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4"/>
  </p:handoutMasterIdLst>
  <p:sldIdLst>
    <p:sldId id="259" r:id="rId2"/>
    <p:sldId id="261" r:id="rId3"/>
  </p:sldIdLst>
  <p:sldSz cx="43891200" cy="32918400"/>
  <p:notesSz cx="7077075" cy="9363075"/>
  <p:defaultTextStyle>
    <a:defPPr>
      <a:defRPr lang="en-US"/>
    </a:defPPr>
    <a:lvl1pPr algn="ctr" rtl="0" fontAlgn="base">
      <a:spcBef>
        <a:spcPct val="0"/>
      </a:spcBef>
      <a:spcAft>
        <a:spcPct val="0"/>
      </a:spcAft>
      <a:defRPr sz="4300" b="1" kern="1200">
        <a:solidFill>
          <a:srgbClr val="FF9900"/>
        </a:solidFill>
        <a:latin typeface="Arial" charset="0"/>
        <a:ea typeface="+mn-ea"/>
        <a:cs typeface="+mn-cs"/>
      </a:defRPr>
    </a:lvl1pPr>
    <a:lvl2pPr marL="457200" algn="ctr" rtl="0" fontAlgn="base">
      <a:spcBef>
        <a:spcPct val="0"/>
      </a:spcBef>
      <a:spcAft>
        <a:spcPct val="0"/>
      </a:spcAft>
      <a:defRPr sz="4300" b="1" kern="1200">
        <a:solidFill>
          <a:srgbClr val="FF9900"/>
        </a:solidFill>
        <a:latin typeface="Arial" charset="0"/>
        <a:ea typeface="+mn-ea"/>
        <a:cs typeface="+mn-cs"/>
      </a:defRPr>
    </a:lvl2pPr>
    <a:lvl3pPr marL="914400" algn="ctr" rtl="0" fontAlgn="base">
      <a:spcBef>
        <a:spcPct val="0"/>
      </a:spcBef>
      <a:spcAft>
        <a:spcPct val="0"/>
      </a:spcAft>
      <a:defRPr sz="4300" b="1" kern="1200">
        <a:solidFill>
          <a:srgbClr val="FF9900"/>
        </a:solidFill>
        <a:latin typeface="Arial" charset="0"/>
        <a:ea typeface="+mn-ea"/>
        <a:cs typeface="+mn-cs"/>
      </a:defRPr>
    </a:lvl3pPr>
    <a:lvl4pPr marL="1371600" algn="ctr" rtl="0" fontAlgn="base">
      <a:spcBef>
        <a:spcPct val="0"/>
      </a:spcBef>
      <a:spcAft>
        <a:spcPct val="0"/>
      </a:spcAft>
      <a:defRPr sz="4300" b="1" kern="1200">
        <a:solidFill>
          <a:srgbClr val="FF9900"/>
        </a:solidFill>
        <a:latin typeface="Arial" charset="0"/>
        <a:ea typeface="+mn-ea"/>
        <a:cs typeface="+mn-cs"/>
      </a:defRPr>
    </a:lvl4pPr>
    <a:lvl5pPr marL="1828800" algn="ctr" rtl="0" fontAlgn="base">
      <a:spcBef>
        <a:spcPct val="0"/>
      </a:spcBef>
      <a:spcAft>
        <a:spcPct val="0"/>
      </a:spcAft>
      <a:defRPr sz="4300" b="1" kern="1200">
        <a:solidFill>
          <a:srgbClr val="FF9900"/>
        </a:solidFill>
        <a:latin typeface="Arial" charset="0"/>
        <a:ea typeface="+mn-ea"/>
        <a:cs typeface="+mn-cs"/>
      </a:defRPr>
    </a:lvl5pPr>
    <a:lvl6pPr marL="2286000" algn="l" defTabSz="914400" rtl="0" eaLnBrk="1" latinLnBrk="0" hangingPunct="1">
      <a:defRPr sz="4300" b="1" kern="1200">
        <a:solidFill>
          <a:srgbClr val="FF9900"/>
        </a:solidFill>
        <a:latin typeface="Arial" charset="0"/>
        <a:ea typeface="+mn-ea"/>
        <a:cs typeface="+mn-cs"/>
      </a:defRPr>
    </a:lvl6pPr>
    <a:lvl7pPr marL="2743200" algn="l" defTabSz="914400" rtl="0" eaLnBrk="1" latinLnBrk="0" hangingPunct="1">
      <a:defRPr sz="4300" b="1" kern="1200">
        <a:solidFill>
          <a:srgbClr val="FF9900"/>
        </a:solidFill>
        <a:latin typeface="Arial" charset="0"/>
        <a:ea typeface="+mn-ea"/>
        <a:cs typeface="+mn-cs"/>
      </a:defRPr>
    </a:lvl7pPr>
    <a:lvl8pPr marL="3200400" algn="l" defTabSz="914400" rtl="0" eaLnBrk="1" latinLnBrk="0" hangingPunct="1">
      <a:defRPr sz="4300" b="1" kern="1200">
        <a:solidFill>
          <a:srgbClr val="FF9900"/>
        </a:solidFill>
        <a:latin typeface="Arial" charset="0"/>
        <a:ea typeface="+mn-ea"/>
        <a:cs typeface="+mn-cs"/>
      </a:defRPr>
    </a:lvl8pPr>
    <a:lvl9pPr marL="3657600" algn="l" defTabSz="914400" rtl="0" eaLnBrk="1" latinLnBrk="0" hangingPunct="1">
      <a:defRPr sz="4300" b="1" kern="1200">
        <a:solidFill>
          <a:srgbClr val="FF9900"/>
        </a:solidFill>
        <a:latin typeface="Arial" charset="0"/>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5552">
          <p15:clr>
            <a:srgbClr val="A4A3A4"/>
          </p15:clr>
        </p15:guide>
        <p15:guide id="3"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CCCCCC"/>
    <a:srgbClr val="999999"/>
    <a:srgbClr val="FF9900"/>
    <a:srgbClr val="990000"/>
    <a:srgbClr val="000050"/>
    <a:srgbClr val="00126A"/>
    <a:srgbClr val="0033CC"/>
    <a:srgbClr val="000622"/>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3658" autoAdjust="0"/>
    <p:restoredTop sz="94575" autoAdjust="0"/>
  </p:normalViewPr>
  <p:slideViewPr>
    <p:cSldViewPr>
      <p:cViewPr>
        <p:scale>
          <a:sx n="30" d="100"/>
          <a:sy n="30" d="100"/>
        </p:scale>
        <p:origin x="1704" y="-1064"/>
      </p:cViewPr>
      <p:guideLst>
        <p:guide orient="horz" pos="10368"/>
        <p:guide pos="15552"/>
        <p:guide pos="1382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484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3" Type="http://schemas.openxmlformats.org/officeDocument/2006/relationships/oleObject" Target="file:////Users/hannahcoco/Desktop/Research%20/L-Lys%20func.%20+%20buffer%20Em%20map.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Users/hannahcoco/Desktop/Research%20/L-Lys%20stand%20+AB42.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Users/hannahcoco/Desktop/Research%20/LLYS.xlsx" TargetMode="Externa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9882525010667718E-2"/>
          <c:y val="1.5301958263410541E-2"/>
          <c:w val="0.86717499222170591"/>
          <c:h val="0.85524335159218923"/>
        </c:manualLayout>
      </c:layout>
      <c:scatterChart>
        <c:scatterStyle val="smoothMarker"/>
        <c:varyColors val="0"/>
        <c:ser>
          <c:idx val="0"/>
          <c:order val="0"/>
          <c:tx>
            <c:v>360 Ex Aβ</c:v>
          </c:tx>
          <c:spPr>
            <a:ln w="19050" cap="rnd">
              <a:solidFill>
                <a:schemeClr val="accent1"/>
              </a:solidFill>
              <a:prstDash val="sysDot"/>
              <a:round/>
            </a:ln>
            <a:effectLst/>
          </c:spPr>
          <c:marker>
            <c:symbol val="none"/>
          </c:marker>
          <c:xVal>
            <c:numRef>
              <c:f>'Sheet 1 - L-Lys func. + buffer '!$A$26:$A$306</c:f>
              <c:numCache>
                <c:formatCode>0.00</c:formatCode>
                <c:ptCount val="281"/>
                <c:pt idx="0">
                  <c:v>420</c:v>
                </c:pt>
                <c:pt idx="1">
                  <c:v>421</c:v>
                </c:pt>
                <c:pt idx="2">
                  <c:v>422</c:v>
                </c:pt>
                <c:pt idx="3">
                  <c:v>423</c:v>
                </c:pt>
                <c:pt idx="4">
                  <c:v>424</c:v>
                </c:pt>
                <c:pt idx="5">
                  <c:v>425</c:v>
                </c:pt>
                <c:pt idx="6">
                  <c:v>426</c:v>
                </c:pt>
                <c:pt idx="7">
                  <c:v>427</c:v>
                </c:pt>
                <c:pt idx="8">
                  <c:v>428</c:v>
                </c:pt>
                <c:pt idx="9">
                  <c:v>429</c:v>
                </c:pt>
                <c:pt idx="10">
                  <c:v>430</c:v>
                </c:pt>
                <c:pt idx="11">
                  <c:v>431</c:v>
                </c:pt>
                <c:pt idx="12">
                  <c:v>432</c:v>
                </c:pt>
                <c:pt idx="13">
                  <c:v>433</c:v>
                </c:pt>
                <c:pt idx="14">
                  <c:v>434</c:v>
                </c:pt>
                <c:pt idx="15">
                  <c:v>435</c:v>
                </c:pt>
                <c:pt idx="16">
                  <c:v>436</c:v>
                </c:pt>
                <c:pt idx="17">
                  <c:v>437</c:v>
                </c:pt>
                <c:pt idx="18">
                  <c:v>438</c:v>
                </c:pt>
                <c:pt idx="19">
                  <c:v>439</c:v>
                </c:pt>
                <c:pt idx="20">
                  <c:v>440</c:v>
                </c:pt>
                <c:pt idx="21">
                  <c:v>441</c:v>
                </c:pt>
                <c:pt idx="22">
                  <c:v>442</c:v>
                </c:pt>
                <c:pt idx="23">
                  <c:v>443</c:v>
                </c:pt>
                <c:pt idx="24">
                  <c:v>444</c:v>
                </c:pt>
                <c:pt idx="25">
                  <c:v>445</c:v>
                </c:pt>
                <c:pt idx="26">
                  <c:v>446</c:v>
                </c:pt>
                <c:pt idx="27">
                  <c:v>447</c:v>
                </c:pt>
                <c:pt idx="28">
                  <c:v>448</c:v>
                </c:pt>
                <c:pt idx="29">
                  <c:v>449</c:v>
                </c:pt>
                <c:pt idx="30">
                  <c:v>450</c:v>
                </c:pt>
                <c:pt idx="31">
                  <c:v>451</c:v>
                </c:pt>
                <c:pt idx="32">
                  <c:v>452</c:v>
                </c:pt>
                <c:pt idx="33">
                  <c:v>453</c:v>
                </c:pt>
                <c:pt idx="34">
                  <c:v>454</c:v>
                </c:pt>
                <c:pt idx="35">
                  <c:v>455</c:v>
                </c:pt>
                <c:pt idx="36">
                  <c:v>456</c:v>
                </c:pt>
                <c:pt idx="37">
                  <c:v>457</c:v>
                </c:pt>
                <c:pt idx="38">
                  <c:v>458</c:v>
                </c:pt>
                <c:pt idx="39">
                  <c:v>459</c:v>
                </c:pt>
                <c:pt idx="40">
                  <c:v>460</c:v>
                </c:pt>
                <c:pt idx="41">
                  <c:v>461</c:v>
                </c:pt>
                <c:pt idx="42">
                  <c:v>462</c:v>
                </c:pt>
                <c:pt idx="43">
                  <c:v>463</c:v>
                </c:pt>
                <c:pt idx="44">
                  <c:v>464</c:v>
                </c:pt>
                <c:pt idx="45">
                  <c:v>465</c:v>
                </c:pt>
                <c:pt idx="46">
                  <c:v>466</c:v>
                </c:pt>
                <c:pt idx="47">
                  <c:v>467</c:v>
                </c:pt>
                <c:pt idx="48">
                  <c:v>468</c:v>
                </c:pt>
                <c:pt idx="49">
                  <c:v>469</c:v>
                </c:pt>
                <c:pt idx="50">
                  <c:v>470</c:v>
                </c:pt>
                <c:pt idx="51">
                  <c:v>471</c:v>
                </c:pt>
                <c:pt idx="52">
                  <c:v>472</c:v>
                </c:pt>
                <c:pt idx="53">
                  <c:v>473</c:v>
                </c:pt>
                <c:pt idx="54">
                  <c:v>474</c:v>
                </c:pt>
                <c:pt idx="55">
                  <c:v>475</c:v>
                </c:pt>
                <c:pt idx="56">
                  <c:v>476</c:v>
                </c:pt>
                <c:pt idx="57">
                  <c:v>477</c:v>
                </c:pt>
                <c:pt idx="58">
                  <c:v>478</c:v>
                </c:pt>
                <c:pt idx="59">
                  <c:v>479</c:v>
                </c:pt>
                <c:pt idx="60">
                  <c:v>480</c:v>
                </c:pt>
                <c:pt idx="61">
                  <c:v>481</c:v>
                </c:pt>
                <c:pt idx="62">
                  <c:v>482</c:v>
                </c:pt>
                <c:pt idx="63">
                  <c:v>483</c:v>
                </c:pt>
                <c:pt idx="64">
                  <c:v>484</c:v>
                </c:pt>
                <c:pt idx="65">
                  <c:v>485</c:v>
                </c:pt>
                <c:pt idx="66">
                  <c:v>486</c:v>
                </c:pt>
                <c:pt idx="67">
                  <c:v>487</c:v>
                </c:pt>
                <c:pt idx="68">
                  <c:v>488</c:v>
                </c:pt>
                <c:pt idx="69">
                  <c:v>489</c:v>
                </c:pt>
                <c:pt idx="70">
                  <c:v>490</c:v>
                </c:pt>
                <c:pt idx="71">
                  <c:v>491</c:v>
                </c:pt>
                <c:pt idx="72">
                  <c:v>492</c:v>
                </c:pt>
                <c:pt idx="73">
                  <c:v>493</c:v>
                </c:pt>
                <c:pt idx="74">
                  <c:v>494</c:v>
                </c:pt>
                <c:pt idx="75">
                  <c:v>495</c:v>
                </c:pt>
                <c:pt idx="76">
                  <c:v>496</c:v>
                </c:pt>
                <c:pt idx="77">
                  <c:v>497</c:v>
                </c:pt>
                <c:pt idx="78">
                  <c:v>498</c:v>
                </c:pt>
                <c:pt idx="79">
                  <c:v>499</c:v>
                </c:pt>
                <c:pt idx="80">
                  <c:v>500</c:v>
                </c:pt>
                <c:pt idx="81">
                  <c:v>501</c:v>
                </c:pt>
                <c:pt idx="82">
                  <c:v>502</c:v>
                </c:pt>
                <c:pt idx="83">
                  <c:v>503</c:v>
                </c:pt>
                <c:pt idx="84">
                  <c:v>504</c:v>
                </c:pt>
                <c:pt idx="85">
                  <c:v>505</c:v>
                </c:pt>
                <c:pt idx="86">
                  <c:v>506</c:v>
                </c:pt>
                <c:pt idx="87">
                  <c:v>507</c:v>
                </c:pt>
                <c:pt idx="88">
                  <c:v>508</c:v>
                </c:pt>
                <c:pt idx="89">
                  <c:v>509</c:v>
                </c:pt>
                <c:pt idx="90">
                  <c:v>510</c:v>
                </c:pt>
                <c:pt idx="91">
                  <c:v>511</c:v>
                </c:pt>
                <c:pt idx="92">
                  <c:v>512</c:v>
                </c:pt>
                <c:pt idx="93">
                  <c:v>513</c:v>
                </c:pt>
                <c:pt idx="94">
                  <c:v>514</c:v>
                </c:pt>
                <c:pt idx="95">
                  <c:v>515</c:v>
                </c:pt>
                <c:pt idx="96">
                  <c:v>516</c:v>
                </c:pt>
                <c:pt idx="97">
                  <c:v>517</c:v>
                </c:pt>
                <c:pt idx="98">
                  <c:v>518</c:v>
                </c:pt>
                <c:pt idx="99">
                  <c:v>519</c:v>
                </c:pt>
                <c:pt idx="100">
                  <c:v>520</c:v>
                </c:pt>
                <c:pt idx="101">
                  <c:v>521</c:v>
                </c:pt>
                <c:pt idx="102">
                  <c:v>522</c:v>
                </c:pt>
                <c:pt idx="103">
                  <c:v>523</c:v>
                </c:pt>
                <c:pt idx="104">
                  <c:v>524</c:v>
                </c:pt>
                <c:pt idx="105">
                  <c:v>525</c:v>
                </c:pt>
                <c:pt idx="106">
                  <c:v>526</c:v>
                </c:pt>
                <c:pt idx="107">
                  <c:v>527</c:v>
                </c:pt>
                <c:pt idx="108">
                  <c:v>528</c:v>
                </c:pt>
                <c:pt idx="109">
                  <c:v>529</c:v>
                </c:pt>
                <c:pt idx="110">
                  <c:v>530</c:v>
                </c:pt>
                <c:pt idx="111">
                  <c:v>531</c:v>
                </c:pt>
                <c:pt idx="112">
                  <c:v>532</c:v>
                </c:pt>
                <c:pt idx="113">
                  <c:v>533</c:v>
                </c:pt>
                <c:pt idx="114">
                  <c:v>534</c:v>
                </c:pt>
                <c:pt idx="115">
                  <c:v>535</c:v>
                </c:pt>
                <c:pt idx="116">
                  <c:v>536</c:v>
                </c:pt>
                <c:pt idx="117">
                  <c:v>537</c:v>
                </c:pt>
                <c:pt idx="118">
                  <c:v>538</c:v>
                </c:pt>
                <c:pt idx="119">
                  <c:v>539</c:v>
                </c:pt>
                <c:pt idx="120">
                  <c:v>540</c:v>
                </c:pt>
                <c:pt idx="121">
                  <c:v>541</c:v>
                </c:pt>
                <c:pt idx="122">
                  <c:v>542</c:v>
                </c:pt>
                <c:pt idx="123">
                  <c:v>543</c:v>
                </c:pt>
                <c:pt idx="124">
                  <c:v>544</c:v>
                </c:pt>
                <c:pt idx="125">
                  <c:v>545</c:v>
                </c:pt>
                <c:pt idx="126">
                  <c:v>546</c:v>
                </c:pt>
                <c:pt idx="127">
                  <c:v>547</c:v>
                </c:pt>
                <c:pt idx="128">
                  <c:v>548</c:v>
                </c:pt>
                <c:pt idx="129">
                  <c:v>549</c:v>
                </c:pt>
                <c:pt idx="130">
                  <c:v>550</c:v>
                </c:pt>
                <c:pt idx="131">
                  <c:v>551</c:v>
                </c:pt>
                <c:pt idx="132">
                  <c:v>552</c:v>
                </c:pt>
                <c:pt idx="133">
                  <c:v>553</c:v>
                </c:pt>
                <c:pt idx="134">
                  <c:v>554</c:v>
                </c:pt>
                <c:pt idx="135">
                  <c:v>555</c:v>
                </c:pt>
                <c:pt idx="136">
                  <c:v>556</c:v>
                </c:pt>
                <c:pt idx="137">
                  <c:v>557</c:v>
                </c:pt>
                <c:pt idx="138">
                  <c:v>558</c:v>
                </c:pt>
                <c:pt idx="139">
                  <c:v>559</c:v>
                </c:pt>
                <c:pt idx="140">
                  <c:v>560</c:v>
                </c:pt>
                <c:pt idx="141">
                  <c:v>561</c:v>
                </c:pt>
                <c:pt idx="142">
                  <c:v>562</c:v>
                </c:pt>
                <c:pt idx="143">
                  <c:v>563</c:v>
                </c:pt>
                <c:pt idx="144">
                  <c:v>564</c:v>
                </c:pt>
                <c:pt idx="145">
                  <c:v>565</c:v>
                </c:pt>
                <c:pt idx="146">
                  <c:v>566</c:v>
                </c:pt>
                <c:pt idx="147">
                  <c:v>567</c:v>
                </c:pt>
                <c:pt idx="148">
                  <c:v>568</c:v>
                </c:pt>
                <c:pt idx="149">
                  <c:v>569</c:v>
                </c:pt>
                <c:pt idx="150">
                  <c:v>570</c:v>
                </c:pt>
                <c:pt idx="151">
                  <c:v>571</c:v>
                </c:pt>
                <c:pt idx="152">
                  <c:v>572</c:v>
                </c:pt>
                <c:pt idx="153">
                  <c:v>573</c:v>
                </c:pt>
                <c:pt idx="154">
                  <c:v>574</c:v>
                </c:pt>
                <c:pt idx="155">
                  <c:v>575</c:v>
                </c:pt>
                <c:pt idx="156">
                  <c:v>576</c:v>
                </c:pt>
                <c:pt idx="157">
                  <c:v>577</c:v>
                </c:pt>
                <c:pt idx="158">
                  <c:v>578</c:v>
                </c:pt>
                <c:pt idx="159">
                  <c:v>579</c:v>
                </c:pt>
                <c:pt idx="160">
                  <c:v>580</c:v>
                </c:pt>
                <c:pt idx="161">
                  <c:v>581</c:v>
                </c:pt>
                <c:pt idx="162">
                  <c:v>582</c:v>
                </c:pt>
                <c:pt idx="163">
                  <c:v>583</c:v>
                </c:pt>
                <c:pt idx="164">
                  <c:v>584</c:v>
                </c:pt>
                <c:pt idx="165">
                  <c:v>585</c:v>
                </c:pt>
                <c:pt idx="166">
                  <c:v>586</c:v>
                </c:pt>
                <c:pt idx="167">
                  <c:v>587</c:v>
                </c:pt>
                <c:pt idx="168">
                  <c:v>588</c:v>
                </c:pt>
                <c:pt idx="169">
                  <c:v>589</c:v>
                </c:pt>
                <c:pt idx="170">
                  <c:v>590</c:v>
                </c:pt>
                <c:pt idx="171">
                  <c:v>591</c:v>
                </c:pt>
                <c:pt idx="172">
                  <c:v>592</c:v>
                </c:pt>
                <c:pt idx="173">
                  <c:v>593</c:v>
                </c:pt>
                <c:pt idx="174">
                  <c:v>594</c:v>
                </c:pt>
                <c:pt idx="175">
                  <c:v>595</c:v>
                </c:pt>
                <c:pt idx="176">
                  <c:v>596</c:v>
                </c:pt>
                <c:pt idx="177">
                  <c:v>597</c:v>
                </c:pt>
                <c:pt idx="178">
                  <c:v>598</c:v>
                </c:pt>
                <c:pt idx="179">
                  <c:v>599</c:v>
                </c:pt>
                <c:pt idx="180">
                  <c:v>600</c:v>
                </c:pt>
                <c:pt idx="181">
                  <c:v>601</c:v>
                </c:pt>
                <c:pt idx="182">
                  <c:v>602</c:v>
                </c:pt>
                <c:pt idx="183">
                  <c:v>603</c:v>
                </c:pt>
                <c:pt idx="184">
                  <c:v>604</c:v>
                </c:pt>
                <c:pt idx="185">
                  <c:v>605</c:v>
                </c:pt>
                <c:pt idx="186">
                  <c:v>606</c:v>
                </c:pt>
                <c:pt idx="187">
                  <c:v>607</c:v>
                </c:pt>
                <c:pt idx="188">
                  <c:v>608</c:v>
                </c:pt>
                <c:pt idx="189">
                  <c:v>609</c:v>
                </c:pt>
                <c:pt idx="190">
                  <c:v>610</c:v>
                </c:pt>
                <c:pt idx="191">
                  <c:v>611</c:v>
                </c:pt>
                <c:pt idx="192">
                  <c:v>612</c:v>
                </c:pt>
                <c:pt idx="193">
                  <c:v>613</c:v>
                </c:pt>
                <c:pt idx="194">
                  <c:v>614</c:v>
                </c:pt>
                <c:pt idx="195">
                  <c:v>615</c:v>
                </c:pt>
                <c:pt idx="196">
                  <c:v>616</c:v>
                </c:pt>
                <c:pt idx="197">
                  <c:v>617</c:v>
                </c:pt>
                <c:pt idx="198">
                  <c:v>618</c:v>
                </c:pt>
                <c:pt idx="199">
                  <c:v>619</c:v>
                </c:pt>
                <c:pt idx="200">
                  <c:v>620</c:v>
                </c:pt>
                <c:pt idx="201">
                  <c:v>621</c:v>
                </c:pt>
                <c:pt idx="202">
                  <c:v>622</c:v>
                </c:pt>
                <c:pt idx="203">
                  <c:v>623</c:v>
                </c:pt>
                <c:pt idx="204">
                  <c:v>624</c:v>
                </c:pt>
                <c:pt idx="205">
                  <c:v>625</c:v>
                </c:pt>
                <c:pt idx="206">
                  <c:v>626</c:v>
                </c:pt>
                <c:pt idx="207">
                  <c:v>627</c:v>
                </c:pt>
                <c:pt idx="208">
                  <c:v>628</c:v>
                </c:pt>
                <c:pt idx="209">
                  <c:v>629</c:v>
                </c:pt>
                <c:pt idx="210">
                  <c:v>630</c:v>
                </c:pt>
                <c:pt idx="211">
                  <c:v>631</c:v>
                </c:pt>
                <c:pt idx="212">
                  <c:v>632</c:v>
                </c:pt>
                <c:pt idx="213">
                  <c:v>633</c:v>
                </c:pt>
                <c:pt idx="214">
                  <c:v>634</c:v>
                </c:pt>
                <c:pt idx="215">
                  <c:v>635</c:v>
                </c:pt>
                <c:pt idx="216">
                  <c:v>636</c:v>
                </c:pt>
                <c:pt idx="217">
                  <c:v>637</c:v>
                </c:pt>
                <c:pt idx="218">
                  <c:v>638</c:v>
                </c:pt>
                <c:pt idx="219">
                  <c:v>639</c:v>
                </c:pt>
                <c:pt idx="220">
                  <c:v>640</c:v>
                </c:pt>
                <c:pt idx="221">
                  <c:v>641</c:v>
                </c:pt>
                <c:pt idx="222">
                  <c:v>642</c:v>
                </c:pt>
                <c:pt idx="223">
                  <c:v>643</c:v>
                </c:pt>
                <c:pt idx="224">
                  <c:v>644</c:v>
                </c:pt>
                <c:pt idx="225">
                  <c:v>645</c:v>
                </c:pt>
                <c:pt idx="226">
                  <c:v>646</c:v>
                </c:pt>
                <c:pt idx="227">
                  <c:v>647</c:v>
                </c:pt>
                <c:pt idx="228">
                  <c:v>648</c:v>
                </c:pt>
                <c:pt idx="229">
                  <c:v>649</c:v>
                </c:pt>
                <c:pt idx="230">
                  <c:v>650</c:v>
                </c:pt>
                <c:pt idx="231">
                  <c:v>651</c:v>
                </c:pt>
                <c:pt idx="232">
                  <c:v>652</c:v>
                </c:pt>
                <c:pt idx="233">
                  <c:v>653</c:v>
                </c:pt>
                <c:pt idx="234">
                  <c:v>654</c:v>
                </c:pt>
                <c:pt idx="235">
                  <c:v>655</c:v>
                </c:pt>
                <c:pt idx="236">
                  <c:v>656</c:v>
                </c:pt>
                <c:pt idx="237">
                  <c:v>657</c:v>
                </c:pt>
                <c:pt idx="238">
                  <c:v>658</c:v>
                </c:pt>
                <c:pt idx="239">
                  <c:v>659</c:v>
                </c:pt>
                <c:pt idx="240">
                  <c:v>660</c:v>
                </c:pt>
                <c:pt idx="241">
                  <c:v>661</c:v>
                </c:pt>
                <c:pt idx="242">
                  <c:v>662</c:v>
                </c:pt>
                <c:pt idx="243">
                  <c:v>663</c:v>
                </c:pt>
                <c:pt idx="244">
                  <c:v>664</c:v>
                </c:pt>
                <c:pt idx="245">
                  <c:v>665</c:v>
                </c:pt>
                <c:pt idx="246">
                  <c:v>666</c:v>
                </c:pt>
                <c:pt idx="247">
                  <c:v>667</c:v>
                </c:pt>
                <c:pt idx="248">
                  <c:v>668</c:v>
                </c:pt>
                <c:pt idx="249">
                  <c:v>669</c:v>
                </c:pt>
                <c:pt idx="250">
                  <c:v>670</c:v>
                </c:pt>
                <c:pt idx="251">
                  <c:v>671</c:v>
                </c:pt>
                <c:pt idx="252">
                  <c:v>672</c:v>
                </c:pt>
                <c:pt idx="253">
                  <c:v>673</c:v>
                </c:pt>
                <c:pt idx="254">
                  <c:v>674</c:v>
                </c:pt>
                <c:pt idx="255">
                  <c:v>675</c:v>
                </c:pt>
                <c:pt idx="256">
                  <c:v>676</c:v>
                </c:pt>
                <c:pt idx="257">
                  <c:v>677</c:v>
                </c:pt>
                <c:pt idx="258">
                  <c:v>678</c:v>
                </c:pt>
                <c:pt idx="259">
                  <c:v>679</c:v>
                </c:pt>
                <c:pt idx="260">
                  <c:v>680</c:v>
                </c:pt>
                <c:pt idx="261">
                  <c:v>681</c:v>
                </c:pt>
                <c:pt idx="262">
                  <c:v>682</c:v>
                </c:pt>
                <c:pt idx="263">
                  <c:v>683</c:v>
                </c:pt>
                <c:pt idx="264">
                  <c:v>684</c:v>
                </c:pt>
                <c:pt idx="265">
                  <c:v>685</c:v>
                </c:pt>
                <c:pt idx="266">
                  <c:v>686</c:v>
                </c:pt>
                <c:pt idx="267">
                  <c:v>687</c:v>
                </c:pt>
                <c:pt idx="268">
                  <c:v>688</c:v>
                </c:pt>
                <c:pt idx="269">
                  <c:v>689</c:v>
                </c:pt>
                <c:pt idx="270">
                  <c:v>690</c:v>
                </c:pt>
                <c:pt idx="271">
                  <c:v>691</c:v>
                </c:pt>
                <c:pt idx="272">
                  <c:v>692</c:v>
                </c:pt>
                <c:pt idx="273">
                  <c:v>693</c:v>
                </c:pt>
                <c:pt idx="274">
                  <c:v>694</c:v>
                </c:pt>
                <c:pt idx="275">
                  <c:v>695</c:v>
                </c:pt>
                <c:pt idx="276">
                  <c:v>696</c:v>
                </c:pt>
                <c:pt idx="277">
                  <c:v>697</c:v>
                </c:pt>
                <c:pt idx="278">
                  <c:v>698</c:v>
                </c:pt>
                <c:pt idx="279">
                  <c:v>699</c:v>
                </c:pt>
                <c:pt idx="280">
                  <c:v>700</c:v>
                </c:pt>
              </c:numCache>
            </c:numRef>
          </c:xVal>
          <c:yVal>
            <c:numRef>
              <c:f>'Sheet 1 - L-Lys func. + buffer '!$B$26:$B$306</c:f>
              <c:numCache>
                <c:formatCode>0.00</c:formatCode>
                <c:ptCount val="281"/>
                <c:pt idx="0">
                  <c:v>0.69477721867085696</c:v>
                </c:pt>
                <c:pt idx="1">
                  <c:v>0.70725607933323575</c:v>
                </c:pt>
                <c:pt idx="2">
                  <c:v>0.71802386149690944</c:v>
                </c:pt>
                <c:pt idx="3">
                  <c:v>0.73082385513858117</c:v>
                </c:pt>
                <c:pt idx="4">
                  <c:v>0.74202111619517641</c:v>
                </c:pt>
                <c:pt idx="5">
                  <c:v>0.75186939619725224</c:v>
                </c:pt>
                <c:pt idx="6">
                  <c:v>0.76272635765502983</c:v>
                </c:pt>
                <c:pt idx="7">
                  <c:v>0.77482927280828195</c:v>
                </c:pt>
                <c:pt idx="8">
                  <c:v>0.78608316225845953</c:v>
                </c:pt>
                <c:pt idx="9">
                  <c:v>0.7977414619573272</c:v>
                </c:pt>
                <c:pt idx="10">
                  <c:v>0.80785447656698905</c:v>
                </c:pt>
                <c:pt idx="11">
                  <c:v>0.81777113103906773</c:v>
                </c:pt>
                <c:pt idx="12">
                  <c:v>0.82840899946561986</c:v>
                </c:pt>
                <c:pt idx="13">
                  <c:v>0.83577513398072956</c:v>
                </c:pt>
                <c:pt idx="14">
                  <c:v>0.84627356426843925</c:v>
                </c:pt>
                <c:pt idx="15">
                  <c:v>0.85654863396460001</c:v>
                </c:pt>
                <c:pt idx="16">
                  <c:v>0.86731536513401353</c:v>
                </c:pt>
                <c:pt idx="17">
                  <c:v>0.87652138291769666</c:v>
                </c:pt>
                <c:pt idx="18">
                  <c:v>0.88702787706172292</c:v>
                </c:pt>
                <c:pt idx="19">
                  <c:v>0.89357502710471193</c:v>
                </c:pt>
                <c:pt idx="20">
                  <c:v>0.90192424706406538</c:v>
                </c:pt>
                <c:pt idx="21">
                  <c:v>0.90928208396078969</c:v>
                </c:pt>
                <c:pt idx="22">
                  <c:v>0.92037923687905199</c:v>
                </c:pt>
                <c:pt idx="23">
                  <c:v>0.92711590998664284</c:v>
                </c:pt>
                <c:pt idx="24">
                  <c:v>0.93123736901726895</c:v>
                </c:pt>
                <c:pt idx="25">
                  <c:v>0.93939110591432062</c:v>
                </c:pt>
                <c:pt idx="26">
                  <c:v>0.94823274660612544</c:v>
                </c:pt>
                <c:pt idx="27">
                  <c:v>0.95402648150217373</c:v>
                </c:pt>
                <c:pt idx="28">
                  <c:v>0.96117188665157816</c:v>
                </c:pt>
                <c:pt idx="29">
                  <c:v>0.96444654352392578</c:v>
                </c:pt>
                <c:pt idx="30">
                  <c:v>0.96935478583420565</c:v>
                </c:pt>
                <c:pt idx="31">
                  <c:v>0.97324569749224732</c:v>
                </c:pt>
                <c:pt idx="32">
                  <c:v>0.97843696956464621</c:v>
                </c:pt>
                <c:pt idx="33">
                  <c:v>0.98519280929176167</c:v>
                </c:pt>
                <c:pt idx="34">
                  <c:v>0.98778698478255678</c:v>
                </c:pt>
                <c:pt idx="35">
                  <c:v>0.99127670088787512</c:v>
                </c:pt>
                <c:pt idx="36">
                  <c:v>0.99312400656964916</c:v>
                </c:pt>
                <c:pt idx="37">
                  <c:v>0.9957336084868722</c:v>
                </c:pt>
                <c:pt idx="38">
                  <c:v>0.99665170994615515</c:v>
                </c:pt>
                <c:pt idx="39">
                  <c:v>0.999015979507482</c:v>
                </c:pt>
                <c:pt idx="40">
                  <c:v>1.0002780609155899</c:v>
                </c:pt>
                <c:pt idx="41">
                  <c:v>1.0003730842614078</c:v>
                </c:pt>
                <c:pt idx="42">
                  <c:v>0.9997463681556219</c:v>
                </c:pt>
                <c:pt idx="43">
                  <c:v>1.0002262816823575</c:v>
                </c:pt>
                <c:pt idx="44">
                  <c:v>0.99928083193115047</c:v>
                </c:pt>
                <c:pt idx="45">
                  <c:v>0.99728508733584642</c:v>
                </c:pt>
                <c:pt idx="46">
                  <c:v>0.99691632860775514</c:v>
                </c:pt>
                <c:pt idx="47">
                  <c:v>0.99536414847257515</c:v>
                </c:pt>
                <c:pt idx="48">
                  <c:v>0.99237620171235386</c:v>
                </c:pt>
                <c:pt idx="49">
                  <c:v>0.99143273800368126</c:v>
                </c:pt>
                <c:pt idx="50">
                  <c:v>0.98595744501799265</c:v>
                </c:pt>
                <c:pt idx="51">
                  <c:v>0.9826963482157175</c:v>
                </c:pt>
                <c:pt idx="52">
                  <c:v>0.97821489559952257</c:v>
                </c:pt>
                <c:pt idx="53">
                  <c:v>0.97335661852882316</c:v>
                </c:pt>
                <c:pt idx="54">
                  <c:v>0.96765890186995629</c:v>
                </c:pt>
                <c:pt idx="55">
                  <c:v>0.9607924908143195</c:v>
                </c:pt>
                <c:pt idx="56">
                  <c:v>0.95539428133825988</c:v>
                </c:pt>
                <c:pt idx="57">
                  <c:v>0.95000361209148321</c:v>
                </c:pt>
                <c:pt idx="58">
                  <c:v>0.94229466456779498</c:v>
                </c:pt>
                <c:pt idx="59">
                  <c:v>0.93901848917705</c:v>
                </c:pt>
                <c:pt idx="60">
                  <c:v>0.93149368819038703</c:v>
                </c:pt>
                <c:pt idx="61">
                  <c:v>0.92372133317312843</c:v>
                </c:pt>
                <c:pt idx="62">
                  <c:v>0.91682926813304055</c:v>
                </c:pt>
                <c:pt idx="63">
                  <c:v>0.90926303328725111</c:v>
                </c:pt>
                <c:pt idx="64">
                  <c:v>0.90185920323601509</c:v>
                </c:pt>
                <c:pt idx="65">
                  <c:v>0.89366712935972104</c:v>
                </c:pt>
                <c:pt idx="66">
                  <c:v>0.88752900496370379</c:v>
                </c:pt>
                <c:pt idx="67">
                  <c:v>0.88102755447006842</c:v>
                </c:pt>
                <c:pt idx="68">
                  <c:v>0.872176213587467</c:v>
                </c:pt>
                <c:pt idx="69">
                  <c:v>0.86464545073300769</c:v>
                </c:pt>
                <c:pt idx="70">
                  <c:v>0.85480471096021504</c:v>
                </c:pt>
                <c:pt idx="71">
                  <c:v>0.84675949763596425</c:v>
                </c:pt>
                <c:pt idx="72">
                  <c:v>0.83828328503029792</c:v>
                </c:pt>
                <c:pt idx="73">
                  <c:v>0.83079424964012338</c:v>
                </c:pt>
                <c:pt idx="74">
                  <c:v>0.82175016912685661</c:v>
                </c:pt>
                <c:pt idx="75">
                  <c:v>0.81425166730795395</c:v>
                </c:pt>
                <c:pt idx="76">
                  <c:v>0.80624093295376609</c:v>
                </c:pt>
                <c:pt idx="77">
                  <c:v>0.79979745732322793</c:v>
                </c:pt>
                <c:pt idx="78">
                  <c:v>0.79088241534189807</c:v>
                </c:pt>
                <c:pt idx="79">
                  <c:v>0.78179684299651175</c:v>
                </c:pt>
                <c:pt idx="80">
                  <c:v>0.772688012260353</c:v>
                </c:pt>
                <c:pt idx="81">
                  <c:v>0.7642589017764515</c:v>
                </c:pt>
                <c:pt idx="82">
                  <c:v>0.75617283806319713</c:v>
                </c:pt>
                <c:pt idx="83">
                  <c:v>0.74997498839371335</c:v>
                </c:pt>
                <c:pt idx="84">
                  <c:v>0.74174364061980613</c:v>
                </c:pt>
                <c:pt idx="85">
                  <c:v>0.73340002908000135</c:v>
                </c:pt>
                <c:pt idx="86">
                  <c:v>0.72523869398067353</c:v>
                </c:pt>
                <c:pt idx="87">
                  <c:v>0.71707449576353</c:v>
                </c:pt>
                <c:pt idx="88">
                  <c:v>0.70972221118345791</c:v>
                </c:pt>
                <c:pt idx="89">
                  <c:v>0.70252941030713068</c:v>
                </c:pt>
                <c:pt idx="90">
                  <c:v>0.69287287504435635</c:v>
                </c:pt>
                <c:pt idx="91">
                  <c:v>0.68524030974409134</c:v>
                </c:pt>
                <c:pt idx="92">
                  <c:v>0.67664394343518974</c:v>
                </c:pt>
                <c:pt idx="93">
                  <c:v>0.66856039313169635</c:v>
                </c:pt>
                <c:pt idx="94">
                  <c:v>0.65936875078018098</c:v>
                </c:pt>
                <c:pt idx="95">
                  <c:v>0.65331127429781388</c:v>
                </c:pt>
                <c:pt idx="96">
                  <c:v>0.64591662081034085</c:v>
                </c:pt>
                <c:pt idx="97">
                  <c:v>0.63948535878036039</c:v>
                </c:pt>
                <c:pt idx="98">
                  <c:v>0.63059714146392098</c:v>
                </c:pt>
                <c:pt idx="99">
                  <c:v>0.62328155752861136</c:v>
                </c:pt>
                <c:pt idx="100">
                  <c:v>0.61472680086791187</c:v>
                </c:pt>
                <c:pt idx="101">
                  <c:v>0.60824983741848138</c:v>
                </c:pt>
                <c:pt idx="102">
                  <c:v>0.60075460826853844</c:v>
                </c:pt>
                <c:pt idx="103">
                  <c:v>0.59150931845733867</c:v>
                </c:pt>
                <c:pt idx="104">
                  <c:v>0.58440961285728776</c:v>
                </c:pt>
                <c:pt idx="105">
                  <c:v>0.57679434595009549</c:v>
                </c:pt>
                <c:pt idx="106">
                  <c:v>0.56993518338868043</c:v>
                </c:pt>
                <c:pt idx="107">
                  <c:v>0.56354366091035368</c:v>
                </c:pt>
                <c:pt idx="108">
                  <c:v>0.55658362908131043</c:v>
                </c:pt>
                <c:pt idx="109">
                  <c:v>0.54850118774507028</c:v>
                </c:pt>
                <c:pt idx="110">
                  <c:v>0.54109063843693583</c:v>
                </c:pt>
                <c:pt idx="111">
                  <c:v>0.53427197468637322</c:v>
                </c:pt>
                <c:pt idx="112">
                  <c:v>0.52697661023494491</c:v>
                </c:pt>
                <c:pt idx="113">
                  <c:v>0.52003376085298847</c:v>
                </c:pt>
                <c:pt idx="114">
                  <c:v>0.5151184458375625</c:v>
                </c:pt>
                <c:pt idx="115">
                  <c:v>0.50758429436815755</c:v>
                </c:pt>
                <c:pt idx="116">
                  <c:v>0.50092371174892836</c:v>
                </c:pt>
                <c:pt idx="117">
                  <c:v>0.49320681631490926</c:v>
                </c:pt>
                <c:pt idx="118">
                  <c:v>0.4877116535533938</c:v>
                </c:pt>
                <c:pt idx="119">
                  <c:v>0.48150153044026278</c:v>
                </c:pt>
                <c:pt idx="120">
                  <c:v>0.47448282433201316</c:v>
                </c:pt>
                <c:pt idx="121">
                  <c:v>0.46771143849229074</c:v>
                </c:pt>
                <c:pt idx="122">
                  <c:v>0.46165711873289739</c:v>
                </c:pt>
                <c:pt idx="123">
                  <c:v>0.45615167044036564</c:v>
                </c:pt>
                <c:pt idx="124">
                  <c:v>0.45167506885461728</c:v>
                </c:pt>
                <c:pt idx="125">
                  <c:v>0.4457210909956254</c:v>
                </c:pt>
                <c:pt idx="126">
                  <c:v>0.43790335621552301</c:v>
                </c:pt>
                <c:pt idx="127">
                  <c:v>0.432936467677485</c:v>
                </c:pt>
                <c:pt idx="128">
                  <c:v>0.42772000914477215</c:v>
                </c:pt>
                <c:pt idx="129">
                  <c:v>0.42073499282584209</c:v>
                </c:pt>
                <c:pt idx="130">
                  <c:v>0.41586862197728108</c:v>
                </c:pt>
                <c:pt idx="131">
                  <c:v>0.40927267550505464</c:v>
                </c:pt>
                <c:pt idx="132">
                  <c:v>0.40392916635303588</c:v>
                </c:pt>
                <c:pt idx="133">
                  <c:v>0.39812292612136835</c:v>
                </c:pt>
                <c:pt idx="134">
                  <c:v>0.39464250065570261</c:v>
                </c:pt>
                <c:pt idx="135">
                  <c:v>0.38859910787044155</c:v>
                </c:pt>
                <c:pt idx="136">
                  <c:v>0.38304010001276345</c:v>
                </c:pt>
                <c:pt idx="137">
                  <c:v>0.37518031798186663</c:v>
                </c:pt>
                <c:pt idx="138">
                  <c:v>0.37087763537512031</c:v>
                </c:pt>
                <c:pt idx="139">
                  <c:v>0.3644426630735878</c:v>
                </c:pt>
                <c:pt idx="140">
                  <c:v>0.36100928175669389</c:v>
                </c:pt>
                <c:pt idx="141">
                  <c:v>0.35663793107478658</c:v>
                </c:pt>
                <c:pt idx="142">
                  <c:v>0.35101981133530968</c:v>
                </c:pt>
                <c:pt idx="143">
                  <c:v>0.34789438255723548</c:v>
                </c:pt>
                <c:pt idx="144">
                  <c:v>0.34037343770965534</c:v>
                </c:pt>
                <c:pt idx="145">
                  <c:v>0.3353824137055636</c:v>
                </c:pt>
                <c:pt idx="146">
                  <c:v>0.32983033081540419</c:v>
                </c:pt>
                <c:pt idx="147">
                  <c:v>0.32629222596189583</c:v>
                </c:pt>
                <c:pt idx="148">
                  <c:v>0.32101644983676392</c:v>
                </c:pt>
                <c:pt idx="149">
                  <c:v>0.31621342663868379</c:v>
                </c:pt>
                <c:pt idx="150">
                  <c:v>0.31250663346621932</c:v>
                </c:pt>
                <c:pt idx="151">
                  <c:v>0.30722083362358787</c:v>
                </c:pt>
                <c:pt idx="152">
                  <c:v>0.30298532862505356</c:v>
                </c:pt>
                <c:pt idx="153">
                  <c:v>0.29733851412413798</c:v>
                </c:pt>
                <c:pt idx="154">
                  <c:v>0.29321892519006026</c:v>
                </c:pt>
                <c:pt idx="155">
                  <c:v>0.29077488479036451</c:v>
                </c:pt>
                <c:pt idx="156">
                  <c:v>0.28574537606940303</c:v>
                </c:pt>
                <c:pt idx="157">
                  <c:v>0.28192444716439602</c:v>
                </c:pt>
                <c:pt idx="158">
                  <c:v>0.27808733070366592</c:v>
                </c:pt>
                <c:pt idx="159">
                  <c:v>0.27283589575520811</c:v>
                </c:pt>
                <c:pt idx="160">
                  <c:v>0.26894176940119979</c:v>
                </c:pt>
                <c:pt idx="161">
                  <c:v>0.26659944542286856</c:v>
                </c:pt>
                <c:pt idx="162">
                  <c:v>0.26086298223361531</c:v>
                </c:pt>
                <c:pt idx="163">
                  <c:v>0.25773296610870777</c:v>
                </c:pt>
                <c:pt idx="164">
                  <c:v>0.25283839794438989</c:v>
                </c:pt>
                <c:pt idx="165">
                  <c:v>0.24992315118748795</c:v>
                </c:pt>
                <c:pt idx="166">
                  <c:v>0.24661573957409486</c:v>
                </c:pt>
                <c:pt idx="167">
                  <c:v>0.24398461471569624</c:v>
                </c:pt>
                <c:pt idx="168">
                  <c:v>0.23848306931466104</c:v>
                </c:pt>
                <c:pt idx="169">
                  <c:v>0.23511404550038409</c:v>
                </c:pt>
                <c:pt idx="170">
                  <c:v>0.23072164314163129</c:v>
                </c:pt>
                <c:pt idx="171">
                  <c:v>0.22706177630185603</c:v>
                </c:pt>
                <c:pt idx="172">
                  <c:v>0.22584185996062511</c:v>
                </c:pt>
                <c:pt idx="173">
                  <c:v>0.21884427846298635</c:v>
                </c:pt>
                <c:pt idx="174">
                  <c:v>0.21648345735969482</c:v>
                </c:pt>
                <c:pt idx="175">
                  <c:v>0.21383193909843581</c:v>
                </c:pt>
                <c:pt idx="176">
                  <c:v>0.21121609666903077</c:v>
                </c:pt>
                <c:pt idx="177">
                  <c:v>0.20678401273161731</c:v>
                </c:pt>
                <c:pt idx="178">
                  <c:v>0.20413637866088929</c:v>
                </c:pt>
                <c:pt idx="179">
                  <c:v>0.19997395329527376</c:v>
                </c:pt>
                <c:pt idx="180">
                  <c:v>0.19862757167495665</c:v>
                </c:pt>
                <c:pt idx="181">
                  <c:v>0.19473153221217929</c:v>
                </c:pt>
                <c:pt idx="182">
                  <c:v>0.1920018775769346</c:v>
                </c:pt>
                <c:pt idx="183">
                  <c:v>0.18827186715582159</c:v>
                </c:pt>
                <c:pt idx="184">
                  <c:v>0.18594445962858949</c:v>
                </c:pt>
                <c:pt idx="185">
                  <c:v>0.18276972220183299</c:v>
                </c:pt>
                <c:pt idx="186">
                  <c:v>0.17866453899548698</c:v>
                </c:pt>
                <c:pt idx="187">
                  <c:v>0.17679831410796162</c:v>
                </c:pt>
                <c:pt idx="188">
                  <c:v>0.17499260442268483</c:v>
                </c:pt>
                <c:pt idx="189">
                  <c:v>0.17147432446268621</c:v>
                </c:pt>
                <c:pt idx="190">
                  <c:v>0.16754085408244412</c:v>
                </c:pt>
                <c:pt idx="191">
                  <c:v>0.16673621568197514</c:v>
                </c:pt>
                <c:pt idx="192">
                  <c:v>0.16431994883415843</c:v>
                </c:pt>
                <c:pt idx="193">
                  <c:v>0.15982721710465106</c:v>
                </c:pt>
                <c:pt idx="194">
                  <c:v>0.15753348534101444</c:v>
                </c:pt>
                <c:pt idx="195">
                  <c:v>0.15673466181875303</c:v>
                </c:pt>
                <c:pt idx="196">
                  <c:v>0.15297091728703224</c:v>
                </c:pt>
                <c:pt idx="197">
                  <c:v>0.15083342610570627</c:v>
                </c:pt>
                <c:pt idx="198">
                  <c:v>0.14841894145990023</c:v>
                </c:pt>
                <c:pt idx="199">
                  <c:v>0.14595818669828375</c:v>
                </c:pt>
                <c:pt idx="200">
                  <c:v>0.14455028151965915</c:v>
                </c:pt>
                <c:pt idx="201">
                  <c:v>0.14205792493151942</c:v>
                </c:pt>
                <c:pt idx="202">
                  <c:v>0.1401953964768316</c:v>
                </c:pt>
                <c:pt idx="203">
                  <c:v>0.13848503254201758</c:v>
                </c:pt>
                <c:pt idx="204">
                  <c:v>0.13556785715454525</c:v>
                </c:pt>
                <c:pt idx="205">
                  <c:v>0.13359443777183608</c:v>
                </c:pt>
                <c:pt idx="206">
                  <c:v>0.13108345333898727</c:v>
                </c:pt>
                <c:pt idx="207">
                  <c:v>0.12726797426934158</c:v>
                </c:pt>
                <c:pt idx="208">
                  <c:v>0.12644029571836721</c:v>
                </c:pt>
                <c:pt idx="209">
                  <c:v>0.12426442379753962</c:v>
                </c:pt>
                <c:pt idx="210">
                  <c:v>0.12203716798188999</c:v>
                </c:pt>
                <c:pt idx="211">
                  <c:v>0.11978518462761936</c:v>
                </c:pt>
                <c:pt idx="212">
                  <c:v>0.1185120872287834</c:v>
                </c:pt>
                <c:pt idx="213">
                  <c:v>0.11679477607230167</c:v>
                </c:pt>
                <c:pt idx="214">
                  <c:v>0.11522552401274096</c:v>
                </c:pt>
                <c:pt idx="215">
                  <c:v>0.11438194982811475</c:v>
                </c:pt>
                <c:pt idx="216">
                  <c:v>0.11068416977297496</c:v>
                </c:pt>
                <c:pt idx="217">
                  <c:v>0.10934241215338344</c:v>
                </c:pt>
                <c:pt idx="218">
                  <c:v>0.10776339314057937</c:v>
                </c:pt>
                <c:pt idx="219">
                  <c:v>0.10683797305845408</c:v>
                </c:pt>
                <c:pt idx="220">
                  <c:v>0.10461277715415253</c:v>
                </c:pt>
                <c:pt idx="221">
                  <c:v>0.10333259395949465</c:v>
                </c:pt>
                <c:pt idx="222">
                  <c:v>0.10095340738603982</c:v>
                </c:pt>
                <c:pt idx="223">
                  <c:v>9.8807581184397586E-2</c:v>
                </c:pt>
                <c:pt idx="224">
                  <c:v>9.8792043300215487E-2</c:v>
                </c:pt>
                <c:pt idx="225">
                  <c:v>9.6008068531558119E-2</c:v>
                </c:pt>
                <c:pt idx="226">
                  <c:v>9.5642705711789136E-2</c:v>
                </c:pt>
                <c:pt idx="227">
                  <c:v>9.3635047479413744E-2</c:v>
                </c:pt>
                <c:pt idx="228">
                  <c:v>9.2608094245385644E-2</c:v>
                </c:pt>
                <c:pt idx="229">
                  <c:v>9.041222108094385E-2</c:v>
                </c:pt>
                <c:pt idx="230">
                  <c:v>8.8658289506841514E-2</c:v>
                </c:pt>
                <c:pt idx="231">
                  <c:v>8.7249726989280144E-2</c:v>
                </c:pt>
                <c:pt idx="232">
                  <c:v>8.5713303913597799E-2</c:v>
                </c:pt>
                <c:pt idx="233">
                  <c:v>8.4778284812899174E-2</c:v>
                </c:pt>
                <c:pt idx="234">
                  <c:v>8.4240193891610138E-2</c:v>
                </c:pt>
                <c:pt idx="235">
                  <c:v>8.31578096868196E-2</c:v>
                </c:pt>
                <c:pt idx="236">
                  <c:v>8.0828202739036917E-2</c:v>
                </c:pt>
                <c:pt idx="237">
                  <c:v>7.9988295626732472E-2</c:v>
                </c:pt>
                <c:pt idx="238">
                  <c:v>7.867363963333017E-2</c:v>
                </c:pt>
                <c:pt idx="239">
                  <c:v>7.6814829304599916E-2</c:v>
                </c:pt>
                <c:pt idx="240">
                  <c:v>7.456503022309785E-2</c:v>
                </c:pt>
                <c:pt idx="241">
                  <c:v>7.4258538790711412E-2</c:v>
                </c:pt>
                <c:pt idx="242">
                  <c:v>7.3559254336403257E-2</c:v>
                </c:pt>
                <c:pt idx="243">
                  <c:v>7.2625272578260042E-2</c:v>
                </c:pt>
                <c:pt idx="244">
                  <c:v>7.1018633174484216E-2</c:v>
                </c:pt>
                <c:pt idx="245">
                  <c:v>6.9812399020630439E-2</c:v>
                </c:pt>
                <c:pt idx="246">
                  <c:v>6.8831416499955361E-2</c:v>
                </c:pt>
                <c:pt idx="247">
                  <c:v>6.7148044603672782E-2</c:v>
                </c:pt>
                <c:pt idx="248">
                  <c:v>6.6675582289624655E-2</c:v>
                </c:pt>
                <c:pt idx="249">
                  <c:v>6.5596996811952912E-2</c:v>
                </c:pt>
                <c:pt idx="250">
                  <c:v>6.5774641397298744E-2</c:v>
                </c:pt>
                <c:pt idx="251">
                  <c:v>6.4425490912032063E-2</c:v>
                </c:pt>
                <c:pt idx="252">
                  <c:v>6.22809941620261E-2</c:v>
                </c:pt>
                <c:pt idx="253">
                  <c:v>6.1330261949098769E-2</c:v>
                </c:pt>
                <c:pt idx="254">
                  <c:v>6.0210694988655528E-2</c:v>
                </c:pt>
                <c:pt idx="255">
                  <c:v>5.9978046936618221E-2</c:v>
                </c:pt>
                <c:pt idx="256">
                  <c:v>5.7892816351376185E-2</c:v>
                </c:pt>
                <c:pt idx="257">
                  <c:v>5.7519154978173635E-2</c:v>
                </c:pt>
                <c:pt idx="258">
                  <c:v>5.7484123394580554E-2</c:v>
                </c:pt>
                <c:pt idx="259">
                  <c:v>5.6873091414527004E-2</c:v>
                </c:pt>
                <c:pt idx="260">
                  <c:v>5.39459884325178E-2</c:v>
                </c:pt>
                <c:pt idx="261">
                  <c:v>5.2505174042872901E-2</c:v>
                </c:pt>
                <c:pt idx="262">
                  <c:v>5.1422125205769061E-2</c:v>
                </c:pt>
                <c:pt idx="263">
                  <c:v>5.1071255634250259E-2</c:v>
                </c:pt>
                <c:pt idx="264">
                  <c:v>4.9888160184989955E-2</c:v>
                </c:pt>
                <c:pt idx="265">
                  <c:v>4.9775165398351605E-2</c:v>
                </c:pt>
                <c:pt idx="266">
                  <c:v>4.9589496228716543E-2</c:v>
                </c:pt>
                <c:pt idx="267">
                  <c:v>4.7266215443537811E-2</c:v>
                </c:pt>
                <c:pt idx="268">
                  <c:v>4.6789165408637139E-2</c:v>
                </c:pt>
                <c:pt idx="269">
                  <c:v>4.6127750409434259E-2</c:v>
                </c:pt>
                <c:pt idx="270">
                  <c:v>4.5888498485455557E-2</c:v>
                </c:pt>
                <c:pt idx="271">
                  <c:v>4.5243669559550191E-2</c:v>
                </c:pt>
                <c:pt idx="272">
                  <c:v>4.362533475897027E-2</c:v>
                </c:pt>
                <c:pt idx="273">
                  <c:v>4.3038420292043626E-2</c:v>
                </c:pt>
                <c:pt idx="274">
                  <c:v>4.3208109486672523E-2</c:v>
                </c:pt>
                <c:pt idx="275">
                  <c:v>4.2193363120854525E-2</c:v>
                </c:pt>
                <c:pt idx="276">
                  <c:v>4.1236143917020074E-2</c:v>
                </c:pt>
                <c:pt idx="277">
                  <c:v>4.0857971683933111E-2</c:v>
                </c:pt>
                <c:pt idx="278">
                  <c:v>3.9831379939567833E-2</c:v>
                </c:pt>
                <c:pt idx="279">
                  <c:v>3.9461312704921668E-2</c:v>
                </c:pt>
                <c:pt idx="280">
                  <c:v>3.8010610927815679E-2</c:v>
                </c:pt>
              </c:numCache>
            </c:numRef>
          </c:yVal>
          <c:smooth val="1"/>
          <c:extLst>
            <c:ext xmlns:c16="http://schemas.microsoft.com/office/drawing/2014/chart" uri="{C3380CC4-5D6E-409C-BE32-E72D297353CC}">
              <c16:uniqueId val="{00000000-0E2B-7E41-9B16-BD0169D853F8}"/>
            </c:ext>
          </c:extLst>
        </c:ser>
        <c:ser>
          <c:idx val="1"/>
          <c:order val="1"/>
          <c:tx>
            <c:v>380 Ex Aβ</c:v>
          </c:tx>
          <c:spPr>
            <a:ln w="19050" cap="rnd">
              <a:solidFill>
                <a:srgbClr val="C00000"/>
              </a:solidFill>
              <a:prstDash val="sysDot"/>
              <a:round/>
            </a:ln>
            <a:effectLst/>
          </c:spPr>
          <c:marker>
            <c:symbol val="none"/>
          </c:marker>
          <c:xVal>
            <c:numRef>
              <c:f>'Sheet 1 - L-Lys func. + buffer '!$A$26:$A$306</c:f>
              <c:numCache>
                <c:formatCode>0.00</c:formatCode>
                <c:ptCount val="281"/>
                <c:pt idx="0">
                  <c:v>420</c:v>
                </c:pt>
                <c:pt idx="1">
                  <c:v>421</c:v>
                </c:pt>
                <c:pt idx="2">
                  <c:v>422</c:v>
                </c:pt>
                <c:pt idx="3">
                  <c:v>423</c:v>
                </c:pt>
                <c:pt idx="4">
                  <c:v>424</c:v>
                </c:pt>
                <c:pt idx="5">
                  <c:v>425</c:v>
                </c:pt>
                <c:pt idx="6">
                  <c:v>426</c:v>
                </c:pt>
                <c:pt idx="7">
                  <c:v>427</c:v>
                </c:pt>
                <c:pt idx="8">
                  <c:v>428</c:v>
                </c:pt>
                <c:pt idx="9">
                  <c:v>429</c:v>
                </c:pt>
                <c:pt idx="10">
                  <c:v>430</c:v>
                </c:pt>
                <c:pt idx="11">
                  <c:v>431</c:v>
                </c:pt>
                <c:pt idx="12">
                  <c:v>432</c:v>
                </c:pt>
                <c:pt idx="13">
                  <c:v>433</c:v>
                </c:pt>
                <c:pt idx="14">
                  <c:v>434</c:v>
                </c:pt>
                <c:pt idx="15">
                  <c:v>435</c:v>
                </c:pt>
                <c:pt idx="16">
                  <c:v>436</c:v>
                </c:pt>
                <c:pt idx="17">
                  <c:v>437</c:v>
                </c:pt>
                <c:pt idx="18">
                  <c:v>438</c:v>
                </c:pt>
                <c:pt idx="19">
                  <c:v>439</c:v>
                </c:pt>
                <c:pt idx="20">
                  <c:v>440</c:v>
                </c:pt>
                <c:pt idx="21">
                  <c:v>441</c:v>
                </c:pt>
                <c:pt idx="22">
                  <c:v>442</c:v>
                </c:pt>
                <c:pt idx="23">
                  <c:v>443</c:v>
                </c:pt>
                <c:pt idx="24">
                  <c:v>444</c:v>
                </c:pt>
                <c:pt idx="25">
                  <c:v>445</c:v>
                </c:pt>
                <c:pt idx="26">
                  <c:v>446</c:v>
                </c:pt>
                <c:pt idx="27">
                  <c:v>447</c:v>
                </c:pt>
                <c:pt idx="28">
                  <c:v>448</c:v>
                </c:pt>
                <c:pt idx="29">
                  <c:v>449</c:v>
                </c:pt>
                <c:pt idx="30">
                  <c:v>450</c:v>
                </c:pt>
                <c:pt idx="31">
                  <c:v>451</c:v>
                </c:pt>
                <c:pt idx="32">
                  <c:v>452</c:v>
                </c:pt>
                <c:pt idx="33">
                  <c:v>453</c:v>
                </c:pt>
                <c:pt idx="34">
                  <c:v>454</c:v>
                </c:pt>
                <c:pt idx="35">
                  <c:v>455</c:v>
                </c:pt>
                <c:pt idx="36">
                  <c:v>456</c:v>
                </c:pt>
                <c:pt idx="37">
                  <c:v>457</c:v>
                </c:pt>
                <c:pt idx="38">
                  <c:v>458</c:v>
                </c:pt>
                <c:pt idx="39">
                  <c:v>459</c:v>
                </c:pt>
                <c:pt idx="40">
                  <c:v>460</c:v>
                </c:pt>
                <c:pt idx="41">
                  <c:v>461</c:v>
                </c:pt>
                <c:pt idx="42">
                  <c:v>462</c:v>
                </c:pt>
                <c:pt idx="43">
                  <c:v>463</c:v>
                </c:pt>
                <c:pt idx="44">
                  <c:v>464</c:v>
                </c:pt>
                <c:pt idx="45">
                  <c:v>465</c:v>
                </c:pt>
                <c:pt idx="46">
                  <c:v>466</c:v>
                </c:pt>
                <c:pt idx="47">
                  <c:v>467</c:v>
                </c:pt>
                <c:pt idx="48">
                  <c:v>468</c:v>
                </c:pt>
                <c:pt idx="49">
                  <c:v>469</c:v>
                </c:pt>
                <c:pt idx="50">
                  <c:v>470</c:v>
                </c:pt>
                <c:pt idx="51">
                  <c:v>471</c:v>
                </c:pt>
                <c:pt idx="52">
                  <c:v>472</c:v>
                </c:pt>
                <c:pt idx="53">
                  <c:v>473</c:v>
                </c:pt>
                <c:pt idx="54">
                  <c:v>474</c:v>
                </c:pt>
                <c:pt idx="55">
                  <c:v>475</c:v>
                </c:pt>
                <c:pt idx="56">
                  <c:v>476</c:v>
                </c:pt>
                <c:pt idx="57">
                  <c:v>477</c:v>
                </c:pt>
                <c:pt idx="58">
                  <c:v>478</c:v>
                </c:pt>
                <c:pt idx="59">
                  <c:v>479</c:v>
                </c:pt>
                <c:pt idx="60">
                  <c:v>480</c:v>
                </c:pt>
                <c:pt idx="61">
                  <c:v>481</c:v>
                </c:pt>
                <c:pt idx="62">
                  <c:v>482</c:v>
                </c:pt>
                <c:pt idx="63">
                  <c:v>483</c:v>
                </c:pt>
                <c:pt idx="64">
                  <c:v>484</c:v>
                </c:pt>
                <c:pt idx="65">
                  <c:v>485</c:v>
                </c:pt>
                <c:pt idx="66">
                  <c:v>486</c:v>
                </c:pt>
                <c:pt idx="67">
                  <c:v>487</c:v>
                </c:pt>
                <c:pt idx="68">
                  <c:v>488</c:v>
                </c:pt>
                <c:pt idx="69">
                  <c:v>489</c:v>
                </c:pt>
                <c:pt idx="70">
                  <c:v>490</c:v>
                </c:pt>
                <c:pt idx="71">
                  <c:v>491</c:v>
                </c:pt>
                <c:pt idx="72">
                  <c:v>492</c:v>
                </c:pt>
                <c:pt idx="73">
                  <c:v>493</c:v>
                </c:pt>
                <c:pt idx="74">
                  <c:v>494</c:v>
                </c:pt>
                <c:pt idx="75">
                  <c:v>495</c:v>
                </c:pt>
                <c:pt idx="76">
                  <c:v>496</c:v>
                </c:pt>
                <c:pt idx="77">
                  <c:v>497</c:v>
                </c:pt>
                <c:pt idx="78">
                  <c:v>498</c:v>
                </c:pt>
                <c:pt idx="79">
                  <c:v>499</c:v>
                </c:pt>
                <c:pt idx="80">
                  <c:v>500</c:v>
                </c:pt>
                <c:pt idx="81">
                  <c:v>501</c:v>
                </c:pt>
                <c:pt idx="82">
                  <c:v>502</c:v>
                </c:pt>
                <c:pt idx="83">
                  <c:v>503</c:v>
                </c:pt>
                <c:pt idx="84">
                  <c:v>504</c:v>
                </c:pt>
                <c:pt idx="85">
                  <c:v>505</c:v>
                </c:pt>
                <c:pt idx="86">
                  <c:v>506</c:v>
                </c:pt>
                <c:pt idx="87">
                  <c:v>507</c:v>
                </c:pt>
                <c:pt idx="88">
                  <c:v>508</c:v>
                </c:pt>
                <c:pt idx="89">
                  <c:v>509</c:v>
                </c:pt>
                <c:pt idx="90">
                  <c:v>510</c:v>
                </c:pt>
                <c:pt idx="91">
                  <c:v>511</c:v>
                </c:pt>
                <c:pt idx="92">
                  <c:v>512</c:v>
                </c:pt>
                <c:pt idx="93">
                  <c:v>513</c:v>
                </c:pt>
                <c:pt idx="94">
                  <c:v>514</c:v>
                </c:pt>
                <c:pt idx="95">
                  <c:v>515</c:v>
                </c:pt>
                <c:pt idx="96">
                  <c:v>516</c:v>
                </c:pt>
                <c:pt idx="97">
                  <c:v>517</c:v>
                </c:pt>
                <c:pt idx="98">
                  <c:v>518</c:v>
                </c:pt>
                <c:pt idx="99">
                  <c:v>519</c:v>
                </c:pt>
                <c:pt idx="100">
                  <c:v>520</c:v>
                </c:pt>
                <c:pt idx="101">
                  <c:v>521</c:v>
                </c:pt>
                <c:pt idx="102">
                  <c:v>522</c:v>
                </c:pt>
                <c:pt idx="103">
                  <c:v>523</c:v>
                </c:pt>
                <c:pt idx="104">
                  <c:v>524</c:v>
                </c:pt>
                <c:pt idx="105">
                  <c:v>525</c:v>
                </c:pt>
                <c:pt idx="106">
                  <c:v>526</c:v>
                </c:pt>
                <c:pt idx="107">
                  <c:v>527</c:v>
                </c:pt>
                <c:pt idx="108">
                  <c:v>528</c:v>
                </c:pt>
                <c:pt idx="109">
                  <c:v>529</c:v>
                </c:pt>
                <c:pt idx="110">
                  <c:v>530</c:v>
                </c:pt>
                <c:pt idx="111">
                  <c:v>531</c:v>
                </c:pt>
                <c:pt idx="112">
                  <c:v>532</c:v>
                </c:pt>
                <c:pt idx="113">
                  <c:v>533</c:v>
                </c:pt>
                <c:pt idx="114">
                  <c:v>534</c:v>
                </c:pt>
                <c:pt idx="115">
                  <c:v>535</c:v>
                </c:pt>
                <c:pt idx="116">
                  <c:v>536</c:v>
                </c:pt>
                <c:pt idx="117">
                  <c:v>537</c:v>
                </c:pt>
                <c:pt idx="118">
                  <c:v>538</c:v>
                </c:pt>
                <c:pt idx="119">
                  <c:v>539</c:v>
                </c:pt>
                <c:pt idx="120">
                  <c:v>540</c:v>
                </c:pt>
                <c:pt idx="121">
                  <c:v>541</c:v>
                </c:pt>
                <c:pt idx="122">
                  <c:v>542</c:v>
                </c:pt>
                <c:pt idx="123">
                  <c:v>543</c:v>
                </c:pt>
                <c:pt idx="124">
                  <c:v>544</c:v>
                </c:pt>
                <c:pt idx="125">
                  <c:v>545</c:v>
                </c:pt>
                <c:pt idx="126">
                  <c:v>546</c:v>
                </c:pt>
                <c:pt idx="127">
                  <c:v>547</c:v>
                </c:pt>
                <c:pt idx="128">
                  <c:v>548</c:v>
                </c:pt>
                <c:pt idx="129">
                  <c:v>549</c:v>
                </c:pt>
                <c:pt idx="130">
                  <c:v>550</c:v>
                </c:pt>
                <c:pt idx="131">
                  <c:v>551</c:v>
                </c:pt>
                <c:pt idx="132">
                  <c:v>552</c:v>
                </c:pt>
                <c:pt idx="133">
                  <c:v>553</c:v>
                </c:pt>
                <c:pt idx="134">
                  <c:v>554</c:v>
                </c:pt>
                <c:pt idx="135">
                  <c:v>555</c:v>
                </c:pt>
                <c:pt idx="136">
                  <c:v>556</c:v>
                </c:pt>
                <c:pt idx="137">
                  <c:v>557</c:v>
                </c:pt>
                <c:pt idx="138">
                  <c:v>558</c:v>
                </c:pt>
                <c:pt idx="139">
                  <c:v>559</c:v>
                </c:pt>
                <c:pt idx="140">
                  <c:v>560</c:v>
                </c:pt>
                <c:pt idx="141">
                  <c:v>561</c:v>
                </c:pt>
                <c:pt idx="142">
                  <c:v>562</c:v>
                </c:pt>
                <c:pt idx="143">
                  <c:v>563</c:v>
                </c:pt>
                <c:pt idx="144">
                  <c:v>564</c:v>
                </c:pt>
                <c:pt idx="145">
                  <c:v>565</c:v>
                </c:pt>
                <c:pt idx="146">
                  <c:v>566</c:v>
                </c:pt>
                <c:pt idx="147">
                  <c:v>567</c:v>
                </c:pt>
                <c:pt idx="148">
                  <c:v>568</c:v>
                </c:pt>
                <c:pt idx="149">
                  <c:v>569</c:v>
                </c:pt>
                <c:pt idx="150">
                  <c:v>570</c:v>
                </c:pt>
                <c:pt idx="151">
                  <c:v>571</c:v>
                </c:pt>
                <c:pt idx="152">
                  <c:v>572</c:v>
                </c:pt>
                <c:pt idx="153">
                  <c:v>573</c:v>
                </c:pt>
                <c:pt idx="154">
                  <c:v>574</c:v>
                </c:pt>
                <c:pt idx="155">
                  <c:v>575</c:v>
                </c:pt>
                <c:pt idx="156">
                  <c:v>576</c:v>
                </c:pt>
                <c:pt idx="157">
                  <c:v>577</c:v>
                </c:pt>
                <c:pt idx="158">
                  <c:v>578</c:v>
                </c:pt>
                <c:pt idx="159">
                  <c:v>579</c:v>
                </c:pt>
                <c:pt idx="160">
                  <c:v>580</c:v>
                </c:pt>
                <c:pt idx="161">
                  <c:v>581</c:v>
                </c:pt>
                <c:pt idx="162">
                  <c:v>582</c:v>
                </c:pt>
                <c:pt idx="163">
                  <c:v>583</c:v>
                </c:pt>
                <c:pt idx="164">
                  <c:v>584</c:v>
                </c:pt>
                <c:pt idx="165">
                  <c:v>585</c:v>
                </c:pt>
                <c:pt idx="166">
                  <c:v>586</c:v>
                </c:pt>
                <c:pt idx="167">
                  <c:v>587</c:v>
                </c:pt>
                <c:pt idx="168">
                  <c:v>588</c:v>
                </c:pt>
                <c:pt idx="169">
                  <c:v>589</c:v>
                </c:pt>
                <c:pt idx="170">
                  <c:v>590</c:v>
                </c:pt>
                <c:pt idx="171">
                  <c:v>591</c:v>
                </c:pt>
                <c:pt idx="172">
                  <c:v>592</c:v>
                </c:pt>
                <c:pt idx="173">
                  <c:v>593</c:v>
                </c:pt>
                <c:pt idx="174">
                  <c:v>594</c:v>
                </c:pt>
                <c:pt idx="175">
                  <c:v>595</c:v>
                </c:pt>
                <c:pt idx="176">
                  <c:v>596</c:v>
                </c:pt>
                <c:pt idx="177">
                  <c:v>597</c:v>
                </c:pt>
                <c:pt idx="178">
                  <c:v>598</c:v>
                </c:pt>
                <c:pt idx="179">
                  <c:v>599</c:v>
                </c:pt>
                <c:pt idx="180">
                  <c:v>600</c:v>
                </c:pt>
                <c:pt idx="181">
                  <c:v>601</c:v>
                </c:pt>
                <c:pt idx="182">
                  <c:v>602</c:v>
                </c:pt>
                <c:pt idx="183">
                  <c:v>603</c:v>
                </c:pt>
                <c:pt idx="184">
                  <c:v>604</c:v>
                </c:pt>
                <c:pt idx="185">
                  <c:v>605</c:v>
                </c:pt>
                <c:pt idx="186">
                  <c:v>606</c:v>
                </c:pt>
                <c:pt idx="187">
                  <c:v>607</c:v>
                </c:pt>
                <c:pt idx="188">
                  <c:v>608</c:v>
                </c:pt>
                <c:pt idx="189">
                  <c:v>609</c:v>
                </c:pt>
                <c:pt idx="190">
                  <c:v>610</c:v>
                </c:pt>
                <c:pt idx="191">
                  <c:v>611</c:v>
                </c:pt>
                <c:pt idx="192">
                  <c:v>612</c:v>
                </c:pt>
                <c:pt idx="193">
                  <c:v>613</c:v>
                </c:pt>
                <c:pt idx="194">
                  <c:v>614</c:v>
                </c:pt>
                <c:pt idx="195">
                  <c:v>615</c:v>
                </c:pt>
                <c:pt idx="196">
                  <c:v>616</c:v>
                </c:pt>
                <c:pt idx="197">
                  <c:v>617</c:v>
                </c:pt>
                <c:pt idx="198">
                  <c:v>618</c:v>
                </c:pt>
                <c:pt idx="199">
                  <c:v>619</c:v>
                </c:pt>
                <c:pt idx="200">
                  <c:v>620</c:v>
                </c:pt>
                <c:pt idx="201">
                  <c:v>621</c:v>
                </c:pt>
                <c:pt idx="202">
                  <c:v>622</c:v>
                </c:pt>
                <c:pt idx="203">
                  <c:v>623</c:v>
                </c:pt>
                <c:pt idx="204">
                  <c:v>624</c:v>
                </c:pt>
                <c:pt idx="205">
                  <c:v>625</c:v>
                </c:pt>
                <c:pt idx="206">
                  <c:v>626</c:v>
                </c:pt>
                <c:pt idx="207">
                  <c:v>627</c:v>
                </c:pt>
                <c:pt idx="208">
                  <c:v>628</c:v>
                </c:pt>
                <c:pt idx="209">
                  <c:v>629</c:v>
                </c:pt>
                <c:pt idx="210">
                  <c:v>630</c:v>
                </c:pt>
                <c:pt idx="211">
                  <c:v>631</c:v>
                </c:pt>
                <c:pt idx="212">
                  <c:v>632</c:v>
                </c:pt>
                <c:pt idx="213">
                  <c:v>633</c:v>
                </c:pt>
                <c:pt idx="214">
                  <c:v>634</c:v>
                </c:pt>
                <c:pt idx="215">
                  <c:v>635</c:v>
                </c:pt>
                <c:pt idx="216">
                  <c:v>636</c:v>
                </c:pt>
                <c:pt idx="217">
                  <c:v>637</c:v>
                </c:pt>
                <c:pt idx="218">
                  <c:v>638</c:v>
                </c:pt>
                <c:pt idx="219">
                  <c:v>639</c:v>
                </c:pt>
                <c:pt idx="220">
                  <c:v>640</c:v>
                </c:pt>
                <c:pt idx="221">
                  <c:v>641</c:v>
                </c:pt>
                <c:pt idx="222">
                  <c:v>642</c:v>
                </c:pt>
                <c:pt idx="223">
                  <c:v>643</c:v>
                </c:pt>
                <c:pt idx="224">
                  <c:v>644</c:v>
                </c:pt>
                <c:pt idx="225">
                  <c:v>645</c:v>
                </c:pt>
                <c:pt idx="226">
                  <c:v>646</c:v>
                </c:pt>
                <c:pt idx="227">
                  <c:v>647</c:v>
                </c:pt>
                <c:pt idx="228">
                  <c:v>648</c:v>
                </c:pt>
                <c:pt idx="229">
                  <c:v>649</c:v>
                </c:pt>
                <c:pt idx="230">
                  <c:v>650</c:v>
                </c:pt>
                <c:pt idx="231">
                  <c:v>651</c:v>
                </c:pt>
                <c:pt idx="232">
                  <c:v>652</c:v>
                </c:pt>
                <c:pt idx="233">
                  <c:v>653</c:v>
                </c:pt>
                <c:pt idx="234">
                  <c:v>654</c:v>
                </c:pt>
                <c:pt idx="235">
                  <c:v>655</c:v>
                </c:pt>
                <c:pt idx="236">
                  <c:v>656</c:v>
                </c:pt>
                <c:pt idx="237">
                  <c:v>657</c:v>
                </c:pt>
                <c:pt idx="238">
                  <c:v>658</c:v>
                </c:pt>
                <c:pt idx="239">
                  <c:v>659</c:v>
                </c:pt>
                <c:pt idx="240">
                  <c:v>660</c:v>
                </c:pt>
                <c:pt idx="241">
                  <c:v>661</c:v>
                </c:pt>
                <c:pt idx="242">
                  <c:v>662</c:v>
                </c:pt>
                <c:pt idx="243">
                  <c:v>663</c:v>
                </c:pt>
                <c:pt idx="244">
                  <c:v>664</c:v>
                </c:pt>
                <c:pt idx="245">
                  <c:v>665</c:v>
                </c:pt>
                <c:pt idx="246">
                  <c:v>666</c:v>
                </c:pt>
                <c:pt idx="247">
                  <c:v>667</c:v>
                </c:pt>
                <c:pt idx="248">
                  <c:v>668</c:v>
                </c:pt>
                <c:pt idx="249">
                  <c:v>669</c:v>
                </c:pt>
                <c:pt idx="250">
                  <c:v>670</c:v>
                </c:pt>
                <c:pt idx="251">
                  <c:v>671</c:v>
                </c:pt>
                <c:pt idx="252">
                  <c:v>672</c:v>
                </c:pt>
                <c:pt idx="253">
                  <c:v>673</c:v>
                </c:pt>
                <c:pt idx="254">
                  <c:v>674</c:v>
                </c:pt>
                <c:pt idx="255">
                  <c:v>675</c:v>
                </c:pt>
                <c:pt idx="256">
                  <c:v>676</c:v>
                </c:pt>
                <c:pt idx="257">
                  <c:v>677</c:v>
                </c:pt>
                <c:pt idx="258">
                  <c:v>678</c:v>
                </c:pt>
                <c:pt idx="259">
                  <c:v>679</c:v>
                </c:pt>
                <c:pt idx="260">
                  <c:v>680</c:v>
                </c:pt>
                <c:pt idx="261">
                  <c:v>681</c:v>
                </c:pt>
                <c:pt idx="262">
                  <c:v>682</c:v>
                </c:pt>
                <c:pt idx="263">
                  <c:v>683</c:v>
                </c:pt>
                <c:pt idx="264">
                  <c:v>684</c:v>
                </c:pt>
                <c:pt idx="265">
                  <c:v>685</c:v>
                </c:pt>
                <c:pt idx="266">
                  <c:v>686</c:v>
                </c:pt>
                <c:pt idx="267">
                  <c:v>687</c:v>
                </c:pt>
                <c:pt idx="268">
                  <c:v>688</c:v>
                </c:pt>
                <c:pt idx="269">
                  <c:v>689</c:v>
                </c:pt>
                <c:pt idx="270">
                  <c:v>690</c:v>
                </c:pt>
                <c:pt idx="271">
                  <c:v>691</c:v>
                </c:pt>
                <c:pt idx="272">
                  <c:v>692</c:v>
                </c:pt>
                <c:pt idx="273">
                  <c:v>693</c:v>
                </c:pt>
                <c:pt idx="274">
                  <c:v>694</c:v>
                </c:pt>
                <c:pt idx="275">
                  <c:v>695</c:v>
                </c:pt>
                <c:pt idx="276">
                  <c:v>696</c:v>
                </c:pt>
                <c:pt idx="277">
                  <c:v>697</c:v>
                </c:pt>
                <c:pt idx="278">
                  <c:v>698</c:v>
                </c:pt>
                <c:pt idx="279">
                  <c:v>699</c:v>
                </c:pt>
                <c:pt idx="280">
                  <c:v>700</c:v>
                </c:pt>
              </c:numCache>
            </c:numRef>
          </c:xVal>
          <c:yVal>
            <c:numRef>
              <c:f>'Sheet 1 - L-Lys func. + buffer '!$C$26:$C$306</c:f>
              <c:numCache>
                <c:formatCode>0.00</c:formatCode>
                <c:ptCount val="281"/>
                <c:pt idx="0">
                  <c:v>0.50418083459603813</c:v>
                </c:pt>
                <c:pt idx="1">
                  <c:v>0.51866449860140151</c:v>
                </c:pt>
                <c:pt idx="2">
                  <c:v>0.53449708755838798</c:v>
                </c:pt>
                <c:pt idx="3">
                  <c:v>0.54775233189351491</c:v>
                </c:pt>
                <c:pt idx="4">
                  <c:v>0.56037098227288729</c:v>
                </c:pt>
                <c:pt idx="5">
                  <c:v>0.57618031096900457</c:v>
                </c:pt>
                <c:pt idx="6">
                  <c:v>0.5891287435242063</c:v>
                </c:pt>
                <c:pt idx="7">
                  <c:v>0.60548361491532909</c:v>
                </c:pt>
                <c:pt idx="8">
                  <c:v>0.61945411133713313</c:v>
                </c:pt>
                <c:pt idx="9">
                  <c:v>0.63460662846371108</c:v>
                </c:pt>
                <c:pt idx="10">
                  <c:v>0.64869242942840033</c:v>
                </c:pt>
                <c:pt idx="11">
                  <c:v>0.66405305089888533</c:v>
                </c:pt>
                <c:pt idx="12">
                  <c:v>0.67800233481554073</c:v>
                </c:pt>
                <c:pt idx="13">
                  <c:v>0.69168454650392464</c:v>
                </c:pt>
                <c:pt idx="14">
                  <c:v>0.70756967208324539</c:v>
                </c:pt>
                <c:pt idx="15">
                  <c:v>0.72260314447384133</c:v>
                </c:pt>
                <c:pt idx="16">
                  <c:v>0.73962680914308909</c:v>
                </c:pt>
                <c:pt idx="17">
                  <c:v>0.75269311388373705</c:v>
                </c:pt>
                <c:pt idx="18">
                  <c:v>0.76803614709618429</c:v>
                </c:pt>
                <c:pt idx="19">
                  <c:v>0.78188257570267716</c:v>
                </c:pt>
                <c:pt idx="20">
                  <c:v>0.79443431215745086</c:v>
                </c:pt>
                <c:pt idx="21">
                  <c:v>0.81004435962517662</c:v>
                </c:pt>
                <c:pt idx="22">
                  <c:v>0.8226847498769243</c:v>
                </c:pt>
                <c:pt idx="23">
                  <c:v>0.83496912236836507</c:v>
                </c:pt>
                <c:pt idx="24">
                  <c:v>0.84929523073952495</c:v>
                </c:pt>
                <c:pt idx="25">
                  <c:v>0.86222718213384564</c:v>
                </c:pt>
                <c:pt idx="26">
                  <c:v>0.87431040143024985</c:v>
                </c:pt>
                <c:pt idx="27">
                  <c:v>0.88490596079249084</c:v>
                </c:pt>
                <c:pt idx="28">
                  <c:v>0.89656472614539906</c:v>
                </c:pt>
                <c:pt idx="29">
                  <c:v>0.90782422775531846</c:v>
                </c:pt>
                <c:pt idx="30">
                  <c:v>0.91746960041179526</c:v>
                </c:pt>
                <c:pt idx="31">
                  <c:v>0.92743850164124353</c:v>
                </c:pt>
                <c:pt idx="32">
                  <c:v>0.93794037851689183</c:v>
                </c:pt>
                <c:pt idx="33">
                  <c:v>0.94639619584960122</c:v>
                </c:pt>
                <c:pt idx="34">
                  <c:v>0.95583685277711683</c:v>
                </c:pt>
                <c:pt idx="35">
                  <c:v>0.96379726844347657</c:v>
                </c:pt>
                <c:pt idx="36">
                  <c:v>0.97028679520151928</c:v>
                </c:pt>
                <c:pt idx="37">
                  <c:v>0.97574777072803331</c:v>
                </c:pt>
                <c:pt idx="38">
                  <c:v>0.98145705767424507</c:v>
                </c:pt>
                <c:pt idx="39">
                  <c:v>0.98677514473378469</c:v>
                </c:pt>
                <c:pt idx="40">
                  <c:v>0.99131702577974834</c:v>
                </c:pt>
                <c:pt idx="41">
                  <c:v>0.99385626531433746</c:v>
                </c:pt>
                <c:pt idx="42">
                  <c:v>0.99652512685098649</c:v>
                </c:pt>
                <c:pt idx="43">
                  <c:v>1.0018039418830096</c:v>
                </c:pt>
                <c:pt idx="44">
                  <c:v>1.0044620503645052</c:v>
                </c:pt>
                <c:pt idx="45">
                  <c:v>1.0046796828503264</c:v>
                </c:pt>
                <c:pt idx="46">
                  <c:v>1.0042853262406806</c:v>
                </c:pt>
                <c:pt idx="47">
                  <c:v>1.0027947433456119</c:v>
                </c:pt>
                <c:pt idx="48">
                  <c:v>1.0080021431306445</c:v>
                </c:pt>
                <c:pt idx="49">
                  <c:v>1.0046986175778789</c:v>
                </c:pt>
                <c:pt idx="50">
                  <c:v>1.0030088694004049</c:v>
                </c:pt>
                <c:pt idx="51">
                  <c:v>1</c:v>
                </c:pt>
                <c:pt idx="52">
                  <c:v>0.99594750077959648</c:v>
                </c:pt>
                <c:pt idx="53">
                  <c:v>0.99337413198299884</c:v>
                </c:pt>
                <c:pt idx="54">
                  <c:v>0.98819945701746714</c:v>
                </c:pt>
                <c:pt idx="55">
                  <c:v>0.98187537583096562</c:v>
                </c:pt>
                <c:pt idx="56">
                  <c:v>0.97772820297279905</c:v>
                </c:pt>
                <c:pt idx="57">
                  <c:v>0.97149148895684612</c:v>
                </c:pt>
                <c:pt idx="58">
                  <c:v>0.96546831752556306</c:v>
                </c:pt>
                <c:pt idx="59">
                  <c:v>0.95939184647255382</c:v>
                </c:pt>
                <c:pt idx="60">
                  <c:v>0.95501810019696787</c:v>
                </c:pt>
                <c:pt idx="61">
                  <c:v>0.94549837371728906</c:v>
                </c:pt>
                <c:pt idx="62">
                  <c:v>0.939568415378365</c:v>
                </c:pt>
                <c:pt idx="63">
                  <c:v>0.93169203624060104</c:v>
                </c:pt>
                <c:pt idx="64">
                  <c:v>0.92388490864812123</c:v>
                </c:pt>
                <c:pt idx="65">
                  <c:v>0.9193889627836761</c:v>
                </c:pt>
                <c:pt idx="66">
                  <c:v>0.91080820056037448</c:v>
                </c:pt>
                <c:pt idx="67">
                  <c:v>0.90137449852192253</c:v>
                </c:pt>
                <c:pt idx="68">
                  <c:v>0.89645801469615372</c:v>
                </c:pt>
                <c:pt idx="69">
                  <c:v>0.887096077612747</c:v>
                </c:pt>
                <c:pt idx="70">
                  <c:v>0.87865037002197832</c:v>
                </c:pt>
                <c:pt idx="71">
                  <c:v>0.8692171934806564</c:v>
                </c:pt>
                <c:pt idx="72">
                  <c:v>0.86115064983517431</c:v>
                </c:pt>
                <c:pt idx="73">
                  <c:v>0.85336157989496608</c:v>
                </c:pt>
                <c:pt idx="74">
                  <c:v>0.84218214272857372</c:v>
                </c:pt>
                <c:pt idx="75">
                  <c:v>0.83381597408420205</c:v>
                </c:pt>
                <c:pt idx="76">
                  <c:v>0.82598494478773699</c:v>
                </c:pt>
                <c:pt idx="77">
                  <c:v>0.81808413844885786</c:v>
                </c:pt>
                <c:pt idx="78">
                  <c:v>0.80938684489933499</c:v>
                </c:pt>
                <c:pt idx="79">
                  <c:v>0.80217569463567484</c:v>
                </c:pt>
                <c:pt idx="80">
                  <c:v>0.7921380093850795</c:v>
                </c:pt>
                <c:pt idx="81">
                  <c:v>0.78487402889392677</c:v>
                </c:pt>
                <c:pt idx="82">
                  <c:v>0.7750595864187978</c:v>
                </c:pt>
                <c:pt idx="83">
                  <c:v>0.76759848466076686</c:v>
                </c:pt>
                <c:pt idx="84">
                  <c:v>0.75886975104807219</c:v>
                </c:pt>
                <c:pt idx="85">
                  <c:v>0.74934441427874821</c:v>
                </c:pt>
                <c:pt idx="86">
                  <c:v>0.7424453363766037</c:v>
                </c:pt>
                <c:pt idx="87">
                  <c:v>0.73404755000988819</c:v>
                </c:pt>
                <c:pt idx="88">
                  <c:v>0.72558489560419781</c:v>
                </c:pt>
                <c:pt idx="89">
                  <c:v>0.71899870916585751</c:v>
                </c:pt>
                <c:pt idx="90">
                  <c:v>0.70641845186862384</c:v>
                </c:pt>
                <c:pt idx="91">
                  <c:v>0.69985675060439179</c:v>
                </c:pt>
                <c:pt idx="92">
                  <c:v>0.69176425936930064</c:v>
                </c:pt>
                <c:pt idx="93">
                  <c:v>0.68355155458788441</c:v>
                </c:pt>
                <c:pt idx="94">
                  <c:v>0.67548109496023012</c:v>
                </c:pt>
                <c:pt idx="95">
                  <c:v>0.66556391312092467</c:v>
                </c:pt>
                <c:pt idx="96">
                  <c:v>0.66028603313717582</c:v>
                </c:pt>
                <c:pt idx="97">
                  <c:v>0.65174828313448752</c:v>
                </c:pt>
                <c:pt idx="98">
                  <c:v>0.64315448820833998</c:v>
                </c:pt>
                <c:pt idx="99">
                  <c:v>0.63650489240633268</c:v>
                </c:pt>
                <c:pt idx="100">
                  <c:v>0.62840877692413066</c:v>
                </c:pt>
                <c:pt idx="101">
                  <c:v>0.62075236789287336</c:v>
                </c:pt>
                <c:pt idx="102">
                  <c:v>0.61318677636029661</c:v>
                </c:pt>
                <c:pt idx="103">
                  <c:v>0.60515254798317109</c:v>
                </c:pt>
                <c:pt idx="104">
                  <c:v>0.5966354868585978</c:v>
                </c:pt>
                <c:pt idx="105">
                  <c:v>0.59039830531850779</c:v>
                </c:pt>
                <c:pt idx="106">
                  <c:v>0.58292773713174872</c:v>
                </c:pt>
                <c:pt idx="107">
                  <c:v>0.57701829001176763</c:v>
                </c:pt>
                <c:pt idx="108">
                  <c:v>0.56956911198932925</c:v>
                </c:pt>
                <c:pt idx="109">
                  <c:v>0.56064793235112742</c:v>
                </c:pt>
                <c:pt idx="110">
                  <c:v>0.5529050313545063</c:v>
                </c:pt>
                <c:pt idx="111">
                  <c:v>0.54461074361116579</c:v>
                </c:pt>
                <c:pt idx="112">
                  <c:v>0.5376928487975513</c:v>
                </c:pt>
                <c:pt idx="113">
                  <c:v>0.53207431763683388</c:v>
                </c:pt>
                <c:pt idx="114">
                  <c:v>0.52471905399296004</c:v>
                </c:pt>
                <c:pt idx="115">
                  <c:v>0.51699041248252053</c:v>
                </c:pt>
                <c:pt idx="116">
                  <c:v>0.51052198228364043</c:v>
                </c:pt>
                <c:pt idx="117">
                  <c:v>0.50331182504124738</c:v>
                </c:pt>
                <c:pt idx="118">
                  <c:v>0.49802541180694804</c:v>
                </c:pt>
                <c:pt idx="119">
                  <c:v>0.48889673934641059</c:v>
                </c:pt>
                <c:pt idx="120">
                  <c:v>0.48376592562532522</c:v>
                </c:pt>
                <c:pt idx="121">
                  <c:v>0.47511485899238265</c:v>
                </c:pt>
                <c:pt idx="122">
                  <c:v>0.47039111292718266</c:v>
                </c:pt>
                <c:pt idx="123">
                  <c:v>0.46409513929180374</c:v>
                </c:pt>
                <c:pt idx="124">
                  <c:v>0.45792680161595045</c:v>
                </c:pt>
                <c:pt idx="125">
                  <c:v>0.45282734006349912</c:v>
                </c:pt>
                <c:pt idx="126">
                  <c:v>0.44625430227399066</c:v>
                </c:pt>
                <c:pt idx="127">
                  <c:v>0.43985974088877278</c:v>
                </c:pt>
                <c:pt idx="128">
                  <c:v>0.43301319960896278</c:v>
                </c:pt>
                <c:pt idx="129">
                  <c:v>0.4273501395793311</c:v>
                </c:pt>
                <c:pt idx="130">
                  <c:v>0.42220550397465645</c:v>
                </c:pt>
                <c:pt idx="131">
                  <c:v>0.41652344937438257</c:v>
                </c:pt>
                <c:pt idx="132">
                  <c:v>0.41124276424581108</c:v>
                </c:pt>
                <c:pt idx="133">
                  <c:v>0.40584686246889212</c:v>
                </c:pt>
                <c:pt idx="134">
                  <c:v>0.39984662964187184</c:v>
                </c:pt>
                <c:pt idx="135">
                  <c:v>0.39360135432392035</c:v>
                </c:pt>
                <c:pt idx="136">
                  <c:v>0.38763548265088055</c:v>
                </c:pt>
                <c:pt idx="137">
                  <c:v>0.38163478042962662</c:v>
                </c:pt>
                <c:pt idx="138">
                  <c:v>0.37680952365368242</c:v>
                </c:pt>
                <c:pt idx="139">
                  <c:v>0.37175359981897466</c:v>
                </c:pt>
                <c:pt idx="140">
                  <c:v>0.36639860827414872</c:v>
                </c:pt>
                <c:pt idx="141">
                  <c:v>0.36127019014674183</c:v>
                </c:pt>
                <c:pt idx="142">
                  <c:v>0.3574633748603856</c:v>
                </c:pt>
                <c:pt idx="143">
                  <c:v>0.35242103914719858</c:v>
                </c:pt>
                <c:pt idx="144">
                  <c:v>0.34712472001148237</c:v>
                </c:pt>
                <c:pt idx="145">
                  <c:v>0.34025360566302637</c:v>
                </c:pt>
                <c:pt idx="146">
                  <c:v>0.33618734440212311</c:v>
                </c:pt>
                <c:pt idx="147">
                  <c:v>0.33010450380026995</c:v>
                </c:pt>
                <c:pt idx="148">
                  <c:v>0.32639966861889164</c:v>
                </c:pt>
                <c:pt idx="149">
                  <c:v>0.32124094744701431</c:v>
                </c:pt>
                <c:pt idx="150">
                  <c:v>0.31695845627270119</c:v>
                </c:pt>
                <c:pt idx="151">
                  <c:v>0.31215715917373527</c:v>
                </c:pt>
                <c:pt idx="152">
                  <c:v>0.30901165677931042</c:v>
                </c:pt>
                <c:pt idx="153">
                  <c:v>0.30193328337058722</c:v>
                </c:pt>
                <c:pt idx="154">
                  <c:v>0.29849990205369326</c:v>
                </c:pt>
                <c:pt idx="155">
                  <c:v>0.2935783633569542</c:v>
                </c:pt>
                <c:pt idx="156">
                  <c:v>0.28910713829878254</c:v>
                </c:pt>
                <c:pt idx="157">
                  <c:v>0.28549665322846457</c:v>
                </c:pt>
                <c:pt idx="158">
                  <c:v>0.28094758540146536</c:v>
                </c:pt>
                <c:pt idx="159">
                  <c:v>0.27782195278286731</c:v>
                </c:pt>
                <c:pt idx="160">
                  <c:v>0.27219655649772057</c:v>
                </c:pt>
                <c:pt idx="161">
                  <c:v>0.26871911196595305</c:v>
                </c:pt>
                <c:pt idx="162">
                  <c:v>0.2646319561163144</c:v>
                </c:pt>
                <c:pt idx="163">
                  <c:v>0.26200280607987092</c:v>
                </c:pt>
                <c:pt idx="164">
                  <c:v>0.25743532902244914</c:v>
                </c:pt>
                <c:pt idx="165">
                  <c:v>0.25296959643784012</c:v>
                </c:pt>
                <c:pt idx="166">
                  <c:v>0.24905048746404157</c:v>
                </c:pt>
                <c:pt idx="167">
                  <c:v>0.2455522100567247</c:v>
                </c:pt>
                <c:pt idx="168">
                  <c:v>0.24099992753375873</c:v>
                </c:pt>
                <c:pt idx="169">
                  <c:v>0.23683042946299709</c:v>
                </c:pt>
                <c:pt idx="170">
                  <c:v>0.23382620725251493</c:v>
                </c:pt>
                <c:pt idx="171">
                  <c:v>0.23016946721416862</c:v>
                </c:pt>
                <c:pt idx="172">
                  <c:v>0.22609601730213327</c:v>
                </c:pt>
                <c:pt idx="173">
                  <c:v>0.22215753599818974</c:v>
                </c:pt>
                <c:pt idx="174">
                  <c:v>0.21973444442002929</c:v>
                </c:pt>
                <c:pt idx="175">
                  <c:v>0.2157822889701238</c:v>
                </c:pt>
                <c:pt idx="176">
                  <c:v>0.21279577283376197</c:v>
                </c:pt>
                <c:pt idx="177">
                  <c:v>0.20967078352837662</c:v>
                </c:pt>
                <c:pt idx="178">
                  <c:v>0.20647658568992769</c:v>
                </c:pt>
                <c:pt idx="179">
                  <c:v>0.20274377012399208</c:v>
                </c:pt>
                <c:pt idx="180">
                  <c:v>0.19992635372782708</c:v>
                </c:pt>
                <c:pt idx="181">
                  <c:v>0.19503941181723361</c:v>
                </c:pt>
                <c:pt idx="182">
                  <c:v>0.19268919603146811</c:v>
                </c:pt>
                <c:pt idx="183">
                  <c:v>0.18896754307182995</c:v>
                </c:pt>
                <c:pt idx="184">
                  <c:v>0.1873286521699899</c:v>
                </c:pt>
                <c:pt idx="185">
                  <c:v>0.18354971329082292</c:v>
                </c:pt>
                <c:pt idx="186">
                  <c:v>0.18081969379974164</c:v>
                </c:pt>
                <c:pt idx="187">
                  <c:v>0.1781317952412588</c:v>
                </c:pt>
                <c:pt idx="188">
                  <c:v>0.17477308725356219</c:v>
                </c:pt>
                <c:pt idx="189">
                  <c:v>0.17238772057204382</c:v>
                </c:pt>
                <c:pt idx="190">
                  <c:v>0.16982399361923059</c:v>
                </c:pt>
                <c:pt idx="191">
                  <c:v>0.16672705520104239</c:v>
                </c:pt>
                <c:pt idx="192">
                  <c:v>0.16464468810763527</c:v>
                </c:pt>
                <c:pt idx="193">
                  <c:v>0.16266434357039766</c:v>
                </c:pt>
                <c:pt idx="194">
                  <c:v>0.16016687339025595</c:v>
                </c:pt>
                <c:pt idx="195">
                  <c:v>0.15695590302988366</c:v>
                </c:pt>
                <c:pt idx="196">
                  <c:v>0.1537886899365897</c:v>
                </c:pt>
                <c:pt idx="197">
                  <c:v>0.15167358156683233</c:v>
                </c:pt>
                <c:pt idx="198">
                  <c:v>0.14838539660306313</c:v>
                </c:pt>
                <c:pt idx="199">
                  <c:v>0.14625079827408791</c:v>
                </c:pt>
                <c:pt idx="200">
                  <c:v>0.14470555806719912</c:v>
                </c:pt>
                <c:pt idx="201">
                  <c:v>0.14210884130220433</c:v>
                </c:pt>
                <c:pt idx="202">
                  <c:v>0.13982004771551343</c:v>
                </c:pt>
                <c:pt idx="203">
                  <c:v>0.13727673099642951</c:v>
                </c:pt>
                <c:pt idx="204">
                  <c:v>0.13458041700347884</c:v>
                </c:pt>
                <c:pt idx="205">
                  <c:v>0.13405109197275084</c:v>
                </c:pt>
                <c:pt idx="206">
                  <c:v>0.12996487266746365</c:v>
                </c:pt>
                <c:pt idx="207">
                  <c:v>0.1285764574480569</c:v>
                </c:pt>
                <c:pt idx="208">
                  <c:v>0.12700791396807837</c:v>
                </c:pt>
                <c:pt idx="209">
                  <c:v>0.1245032702845866</c:v>
                </c:pt>
                <c:pt idx="210">
                  <c:v>0.12220113019284903</c:v>
                </c:pt>
                <c:pt idx="211">
                  <c:v>0.12016571280833802</c:v>
                </c:pt>
                <c:pt idx="212">
                  <c:v>0.1184990915538492</c:v>
                </c:pt>
                <c:pt idx="213">
                  <c:v>0.11714777138256706</c:v>
                </c:pt>
                <c:pt idx="214">
                  <c:v>0.11492612585656266</c:v>
                </c:pt>
                <c:pt idx="215">
                  <c:v>0.1134149417909073</c:v>
                </c:pt>
                <c:pt idx="216">
                  <c:v>0.11104035023168159</c:v>
                </c:pt>
                <c:pt idx="217">
                  <c:v>0.11015372717254961</c:v>
                </c:pt>
                <c:pt idx="218">
                  <c:v>0.10804050348609373</c:v>
                </c:pt>
                <c:pt idx="219">
                  <c:v>0.10589924293816479</c:v>
                </c:pt>
                <c:pt idx="220">
                  <c:v>0.10442401428379744</c:v>
                </c:pt>
                <c:pt idx="221">
                  <c:v>0.10379531120042899</c:v>
                </c:pt>
                <c:pt idx="222">
                  <c:v>0.10149748130721618</c:v>
                </c:pt>
                <c:pt idx="223">
                  <c:v>0.10000842422392162</c:v>
                </c:pt>
                <c:pt idx="224">
                  <c:v>9.8381644815367708E-2</c:v>
                </c:pt>
                <c:pt idx="225">
                  <c:v>9.5827297331792988E-2</c:v>
                </c:pt>
                <c:pt idx="226">
                  <c:v>9.407747866102957E-2</c:v>
                </c:pt>
                <c:pt idx="227">
                  <c:v>9.3623037906389511E-2</c:v>
                </c:pt>
                <c:pt idx="228">
                  <c:v>9.1539567830038138E-2</c:v>
                </c:pt>
                <c:pt idx="229">
                  <c:v>8.9512865282452364E-2</c:v>
                </c:pt>
                <c:pt idx="230">
                  <c:v>8.8900722839068372E-2</c:v>
                </c:pt>
                <c:pt idx="231">
                  <c:v>8.6578355035024576E-2</c:v>
                </c:pt>
                <c:pt idx="232">
                  <c:v>8.5016773363466816E-2</c:v>
                </c:pt>
                <c:pt idx="233">
                  <c:v>8.4554340751227128E-2</c:v>
                </c:pt>
                <c:pt idx="234">
                  <c:v>8.4047310824539589E-2</c:v>
                </c:pt>
                <c:pt idx="235">
                  <c:v>8.1142503133580526E-2</c:v>
                </c:pt>
                <c:pt idx="236">
                  <c:v>8.0411361023541239E-2</c:v>
                </c:pt>
                <c:pt idx="237">
                  <c:v>7.8477652018979605E-2</c:v>
                </c:pt>
                <c:pt idx="238">
                  <c:v>7.8549175918579725E-2</c:v>
                </c:pt>
                <c:pt idx="239">
                  <c:v>7.58880212368164E-2</c:v>
                </c:pt>
                <c:pt idx="240">
                  <c:v>7.4833754307650519E-2</c:v>
                </c:pt>
                <c:pt idx="241">
                  <c:v>7.4450618277295114E-2</c:v>
                </c:pt>
                <c:pt idx="242">
                  <c:v>7.213570897931533E-2</c:v>
                </c:pt>
                <c:pt idx="243">
                  <c:v>7.1844887085908027E-2</c:v>
                </c:pt>
                <c:pt idx="244">
                  <c:v>7.0242243517427194E-2</c:v>
                </c:pt>
                <c:pt idx="245">
                  <c:v>6.9576481852816868E-2</c:v>
                </c:pt>
                <c:pt idx="246">
                  <c:v>6.7648572952700117E-2</c:v>
                </c:pt>
                <c:pt idx="247">
                  <c:v>6.6472333464395933E-2</c:v>
                </c:pt>
                <c:pt idx="248">
                  <c:v>6.5682159138670926E-2</c:v>
                </c:pt>
                <c:pt idx="249">
                  <c:v>6.3960676918847631E-2</c:v>
                </c:pt>
                <c:pt idx="250">
                  <c:v>6.2931437117769801E-2</c:v>
                </c:pt>
                <c:pt idx="251">
                  <c:v>6.3042335339167713E-2</c:v>
                </c:pt>
                <c:pt idx="252">
                  <c:v>6.1139603361872567E-2</c:v>
                </c:pt>
                <c:pt idx="253">
                  <c:v>6.0517946054259919E-2</c:v>
                </c:pt>
                <c:pt idx="254">
                  <c:v>5.9910851375479392E-2</c:v>
                </c:pt>
                <c:pt idx="255">
                  <c:v>5.9224949519081291E-2</c:v>
                </c:pt>
                <c:pt idx="256">
                  <c:v>5.7571039123822366E-2</c:v>
                </c:pt>
                <c:pt idx="257">
                  <c:v>5.7960552557427159E-2</c:v>
                </c:pt>
                <c:pt idx="258">
                  <c:v>5.6363285516523004E-2</c:v>
                </c:pt>
                <c:pt idx="259">
                  <c:v>5.6104748221888823E-2</c:v>
                </c:pt>
                <c:pt idx="260">
                  <c:v>5.3077310258835386E-2</c:v>
                </c:pt>
                <c:pt idx="261">
                  <c:v>5.2100831491677838E-2</c:v>
                </c:pt>
                <c:pt idx="262">
                  <c:v>5.1387163189767576E-2</c:v>
                </c:pt>
                <c:pt idx="263">
                  <c:v>5.0566395206568526E-2</c:v>
                </c:pt>
                <c:pt idx="264">
                  <c:v>4.980997406643612E-2</c:v>
                </c:pt>
                <c:pt idx="265">
                  <c:v>4.8926817418266259E-2</c:v>
                </c:pt>
                <c:pt idx="266">
                  <c:v>4.8543294090915678E-2</c:v>
                </c:pt>
                <c:pt idx="267">
                  <c:v>4.7784181133811485E-2</c:v>
                </c:pt>
                <c:pt idx="268">
                  <c:v>4.6127845223329265E-2</c:v>
                </c:pt>
                <c:pt idx="269">
                  <c:v>4.5990619595713177E-2</c:v>
                </c:pt>
                <c:pt idx="270">
                  <c:v>4.4974956321557492E-2</c:v>
                </c:pt>
                <c:pt idx="271">
                  <c:v>4.4929887742779444E-2</c:v>
                </c:pt>
                <c:pt idx="272">
                  <c:v>4.3358750999917248E-2</c:v>
                </c:pt>
                <c:pt idx="273">
                  <c:v>4.2839868588315538E-2</c:v>
                </c:pt>
                <c:pt idx="274">
                  <c:v>4.2437056337126043E-2</c:v>
                </c:pt>
                <c:pt idx="275">
                  <c:v>4.1797684165939278E-2</c:v>
                </c:pt>
                <c:pt idx="276">
                  <c:v>4.0923684445518714E-2</c:v>
                </c:pt>
                <c:pt idx="277">
                  <c:v>4.0259241198974997E-2</c:v>
                </c:pt>
                <c:pt idx="278">
                  <c:v>3.9301868647223584E-2</c:v>
                </c:pt>
                <c:pt idx="279">
                  <c:v>3.9038170447144756E-2</c:v>
                </c:pt>
                <c:pt idx="280">
                  <c:v>3.8821644684460949E-2</c:v>
                </c:pt>
              </c:numCache>
            </c:numRef>
          </c:yVal>
          <c:smooth val="1"/>
          <c:extLst>
            <c:ext xmlns:c16="http://schemas.microsoft.com/office/drawing/2014/chart" uri="{C3380CC4-5D6E-409C-BE32-E72D297353CC}">
              <c16:uniqueId val="{00000001-0E2B-7E41-9B16-BD0169D853F8}"/>
            </c:ext>
          </c:extLst>
        </c:ser>
        <c:ser>
          <c:idx val="2"/>
          <c:order val="2"/>
          <c:tx>
            <c:v>400 Ex Aβ</c:v>
          </c:tx>
          <c:spPr>
            <a:ln w="19050" cap="rnd">
              <a:solidFill>
                <a:schemeClr val="accent3">
                  <a:lumMod val="50000"/>
                </a:schemeClr>
              </a:solidFill>
              <a:prstDash val="sysDot"/>
              <a:round/>
            </a:ln>
            <a:effectLst/>
          </c:spPr>
          <c:marker>
            <c:symbol val="none"/>
          </c:marker>
          <c:xVal>
            <c:numRef>
              <c:f>'Sheet 1 - L-Lys func. + buffer '!$A$26:$A$306</c:f>
              <c:numCache>
                <c:formatCode>0.00</c:formatCode>
                <c:ptCount val="281"/>
                <c:pt idx="0">
                  <c:v>420</c:v>
                </c:pt>
                <c:pt idx="1">
                  <c:v>421</c:v>
                </c:pt>
                <c:pt idx="2">
                  <c:v>422</c:v>
                </c:pt>
                <c:pt idx="3">
                  <c:v>423</c:v>
                </c:pt>
                <c:pt idx="4">
                  <c:v>424</c:v>
                </c:pt>
                <c:pt idx="5">
                  <c:v>425</c:v>
                </c:pt>
                <c:pt idx="6">
                  <c:v>426</c:v>
                </c:pt>
                <c:pt idx="7">
                  <c:v>427</c:v>
                </c:pt>
                <c:pt idx="8">
                  <c:v>428</c:v>
                </c:pt>
                <c:pt idx="9">
                  <c:v>429</c:v>
                </c:pt>
                <c:pt idx="10">
                  <c:v>430</c:v>
                </c:pt>
                <c:pt idx="11">
                  <c:v>431</c:v>
                </c:pt>
                <c:pt idx="12">
                  <c:v>432</c:v>
                </c:pt>
                <c:pt idx="13">
                  <c:v>433</c:v>
                </c:pt>
                <c:pt idx="14">
                  <c:v>434</c:v>
                </c:pt>
                <c:pt idx="15">
                  <c:v>435</c:v>
                </c:pt>
                <c:pt idx="16">
                  <c:v>436</c:v>
                </c:pt>
                <c:pt idx="17">
                  <c:v>437</c:v>
                </c:pt>
                <c:pt idx="18">
                  <c:v>438</c:v>
                </c:pt>
                <c:pt idx="19">
                  <c:v>439</c:v>
                </c:pt>
                <c:pt idx="20">
                  <c:v>440</c:v>
                </c:pt>
                <c:pt idx="21">
                  <c:v>441</c:v>
                </c:pt>
                <c:pt idx="22">
                  <c:v>442</c:v>
                </c:pt>
                <c:pt idx="23">
                  <c:v>443</c:v>
                </c:pt>
                <c:pt idx="24">
                  <c:v>444</c:v>
                </c:pt>
                <c:pt idx="25">
                  <c:v>445</c:v>
                </c:pt>
                <c:pt idx="26">
                  <c:v>446</c:v>
                </c:pt>
                <c:pt idx="27">
                  <c:v>447</c:v>
                </c:pt>
                <c:pt idx="28">
                  <c:v>448</c:v>
                </c:pt>
                <c:pt idx="29">
                  <c:v>449</c:v>
                </c:pt>
                <c:pt idx="30">
                  <c:v>450</c:v>
                </c:pt>
                <c:pt idx="31">
                  <c:v>451</c:v>
                </c:pt>
                <c:pt idx="32">
                  <c:v>452</c:v>
                </c:pt>
                <c:pt idx="33">
                  <c:v>453</c:v>
                </c:pt>
                <c:pt idx="34">
                  <c:v>454</c:v>
                </c:pt>
                <c:pt idx="35">
                  <c:v>455</c:v>
                </c:pt>
                <c:pt idx="36">
                  <c:v>456</c:v>
                </c:pt>
                <c:pt idx="37">
                  <c:v>457</c:v>
                </c:pt>
                <c:pt idx="38">
                  <c:v>458</c:v>
                </c:pt>
                <c:pt idx="39">
                  <c:v>459</c:v>
                </c:pt>
                <c:pt idx="40">
                  <c:v>460</c:v>
                </c:pt>
                <c:pt idx="41">
                  <c:v>461</c:v>
                </c:pt>
                <c:pt idx="42">
                  <c:v>462</c:v>
                </c:pt>
                <c:pt idx="43">
                  <c:v>463</c:v>
                </c:pt>
                <c:pt idx="44">
                  <c:v>464</c:v>
                </c:pt>
                <c:pt idx="45">
                  <c:v>465</c:v>
                </c:pt>
                <c:pt idx="46">
                  <c:v>466</c:v>
                </c:pt>
                <c:pt idx="47">
                  <c:v>467</c:v>
                </c:pt>
                <c:pt idx="48">
                  <c:v>468</c:v>
                </c:pt>
                <c:pt idx="49">
                  <c:v>469</c:v>
                </c:pt>
                <c:pt idx="50">
                  <c:v>470</c:v>
                </c:pt>
                <c:pt idx="51">
                  <c:v>471</c:v>
                </c:pt>
                <c:pt idx="52">
                  <c:v>472</c:v>
                </c:pt>
                <c:pt idx="53">
                  <c:v>473</c:v>
                </c:pt>
                <c:pt idx="54">
                  <c:v>474</c:v>
                </c:pt>
                <c:pt idx="55">
                  <c:v>475</c:v>
                </c:pt>
                <c:pt idx="56">
                  <c:v>476</c:v>
                </c:pt>
                <c:pt idx="57">
                  <c:v>477</c:v>
                </c:pt>
                <c:pt idx="58">
                  <c:v>478</c:v>
                </c:pt>
                <c:pt idx="59">
                  <c:v>479</c:v>
                </c:pt>
                <c:pt idx="60">
                  <c:v>480</c:v>
                </c:pt>
                <c:pt idx="61">
                  <c:v>481</c:v>
                </c:pt>
                <c:pt idx="62">
                  <c:v>482</c:v>
                </c:pt>
                <c:pt idx="63">
                  <c:v>483</c:v>
                </c:pt>
                <c:pt idx="64">
                  <c:v>484</c:v>
                </c:pt>
                <c:pt idx="65">
                  <c:v>485</c:v>
                </c:pt>
                <c:pt idx="66">
                  <c:v>486</c:v>
                </c:pt>
                <c:pt idx="67">
                  <c:v>487</c:v>
                </c:pt>
                <c:pt idx="68">
                  <c:v>488</c:v>
                </c:pt>
                <c:pt idx="69">
                  <c:v>489</c:v>
                </c:pt>
                <c:pt idx="70">
                  <c:v>490</c:v>
                </c:pt>
                <c:pt idx="71">
                  <c:v>491</c:v>
                </c:pt>
                <c:pt idx="72">
                  <c:v>492</c:v>
                </c:pt>
                <c:pt idx="73">
                  <c:v>493</c:v>
                </c:pt>
                <c:pt idx="74">
                  <c:v>494</c:v>
                </c:pt>
                <c:pt idx="75">
                  <c:v>495</c:v>
                </c:pt>
                <c:pt idx="76">
                  <c:v>496</c:v>
                </c:pt>
                <c:pt idx="77">
                  <c:v>497</c:v>
                </c:pt>
                <c:pt idx="78">
                  <c:v>498</c:v>
                </c:pt>
                <c:pt idx="79">
                  <c:v>499</c:v>
                </c:pt>
                <c:pt idx="80">
                  <c:v>500</c:v>
                </c:pt>
                <c:pt idx="81">
                  <c:v>501</c:v>
                </c:pt>
                <c:pt idx="82">
                  <c:v>502</c:v>
                </c:pt>
                <c:pt idx="83">
                  <c:v>503</c:v>
                </c:pt>
                <c:pt idx="84">
                  <c:v>504</c:v>
                </c:pt>
                <c:pt idx="85">
                  <c:v>505</c:v>
                </c:pt>
                <c:pt idx="86">
                  <c:v>506</c:v>
                </c:pt>
                <c:pt idx="87">
                  <c:v>507</c:v>
                </c:pt>
                <c:pt idx="88">
                  <c:v>508</c:v>
                </c:pt>
                <c:pt idx="89">
                  <c:v>509</c:v>
                </c:pt>
                <c:pt idx="90">
                  <c:v>510</c:v>
                </c:pt>
                <c:pt idx="91">
                  <c:v>511</c:v>
                </c:pt>
                <c:pt idx="92">
                  <c:v>512</c:v>
                </c:pt>
                <c:pt idx="93">
                  <c:v>513</c:v>
                </c:pt>
                <c:pt idx="94">
                  <c:v>514</c:v>
                </c:pt>
                <c:pt idx="95">
                  <c:v>515</c:v>
                </c:pt>
                <c:pt idx="96">
                  <c:v>516</c:v>
                </c:pt>
                <c:pt idx="97">
                  <c:v>517</c:v>
                </c:pt>
                <c:pt idx="98">
                  <c:v>518</c:v>
                </c:pt>
                <c:pt idx="99">
                  <c:v>519</c:v>
                </c:pt>
                <c:pt idx="100">
                  <c:v>520</c:v>
                </c:pt>
                <c:pt idx="101">
                  <c:v>521</c:v>
                </c:pt>
                <c:pt idx="102">
                  <c:v>522</c:v>
                </c:pt>
                <c:pt idx="103">
                  <c:v>523</c:v>
                </c:pt>
                <c:pt idx="104">
                  <c:v>524</c:v>
                </c:pt>
                <c:pt idx="105">
                  <c:v>525</c:v>
                </c:pt>
                <c:pt idx="106">
                  <c:v>526</c:v>
                </c:pt>
                <c:pt idx="107">
                  <c:v>527</c:v>
                </c:pt>
                <c:pt idx="108">
                  <c:v>528</c:v>
                </c:pt>
                <c:pt idx="109">
                  <c:v>529</c:v>
                </c:pt>
                <c:pt idx="110">
                  <c:v>530</c:v>
                </c:pt>
                <c:pt idx="111">
                  <c:v>531</c:v>
                </c:pt>
                <c:pt idx="112">
                  <c:v>532</c:v>
                </c:pt>
                <c:pt idx="113">
                  <c:v>533</c:v>
                </c:pt>
                <c:pt idx="114">
                  <c:v>534</c:v>
                </c:pt>
                <c:pt idx="115">
                  <c:v>535</c:v>
                </c:pt>
                <c:pt idx="116">
                  <c:v>536</c:v>
                </c:pt>
                <c:pt idx="117">
                  <c:v>537</c:v>
                </c:pt>
                <c:pt idx="118">
                  <c:v>538</c:v>
                </c:pt>
                <c:pt idx="119">
                  <c:v>539</c:v>
                </c:pt>
                <c:pt idx="120">
                  <c:v>540</c:v>
                </c:pt>
                <c:pt idx="121">
                  <c:v>541</c:v>
                </c:pt>
                <c:pt idx="122">
                  <c:v>542</c:v>
                </c:pt>
                <c:pt idx="123">
                  <c:v>543</c:v>
                </c:pt>
                <c:pt idx="124">
                  <c:v>544</c:v>
                </c:pt>
                <c:pt idx="125">
                  <c:v>545</c:v>
                </c:pt>
                <c:pt idx="126">
                  <c:v>546</c:v>
                </c:pt>
                <c:pt idx="127">
                  <c:v>547</c:v>
                </c:pt>
                <c:pt idx="128">
                  <c:v>548</c:v>
                </c:pt>
                <c:pt idx="129">
                  <c:v>549</c:v>
                </c:pt>
                <c:pt idx="130">
                  <c:v>550</c:v>
                </c:pt>
                <c:pt idx="131">
                  <c:v>551</c:v>
                </c:pt>
                <c:pt idx="132">
                  <c:v>552</c:v>
                </c:pt>
                <c:pt idx="133">
                  <c:v>553</c:v>
                </c:pt>
                <c:pt idx="134">
                  <c:v>554</c:v>
                </c:pt>
                <c:pt idx="135">
                  <c:v>555</c:v>
                </c:pt>
                <c:pt idx="136">
                  <c:v>556</c:v>
                </c:pt>
                <c:pt idx="137">
                  <c:v>557</c:v>
                </c:pt>
                <c:pt idx="138">
                  <c:v>558</c:v>
                </c:pt>
                <c:pt idx="139">
                  <c:v>559</c:v>
                </c:pt>
                <c:pt idx="140">
                  <c:v>560</c:v>
                </c:pt>
                <c:pt idx="141">
                  <c:v>561</c:v>
                </c:pt>
                <c:pt idx="142">
                  <c:v>562</c:v>
                </c:pt>
                <c:pt idx="143">
                  <c:v>563</c:v>
                </c:pt>
                <c:pt idx="144">
                  <c:v>564</c:v>
                </c:pt>
                <c:pt idx="145">
                  <c:v>565</c:v>
                </c:pt>
                <c:pt idx="146">
                  <c:v>566</c:v>
                </c:pt>
                <c:pt idx="147">
                  <c:v>567</c:v>
                </c:pt>
                <c:pt idx="148">
                  <c:v>568</c:v>
                </c:pt>
                <c:pt idx="149">
                  <c:v>569</c:v>
                </c:pt>
                <c:pt idx="150">
                  <c:v>570</c:v>
                </c:pt>
                <c:pt idx="151">
                  <c:v>571</c:v>
                </c:pt>
                <c:pt idx="152">
                  <c:v>572</c:v>
                </c:pt>
                <c:pt idx="153">
                  <c:v>573</c:v>
                </c:pt>
                <c:pt idx="154">
                  <c:v>574</c:v>
                </c:pt>
                <c:pt idx="155">
                  <c:v>575</c:v>
                </c:pt>
                <c:pt idx="156">
                  <c:v>576</c:v>
                </c:pt>
                <c:pt idx="157">
                  <c:v>577</c:v>
                </c:pt>
                <c:pt idx="158">
                  <c:v>578</c:v>
                </c:pt>
                <c:pt idx="159">
                  <c:v>579</c:v>
                </c:pt>
                <c:pt idx="160">
                  <c:v>580</c:v>
                </c:pt>
                <c:pt idx="161">
                  <c:v>581</c:v>
                </c:pt>
                <c:pt idx="162">
                  <c:v>582</c:v>
                </c:pt>
                <c:pt idx="163">
                  <c:v>583</c:v>
                </c:pt>
                <c:pt idx="164">
                  <c:v>584</c:v>
                </c:pt>
                <c:pt idx="165">
                  <c:v>585</c:v>
                </c:pt>
                <c:pt idx="166">
                  <c:v>586</c:v>
                </c:pt>
                <c:pt idx="167">
                  <c:v>587</c:v>
                </c:pt>
                <c:pt idx="168">
                  <c:v>588</c:v>
                </c:pt>
                <c:pt idx="169">
                  <c:v>589</c:v>
                </c:pt>
                <c:pt idx="170">
                  <c:v>590</c:v>
                </c:pt>
                <c:pt idx="171">
                  <c:v>591</c:v>
                </c:pt>
                <c:pt idx="172">
                  <c:v>592</c:v>
                </c:pt>
                <c:pt idx="173">
                  <c:v>593</c:v>
                </c:pt>
                <c:pt idx="174">
                  <c:v>594</c:v>
                </c:pt>
                <c:pt idx="175">
                  <c:v>595</c:v>
                </c:pt>
                <c:pt idx="176">
                  <c:v>596</c:v>
                </c:pt>
                <c:pt idx="177">
                  <c:v>597</c:v>
                </c:pt>
                <c:pt idx="178">
                  <c:v>598</c:v>
                </c:pt>
                <c:pt idx="179">
                  <c:v>599</c:v>
                </c:pt>
                <c:pt idx="180">
                  <c:v>600</c:v>
                </c:pt>
                <c:pt idx="181">
                  <c:v>601</c:v>
                </c:pt>
                <c:pt idx="182">
                  <c:v>602</c:v>
                </c:pt>
                <c:pt idx="183">
                  <c:v>603</c:v>
                </c:pt>
                <c:pt idx="184">
                  <c:v>604</c:v>
                </c:pt>
                <c:pt idx="185">
                  <c:v>605</c:v>
                </c:pt>
                <c:pt idx="186">
                  <c:v>606</c:v>
                </c:pt>
                <c:pt idx="187">
                  <c:v>607</c:v>
                </c:pt>
                <c:pt idx="188">
                  <c:v>608</c:v>
                </c:pt>
                <c:pt idx="189">
                  <c:v>609</c:v>
                </c:pt>
                <c:pt idx="190">
                  <c:v>610</c:v>
                </c:pt>
                <c:pt idx="191">
                  <c:v>611</c:v>
                </c:pt>
                <c:pt idx="192">
                  <c:v>612</c:v>
                </c:pt>
                <c:pt idx="193">
                  <c:v>613</c:v>
                </c:pt>
                <c:pt idx="194">
                  <c:v>614</c:v>
                </c:pt>
                <c:pt idx="195">
                  <c:v>615</c:v>
                </c:pt>
                <c:pt idx="196">
                  <c:v>616</c:v>
                </c:pt>
                <c:pt idx="197">
                  <c:v>617</c:v>
                </c:pt>
                <c:pt idx="198">
                  <c:v>618</c:v>
                </c:pt>
                <c:pt idx="199">
                  <c:v>619</c:v>
                </c:pt>
                <c:pt idx="200">
                  <c:v>620</c:v>
                </c:pt>
                <c:pt idx="201">
                  <c:v>621</c:v>
                </c:pt>
                <c:pt idx="202">
                  <c:v>622</c:v>
                </c:pt>
                <c:pt idx="203">
                  <c:v>623</c:v>
                </c:pt>
                <c:pt idx="204">
                  <c:v>624</c:v>
                </c:pt>
                <c:pt idx="205">
                  <c:v>625</c:v>
                </c:pt>
                <c:pt idx="206">
                  <c:v>626</c:v>
                </c:pt>
                <c:pt idx="207">
                  <c:v>627</c:v>
                </c:pt>
                <c:pt idx="208">
                  <c:v>628</c:v>
                </c:pt>
                <c:pt idx="209">
                  <c:v>629</c:v>
                </c:pt>
                <c:pt idx="210">
                  <c:v>630</c:v>
                </c:pt>
                <c:pt idx="211">
                  <c:v>631</c:v>
                </c:pt>
                <c:pt idx="212">
                  <c:v>632</c:v>
                </c:pt>
                <c:pt idx="213">
                  <c:v>633</c:v>
                </c:pt>
                <c:pt idx="214">
                  <c:v>634</c:v>
                </c:pt>
                <c:pt idx="215">
                  <c:v>635</c:v>
                </c:pt>
                <c:pt idx="216">
                  <c:v>636</c:v>
                </c:pt>
                <c:pt idx="217">
                  <c:v>637</c:v>
                </c:pt>
                <c:pt idx="218">
                  <c:v>638</c:v>
                </c:pt>
                <c:pt idx="219">
                  <c:v>639</c:v>
                </c:pt>
                <c:pt idx="220">
                  <c:v>640</c:v>
                </c:pt>
                <c:pt idx="221">
                  <c:v>641</c:v>
                </c:pt>
                <c:pt idx="222">
                  <c:v>642</c:v>
                </c:pt>
                <c:pt idx="223">
                  <c:v>643</c:v>
                </c:pt>
                <c:pt idx="224">
                  <c:v>644</c:v>
                </c:pt>
                <c:pt idx="225">
                  <c:v>645</c:v>
                </c:pt>
                <c:pt idx="226">
                  <c:v>646</c:v>
                </c:pt>
                <c:pt idx="227">
                  <c:v>647</c:v>
                </c:pt>
                <c:pt idx="228">
                  <c:v>648</c:v>
                </c:pt>
                <c:pt idx="229">
                  <c:v>649</c:v>
                </c:pt>
                <c:pt idx="230">
                  <c:v>650</c:v>
                </c:pt>
                <c:pt idx="231">
                  <c:v>651</c:v>
                </c:pt>
                <c:pt idx="232">
                  <c:v>652</c:v>
                </c:pt>
                <c:pt idx="233">
                  <c:v>653</c:v>
                </c:pt>
                <c:pt idx="234">
                  <c:v>654</c:v>
                </c:pt>
                <c:pt idx="235">
                  <c:v>655</c:v>
                </c:pt>
                <c:pt idx="236">
                  <c:v>656</c:v>
                </c:pt>
                <c:pt idx="237">
                  <c:v>657</c:v>
                </c:pt>
                <c:pt idx="238">
                  <c:v>658</c:v>
                </c:pt>
                <c:pt idx="239">
                  <c:v>659</c:v>
                </c:pt>
                <c:pt idx="240">
                  <c:v>660</c:v>
                </c:pt>
                <c:pt idx="241">
                  <c:v>661</c:v>
                </c:pt>
                <c:pt idx="242">
                  <c:v>662</c:v>
                </c:pt>
                <c:pt idx="243">
                  <c:v>663</c:v>
                </c:pt>
                <c:pt idx="244">
                  <c:v>664</c:v>
                </c:pt>
                <c:pt idx="245">
                  <c:v>665</c:v>
                </c:pt>
                <c:pt idx="246">
                  <c:v>666</c:v>
                </c:pt>
                <c:pt idx="247">
                  <c:v>667</c:v>
                </c:pt>
                <c:pt idx="248">
                  <c:v>668</c:v>
                </c:pt>
                <c:pt idx="249">
                  <c:v>669</c:v>
                </c:pt>
                <c:pt idx="250">
                  <c:v>670</c:v>
                </c:pt>
                <c:pt idx="251">
                  <c:v>671</c:v>
                </c:pt>
                <c:pt idx="252">
                  <c:v>672</c:v>
                </c:pt>
                <c:pt idx="253">
                  <c:v>673</c:v>
                </c:pt>
                <c:pt idx="254">
                  <c:v>674</c:v>
                </c:pt>
                <c:pt idx="255">
                  <c:v>675</c:v>
                </c:pt>
                <c:pt idx="256">
                  <c:v>676</c:v>
                </c:pt>
                <c:pt idx="257">
                  <c:v>677</c:v>
                </c:pt>
                <c:pt idx="258">
                  <c:v>678</c:v>
                </c:pt>
                <c:pt idx="259">
                  <c:v>679</c:v>
                </c:pt>
                <c:pt idx="260">
                  <c:v>680</c:v>
                </c:pt>
                <c:pt idx="261">
                  <c:v>681</c:v>
                </c:pt>
                <c:pt idx="262">
                  <c:v>682</c:v>
                </c:pt>
                <c:pt idx="263">
                  <c:v>683</c:v>
                </c:pt>
                <c:pt idx="264">
                  <c:v>684</c:v>
                </c:pt>
                <c:pt idx="265">
                  <c:v>685</c:v>
                </c:pt>
                <c:pt idx="266">
                  <c:v>686</c:v>
                </c:pt>
                <c:pt idx="267">
                  <c:v>687</c:v>
                </c:pt>
                <c:pt idx="268">
                  <c:v>688</c:v>
                </c:pt>
                <c:pt idx="269">
                  <c:v>689</c:v>
                </c:pt>
                <c:pt idx="270">
                  <c:v>690</c:v>
                </c:pt>
                <c:pt idx="271">
                  <c:v>691</c:v>
                </c:pt>
                <c:pt idx="272">
                  <c:v>692</c:v>
                </c:pt>
                <c:pt idx="273">
                  <c:v>693</c:v>
                </c:pt>
                <c:pt idx="274">
                  <c:v>694</c:v>
                </c:pt>
                <c:pt idx="275">
                  <c:v>695</c:v>
                </c:pt>
                <c:pt idx="276">
                  <c:v>696</c:v>
                </c:pt>
                <c:pt idx="277">
                  <c:v>697</c:v>
                </c:pt>
                <c:pt idx="278">
                  <c:v>698</c:v>
                </c:pt>
                <c:pt idx="279">
                  <c:v>699</c:v>
                </c:pt>
                <c:pt idx="280">
                  <c:v>700</c:v>
                </c:pt>
              </c:numCache>
            </c:numRef>
          </c:xVal>
          <c:yVal>
            <c:numRef>
              <c:f>'Sheet 1 - L-Lys func. + buffer '!$D$26:$D$306</c:f>
              <c:numCache>
                <c:formatCode>0.00</c:formatCode>
                <c:ptCount val="281"/>
                <c:pt idx="0">
                  <c:v>0.25567267513103531</c:v>
                </c:pt>
                <c:pt idx="1">
                  <c:v>0.26816395510459212</c:v>
                </c:pt>
                <c:pt idx="2">
                  <c:v>0.27908084941655326</c:v>
                </c:pt>
                <c:pt idx="3">
                  <c:v>0.29033783574661498</c:v>
                </c:pt>
                <c:pt idx="4">
                  <c:v>0.30130905075301778</c:v>
                </c:pt>
                <c:pt idx="5">
                  <c:v>0.31372494339451507</c:v>
                </c:pt>
                <c:pt idx="6">
                  <c:v>0.325813597191489</c:v>
                </c:pt>
                <c:pt idx="7">
                  <c:v>0.3387614444064711</c:v>
                </c:pt>
                <c:pt idx="8">
                  <c:v>0.35265032981490252</c:v>
                </c:pt>
                <c:pt idx="9">
                  <c:v>0.36553964861820903</c:v>
                </c:pt>
                <c:pt idx="10">
                  <c:v>0.38198241454710702</c:v>
                </c:pt>
                <c:pt idx="11">
                  <c:v>0.39628158230739058</c:v>
                </c:pt>
                <c:pt idx="12">
                  <c:v>0.41234772762230781</c:v>
                </c:pt>
                <c:pt idx="13">
                  <c:v>0.42700382013972427</c:v>
                </c:pt>
                <c:pt idx="14">
                  <c:v>0.4414893542416361</c:v>
                </c:pt>
                <c:pt idx="15">
                  <c:v>0.45741340214041903</c:v>
                </c:pt>
                <c:pt idx="16">
                  <c:v>0.47103465990190407</c:v>
                </c:pt>
                <c:pt idx="17">
                  <c:v>0.48532079495934177</c:v>
                </c:pt>
                <c:pt idx="18">
                  <c:v>0.49852063768422211</c:v>
                </c:pt>
                <c:pt idx="19">
                  <c:v>0.50951470153025324</c:v>
                </c:pt>
                <c:pt idx="20">
                  <c:v>0.52107487726322599</c:v>
                </c:pt>
                <c:pt idx="21">
                  <c:v>0.53375121077063403</c:v>
                </c:pt>
                <c:pt idx="22">
                  <c:v>0.5476467294115227</c:v>
                </c:pt>
                <c:pt idx="23">
                  <c:v>0.55963644388050648</c:v>
                </c:pt>
                <c:pt idx="24">
                  <c:v>0.57325594749142916</c:v>
                </c:pt>
                <c:pt idx="25">
                  <c:v>0.58624990567700541</c:v>
                </c:pt>
                <c:pt idx="26">
                  <c:v>0.59914913038172879</c:v>
                </c:pt>
                <c:pt idx="27">
                  <c:v>0.61142058611630967</c:v>
                </c:pt>
                <c:pt idx="28">
                  <c:v>0.62513967236843526</c:v>
                </c:pt>
                <c:pt idx="29">
                  <c:v>0.63716480272585274</c:v>
                </c:pt>
                <c:pt idx="30">
                  <c:v>0.64876197270874603</c:v>
                </c:pt>
                <c:pt idx="31">
                  <c:v>0.65989676132004504</c:v>
                </c:pt>
                <c:pt idx="32">
                  <c:v>0.67196052039176657</c:v>
                </c:pt>
                <c:pt idx="33">
                  <c:v>0.68432267767904187</c:v>
                </c:pt>
                <c:pt idx="34">
                  <c:v>0.69405553532214992</c:v>
                </c:pt>
                <c:pt idx="35">
                  <c:v>0.70454163419321936</c:v>
                </c:pt>
                <c:pt idx="36">
                  <c:v>0.71508658313257067</c:v>
                </c:pt>
                <c:pt idx="37">
                  <c:v>0.72320525758943621</c:v>
                </c:pt>
                <c:pt idx="38">
                  <c:v>0.73114229704894085</c:v>
                </c:pt>
                <c:pt idx="39">
                  <c:v>0.7398373109507711</c:v>
                </c:pt>
                <c:pt idx="40">
                  <c:v>0.74799899762825006</c:v>
                </c:pt>
                <c:pt idx="41">
                  <c:v>0.75278720405137711</c:v>
                </c:pt>
                <c:pt idx="42">
                  <c:v>0.7577192919627459</c:v>
                </c:pt>
                <c:pt idx="43">
                  <c:v>0.76386524645301124</c:v>
                </c:pt>
                <c:pt idx="44">
                  <c:v>0.7699070608767854</c:v>
                </c:pt>
                <c:pt idx="45">
                  <c:v>0.77425749078860573</c:v>
                </c:pt>
                <c:pt idx="46">
                  <c:v>0.77799955398197329</c:v>
                </c:pt>
                <c:pt idx="47">
                  <c:v>0.78225887278995498</c:v>
                </c:pt>
                <c:pt idx="48">
                  <c:v>0.78384769559690448</c:v>
                </c:pt>
                <c:pt idx="49">
                  <c:v>0.78887749605292745</c:v>
                </c:pt>
                <c:pt idx="50">
                  <c:v>0.78904609647734592</c:v>
                </c:pt>
                <c:pt idx="51">
                  <c:v>0.78938528523881368</c:v>
                </c:pt>
                <c:pt idx="52">
                  <c:v>0.78937792266870266</c:v>
                </c:pt>
                <c:pt idx="53">
                  <c:v>0.78994257401023971</c:v>
                </c:pt>
                <c:pt idx="54">
                  <c:v>0.78925391095628794</c:v>
                </c:pt>
                <c:pt idx="55">
                  <c:v>0.78903394084978118</c:v>
                </c:pt>
                <c:pt idx="56">
                  <c:v>0.78611992087621507</c:v>
                </c:pt>
                <c:pt idx="57">
                  <c:v>0.78268069737770385</c:v>
                </c:pt>
                <c:pt idx="58">
                  <c:v>0.78196573515599177</c:v>
                </c:pt>
                <c:pt idx="59">
                  <c:v>0.78080598356091624</c:v>
                </c:pt>
                <c:pt idx="60">
                  <c:v>0.77748843228403774</c:v>
                </c:pt>
                <c:pt idx="61">
                  <c:v>0.77438354651654773</c:v>
                </c:pt>
                <c:pt idx="62">
                  <c:v>0.77136281509373628</c:v>
                </c:pt>
                <c:pt idx="63">
                  <c:v>0.76776393023230805</c:v>
                </c:pt>
                <c:pt idx="64">
                  <c:v>0.76218905647551327</c:v>
                </c:pt>
                <c:pt idx="65">
                  <c:v>0.75992810974848612</c:v>
                </c:pt>
                <c:pt idx="66">
                  <c:v>0.75553478543213493</c:v>
                </c:pt>
                <c:pt idx="67">
                  <c:v>0.75182755278698155</c:v>
                </c:pt>
                <c:pt idx="68">
                  <c:v>0.7480587229017166</c:v>
                </c:pt>
                <c:pt idx="69">
                  <c:v>0.74236632479743347</c:v>
                </c:pt>
                <c:pt idx="70">
                  <c:v>0.73727370031796324</c:v>
                </c:pt>
                <c:pt idx="71">
                  <c:v>0.73092863851828516</c:v>
                </c:pt>
                <c:pt idx="72">
                  <c:v>0.72619337826863661</c:v>
                </c:pt>
                <c:pt idx="73">
                  <c:v>0.7206866452197761</c:v>
                </c:pt>
                <c:pt idx="74">
                  <c:v>0.71518546448756781</c:v>
                </c:pt>
                <c:pt idx="75">
                  <c:v>0.7094710927488409</c:v>
                </c:pt>
                <c:pt idx="76">
                  <c:v>0.70507350274226288</c:v>
                </c:pt>
                <c:pt idx="77">
                  <c:v>0.7008815635129203</c:v>
                </c:pt>
                <c:pt idx="78">
                  <c:v>0.69534788985318341</c:v>
                </c:pt>
                <c:pt idx="79">
                  <c:v>0.68891072579849622</c:v>
                </c:pt>
                <c:pt idx="80">
                  <c:v>0.68310658755534903</c:v>
                </c:pt>
                <c:pt idx="81">
                  <c:v>0.67742704636483619</c:v>
                </c:pt>
                <c:pt idx="82">
                  <c:v>0.6719159896527559</c:v>
                </c:pt>
                <c:pt idx="83">
                  <c:v>0.66640037364529037</c:v>
                </c:pt>
                <c:pt idx="84">
                  <c:v>0.6616517309847415</c:v>
                </c:pt>
                <c:pt idx="85">
                  <c:v>0.65521479882202627</c:v>
                </c:pt>
                <c:pt idx="86">
                  <c:v>0.65023420621648143</c:v>
                </c:pt>
                <c:pt idx="87">
                  <c:v>0.64349379478589031</c:v>
                </c:pt>
                <c:pt idx="88">
                  <c:v>0.63889230441244604</c:v>
                </c:pt>
                <c:pt idx="89">
                  <c:v>0.6329266384500265</c:v>
                </c:pt>
                <c:pt idx="90">
                  <c:v>0.62543801261099607</c:v>
                </c:pt>
                <c:pt idx="91">
                  <c:v>0.62002782329644723</c:v>
                </c:pt>
                <c:pt idx="92">
                  <c:v>0.61375025889149093</c:v>
                </c:pt>
                <c:pt idx="93">
                  <c:v>0.60896351301376817</c:v>
                </c:pt>
                <c:pt idx="94">
                  <c:v>0.60201546102321402</c:v>
                </c:pt>
                <c:pt idx="95">
                  <c:v>0.59841137729338123</c:v>
                </c:pt>
                <c:pt idx="96">
                  <c:v>0.59165962746741707</c:v>
                </c:pt>
                <c:pt idx="97">
                  <c:v>0.58747715653689914</c:v>
                </c:pt>
                <c:pt idx="98">
                  <c:v>0.58062219982262131</c:v>
                </c:pt>
                <c:pt idx="99">
                  <c:v>0.57398925910047427</c:v>
                </c:pt>
                <c:pt idx="100">
                  <c:v>0.56884772224578029</c:v>
                </c:pt>
                <c:pt idx="101">
                  <c:v>0.56268394199521532</c:v>
                </c:pt>
                <c:pt idx="102">
                  <c:v>0.55837395292125447</c:v>
                </c:pt>
                <c:pt idx="103">
                  <c:v>0.55117425699895317</c:v>
                </c:pt>
                <c:pt idx="104">
                  <c:v>0.54516493550270761</c:v>
                </c:pt>
                <c:pt idx="105">
                  <c:v>0.53772873034002566</c:v>
                </c:pt>
                <c:pt idx="106">
                  <c:v>0.53409723660508279</c:v>
                </c:pt>
                <c:pt idx="107">
                  <c:v>0.52931247863999098</c:v>
                </c:pt>
                <c:pt idx="108">
                  <c:v>0.52457984774608946</c:v>
                </c:pt>
                <c:pt idx="109">
                  <c:v>0.51507543361694907</c:v>
                </c:pt>
                <c:pt idx="110">
                  <c:v>0.51035168568165257</c:v>
                </c:pt>
                <c:pt idx="111">
                  <c:v>0.50388056815403237</c:v>
                </c:pt>
                <c:pt idx="112">
                  <c:v>0.49888331859853097</c:v>
                </c:pt>
                <c:pt idx="113">
                  <c:v>0.4933627356146329</c:v>
                </c:pt>
                <c:pt idx="114">
                  <c:v>0.48681675438198685</c:v>
                </c:pt>
                <c:pt idx="115">
                  <c:v>0.48253581164761589</c:v>
                </c:pt>
                <c:pt idx="116">
                  <c:v>0.47417209656991566</c:v>
                </c:pt>
                <c:pt idx="117">
                  <c:v>0.46972947837864498</c:v>
                </c:pt>
                <c:pt idx="118">
                  <c:v>0.46508932936935199</c:v>
                </c:pt>
                <c:pt idx="119">
                  <c:v>0.46038971877020579</c:v>
                </c:pt>
                <c:pt idx="120">
                  <c:v>0.45490434596412127</c:v>
                </c:pt>
                <c:pt idx="121">
                  <c:v>0.44809649324170481</c:v>
                </c:pt>
                <c:pt idx="122">
                  <c:v>0.4431916096248259</c:v>
                </c:pt>
                <c:pt idx="123">
                  <c:v>0.43705669992477542</c:v>
                </c:pt>
                <c:pt idx="124">
                  <c:v>0.43241412727035566</c:v>
                </c:pt>
                <c:pt idx="125">
                  <c:v>0.42697389859494972</c:v>
                </c:pt>
                <c:pt idx="126">
                  <c:v>0.42128845537973009</c:v>
                </c:pt>
                <c:pt idx="127">
                  <c:v>0.41612126080039197</c:v>
                </c:pt>
                <c:pt idx="128">
                  <c:v>0.41085477718500912</c:v>
                </c:pt>
                <c:pt idx="129">
                  <c:v>0.4059473221853761</c:v>
                </c:pt>
                <c:pt idx="130">
                  <c:v>0.40152235209523279</c:v>
                </c:pt>
                <c:pt idx="131">
                  <c:v>0.39627597201774539</c:v>
                </c:pt>
                <c:pt idx="132">
                  <c:v>0.39035507055640517</c:v>
                </c:pt>
                <c:pt idx="133">
                  <c:v>0.38675834939668352</c:v>
                </c:pt>
                <c:pt idx="134">
                  <c:v>0.38138605758868815</c:v>
                </c:pt>
                <c:pt idx="135">
                  <c:v>0.37672855408342598</c:v>
                </c:pt>
                <c:pt idx="136">
                  <c:v>0.3710878173962926</c:v>
                </c:pt>
                <c:pt idx="137">
                  <c:v>0.36656492905087457</c:v>
                </c:pt>
                <c:pt idx="138">
                  <c:v>0.36109083479707349</c:v>
                </c:pt>
                <c:pt idx="139">
                  <c:v>0.35711772865553615</c:v>
                </c:pt>
                <c:pt idx="140">
                  <c:v>0.35242501310236396</c:v>
                </c:pt>
                <c:pt idx="141">
                  <c:v>0.34700532743754231</c:v>
                </c:pt>
                <c:pt idx="142">
                  <c:v>0.34261027889217355</c:v>
                </c:pt>
                <c:pt idx="143">
                  <c:v>0.3389590911704794</c:v>
                </c:pt>
                <c:pt idx="144">
                  <c:v>0.33481635979161511</c:v>
                </c:pt>
                <c:pt idx="145">
                  <c:v>0.32858478854117046</c:v>
                </c:pt>
                <c:pt idx="146">
                  <c:v>0.32419719046045048</c:v>
                </c:pt>
                <c:pt idx="147">
                  <c:v>0.32013861342626465</c:v>
                </c:pt>
                <c:pt idx="148">
                  <c:v>0.31519796421289742</c:v>
                </c:pt>
                <c:pt idx="149">
                  <c:v>0.31065114611204586</c:v>
                </c:pt>
                <c:pt idx="150">
                  <c:v>0.30736901072360118</c:v>
                </c:pt>
                <c:pt idx="151">
                  <c:v>0.30279317620470453</c:v>
                </c:pt>
                <c:pt idx="152">
                  <c:v>0.29840286087369977</c:v>
                </c:pt>
                <c:pt idx="153">
                  <c:v>0.2925239505602576</c:v>
                </c:pt>
                <c:pt idx="154">
                  <c:v>0.28791600274343165</c:v>
                </c:pt>
                <c:pt idx="155">
                  <c:v>0.28554025078929762</c:v>
                </c:pt>
                <c:pt idx="156">
                  <c:v>0.28312981228438372</c:v>
                </c:pt>
                <c:pt idx="157">
                  <c:v>0.27711000141659814</c:v>
                </c:pt>
                <c:pt idx="158">
                  <c:v>0.27394676115641159</c:v>
                </c:pt>
                <c:pt idx="159">
                  <c:v>0.27019967301361852</c:v>
                </c:pt>
                <c:pt idx="160">
                  <c:v>0.26499712238893613</c:v>
                </c:pt>
                <c:pt idx="161">
                  <c:v>0.26255980311623539</c:v>
                </c:pt>
                <c:pt idx="162">
                  <c:v>0.2579757869249395</c:v>
                </c:pt>
                <c:pt idx="163">
                  <c:v>0.25419345868278814</c:v>
                </c:pt>
                <c:pt idx="164">
                  <c:v>0.25079832645059885</c:v>
                </c:pt>
                <c:pt idx="165">
                  <c:v>0.24765121764323889</c:v>
                </c:pt>
                <c:pt idx="166">
                  <c:v>0.24440233444152137</c:v>
                </c:pt>
                <c:pt idx="167">
                  <c:v>0.24044767867253067</c:v>
                </c:pt>
                <c:pt idx="168">
                  <c:v>0.23556738308507022</c:v>
                </c:pt>
                <c:pt idx="169">
                  <c:v>0.23314689468130517</c:v>
                </c:pt>
                <c:pt idx="170">
                  <c:v>0.22823777342564752</c:v>
                </c:pt>
                <c:pt idx="171">
                  <c:v>0.22529956001303456</c:v>
                </c:pt>
                <c:pt idx="172">
                  <c:v>0.2225112460593559</c:v>
                </c:pt>
                <c:pt idx="173">
                  <c:v>0.21857574568931057</c:v>
                </c:pt>
                <c:pt idx="174">
                  <c:v>0.21517301712494161</c:v>
                </c:pt>
                <c:pt idx="175">
                  <c:v>0.21188709666108288</c:v>
                </c:pt>
                <c:pt idx="176">
                  <c:v>0.2090894172638898</c:v>
                </c:pt>
                <c:pt idx="177">
                  <c:v>0.20516573590403039</c:v>
                </c:pt>
                <c:pt idx="178">
                  <c:v>0.20213750913425282</c:v>
                </c:pt>
                <c:pt idx="179">
                  <c:v>0.19989643218305253</c:v>
                </c:pt>
                <c:pt idx="180">
                  <c:v>0.1956688881855248</c:v>
                </c:pt>
                <c:pt idx="181">
                  <c:v>0.19165398164593742</c:v>
                </c:pt>
                <c:pt idx="182">
                  <c:v>0.18947821220640068</c:v>
                </c:pt>
                <c:pt idx="183">
                  <c:v>0.18676978578511563</c:v>
                </c:pt>
                <c:pt idx="184">
                  <c:v>0.18400826676179224</c:v>
                </c:pt>
                <c:pt idx="185">
                  <c:v>0.18012936505079416</c:v>
                </c:pt>
                <c:pt idx="186">
                  <c:v>0.17834818579596218</c:v>
                </c:pt>
                <c:pt idx="187">
                  <c:v>0.17550382747985321</c:v>
                </c:pt>
                <c:pt idx="188">
                  <c:v>0.17306189037774547</c:v>
                </c:pt>
                <c:pt idx="189">
                  <c:v>0.16976306923985718</c:v>
                </c:pt>
                <c:pt idx="190">
                  <c:v>0.16672612015276819</c:v>
                </c:pt>
                <c:pt idx="191">
                  <c:v>0.1646003464353856</c:v>
                </c:pt>
                <c:pt idx="192">
                  <c:v>0.16246266525225031</c:v>
                </c:pt>
                <c:pt idx="193">
                  <c:v>0.16041933642429124</c:v>
                </c:pt>
                <c:pt idx="194">
                  <c:v>0.15653174175649753</c:v>
                </c:pt>
                <c:pt idx="195">
                  <c:v>0.15441200190562837</c:v>
                </c:pt>
                <c:pt idx="196">
                  <c:v>0.15293680261177683</c:v>
                </c:pt>
                <c:pt idx="197">
                  <c:v>0.14991883201249973</c:v>
                </c:pt>
                <c:pt idx="198">
                  <c:v>0.14832214937676694</c:v>
                </c:pt>
                <c:pt idx="199">
                  <c:v>0.14582875544607179</c:v>
                </c:pt>
                <c:pt idx="200">
                  <c:v>0.14325724122422132</c:v>
                </c:pt>
                <c:pt idx="201">
                  <c:v>0.14089687268429452</c:v>
                </c:pt>
                <c:pt idx="202">
                  <c:v>0.13865225994155014</c:v>
                </c:pt>
                <c:pt idx="203">
                  <c:v>0.13588331906605508</c:v>
                </c:pt>
                <c:pt idx="204">
                  <c:v>0.13424581577585395</c:v>
                </c:pt>
                <c:pt idx="205">
                  <c:v>0.13128773221339485</c:v>
                </c:pt>
                <c:pt idx="206">
                  <c:v>0.12861365479046269</c:v>
                </c:pt>
                <c:pt idx="207">
                  <c:v>0.12681748540272764</c:v>
                </c:pt>
                <c:pt idx="208">
                  <c:v>0.12482397725588579</c:v>
                </c:pt>
                <c:pt idx="209">
                  <c:v>0.12374541365834364</c:v>
                </c:pt>
                <c:pt idx="210">
                  <c:v>0.12130568270913407</c:v>
                </c:pt>
                <c:pt idx="211">
                  <c:v>0.11865087607010431</c:v>
                </c:pt>
                <c:pt idx="212">
                  <c:v>0.11784950323222812</c:v>
                </c:pt>
                <c:pt idx="213">
                  <c:v>0.1160524719169939</c:v>
                </c:pt>
                <c:pt idx="214">
                  <c:v>0.11294582526659395</c:v>
                </c:pt>
                <c:pt idx="215">
                  <c:v>0.11204042082782628</c:v>
                </c:pt>
                <c:pt idx="216">
                  <c:v>0.10976483479800854</c:v>
                </c:pt>
                <c:pt idx="217">
                  <c:v>0.10832319494774717</c:v>
                </c:pt>
                <c:pt idx="218">
                  <c:v>0.10698640449159789</c:v>
                </c:pt>
                <c:pt idx="219">
                  <c:v>0.10535332080056962</c:v>
                </c:pt>
                <c:pt idx="220">
                  <c:v>0.10428166795781249</c:v>
                </c:pt>
                <c:pt idx="221">
                  <c:v>0.10193405385036516</c:v>
                </c:pt>
                <c:pt idx="222">
                  <c:v>9.9983470029598953E-2</c:v>
                </c:pt>
                <c:pt idx="223">
                  <c:v>9.7963860758221305E-2</c:v>
                </c:pt>
                <c:pt idx="224">
                  <c:v>9.6685817889063067E-2</c:v>
                </c:pt>
                <c:pt idx="225">
                  <c:v>9.5717443933336671E-2</c:v>
                </c:pt>
                <c:pt idx="226">
                  <c:v>9.3976917211293337E-2</c:v>
                </c:pt>
                <c:pt idx="227">
                  <c:v>9.1500398096802743E-2</c:v>
                </c:pt>
                <c:pt idx="228">
                  <c:v>8.9898623749197604E-2</c:v>
                </c:pt>
                <c:pt idx="229">
                  <c:v>8.9036187957793791E-2</c:v>
                </c:pt>
                <c:pt idx="230">
                  <c:v>8.8186309303683583E-2</c:v>
                </c:pt>
                <c:pt idx="231">
                  <c:v>8.6257845358911261E-2</c:v>
                </c:pt>
                <c:pt idx="232">
                  <c:v>8.410014105203216E-2</c:v>
                </c:pt>
                <c:pt idx="233">
                  <c:v>8.4339783826189479E-2</c:v>
                </c:pt>
                <c:pt idx="234">
                  <c:v>8.2448699745246101E-2</c:v>
                </c:pt>
                <c:pt idx="235">
                  <c:v>7.9953238609826324E-2</c:v>
                </c:pt>
                <c:pt idx="236">
                  <c:v>7.9058521585823174E-2</c:v>
                </c:pt>
                <c:pt idx="237">
                  <c:v>7.841818874603948E-2</c:v>
                </c:pt>
                <c:pt idx="238">
                  <c:v>7.7142782900024173E-2</c:v>
                </c:pt>
                <c:pt idx="239">
                  <c:v>7.4526430121271081E-2</c:v>
                </c:pt>
                <c:pt idx="240">
                  <c:v>7.3666879701831806E-2</c:v>
                </c:pt>
                <c:pt idx="241">
                  <c:v>7.3210415502726361E-2</c:v>
                </c:pt>
                <c:pt idx="242">
                  <c:v>7.1775014107540849E-2</c:v>
                </c:pt>
                <c:pt idx="243">
                  <c:v>7.062870345738774E-2</c:v>
                </c:pt>
                <c:pt idx="244">
                  <c:v>6.8556358772412535E-2</c:v>
                </c:pt>
                <c:pt idx="245">
                  <c:v>6.8383842365821748E-2</c:v>
                </c:pt>
                <c:pt idx="246">
                  <c:v>6.7835443846377172E-2</c:v>
                </c:pt>
                <c:pt idx="247">
                  <c:v>6.5464168716370411E-2</c:v>
                </c:pt>
                <c:pt idx="248">
                  <c:v>6.501372379702533E-2</c:v>
                </c:pt>
                <c:pt idx="249">
                  <c:v>6.4637681042878037E-2</c:v>
                </c:pt>
                <c:pt idx="250">
                  <c:v>6.3109395879335756E-2</c:v>
                </c:pt>
                <c:pt idx="251">
                  <c:v>6.2079440205299194E-2</c:v>
                </c:pt>
                <c:pt idx="252">
                  <c:v>6.1142974584920386E-2</c:v>
                </c:pt>
                <c:pt idx="253">
                  <c:v>6.068165262302079E-2</c:v>
                </c:pt>
                <c:pt idx="254">
                  <c:v>5.953306999257104E-2</c:v>
                </c:pt>
                <c:pt idx="255">
                  <c:v>5.8569590266521483E-2</c:v>
                </c:pt>
                <c:pt idx="256">
                  <c:v>5.7239133453362359E-2</c:v>
                </c:pt>
                <c:pt idx="257">
                  <c:v>5.6444915978899703E-2</c:v>
                </c:pt>
                <c:pt idx="258">
                  <c:v>5.5277665296665099E-2</c:v>
                </c:pt>
                <c:pt idx="259">
                  <c:v>5.4395089313473526E-2</c:v>
                </c:pt>
                <c:pt idx="260">
                  <c:v>5.226198107742807E-2</c:v>
                </c:pt>
                <c:pt idx="261">
                  <c:v>5.1484788026893859E-2</c:v>
                </c:pt>
                <c:pt idx="262">
                  <c:v>5.1218080093430027E-2</c:v>
                </c:pt>
                <c:pt idx="263">
                  <c:v>5.0168247350190071E-2</c:v>
                </c:pt>
                <c:pt idx="264">
                  <c:v>4.8673558097120664E-2</c:v>
                </c:pt>
                <c:pt idx="265">
                  <c:v>4.8992146623049779E-2</c:v>
                </c:pt>
                <c:pt idx="266">
                  <c:v>4.7455829394832082E-2</c:v>
                </c:pt>
                <c:pt idx="267">
                  <c:v>4.6922212679535114E-2</c:v>
                </c:pt>
                <c:pt idx="268">
                  <c:v>4.623085762160186E-2</c:v>
                </c:pt>
                <c:pt idx="269">
                  <c:v>4.505254344818687E-2</c:v>
                </c:pt>
                <c:pt idx="270">
                  <c:v>4.4831452031789773E-2</c:v>
                </c:pt>
                <c:pt idx="271">
                  <c:v>4.4173057425522237E-2</c:v>
                </c:pt>
                <c:pt idx="272">
                  <c:v>4.2836709060197001E-2</c:v>
                </c:pt>
                <c:pt idx="273">
                  <c:v>4.2426588284686664E-2</c:v>
                </c:pt>
                <c:pt idx="274">
                  <c:v>4.1687768493267885E-2</c:v>
                </c:pt>
                <c:pt idx="275">
                  <c:v>4.1138573873722668E-2</c:v>
                </c:pt>
                <c:pt idx="276">
                  <c:v>4.0153003632195018E-2</c:v>
                </c:pt>
                <c:pt idx="277">
                  <c:v>3.9641926816576724E-2</c:v>
                </c:pt>
                <c:pt idx="278">
                  <c:v>3.8982147964844054E-2</c:v>
                </c:pt>
                <c:pt idx="279">
                  <c:v>3.8021648798673355E-2</c:v>
                </c:pt>
                <c:pt idx="280">
                  <c:v>3.7584163087379795E-2</c:v>
                </c:pt>
              </c:numCache>
            </c:numRef>
          </c:yVal>
          <c:smooth val="1"/>
          <c:extLst>
            <c:ext xmlns:c16="http://schemas.microsoft.com/office/drawing/2014/chart" uri="{C3380CC4-5D6E-409C-BE32-E72D297353CC}">
              <c16:uniqueId val="{00000002-0E2B-7E41-9B16-BD0169D853F8}"/>
            </c:ext>
          </c:extLst>
        </c:ser>
        <c:ser>
          <c:idx val="3"/>
          <c:order val="3"/>
          <c:tx>
            <c:v>420 Ex Aβ</c:v>
          </c:tx>
          <c:spPr>
            <a:ln w="19050" cap="rnd">
              <a:solidFill>
                <a:srgbClr val="7030A0"/>
              </a:solidFill>
              <a:prstDash val="sysDot"/>
              <a:round/>
            </a:ln>
            <a:effectLst/>
          </c:spPr>
          <c:marker>
            <c:symbol val="none"/>
          </c:marker>
          <c:xVal>
            <c:numRef>
              <c:f>'Sheet 1 - L-Lys func. + buffer '!$A$26:$A$306</c:f>
              <c:numCache>
                <c:formatCode>0.00</c:formatCode>
                <c:ptCount val="281"/>
                <c:pt idx="0">
                  <c:v>420</c:v>
                </c:pt>
                <c:pt idx="1">
                  <c:v>421</c:v>
                </c:pt>
                <c:pt idx="2">
                  <c:v>422</c:v>
                </c:pt>
                <c:pt idx="3">
                  <c:v>423</c:v>
                </c:pt>
                <c:pt idx="4">
                  <c:v>424</c:v>
                </c:pt>
                <c:pt idx="5">
                  <c:v>425</c:v>
                </c:pt>
                <c:pt idx="6">
                  <c:v>426</c:v>
                </c:pt>
                <c:pt idx="7">
                  <c:v>427</c:v>
                </c:pt>
                <c:pt idx="8">
                  <c:v>428</c:v>
                </c:pt>
                <c:pt idx="9">
                  <c:v>429</c:v>
                </c:pt>
                <c:pt idx="10">
                  <c:v>430</c:v>
                </c:pt>
                <c:pt idx="11">
                  <c:v>431</c:v>
                </c:pt>
                <c:pt idx="12">
                  <c:v>432</c:v>
                </c:pt>
                <c:pt idx="13">
                  <c:v>433</c:v>
                </c:pt>
                <c:pt idx="14">
                  <c:v>434</c:v>
                </c:pt>
                <c:pt idx="15">
                  <c:v>435</c:v>
                </c:pt>
                <c:pt idx="16">
                  <c:v>436</c:v>
                </c:pt>
                <c:pt idx="17">
                  <c:v>437</c:v>
                </c:pt>
                <c:pt idx="18">
                  <c:v>438</c:v>
                </c:pt>
                <c:pt idx="19">
                  <c:v>439</c:v>
                </c:pt>
                <c:pt idx="20">
                  <c:v>440</c:v>
                </c:pt>
                <c:pt idx="21">
                  <c:v>441</c:v>
                </c:pt>
                <c:pt idx="22">
                  <c:v>442</c:v>
                </c:pt>
                <c:pt idx="23">
                  <c:v>443</c:v>
                </c:pt>
                <c:pt idx="24">
                  <c:v>444</c:v>
                </c:pt>
                <c:pt idx="25">
                  <c:v>445</c:v>
                </c:pt>
                <c:pt idx="26">
                  <c:v>446</c:v>
                </c:pt>
                <c:pt idx="27">
                  <c:v>447</c:v>
                </c:pt>
                <c:pt idx="28">
                  <c:v>448</c:v>
                </c:pt>
                <c:pt idx="29">
                  <c:v>449</c:v>
                </c:pt>
                <c:pt idx="30">
                  <c:v>450</c:v>
                </c:pt>
                <c:pt idx="31">
                  <c:v>451</c:v>
                </c:pt>
                <c:pt idx="32">
                  <c:v>452</c:v>
                </c:pt>
                <c:pt idx="33">
                  <c:v>453</c:v>
                </c:pt>
                <c:pt idx="34">
                  <c:v>454</c:v>
                </c:pt>
                <c:pt idx="35">
                  <c:v>455</c:v>
                </c:pt>
                <c:pt idx="36">
                  <c:v>456</c:v>
                </c:pt>
                <c:pt idx="37">
                  <c:v>457</c:v>
                </c:pt>
                <c:pt idx="38">
                  <c:v>458</c:v>
                </c:pt>
                <c:pt idx="39">
                  <c:v>459</c:v>
                </c:pt>
                <c:pt idx="40">
                  <c:v>460</c:v>
                </c:pt>
                <c:pt idx="41">
                  <c:v>461</c:v>
                </c:pt>
                <c:pt idx="42">
                  <c:v>462</c:v>
                </c:pt>
                <c:pt idx="43">
                  <c:v>463</c:v>
                </c:pt>
                <c:pt idx="44">
                  <c:v>464</c:v>
                </c:pt>
                <c:pt idx="45">
                  <c:v>465</c:v>
                </c:pt>
                <c:pt idx="46">
                  <c:v>466</c:v>
                </c:pt>
                <c:pt idx="47">
                  <c:v>467</c:v>
                </c:pt>
                <c:pt idx="48">
                  <c:v>468</c:v>
                </c:pt>
                <c:pt idx="49">
                  <c:v>469</c:v>
                </c:pt>
                <c:pt idx="50">
                  <c:v>470</c:v>
                </c:pt>
                <c:pt idx="51">
                  <c:v>471</c:v>
                </c:pt>
                <c:pt idx="52">
                  <c:v>472</c:v>
                </c:pt>
                <c:pt idx="53">
                  <c:v>473</c:v>
                </c:pt>
                <c:pt idx="54">
                  <c:v>474</c:v>
                </c:pt>
                <c:pt idx="55">
                  <c:v>475</c:v>
                </c:pt>
                <c:pt idx="56">
                  <c:v>476</c:v>
                </c:pt>
                <c:pt idx="57">
                  <c:v>477</c:v>
                </c:pt>
                <c:pt idx="58">
                  <c:v>478</c:v>
                </c:pt>
                <c:pt idx="59">
                  <c:v>479</c:v>
                </c:pt>
                <c:pt idx="60">
                  <c:v>480</c:v>
                </c:pt>
                <c:pt idx="61">
                  <c:v>481</c:v>
                </c:pt>
                <c:pt idx="62">
                  <c:v>482</c:v>
                </c:pt>
                <c:pt idx="63">
                  <c:v>483</c:v>
                </c:pt>
                <c:pt idx="64">
                  <c:v>484</c:v>
                </c:pt>
                <c:pt idx="65">
                  <c:v>485</c:v>
                </c:pt>
                <c:pt idx="66">
                  <c:v>486</c:v>
                </c:pt>
                <c:pt idx="67">
                  <c:v>487</c:v>
                </c:pt>
                <c:pt idx="68">
                  <c:v>488</c:v>
                </c:pt>
                <c:pt idx="69">
                  <c:v>489</c:v>
                </c:pt>
                <c:pt idx="70">
                  <c:v>490</c:v>
                </c:pt>
                <c:pt idx="71">
                  <c:v>491</c:v>
                </c:pt>
                <c:pt idx="72">
                  <c:v>492</c:v>
                </c:pt>
                <c:pt idx="73">
                  <c:v>493</c:v>
                </c:pt>
                <c:pt idx="74">
                  <c:v>494</c:v>
                </c:pt>
                <c:pt idx="75">
                  <c:v>495</c:v>
                </c:pt>
                <c:pt idx="76">
                  <c:v>496</c:v>
                </c:pt>
                <c:pt idx="77">
                  <c:v>497</c:v>
                </c:pt>
                <c:pt idx="78">
                  <c:v>498</c:v>
                </c:pt>
                <c:pt idx="79">
                  <c:v>499</c:v>
                </c:pt>
                <c:pt idx="80">
                  <c:v>500</c:v>
                </c:pt>
                <c:pt idx="81">
                  <c:v>501</c:v>
                </c:pt>
                <c:pt idx="82">
                  <c:v>502</c:v>
                </c:pt>
                <c:pt idx="83">
                  <c:v>503</c:v>
                </c:pt>
                <c:pt idx="84">
                  <c:v>504</c:v>
                </c:pt>
                <c:pt idx="85">
                  <c:v>505</c:v>
                </c:pt>
                <c:pt idx="86">
                  <c:v>506</c:v>
                </c:pt>
                <c:pt idx="87">
                  <c:v>507</c:v>
                </c:pt>
                <c:pt idx="88">
                  <c:v>508</c:v>
                </c:pt>
                <c:pt idx="89">
                  <c:v>509</c:v>
                </c:pt>
                <c:pt idx="90">
                  <c:v>510</c:v>
                </c:pt>
                <c:pt idx="91">
                  <c:v>511</c:v>
                </c:pt>
                <c:pt idx="92">
                  <c:v>512</c:v>
                </c:pt>
                <c:pt idx="93">
                  <c:v>513</c:v>
                </c:pt>
                <c:pt idx="94">
                  <c:v>514</c:v>
                </c:pt>
                <c:pt idx="95">
                  <c:v>515</c:v>
                </c:pt>
                <c:pt idx="96">
                  <c:v>516</c:v>
                </c:pt>
                <c:pt idx="97">
                  <c:v>517</c:v>
                </c:pt>
                <c:pt idx="98">
                  <c:v>518</c:v>
                </c:pt>
                <c:pt idx="99">
                  <c:v>519</c:v>
                </c:pt>
                <c:pt idx="100">
                  <c:v>520</c:v>
                </c:pt>
                <c:pt idx="101">
                  <c:v>521</c:v>
                </c:pt>
                <c:pt idx="102">
                  <c:v>522</c:v>
                </c:pt>
                <c:pt idx="103">
                  <c:v>523</c:v>
                </c:pt>
                <c:pt idx="104">
                  <c:v>524</c:v>
                </c:pt>
                <c:pt idx="105">
                  <c:v>525</c:v>
                </c:pt>
                <c:pt idx="106">
                  <c:v>526</c:v>
                </c:pt>
                <c:pt idx="107">
                  <c:v>527</c:v>
                </c:pt>
                <c:pt idx="108">
                  <c:v>528</c:v>
                </c:pt>
                <c:pt idx="109">
                  <c:v>529</c:v>
                </c:pt>
                <c:pt idx="110">
                  <c:v>530</c:v>
                </c:pt>
                <c:pt idx="111">
                  <c:v>531</c:v>
                </c:pt>
                <c:pt idx="112">
                  <c:v>532</c:v>
                </c:pt>
                <c:pt idx="113">
                  <c:v>533</c:v>
                </c:pt>
                <c:pt idx="114">
                  <c:v>534</c:v>
                </c:pt>
                <c:pt idx="115">
                  <c:v>535</c:v>
                </c:pt>
                <c:pt idx="116">
                  <c:v>536</c:v>
                </c:pt>
                <c:pt idx="117">
                  <c:v>537</c:v>
                </c:pt>
                <c:pt idx="118">
                  <c:v>538</c:v>
                </c:pt>
                <c:pt idx="119">
                  <c:v>539</c:v>
                </c:pt>
                <c:pt idx="120">
                  <c:v>540</c:v>
                </c:pt>
                <c:pt idx="121">
                  <c:v>541</c:v>
                </c:pt>
                <c:pt idx="122">
                  <c:v>542</c:v>
                </c:pt>
                <c:pt idx="123">
                  <c:v>543</c:v>
                </c:pt>
                <c:pt idx="124">
                  <c:v>544</c:v>
                </c:pt>
                <c:pt idx="125">
                  <c:v>545</c:v>
                </c:pt>
                <c:pt idx="126">
                  <c:v>546</c:v>
                </c:pt>
                <c:pt idx="127">
                  <c:v>547</c:v>
                </c:pt>
                <c:pt idx="128">
                  <c:v>548</c:v>
                </c:pt>
                <c:pt idx="129">
                  <c:v>549</c:v>
                </c:pt>
                <c:pt idx="130">
                  <c:v>550</c:v>
                </c:pt>
                <c:pt idx="131">
                  <c:v>551</c:v>
                </c:pt>
                <c:pt idx="132">
                  <c:v>552</c:v>
                </c:pt>
                <c:pt idx="133">
                  <c:v>553</c:v>
                </c:pt>
                <c:pt idx="134">
                  <c:v>554</c:v>
                </c:pt>
                <c:pt idx="135">
                  <c:v>555</c:v>
                </c:pt>
                <c:pt idx="136">
                  <c:v>556</c:v>
                </c:pt>
                <c:pt idx="137">
                  <c:v>557</c:v>
                </c:pt>
                <c:pt idx="138">
                  <c:v>558</c:v>
                </c:pt>
                <c:pt idx="139">
                  <c:v>559</c:v>
                </c:pt>
                <c:pt idx="140">
                  <c:v>560</c:v>
                </c:pt>
                <c:pt idx="141">
                  <c:v>561</c:v>
                </c:pt>
                <c:pt idx="142">
                  <c:v>562</c:v>
                </c:pt>
                <c:pt idx="143">
                  <c:v>563</c:v>
                </c:pt>
                <c:pt idx="144">
                  <c:v>564</c:v>
                </c:pt>
                <c:pt idx="145">
                  <c:v>565</c:v>
                </c:pt>
                <c:pt idx="146">
                  <c:v>566</c:v>
                </c:pt>
                <c:pt idx="147">
                  <c:v>567</c:v>
                </c:pt>
                <c:pt idx="148">
                  <c:v>568</c:v>
                </c:pt>
                <c:pt idx="149">
                  <c:v>569</c:v>
                </c:pt>
                <c:pt idx="150">
                  <c:v>570</c:v>
                </c:pt>
                <c:pt idx="151">
                  <c:v>571</c:v>
                </c:pt>
                <c:pt idx="152">
                  <c:v>572</c:v>
                </c:pt>
                <c:pt idx="153">
                  <c:v>573</c:v>
                </c:pt>
                <c:pt idx="154">
                  <c:v>574</c:v>
                </c:pt>
                <c:pt idx="155">
                  <c:v>575</c:v>
                </c:pt>
                <c:pt idx="156">
                  <c:v>576</c:v>
                </c:pt>
                <c:pt idx="157">
                  <c:v>577</c:v>
                </c:pt>
                <c:pt idx="158">
                  <c:v>578</c:v>
                </c:pt>
                <c:pt idx="159">
                  <c:v>579</c:v>
                </c:pt>
                <c:pt idx="160">
                  <c:v>580</c:v>
                </c:pt>
                <c:pt idx="161">
                  <c:v>581</c:v>
                </c:pt>
                <c:pt idx="162">
                  <c:v>582</c:v>
                </c:pt>
                <c:pt idx="163">
                  <c:v>583</c:v>
                </c:pt>
                <c:pt idx="164">
                  <c:v>584</c:v>
                </c:pt>
                <c:pt idx="165">
                  <c:v>585</c:v>
                </c:pt>
                <c:pt idx="166">
                  <c:v>586</c:v>
                </c:pt>
                <c:pt idx="167">
                  <c:v>587</c:v>
                </c:pt>
                <c:pt idx="168">
                  <c:v>588</c:v>
                </c:pt>
                <c:pt idx="169">
                  <c:v>589</c:v>
                </c:pt>
                <c:pt idx="170">
                  <c:v>590</c:v>
                </c:pt>
                <c:pt idx="171">
                  <c:v>591</c:v>
                </c:pt>
                <c:pt idx="172">
                  <c:v>592</c:v>
                </c:pt>
                <c:pt idx="173">
                  <c:v>593</c:v>
                </c:pt>
                <c:pt idx="174">
                  <c:v>594</c:v>
                </c:pt>
                <c:pt idx="175">
                  <c:v>595</c:v>
                </c:pt>
                <c:pt idx="176">
                  <c:v>596</c:v>
                </c:pt>
                <c:pt idx="177">
                  <c:v>597</c:v>
                </c:pt>
                <c:pt idx="178">
                  <c:v>598</c:v>
                </c:pt>
                <c:pt idx="179">
                  <c:v>599</c:v>
                </c:pt>
                <c:pt idx="180">
                  <c:v>600</c:v>
                </c:pt>
                <c:pt idx="181">
                  <c:v>601</c:v>
                </c:pt>
                <c:pt idx="182">
                  <c:v>602</c:v>
                </c:pt>
                <c:pt idx="183">
                  <c:v>603</c:v>
                </c:pt>
                <c:pt idx="184">
                  <c:v>604</c:v>
                </c:pt>
                <c:pt idx="185">
                  <c:v>605</c:v>
                </c:pt>
                <c:pt idx="186">
                  <c:v>606</c:v>
                </c:pt>
                <c:pt idx="187">
                  <c:v>607</c:v>
                </c:pt>
                <c:pt idx="188">
                  <c:v>608</c:v>
                </c:pt>
                <c:pt idx="189">
                  <c:v>609</c:v>
                </c:pt>
                <c:pt idx="190">
                  <c:v>610</c:v>
                </c:pt>
                <c:pt idx="191">
                  <c:v>611</c:v>
                </c:pt>
                <c:pt idx="192">
                  <c:v>612</c:v>
                </c:pt>
                <c:pt idx="193">
                  <c:v>613</c:v>
                </c:pt>
                <c:pt idx="194">
                  <c:v>614</c:v>
                </c:pt>
                <c:pt idx="195">
                  <c:v>615</c:v>
                </c:pt>
                <c:pt idx="196">
                  <c:v>616</c:v>
                </c:pt>
                <c:pt idx="197">
                  <c:v>617</c:v>
                </c:pt>
                <c:pt idx="198">
                  <c:v>618</c:v>
                </c:pt>
                <c:pt idx="199">
                  <c:v>619</c:v>
                </c:pt>
                <c:pt idx="200">
                  <c:v>620</c:v>
                </c:pt>
                <c:pt idx="201">
                  <c:v>621</c:v>
                </c:pt>
                <c:pt idx="202">
                  <c:v>622</c:v>
                </c:pt>
                <c:pt idx="203">
                  <c:v>623</c:v>
                </c:pt>
                <c:pt idx="204">
                  <c:v>624</c:v>
                </c:pt>
                <c:pt idx="205">
                  <c:v>625</c:v>
                </c:pt>
                <c:pt idx="206">
                  <c:v>626</c:v>
                </c:pt>
                <c:pt idx="207">
                  <c:v>627</c:v>
                </c:pt>
                <c:pt idx="208">
                  <c:v>628</c:v>
                </c:pt>
                <c:pt idx="209">
                  <c:v>629</c:v>
                </c:pt>
                <c:pt idx="210">
                  <c:v>630</c:v>
                </c:pt>
                <c:pt idx="211">
                  <c:v>631</c:v>
                </c:pt>
                <c:pt idx="212">
                  <c:v>632</c:v>
                </c:pt>
                <c:pt idx="213">
                  <c:v>633</c:v>
                </c:pt>
                <c:pt idx="214">
                  <c:v>634</c:v>
                </c:pt>
                <c:pt idx="215">
                  <c:v>635</c:v>
                </c:pt>
                <c:pt idx="216">
                  <c:v>636</c:v>
                </c:pt>
                <c:pt idx="217">
                  <c:v>637</c:v>
                </c:pt>
                <c:pt idx="218">
                  <c:v>638</c:v>
                </c:pt>
                <c:pt idx="219">
                  <c:v>639</c:v>
                </c:pt>
                <c:pt idx="220">
                  <c:v>640</c:v>
                </c:pt>
                <c:pt idx="221">
                  <c:v>641</c:v>
                </c:pt>
                <c:pt idx="222">
                  <c:v>642</c:v>
                </c:pt>
                <c:pt idx="223">
                  <c:v>643</c:v>
                </c:pt>
                <c:pt idx="224">
                  <c:v>644</c:v>
                </c:pt>
                <c:pt idx="225">
                  <c:v>645</c:v>
                </c:pt>
                <c:pt idx="226">
                  <c:v>646</c:v>
                </c:pt>
                <c:pt idx="227">
                  <c:v>647</c:v>
                </c:pt>
                <c:pt idx="228">
                  <c:v>648</c:v>
                </c:pt>
                <c:pt idx="229">
                  <c:v>649</c:v>
                </c:pt>
                <c:pt idx="230">
                  <c:v>650</c:v>
                </c:pt>
                <c:pt idx="231">
                  <c:v>651</c:v>
                </c:pt>
                <c:pt idx="232">
                  <c:v>652</c:v>
                </c:pt>
                <c:pt idx="233">
                  <c:v>653</c:v>
                </c:pt>
                <c:pt idx="234">
                  <c:v>654</c:v>
                </c:pt>
                <c:pt idx="235">
                  <c:v>655</c:v>
                </c:pt>
                <c:pt idx="236">
                  <c:v>656</c:v>
                </c:pt>
                <c:pt idx="237">
                  <c:v>657</c:v>
                </c:pt>
                <c:pt idx="238">
                  <c:v>658</c:v>
                </c:pt>
                <c:pt idx="239">
                  <c:v>659</c:v>
                </c:pt>
                <c:pt idx="240">
                  <c:v>660</c:v>
                </c:pt>
                <c:pt idx="241">
                  <c:v>661</c:v>
                </c:pt>
                <c:pt idx="242">
                  <c:v>662</c:v>
                </c:pt>
                <c:pt idx="243">
                  <c:v>663</c:v>
                </c:pt>
                <c:pt idx="244">
                  <c:v>664</c:v>
                </c:pt>
                <c:pt idx="245">
                  <c:v>665</c:v>
                </c:pt>
                <c:pt idx="246">
                  <c:v>666</c:v>
                </c:pt>
                <c:pt idx="247">
                  <c:v>667</c:v>
                </c:pt>
                <c:pt idx="248">
                  <c:v>668</c:v>
                </c:pt>
                <c:pt idx="249">
                  <c:v>669</c:v>
                </c:pt>
                <c:pt idx="250">
                  <c:v>670</c:v>
                </c:pt>
                <c:pt idx="251">
                  <c:v>671</c:v>
                </c:pt>
                <c:pt idx="252">
                  <c:v>672</c:v>
                </c:pt>
                <c:pt idx="253">
                  <c:v>673</c:v>
                </c:pt>
                <c:pt idx="254">
                  <c:v>674</c:v>
                </c:pt>
                <c:pt idx="255">
                  <c:v>675</c:v>
                </c:pt>
                <c:pt idx="256">
                  <c:v>676</c:v>
                </c:pt>
                <c:pt idx="257">
                  <c:v>677</c:v>
                </c:pt>
                <c:pt idx="258">
                  <c:v>678</c:v>
                </c:pt>
                <c:pt idx="259">
                  <c:v>679</c:v>
                </c:pt>
                <c:pt idx="260">
                  <c:v>680</c:v>
                </c:pt>
                <c:pt idx="261">
                  <c:v>681</c:v>
                </c:pt>
                <c:pt idx="262">
                  <c:v>682</c:v>
                </c:pt>
                <c:pt idx="263">
                  <c:v>683</c:v>
                </c:pt>
                <c:pt idx="264">
                  <c:v>684</c:v>
                </c:pt>
                <c:pt idx="265">
                  <c:v>685</c:v>
                </c:pt>
                <c:pt idx="266">
                  <c:v>686</c:v>
                </c:pt>
                <c:pt idx="267">
                  <c:v>687</c:v>
                </c:pt>
                <c:pt idx="268">
                  <c:v>688</c:v>
                </c:pt>
                <c:pt idx="269">
                  <c:v>689</c:v>
                </c:pt>
                <c:pt idx="270">
                  <c:v>690</c:v>
                </c:pt>
                <c:pt idx="271">
                  <c:v>691</c:v>
                </c:pt>
                <c:pt idx="272">
                  <c:v>692</c:v>
                </c:pt>
                <c:pt idx="273">
                  <c:v>693</c:v>
                </c:pt>
                <c:pt idx="274">
                  <c:v>694</c:v>
                </c:pt>
                <c:pt idx="275">
                  <c:v>695</c:v>
                </c:pt>
                <c:pt idx="276">
                  <c:v>696</c:v>
                </c:pt>
                <c:pt idx="277">
                  <c:v>697</c:v>
                </c:pt>
                <c:pt idx="278">
                  <c:v>698</c:v>
                </c:pt>
                <c:pt idx="279">
                  <c:v>699</c:v>
                </c:pt>
                <c:pt idx="280">
                  <c:v>700</c:v>
                </c:pt>
              </c:numCache>
            </c:numRef>
          </c:xVal>
          <c:yVal>
            <c:numRef>
              <c:f>'Sheet 1 - L-Lys func. + buffer '!$E$26:$E$306</c:f>
              <c:numCache>
                <c:formatCode>0.00</c:formatCode>
                <c:ptCount val="281"/>
                <c:pt idx="0">
                  <c:v>8.466564085637332E-2</c:v>
                </c:pt>
                <c:pt idx="1">
                  <c:v>8.9484711539945042E-2</c:v>
                </c:pt>
                <c:pt idx="2">
                  <c:v>9.4877273698447867E-2</c:v>
                </c:pt>
                <c:pt idx="3">
                  <c:v>0.10022957772752412</c:v>
                </c:pt>
                <c:pt idx="4">
                  <c:v>0.10533196822518955</c:v>
                </c:pt>
                <c:pt idx="5">
                  <c:v>0.11131642323464054</c:v>
                </c:pt>
                <c:pt idx="6">
                  <c:v>0.11723169196517694</c:v>
                </c:pt>
                <c:pt idx="7">
                  <c:v>0.12296600697452507</c:v>
                </c:pt>
                <c:pt idx="8">
                  <c:v>0.12975759864642414</c:v>
                </c:pt>
                <c:pt idx="9">
                  <c:v>0.13635193889272521</c:v>
                </c:pt>
                <c:pt idx="10">
                  <c:v>0.14261931912589818</c:v>
                </c:pt>
                <c:pt idx="11">
                  <c:v>0.14952479687245054</c:v>
                </c:pt>
                <c:pt idx="12">
                  <c:v>0.15629459013795233</c:v>
                </c:pt>
                <c:pt idx="13">
                  <c:v>0.16332362553747742</c:v>
                </c:pt>
                <c:pt idx="14">
                  <c:v>0.17084792982649713</c:v>
                </c:pt>
                <c:pt idx="15">
                  <c:v>0.17854242748817514</c:v>
                </c:pt>
                <c:pt idx="16">
                  <c:v>0.18721004690669668</c:v>
                </c:pt>
                <c:pt idx="17">
                  <c:v>0.1935859073264305</c:v>
                </c:pt>
                <c:pt idx="18">
                  <c:v>0.20159886335531788</c:v>
                </c:pt>
                <c:pt idx="19">
                  <c:v>0.20998516358903319</c:v>
                </c:pt>
                <c:pt idx="20">
                  <c:v>0.21699285482861266</c:v>
                </c:pt>
                <c:pt idx="21">
                  <c:v>0.22539432154533559</c:v>
                </c:pt>
                <c:pt idx="22">
                  <c:v>0.23446361844046104</c:v>
                </c:pt>
                <c:pt idx="23">
                  <c:v>0.24132652119497297</c:v>
                </c:pt>
                <c:pt idx="24">
                  <c:v>0.24967691183476573</c:v>
                </c:pt>
                <c:pt idx="25">
                  <c:v>0.25813328458614998</c:v>
                </c:pt>
                <c:pt idx="26">
                  <c:v>0.26580298813376985</c:v>
                </c:pt>
                <c:pt idx="27">
                  <c:v>0.27393445966131619</c:v>
                </c:pt>
                <c:pt idx="28">
                  <c:v>0.28125907242276149</c:v>
                </c:pt>
                <c:pt idx="29">
                  <c:v>0.28972166885545886</c:v>
                </c:pt>
                <c:pt idx="30">
                  <c:v>0.2971351411244984</c:v>
                </c:pt>
                <c:pt idx="31">
                  <c:v>0.30552529936739309</c:v>
                </c:pt>
                <c:pt idx="32">
                  <c:v>0.31278586132205538</c:v>
                </c:pt>
                <c:pt idx="33">
                  <c:v>0.32090897725822343</c:v>
                </c:pt>
                <c:pt idx="34">
                  <c:v>0.32982130198926846</c:v>
                </c:pt>
                <c:pt idx="35">
                  <c:v>0.33834575747559409</c:v>
                </c:pt>
                <c:pt idx="36">
                  <c:v>0.34583970186920826</c:v>
                </c:pt>
                <c:pt idx="37">
                  <c:v>0.35352310948433491</c:v>
                </c:pt>
                <c:pt idx="38">
                  <c:v>0.36303646641516985</c:v>
                </c:pt>
                <c:pt idx="39">
                  <c:v>0.36994296673051486</c:v>
                </c:pt>
                <c:pt idx="40">
                  <c:v>0.37789973009831562</c:v>
                </c:pt>
                <c:pt idx="41">
                  <c:v>0.38336742488172809</c:v>
                </c:pt>
                <c:pt idx="42">
                  <c:v>0.39144790822688197</c:v>
                </c:pt>
                <c:pt idx="43">
                  <c:v>0.39719658501669297</c:v>
                </c:pt>
                <c:pt idx="44">
                  <c:v>0.40330639428087073</c:v>
                </c:pt>
                <c:pt idx="45">
                  <c:v>0.4073127563493284</c:v>
                </c:pt>
                <c:pt idx="46">
                  <c:v>0.41167303231947611</c:v>
                </c:pt>
                <c:pt idx="47">
                  <c:v>0.41461396298237385</c:v>
                </c:pt>
                <c:pt idx="48">
                  <c:v>0.41710417232565677</c:v>
                </c:pt>
                <c:pt idx="49">
                  <c:v>0.42093903906023911</c:v>
                </c:pt>
                <c:pt idx="50">
                  <c:v>0.42671751957874204</c:v>
                </c:pt>
                <c:pt idx="51">
                  <c:v>0.42940280430327915</c:v>
                </c:pt>
                <c:pt idx="52">
                  <c:v>0.43313382083633523</c:v>
                </c:pt>
                <c:pt idx="53">
                  <c:v>0.43575011582910494</c:v>
                </c:pt>
                <c:pt idx="54">
                  <c:v>0.4382332823887865</c:v>
                </c:pt>
                <c:pt idx="55">
                  <c:v>0.44088350093294437</c:v>
                </c:pt>
                <c:pt idx="56">
                  <c:v>0.44361965789388791</c:v>
                </c:pt>
                <c:pt idx="57">
                  <c:v>0.44629982790436512</c:v>
                </c:pt>
                <c:pt idx="58">
                  <c:v>0.4484941225203104</c:v>
                </c:pt>
                <c:pt idx="59">
                  <c:v>0.45043016989359619</c:v>
                </c:pt>
                <c:pt idx="60">
                  <c:v>0.45274362519150957</c:v>
                </c:pt>
                <c:pt idx="61">
                  <c:v>0.45446554463990585</c:v>
                </c:pt>
                <c:pt idx="62">
                  <c:v>0.45558608405055434</c:v>
                </c:pt>
                <c:pt idx="63">
                  <c:v>0.45682858741789689</c:v>
                </c:pt>
                <c:pt idx="64">
                  <c:v>0.4571718679506126</c:v>
                </c:pt>
                <c:pt idx="65">
                  <c:v>0.45803430224593922</c:v>
                </c:pt>
                <c:pt idx="66">
                  <c:v>0.46080242663728121</c:v>
                </c:pt>
                <c:pt idx="67">
                  <c:v>0.4601818463182708</c:v>
                </c:pt>
                <c:pt idx="68">
                  <c:v>0.46118357475500565</c:v>
                </c:pt>
                <c:pt idx="69">
                  <c:v>0.4622448246246833</c:v>
                </c:pt>
                <c:pt idx="70">
                  <c:v>0.46175027198216673</c:v>
                </c:pt>
                <c:pt idx="71">
                  <c:v>0.4615260062638884</c:v>
                </c:pt>
                <c:pt idx="72">
                  <c:v>0.46142347261033217</c:v>
                </c:pt>
                <c:pt idx="73">
                  <c:v>0.46094706551462483</c:v>
                </c:pt>
                <c:pt idx="74">
                  <c:v>0.46045198737497817</c:v>
                </c:pt>
                <c:pt idx="75">
                  <c:v>0.46061641000370751</c:v>
                </c:pt>
                <c:pt idx="76">
                  <c:v>0.45980467028561517</c:v>
                </c:pt>
                <c:pt idx="77">
                  <c:v>0.46001774534614787</c:v>
                </c:pt>
                <c:pt idx="78">
                  <c:v>0.45957499998831192</c:v>
                </c:pt>
                <c:pt idx="79">
                  <c:v>0.45887026532462305</c:v>
                </c:pt>
                <c:pt idx="80">
                  <c:v>0.458254565957604</c:v>
                </c:pt>
                <c:pt idx="81">
                  <c:v>0.45712634232023813</c:v>
                </c:pt>
                <c:pt idx="82">
                  <c:v>0.45637371635404106</c:v>
                </c:pt>
                <c:pt idx="83">
                  <c:v>0.45544868992723919</c:v>
                </c:pt>
                <c:pt idx="84">
                  <c:v>0.45418552760332631</c:v>
                </c:pt>
                <c:pt idx="85">
                  <c:v>0.45199555665060098</c:v>
                </c:pt>
                <c:pt idx="86">
                  <c:v>0.45062232231394528</c:v>
                </c:pt>
                <c:pt idx="87">
                  <c:v>0.44994137340825563</c:v>
                </c:pt>
                <c:pt idx="88">
                  <c:v>0.44819870523865474</c:v>
                </c:pt>
                <c:pt idx="89">
                  <c:v>0.4463780783542402</c:v>
                </c:pt>
                <c:pt idx="90">
                  <c:v>0.44445772296109215</c:v>
                </c:pt>
                <c:pt idx="91">
                  <c:v>0.44269708690385412</c:v>
                </c:pt>
                <c:pt idx="92">
                  <c:v>0.44002290681262152</c:v>
                </c:pt>
                <c:pt idx="93">
                  <c:v>0.43872558530515532</c:v>
                </c:pt>
                <c:pt idx="94">
                  <c:v>0.43702660259092524</c:v>
                </c:pt>
                <c:pt idx="95">
                  <c:v>0.43455632286655876</c:v>
                </c:pt>
                <c:pt idx="96">
                  <c:v>0.43395771618199219</c:v>
                </c:pt>
                <c:pt idx="97">
                  <c:v>0.43102166460098923</c:v>
                </c:pt>
                <c:pt idx="98">
                  <c:v>0.42933588850858395</c:v>
                </c:pt>
                <c:pt idx="99">
                  <c:v>0.42565556842285873</c:v>
                </c:pt>
                <c:pt idx="100">
                  <c:v>0.42468522207630272</c:v>
                </c:pt>
                <c:pt idx="101">
                  <c:v>0.4215717151637246</c:v>
                </c:pt>
                <c:pt idx="102">
                  <c:v>0.41920499203572636</c:v>
                </c:pt>
                <c:pt idx="103">
                  <c:v>0.41630353724086894</c:v>
                </c:pt>
                <c:pt idx="104">
                  <c:v>0.41382624278434932</c:v>
                </c:pt>
                <c:pt idx="105">
                  <c:v>0.41049145295748757</c:v>
                </c:pt>
                <c:pt idx="106">
                  <c:v>0.40857454415227817</c:v>
                </c:pt>
                <c:pt idx="107">
                  <c:v>0.40706514247564313</c:v>
                </c:pt>
                <c:pt idx="108">
                  <c:v>0.40253223415291872</c:v>
                </c:pt>
                <c:pt idx="109">
                  <c:v>0.40082162130825405</c:v>
                </c:pt>
                <c:pt idx="110">
                  <c:v>0.396669335606124</c:v>
                </c:pt>
                <c:pt idx="111">
                  <c:v>0.39436072946856066</c:v>
                </c:pt>
                <c:pt idx="112">
                  <c:v>0.39135980984858298</c:v>
                </c:pt>
                <c:pt idx="113">
                  <c:v>0.38738638018034277</c:v>
                </c:pt>
                <c:pt idx="114">
                  <c:v>0.3846318158590733</c:v>
                </c:pt>
                <c:pt idx="115">
                  <c:v>0.38178517733424278</c:v>
                </c:pt>
                <c:pt idx="116">
                  <c:v>0.37702455483520475</c:v>
                </c:pt>
                <c:pt idx="117">
                  <c:v>0.37358363515912413</c:v>
                </c:pt>
                <c:pt idx="118">
                  <c:v>0.37179705151227693</c:v>
                </c:pt>
                <c:pt idx="119">
                  <c:v>0.3680127933304877</c:v>
                </c:pt>
                <c:pt idx="120">
                  <c:v>0.36578077512696788</c:v>
                </c:pt>
                <c:pt idx="121">
                  <c:v>0.36155701620485414</c:v>
                </c:pt>
                <c:pt idx="122">
                  <c:v>0.35734120519307111</c:v>
                </c:pt>
                <c:pt idx="123">
                  <c:v>0.35470445508425485</c:v>
                </c:pt>
                <c:pt idx="124">
                  <c:v>0.35192698208026735</c:v>
                </c:pt>
                <c:pt idx="125">
                  <c:v>0.34791346315231891</c:v>
                </c:pt>
                <c:pt idx="126">
                  <c:v>0.3443506075709924</c:v>
                </c:pt>
                <c:pt idx="127">
                  <c:v>0.34095895371838308</c:v>
                </c:pt>
                <c:pt idx="128">
                  <c:v>0.338846445904886</c:v>
                </c:pt>
                <c:pt idx="129">
                  <c:v>0.33506972795237983</c:v>
                </c:pt>
                <c:pt idx="130">
                  <c:v>0.33161113025362715</c:v>
                </c:pt>
                <c:pt idx="131">
                  <c:v>0.32804479816281717</c:v>
                </c:pt>
                <c:pt idx="132">
                  <c:v>0.32495756049645452</c:v>
                </c:pt>
                <c:pt idx="133">
                  <c:v>0.32206478481967826</c:v>
                </c:pt>
                <c:pt idx="134">
                  <c:v>0.31982858695037281</c:v>
                </c:pt>
                <c:pt idx="135">
                  <c:v>0.31535785746778638</c:v>
                </c:pt>
                <c:pt idx="136">
                  <c:v>0.31077466037877871</c:v>
                </c:pt>
                <c:pt idx="137">
                  <c:v>0.3081206717199792</c:v>
                </c:pt>
                <c:pt idx="138">
                  <c:v>0.30353502106429997</c:v>
                </c:pt>
                <c:pt idx="139">
                  <c:v>0.3014559991995987</c:v>
                </c:pt>
                <c:pt idx="140">
                  <c:v>0.29706983361283484</c:v>
                </c:pt>
                <c:pt idx="141">
                  <c:v>0.2940157321872135</c:v>
                </c:pt>
                <c:pt idx="142">
                  <c:v>0.29051540889427269</c:v>
                </c:pt>
                <c:pt idx="143">
                  <c:v>0.28709017932823327</c:v>
                </c:pt>
                <c:pt idx="144">
                  <c:v>0.28424792617980887</c:v>
                </c:pt>
                <c:pt idx="145">
                  <c:v>0.28021909490132202</c:v>
                </c:pt>
                <c:pt idx="146">
                  <c:v>0.27703972692850198</c:v>
                </c:pt>
                <c:pt idx="147">
                  <c:v>0.27316067916296349</c:v>
                </c:pt>
                <c:pt idx="148">
                  <c:v>0.26938752561447865</c:v>
                </c:pt>
                <c:pt idx="149">
                  <c:v>0.26710986396450181</c:v>
                </c:pt>
                <c:pt idx="150">
                  <c:v>0.26480312979358345</c:v>
                </c:pt>
                <c:pt idx="151">
                  <c:v>0.2607506586246281</c:v>
                </c:pt>
                <c:pt idx="152">
                  <c:v>0.25849719228379459</c:v>
                </c:pt>
                <c:pt idx="153">
                  <c:v>0.25358383525945488</c:v>
                </c:pt>
                <c:pt idx="154">
                  <c:v>0.24977798494291767</c:v>
                </c:pt>
                <c:pt idx="155">
                  <c:v>0.24806436311290661</c:v>
                </c:pt>
                <c:pt idx="156">
                  <c:v>0.24477796016413839</c:v>
                </c:pt>
                <c:pt idx="157">
                  <c:v>0.24142587007410723</c:v>
                </c:pt>
                <c:pt idx="158">
                  <c:v>0.23853956680148503</c:v>
                </c:pt>
                <c:pt idx="159">
                  <c:v>0.2350051273372116</c:v>
                </c:pt>
                <c:pt idx="160">
                  <c:v>0.2323028378247598</c:v>
                </c:pt>
                <c:pt idx="161">
                  <c:v>0.22882904559155129</c:v>
                </c:pt>
                <c:pt idx="162">
                  <c:v>0.2262816243845629</c:v>
                </c:pt>
                <c:pt idx="163">
                  <c:v>0.22279703421388389</c:v>
                </c:pt>
                <c:pt idx="164">
                  <c:v>0.22064804642701691</c:v>
                </c:pt>
                <c:pt idx="165">
                  <c:v>0.21788205581583661</c:v>
                </c:pt>
                <c:pt idx="166">
                  <c:v>0.21427902308026409</c:v>
                </c:pt>
                <c:pt idx="167">
                  <c:v>0.21171731246554931</c:v>
                </c:pt>
                <c:pt idx="168">
                  <c:v>0.20922485339611871</c:v>
                </c:pt>
                <c:pt idx="169">
                  <c:v>0.20573177672730297</c:v>
                </c:pt>
                <c:pt idx="170">
                  <c:v>0.2029739827492944</c:v>
                </c:pt>
                <c:pt idx="171">
                  <c:v>0.19916612955935381</c:v>
                </c:pt>
                <c:pt idx="172">
                  <c:v>0.19773185340126148</c:v>
                </c:pt>
                <c:pt idx="173">
                  <c:v>0.1948607876753157</c:v>
                </c:pt>
                <c:pt idx="174">
                  <c:v>0.19208833962075375</c:v>
                </c:pt>
                <c:pt idx="175">
                  <c:v>0.18846593455503624</c:v>
                </c:pt>
                <c:pt idx="176">
                  <c:v>0.18764396914901724</c:v>
                </c:pt>
                <c:pt idx="177">
                  <c:v>0.18216331422250504</c:v>
                </c:pt>
                <c:pt idx="178">
                  <c:v>0.18160551416668264</c:v>
                </c:pt>
                <c:pt idx="179">
                  <c:v>0.17744253319538256</c:v>
                </c:pt>
                <c:pt idx="180">
                  <c:v>0.176099584698309</c:v>
                </c:pt>
                <c:pt idx="181">
                  <c:v>0.17348992331201579</c:v>
                </c:pt>
                <c:pt idx="182">
                  <c:v>0.16945163981753469</c:v>
                </c:pt>
                <c:pt idx="183">
                  <c:v>0.16836030701375035</c:v>
                </c:pt>
                <c:pt idx="184">
                  <c:v>0.16429026105145245</c:v>
                </c:pt>
                <c:pt idx="185">
                  <c:v>0.16224509130045112</c:v>
                </c:pt>
                <c:pt idx="186">
                  <c:v>0.16009353063475285</c:v>
                </c:pt>
                <c:pt idx="187">
                  <c:v>0.15793818582868888</c:v>
                </c:pt>
                <c:pt idx="188">
                  <c:v>0.15621497956685759</c:v>
                </c:pt>
                <c:pt idx="189">
                  <c:v>0.15395997918582541</c:v>
                </c:pt>
                <c:pt idx="190">
                  <c:v>0.15185305230145771</c:v>
                </c:pt>
                <c:pt idx="191">
                  <c:v>0.14990081774646818</c:v>
                </c:pt>
                <c:pt idx="192">
                  <c:v>0.14738452971980812</c:v>
                </c:pt>
                <c:pt idx="193">
                  <c:v>0.1445402589242176</c:v>
                </c:pt>
                <c:pt idx="194">
                  <c:v>0.14235525569596344</c:v>
                </c:pt>
                <c:pt idx="195">
                  <c:v>0.14029227626749299</c:v>
                </c:pt>
                <c:pt idx="196">
                  <c:v>0.13849851762121848</c:v>
                </c:pt>
                <c:pt idx="197">
                  <c:v>0.13574563320767843</c:v>
                </c:pt>
                <c:pt idx="198">
                  <c:v>0.13368325277113244</c:v>
                </c:pt>
                <c:pt idx="199">
                  <c:v>0.13233606738331882</c:v>
                </c:pt>
                <c:pt idx="200">
                  <c:v>0.1295242603417508</c:v>
                </c:pt>
                <c:pt idx="201">
                  <c:v>0.12835527458393858</c:v>
                </c:pt>
                <c:pt idx="202">
                  <c:v>0.12665861490364094</c:v>
                </c:pt>
                <c:pt idx="203">
                  <c:v>0.12498062701532124</c:v>
                </c:pt>
                <c:pt idx="204">
                  <c:v>0.12307882653311684</c:v>
                </c:pt>
                <c:pt idx="205">
                  <c:v>0.12038223483082873</c:v>
                </c:pt>
                <c:pt idx="206">
                  <c:v>0.11811263890726519</c:v>
                </c:pt>
                <c:pt idx="207">
                  <c:v>0.11628028034617358</c:v>
                </c:pt>
                <c:pt idx="208">
                  <c:v>0.11396073975409166</c:v>
                </c:pt>
                <c:pt idx="209">
                  <c:v>0.11273457729038906</c:v>
                </c:pt>
                <c:pt idx="210">
                  <c:v>0.11187636380297224</c:v>
                </c:pt>
                <c:pt idx="211">
                  <c:v>0.10861956859677774</c:v>
                </c:pt>
                <c:pt idx="212">
                  <c:v>0.10770622372806551</c:v>
                </c:pt>
                <c:pt idx="213">
                  <c:v>0.10597961332948717</c:v>
                </c:pt>
                <c:pt idx="214">
                  <c:v>0.10434143063321001</c:v>
                </c:pt>
                <c:pt idx="215">
                  <c:v>0.10198410810654127</c:v>
                </c:pt>
                <c:pt idx="216">
                  <c:v>0.1015832938665041</c:v>
                </c:pt>
                <c:pt idx="217">
                  <c:v>9.9941707033479876E-2</c:v>
                </c:pt>
                <c:pt idx="218">
                  <c:v>9.7837015662526117E-2</c:v>
                </c:pt>
                <c:pt idx="219">
                  <c:v>9.6159619472754337E-2</c:v>
                </c:pt>
                <c:pt idx="220">
                  <c:v>9.5248590157588353E-2</c:v>
                </c:pt>
                <c:pt idx="221">
                  <c:v>9.4297047070797654E-2</c:v>
                </c:pt>
                <c:pt idx="222">
                  <c:v>9.2375493693800673E-2</c:v>
                </c:pt>
                <c:pt idx="223">
                  <c:v>9.0808652188690872E-2</c:v>
                </c:pt>
                <c:pt idx="224">
                  <c:v>8.9281857305088017E-2</c:v>
                </c:pt>
                <c:pt idx="225">
                  <c:v>8.8475516929750281E-2</c:v>
                </c:pt>
                <c:pt idx="226">
                  <c:v>8.6084605785985216E-2</c:v>
                </c:pt>
                <c:pt idx="227">
                  <c:v>8.4650570496328292E-2</c:v>
                </c:pt>
                <c:pt idx="228">
                  <c:v>8.4671419080688579E-2</c:v>
                </c:pt>
                <c:pt idx="229">
                  <c:v>8.1584992662208658E-2</c:v>
                </c:pt>
                <c:pt idx="230">
                  <c:v>8.0955493478739565E-2</c:v>
                </c:pt>
                <c:pt idx="231">
                  <c:v>7.9218575482005699E-2</c:v>
                </c:pt>
                <c:pt idx="232">
                  <c:v>7.9105997165868677E-2</c:v>
                </c:pt>
                <c:pt idx="233">
                  <c:v>7.7462306474227499E-2</c:v>
                </c:pt>
                <c:pt idx="234">
                  <c:v>7.6265934087512116E-2</c:v>
                </c:pt>
                <c:pt idx="235">
                  <c:v>7.4514953899782466E-2</c:v>
                </c:pt>
                <c:pt idx="236">
                  <c:v>7.3395211711292624E-2</c:v>
                </c:pt>
                <c:pt idx="237">
                  <c:v>7.1259013514720235E-2</c:v>
                </c:pt>
                <c:pt idx="238">
                  <c:v>7.0533803350932497E-2</c:v>
                </c:pt>
                <c:pt idx="239">
                  <c:v>6.9422688291839785E-2</c:v>
                </c:pt>
                <c:pt idx="240">
                  <c:v>6.8732052847058356E-2</c:v>
                </c:pt>
                <c:pt idx="241">
                  <c:v>6.7021973727948644E-2</c:v>
                </c:pt>
                <c:pt idx="242">
                  <c:v>6.5854485730462056E-2</c:v>
                </c:pt>
                <c:pt idx="243">
                  <c:v>6.5965252297062973E-2</c:v>
                </c:pt>
                <c:pt idx="244">
                  <c:v>6.3932932353465088E-2</c:v>
                </c:pt>
                <c:pt idx="245">
                  <c:v>6.3558445519646067E-2</c:v>
                </c:pt>
                <c:pt idx="246">
                  <c:v>6.2125746975001957E-2</c:v>
                </c:pt>
                <c:pt idx="247">
                  <c:v>6.1050693361671529E-2</c:v>
                </c:pt>
                <c:pt idx="248">
                  <c:v>5.94426513854844E-2</c:v>
                </c:pt>
                <c:pt idx="249">
                  <c:v>5.9189651446730066E-2</c:v>
                </c:pt>
                <c:pt idx="250">
                  <c:v>5.8049513611263967E-2</c:v>
                </c:pt>
                <c:pt idx="251">
                  <c:v>5.7957389476125179E-2</c:v>
                </c:pt>
                <c:pt idx="252">
                  <c:v>5.5985606427895851E-2</c:v>
                </c:pt>
                <c:pt idx="253">
                  <c:v>5.5677796390433146E-2</c:v>
                </c:pt>
                <c:pt idx="254">
                  <c:v>5.4376096051898921E-2</c:v>
                </c:pt>
                <c:pt idx="255">
                  <c:v>5.3223455498948767E-2</c:v>
                </c:pt>
                <c:pt idx="256">
                  <c:v>5.2938006392925049E-2</c:v>
                </c:pt>
                <c:pt idx="257">
                  <c:v>5.2697501691268571E-2</c:v>
                </c:pt>
                <c:pt idx="258">
                  <c:v>5.2227493878940233E-2</c:v>
                </c:pt>
                <c:pt idx="259">
                  <c:v>5.0200893625635658E-2</c:v>
                </c:pt>
                <c:pt idx="260">
                  <c:v>4.9800240026891984E-2</c:v>
                </c:pt>
                <c:pt idx="261">
                  <c:v>4.8464494393684311E-2</c:v>
                </c:pt>
                <c:pt idx="262">
                  <c:v>4.7544333771091768E-2</c:v>
                </c:pt>
                <c:pt idx="263">
                  <c:v>4.6584021053546941E-2</c:v>
                </c:pt>
                <c:pt idx="264">
                  <c:v>4.5864168903380062E-2</c:v>
                </c:pt>
                <c:pt idx="265">
                  <c:v>4.5492991392413112E-2</c:v>
                </c:pt>
                <c:pt idx="266">
                  <c:v>4.4336384177674132E-2</c:v>
                </c:pt>
                <c:pt idx="267">
                  <c:v>4.4485363549106635E-2</c:v>
                </c:pt>
                <c:pt idx="268">
                  <c:v>4.3055729531676391E-2</c:v>
                </c:pt>
                <c:pt idx="269">
                  <c:v>4.2317355571274758E-2</c:v>
                </c:pt>
                <c:pt idx="270">
                  <c:v>4.2207180516212098E-2</c:v>
                </c:pt>
                <c:pt idx="271">
                  <c:v>4.1008163812977255E-2</c:v>
                </c:pt>
                <c:pt idx="272">
                  <c:v>3.9982934433947487E-2</c:v>
                </c:pt>
                <c:pt idx="273">
                  <c:v>3.9375364937653319E-2</c:v>
                </c:pt>
                <c:pt idx="274">
                  <c:v>3.9386194666765156E-2</c:v>
                </c:pt>
                <c:pt idx="275">
                  <c:v>3.8689525355470288E-2</c:v>
                </c:pt>
                <c:pt idx="276">
                  <c:v>3.7308616142579902E-2</c:v>
                </c:pt>
                <c:pt idx="277">
                  <c:v>3.7352643638609448E-2</c:v>
                </c:pt>
                <c:pt idx="278">
                  <c:v>3.7102949282514085E-2</c:v>
                </c:pt>
                <c:pt idx="279">
                  <c:v>3.6534695573995746E-2</c:v>
                </c:pt>
                <c:pt idx="280">
                  <c:v>3.5650859519749854E-2</c:v>
                </c:pt>
              </c:numCache>
            </c:numRef>
          </c:yVal>
          <c:smooth val="1"/>
          <c:extLst>
            <c:ext xmlns:c16="http://schemas.microsoft.com/office/drawing/2014/chart" uri="{C3380CC4-5D6E-409C-BE32-E72D297353CC}">
              <c16:uniqueId val="{00000003-0E2B-7E41-9B16-BD0169D853F8}"/>
            </c:ext>
          </c:extLst>
        </c:ser>
        <c:ser>
          <c:idx val="4"/>
          <c:order val="4"/>
          <c:tx>
            <c:v>360 Ex Buffer</c:v>
          </c:tx>
          <c:spPr>
            <a:ln w="19050" cap="rnd">
              <a:solidFill>
                <a:schemeClr val="accent1"/>
              </a:solidFill>
              <a:round/>
            </a:ln>
            <a:effectLst/>
          </c:spPr>
          <c:marker>
            <c:symbol val="none"/>
          </c:marker>
          <c:xVal>
            <c:numRef>
              <c:f>'Sheet 1 - L-Lys func. + buffer '!$A$26:$A$306</c:f>
              <c:numCache>
                <c:formatCode>0.00</c:formatCode>
                <c:ptCount val="281"/>
                <c:pt idx="0">
                  <c:v>420</c:v>
                </c:pt>
                <c:pt idx="1">
                  <c:v>421</c:v>
                </c:pt>
                <c:pt idx="2">
                  <c:v>422</c:v>
                </c:pt>
                <c:pt idx="3">
                  <c:v>423</c:v>
                </c:pt>
                <c:pt idx="4">
                  <c:v>424</c:v>
                </c:pt>
                <c:pt idx="5">
                  <c:v>425</c:v>
                </c:pt>
                <c:pt idx="6">
                  <c:v>426</c:v>
                </c:pt>
                <c:pt idx="7">
                  <c:v>427</c:v>
                </c:pt>
                <c:pt idx="8">
                  <c:v>428</c:v>
                </c:pt>
                <c:pt idx="9">
                  <c:v>429</c:v>
                </c:pt>
                <c:pt idx="10">
                  <c:v>430</c:v>
                </c:pt>
                <c:pt idx="11">
                  <c:v>431</c:v>
                </c:pt>
                <c:pt idx="12">
                  <c:v>432</c:v>
                </c:pt>
                <c:pt idx="13">
                  <c:v>433</c:v>
                </c:pt>
                <c:pt idx="14">
                  <c:v>434</c:v>
                </c:pt>
                <c:pt idx="15">
                  <c:v>435</c:v>
                </c:pt>
                <c:pt idx="16">
                  <c:v>436</c:v>
                </c:pt>
                <c:pt idx="17">
                  <c:v>437</c:v>
                </c:pt>
                <c:pt idx="18">
                  <c:v>438</c:v>
                </c:pt>
                <c:pt idx="19">
                  <c:v>439</c:v>
                </c:pt>
                <c:pt idx="20">
                  <c:v>440</c:v>
                </c:pt>
                <c:pt idx="21">
                  <c:v>441</c:v>
                </c:pt>
                <c:pt idx="22">
                  <c:v>442</c:v>
                </c:pt>
                <c:pt idx="23">
                  <c:v>443</c:v>
                </c:pt>
                <c:pt idx="24">
                  <c:v>444</c:v>
                </c:pt>
                <c:pt idx="25">
                  <c:v>445</c:v>
                </c:pt>
                <c:pt idx="26">
                  <c:v>446</c:v>
                </c:pt>
                <c:pt idx="27">
                  <c:v>447</c:v>
                </c:pt>
                <c:pt idx="28">
                  <c:v>448</c:v>
                </c:pt>
                <c:pt idx="29">
                  <c:v>449</c:v>
                </c:pt>
                <c:pt idx="30">
                  <c:v>450</c:v>
                </c:pt>
                <c:pt idx="31">
                  <c:v>451</c:v>
                </c:pt>
                <c:pt idx="32">
                  <c:v>452</c:v>
                </c:pt>
                <c:pt idx="33">
                  <c:v>453</c:v>
                </c:pt>
                <c:pt idx="34">
                  <c:v>454</c:v>
                </c:pt>
                <c:pt idx="35">
                  <c:v>455</c:v>
                </c:pt>
                <c:pt idx="36">
                  <c:v>456</c:v>
                </c:pt>
                <c:pt idx="37">
                  <c:v>457</c:v>
                </c:pt>
                <c:pt idx="38">
                  <c:v>458</c:v>
                </c:pt>
                <c:pt idx="39">
                  <c:v>459</c:v>
                </c:pt>
                <c:pt idx="40">
                  <c:v>460</c:v>
                </c:pt>
                <c:pt idx="41">
                  <c:v>461</c:v>
                </c:pt>
                <c:pt idx="42">
                  <c:v>462</c:v>
                </c:pt>
                <c:pt idx="43">
                  <c:v>463</c:v>
                </c:pt>
                <c:pt idx="44">
                  <c:v>464</c:v>
                </c:pt>
                <c:pt idx="45">
                  <c:v>465</c:v>
                </c:pt>
                <c:pt idx="46">
                  <c:v>466</c:v>
                </c:pt>
                <c:pt idx="47">
                  <c:v>467</c:v>
                </c:pt>
                <c:pt idx="48">
                  <c:v>468</c:v>
                </c:pt>
                <c:pt idx="49">
                  <c:v>469</c:v>
                </c:pt>
                <c:pt idx="50">
                  <c:v>470</c:v>
                </c:pt>
                <c:pt idx="51">
                  <c:v>471</c:v>
                </c:pt>
                <c:pt idx="52">
                  <c:v>472</c:v>
                </c:pt>
                <c:pt idx="53">
                  <c:v>473</c:v>
                </c:pt>
                <c:pt idx="54">
                  <c:v>474</c:v>
                </c:pt>
                <c:pt idx="55">
                  <c:v>475</c:v>
                </c:pt>
                <c:pt idx="56">
                  <c:v>476</c:v>
                </c:pt>
                <c:pt idx="57">
                  <c:v>477</c:v>
                </c:pt>
                <c:pt idx="58">
                  <c:v>478</c:v>
                </c:pt>
                <c:pt idx="59">
                  <c:v>479</c:v>
                </c:pt>
                <c:pt idx="60">
                  <c:v>480</c:v>
                </c:pt>
                <c:pt idx="61">
                  <c:v>481</c:v>
                </c:pt>
                <c:pt idx="62">
                  <c:v>482</c:v>
                </c:pt>
                <c:pt idx="63">
                  <c:v>483</c:v>
                </c:pt>
                <c:pt idx="64">
                  <c:v>484</c:v>
                </c:pt>
                <c:pt idx="65">
                  <c:v>485</c:v>
                </c:pt>
                <c:pt idx="66">
                  <c:v>486</c:v>
                </c:pt>
                <c:pt idx="67">
                  <c:v>487</c:v>
                </c:pt>
                <c:pt idx="68">
                  <c:v>488</c:v>
                </c:pt>
                <c:pt idx="69">
                  <c:v>489</c:v>
                </c:pt>
                <c:pt idx="70">
                  <c:v>490</c:v>
                </c:pt>
                <c:pt idx="71">
                  <c:v>491</c:v>
                </c:pt>
                <c:pt idx="72">
                  <c:v>492</c:v>
                </c:pt>
                <c:pt idx="73">
                  <c:v>493</c:v>
                </c:pt>
                <c:pt idx="74">
                  <c:v>494</c:v>
                </c:pt>
                <c:pt idx="75">
                  <c:v>495</c:v>
                </c:pt>
                <c:pt idx="76">
                  <c:v>496</c:v>
                </c:pt>
                <c:pt idx="77">
                  <c:v>497</c:v>
                </c:pt>
                <c:pt idx="78">
                  <c:v>498</c:v>
                </c:pt>
                <c:pt idx="79">
                  <c:v>499</c:v>
                </c:pt>
                <c:pt idx="80">
                  <c:v>500</c:v>
                </c:pt>
                <c:pt idx="81">
                  <c:v>501</c:v>
                </c:pt>
                <c:pt idx="82">
                  <c:v>502</c:v>
                </c:pt>
                <c:pt idx="83">
                  <c:v>503</c:v>
                </c:pt>
                <c:pt idx="84">
                  <c:v>504</c:v>
                </c:pt>
                <c:pt idx="85">
                  <c:v>505</c:v>
                </c:pt>
                <c:pt idx="86">
                  <c:v>506</c:v>
                </c:pt>
                <c:pt idx="87">
                  <c:v>507</c:v>
                </c:pt>
                <c:pt idx="88">
                  <c:v>508</c:v>
                </c:pt>
                <c:pt idx="89">
                  <c:v>509</c:v>
                </c:pt>
                <c:pt idx="90">
                  <c:v>510</c:v>
                </c:pt>
                <c:pt idx="91">
                  <c:v>511</c:v>
                </c:pt>
                <c:pt idx="92">
                  <c:v>512</c:v>
                </c:pt>
                <c:pt idx="93">
                  <c:v>513</c:v>
                </c:pt>
                <c:pt idx="94">
                  <c:v>514</c:v>
                </c:pt>
                <c:pt idx="95">
                  <c:v>515</c:v>
                </c:pt>
                <c:pt idx="96">
                  <c:v>516</c:v>
                </c:pt>
                <c:pt idx="97">
                  <c:v>517</c:v>
                </c:pt>
                <c:pt idx="98">
                  <c:v>518</c:v>
                </c:pt>
                <c:pt idx="99">
                  <c:v>519</c:v>
                </c:pt>
                <c:pt idx="100">
                  <c:v>520</c:v>
                </c:pt>
                <c:pt idx="101">
                  <c:v>521</c:v>
                </c:pt>
                <c:pt idx="102">
                  <c:v>522</c:v>
                </c:pt>
                <c:pt idx="103">
                  <c:v>523</c:v>
                </c:pt>
                <c:pt idx="104">
                  <c:v>524</c:v>
                </c:pt>
                <c:pt idx="105">
                  <c:v>525</c:v>
                </c:pt>
                <c:pt idx="106">
                  <c:v>526</c:v>
                </c:pt>
                <c:pt idx="107">
                  <c:v>527</c:v>
                </c:pt>
                <c:pt idx="108">
                  <c:v>528</c:v>
                </c:pt>
                <c:pt idx="109">
                  <c:v>529</c:v>
                </c:pt>
                <c:pt idx="110">
                  <c:v>530</c:v>
                </c:pt>
                <c:pt idx="111">
                  <c:v>531</c:v>
                </c:pt>
                <c:pt idx="112">
                  <c:v>532</c:v>
                </c:pt>
                <c:pt idx="113">
                  <c:v>533</c:v>
                </c:pt>
                <c:pt idx="114">
                  <c:v>534</c:v>
                </c:pt>
                <c:pt idx="115">
                  <c:v>535</c:v>
                </c:pt>
                <c:pt idx="116">
                  <c:v>536</c:v>
                </c:pt>
                <c:pt idx="117">
                  <c:v>537</c:v>
                </c:pt>
                <c:pt idx="118">
                  <c:v>538</c:v>
                </c:pt>
                <c:pt idx="119">
                  <c:v>539</c:v>
                </c:pt>
                <c:pt idx="120">
                  <c:v>540</c:v>
                </c:pt>
                <c:pt idx="121">
                  <c:v>541</c:v>
                </c:pt>
                <c:pt idx="122">
                  <c:v>542</c:v>
                </c:pt>
                <c:pt idx="123">
                  <c:v>543</c:v>
                </c:pt>
                <c:pt idx="124">
                  <c:v>544</c:v>
                </c:pt>
                <c:pt idx="125">
                  <c:v>545</c:v>
                </c:pt>
                <c:pt idx="126">
                  <c:v>546</c:v>
                </c:pt>
                <c:pt idx="127">
                  <c:v>547</c:v>
                </c:pt>
                <c:pt idx="128">
                  <c:v>548</c:v>
                </c:pt>
                <c:pt idx="129">
                  <c:v>549</c:v>
                </c:pt>
                <c:pt idx="130">
                  <c:v>550</c:v>
                </c:pt>
                <c:pt idx="131">
                  <c:v>551</c:v>
                </c:pt>
                <c:pt idx="132">
                  <c:v>552</c:v>
                </c:pt>
                <c:pt idx="133">
                  <c:v>553</c:v>
                </c:pt>
                <c:pt idx="134">
                  <c:v>554</c:v>
                </c:pt>
                <c:pt idx="135">
                  <c:v>555</c:v>
                </c:pt>
                <c:pt idx="136">
                  <c:v>556</c:v>
                </c:pt>
                <c:pt idx="137">
                  <c:v>557</c:v>
                </c:pt>
                <c:pt idx="138">
                  <c:v>558</c:v>
                </c:pt>
                <c:pt idx="139">
                  <c:v>559</c:v>
                </c:pt>
                <c:pt idx="140">
                  <c:v>560</c:v>
                </c:pt>
                <c:pt idx="141">
                  <c:v>561</c:v>
                </c:pt>
                <c:pt idx="142">
                  <c:v>562</c:v>
                </c:pt>
                <c:pt idx="143">
                  <c:v>563</c:v>
                </c:pt>
                <c:pt idx="144">
                  <c:v>564</c:v>
                </c:pt>
                <c:pt idx="145">
                  <c:v>565</c:v>
                </c:pt>
                <c:pt idx="146">
                  <c:v>566</c:v>
                </c:pt>
                <c:pt idx="147">
                  <c:v>567</c:v>
                </c:pt>
                <c:pt idx="148">
                  <c:v>568</c:v>
                </c:pt>
                <c:pt idx="149">
                  <c:v>569</c:v>
                </c:pt>
                <c:pt idx="150">
                  <c:v>570</c:v>
                </c:pt>
                <c:pt idx="151">
                  <c:v>571</c:v>
                </c:pt>
                <c:pt idx="152">
                  <c:v>572</c:v>
                </c:pt>
                <c:pt idx="153">
                  <c:v>573</c:v>
                </c:pt>
                <c:pt idx="154">
                  <c:v>574</c:v>
                </c:pt>
                <c:pt idx="155">
                  <c:v>575</c:v>
                </c:pt>
                <c:pt idx="156">
                  <c:v>576</c:v>
                </c:pt>
                <c:pt idx="157">
                  <c:v>577</c:v>
                </c:pt>
                <c:pt idx="158">
                  <c:v>578</c:v>
                </c:pt>
                <c:pt idx="159">
                  <c:v>579</c:v>
                </c:pt>
                <c:pt idx="160">
                  <c:v>580</c:v>
                </c:pt>
                <c:pt idx="161">
                  <c:v>581</c:v>
                </c:pt>
                <c:pt idx="162">
                  <c:v>582</c:v>
                </c:pt>
                <c:pt idx="163">
                  <c:v>583</c:v>
                </c:pt>
                <c:pt idx="164">
                  <c:v>584</c:v>
                </c:pt>
                <c:pt idx="165">
                  <c:v>585</c:v>
                </c:pt>
                <c:pt idx="166">
                  <c:v>586</c:v>
                </c:pt>
                <c:pt idx="167">
                  <c:v>587</c:v>
                </c:pt>
                <c:pt idx="168">
                  <c:v>588</c:v>
                </c:pt>
                <c:pt idx="169">
                  <c:v>589</c:v>
                </c:pt>
                <c:pt idx="170">
                  <c:v>590</c:v>
                </c:pt>
                <c:pt idx="171">
                  <c:v>591</c:v>
                </c:pt>
                <c:pt idx="172">
                  <c:v>592</c:v>
                </c:pt>
                <c:pt idx="173">
                  <c:v>593</c:v>
                </c:pt>
                <c:pt idx="174">
                  <c:v>594</c:v>
                </c:pt>
                <c:pt idx="175">
                  <c:v>595</c:v>
                </c:pt>
                <c:pt idx="176">
                  <c:v>596</c:v>
                </c:pt>
                <c:pt idx="177">
                  <c:v>597</c:v>
                </c:pt>
                <c:pt idx="178">
                  <c:v>598</c:v>
                </c:pt>
                <c:pt idx="179">
                  <c:v>599</c:v>
                </c:pt>
                <c:pt idx="180">
                  <c:v>600</c:v>
                </c:pt>
                <c:pt idx="181">
                  <c:v>601</c:v>
                </c:pt>
                <c:pt idx="182">
                  <c:v>602</c:v>
                </c:pt>
                <c:pt idx="183">
                  <c:v>603</c:v>
                </c:pt>
                <c:pt idx="184">
                  <c:v>604</c:v>
                </c:pt>
                <c:pt idx="185">
                  <c:v>605</c:v>
                </c:pt>
                <c:pt idx="186">
                  <c:v>606</c:v>
                </c:pt>
                <c:pt idx="187">
                  <c:v>607</c:v>
                </c:pt>
                <c:pt idx="188">
                  <c:v>608</c:v>
                </c:pt>
                <c:pt idx="189">
                  <c:v>609</c:v>
                </c:pt>
                <c:pt idx="190">
                  <c:v>610</c:v>
                </c:pt>
                <c:pt idx="191">
                  <c:v>611</c:v>
                </c:pt>
                <c:pt idx="192">
                  <c:v>612</c:v>
                </c:pt>
                <c:pt idx="193">
                  <c:v>613</c:v>
                </c:pt>
                <c:pt idx="194">
                  <c:v>614</c:v>
                </c:pt>
                <c:pt idx="195">
                  <c:v>615</c:v>
                </c:pt>
                <c:pt idx="196">
                  <c:v>616</c:v>
                </c:pt>
                <c:pt idx="197">
                  <c:v>617</c:v>
                </c:pt>
                <c:pt idx="198">
                  <c:v>618</c:v>
                </c:pt>
                <c:pt idx="199">
                  <c:v>619</c:v>
                </c:pt>
                <c:pt idx="200">
                  <c:v>620</c:v>
                </c:pt>
                <c:pt idx="201">
                  <c:v>621</c:v>
                </c:pt>
                <c:pt idx="202">
                  <c:v>622</c:v>
                </c:pt>
                <c:pt idx="203">
                  <c:v>623</c:v>
                </c:pt>
                <c:pt idx="204">
                  <c:v>624</c:v>
                </c:pt>
                <c:pt idx="205">
                  <c:v>625</c:v>
                </c:pt>
                <c:pt idx="206">
                  <c:v>626</c:v>
                </c:pt>
                <c:pt idx="207">
                  <c:v>627</c:v>
                </c:pt>
                <c:pt idx="208">
                  <c:v>628</c:v>
                </c:pt>
                <c:pt idx="209">
                  <c:v>629</c:v>
                </c:pt>
                <c:pt idx="210">
                  <c:v>630</c:v>
                </c:pt>
                <c:pt idx="211">
                  <c:v>631</c:v>
                </c:pt>
                <c:pt idx="212">
                  <c:v>632</c:v>
                </c:pt>
                <c:pt idx="213">
                  <c:v>633</c:v>
                </c:pt>
                <c:pt idx="214">
                  <c:v>634</c:v>
                </c:pt>
                <c:pt idx="215">
                  <c:v>635</c:v>
                </c:pt>
                <c:pt idx="216">
                  <c:v>636</c:v>
                </c:pt>
                <c:pt idx="217">
                  <c:v>637</c:v>
                </c:pt>
                <c:pt idx="218">
                  <c:v>638</c:v>
                </c:pt>
                <c:pt idx="219">
                  <c:v>639</c:v>
                </c:pt>
                <c:pt idx="220">
                  <c:v>640</c:v>
                </c:pt>
                <c:pt idx="221">
                  <c:v>641</c:v>
                </c:pt>
                <c:pt idx="222">
                  <c:v>642</c:v>
                </c:pt>
                <c:pt idx="223">
                  <c:v>643</c:v>
                </c:pt>
                <c:pt idx="224">
                  <c:v>644</c:v>
                </c:pt>
                <c:pt idx="225">
                  <c:v>645</c:v>
                </c:pt>
                <c:pt idx="226">
                  <c:v>646</c:v>
                </c:pt>
                <c:pt idx="227">
                  <c:v>647</c:v>
                </c:pt>
                <c:pt idx="228">
                  <c:v>648</c:v>
                </c:pt>
                <c:pt idx="229">
                  <c:v>649</c:v>
                </c:pt>
                <c:pt idx="230">
                  <c:v>650</c:v>
                </c:pt>
                <c:pt idx="231">
                  <c:v>651</c:v>
                </c:pt>
                <c:pt idx="232">
                  <c:v>652</c:v>
                </c:pt>
                <c:pt idx="233">
                  <c:v>653</c:v>
                </c:pt>
                <c:pt idx="234">
                  <c:v>654</c:v>
                </c:pt>
                <c:pt idx="235">
                  <c:v>655</c:v>
                </c:pt>
                <c:pt idx="236">
                  <c:v>656</c:v>
                </c:pt>
                <c:pt idx="237">
                  <c:v>657</c:v>
                </c:pt>
                <c:pt idx="238">
                  <c:v>658</c:v>
                </c:pt>
                <c:pt idx="239">
                  <c:v>659</c:v>
                </c:pt>
                <c:pt idx="240">
                  <c:v>660</c:v>
                </c:pt>
                <c:pt idx="241">
                  <c:v>661</c:v>
                </c:pt>
                <c:pt idx="242">
                  <c:v>662</c:v>
                </c:pt>
                <c:pt idx="243">
                  <c:v>663</c:v>
                </c:pt>
                <c:pt idx="244">
                  <c:v>664</c:v>
                </c:pt>
                <c:pt idx="245">
                  <c:v>665</c:v>
                </c:pt>
                <c:pt idx="246">
                  <c:v>666</c:v>
                </c:pt>
                <c:pt idx="247">
                  <c:v>667</c:v>
                </c:pt>
                <c:pt idx="248">
                  <c:v>668</c:v>
                </c:pt>
                <c:pt idx="249">
                  <c:v>669</c:v>
                </c:pt>
                <c:pt idx="250">
                  <c:v>670</c:v>
                </c:pt>
                <c:pt idx="251">
                  <c:v>671</c:v>
                </c:pt>
                <c:pt idx="252">
                  <c:v>672</c:v>
                </c:pt>
                <c:pt idx="253">
                  <c:v>673</c:v>
                </c:pt>
                <c:pt idx="254">
                  <c:v>674</c:v>
                </c:pt>
                <c:pt idx="255">
                  <c:v>675</c:v>
                </c:pt>
                <c:pt idx="256">
                  <c:v>676</c:v>
                </c:pt>
                <c:pt idx="257">
                  <c:v>677</c:v>
                </c:pt>
                <c:pt idx="258">
                  <c:v>678</c:v>
                </c:pt>
                <c:pt idx="259">
                  <c:v>679</c:v>
                </c:pt>
                <c:pt idx="260">
                  <c:v>680</c:v>
                </c:pt>
                <c:pt idx="261">
                  <c:v>681</c:v>
                </c:pt>
                <c:pt idx="262">
                  <c:v>682</c:v>
                </c:pt>
                <c:pt idx="263">
                  <c:v>683</c:v>
                </c:pt>
                <c:pt idx="264">
                  <c:v>684</c:v>
                </c:pt>
                <c:pt idx="265">
                  <c:v>685</c:v>
                </c:pt>
                <c:pt idx="266">
                  <c:v>686</c:v>
                </c:pt>
                <c:pt idx="267">
                  <c:v>687</c:v>
                </c:pt>
                <c:pt idx="268">
                  <c:v>688</c:v>
                </c:pt>
                <c:pt idx="269">
                  <c:v>689</c:v>
                </c:pt>
                <c:pt idx="270">
                  <c:v>690</c:v>
                </c:pt>
                <c:pt idx="271">
                  <c:v>691</c:v>
                </c:pt>
                <c:pt idx="272">
                  <c:v>692</c:v>
                </c:pt>
                <c:pt idx="273">
                  <c:v>693</c:v>
                </c:pt>
                <c:pt idx="274">
                  <c:v>694</c:v>
                </c:pt>
                <c:pt idx="275">
                  <c:v>695</c:v>
                </c:pt>
                <c:pt idx="276">
                  <c:v>696</c:v>
                </c:pt>
                <c:pt idx="277">
                  <c:v>697</c:v>
                </c:pt>
                <c:pt idx="278">
                  <c:v>698</c:v>
                </c:pt>
                <c:pt idx="279">
                  <c:v>699</c:v>
                </c:pt>
                <c:pt idx="280">
                  <c:v>700</c:v>
                </c:pt>
              </c:numCache>
            </c:numRef>
          </c:xVal>
          <c:yVal>
            <c:numRef>
              <c:f>'Sheet 1 - L-Lys func. + buffer '!$F$26:$F$306</c:f>
              <c:numCache>
                <c:formatCode>0.00</c:formatCode>
                <c:ptCount val="281"/>
                <c:pt idx="0">
                  <c:v>0.6842992771167864</c:v>
                </c:pt>
                <c:pt idx="1">
                  <c:v>0.69522519735970334</c:v>
                </c:pt>
                <c:pt idx="2">
                  <c:v>0.70812048491612334</c:v>
                </c:pt>
                <c:pt idx="3">
                  <c:v>0.71685155811476309</c:v>
                </c:pt>
                <c:pt idx="4">
                  <c:v>0.72751282460472733</c:v>
                </c:pt>
                <c:pt idx="5">
                  <c:v>0.7399167251929788</c:v>
                </c:pt>
                <c:pt idx="6">
                  <c:v>0.75193779899251156</c:v>
                </c:pt>
                <c:pt idx="7">
                  <c:v>0.76235870404733674</c:v>
                </c:pt>
                <c:pt idx="8">
                  <c:v>0.77484812387497004</c:v>
                </c:pt>
                <c:pt idx="9">
                  <c:v>0.78395392361412852</c:v>
                </c:pt>
                <c:pt idx="10">
                  <c:v>0.79481387897495626</c:v>
                </c:pt>
                <c:pt idx="11">
                  <c:v>0.80388300955412373</c:v>
                </c:pt>
                <c:pt idx="12">
                  <c:v>0.81532243707888885</c:v>
                </c:pt>
                <c:pt idx="13">
                  <c:v>0.82378872380269397</c:v>
                </c:pt>
                <c:pt idx="14">
                  <c:v>0.83374760502573775</c:v>
                </c:pt>
                <c:pt idx="15">
                  <c:v>0.84425929816799372</c:v>
                </c:pt>
                <c:pt idx="16">
                  <c:v>0.85469396205792758</c:v>
                </c:pt>
                <c:pt idx="17">
                  <c:v>0.86501407643014572</c:v>
                </c:pt>
                <c:pt idx="18">
                  <c:v>0.87520140361269338</c:v>
                </c:pt>
                <c:pt idx="19">
                  <c:v>0.88366630623687115</c:v>
                </c:pt>
                <c:pt idx="20">
                  <c:v>0.89108727752412875</c:v>
                </c:pt>
                <c:pt idx="21">
                  <c:v>0.89899390767166043</c:v>
                </c:pt>
                <c:pt idx="22">
                  <c:v>0.90938156694837324</c:v>
                </c:pt>
                <c:pt idx="23">
                  <c:v>0.9159333278830285</c:v>
                </c:pt>
                <c:pt idx="24">
                  <c:v>0.92303131520350878</c:v>
                </c:pt>
                <c:pt idx="25">
                  <c:v>0.93029072814643676</c:v>
                </c:pt>
                <c:pt idx="26">
                  <c:v>0.93884312609135179</c:v>
                </c:pt>
                <c:pt idx="27">
                  <c:v>0.94312505211835562</c:v>
                </c:pt>
                <c:pt idx="28">
                  <c:v>0.94981756566230247</c:v>
                </c:pt>
                <c:pt idx="29">
                  <c:v>0.9552291424017797</c:v>
                </c:pt>
                <c:pt idx="30">
                  <c:v>0.96102150454102753</c:v>
                </c:pt>
                <c:pt idx="31">
                  <c:v>0.96591127993437509</c:v>
                </c:pt>
                <c:pt idx="32">
                  <c:v>0.96878389128309916</c:v>
                </c:pt>
                <c:pt idx="33">
                  <c:v>0.97521767721146291</c:v>
                </c:pt>
                <c:pt idx="34">
                  <c:v>0.9783005642620255</c:v>
                </c:pt>
                <c:pt idx="35">
                  <c:v>0.98352273634229526</c:v>
                </c:pt>
                <c:pt idx="36">
                  <c:v>0.98497596089657735</c:v>
                </c:pt>
                <c:pt idx="37">
                  <c:v>0.98833390456761161</c:v>
                </c:pt>
                <c:pt idx="38">
                  <c:v>0.98887525816433763</c:v>
                </c:pt>
                <c:pt idx="39">
                  <c:v>0.99205788465593325</c:v>
                </c:pt>
                <c:pt idx="40">
                  <c:v>0.99316653371059016</c:v>
                </c:pt>
                <c:pt idx="41">
                  <c:v>0.99145089271508191</c:v>
                </c:pt>
                <c:pt idx="42">
                  <c:v>0.99232174839768295</c:v>
                </c:pt>
                <c:pt idx="43">
                  <c:v>0.99208198105096823</c:v>
                </c:pt>
                <c:pt idx="44">
                  <c:v>0.99347852282812044</c:v>
                </c:pt>
                <c:pt idx="45">
                  <c:v>0.99195643457730887</c:v>
                </c:pt>
                <c:pt idx="46">
                  <c:v>0.99000214489094918</c:v>
                </c:pt>
                <c:pt idx="47">
                  <c:v>0.9876036708791166</c:v>
                </c:pt>
                <c:pt idx="48">
                  <c:v>0.98831744494753737</c:v>
                </c:pt>
                <c:pt idx="49">
                  <c:v>0.98726877143670377</c:v>
                </c:pt>
                <c:pt idx="50">
                  <c:v>0.98199590802426662</c:v>
                </c:pt>
                <c:pt idx="51">
                  <c:v>0.9771215389027228</c:v>
                </c:pt>
                <c:pt idx="52">
                  <c:v>0.97256554429592501</c:v>
                </c:pt>
                <c:pt idx="53">
                  <c:v>0.9671572582164446</c:v>
                </c:pt>
                <c:pt idx="54">
                  <c:v>0.9611925430197914</c:v>
                </c:pt>
                <c:pt idx="55">
                  <c:v>0.95466547046189931</c:v>
                </c:pt>
                <c:pt idx="56">
                  <c:v>0.95159304947975198</c:v>
                </c:pt>
                <c:pt idx="57">
                  <c:v>0.94491949620467341</c:v>
                </c:pt>
                <c:pt idx="58">
                  <c:v>0.93879190597835238</c:v>
                </c:pt>
                <c:pt idx="59">
                  <c:v>0.93269209886601312</c:v>
                </c:pt>
                <c:pt idx="60">
                  <c:v>0.92685615338872673</c:v>
                </c:pt>
                <c:pt idx="61">
                  <c:v>0.91728135033214697</c:v>
                </c:pt>
                <c:pt idx="62">
                  <c:v>0.91335631133935336</c:v>
                </c:pt>
                <c:pt idx="63">
                  <c:v>0.90528456885042741</c:v>
                </c:pt>
                <c:pt idx="64">
                  <c:v>0.8979996122119408</c:v>
                </c:pt>
                <c:pt idx="65">
                  <c:v>0.89088635134153893</c:v>
                </c:pt>
                <c:pt idx="66">
                  <c:v>0.88313772343457608</c:v>
                </c:pt>
                <c:pt idx="67">
                  <c:v>0.87647384832340658</c:v>
                </c:pt>
                <c:pt idx="68">
                  <c:v>0.86942931842765192</c:v>
                </c:pt>
                <c:pt idx="69">
                  <c:v>0.86256991449043041</c:v>
                </c:pt>
                <c:pt idx="70">
                  <c:v>0.85512267480400395</c:v>
                </c:pt>
                <c:pt idx="71">
                  <c:v>0.84488926574132017</c:v>
                </c:pt>
                <c:pt idx="72">
                  <c:v>0.83720041534870582</c:v>
                </c:pt>
                <c:pt idx="73">
                  <c:v>0.82857803505139827</c:v>
                </c:pt>
                <c:pt idx="74">
                  <c:v>0.82005263020926189</c:v>
                </c:pt>
                <c:pt idx="75">
                  <c:v>0.81222223719615305</c:v>
                </c:pt>
                <c:pt idx="76">
                  <c:v>0.80403409972334161</c:v>
                </c:pt>
                <c:pt idx="77">
                  <c:v>0.79715691948070777</c:v>
                </c:pt>
                <c:pt idx="78">
                  <c:v>0.78988651379522934</c:v>
                </c:pt>
                <c:pt idx="79">
                  <c:v>0.7818440017208087</c:v>
                </c:pt>
                <c:pt idx="80">
                  <c:v>0.77214404614282262</c:v>
                </c:pt>
                <c:pt idx="81">
                  <c:v>0.76611836736166838</c:v>
                </c:pt>
                <c:pt idx="82">
                  <c:v>0.75826289201954344</c:v>
                </c:pt>
                <c:pt idx="83">
                  <c:v>0.75109505296185597</c:v>
                </c:pt>
                <c:pt idx="84">
                  <c:v>0.74027400617944239</c:v>
                </c:pt>
                <c:pt idx="85">
                  <c:v>0.73461081192520761</c:v>
                </c:pt>
                <c:pt idx="86">
                  <c:v>0.72619488788890973</c:v>
                </c:pt>
                <c:pt idx="87">
                  <c:v>0.71925022804937389</c:v>
                </c:pt>
                <c:pt idx="88">
                  <c:v>0.71182853416520264</c:v>
                </c:pt>
                <c:pt idx="89">
                  <c:v>0.70493529246814091</c:v>
                </c:pt>
                <c:pt idx="90">
                  <c:v>0.69509833630740248</c:v>
                </c:pt>
                <c:pt idx="91">
                  <c:v>0.68587732554781433</c:v>
                </c:pt>
                <c:pt idx="92">
                  <c:v>0.67849802682483251</c:v>
                </c:pt>
                <c:pt idx="93">
                  <c:v>0.66961198081524997</c:v>
                </c:pt>
                <c:pt idx="94">
                  <c:v>0.66219180164589153</c:v>
                </c:pt>
                <c:pt idx="95">
                  <c:v>0.65655013361691206</c:v>
                </c:pt>
                <c:pt idx="96">
                  <c:v>0.64750068801022309</c:v>
                </c:pt>
                <c:pt idx="97">
                  <c:v>0.6397715470462636</c:v>
                </c:pt>
                <c:pt idx="98">
                  <c:v>0.63455115301787446</c:v>
                </c:pt>
                <c:pt idx="99">
                  <c:v>0.62568334257355007</c:v>
                </c:pt>
                <c:pt idx="100">
                  <c:v>0.61892183471788831</c:v>
                </c:pt>
                <c:pt idx="101">
                  <c:v>0.61262360207175315</c:v>
                </c:pt>
                <c:pt idx="102">
                  <c:v>0.60349337729289931</c:v>
                </c:pt>
                <c:pt idx="103">
                  <c:v>0.59694569702944389</c:v>
                </c:pt>
                <c:pt idx="104">
                  <c:v>0.58771533885730365</c:v>
                </c:pt>
                <c:pt idx="105">
                  <c:v>0.58220349600265808</c:v>
                </c:pt>
                <c:pt idx="106">
                  <c:v>0.57630013834275917</c:v>
                </c:pt>
                <c:pt idx="107">
                  <c:v>0.5686534871885558</c:v>
                </c:pt>
                <c:pt idx="108">
                  <c:v>0.56086812481400894</c:v>
                </c:pt>
                <c:pt idx="109">
                  <c:v>0.55408640531173359</c:v>
                </c:pt>
                <c:pt idx="110">
                  <c:v>0.54827468684466785</c:v>
                </c:pt>
                <c:pt idx="111">
                  <c:v>0.53918909875212295</c:v>
                </c:pt>
                <c:pt idx="112">
                  <c:v>0.53227347129761737</c:v>
                </c:pt>
                <c:pt idx="113">
                  <c:v>0.52657268515030664</c:v>
                </c:pt>
                <c:pt idx="114">
                  <c:v>0.52140959958791999</c:v>
                </c:pt>
                <c:pt idx="115">
                  <c:v>0.51275650786843885</c:v>
                </c:pt>
                <c:pt idx="116">
                  <c:v>0.50516077978302254</c:v>
                </c:pt>
                <c:pt idx="117">
                  <c:v>0.49757657532768507</c:v>
                </c:pt>
                <c:pt idx="118">
                  <c:v>0.49180040736474734</c:v>
                </c:pt>
                <c:pt idx="119">
                  <c:v>0.48547959303839006</c:v>
                </c:pt>
                <c:pt idx="120">
                  <c:v>0.47873296478039679</c:v>
                </c:pt>
                <c:pt idx="121">
                  <c:v>0.47270099751006794</c:v>
                </c:pt>
                <c:pt idx="122">
                  <c:v>0.46702117931342896</c:v>
                </c:pt>
                <c:pt idx="123">
                  <c:v>0.4601022611989265</c:v>
                </c:pt>
                <c:pt idx="124">
                  <c:v>0.45318913649991155</c:v>
                </c:pt>
                <c:pt idx="125">
                  <c:v>0.44825742520522061</c:v>
                </c:pt>
                <c:pt idx="126">
                  <c:v>0.44246400971770233</c:v>
                </c:pt>
                <c:pt idx="127">
                  <c:v>0.43670147208138432</c:v>
                </c:pt>
                <c:pt idx="128">
                  <c:v>0.43163298983386406</c:v>
                </c:pt>
                <c:pt idx="129">
                  <c:v>0.4252998323724736</c:v>
                </c:pt>
                <c:pt idx="130">
                  <c:v>0.41935437238220435</c:v>
                </c:pt>
                <c:pt idx="131">
                  <c:v>0.41556985636877947</c:v>
                </c:pt>
                <c:pt idx="132">
                  <c:v>0.41003411725527023</c:v>
                </c:pt>
                <c:pt idx="133">
                  <c:v>0.40297766977718369</c:v>
                </c:pt>
                <c:pt idx="134">
                  <c:v>0.3991027638419743</c:v>
                </c:pt>
                <c:pt idx="135">
                  <c:v>0.39341343180375654</c:v>
                </c:pt>
                <c:pt idx="136">
                  <c:v>0.38722586814030874</c:v>
                </c:pt>
                <c:pt idx="137">
                  <c:v>0.38138600631415298</c:v>
                </c:pt>
                <c:pt idx="138">
                  <c:v>0.37714325009593419</c:v>
                </c:pt>
                <c:pt idx="139">
                  <c:v>0.37212378225013487</c:v>
                </c:pt>
                <c:pt idx="140">
                  <c:v>0.36793096316672197</c:v>
                </c:pt>
                <c:pt idx="141">
                  <c:v>0.36241915401922109</c:v>
                </c:pt>
                <c:pt idx="142">
                  <c:v>0.35727799074103922</c:v>
                </c:pt>
                <c:pt idx="143">
                  <c:v>0.3527864484082141</c:v>
                </c:pt>
                <c:pt idx="144">
                  <c:v>0.34777497968918064</c:v>
                </c:pt>
                <c:pt idx="145">
                  <c:v>0.34214720321719189</c:v>
                </c:pt>
                <c:pt idx="146">
                  <c:v>0.33697733619864007</c:v>
                </c:pt>
                <c:pt idx="147">
                  <c:v>0.33343864639118154</c:v>
                </c:pt>
                <c:pt idx="148">
                  <c:v>0.32733018075605891</c:v>
                </c:pt>
                <c:pt idx="149">
                  <c:v>0.32447761462492164</c:v>
                </c:pt>
                <c:pt idx="150">
                  <c:v>0.31873745853265428</c:v>
                </c:pt>
                <c:pt idx="151">
                  <c:v>0.31436543752138152</c:v>
                </c:pt>
                <c:pt idx="152">
                  <c:v>0.30910156127638788</c:v>
                </c:pt>
                <c:pt idx="153">
                  <c:v>0.30476917144044274</c:v>
                </c:pt>
                <c:pt idx="154">
                  <c:v>0.30075371092541653</c:v>
                </c:pt>
                <c:pt idx="155">
                  <c:v>0.29609297347330088</c:v>
                </c:pt>
                <c:pt idx="156">
                  <c:v>0.29174817519472984</c:v>
                </c:pt>
                <c:pt idx="157">
                  <c:v>0.28793479111860476</c:v>
                </c:pt>
                <c:pt idx="158">
                  <c:v>0.28355029425041661</c:v>
                </c:pt>
                <c:pt idx="159">
                  <c:v>0.27938272181835011</c:v>
                </c:pt>
                <c:pt idx="160">
                  <c:v>0.27446047380452099</c:v>
                </c:pt>
                <c:pt idx="161">
                  <c:v>0.27013323694831498</c:v>
                </c:pt>
                <c:pt idx="162">
                  <c:v>0.26753592870355769</c:v>
                </c:pt>
                <c:pt idx="163">
                  <c:v>0.26266779751047159</c:v>
                </c:pt>
                <c:pt idx="164">
                  <c:v>0.25903831961558232</c:v>
                </c:pt>
                <c:pt idx="165">
                  <c:v>0.25669075181896445</c:v>
                </c:pt>
                <c:pt idx="166">
                  <c:v>0.25207759832161847</c:v>
                </c:pt>
                <c:pt idx="167">
                  <c:v>0.24811937885830543</c:v>
                </c:pt>
                <c:pt idx="168">
                  <c:v>0.24383271065738782</c:v>
                </c:pt>
                <c:pt idx="169">
                  <c:v>0.23878791399907706</c:v>
                </c:pt>
                <c:pt idx="170">
                  <c:v>0.23562589310634813</c:v>
                </c:pt>
                <c:pt idx="171">
                  <c:v>0.23280412266524592</c:v>
                </c:pt>
                <c:pt idx="172">
                  <c:v>0.22915808824224157</c:v>
                </c:pt>
                <c:pt idx="173">
                  <c:v>0.22478419227104735</c:v>
                </c:pt>
                <c:pt idx="174">
                  <c:v>0.2218336984579021</c:v>
                </c:pt>
                <c:pt idx="175">
                  <c:v>0.22012276382246629</c:v>
                </c:pt>
                <c:pt idx="176">
                  <c:v>0.21639853514395277</c:v>
                </c:pt>
                <c:pt idx="177">
                  <c:v>0.21202047423369716</c:v>
                </c:pt>
                <c:pt idx="178">
                  <c:v>0.20882723273024081</c:v>
                </c:pt>
                <c:pt idx="179">
                  <c:v>0.20514895700203498</c:v>
                </c:pt>
                <c:pt idx="180">
                  <c:v>0.20408609573267694</c:v>
                </c:pt>
                <c:pt idx="181">
                  <c:v>0.19864143732674802</c:v>
                </c:pt>
                <c:pt idx="182">
                  <c:v>0.1960142386394593</c:v>
                </c:pt>
                <c:pt idx="183">
                  <c:v>0.19352710219700575</c:v>
                </c:pt>
                <c:pt idx="184">
                  <c:v>0.19104910039075365</c:v>
                </c:pt>
                <c:pt idx="185">
                  <c:v>0.18783964701473632</c:v>
                </c:pt>
                <c:pt idx="186">
                  <c:v>0.1835372788685172</c:v>
                </c:pt>
                <c:pt idx="187">
                  <c:v>0.18210038015907887</c:v>
                </c:pt>
                <c:pt idx="188">
                  <c:v>0.18060584370696867</c:v>
                </c:pt>
                <c:pt idx="189">
                  <c:v>0.17614922576805958</c:v>
                </c:pt>
                <c:pt idx="190">
                  <c:v>0.17429121822303967</c:v>
                </c:pt>
                <c:pt idx="191">
                  <c:v>0.17148226766239791</c:v>
                </c:pt>
                <c:pt idx="192">
                  <c:v>0.16928718846016183</c:v>
                </c:pt>
                <c:pt idx="193">
                  <c:v>0.16608509208980468</c:v>
                </c:pt>
                <c:pt idx="194">
                  <c:v>0.16388357777231474</c:v>
                </c:pt>
                <c:pt idx="195">
                  <c:v>0.16026014188310481</c:v>
                </c:pt>
                <c:pt idx="196">
                  <c:v>0.15822902308059442</c:v>
                </c:pt>
                <c:pt idx="197">
                  <c:v>0.15553444317913206</c:v>
                </c:pt>
                <c:pt idx="198">
                  <c:v>0.15307681692048436</c:v>
                </c:pt>
                <c:pt idx="199">
                  <c:v>0.15114527260466795</c:v>
                </c:pt>
                <c:pt idx="200">
                  <c:v>0.14897302156614925</c:v>
                </c:pt>
                <c:pt idx="201">
                  <c:v>0.14559195458321239</c:v>
                </c:pt>
                <c:pt idx="202">
                  <c:v>0.14375300611112848</c:v>
                </c:pt>
                <c:pt idx="203">
                  <c:v>0.14145499519059088</c:v>
                </c:pt>
                <c:pt idx="204">
                  <c:v>0.14085573861809844</c:v>
                </c:pt>
                <c:pt idx="205">
                  <c:v>0.13666492679514977</c:v>
                </c:pt>
                <c:pt idx="206">
                  <c:v>0.13488435678024155</c:v>
                </c:pt>
                <c:pt idx="207">
                  <c:v>0.13200012447205842</c:v>
                </c:pt>
                <c:pt idx="208">
                  <c:v>0.12937519722498012</c:v>
                </c:pt>
                <c:pt idx="209">
                  <c:v>0.12850576503723177</c:v>
                </c:pt>
                <c:pt idx="210">
                  <c:v>0.12646540478900534</c:v>
                </c:pt>
                <c:pt idx="211">
                  <c:v>0.12476395113068225</c:v>
                </c:pt>
                <c:pt idx="212">
                  <c:v>0.12269451678483398</c:v>
                </c:pt>
                <c:pt idx="213">
                  <c:v>0.12032147123225924</c:v>
                </c:pt>
                <c:pt idx="214">
                  <c:v>0.11783999674742908</c:v>
                </c:pt>
                <c:pt idx="215">
                  <c:v>0.11677535784752982</c:v>
                </c:pt>
                <c:pt idx="216">
                  <c:v>0.11445494684401195</c:v>
                </c:pt>
                <c:pt idx="217">
                  <c:v>0.11325366065437033</c:v>
                </c:pt>
                <c:pt idx="218">
                  <c:v>0.11079990229057175</c:v>
                </c:pt>
                <c:pt idx="219">
                  <c:v>0.1090409176990914</c:v>
                </c:pt>
                <c:pt idx="220">
                  <c:v>0.10646612308825794</c:v>
                </c:pt>
                <c:pt idx="221">
                  <c:v>0.10504425102390666</c:v>
                </c:pt>
                <c:pt idx="222">
                  <c:v>0.10488842141948063</c:v>
                </c:pt>
                <c:pt idx="223">
                  <c:v>0.10222954812835991</c:v>
                </c:pt>
                <c:pt idx="224">
                  <c:v>0.10137087167980122</c:v>
                </c:pt>
                <c:pt idx="225">
                  <c:v>9.998528261796516E-2</c:v>
                </c:pt>
                <c:pt idx="226">
                  <c:v>9.7886650722077709E-2</c:v>
                </c:pt>
                <c:pt idx="227">
                  <c:v>9.7467401678202462E-2</c:v>
                </c:pt>
                <c:pt idx="228">
                  <c:v>9.4773315375739658E-2</c:v>
                </c:pt>
                <c:pt idx="229">
                  <c:v>9.3233715209931678E-2</c:v>
                </c:pt>
                <c:pt idx="230">
                  <c:v>9.2208840207242224E-2</c:v>
                </c:pt>
                <c:pt idx="231">
                  <c:v>9.0310328261178408E-2</c:v>
                </c:pt>
                <c:pt idx="232">
                  <c:v>8.9803066913234697E-2</c:v>
                </c:pt>
                <c:pt idx="233">
                  <c:v>8.7923572748854706E-2</c:v>
                </c:pt>
                <c:pt idx="234">
                  <c:v>8.6975789567374548E-2</c:v>
                </c:pt>
                <c:pt idx="235">
                  <c:v>8.5008299741828761E-2</c:v>
                </c:pt>
                <c:pt idx="236">
                  <c:v>8.2836690613746072E-2</c:v>
                </c:pt>
                <c:pt idx="237">
                  <c:v>8.2391667401710639E-2</c:v>
                </c:pt>
                <c:pt idx="238">
                  <c:v>8.1622081253840392E-2</c:v>
                </c:pt>
                <c:pt idx="239">
                  <c:v>7.9365019247316801E-2</c:v>
                </c:pt>
                <c:pt idx="240">
                  <c:v>7.8343312505555235E-2</c:v>
                </c:pt>
                <c:pt idx="241">
                  <c:v>7.7439276352434763E-2</c:v>
                </c:pt>
                <c:pt idx="242">
                  <c:v>7.6353298933942229E-2</c:v>
                </c:pt>
                <c:pt idx="243">
                  <c:v>7.4708528684757983E-2</c:v>
                </c:pt>
                <c:pt idx="244">
                  <c:v>7.2737845739265131E-2</c:v>
                </c:pt>
                <c:pt idx="245">
                  <c:v>7.3582334639969021E-2</c:v>
                </c:pt>
                <c:pt idx="246">
                  <c:v>7.1985664486206941E-2</c:v>
                </c:pt>
                <c:pt idx="247">
                  <c:v>7.0653162491844737E-2</c:v>
                </c:pt>
                <c:pt idx="248">
                  <c:v>6.8633795053309243E-2</c:v>
                </c:pt>
                <c:pt idx="249">
                  <c:v>6.7947308182504371E-2</c:v>
                </c:pt>
                <c:pt idx="250">
                  <c:v>6.7708099321042672E-2</c:v>
                </c:pt>
                <c:pt idx="251">
                  <c:v>6.6459379805434066E-2</c:v>
                </c:pt>
                <c:pt idx="252">
                  <c:v>6.5051760807199988E-2</c:v>
                </c:pt>
                <c:pt idx="253">
                  <c:v>6.4070287123967853E-2</c:v>
                </c:pt>
                <c:pt idx="254">
                  <c:v>6.3005738812019874E-2</c:v>
                </c:pt>
                <c:pt idx="255">
                  <c:v>6.174801632874366E-2</c:v>
                </c:pt>
                <c:pt idx="256">
                  <c:v>6.2035156539234616E-2</c:v>
                </c:pt>
                <c:pt idx="257">
                  <c:v>6.0207083045364589E-2</c:v>
                </c:pt>
                <c:pt idx="258">
                  <c:v>5.8738213530560635E-2</c:v>
                </c:pt>
                <c:pt idx="259">
                  <c:v>5.8498848352215596E-2</c:v>
                </c:pt>
                <c:pt idx="260">
                  <c:v>5.5064299296203455E-2</c:v>
                </c:pt>
                <c:pt idx="261">
                  <c:v>5.4409667994463423E-2</c:v>
                </c:pt>
                <c:pt idx="262">
                  <c:v>5.2828510079341071E-2</c:v>
                </c:pt>
                <c:pt idx="263">
                  <c:v>5.2732898078170921E-2</c:v>
                </c:pt>
                <c:pt idx="264">
                  <c:v>5.1381727803081041E-2</c:v>
                </c:pt>
                <c:pt idx="265">
                  <c:v>5.1984346031243786E-2</c:v>
                </c:pt>
                <c:pt idx="266">
                  <c:v>4.9211575455656388E-2</c:v>
                </c:pt>
                <c:pt idx="267">
                  <c:v>4.956787050813876E-2</c:v>
                </c:pt>
                <c:pt idx="268">
                  <c:v>4.8364173204306062E-2</c:v>
                </c:pt>
                <c:pt idx="269">
                  <c:v>4.7226585723284524E-2</c:v>
                </c:pt>
                <c:pt idx="270">
                  <c:v>4.7092674821679142E-2</c:v>
                </c:pt>
                <c:pt idx="271">
                  <c:v>4.6921662044613073E-2</c:v>
                </c:pt>
                <c:pt idx="272">
                  <c:v>4.6188556296723929E-2</c:v>
                </c:pt>
                <c:pt idx="273">
                  <c:v>4.5649353215826867E-2</c:v>
                </c:pt>
                <c:pt idx="274">
                  <c:v>4.4044782739366711E-2</c:v>
                </c:pt>
                <c:pt idx="275">
                  <c:v>4.3160151157414971E-2</c:v>
                </c:pt>
                <c:pt idx="276">
                  <c:v>4.3062547906674346E-2</c:v>
                </c:pt>
                <c:pt idx="277">
                  <c:v>4.233633821924223E-2</c:v>
                </c:pt>
                <c:pt idx="278">
                  <c:v>4.1402907118616723E-2</c:v>
                </c:pt>
                <c:pt idx="279">
                  <c:v>4.1330666387532182E-2</c:v>
                </c:pt>
                <c:pt idx="280">
                  <c:v>3.9696145427689136E-2</c:v>
                </c:pt>
              </c:numCache>
            </c:numRef>
          </c:yVal>
          <c:smooth val="1"/>
          <c:extLst>
            <c:ext xmlns:c16="http://schemas.microsoft.com/office/drawing/2014/chart" uri="{C3380CC4-5D6E-409C-BE32-E72D297353CC}">
              <c16:uniqueId val="{00000004-0E2B-7E41-9B16-BD0169D853F8}"/>
            </c:ext>
          </c:extLst>
        </c:ser>
        <c:ser>
          <c:idx val="5"/>
          <c:order val="5"/>
          <c:tx>
            <c:v>380 Ex Buffer</c:v>
          </c:tx>
          <c:spPr>
            <a:ln w="19050" cap="rnd">
              <a:solidFill>
                <a:srgbClr val="C00000"/>
              </a:solidFill>
              <a:round/>
            </a:ln>
            <a:effectLst/>
          </c:spPr>
          <c:marker>
            <c:symbol val="none"/>
          </c:marker>
          <c:xVal>
            <c:numRef>
              <c:f>'Sheet 1 - L-Lys func. + buffer '!$A$26:$A$306</c:f>
              <c:numCache>
                <c:formatCode>0.00</c:formatCode>
                <c:ptCount val="281"/>
                <c:pt idx="0">
                  <c:v>420</c:v>
                </c:pt>
                <c:pt idx="1">
                  <c:v>421</c:v>
                </c:pt>
                <c:pt idx="2">
                  <c:v>422</c:v>
                </c:pt>
                <c:pt idx="3">
                  <c:v>423</c:v>
                </c:pt>
                <c:pt idx="4">
                  <c:v>424</c:v>
                </c:pt>
                <c:pt idx="5">
                  <c:v>425</c:v>
                </c:pt>
                <c:pt idx="6">
                  <c:v>426</c:v>
                </c:pt>
                <c:pt idx="7">
                  <c:v>427</c:v>
                </c:pt>
                <c:pt idx="8">
                  <c:v>428</c:v>
                </c:pt>
                <c:pt idx="9">
                  <c:v>429</c:v>
                </c:pt>
                <c:pt idx="10">
                  <c:v>430</c:v>
                </c:pt>
                <c:pt idx="11">
                  <c:v>431</c:v>
                </c:pt>
                <c:pt idx="12">
                  <c:v>432</c:v>
                </c:pt>
                <c:pt idx="13">
                  <c:v>433</c:v>
                </c:pt>
                <c:pt idx="14">
                  <c:v>434</c:v>
                </c:pt>
                <c:pt idx="15">
                  <c:v>435</c:v>
                </c:pt>
                <c:pt idx="16">
                  <c:v>436</c:v>
                </c:pt>
                <c:pt idx="17">
                  <c:v>437</c:v>
                </c:pt>
                <c:pt idx="18">
                  <c:v>438</c:v>
                </c:pt>
                <c:pt idx="19">
                  <c:v>439</c:v>
                </c:pt>
                <c:pt idx="20">
                  <c:v>440</c:v>
                </c:pt>
                <c:pt idx="21">
                  <c:v>441</c:v>
                </c:pt>
                <c:pt idx="22">
                  <c:v>442</c:v>
                </c:pt>
                <c:pt idx="23">
                  <c:v>443</c:v>
                </c:pt>
                <c:pt idx="24">
                  <c:v>444</c:v>
                </c:pt>
                <c:pt idx="25">
                  <c:v>445</c:v>
                </c:pt>
                <c:pt idx="26">
                  <c:v>446</c:v>
                </c:pt>
                <c:pt idx="27">
                  <c:v>447</c:v>
                </c:pt>
                <c:pt idx="28">
                  <c:v>448</c:v>
                </c:pt>
                <c:pt idx="29">
                  <c:v>449</c:v>
                </c:pt>
                <c:pt idx="30">
                  <c:v>450</c:v>
                </c:pt>
                <c:pt idx="31">
                  <c:v>451</c:v>
                </c:pt>
                <c:pt idx="32">
                  <c:v>452</c:v>
                </c:pt>
                <c:pt idx="33">
                  <c:v>453</c:v>
                </c:pt>
                <c:pt idx="34">
                  <c:v>454</c:v>
                </c:pt>
                <c:pt idx="35">
                  <c:v>455</c:v>
                </c:pt>
                <c:pt idx="36">
                  <c:v>456</c:v>
                </c:pt>
                <c:pt idx="37">
                  <c:v>457</c:v>
                </c:pt>
                <c:pt idx="38">
                  <c:v>458</c:v>
                </c:pt>
                <c:pt idx="39">
                  <c:v>459</c:v>
                </c:pt>
                <c:pt idx="40">
                  <c:v>460</c:v>
                </c:pt>
                <c:pt idx="41">
                  <c:v>461</c:v>
                </c:pt>
                <c:pt idx="42">
                  <c:v>462</c:v>
                </c:pt>
                <c:pt idx="43">
                  <c:v>463</c:v>
                </c:pt>
                <c:pt idx="44">
                  <c:v>464</c:v>
                </c:pt>
                <c:pt idx="45">
                  <c:v>465</c:v>
                </c:pt>
                <c:pt idx="46">
                  <c:v>466</c:v>
                </c:pt>
                <c:pt idx="47">
                  <c:v>467</c:v>
                </c:pt>
                <c:pt idx="48">
                  <c:v>468</c:v>
                </c:pt>
                <c:pt idx="49">
                  <c:v>469</c:v>
                </c:pt>
                <c:pt idx="50">
                  <c:v>470</c:v>
                </c:pt>
                <c:pt idx="51">
                  <c:v>471</c:v>
                </c:pt>
                <c:pt idx="52">
                  <c:v>472</c:v>
                </c:pt>
                <c:pt idx="53">
                  <c:v>473</c:v>
                </c:pt>
                <c:pt idx="54">
                  <c:v>474</c:v>
                </c:pt>
                <c:pt idx="55">
                  <c:v>475</c:v>
                </c:pt>
                <c:pt idx="56">
                  <c:v>476</c:v>
                </c:pt>
                <c:pt idx="57">
                  <c:v>477</c:v>
                </c:pt>
                <c:pt idx="58">
                  <c:v>478</c:v>
                </c:pt>
                <c:pt idx="59">
                  <c:v>479</c:v>
                </c:pt>
                <c:pt idx="60">
                  <c:v>480</c:v>
                </c:pt>
                <c:pt idx="61">
                  <c:v>481</c:v>
                </c:pt>
                <c:pt idx="62">
                  <c:v>482</c:v>
                </c:pt>
                <c:pt idx="63">
                  <c:v>483</c:v>
                </c:pt>
                <c:pt idx="64">
                  <c:v>484</c:v>
                </c:pt>
                <c:pt idx="65">
                  <c:v>485</c:v>
                </c:pt>
                <c:pt idx="66">
                  <c:v>486</c:v>
                </c:pt>
                <c:pt idx="67">
                  <c:v>487</c:v>
                </c:pt>
                <c:pt idx="68">
                  <c:v>488</c:v>
                </c:pt>
                <c:pt idx="69">
                  <c:v>489</c:v>
                </c:pt>
                <c:pt idx="70">
                  <c:v>490</c:v>
                </c:pt>
                <c:pt idx="71">
                  <c:v>491</c:v>
                </c:pt>
                <c:pt idx="72">
                  <c:v>492</c:v>
                </c:pt>
                <c:pt idx="73">
                  <c:v>493</c:v>
                </c:pt>
                <c:pt idx="74">
                  <c:v>494</c:v>
                </c:pt>
                <c:pt idx="75">
                  <c:v>495</c:v>
                </c:pt>
                <c:pt idx="76">
                  <c:v>496</c:v>
                </c:pt>
                <c:pt idx="77">
                  <c:v>497</c:v>
                </c:pt>
                <c:pt idx="78">
                  <c:v>498</c:v>
                </c:pt>
                <c:pt idx="79">
                  <c:v>499</c:v>
                </c:pt>
                <c:pt idx="80">
                  <c:v>500</c:v>
                </c:pt>
                <c:pt idx="81">
                  <c:v>501</c:v>
                </c:pt>
                <c:pt idx="82">
                  <c:v>502</c:v>
                </c:pt>
                <c:pt idx="83">
                  <c:v>503</c:v>
                </c:pt>
                <c:pt idx="84">
                  <c:v>504</c:v>
                </c:pt>
                <c:pt idx="85">
                  <c:v>505</c:v>
                </c:pt>
                <c:pt idx="86">
                  <c:v>506</c:v>
                </c:pt>
                <c:pt idx="87">
                  <c:v>507</c:v>
                </c:pt>
                <c:pt idx="88">
                  <c:v>508</c:v>
                </c:pt>
                <c:pt idx="89">
                  <c:v>509</c:v>
                </c:pt>
                <c:pt idx="90">
                  <c:v>510</c:v>
                </c:pt>
                <c:pt idx="91">
                  <c:v>511</c:v>
                </c:pt>
                <c:pt idx="92">
                  <c:v>512</c:v>
                </c:pt>
                <c:pt idx="93">
                  <c:v>513</c:v>
                </c:pt>
                <c:pt idx="94">
                  <c:v>514</c:v>
                </c:pt>
                <c:pt idx="95">
                  <c:v>515</c:v>
                </c:pt>
                <c:pt idx="96">
                  <c:v>516</c:v>
                </c:pt>
                <c:pt idx="97">
                  <c:v>517</c:v>
                </c:pt>
                <c:pt idx="98">
                  <c:v>518</c:v>
                </c:pt>
                <c:pt idx="99">
                  <c:v>519</c:v>
                </c:pt>
                <c:pt idx="100">
                  <c:v>520</c:v>
                </c:pt>
                <c:pt idx="101">
                  <c:v>521</c:v>
                </c:pt>
                <c:pt idx="102">
                  <c:v>522</c:v>
                </c:pt>
                <c:pt idx="103">
                  <c:v>523</c:v>
                </c:pt>
                <c:pt idx="104">
                  <c:v>524</c:v>
                </c:pt>
                <c:pt idx="105">
                  <c:v>525</c:v>
                </c:pt>
                <c:pt idx="106">
                  <c:v>526</c:v>
                </c:pt>
                <c:pt idx="107">
                  <c:v>527</c:v>
                </c:pt>
                <c:pt idx="108">
                  <c:v>528</c:v>
                </c:pt>
                <c:pt idx="109">
                  <c:v>529</c:v>
                </c:pt>
                <c:pt idx="110">
                  <c:v>530</c:v>
                </c:pt>
                <c:pt idx="111">
                  <c:v>531</c:v>
                </c:pt>
                <c:pt idx="112">
                  <c:v>532</c:v>
                </c:pt>
                <c:pt idx="113">
                  <c:v>533</c:v>
                </c:pt>
                <c:pt idx="114">
                  <c:v>534</c:v>
                </c:pt>
                <c:pt idx="115">
                  <c:v>535</c:v>
                </c:pt>
                <c:pt idx="116">
                  <c:v>536</c:v>
                </c:pt>
                <c:pt idx="117">
                  <c:v>537</c:v>
                </c:pt>
                <c:pt idx="118">
                  <c:v>538</c:v>
                </c:pt>
                <c:pt idx="119">
                  <c:v>539</c:v>
                </c:pt>
                <c:pt idx="120">
                  <c:v>540</c:v>
                </c:pt>
                <c:pt idx="121">
                  <c:v>541</c:v>
                </c:pt>
                <c:pt idx="122">
                  <c:v>542</c:v>
                </c:pt>
                <c:pt idx="123">
                  <c:v>543</c:v>
                </c:pt>
                <c:pt idx="124">
                  <c:v>544</c:v>
                </c:pt>
                <c:pt idx="125">
                  <c:v>545</c:v>
                </c:pt>
                <c:pt idx="126">
                  <c:v>546</c:v>
                </c:pt>
                <c:pt idx="127">
                  <c:v>547</c:v>
                </c:pt>
                <c:pt idx="128">
                  <c:v>548</c:v>
                </c:pt>
                <c:pt idx="129">
                  <c:v>549</c:v>
                </c:pt>
                <c:pt idx="130">
                  <c:v>550</c:v>
                </c:pt>
                <c:pt idx="131">
                  <c:v>551</c:v>
                </c:pt>
                <c:pt idx="132">
                  <c:v>552</c:v>
                </c:pt>
                <c:pt idx="133">
                  <c:v>553</c:v>
                </c:pt>
                <c:pt idx="134">
                  <c:v>554</c:v>
                </c:pt>
                <c:pt idx="135">
                  <c:v>555</c:v>
                </c:pt>
                <c:pt idx="136">
                  <c:v>556</c:v>
                </c:pt>
                <c:pt idx="137">
                  <c:v>557</c:v>
                </c:pt>
                <c:pt idx="138">
                  <c:v>558</c:v>
                </c:pt>
                <c:pt idx="139">
                  <c:v>559</c:v>
                </c:pt>
                <c:pt idx="140">
                  <c:v>560</c:v>
                </c:pt>
                <c:pt idx="141">
                  <c:v>561</c:v>
                </c:pt>
                <c:pt idx="142">
                  <c:v>562</c:v>
                </c:pt>
                <c:pt idx="143">
                  <c:v>563</c:v>
                </c:pt>
                <c:pt idx="144">
                  <c:v>564</c:v>
                </c:pt>
                <c:pt idx="145">
                  <c:v>565</c:v>
                </c:pt>
                <c:pt idx="146">
                  <c:v>566</c:v>
                </c:pt>
                <c:pt idx="147">
                  <c:v>567</c:v>
                </c:pt>
                <c:pt idx="148">
                  <c:v>568</c:v>
                </c:pt>
                <c:pt idx="149">
                  <c:v>569</c:v>
                </c:pt>
                <c:pt idx="150">
                  <c:v>570</c:v>
                </c:pt>
                <c:pt idx="151">
                  <c:v>571</c:v>
                </c:pt>
                <c:pt idx="152">
                  <c:v>572</c:v>
                </c:pt>
                <c:pt idx="153">
                  <c:v>573</c:v>
                </c:pt>
                <c:pt idx="154">
                  <c:v>574</c:v>
                </c:pt>
                <c:pt idx="155">
                  <c:v>575</c:v>
                </c:pt>
                <c:pt idx="156">
                  <c:v>576</c:v>
                </c:pt>
                <c:pt idx="157">
                  <c:v>577</c:v>
                </c:pt>
                <c:pt idx="158">
                  <c:v>578</c:v>
                </c:pt>
                <c:pt idx="159">
                  <c:v>579</c:v>
                </c:pt>
                <c:pt idx="160">
                  <c:v>580</c:v>
                </c:pt>
                <c:pt idx="161">
                  <c:v>581</c:v>
                </c:pt>
                <c:pt idx="162">
                  <c:v>582</c:v>
                </c:pt>
                <c:pt idx="163">
                  <c:v>583</c:v>
                </c:pt>
                <c:pt idx="164">
                  <c:v>584</c:v>
                </c:pt>
                <c:pt idx="165">
                  <c:v>585</c:v>
                </c:pt>
                <c:pt idx="166">
                  <c:v>586</c:v>
                </c:pt>
                <c:pt idx="167">
                  <c:v>587</c:v>
                </c:pt>
                <c:pt idx="168">
                  <c:v>588</c:v>
                </c:pt>
                <c:pt idx="169">
                  <c:v>589</c:v>
                </c:pt>
                <c:pt idx="170">
                  <c:v>590</c:v>
                </c:pt>
                <c:pt idx="171">
                  <c:v>591</c:v>
                </c:pt>
                <c:pt idx="172">
                  <c:v>592</c:v>
                </c:pt>
                <c:pt idx="173">
                  <c:v>593</c:v>
                </c:pt>
                <c:pt idx="174">
                  <c:v>594</c:v>
                </c:pt>
                <c:pt idx="175">
                  <c:v>595</c:v>
                </c:pt>
                <c:pt idx="176">
                  <c:v>596</c:v>
                </c:pt>
                <c:pt idx="177">
                  <c:v>597</c:v>
                </c:pt>
                <c:pt idx="178">
                  <c:v>598</c:v>
                </c:pt>
                <c:pt idx="179">
                  <c:v>599</c:v>
                </c:pt>
                <c:pt idx="180">
                  <c:v>600</c:v>
                </c:pt>
                <c:pt idx="181">
                  <c:v>601</c:v>
                </c:pt>
                <c:pt idx="182">
                  <c:v>602</c:v>
                </c:pt>
                <c:pt idx="183">
                  <c:v>603</c:v>
                </c:pt>
                <c:pt idx="184">
                  <c:v>604</c:v>
                </c:pt>
                <c:pt idx="185">
                  <c:v>605</c:v>
                </c:pt>
                <c:pt idx="186">
                  <c:v>606</c:v>
                </c:pt>
                <c:pt idx="187">
                  <c:v>607</c:v>
                </c:pt>
                <c:pt idx="188">
                  <c:v>608</c:v>
                </c:pt>
                <c:pt idx="189">
                  <c:v>609</c:v>
                </c:pt>
                <c:pt idx="190">
                  <c:v>610</c:v>
                </c:pt>
                <c:pt idx="191">
                  <c:v>611</c:v>
                </c:pt>
                <c:pt idx="192">
                  <c:v>612</c:v>
                </c:pt>
                <c:pt idx="193">
                  <c:v>613</c:v>
                </c:pt>
                <c:pt idx="194">
                  <c:v>614</c:v>
                </c:pt>
                <c:pt idx="195">
                  <c:v>615</c:v>
                </c:pt>
                <c:pt idx="196">
                  <c:v>616</c:v>
                </c:pt>
                <c:pt idx="197">
                  <c:v>617</c:v>
                </c:pt>
                <c:pt idx="198">
                  <c:v>618</c:v>
                </c:pt>
                <c:pt idx="199">
                  <c:v>619</c:v>
                </c:pt>
                <c:pt idx="200">
                  <c:v>620</c:v>
                </c:pt>
                <c:pt idx="201">
                  <c:v>621</c:v>
                </c:pt>
                <c:pt idx="202">
                  <c:v>622</c:v>
                </c:pt>
                <c:pt idx="203">
                  <c:v>623</c:v>
                </c:pt>
                <c:pt idx="204">
                  <c:v>624</c:v>
                </c:pt>
                <c:pt idx="205">
                  <c:v>625</c:v>
                </c:pt>
                <c:pt idx="206">
                  <c:v>626</c:v>
                </c:pt>
                <c:pt idx="207">
                  <c:v>627</c:v>
                </c:pt>
                <c:pt idx="208">
                  <c:v>628</c:v>
                </c:pt>
                <c:pt idx="209">
                  <c:v>629</c:v>
                </c:pt>
                <c:pt idx="210">
                  <c:v>630</c:v>
                </c:pt>
                <c:pt idx="211">
                  <c:v>631</c:v>
                </c:pt>
                <c:pt idx="212">
                  <c:v>632</c:v>
                </c:pt>
                <c:pt idx="213">
                  <c:v>633</c:v>
                </c:pt>
                <c:pt idx="214">
                  <c:v>634</c:v>
                </c:pt>
                <c:pt idx="215">
                  <c:v>635</c:v>
                </c:pt>
                <c:pt idx="216">
                  <c:v>636</c:v>
                </c:pt>
                <c:pt idx="217">
                  <c:v>637</c:v>
                </c:pt>
                <c:pt idx="218">
                  <c:v>638</c:v>
                </c:pt>
                <c:pt idx="219">
                  <c:v>639</c:v>
                </c:pt>
                <c:pt idx="220">
                  <c:v>640</c:v>
                </c:pt>
                <c:pt idx="221">
                  <c:v>641</c:v>
                </c:pt>
                <c:pt idx="222">
                  <c:v>642</c:v>
                </c:pt>
                <c:pt idx="223">
                  <c:v>643</c:v>
                </c:pt>
                <c:pt idx="224">
                  <c:v>644</c:v>
                </c:pt>
                <c:pt idx="225">
                  <c:v>645</c:v>
                </c:pt>
                <c:pt idx="226">
                  <c:v>646</c:v>
                </c:pt>
                <c:pt idx="227">
                  <c:v>647</c:v>
                </c:pt>
                <c:pt idx="228">
                  <c:v>648</c:v>
                </c:pt>
                <c:pt idx="229">
                  <c:v>649</c:v>
                </c:pt>
                <c:pt idx="230">
                  <c:v>650</c:v>
                </c:pt>
                <c:pt idx="231">
                  <c:v>651</c:v>
                </c:pt>
                <c:pt idx="232">
                  <c:v>652</c:v>
                </c:pt>
                <c:pt idx="233">
                  <c:v>653</c:v>
                </c:pt>
                <c:pt idx="234">
                  <c:v>654</c:v>
                </c:pt>
                <c:pt idx="235">
                  <c:v>655</c:v>
                </c:pt>
                <c:pt idx="236">
                  <c:v>656</c:v>
                </c:pt>
                <c:pt idx="237">
                  <c:v>657</c:v>
                </c:pt>
                <c:pt idx="238">
                  <c:v>658</c:v>
                </c:pt>
                <c:pt idx="239">
                  <c:v>659</c:v>
                </c:pt>
                <c:pt idx="240">
                  <c:v>660</c:v>
                </c:pt>
                <c:pt idx="241">
                  <c:v>661</c:v>
                </c:pt>
                <c:pt idx="242">
                  <c:v>662</c:v>
                </c:pt>
                <c:pt idx="243">
                  <c:v>663</c:v>
                </c:pt>
                <c:pt idx="244">
                  <c:v>664</c:v>
                </c:pt>
                <c:pt idx="245">
                  <c:v>665</c:v>
                </c:pt>
                <c:pt idx="246">
                  <c:v>666</c:v>
                </c:pt>
                <c:pt idx="247">
                  <c:v>667</c:v>
                </c:pt>
                <c:pt idx="248">
                  <c:v>668</c:v>
                </c:pt>
                <c:pt idx="249">
                  <c:v>669</c:v>
                </c:pt>
                <c:pt idx="250">
                  <c:v>670</c:v>
                </c:pt>
                <c:pt idx="251">
                  <c:v>671</c:v>
                </c:pt>
                <c:pt idx="252">
                  <c:v>672</c:v>
                </c:pt>
                <c:pt idx="253">
                  <c:v>673</c:v>
                </c:pt>
                <c:pt idx="254">
                  <c:v>674</c:v>
                </c:pt>
                <c:pt idx="255">
                  <c:v>675</c:v>
                </c:pt>
                <c:pt idx="256">
                  <c:v>676</c:v>
                </c:pt>
                <c:pt idx="257">
                  <c:v>677</c:v>
                </c:pt>
                <c:pt idx="258">
                  <c:v>678</c:v>
                </c:pt>
                <c:pt idx="259">
                  <c:v>679</c:v>
                </c:pt>
                <c:pt idx="260">
                  <c:v>680</c:v>
                </c:pt>
                <c:pt idx="261">
                  <c:v>681</c:v>
                </c:pt>
                <c:pt idx="262">
                  <c:v>682</c:v>
                </c:pt>
                <c:pt idx="263">
                  <c:v>683</c:v>
                </c:pt>
                <c:pt idx="264">
                  <c:v>684</c:v>
                </c:pt>
                <c:pt idx="265">
                  <c:v>685</c:v>
                </c:pt>
                <c:pt idx="266">
                  <c:v>686</c:v>
                </c:pt>
                <c:pt idx="267">
                  <c:v>687</c:v>
                </c:pt>
                <c:pt idx="268">
                  <c:v>688</c:v>
                </c:pt>
                <c:pt idx="269">
                  <c:v>689</c:v>
                </c:pt>
                <c:pt idx="270">
                  <c:v>690</c:v>
                </c:pt>
                <c:pt idx="271">
                  <c:v>691</c:v>
                </c:pt>
                <c:pt idx="272">
                  <c:v>692</c:v>
                </c:pt>
                <c:pt idx="273">
                  <c:v>693</c:v>
                </c:pt>
                <c:pt idx="274">
                  <c:v>694</c:v>
                </c:pt>
                <c:pt idx="275">
                  <c:v>695</c:v>
                </c:pt>
                <c:pt idx="276">
                  <c:v>696</c:v>
                </c:pt>
                <c:pt idx="277">
                  <c:v>697</c:v>
                </c:pt>
                <c:pt idx="278">
                  <c:v>698</c:v>
                </c:pt>
                <c:pt idx="279">
                  <c:v>699</c:v>
                </c:pt>
                <c:pt idx="280">
                  <c:v>700</c:v>
                </c:pt>
              </c:numCache>
            </c:numRef>
          </c:xVal>
          <c:yVal>
            <c:numRef>
              <c:f>'Sheet 1 - L-Lys func. + buffer '!$G$26:$G$306</c:f>
              <c:numCache>
                <c:formatCode>0.00</c:formatCode>
                <c:ptCount val="281"/>
                <c:pt idx="0">
                  <c:v>0.49235565462516068</c:v>
                </c:pt>
                <c:pt idx="1">
                  <c:v>0.50747745498156438</c:v>
                </c:pt>
                <c:pt idx="2">
                  <c:v>0.52106604372942056</c:v>
                </c:pt>
                <c:pt idx="3">
                  <c:v>0.53456539281180349</c:v>
                </c:pt>
                <c:pt idx="4">
                  <c:v>0.54793007763789803</c:v>
                </c:pt>
                <c:pt idx="5">
                  <c:v>0.56234261436317512</c:v>
                </c:pt>
                <c:pt idx="6">
                  <c:v>0.57765020007412915</c:v>
                </c:pt>
                <c:pt idx="7">
                  <c:v>0.59121449650417202</c:v>
                </c:pt>
                <c:pt idx="8">
                  <c:v>0.60802020679278468</c:v>
                </c:pt>
                <c:pt idx="9">
                  <c:v>0.62119054886297975</c:v>
                </c:pt>
                <c:pt idx="10">
                  <c:v>0.63680696364665279</c:v>
                </c:pt>
                <c:pt idx="11">
                  <c:v>0.65059522719935337</c:v>
                </c:pt>
                <c:pt idx="12">
                  <c:v>0.6651213612155098</c:v>
                </c:pt>
                <c:pt idx="13">
                  <c:v>0.68000931825587196</c:v>
                </c:pt>
                <c:pt idx="14">
                  <c:v>0.69726520431491978</c:v>
                </c:pt>
                <c:pt idx="15">
                  <c:v>0.71106340936859713</c:v>
                </c:pt>
                <c:pt idx="16">
                  <c:v>0.72692222486966096</c:v>
                </c:pt>
                <c:pt idx="17">
                  <c:v>0.74185409599941843</c:v>
                </c:pt>
                <c:pt idx="18">
                  <c:v>0.75721842979509513</c:v>
                </c:pt>
                <c:pt idx="19">
                  <c:v>0.77124988618308599</c:v>
                </c:pt>
                <c:pt idx="20">
                  <c:v>0.7852429585601014</c:v>
                </c:pt>
                <c:pt idx="21">
                  <c:v>0.7994662549485011</c:v>
                </c:pt>
                <c:pt idx="22">
                  <c:v>0.81463466807256923</c:v>
                </c:pt>
                <c:pt idx="23">
                  <c:v>0.82770026729744639</c:v>
                </c:pt>
                <c:pt idx="24">
                  <c:v>0.8405758698813881</c:v>
                </c:pt>
                <c:pt idx="25">
                  <c:v>0.85375661481910214</c:v>
                </c:pt>
                <c:pt idx="26">
                  <c:v>0.86649179343841265</c:v>
                </c:pt>
                <c:pt idx="27">
                  <c:v>0.87770955645983906</c:v>
                </c:pt>
                <c:pt idx="28">
                  <c:v>0.88966907469314283</c:v>
                </c:pt>
                <c:pt idx="29">
                  <c:v>0.89925447864671659</c:v>
                </c:pt>
                <c:pt idx="30">
                  <c:v>0.91137272382419909</c:v>
                </c:pt>
                <c:pt idx="31">
                  <c:v>0.92156479107396383</c:v>
                </c:pt>
                <c:pt idx="32">
                  <c:v>0.93178694195033285</c:v>
                </c:pt>
                <c:pt idx="33">
                  <c:v>0.939030095409358</c:v>
                </c:pt>
                <c:pt idx="34">
                  <c:v>0.95042785036984734</c:v>
                </c:pt>
                <c:pt idx="35">
                  <c:v>0.95708724875086737</c:v>
                </c:pt>
                <c:pt idx="36">
                  <c:v>0.96562950927202762</c:v>
                </c:pt>
                <c:pt idx="37">
                  <c:v>0.97053896753115676</c:v>
                </c:pt>
                <c:pt idx="38">
                  <c:v>0.97692824949509383</c:v>
                </c:pt>
                <c:pt idx="39">
                  <c:v>0.98299224276623764</c:v>
                </c:pt>
                <c:pt idx="40">
                  <c:v>0.98842923258608795</c:v>
                </c:pt>
                <c:pt idx="41">
                  <c:v>0.9923935088019562</c:v>
                </c:pt>
                <c:pt idx="42">
                  <c:v>0.99363606370214674</c:v>
                </c:pt>
                <c:pt idx="43">
                  <c:v>0.99813531022422197</c:v>
                </c:pt>
                <c:pt idx="44">
                  <c:v>1.0008897485371799</c:v>
                </c:pt>
                <c:pt idx="45">
                  <c:v>1.0039849471223277</c:v>
                </c:pt>
                <c:pt idx="46">
                  <c:v>1.0039378097872247</c:v>
                </c:pt>
                <c:pt idx="47">
                  <c:v>1.0037077859120116</c:v>
                </c:pt>
                <c:pt idx="48">
                  <c:v>1.0048248617528321</c:v>
                </c:pt>
                <c:pt idx="49">
                  <c:v>1.0061581373261643</c:v>
                </c:pt>
                <c:pt idx="50">
                  <c:v>1.0026517368565884</c:v>
                </c:pt>
                <c:pt idx="51">
                  <c:v>1</c:v>
                </c:pt>
                <c:pt idx="52">
                  <c:v>0.99601123343684372</c:v>
                </c:pt>
                <c:pt idx="53">
                  <c:v>0.99327911136034364</c:v>
                </c:pt>
                <c:pt idx="54">
                  <c:v>0.9896559872622217</c:v>
                </c:pt>
                <c:pt idx="55">
                  <c:v>0.9848087418586422</c:v>
                </c:pt>
                <c:pt idx="56">
                  <c:v>0.97911414307907219</c:v>
                </c:pt>
                <c:pt idx="57">
                  <c:v>0.97189824816658998</c:v>
                </c:pt>
                <c:pt idx="58">
                  <c:v>0.96791422167065067</c:v>
                </c:pt>
                <c:pt idx="59">
                  <c:v>0.96378641313579394</c:v>
                </c:pt>
                <c:pt idx="60">
                  <c:v>0.9564198220063469</c:v>
                </c:pt>
                <c:pt idx="61">
                  <c:v>0.94942361340915127</c:v>
                </c:pt>
                <c:pt idx="62">
                  <c:v>0.9422670999520677</c:v>
                </c:pt>
                <c:pt idx="63">
                  <c:v>0.93700253060391214</c:v>
                </c:pt>
                <c:pt idx="64">
                  <c:v>0.92742594949545165</c:v>
                </c:pt>
                <c:pt idx="65">
                  <c:v>0.92022664271153265</c:v>
                </c:pt>
                <c:pt idx="66">
                  <c:v>0.91435060469237628</c:v>
                </c:pt>
                <c:pt idx="67">
                  <c:v>0.90843664824217984</c:v>
                </c:pt>
                <c:pt idx="68">
                  <c:v>0.90020644214614287</c:v>
                </c:pt>
                <c:pt idx="69">
                  <c:v>0.89063124303061325</c:v>
                </c:pt>
                <c:pt idx="70">
                  <c:v>0.88127099226984995</c:v>
                </c:pt>
                <c:pt idx="71">
                  <c:v>0.87409676992164342</c:v>
                </c:pt>
                <c:pt idx="72">
                  <c:v>0.86440102773673921</c:v>
                </c:pt>
                <c:pt idx="73">
                  <c:v>0.85715781107681788</c:v>
                </c:pt>
                <c:pt idx="74">
                  <c:v>0.84796076399038267</c:v>
                </c:pt>
                <c:pt idx="75">
                  <c:v>0.84035091471805257</c:v>
                </c:pt>
                <c:pt idx="76">
                  <c:v>0.83125248631009074</c:v>
                </c:pt>
                <c:pt idx="77">
                  <c:v>0.82273070287930838</c:v>
                </c:pt>
                <c:pt idx="78">
                  <c:v>0.8144120155285528</c:v>
                </c:pt>
                <c:pt idx="79">
                  <c:v>0.80838383609860465</c:v>
                </c:pt>
                <c:pt idx="80">
                  <c:v>0.7978565407617666</c:v>
                </c:pt>
                <c:pt idx="81">
                  <c:v>0.79092992056471056</c:v>
                </c:pt>
                <c:pt idx="82">
                  <c:v>0.78303876199657552</c:v>
                </c:pt>
                <c:pt idx="83">
                  <c:v>0.7764165594496818</c:v>
                </c:pt>
                <c:pt idx="84">
                  <c:v>0.76918190019110966</c:v>
                </c:pt>
                <c:pt idx="85">
                  <c:v>0.75812832677799247</c:v>
                </c:pt>
                <c:pt idx="86">
                  <c:v>0.75080426353161678</c:v>
                </c:pt>
                <c:pt idx="87">
                  <c:v>0.74246207387425089</c:v>
                </c:pt>
                <c:pt idx="88">
                  <c:v>0.73461245725520619</c:v>
                </c:pt>
                <c:pt idx="89">
                  <c:v>0.72671662392744685</c:v>
                </c:pt>
                <c:pt idx="90">
                  <c:v>0.71746467211576215</c:v>
                </c:pt>
                <c:pt idx="91">
                  <c:v>0.70938549088135039</c:v>
                </c:pt>
                <c:pt idx="92">
                  <c:v>0.70049398010094077</c:v>
                </c:pt>
                <c:pt idx="93">
                  <c:v>0.69147205216446916</c:v>
                </c:pt>
                <c:pt idx="94">
                  <c:v>0.68550167416751406</c:v>
                </c:pt>
                <c:pt idx="95">
                  <c:v>0.6759912559706176</c:v>
                </c:pt>
                <c:pt idx="96">
                  <c:v>0.66880097006128669</c:v>
                </c:pt>
                <c:pt idx="97">
                  <c:v>0.66172371895485871</c:v>
                </c:pt>
                <c:pt idx="98">
                  <c:v>0.65429972034467165</c:v>
                </c:pt>
                <c:pt idx="99">
                  <c:v>0.64668618646009157</c:v>
                </c:pt>
                <c:pt idx="100">
                  <c:v>0.63793760239980379</c:v>
                </c:pt>
                <c:pt idx="101">
                  <c:v>0.63039951142505035</c:v>
                </c:pt>
                <c:pt idx="102">
                  <c:v>0.6239351805035398</c:v>
                </c:pt>
                <c:pt idx="103">
                  <c:v>0.61495354313841322</c:v>
                </c:pt>
                <c:pt idx="104">
                  <c:v>0.60884912657404233</c:v>
                </c:pt>
                <c:pt idx="105">
                  <c:v>0.59952765166981092</c:v>
                </c:pt>
                <c:pt idx="106">
                  <c:v>0.59344904213806626</c:v>
                </c:pt>
                <c:pt idx="107">
                  <c:v>0.58642241916290949</c:v>
                </c:pt>
                <c:pt idx="108">
                  <c:v>0.57927558386973499</c:v>
                </c:pt>
                <c:pt idx="109">
                  <c:v>0.57095189311469485</c:v>
                </c:pt>
                <c:pt idx="110">
                  <c:v>0.56320767663028859</c:v>
                </c:pt>
                <c:pt idx="111">
                  <c:v>0.55570507295876703</c:v>
                </c:pt>
                <c:pt idx="112">
                  <c:v>0.54809153696749036</c:v>
                </c:pt>
                <c:pt idx="113">
                  <c:v>0.54100599179678066</c:v>
                </c:pt>
                <c:pt idx="114">
                  <c:v>0.53601048762413428</c:v>
                </c:pt>
                <c:pt idx="115">
                  <c:v>0.52974708077851695</c:v>
                </c:pt>
                <c:pt idx="116">
                  <c:v>0.51925013661874397</c:v>
                </c:pt>
                <c:pt idx="117">
                  <c:v>0.51307675944980269</c:v>
                </c:pt>
                <c:pt idx="118">
                  <c:v>0.50659975253520539</c:v>
                </c:pt>
                <c:pt idx="119">
                  <c:v>0.49965963684010828</c:v>
                </c:pt>
                <c:pt idx="120">
                  <c:v>0.49357450918926599</c:v>
                </c:pt>
                <c:pt idx="121">
                  <c:v>0.48715872919623737</c:v>
                </c:pt>
                <c:pt idx="122">
                  <c:v>0.48173013456210256</c:v>
                </c:pt>
                <c:pt idx="123">
                  <c:v>0.47549783519760841</c:v>
                </c:pt>
                <c:pt idx="124">
                  <c:v>0.46913775204772851</c:v>
                </c:pt>
                <c:pt idx="125">
                  <c:v>0.46267032428230276</c:v>
                </c:pt>
                <c:pt idx="126">
                  <c:v>0.4567553123771394</c:v>
                </c:pt>
                <c:pt idx="127">
                  <c:v>0.45172521203389809</c:v>
                </c:pt>
                <c:pt idx="128">
                  <c:v>0.44383283579516236</c:v>
                </c:pt>
                <c:pt idx="129">
                  <c:v>0.43878538891260316</c:v>
                </c:pt>
                <c:pt idx="130">
                  <c:v>0.43224350417133184</c:v>
                </c:pt>
                <c:pt idx="131">
                  <c:v>0.42754063278839782</c:v>
                </c:pt>
                <c:pt idx="132">
                  <c:v>0.42115082415032556</c:v>
                </c:pt>
                <c:pt idx="133">
                  <c:v>0.41585551177954844</c:v>
                </c:pt>
                <c:pt idx="134">
                  <c:v>0.40909943498756912</c:v>
                </c:pt>
                <c:pt idx="135">
                  <c:v>0.40541248430434706</c:v>
                </c:pt>
                <c:pt idx="136">
                  <c:v>0.39889350988795819</c:v>
                </c:pt>
                <c:pt idx="137">
                  <c:v>0.39246459674869349</c:v>
                </c:pt>
                <c:pt idx="138">
                  <c:v>0.3879586677851905</c:v>
                </c:pt>
                <c:pt idx="139">
                  <c:v>0.38400518838909453</c:v>
                </c:pt>
                <c:pt idx="140">
                  <c:v>0.37675229356526418</c:v>
                </c:pt>
                <c:pt idx="141">
                  <c:v>0.37158558869822023</c:v>
                </c:pt>
                <c:pt idx="142">
                  <c:v>0.36769119371331077</c:v>
                </c:pt>
                <c:pt idx="143">
                  <c:v>0.36225710270790074</c:v>
                </c:pt>
                <c:pt idx="144">
                  <c:v>0.35513923238546724</c:v>
                </c:pt>
                <c:pt idx="145">
                  <c:v>0.35083627310019883</c:v>
                </c:pt>
                <c:pt idx="146">
                  <c:v>0.34584287562409333</c:v>
                </c:pt>
                <c:pt idx="147">
                  <c:v>0.34106801420696314</c:v>
                </c:pt>
                <c:pt idx="148">
                  <c:v>0.33505784071235006</c:v>
                </c:pt>
                <c:pt idx="149">
                  <c:v>0.33140393988446198</c:v>
                </c:pt>
                <c:pt idx="150">
                  <c:v>0.32695699842410458</c:v>
                </c:pt>
                <c:pt idx="151">
                  <c:v>0.32232318876717497</c:v>
                </c:pt>
                <c:pt idx="152">
                  <c:v>0.31774872685849942</c:v>
                </c:pt>
                <c:pt idx="153">
                  <c:v>0.31134805609306221</c:v>
                </c:pt>
                <c:pt idx="154">
                  <c:v>0.30676964623506897</c:v>
                </c:pt>
                <c:pt idx="155">
                  <c:v>0.30362299790699904</c:v>
                </c:pt>
                <c:pt idx="156">
                  <c:v>0.29825845948788737</c:v>
                </c:pt>
                <c:pt idx="157">
                  <c:v>0.29472915080012557</c:v>
                </c:pt>
                <c:pt idx="158">
                  <c:v>0.29070134504336953</c:v>
                </c:pt>
                <c:pt idx="159">
                  <c:v>0.28511165343144745</c:v>
                </c:pt>
                <c:pt idx="160">
                  <c:v>0.28097439636260468</c:v>
                </c:pt>
                <c:pt idx="161">
                  <c:v>0.27691815020254634</c:v>
                </c:pt>
                <c:pt idx="162">
                  <c:v>0.27346596556845088</c:v>
                </c:pt>
                <c:pt idx="163">
                  <c:v>0.26885888357053578</c:v>
                </c:pt>
                <c:pt idx="164">
                  <c:v>0.26393168271313894</c:v>
                </c:pt>
                <c:pt idx="165">
                  <c:v>0.26122247096152135</c:v>
                </c:pt>
                <c:pt idx="166">
                  <c:v>0.25823612960003584</c:v>
                </c:pt>
                <c:pt idx="167">
                  <c:v>0.25420414415734266</c:v>
                </c:pt>
                <c:pt idx="168">
                  <c:v>0.24818043935084733</c:v>
                </c:pt>
                <c:pt idx="169">
                  <c:v>0.24535076669102016</c:v>
                </c:pt>
                <c:pt idx="170">
                  <c:v>0.24089801706829944</c:v>
                </c:pt>
                <c:pt idx="171">
                  <c:v>0.23736117062031423</c:v>
                </c:pt>
                <c:pt idx="172">
                  <c:v>0.23428557484647977</c:v>
                </c:pt>
                <c:pt idx="173">
                  <c:v>0.22939844967738079</c:v>
                </c:pt>
                <c:pt idx="174">
                  <c:v>0.22738652077366162</c:v>
                </c:pt>
                <c:pt idx="175">
                  <c:v>0.2231877776595757</c:v>
                </c:pt>
                <c:pt idx="176">
                  <c:v>0.22038522871771282</c:v>
                </c:pt>
                <c:pt idx="177">
                  <c:v>0.21611413111092914</c:v>
                </c:pt>
                <c:pt idx="178">
                  <c:v>0.21418620883847553</c:v>
                </c:pt>
                <c:pt idx="179">
                  <c:v>0.20912126499846537</c:v>
                </c:pt>
                <c:pt idx="180">
                  <c:v>0.20653764859586685</c:v>
                </c:pt>
                <c:pt idx="181">
                  <c:v>0.20363730364052984</c:v>
                </c:pt>
                <c:pt idx="182">
                  <c:v>0.19952703988513548</c:v>
                </c:pt>
                <c:pt idx="183">
                  <c:v>0.19819514672607358</c:v>
                </c:pt>
                <c:pt idx="184">
                  <c:v>0.19452463944136239</c:v>
                </c:pt>
                <c:pt idx="185">
                  <c:v>0.19067140930686244</c:v>
                </c:pt>
                <c:pt idx="186">
                  <c:v>0.18795393530208099</c:v>
                </c:pt>
                <c:pt idx="187">
                  <c:v>0.18527815092581737</c:v>
                </c:pt>
                <c:pt idx="188">
                  <c:v>0.18274303784035897</c:v>
                </c:pt>
                <c:pt idx="189">
                  <c:v>0.17899033652608601</c:v>
                </c:pt>
                <c:pt idx="190">
                  <c:v>0.17649159703109407</c:v>
                </c:pt>
                <c:pt idx="191">
                  <c:v>0.17403724605355855</c:v>
                </c:pt>
                <c:pt idx="192">
                  <c:v>0.17129434358951928</c:v>
                </c:pt>
                <c:pt idx="193">
                  <c:v>0.16906160739728401</c:v>
                </c:pt>
                <c:pt idx="194">
                  <c:v>0.16552429937208665</c:v>
                </c:pt>
                <c:pt idx="195">
                  <c:v>0.16242138227215239</c:v>
                </c:pt>
                <c:pt idx="196">
                  <c:v>0.1603584325489267</c:v>
                </c:pt>
                <c:pt idx="197">
                  <c:v>0.15683588783174879</c:v>
                </c:pt>
                <c:pt idx="198">
                  <c:v>0.15515866118364624</c:v>
                </c:pt>
                <c:pt idx="199">
                  <c:v>0.1532865648948393</c:v>
                </c:pt>
                <c:pt idx="200">
                  <c:v>0.15025723407307026</c:v>
                </c:pt>
                <c:pt idx="201">
                  <c:v>0.14757685773035642</c:v>
                </c:pt>
                <c:pt idx="202">
                  <c:v>0.14537817418100851</c:v>
                </c:pt>
                <c:pt idx="203">
                  <c:v>0.14376460937433655</c:v>
                </c:pt>
                <c:pt idx="204">
                  <c:v>0.14161837919814296</c:v>
                </c:pt>
                <c:pt idx="205">
                  <c:v>0.13860521074156615</c:v>
                </c:pt>
                <c:pt idx="206">
                  <c:v>0.13617151529160534</c:v>
                </c:pt>
                <c:pt idx="207">
                  <c:v>0.1332219920335565</c:v>
                </c:pt>
                <c:pt idx="208">
                  <c:v>0.13214407125464542</c:v>
                </c:pt>
                <c:pt idx="209">
                  <c:v>0.12990506426948645</c:v>
                </c:pt>
                <c:pt idx="210">
                  <c:v>0.12650757158428969</c:v>
                </c:pt>
                <c:pt idx="211">
                  <c:v>0.12558959520948834</c:v>
                </c:pt>
                <c:pt idx="212">
                  <c:v>0.12430674868460448</c:v>
                </c:pt>
                <c:pt idx="213">
                  <c:v>0.12194347946799752</c:v>
                </c:pt>
                <c:pt idx="214">
                  <c:v>0.12032938777652069</c:v>
                </c:pt>
                <c:pt idx="215">
                  <c:v>0.11788229521124723</c:v>
                </c:pt>
                <c:pt idx="216">
                  <c:v>0.11590653470575146</c:v>
                </c:pt>
                <c:pt idx="217">
                  <c:v>0.11381725148643398</c:v>
                </c:pt>
                <c:pt idx="218">
                  <c:v>0.11150519311336153</c:v>
                </c:pt>
                <c:pt idx="219">
                  <c:v>0.11120247072190569</c:v>
                </c:pt>
                <c:pt idx="220">
                  <c:v>0.10879179261701161</c:v>
                </c:pt>
                <c:pt idx="221">
                  <c:v>0.10792895228273978</c:v>
                </c:pt>
                <c:pt idx="222">
                  <c:v>0.10646135015657485</c:v>
                </c:pt>
                <c:pt idx="223">
                  <c:v>0.10363563640088734</c:v>
                </c:pt>
                <c:pt idx="224">
                  <c:v>0.10245135209500954</c:v>
                </c:pt>
                <c:pt idx="225">
                  <c:v>0.10082119684240823</c:v>
                </c:pt>
                <c:pt idx="226">
                  <c:v>9.8590410819160867E-2</c:v>
                </c:pt>
                <c:pt idx="227">
                  <c:v>9.7017564453901389E-2</c:v>
                </c:pt>
                <c:pt idx="228">
                  <c:v>9.525012000112168E-2</c:v>
                </c:pt>
                <c:pt idx="229">
                  <c:v>9.3462571553921667E-2</c:v>
                </c:pt>
                <c:pt idx="230">
                  <c:v>9.3324616005627387E-2</c:v>
                </c:pt>
                <c:pt idx="231">
                  <c:v>9.1058937820921115E-2</c:v>
                </c:pt>
                <c:pt idx="232">
                  <c:v>9.0272703924975578E-2</c:v>
                </c:pt>
                <c:pt idx="233">
                  <c:v>8.8839936236784323E-2</c:v>
                </c:pt>
                <c:pt idx="234">
                  <c:v>8.7361784195681774E-2</c:v>
                </c:pt>
                <c:pt idx="235">
                  <c:v>8.483827437343143E-2</c:v>
                </c:pt>
                <c:pt idx="236">
                  <c:v>8.4415528002628595E-2</c:v>
                </c:pt>
                <c:pt idx="237">
                  <c:v>8.1718116911684915E-2</c:v>
                </c:pt>
                <c:pt idx="238">
                  <c:v>8.1299057049159046E-2</c:v>
                </c:pt>
                <c:pt idx="239">
                  <c:v>7.950013581135254E-2</c:v>
                </c:pt>
                <c:pt idx="240">
                  <c:v>7.9337632192284901E-2</c:v>
                </c:pt>
                <c:pt idx="241">
                  <c:v>7.8117361085425496E-2</c:v>
                </c:pt>
                <c:pt idx="242">
                  <c:v>7.6849253220211522E-2</c:v>
                </c:pt>
                <c:pt idx="243">
                  <c:v>7.4906640320769144E-2</c:v>
                </c:pt>
                <c:pt idx="244">
                  <c:v>7.3787935160843851E-2</c:v>
                </c:pt>
                <c:pt idx="245">
                  <c:v>7.1512028121752808E-2</c:v>
                </c:pt>
                <c:pt idx="246">
                  <c:v>7.1631056476314556E-2</c:v>
                </c:pt>
                <c:pt idx="247">
                  <c:v>6.9806484312095518E-2</c:v>
                </c:pt>
                <c:pt idx="248">
                  <c:v>6.9528770725946529E-2</c:v>
                </c:pt>
                <c:pt idx="249">
                  <c:v>6.7894690276350186E-2</c:v>
                </c:pt>
                <c:pt idx="250">
                  <c:v>6.6757320838420647E-2</c:v>
                </c:pt>
                <c:pt idx="251">
                  <c:v>6.5800028871433408E-2</c:v>
                </c:pt>
                <c:pt idx="252">
                  <c:v>6.4908122866325885E-2</c:v>
                </c:pt>
                <c:pt idx="253">
                  <c:v>6.4012941369436555E-2</c:v>
                </c:pt>
                <c:pt idx="254">
                  <c:v>6.2547812083671342E-2</c:v>
                </c:pt>
                <c:pt idx="255">
                  <c:v>6.1087328274448495E-2</c:v>
                </c:pt>
                <c:pt idx="256">
                  <c:v>6.1525718552424842E-2</c:v>
                </c:pt>
                <c:pt idx="257">
                  <c:v>6.0078138259515107E-2</c:v>
                </c:pt>
                <c:pt idx="258">
                  <c:v>5.9470076538160291E-2</c:v>
                </c:pt>
                <c:pt idx="259">
                  <c:v>5.8603705801825202E-2</c:v>
                </c:pt>
                <c:pt idx="260">
                  <c:v>5.5255868796776471E-2</c:v>
                </c:pt>
                <c:pt idx="261">
                  <c:v>5.478795590548468E-2</c:v>
                </c:pt>
                <c:pt idx="262">
                  <c:v>5.3866473566299942E-2</c:v>
                </c:pt>
                <c:pt idx="263">
                  <c:v>5.3145473107404549E-2</c:v>
                </c:pt>
                <c:pt idx="264">
                  <c:v>5.1809700045323259E-2</c:v>
                </c:pt>
                <c:pt idx="265">
                  <c:v>5.1084835904971836E-2</c:v>
                </c:pt>
                <c:pt idx="266">
                  <c:v>5.089244352872993E-2</c:v>
                </c:pt>
                <c:pt idx="267">
                  <c:v>4.9602795534063722E-2</c:v>
                </c:pt>
                <c:pt idx="268">
                  <c:v>4.8502153611619525E-2</c:v>
                </c:pt>
                <c:pt idx="269">
                  <c:v>4.7125382128155473E-2</c:v>
                </c:pt>
                <c:pt idx="270">
                  <c:v>4.6052847329620873E-2</c:v>
                </c:pt>
                <c:pt idx="271">
                  <c:v>4.6860983496154043E-2</c:v>
                </c:pt>
                <c:pt idx="272">
                  <c:v>4.5591719265208761E-2</c:v>
                </c:pt>
                <c:pt idx="273">
                  <c:v>4.4518295651403555E-2</c:v>
                </c:pt>
                <c:pt idx="274">
                  <c:v>4.4342473075464919E-2</c:v>
                </c:pt>
                <c:pt idx="275">
                  <c:v>4.4151154482449932E-2</c:v>
                </c:pt>
                <c:pt idx="276">
                  <c:v>4.2671854291732599E-2</c:v>
                </c:pt>
                <c:pt idx="277">
                  <c:v>4.1805491982183668E-2</c:v>
                </c:pt>
                <c:pt idx="278">
                  <c:v>4.1558518679950772E-2</c:v>
                </c:pt>
                <c:pt idx="279">
                  <c:v>4.0804811125248704E-2</c:v>
                </c:pt>
                <c:pt idx="280">
                  <c:v>4.0613381509326009E-2</c:v>
                </c:pt>
              </c:numCache>
            </c:numRef>
          </c:yVal>
          <c:smooth val="1"/>
          <c:extLst>
            <c:ext xmlns:c16="http://schemas.microsoft.com/office/drawing/2014/chart" uri="{C3380CC4-5D6E-409C-BE32-E72D297353CC}">
              <c16:uniqueId val="{00000005-0E2B-7E41-9B16-BD0169D853F8}"/>
            </c:ext>
          </c:extLst>
        </c:ser>
        <c:ser>
          <c:idx val="6"/>
          <c:order val="6"/>
          <c:tx>
            <c:v>400 Ex Buffer</c:v>
          </c:tx>
          <c:spPr>
            <a:ln w="19050" cap="rnd">
              <a:solidFill>
                <a:srgbClr val="00B050"/>
              </a:solidFill>
              <a:round/>
            </a:ln>
            <a:effectLst/>
          </c:spPr>
          <c:marker>
            <c:symbol val="none"/>
          </c:marker>
          <c:xVal>
            <c:numRef>
              <c:f>'Sheet 1 - L-Lys func. + buffer '!$A$26:$A$306</c:f>
              <c:numCache>
                <c:formatCode>0.00</c:formatCode>
                <c:ptCount val="281"/>
                <c:pt idx="0">
                  <c:v>420</c:v>
                </c:pt>
                <c:pt idx="1">
                  <c:v>421</c:v>
                </c:pt>
                <c:pt idx="2">
                  <c:v>422</c:v>
                </c:pt>
                <c:pt idx="3">
                  <c:v>423</c:v>
                </c:pt>
                <c:pt idx="4">
                  <c:v>424</c:v>
                </c:pt>
                <c:pt idx="5">
                  <c:v>425</c:v>
                </c:pt>
                <c:pt idx="6">
                  <c:v>426</c:v>
                </c:pt>
                <c:pt idx="7">
                  <c:v>427</c:v>
                </c:pt>
                <c:pt idx="8">
                  <c:v>428</c:v>
                </c:pt>
                <c:pt idx="9">
                  <c:v>429</c:v>
                </c:pt>
                <c:pt idx="10">
                  <c:v>430</c:v>
                </c:pt>
                <c:pt idx="11">
                  <c:v>431</c:v>
                </c:pt>
                <c:pt idx="12">
                  <c:v>432</c:v>
                </c:pt>
                <c:pt idx="13">
                  <c:v>433</c:v>
                </c:pt>
                <c:pt idx="14">
                  <c:v>434</c:v>
                </c:pt>
                <c:pt idx="15">
                  <c:v>435</c:v>
                </c:pt>
                <c:pt idx="16">
                  <c:v>436</c:v>
                </c:pt>
                <c:pt idx="17">
                  <c:v>437</c:v>
                </c:pt>
                <c:pt idx="18">
                  <c:v>438</c:v>
                </c:pt>
                <c:pt idx="19">
                  <c:v>439</c:v>
                </c:pt>
                <c:pt idx="20">
                  <c:v>440</c:v>
                </c:pt>
                <c:pt idx="21">
                  <c:v>441</c:v>
                </c:pt>
                <c:pt idx="22">
                  <c:v>442</c:v>
                </c:pt>
                <c:pt idx="23">
                  <c:v>443</c:v>
                </c:pt>
                <c:pt idx="24">
                  <c:v>444</c:v>
                </c:pt>
                <c:pt idx="25">
                  <c:v>445</c:v>
                </c:pt>
                <c:pt idx="26">
                  <c:v>446</c:v>
                </c:pt>
                <c:pt idx="27">
                  <c:v>447</c:v>
                </c:pt>
                <c:pt idx="28">
                  <c:v>448</c:v>
                </c:pt>
                <c:pt idx="29">
                  <c:v>449</c:v>
                </c:pt>
                <c:pt idx="30">
                  <c:v>450</c:v>
                </c:pt>
                <c:pt idx="31">
                  <c:v>451</c:v>
                </c:pt>
                <c:pt idx="32">
                  <c:v>452</c:v>
                </c:pt>
                <c:pt idx="33">
                  <c:v>453</c:v>
                </c:pt>
                <c:pt idx="34">
                  <c:v>454</c:v>
                </c:pt>
                <c:pt idx="35">
                  <c:v>455</c:v>
                </c:pt>
                <c:pt idx="36">
                  <c:v>456</c:v>
                </c:pt>
                <c:pt idx="37">
                  <c:v>457</c:v>
                </c:pt>
                <c:pt idx="38">
                  <c:v>458</c:v>
                </c:pt>
                <c:pt idx="39">
                  <c:v>459</c:v>
                </c:pt>
                <c:pt idx="40">
                  <c:v>460</c:v>
                </c:pt>
                <c:pt idx="41">
                  <c:v>461</c:v>
                </c:pt>
                <c:pt idx="42">
                  <c:v>462</c:v>
                </c:pt>
                <c:pt idx="43">
                  <c:v>463</c:v>
                </c:pt>
                <c:pt idx="44">
                  <c:v>464</c:v>
                </c:pt>
                <c:pt idx="45">
                  <c:v>465</c:v>
                </c:pt>
                <c:pt idx="46">
                  <c:v>466</c:v>
                </c:pt>
                <c:pt idx="47">
                  <c:v>467</c:v>
                </c:pt>
                <c:pt idx="48">
                  <c:v>468</c:v>
                </c:pt>
                <c:pt idx="49">
                  <c:v>469</c:v>
                </c:pt>
                <c:pt idx="50">
                  <c:v>470</c:v>
                </c:pt>
                <c:pt idx="51">
                  <c:v>471</c:v>
                </c:pt>
                <c:pt idx="52">
                  <c:v>472</c:v>
                </c:pt>
                <c:pt idx="53">
                  <c:v>473</c:v>
                </c:pt>
                <c:pt idx="54">
                  <c:v>474</c:v>
                </c:pt>
                <c:pt idx="55">
                  <c:v>475</c:v>
                </c:pt>
                <c:pt idx="56">
                  <c:v>476</c:v>
                </c:pt>
                <c:pt idx="57">
                  <c:v>477</c:v>
                </c:pt>
                <c:pt idx="58">
                  <c:v>478</c:v>
                </c:pt>
                <c:pt idx="59">
                  <c:v>479</c:v>
                </c:pt>
                <c:pt idx="60">
                  <c:v>480</c:v>
                </c:pt>
                <c:pt idx="61">
                  <c:v>481</c:v>
                </c:pt>
                <c:pt idx="62">
                  <c:v>482</c:v>
                </c:pt>
                <c:pt idx="63">
                  <c:v>483</c:v>
                </c:pt>
                <c:pt idx="64">
                  <c:v>484</c:v>
                </c:pt>
                <c:pt idx="65">
                  <c:v>485</c:v>
                </c:pt>
                <c:pt idx="66">
                  <c:v>486</c:v>
                </c:pt>
                <c:pt idx="67">
                  <c:v>487</c:v>
                </c:pt>
                <c:pt idx="68">
                  <c:v>488</c:v>
                </c:pt>
                <c:pt idx="69">
                  <c:v>489</c:v>
                </c:pt>
                <c:pt idx="70">
                  <c:v>490</c:v>
                </c:pt>
                <c:pt idx="71">
                  <c:v>491</c:v>
                </c:pt>
                <c:pt idx="72">
                  <c:v>492</c:v>
                </c:pt>
                <c:pt idx="73">
                  <c:v>493</c:v>
                </c:pt>
                <c:pt idx="74">
                  <c:v>494</c:v>
                </c:pt>
                <c:pt idx="75">
                  <c:v>495</c:v>
                </c:pt>
                <c:pt idx="76">
                  <c:v>496</c:v>
                </c:pt>
                <c:pt idx="77">
                  <c:v>497</c:v>
                </c:pt>
                <c:pt idx="78">
                  <c:v>498</c:v>
                </c:pt>
                <c:pt idx="79">
                  <c:v>499</c:v>
                </c:pt>
                <c:pt idx="80">
                  <c:v>500</c:v>
                </c:pt>
                <c:pt idx="81">
                  <c:v>501</c:v>
                </c:pt>
                <c:pt idx="82">
                  <c:v>502</c:v>
                </c:pt>
                <c:pt idx="83">
                  <c:v>503</c:v>
                </c:pt>
                <c:pt idx="84">
                  <c:v>504</c:v>
                </c:pt>
                <c:pt idx="85">
                  <c:v>505</c:v>
                </c:pt>
                <c:pt idx="86">
                  <c:v>506</c:v>
                </c:pt>
                <c:pt idx="87">
                  <c:v>507</c:v>
                </c:pt>
                <c:pt idx="88">
                  <c:v>508</c:v>
                </c:pt>
                <c:pt idx="89">
                  <c:v>509</c:v>
                </c:pt>
                <c:pt idx="90">
                  <c:v>510</c:v>
                </c:pt>
                <c:pt idx="91">
                  <c:v>511</c:v>
                </c:pt>
                <c:pt idx="92">
                  <c:v>512</c:v>
                </c:pt>
                <c:pt idx="93">
                  <c:v>513</c:v>
                </c:pt>
                <c:pt idx="94">
                  <c:v>514</c:v>
                </c:pt>
                <c:pt idx="95">
                  <c:v>515</c:v>
                </c:pt>
                <c:pt idx="96">
                  <c:v>516</c:v>
                </c:pt>
                <c:pt idx="97">
                  <c:v>517</c:v>
                </c:pt>
                <c:pt idx="98">
                  <c:v>518</c:v>
                </c:pt>
                <c:pt idx="99">
                  <c:v>519</c:v>
                </c:pt>
                <c:pt idx="100">
                  <c:v>520</c:v>
                </c:pt>
                <c:pt idx="101">
                  <c:v>521</c:v>
                </c:pt>
                <c:pt idx="102">
                  <c:v>522</c:v>
                </c:pt>
                <c:pt idx="103">
                  <c:v>523</c:v>
                </c:pt>
                <c:pt idx="104">
                  <c:v>524</c:v>
                </c:pt>
                <c:pt idx="105">
                  <c:v>525</c:v>
                </c:pt>
                <c:pt idx="106">
                  <c:v>526</c:v>
                </c:pt>
                <c:pt idx="107">
                  <c:v>527</c:v>
                </c:pt>
                <c:pt idx="108">
                  <c:v>528</c:v>
                </c:pt>
                <c:pt idx="109">
                  <c:v>529</c:v>
                </c:pt>
                <c:pt idx="110">
                  <c:v>530</c:v>
                </c:pt>
                <c:pt idx="111">
                  <c:v>531</c:v>
                </c:pt>
                <c:pt idx="112">
                  <c:v>532</c:v>
                </c:pt>
                <c:pt idx="113">
                  <c:v>533</c:v>
                </c:pt>
                <c:pt idx="114">
                  <c:v>534</c:v>
                </c:pt>
                <c:pt idx="115">
                  <c:v>535</c:v>
                </c:pt>
                <c:pt idx="116">
                  <c:v>536</c:v>
                </c:pt>
                <c:pt idx="117">
                  <c:v>537</c:v>
                </c:pt>
                <c:pt idx="118">
                  <c:v>538</c:v>
                </c:pt>
                <c:pt idx="119">
                  <c:v>539</c:v>
                </c:pt>
                <c:pt idx="120">
                  <c:v>540</c:v>
                </c:pt>
                <c:pt idx="121">
                  <c:v>541</c:v>
                </c:pt>
                <c:pt idx="122">
                  <c:v>542</c:v>
                </c:pt>
                <c:pt idx="123">
                  <c:v>543</c:v>
                </c:pt>
                <c:pt idx="124">
                  <c:v>544</c:v>
                </c:pt>
                <c:pt idx="125">
                  <c:v>545</c:v>
                </c:pt>
                <c:pt idx="126">
                  <c:v>546</c:v>
                </c:pt>
                <c:pt idx="127">
                  <c:v>547</c:v>
                </c:pt>
                <c:pt idx="128">
                  <c:v>548</c:v>
                </c:pt>
                <c:pt idx="129">
                  <c:v>549</c:v>
                </c:pt>
                <c:pt idx="130">
                  <c:v>550</c:v>
                </c:pt>
                <c:pt idx="131">
                  <c:v>551</c:v>
                </c:pt>
                <c:pt idx="132">
                  <c:v>552</c:v>
                </c:pt>
                <c:pt idx="133">
                  <c:v>553</c:v>
                </c:pt>
                <c:pt idx="134">
                  <c:v>554</c:v>
                </c:pt>
                <c:pt idx="135">
                  <c:v>555</c:v>
                </c:pt>
                <c:pt idx="136">
                  <c:v>556</c:v>
                </c:pt>
                <c:pt idx="137">
                  <c:v>557</c:v>
                </c:pt>
                <c:pt idx="138">
                  <c:v>558</c:v>
                </c:pt>
                <c:pt idx="139">
                  <c:v>559</c:v>
                </c:pt>
                <c:pt idx="140">
                  <c:v>560</c:v>
                </c:pt>
                <c:pt idx="141">
                  <c:v>561</c:v>
                </c:pt>
                <c:pt idx="142">
                  <c:v>562</c:v>
                </c:pt>
                <c:pt idx="143">
                  <c:v>563</c:v>
                </c:pt>
                <c:pt idx="144">
                  <c:v>564</c:v>
                </c:pt>
                <c:pt idx="145">
                  <c:v>565</c:v>
                </c:pt>
                <c:pt idx="146">
                  <c:v>566</c:v>
                </c:pt>
                <c:pt idx="147">
                  <c:v>567</c:v>
                </c:pt>
                <c:pt idx="148">
                  <c:v>568</c:v>
                </c:pt>
                <c:pt idx="149">
                  <c:v>569</c:v>
                </c:pt>
                <c:pt idx="150">
                  <c:v>570</c:v>
                </c:pt>
                <c:pt idx="151">
                  <c:v>571</c:v>
                </c:pt>
                <c:pt idx="152">
                  <c:v>572</c:v>
                </c:pt>
                <c:pt idx="153">
                  <c:v>573</c:v>
                </c:pt>
                <c:pt idx="154">
                  <c:v>574</c:v>
                </c:pt>
                <c:pt idx="155">
                  <c:v>575</c:v>
                </c:pt>
                <c:pt idx="156">
                  <c:v>576</c:v>
                </c:pt>
                <c:pt idx="157">
                  <c:v>577</c:v>
                </c:pt>
                <c:pt idx="158">
                  <c:v>578</c:v>
                </c:pt>
                <c:pt idx="159">
                  <c:v>579</c:v>
                </c:pt>
                <c:pt idx="160">
                  <c:v>580</c:v>
                </c:pt>
                <c:pt idx="161">
                  <c:v>581</c:v>
                </c:pt>
                <c:pt idx="162">
                  <c:v>582</c:v>
                </c:pt>
                <c:pt idx="163">
                  <c:v>583</c:v>
                </c:pt>
                <c:pt idx="164">
                  <c:v>584</c:v>
                </c:pt>
                <c:pt idx="165">
                  <c:v>585</c:v>
                </c:pt>
                <c:pt idx="166">
                  <c:v>586</c:v>
                </c:pt>
                <c:pt idx="167">
                  <c:v>587</c:v>
                </c:pt>
                <c:pt idx="168">
                  <c:v>588</c:v>
                </c:pt>
                <c:pt idx="169">
                  <c:v>589</c:v>
                </c:pt>
                <c:pt idx="170">
                  <c:v>590</c:v>
                </c:pt>
                <c:pt idx="171">
                  <c:v>591</c:v>
                </c:pt>
                <c:pt idx="172">
                  <c:v>592</c:v>
                </c:pt>
                <c:pt idx="173">
                  <c:v>593</c:v>
                </c:pt>
                <c:pt idx="174">
                  <c:v>594</c:v>
                </c:pt>
                <c:pt idx="175">
                  <c:v>595</c:v>
                </c:pt>
                <c:pt idx="176">
                  <c:v>596</c:v>
                </c:pt>
                <c:pt idx="177">
                  <c:v>597</c:v>
                </c:pt>
                <c:pt idx="178">
                  <c:v>598</c:v>
                </c:pt>
                <c:pt idx="179">
                  <c:v>599</c:v>
                </c:pt>
                <c:pt idx="180">
                  <c:v>600</c:v>
                </c:pt>
                <c:pt idx="181">
                  <c:v>601</c:v>
                </c:pt>
                <c:pt idx="182">
                  <c:v>602</c:v>
                </c:pt>
                <c:pt idx="183">
                  <c:v>603</c:v>
                </c:pt>
                <c:pt idx="184">
                  <c:v>604</c:v>
                </c:pt>
                <c:pt idx="185">
                  <c:v>605</c:v>
                </c:pt>
                <c:pt idx="186">
                  <c:v>606</c:v>
                </c:pt>
                <c:pt idx="187">
                  <c:v>607</c:v>
                </c:pt>
                <c:pt idx="188">
                  <c:v>608</c:v>
                </c:pt>
                <c:pt idx="189">
                  <c:v>609</c:v>
                </c:pt>
                <c:pt idx="190">
                  <c:v>610</c:v>
                </c:pt>
                <c:pt idx="191">
                  <c:v>611</c:v>
                </c:pt>
                <c:pt idx="192">
                  <c:v>612</c:v>
                </c:pt>
                <c:pt idx="193">
                  <c:v>613</c:v>
                </c:pt>
                <c:pt idx="194">
                  <c:v>614</c:v>
                </c:pt>
                <c:pt idx="195">
                  <c:v>615</c:v>
                </c:pt>
                <c:pt idx="196">
                  <c:v>616</c:v>
                </c:pt>
                <c:pt idx="197">
                  <c:v>617</c:v>
                </c:pt>
                <c:pt idx="198">
                  <c:v>618</c:v>
                </c:pt>
                <c:pt idx="199">
                  <c:v>619</c:v>
                </c:pt>
                <c:pt idx="200">
                  <c:v>620</c:v>
                </c:pt>
                <c:pt idx="201">
                  <c:v>621</c:v>
                </c:pt>
                <c:pt idx="202">
                  <c:v>622</c:v>
                </c:pt>
                <c:pt idx="203">
                  <c:v>623</c:v>
                </c:pt>
                <c:pt idx="204">
                  <c:v>624</c:v>
                </c:pt>
                <c:pt idx="205">
                  <c:v>625</c:v>
                </c:pt>
                <c:pt idx="206">
                  <c:v>626</c:v>
                </c:pt>
                <c:pt idx="207">
                  <c:v>627</c:v>
                </c:pt>
                <c:pt idx="208">
                  <c:v>628</c:v>
                </c:pt>
                <c:pt idx="209">
                  <c:v>629</c:v>
                </c:pt>
                <c:pt idx="210">
                  <c:v>630</c:v>
                </c:pt>
                <c:pt idx="211">
                  <c:v>631</c:v>
                </c:pt>
                <c:pt idx="212">
                  <c:v>632</c:v>
                </c:pt>
                <c:pt idx="213">
                  <c:v>633</c:v>
                </c:pt>
                <c:pt idx="214">
                  <c:v>634</c:v>
                </c:pt>
                <c:pt idx="215">
                  <c:v>635</c:v>
                </c:pt>
                <c:pt idx="216">
                  <c:v>636</c:v>
                </c:pt>
                <c:pt idx="217">
                  <c:v>637</c:v>
                </c:pt>
                <c:pt idx="218">
                  <c:v>638</c:v>
                </c:pt>
                <c:pt idx="219">
                  <c:v>639</c:v>
                </c:pt>
                <c:pt idx="220">
                  <c:v>640</c:v>
                </c:pt>
                <c:pt idx="221">
                  <c:v>641</c:v>
                </c:pt>
                <c:pt idx="222">
                  <c:v>642</c:v>
                </c:pt>
                <c:pt idx="223">
                  <c:v>643</c:v>
                </c:pt>
                <c:pt idx="224">
                  <c:v>644</c:v>
                </c:pt>
                <c:pt idx="225">
                  <c:v>645</c:v>
                </c:pt>
                <c:pt idx="226">
                  <c:v>646</c:v>
                </c:pt>
                <c:pt idx="227">
                  <c:v>647</c:v>
                </c:pt>
                <c:pt idx="228">
                  <c:v>648</c:v>
                </c:pt>
                <c:pt idx="229">
                  <c:v>649</c:v>
                </c:pt>
                <c:pt idx="230">
                  <c:v>650</c:v>
                </c:pt>
                <c:pt idx="231">
                  <c:v>651</c:v>
                </c:pt>
                <c:pt idx="232">
                  <c:v>652</c:v>
                </c:pt>
                <c:pt idx="233">
                  <c:v>653</c:v>
                </c:pt>
                <c:pt idx="234">
                  <c:v>654</c:v>
                </c:pt>
                <c:pt idx="235">
                  <c:v>655</c:v>
                </c:pt>
                <c:pt idx="236">
                  <c:v>656</c:v>
                </c:pt>
                <c:pt idx="237">
                  <c:v>657</c:v>
                </c:pt>
                <c:pt idx="238">
                  <c:v>658</c:v>
                </c:pt>
                <c:pt idx="239">
                  <c:v>659</c:v>
                </c:pt>
                <c:pt idx="240">
                  <c:v>660</c:v>
                </c:pt>
                <c:pt idx="241">
                  <c:v>661</c:v>
                </c:pt>
                <c:pt idx="242">
                  <c:v>662</c:v>
                </c:pt>
                <c:pt idx="243">
                  <c:v>663</c:v>
                </c:pt>
                <c:pt idx="244">
                  <c:v>664</c:v>
                </c:pt>
                <c:pt idx="245">
                  <c:v>665</c:v>
                </c:pt>
                <c:pt idx="246">
                  <c:v>666</c:v>
                </c:pt>
                <c:pt idx="247">
                  <c:v>667</c:v>
                </c:pt>
                <c:pt idx="248">
                  <c:v>668</c:v>
                </c:pt>
                <c:pt idx="249">
                  <c:v>669</c:v>
                </c:pt>
                <c:pt idx="250">
                  <c:v>670</c:v>
                </c:pt>
                <c:pt idx="251">
                  <c:v>671</c:v>
                </c:pt>
                <c:pt idx="252">
                  <c:v>672</c:v>
                </c:pt>
                <c:pt idx="253">
                  <c:v>673</c:v>
                </c:pt>
                <c:pt idx="254">
                  <c:v>674</c:v>
                </c:pt>
                <c:pt idx="255">
                  <c:v>675</c:v>
                </c:pt>
                <c:pt idx="256">
                  <c:v>676</c:v>
                </c:pt>
                <c:pt idx="257">
                  <c:v>677</c:v>
                </c:pt>
                <c:pt idx="258">
                  <c:v>678</c:v>
                </c:pt>
                <c:pt idx="259">
                  <c:v>679</c:v>
                </c:pt>
                <c:pt idx="260">
                  <c:v>680</c:v>
                </c:pt>
                <c:pt idx="261">
                  <c:v>681</c:v>
                </c:pt>
                <c:pt idx="262">
                  <c:v>682</c:v>
                </c:pt>
                <c:pt idx="263">
                  <c:v>683</c:v>
                </c:pt>
                <c:pt idx="264">
                  <c:v>684</c:v>
                </c:pt>
                <c:pt idx="265">
                  <c:v>685</c:v>
                </c:pt>
                <c:pt idx="266">
                  <c:v>686</c:v>
                </c:pt>
                <c:pt idx="267">
                  <c:v>687</c:v>
                </c:pt>
                <c:pt idx="268">
                  <c:v>688</c:v>
                </c:pt>
                <c:pt idx="269">
                  <c:v>689</c:v>
                </c:pt>
                <c:pt idx="270">
                  <c:v>690</c:v>
                </c:pt>
                <c:pt idx="271">
                  <c:v>691</c:v>
                </c:pt>
                <c:pt idx="272">
                  <c:v>692</c:v>
                </c:pt>
                <c:pt idx="273">
                  <c:v>693</c:v>
                </c:pt>
                <c:pt idx="274">
                  <c:v>694</c:v>
                </c:pt>
                <c:pt idx="275">
                  <c:v>695</c:v>
                </c:pt>
                <c:pt idx="276">
                  <c:v>696</c:v>
                </c:pt>
                <c:pt idx="277">
                  <c:v>697</c:v>
                </c:pt>
                <c:pt idx="278">
                  <c:v>698</c:v>
                </c:pt>
                <c:pt idx="279">
                  <c:v>699</c:v>
                </c:pt>
                <c:pt idx="280">
                  <c:v>700</c:v>
                </c:pt>
              </c:numCache>
            </c:numRef>
          </c:xVal>
          <c:yVal>
            <c:numRef>
              <c:f>'Sheet 1 - L-Lys func. + buffer '!$H$26:$H$306</c:f>
              <c:numCache>
                <c:formatCode>0.00</c:formatCode>
                <c:ptCount val="281"/>
                <c:pt idx="0">
                  <c:v>0.26254964132827779</c:v>
                </c:pt>
                <c:pt idx="1">
                  <c:v>0.27466740828564551</c:v>
                </c:pt>
                <c:pt idx="2">
                  <c:v>0.28642560638410625</c:v>
                </c:pt>
                <c:pt idx="3">
                  <c:v>0.29712564873060271</c:v>
                </c:pt>
                <c:pt idx="4">
                  <c:v>0.30991948620839838</c:v>
                </c:pt>
                <c:pt idx="5">
                  <c:v>0.32232713882318914</c:v>
                </c:pt>
                <c:pt idx="6">
                  <c:v>0.33434528220783349</c:v>
                </c:pt>
                <c:pt idx="7">
                  <c:v>0.34724718689808848</c:v>
                </c:pt>
                <c:pt idx="8">
                  <c:v>0.36168556225643994</c:v>
                </c:pt>
                <c:pt idx="9">
                  <c:v>0.37654313862598549</c:v>
                </c:pt>
                <c:pt idx="10">
                  <c:v>0.39166109004780897</c:v>
                </c:pt>
                <c:pt idx="11">
                  <c:v>0.40715584310624414</c:v>
                </c:pt>
                <c:pt idx="12">
                  <c:v>0.42239077938698472</c:v>
                </c:pt>
                <c:pt idx="13">
                  <c:v>0.43879700945072281</c:v>
                </c:pt>
                <c:pt idx="14">
                  <c:v>0.45500204788810694</c:v>
                </c:pt>
                <c:pt idx="15">
                  <c:v>0.47078064459828584</c:v>
                </c:pt>
                <c:pt idx="16">
                  <c:v>0.48590086703898044</c:v>
                </c:pt>
                <c:pt idx="17">
                  <c:v>0.50121842795805571</c:v>
                </c:pt>
                <c:pt idx="18">
                  <c:v>0.51406483172794026</c:v>
                </c:pt>
                <c:pt idx="19">
                  <c:v>0.52611645262731632</c:v>
                </c:pt>
                <c:pt idx="20">
                  <c:v>0.53815642138812458</c:v>
                </c:pt>
                <c:pt idx="21">
                  <c:v>0.55128341185690066</c:v>
                </c:pt>
                <c:pt idx="22">
                  <c:v>0.56552181747289176</c:v>
                </c:pt>
                <c:pt idx="23">
                  <c:v>0.57799655573233155</c:v>
                </c:pt>
                <c:pt idx="24">
                  <c:v>0.59249964670172328</c:v>
                </c:pt>
                <c:pt idx="25">
                  <c:v>0.60531158702289511</c:v>
                </c:pt>
                <c:pt idx="26">
                  <c:v>0.62122807544846315</c:v>
                </c:pt>
                <c:pt idx="27">
                  <c:v>0.63492331360200649</c:v>
                </c:pt>
                <c:pt idx="28">
                  <c:v>0.64668388173407565</c:v>
                </c:pt>
                <c:pt idx="29">
                  <c:v>0.65896012915212687</c:v>
                </c:pt>
                <c:pt idx="30">
                  <c:v>0.67243067547940238</c:v>
                </c:pt>
                <c:pt idx="31">
                  <c:v>0.68297567970736328</c:v>
                </c:pt>
                <c:pt idx="32">
                  <c:v>0.69527740551338035</c:v>
                </c:pt>
                <c:pt idx="33">
                  <c:v>0.70846980258966219</c:v>
                </c:pt>
                <c:pt idx="34">
                  <c:v>0.71860729165214132</c:v>
                </c:pt>
                <c:pt idx="35">
                  <c:v>0.72908448553184324</c:v>
                </c:pt>
                <c:pt idx="36">
                  <c:v>0.73939775314030343</c:v>
                </c:pt>
                <c:pt idx="37">
                  <c:v>0.74766719435271844</c:v>
                </c:pt>
                <c:pt idx="38">
                  <c:v>0.75768368108597706</c:v>
                </c:pt>
                <c:pt idx="39">
                  <c:v>0.76541927275474486</c:v>
                </c:pt>
                <c:pt idx="40">
                  <c:v>0.77514391670949379</c:v>
                </c:pt>
                <c:pt idx="41">
                  <c:v>0.78003283467734918</c:v>
                </c:pt>
                <c:pt idx="42">
                  <c:v>0.78594903054596854</c:v>
                </c:pt>
                <c:pt idx="43">
                  <c:v>0.79236155147944842</c:v>
                </c:pt>
                <c:pt idx="44">
                  <c:v>0.79882160580698081</c:v>
                </c:pt>
                <c:pt idx="45">
                  <c:v>0.80596949444842592</c:v>
                </c:pt>
                <c:pt idx="46">
                  <c:v>0.8080249076754461</c:v>
                </c:pt>
                <c:pt idx="47">
                  <c:v>0.81332219612757872</c:v>
                </c:pt>
                <c:pt idx="48">
                  <c:v>0.81619652022059064</c:v>
                </c:pt>
                <c:pt idx="49">
                  <c:v>0.81934267347497336</c:v>
                </c:pt>
                <c:pt idx="50">
                  <c:v>0.82120209650939902</c:v>
                </c:pt>
                <c:pt idx="51">
                  <c:v>0.82144752665641574</c:v>
                </c:pt>
                <c:pt idx="52">
                  <c:v>0.82251002641664739</c:v>
                </c:pt>
                <c:pt idx="53">
                  <c:v>0.82244754811733345</c:v>
                </c:pt>
                <c:pt idx="54">
                  <c:v>0.82138524638657673</c:v>
                </c:pt>
                <c:pt idx="55">
                  <c:v>0.82079293601391901</c:v>
                </c:pt>
                <c:pt idx="56">
                  <c:v>0.81806469868584031</c:v>
                </c:pt>
                <c:pt idx="57">
                  <c:v>0.81726125729254862</c:v>
                </c:pt>
                <c:pt idx="58">
                  <c:v>0.81402951949119118</c:v>
                </c:pt>
                <c:pt idx="59">
                  <c:v>0.81300362358335787</c:v>
                </c:pt>
                <c:pt idx="60">
                  <c:v>0.81022140215641836</c:v>
                </c:pt>
                <c:pt idx="61">
                  <c:v>0.80553386963099882</c:v>
                </c:pt>
                <c:pt idx="62">
                  <c:v>0.8033600221378413</c:v>
                </c:pt>
                <c:pt idx="63">
                  <c:v>0.79965138090703403</c:v>
                </c:pt>
                <c:pt idx="64">
                  <c:v>0.79647777318333013</c:v>
                </c:pt>
                <c:pt idx="65">
                  <c:v>0.7923360077838898</c:v>
                </c:pt>
                <c:pt idx="66">
                  <c:v>0.78860485228714972</c:v>
                </c:pt>
                <c:pt idx="67">
                  <c:v>0.78484196151371732</c:v>
                </c:pt>
                <c:pt idx="68">
                  <c:v>0.77994764618932422</c:v>
                </c:pt>
                <c:pt idx="69">
                  <c:v>0.77448682541820302</c:v>
                </c:pt>
                <c:pt idx="70">
                  <c:v>0.7699885669368054</c:v>
                </c:pt>
                <c:pt idx="71">
                  <c:v>0.7634516855998188</c:v>
                </c:pt>
                <c:pt idx="72">
                  <c:v>0.75775300404235246</c:v>
                </c:pt>
                <c:pt idx="73">
                  <c:v>0.75440197454936564</c:v>
                </c:pt>
                <c:pt idx="74">
                  <c:v>0.7477182817438357</c:v>
                </c:pt>
                <c:pt idx="75">
                  <c:v>0.74214666348153813</c:v>
                </c:pt>
                <c:pt idx="76">
                  <c:v>0.73704621843409901</c:v>
                </c:pt>
                <c:pt idx="77">
                  <c:v>0.7324201761673157</c:v>
                </c:pt>
                <c:pt idx="78">
                  <c:v>0.72654124144041554</c:v>
                </c:pt>
                <c:pt idx="79">
                  <c:v>0.72103104602246493</c:v>
                </c:pt>
                <c:pt idx="80">
                  <c:v>0.71451503362141255</c:v>
                </c:pt>
                <c:pt idx="81">
                  <c:v>0.7089659296250479</c:v>
                </c:pt>
                <c:pt idx="82">
                  <c:v>0.70503496449488456</c:v>
                </c:pt>
                <c:pt idx="83">
                  <c:v>0.6994532720097284</c:v>
                </c:pt>
                <c:pt idx="84">
                  <c:v>0.69230577732053655</c:v>
                </c:pt>
                <c:pt idx="85">
                  <c:v>0.68834571449775028</c:v>
                </c:pt>
                <c:pt idx="86">
                  <c:v>0.6820343149982343</c:v>
                </c:pt>
                <c:pt idx="87">
                  <c:v>0.67675585619978451</c:v>
                </c:pt>
                <c:pt idx="88">
                  <c:v>0.6712898993024965</c:v>
                </c:pt>
                <c:pt idx="89">
                  <c:v>0.6655088606571562</c:v>
                </c:pt>
                <c:pt idx="90">
                  <c:v>0.66003052902438697</c:v>
                </c:pt>
                <c:pt idx="91">
                  <c:v>0.65237024965026047</c:v>
                </c:pt>
                <c:pt idx="92">
                  <c:v>0.64595186999370025</c:v>
                </c:pt>
                <c:pt idx="93">
                  <c:v>0.64020506516714981</c:v>
                </c:pt>
                <c:pt idx="94">
                  <c:v>0.6352109429874343</c:v>
                </c:pt>
                <c:pt idx="95">
                  <c:v>0.6277350669749272</c:v>
                </c:pt>
                <c:pt idx="96">
                  <c:v>0.62185310492509771</c:v>
                </c:pt>
                <c:pt idx="97">
                  <c:v>0.61597252486819909</c:v>
                </c:pt>
                <c:pt idx="98">
                  <c:v>0.61174313353283594</c:v>
                </c:pt>
                <c:pt idx="99">
                  <c:v>0.60605854366853185</c:v>
                </c:pt>
                <c:pt idx="100">
                  <c:v>0.59894067334609835</c:v>
                </c:pt>
                <c:pt idx="101">
                  <c:v>0.59157915092852875</c:v>
                </c:pt>
                <c:pt idx="102">
                  <c:v>0.58570285167900127</c:v>
                </c:pt>
                <c:pt idx="103">
                  <c:v>0.5803177392614709</c:v>
                </c:pt>
                <c:pt idx="104">
                  <c:v>0.57378967866290109</c:v>
                </c:pt>
                <c:pt idx="105">
                  <c:v>0.56669366742377614</c:v>
                </c:pt>
                <c:pt idx="106">
                  <c:v>0.56272623116309661</c:v>
                </c:pt>
                <c:pt idx="107">
                  <c:v>0.55813659471923682</c:v>
                </c:pt>
                <c:pt idx="108">
                  <c:v>0.55051107794473209</c:v>
                </c:pt>
                <c:pt idx="109">
                  <c:v>0.54456304989137949</c:v>
                </c:pt>
                <c:pt idx="110">
                  <c:v>0.53863681350704606</c:v>
                </c:pt>
                <c:pt idx="111">
                  <c:v>0.53176325678246261</c:v>
                </c:pt>
                <c:pt idx="112">
                  <c:v>0.52589222216759091</c:v>
                </c:pt>
                <c:pt idx="113">
                  <c:v>0.51974721798766266</c:v>
                </c:pt>
                <c:pt idx="114">
                  <c:v>0.51500129204752199</c:v>
                </c:pt>
                <c:pt idx="115">
                  <c:v>0.50828030439312821</c:v>
                </c:pt>
                <c:pt idx="116">
                  <c:v>0.50107510517898413</c:v>
                </c:pt>
                <c:pt idx="117">
                  <c:v>0.49623190884615631</c:v>
                </c:pt>
                <c:pt idx="118">
                  <c:v>0.49068905963182152</c:v>
                </c:pt>
                <c:pt idx="119">
                  <c:v>0.48326107725847567</c:v>
                </c:pt>
                <c:pt idx="120">
                  <c:v>0.47951408783053406</c:v>
                </c:pt>
                <c:pt idx="121">
                  <c:v>0.4740191638558085</c:v>
                </c:pt>
                <c:pt idx="122">
                  <c:v>0.46740775812868701</c:v>
                </c:pt>
                <c:pt idx="123">
                  <c:v>0.46208798701106979</c:v>
                </c:pt>
                <c:pt idx="124">
                  <c:v>0.45673023004812324</c:v>
                </c:pt>
                <c:pt idx="125">
                  <c:v>0.45103013489727795</c:v>
                </c:pt>
                <c:pt idx="126">
                  <c:v>0.44635418920283343</c:v>
                </c:pt>
                <c:pt idx="127">
                  <c:v>0.4408846467080329</c:v>
                </c:pt>
                <c:pt idx="128">
                  <c:v>0.43547178488366567</c:v>
                </c:pt>
                <c:pt idx="129">
                  <c:v>0.42992166124617509</c:v>
                </c:pt>
                <c:pt idx="130">
                  <c:v>0.42445870007136832</c:v>
                </c:pt>
                <c:pt idx="131">
                  <c:v>0.42081490506678698</c:v>
                </c:pt>
                <c:pt idx="132">
                  <c:v>0.41580086828467011</c:v>
                </c:pt>
                <c:pt idx="133">
                  <c:v>0.40984138612222459</c:v>
                </c:pt>
                <c:pt idx="134">
                  <c:v>0.40504117903901066</c:v>
                </c:pt>
                <c:pt idx="135">
                  <c:v>0.40150887462876766</c:v>
                </c:pt>
                <c:pt idx="136">
                  <c:v>0.39487231915834065</c:v>
                </c:pt>
                <c:pt idx="137">
                  <c:v>0.38860693833806453</c:v>
                </c:pt>
                <c:pt idx="138">
                  <c:v>0.38273745214515037</c:v>
                </c:pt>
                <c:pt idx="139">
                  <c:v>0.37823833834495724</c:v>
                </c:pt>
                <c:pt idx="140">
                  <c:v>0.37437709223011911</c:v>
                </c:pt>
                <c:pt idx="141">
                  <c:v>0.36818580814058005</c:v>
                </c:pt>
                <c:pt idx="142">
                  <c:v>0.36348665718373729</c:v>
                </c:pt>
                <c:pt idx="143">
                  <c:v>0.35978904240262521</c:v>
                </c:pt>
                <c:pt idx="144">
                  <c:v>0.35460508790430423</c:v>
                </c:pt>
                <c:pt idx="145">
                  <c:v>0.34896957564261727</c:v>
                </c:pt>
                <c:pt idx="146">
                  <c:v>0.34357284479366385</c:v>
                </c:pt>
                <c:pt idx="147">
                  <c:v>0.33908923417331527</c:v>
                </c:pt>
                <c:pt idx="148">
                  <c:v>0.33513157509128211</c:v>
                </c:pt>
                <c:pt idx="149">
                  <c:v>0.33069210608355543</c:v>
                </c:pt>
                <c:pt idx="150">
                  <c:v>0.32580769644629765</c:v>
                </c:pt>
                <c:pt idx="151">
                  <c:v>0.32191590533831277</c:v>
                </c:pt>
                <c:pt idx="152">
                  <c:v>0.3174291683802975</c:v>
                </c:pt>
                <c:pt idx="153">
                  <c:v>0.31189599522317513</c:v>
                </c:pt>
                <c:pt idx="154">
                  <c:v>0.30693956395127309</c:v>
                </c:pt>
                <c:pt idx="155">
                  <c:v>0.30379683407876928</c:v>
                </c:pt>
                <c:pt idx="156">
                  <c:v>0.298039561077107</c:v>
                </c:pt>
                <c:pt idx="157">
                  <c:v>0.29449629552476159</c:v>
                </c:pt>
                <c:pt idx="158">
                  <c:v>0.28971468635861092</c:v>
                </c:pt>
                <c:pt idx="159">
                  <c:v>0.28579359742183152</c:v>
                </c:pt>
                <c:pt idx="160">
                  <c:v>0.28258118013445072</c:v>
                </c:pt>
                <c:pt idx="161">
                  <c:v>0.27731967392306561</c:v>
                </c:pt>
                <c:pt idx="162">
                  <c:v>0.27327070218616301</c:v>
                </c:pt>
                <c:pt idx="163">
                  <c:v>0.26988329847070069</c:v>
                </c:pt>
                <c:pt idx="164">
                  <c:v>0.26661261838378442</c:v>
                </c:pt>
                <c:pt idx="165">
                  <c:v>0.26347782233045369</c:v>
                </c:pt>
                <c:pt idx="166">
                  <c:v>0.25818685396794383</c:v>
                </c:pt>
                <c:pt idx="167">
                  <c:v>0.25530829962827778</c:v>
                </c:pt>
                <c:pt idx="168">
                  <c:v>0.25117155448669448</c:v>
                </c:pt>
                <c:pt idx="169">
                  <c:v>0.2471564205096321</c:v>
                </c:pt>
                <c:pt idx="170">
                  <c:v>0.24403901944963974</c:v>
                </c:pt>
                <c:pt idx="171">
                  <c:v>0.23975651618778351</c:v>
                </c:pt>
                <c:pt idx="172">
                  <c:v>0.23735534349768206</c:v>
                </c:pt>
                <c:pt idx="173">
                  <c:v>0.23253025211492687</c:v>
                </c:pt>
                <c:pt idx="174">
                  <c:v>0.22930229794055684</c:v>
                </c:pt>
                <c:pt idx="175">
                  <c:v>0.22482379184592696</c:v>
                </c:pt>
                <c:pt idx="176">
                  <c:v>0.22239460641192094</c:v>
                </c:pt>
                <c:pt idx="177">
                  <c:v>0.21760647912667264</c:v>
                </c:pt>
                <c:pt idx="178">
                  <c:v>0.21406301554485241</c:v>
                </c:pt>
                <c:pt idx="179">
                  <c:v>0.21232347618378403</c:v>
                </c:pt>
                <c:pt idx="180">
                  <c:v>0.2084681069096164</c:v>
                </c:pt>
                <c:pt idx="181">
                  <c:v>0.20545028054698766</c:v>
                </c:pt>
                <c:pt idx="182">
                  <c:v>0.20165638341386605</c:v>
                </c:pt>
                <c:pt idx="183">
                  <c:v>0.1992784168288414</c:v>
                </c:pt>
                <c:pt idx="184">
                  <c:v>0.19606493102497508</c:v>
                </c:pt>
                <c:pt idx="185">
                  <c:v>0.19318550472361073</c:v>
                </c:pt>
                <c:pt idx="186">
                  <c:v>0.19035188263977831</c:v>
                </c:pt>
                <c:pt idx="187">
                  <c:v>0.18845039161413599</c:v>
                </c:pt>
                <c:pt idx="188">
                  <c:v>0.18527378943196873</c:v>
                </c:pt>
                <c:pt idx="189">
                  <c:v>0.18109049893701043</c:v>
                </c:pt>
                <c:pt idx="190">
                  <c:v>0.17891594380448492</c:v>
                </c:pt>
                <c:pt idx="191">
                  <c:v>0.17776412390297228</c:v>
                </c:pt>
                <c:pt idx="192">
                  <c:v>0.17338184959963485</c:v>
                </c:pt>
                <c:pt idx="193">
                  <c:v>0.17035510264117323</c:v>
                </c:pt>
                <c:pt idx="194">
                  <c:v>0.16823025227482513</c:v>
                </c:pt>
                <c:pt idx="195">
                  <c:v>0.16513981082113652</c:v>
                </c:pt>
                <c:pt idx="196">
                  <c:v>0.16182754075244876</c:v>
                </c:pt>
                <c:pt idx="197">
                  <c:v>0.15928801666577297</c:v>
                </c:pt>
                <c:pt idx="198">
                  <c:v>0.15698974240816771</c:v>
                </c:pt>
                <c:pt idx="199">
                  <c:v>0.15545805878662119</c:v>
                </c:pt>
                <c:pt idx="200">
                  <c:v>0.15287101900214367</c:v>
                </c:pt>
                <c:pt idx="201">
                  <c:v>0.15035950765937245</c:v>
                </c:pt>
                <c:pt idx="202">
                  <c:v>0.14890498179863693</c:v>
                </c:pt>
                <c:pt idx="203">
                  <c:v>0.14535067210034547</c:v>
                </c:pt>
                <c:pt idx="204">
                  <c:v>0.14319104480883924</c:v>
                </c:pt>
                <c:pt idx="205">
                  <c:v>0.14165453874824088</c:v>
                </c:pt>
                <c:pt idx="206">
                  <c:v>0.1377870799853036</c:v>
                </c:pt>
                <c:pt idx="207">
                  <c:v>0.13604651255632325</c:v>
                </c:pt>
                <c:pt idx="208">
                  <c:v>0.13320507273229712</c:v>
                </c:pt>
                <c:pt idx="209">
                  <c:v>0.13126480521811373</c:v>
                </c:pt>
                <c:pt idx="210">
                  <c:v>0.12874399470614126</c:v>
                </c:pt>
                <c:pt idx="211">
                  <c:v>0.12780407877222349</c:v>
                </c:pt>
                <c:pt idx="212">
                  <c:v>0.12582605525330345</c:v>
                </c:pt>
                <c:pt idx="213">
                  <c:v>0.12450204598470664</c:v>
                </c:pt>
                <c:pt idx="214">
                  <c:v>0.12209825572415309</c:v>
                </c:pt>
                <c:pt idx="215">
                  <c:v>0.11964626677477923</c:v>
                </c:pt>
                <c:pt idx="216">
                  <c:v>0.11679697613542375</c:v>
                </c:pt>
                <c:pt idx="217">
                  <c:v>0.11623489138071717</c:v>
                </c:pt>
                <c:pt idx="218">
                  <c:v>0.11386001890090215</c:v>
                </c:pt>
                <c:pt idx="219">
                  <c:v>0.11177403561104636</c:v>
                </c:pt>
                <c:pt idx="220">
                  <c:v>0.11058716723119147</c:v>
                </c:pt>
                <c:pt idx="221">
                  <c:v>0.10805356001242049</c:v>
                </c:pt>
                <c:pt idx="222">
                  <c:v>0.10756081527833128</c:v>
                </c:pt>
                <c:pt idx="223">
                  <c:v>0.10541320268786754</c:v>
                </c:pt>
                <c:pt idx="224">
                  <c:v>0.10385456009202623</c:v>
                </c:pt>
                <c:pt idx="225">
                  <c:v>0.10219398119199893</c:v>
                </c:pt>
                <c:pt idx="226">
                  <c:v>9.989810161635175E-2</c:v>
                </c:pt>
                <c:pt idx="227">
                  <c:v>9.8368384806695838E-2</c:v>
                </c:pt>
                <c:pt idx="228">
                  <c:v>9.7212450316169111E-2</c:v>
                </c:pt>
                <c:pt idx="229">
                  <c:v>9.5890168960075156E-2</c:v>
                </c:pt>
                <c:pt idx="230">
                  <c:v>9.4731938591658155E-2</c:v>
                </c:pt>
                <c:pt idx="231">
                  <c:v>9.2992975833433009E-2</c:v>
                </c:pt>
                <c:pt idx="232">
                  <c:v>9.1708911427278841E-2</c:v>
                </c:pt>
                <c:pt idx="233">
                  <c:v>9.0135192468312114E-2</c:v>
                </c:pt>
                <c:pt idx="234">
                  <c:v>8.8529494698532912E-2</c:v>
                </c:pt>
                <c:pt idx="235">
                  <c:v>8.7026103379521921E-2</c:v>
                </c:pt>
                <c:pt idx="236">
                  <c:v>8.6001689322035613E-2</c:v>
                </c:pt>
                <c:pt idx="237">
                  <c:v>8.3973788287821843E-2</c:v>
                </c:pt>
                <c:pt idx="238">
                  <c:v>8.2119459034962372E-2</c:v>
                </c:pt>
                <c:pt idx="239">
                  <c:v>8.0779238104474252E-2</c:v>
                </c:pt>
                <c:pt idx="240">
                  <c:v>8.0034051715940871E-2</c:v>
                </c:pt>
                <c:pt idx="241">
                  <c:v>7.7696169878009189E-2</c:v>
                </c:pt>
                <c:pt idx="242">
                  <c:v>7.7181551735074946E-2</c:v>
                </c:pt>
                <c:pt idx="243">
                  <c:v>7.5424287050650601E-2</c:v>
                </c:pt>
                <c:pt idx="244">
                  <c:v>7.3762687666818899E-2</c:v>
                </c:pt>
                <c:pt idx="245">
                  <c:v>7.2581489250034215E-2</c:v>
                </c:pt>
                <c:pt idx="246">
                  <c:v>7.2090085849632599E-2</c:v>
                </c:pt>
                <c:pt idx="247">
                  <c:v>7.1409392394315235E-2</c:v>
                </c:pt>
                <c:pt idx="248">
                  <c:v>7.0451841303653479E-2</c:v>
                </c:pt>
                <c:pt idx="249">
                  <c:v>6.9053282785902587E-2</c:v>
                </c:pt>
                <c:pt idx="250">
                  <c:v>6.8642950124467098E-2</c:v>
                </c:pt>
                <c:pt idx="251">
                  <c:v>6.7319068311011004E-2</c:v>
                </c:pt>
                <c:pt idx="252">
                  <c:v>6.6207473041241638E-2</c:v>
                </c:pt>
                <c:pt idx="253">
                  <c:v>6.7002405487204611E-2</c:v>
                </c:pt>
                <c:pt idx="254">
                  <c:v>6.6375132378753879E-2</c:v>
                </c:pt>
                <c:pt idx="255">
                  <c:v>6.4836766737118884E-2</c:v>
                </c:pt>
                <c:pt idx="256">
                  <c:v>6.2353600996305665E-2</c:v>
                </c:pt>
                <c:pt idx="257">
                  <c:v>6.1603106785837455E-2</c:v>
                </c:pt>
                <c:pt idx="258">
                  <c:v>5.9521447911971212E-2</c:v>
                </c:pt>
                <c:pt idx="259">
                  <c:v>5.8364900162081436E-2</c:v>
                </c:pt>
                <c:pt idx="260">
                  <c:v>5.6356185655944392E-2</c:v>
                </c:pt>
                <c:pt idx="261">
                  <c:v>5.6196846084411542E-2</c:v>
                </c:pt>
                <c:pt idx="262">
                  <c:v>5.5326295030130319E-2</c:v>
                </c:pt>
                <c:pt idx="263">
                  <c:v>5.3187500018038583E-2</c:v>
                </c:pt>
                <c:pt idx="264">
                  <c:v>5.3082762018122842E-2</c:v>
                </c:pt>
                <c:pt idx="265">
                  <c:v>5.2130699714628782E-2</c:v>
                </c:pt>
                <c:pt idx="266">
                  <c:v>5.0510226207320562E-2</c:v>
                </c:pt>
                <c:pt idx="267">
                  <c:v>5.0679601238495714E-2</c:v>
                </c:pt>
                <c:pt idx="268">
                  <c:v>4.8354878248497886E-2</c:v>
                </c:pt>
                <c:pt idx="269">
                  <c:v>4.8651120020054568E-2</c:v>
                </c:pt>
                <c:pt idx="270">
                  <c:v>4.8145809051768448E-2</c:v>
                </c:pt>
                <c:pt idx="271">
                  <c:v>4.7319897633171307E-2</c:v>
                </c:pt>
                <c:pt idx="272">
                  <c:v>4.5876477223251264E-2</c:v>
                </c:pt>
                <c:pt idx="273">
                  <c:v>4.5625052049888093E-2</c:v>
                </c:pt>
                <c:pt idx="274">
                  <c:v>4.5032095132061987E-2</c:v>
                </c:pt>
                <c:pt idx="275">
                  <c:v>4.3914648933989532E-2</c:v>
                </c:pt>
                <c:pt idx="276">
                  <c:v>4.3337373001196076E-2</c:v>
                </c:pt>
                <c:pt idx="277">
                  <c:v>4.3227466853326159E-2</c:v>
                </c:pt>
                <c:pt idx="278">
                  <c:v>4.2598663229838442E-2</c:v>
                </c:pt>
                <c:pt idx="279">
                  <c:v>4.0854713499561643E-2</c:v>
                </c:pt>
                <c:pt idx="280">
                  <c:v>4.0912100334675496E-2</c:v>
                </c:pt>
              </c:numCache>
            </c:numRef>
          </c:yVal>
          <c:smooth val="1"/>
          <c:extLst>
            <c:ext xmlns:c16="http://schemas.microsoft.com/office/drawing/2014/chart" uri="{C3380CC4-5D6E-409C-BE32-E72D297353CC}">
              <c16:uniqueId val="{00000006-0E2B-7E41-9B16-BD0169D853F8}"/>
            </c:ext>
          </c:extLst>
        </c:ser>
        <c:ser>
          <c:idx val="7"/>
          <c:order val="7"/>
          <c:tx>
            <c:v>420 Ex Buffer</c:v>
          </c:tx>
          <c:spPr>
            <a:ln w="19050" cap="rnd">
              <a:solidFill>
                <a:srgbClr val="7030A0"/>
              </a:solidFill>
              <a:round/>
            </a:ln>
            <a:effectLst/>
          </c:spPr>
          <c:marker>
            <c:symbol val="none"/>
          </c:marker>
          <c:xVal>
            <c:numRef>
              <c:f>'Sheet 1 - L-Lys func. + buffer '!$A$26:$A$306</c:f>
              <c:numCache>
                <c:formatCode>0.00</c:formatCode>
                <c:ptCount val="281"/>
                <c:pt idx="0">
                  <c:v>420</c:v>
                </c:pt>
                <c:pt idx="1">
                  <c:v>421</c:v>
                </c:pt>
                <c:pt idx="2">
                  <c:v>422</c:v>
                </c:pt>
                <c:pt idx="3">
                  <c:v>423</c:v>
                </c:pt>
                <c:pt idx="4">
                  <c:v>424</c:v>
                </c:pt>
                <c:pt idx="5">
                  <c:v>425</c:v>
                </c:pt>
                <c:pt idx="6">
                  <c:v>426</c:v>
                </c:pt>
                <c:pt idx="7">
                  <c:v>427</c:v>
                </c:pt>
                <c:pt idx="8">
                  <c:v>428</c:v>
                </c:pt>
                <c:pt idx="9">
                  <c:v>429</c:v>
                </c:pt>
                <c:pt idx="10">
                  <c:v>430</c:v>
                </c:pt>
                <c:pt idx="11">
                  <c:v>431</c:v>
                </c:pt>
                <c:pt idx="12">
                  <c:v>432</c:v>
                </c:pt>
                <c:pt idx="13">
                  <c:v>433</c:v>
                </c:pt>
                <c:pt idx="14">
                  <c:v>434</c:v>
                </c:pt>
                <c:pt idx="15">
                  <c:v>435</c:v>
                </c:pt>
                <c:pt idx="16">
                  <c:v>436</c:v>
                </c:pt>
                <c:pt idx="17">
                  <c:v>437</c:v>
                </c:pt>
                <c:pt idx="18">
                  <c:v>438</c:v>
                </c:pt>
                <c:pt idx="19">
                  <c:v>439</c:v>
                </c:pt>
                <c:pt idx="20">
                  <c:v>440</c:v>
                </c:pt>
                <c:pt idx="21">
                  <c:v>441</c:v>
                </c:pt>
                <c:pt idx="22">
                  <c:v>442</c:v>
                </c:pt>
                <c:pt idx="23">
                  <c:v>443</c:v>
                </c:pt>
                <c:pt idx="24">
                  <c:v>444</c:v>
                </c:pt>
                <c:pt idx="25">
                  <c:v>445</c:v>
                </c:pt>
                <c:pt idx="26">
                  <c:v>446</c:v>
                </c:pt>
                <c:pt idx="27">
                  <c:v>447</c:v>
                </c:pt>
                <c:pt idx="28">
                  <c:v>448</c:v>
                </c:pt>
                <c:pt idx="29">
                  <c:v>449</c:v>
                </c:pt>
                <c:pt idx="30">
                  <c:v>450</c:v>
                </c:pt>
                <c:pt idx="31">
                  <c:v>451</c:v>
                </c:pt>
                <c:pt idx="32">
                  <c:v>452</c:v>
                </c:pt>
                <c:pt idx="33">
                  <c:v>453</c:v>
                </c:pt>
                <c:pt idx="34">
                  <c:v>454</c:v>
                </c:pt>
                <c:pt idx="35">
                  <c:v>455</c:v>
                </c:pt>
                <c:pt idx="36">
                  <c:v>456</c:v>
                </c:pt>
                <c:pt idx="37">
                  <c:v>457</c:v>
                </c:pt>
                <c:pt idx="38">
                  <c:v>458</c:v>
                </c:pt>
                <c:pt idx="39">
                  <c:v>459</c:v>
                </c:pt>
                <c:pt idx="40">
                  <c:v>460</c:v>
                </c:pt>
                <c:pt idx="41">
                  <c:v>461</c:v>
                </c:pt>
                <c:pt idx="42">
                  <c:v>462</c:v>
                </c:pt>
                <c:pt idx="43">
                  <c:v>463</c:v>
                </c:pt>
                <c:pt idx="44">
                  <c:v>464</c:v>
                </c:pt>
                <c:pt idx="45">
                  <c:v>465</c:v>
                </c:pt>
                <c:pt idx="46">
                  <c:v>466</c:v>
                </c:pt>
                <c:pt idx="47">
                  <c:v>467</c:v>
                </c:pt>
                <c:pt idx="48">
                  <c:v>468</c:v>
                </c:pt>
                <c:pt idx="49">
                  <c:v>469</c:v>
                </c:pt>
                <c:pt idx="50">
                  <c:v>470</c:v>
                </c:pt>
                <c:pt idx="51">
                  <c:v>471</c:v>
                </c:pt>
                <c:pt idx="52">
                  <c:v>472</c:v>
                </c:pt>
                <c:pt idx="53">
                  <c:v>473</c:v>
                </c:pt>
                <c:pt idx="54">
                  <c:v>474</c:v>
                </c:pt>
                <c:pt idx="55">
                  <c:v>475</c:v>
                </c:pt>
                <c:pt idx="56">
                  <c:v>476</c:v>
                </c:pt>
                <c:pt idx="57">
                  <c:v>477</c:v>
                </c:pt>
                <c:pt idx="58">
                  <c:v>478</c:v>
                </c:pt>
                <c:pt idx="59">
                  <c:v>479</c:v>
                </c:pt>
                <c:pt idx="60">
                  <c:v>480</c:v>
                </c:pt>
                <c:pt idx="61">
                  <c:v>481</c:v>
                </c:pt>
                <c:pt idx="62">
                  <c:v>482</c:v>
                </c:pt>
                <c:pt idx="63">
                  <c:v>483</c:v>
                </c:pt>
                <c:pt idx="64">
                  <c:v>484</c:v>
                </c:pt>
                <c:pt idx="65">
                  <c:v>485</c:v>
                </c:pt>
                <c:pt idx="66">
                  <c:v>486</c:v>
                </c:pt>
                <c:pt idx="67">
                  <c:v>487</c:v>
                </c:pt>
                <c:pt idx="68">
                  <c:v>488</c:v>
                </c:pt>
                <c:pt idx="69">
                  <c:v>489</c:v>
                </c:pt>
                <c:pt idx="70">
                  <c:v>490</c:v>
                </c:pt>
                <c:pt idx="71">
                  <c:v>491</c:v>
                </c:pt>
                <c:pt idx="72">
                  <c:v>492</c:v>
                </c:pt>
                <c:pt idx="73">
                  <c:v>493</c:v>
                </c:pt>
                <c:pt idx="74">
                  <c:v>494</c:v>
                </c:pt>
                <c:pt idx="75">
                  <c:v>495</c:v>
                </c:pt>
                <c:pt idx="76">
                  <c:v>496</c:v>
                </c:pt>
                <c:pt idx="77">
                  <c:v>497</c:v>
                </c:pt>
                <c:pt idx="78">
                  <c:v>498</c:v>
                </c:pt>
                <c:pt idx="79">
                  <c:v>499</c:v>
                </c:pt>
                <c:pt idx="80">
                  <c:v>500</c:v>
                </c:pt>
                <c:pt idx="81">
                  <c:v>501</c:v>
                </c:pt>
                <c:pt idx="82">
                  <c:v>502</c:v>
                </c:pt>
                <c:pt idx="83">
                  <c:v>503</c:v>
                </c:pt>
                <c:pt idx="84">
                  <c:v>504</c:v>
                </c:pt>
                <c:pt idx="85">
                  <c:v>505</c:v>
                </c:pt>
                <c:pt idx="86">
                  <c:v>506</c:v>
                </c:pt>
                <c:pt idx="87">
                  <c:v>507</c:v>
                </c:pt>
                <c:pt idx="88">
                  <c:v>508</c:v>
                </c:pt>
                <c:pt idx="89">
                  <c:v>509</c:v>
                </c:pt>
                <c:pt idx="90">
                  <c:v>510</c:v>
                </c:pt>
                <c:pt idx="91">
                  <c:v>511</c:v>
                </c:pt>
                <c:pt idx="92">
                  <c:v>512</c:v>
                </c:pt>
                <c:pt idx="93">
                  <c:v>513</c:v>
                </c:pt>
                <c:pt idx="94">
                  <c:v>514</c:v>
                </c:pt>
                <c:pt idx="95">
                  <c:v>515</c:v>
                </c:pt>
                <c:pt idx="96">
                  <c:v>516</c:v>
                </c:pt>
                <c:pt idx="97">
                  <c:v>517</c:v>
                </c:pt>
                <c:pt idx="98">
                  <c:v>518</c:v>
                </c:pt>
                <c:pt idx="99">
                  <c:v>519</c:v>
                </c:pt>
                <c:pt idx="100">
                  <c:v>520</c:v>
                </c:pt>
                <c:pt idx="101">
                  <c:v>521</c:v>
                </c:pt>
                <c:pt idx="102">
                  <c:v>522</c:v>
                </c:pt>
                <c:pt idx="103">
                  <c:v>523</c:v>
                </c:pt>
                <c:pt idx="104">
                  <c:v>524</c:v>
                </c:pt>
                <c:pt idx="105">
                  <c:v>525</c:v>
                </c:pt>
                <c:pt idx="106">
                  <c:v>526</c:v>
                </c:pt>
                <c:pt idx="107">
                  <c:v>527</c:v>
                </c:pt>
                <c:pt idx="108">
                  <c:v>528</c:v>
                </c:pt>
                <c:pt idx="109">
                  <c:v>529</c:v>
                </c:pt>
                <c:pt idx="110">
                  <c:v>530</c:v>
                </c:pt>
                <c:pt idx="111">
                  <c:v>531</c:v>
                </c:pt>
                <c:pt idx="112">
                  <c:v>532</c:v>
                </c:pt>
                <c:pt idx="113">
                  <c:v>533</c:v>
                </c:pt>
                <c:pt idx="114">
                  <c:v>534</c:v>
                </c:pt>
                <c:pt idx="115">
                  <c:v>535</c:v>
                </c:pt>
                <c:pt idx="116">
                  <c:v>536</c:v>
                </c:pt>
                <c:pt idx="117">
                  <c:v>537</c:v>
                </c:pt>
                <c:pt idx="118">
                  <c:v>538</c:v>
                </c:pt>
                <c:pt idx="119">
                  <c:v>539</c:v>
                </c:pt>
                <c:pt idx="120">
                  <c:v>540</c:v>
                </c:pt>
                <c:pt idx="121">
                  <c:v>541</c:v>
                </c:pt>
                <c:pt idx="122">
                  <c:v>542</c:v>
                </c:pt>
                <c:pt idx="123">
                  <c:v>543</c:v>
                </c:pt>
                <c:pt idx="124">
                  <c:v>544</c:v>
                </c:pt>
                <c:pt idx="125">
                  <c:v>545</c:v>
                </c:pt>
                <c:pt idx="126">
                  <c:v>546</c:v>
                </c:pt>
                <c:pt idx="127">
                  <c:v>547</c:v>
                </c:pt>
                <c:pt idx="128">
                  <c:v>548</c:v>
                </c:pt>
                <c:pt idx="129">
                  <c:v>549</c:v>
                </c:pt>
                <c:pt idx="130">
                  <c:v>550</c:v>
                </c:pt>
                <c:pt idx="131">
                  <c:v>551</c:v>
                </c:pt>
                <c:pt idx="132">
                  <c:v>552</c:v>
                </c:pt>
                <c:pt idx="133">
                  <c:v>553</c:v>
                </c:pt>
                <c:pt idx="134">
                  <c:v>554</c:v>
                </c:pt>
                <c:pt idx="135">
                  <c:v>555</c:v>
                </c:pt>
                <c:pt idx="136">
                  <c:v>556</c:v>
                </c:pt>
                <c:pt idx="137">
                  <c:v>557</c:v>
                </c:pt>
                <c:pt idx="138">
                  <c:v>558</c:v>
                </c:pt>
                <c:pt idx="139">
                  <c:v>559</c:v>
                </c:pt>
                <c:pt idx="140">
                  <c:v>560</c:v>
                </c:pt>
                <c:pt idx="141">
                  <c:v>561</c:v>
                </c:pt>
                <c:pt idx="142">
                  <c:v>562</c:v>
                </c:pt>
                <c:pt idx="143">
                  <c:v>563</c:v>
                </c:pt>
                <c:pt idx="144">
                  <c:v>564</c:v>
                </c:pt>
                <c:pt idx="145">
                  <c:v>565</c:v>
                </c:pt>
                <c:pt idx="146">
                  <c:v>566</c:v>
                </c:pt>
                <c:pt idx="147">
                  <c:v>567</c:v>
                </c:pt>
                <c:pt idx="148">
                  <c:v>568</c:v>
                </c:pt>
                <c:pt idx="149">
                  <c:v>569</c:v>
                </c:pt>
                <c:pt idx="150">
                  <c:v>570</c:v>
                </c:pt>
                <c:pt idx="151">
                  <c:v>571</c:v>
                </c:pt>
                <c:pt idx="152">
                  <c:v>572</c:v>
                </c:pt>
                <c:pt idx="153">
                  <c:v>573</c:v>
                </c:pt>
                <c:pt idx="154">
                  <c:v>574</c:v>
                </c:pt>
                <c:pt idx="155">
                  <c:v>575</c:v>
                </c:pt>
                <c:pt idx="156">
                  <c:v>576</c:v>
                </c:pt>
                <c:pt idx="157">
                  <c:v>577</c:v>
                </c:pt>
                <c:pt idx="158">
                  <c:v>578</c:v>
                </c:pt>
                <c:pt idx="159">
                  <c:v>579</c:v>
                </c:pt>
                <c:pt idx="160">
                  <c:v>580</c:v>
                </c:pt>
                <c:pt idx="161">
                  <c:v>581</c:v>
                </c:pt>
                <c:pt idx="162">
                  <c:v>582</c:v>
                </c:pt>
                <c:pt idx="163">
                  <c:v>583</c:v>
                </c:pt>
                <c:pt idx="164">
                  <c:v>584</c:v>
                </c:pt>
                <c:pt idx="165">
                  <c:v>585</c:v>
                </c:pt>
                <c:pt idx="166">
                  <c:v>586</c:v>
                </c:pt>
                <c:pt idx="167">
                  <c:v>587</c:v>
                </c:pt>
                <c:pt idx="168">
                  <c:v>588</c:v>
                </c:pt>
                <c:pt idx="169">
                  <c:v>589</c:v>
                </c:pt>
                <c:pt idx="170">
                  <c:v>590</c:v>
                </c:pt>
                <c:pt idx="171">
                  <c:v>591</c:v>
                </c:pt>
                <c:pt idx="172">
                  <c:v>592</c:v>
                </c:pt>
                <c:pt idx="173">
                  <c:v>593</c:v>
                </c:pt>
                <c:pt idx="174">
                  <c:v>594</c:v>
                </c:pt>
                <c:pt idx="175">
                  <c:v>595</c:v>
                </c:pt>
                <c:pt idx="176">
                  <c:v>596</c:v>
                </c:pt>
                <c:pt idx="177">
                  <c:v>597</c:v>
                </c:pt>
                <c:pt idx="178">
                  <c:v>598</c:v>
                </c:pt>
                <c:pt idx="179">
                  <c:v>599</c:v>
                </c:pt>
                <c:pt idx="180">
                  <c:v>600</c:v>
                </c:pt>
                <c:pt idx="181">
                  <c:v>601</c:v>
                </c:pt>
                <c:pt idx="182">
                  <c:v>602</c:v>
                </c:pt>
                <c:pt idx="183">
                  <c:v>603</c:v>
                </c:pt>
                <c:pt idx="184">
                  <c:v>604</c:v>
                </c:pt>
                <c:pt idx="185">
                  <c:v>605</c:v>
                </c:pt>
                <c:pt idx="186">
                  <c:v>606</c:v>
                </c:pt>
                <c:pt idx="187">
                  <c:v>607</c:v>
                </c:pt>
                <c:pt idx="188">
                  <c:v>608</c:v>
                </c:pt>
                <c:pt idx="189">
                  <c:v>609</c:v>
                </c:pt>
                <c:pt idx="190">
                  <c:v>610</c:v>
                </c:pt>
                <c:pt idx="191">
                  <c:v>611</c:v>
                </c:pt>
                <c:pt idx="192">
                  <c:v>612</c:v>
                </c:pt>
                <c:pt idx="193">
                  <c:v>613</c:v>
                </c:pt>
                <c:pt idx="194">
                  <c:v>614</c:v>
                </c:pt>
                <c:pt idx="195">
                  <c:v>615</c:v>
                </c:pt>
                <c:pt idx="196">
                  <c:v>616</c:v>
                </c:pt>
                <c:pt idx="197">
                  <c:v>617</c:v>
                </c:pt>
                <c:pt idx="198">
                  <c:v>618</c:v>
                </c:pt>
                <c:pt idx="199">
                  <c:v>619</c:v>
                </c:pt>
                <c:pt idx="200">
                  <c:v>620</c:v>
                </c:pt>
                <c:pt idx="201">
                  <c:v>621</c:v>
                </c:pt>
                <c:pt idx="202">
                  <c:v>622</c:v>
                </c:pt>
                <c:pt idx="203">
                  <c:v>623</c:v>
                </c:pt>
                <c:pt idx="204">
                  <c:v>624</c:v>
                </c:pt>
                <c:pt idx="205">
                  <c:v>625</c:v>
                </c:pt>
                <c:pt idx="206">
                  <c:v>626</c:v>
                </c:pt>
                <c:pt idx="207">
                  <c:v>627</c:v>
                </c:pt>
                <c:pt idx="208">
                  <c:v>628</c:v>
                </c:pt>
                <c:pt idx="209">
                  <c:v>629</c:v>
                </c:pt>
                <c:pt idx="210">
                  <c:v>630</c:v>
                </c:pt>
                <c:pt idx="211">
                  <c:v>631</c:v>
                </c:pt>
                <c:pt idx="212">
                  <c:v>632</c:v>
                </c:pt>
                <c:pt idx="213">
                  <c:v>633</c:v>
                </c:pt>
                <c:pt idx="214">
                  <c:v>634</c:v>
                </c:pt>
                <c:pt idx="215">
                  <c:v>635</c:v>
                </c:pt>
                <c:pt idx="216">
                  <c:v>636</c:v>
                </c:pt>
                <c:pt idx="217">
                  <c:v>637</c:v>
                </c:pt>
                <c:pt idx="218">
                  <c:v>638</c:v>
                </c:pt>
                <c:pt idx="219">
                  <c:v>639</c:v>
                </c:pt>
                <c:pt idx="220">
                  <c:v>640</c:v>
                </c:pt>
                <c:pt idx="221">
                  <c:v>641</c:v>
                </c:pt>
                <c:pt idx="222">
                  <c:v>642</c:v>
                </c:pt>
                <c:pt idx="223">
                  <c:v>643</c:v>
                </c:pt>
                <c:pt idx="224">
                  <c:v>644</c:v>
                </c:pt>
                <c:pt idx="225">
                  <c:v>645</c:v>
                </c:pt>
                <c:pt idx="226">
                  <c:v>646</c:v>
                </c:pt>
                <c:pt idx="227">
                  <c:v>647</c:v>
                </c:pt>
                <c:pt idx="228">
                  <c:v>648</c:v>
                </c:pt>
                <c:pt idx="229">
                  <c:v>649</c:v>
                </c:pt>
                <c:pt idx="230">
                  <c:v>650</c:v>
                </c:pt>
                <c:pt idx="231">
                  <c:v>651</c:v>
                </c:pt>
                <c:pt idx="232">
                  <c:v>652</c:v>
                </c:pt>
                <c:pt idx="233">
                  <c:v>653</c:v>
                </c:pt>
                <c:pt idx="234">
                  <c:v>654</c:v>
                </c:pt>
                <c:pt idx="235">
                  <c:v>655</c:v>
                </c:pt>
                <c:pt idx="236">
                  <c:v>656</c:v>
                </c:pt>
                <c:pt idx="237">
                  <c:v>657</c:v>
                </c:pt>
                <c:pt idx="238">
                  <c:v>658</c:v>
                </c:pt>
                <c:pt idx="239">
                  <c:v>659</c:v>
                </c:pt>
                <c:pt idx="240">
                  <c:v>660</c:v>
                </c:pt>
                <c:pt idx="241">
                  <c:v>661</c:v>
                </c:pt>
                <c:pt idx="242">
                  <c:v>662</c:v>
                </c:pt>
                <c:pt idx="243">
                  <c:v>663</c:v>
                </c:pt>
                <c:pt idx="244">
                  <c:v>664</c:v>
                </c:pt>
                <c:pt idx="245">
                  <c:v>665</c:v>
                </c:pt>
                <c:pt idx="246">
                  <c:v>666</c:v>
                </c:pt>
                <c:pt idx="247">
                  <c:v>667</c:v>
                </c:pt>
                <c:pt idx="248">
                  <c:v>668</c:v>
                </c:pt>
                <c:pt idx="249">
                  <c:v>669</c:v>
                </c:pt>
                <c:pt idx="250">
                  <c:v>670</c:v>
                </c:pt>
                <c:pt idx="251">
                  <c:v>671</c:v>
                </c:pt>
                <c:pt idx="252">
                  <c:v>672</c:v>
                </c:pt>
                <c:pt idx="253">
                  <c:v>673</c:v>
                </c:pt>
                <c:pt idx="254">
                  <c:v>674</c:v>
                </c:pt>
                <c:pt idx="255">
                  <c:v>675</c:v>
                </c:pt>
                <c:pt idx="256">
                  <c:v>676</c:v>
                </c:pt>
                <c:pt idx="257">
                  <c:v>677</c:v>
                </c:pt>
                <c:pt idx="258">
                  <c:v>678</c:v>
                </c:pt>
                <c:pt idx="259">
                  <c:v>679</c:v>
                </c:pt>
                <c:pt idx="260">
                  <c:v>680</c:v>
                </c:pt>
                <c:pt idx="261">
                  <c:v>681</c:v>
                </c:pt>
                <c:pt idx="262">
                  <c:v>682</c:v>
                </c:pt>
                <c:pt idx="263">
                  <c:v>683</c:v>
                </c:pt>
                <c:pt idx="264">
                  <c:v>684</c:v>
                </c:pt>
                <c:pt idx="265">
                  <c:v>685</c:v>
                </c:pt>
                <c:pt idx="266">
                  <c:v>686</c:v>
                </c:pt>
                <c:pt idx="267">
                  <c:v>687</c:v>
                </c:pt>
                <c:pt idx="268">
                  <c:v>688</c:v>
                </c:pt>
                <c:pt idx="269">
                  <c:v>689</c:v>
                </c:pt>
                <c:pt idx="270">
                  <c:v>690</c:v>
                </c:pt>
                <c:pt idx="271">
                  <c:v>691</c:v>
                </c:pt>
                <c:pt idx="272">
                  <c:v>692</c:v>
                </c:pt>
                <c:pt idx="273">
                  <c:v>693</c:v>
                </c:pt>
                <c:pt idx="274">
                  <c:v>694</c:v>
                </c:pt>
                <c:pt idx="275">
                  <c:v>695</c:v>
                </c:pt>
                <c:pt idx="276">
                  <c:v>696</c:v>
                </c:pt>
                <c:pt idx="277">
                  <c:v>697</c:v>
                </c:pt>
                <c:pt idx="278">
                  <c:v>698</c:v>
                </c:pt>
                <c:pt idx="279">
                  <c:v>699</c:v>
                </c:pt>
                <c:pt idx="280">
                  <c:v>700</c:v>
                </c:pt>
              </c:numCache>
            </c:numRef>
          </c:xVal>
          <c:yVal>
            <c:numRef>
              <c:f>'Sheet 1 - L-Lys func. + buffer '!$I$26:$I$306</c:f>
              <c:numCache>
                <c:formatCode>0.00</c:formatCode>
                <c:ptCount val="281"/>
                <c:pt idx="0">
                  <c:v>8.966988408595386E-2</c:v>
                </c:pt>
                <c:pt idx="1">
                  <c:v>9.5431419356057742E-2</c:v>
                </c:pt>
                <c:pt idx="2">
                  <c:v>0.10019171423062537</c:v>
                </c:pt>
                <c:pt idx="3">
                  <c:v>0.10574862016695978</c:v>
                </c:pt>
                <c:pt idx="4">
                  <c:v>0.11120699674875419</c:v>
                </c:pt>
                <c:pt idx="5">
                  <c:v>0.11800410503725194</c:v>
                </c:pt>
                <c:pt idx="6">
                  <c:v>0.12450839893879544</c:v>
                </c:pt>
                <c:pt idx="7">
                  <c:v>0.13053857088233209</c:v>
                </c:pt>
                <c:pt idx="8">
                  <c:v>0.13655479417740171</c:v>
                </c:pt>
                <c:pt idx="9">
                  <c:v>0.14418831871612822</c:v>
                </c:pt>
                <c:pt idx="10">
                  <c:v>0.15058670160912199</c:v>
                </c:pt>
                <c:pt idx="11">
                  <c:v>0.15737128495467503</c:v>
                </c:pt>
                <c:pt idx="12">
                  <c:v>0.16538282142717595</c:v>
                </c:pt>
                <c:pt idx="13">
                  <c:v>0.17220588484906676</c:v>
                </c:pt>
                <c:pt idx="14">
                  <c:v>0.18101845981678485</c:v>
                </c:pt>
                <c:pt idx="15">
                  <c:v>0.18827008788398519</c:v>
                </c:pt>
                <c:pt idx="16">
                  <c:v>0.19721391994767606</c:v>
                </c:pt>
                <c:pt idx="17">
                  <c:v>0.20563464935878381</c:v>
                </c:pt>
                <c:pt idx="18">
                  <c:v>0.21283711618751427</c:v>
                </c:pt>
                <c:pt idx="19">
                  <c:v>0.22138997549897174</c:v>
                </c:pt>
                <c:pt idx="20">
                  <c:v>0.22969101715950047</c:v>
                </c:pt>
                <c:pt idx="21">
                  <c:v>0.23904596747176693</c:v>
                </c:pt>
                <c:pt idx="22">
                  <c:v>0.24779252699667889</c:v>
                </c:pt>
                <c:pt idx="23">
                  <c:v>0.25621679565797539</c:v>
                </c:pt>
                <c:pt idx="24">
                  <c:v>0.26449752876384969</c:v>
                </c:pt>
                <c:pt idx="25">
                  <c:v>0.27292681557630666</c:v>
                </c:pt>
                <c:pt idx="26">
                  <c:v>0.28183745094791474</c:v>
                </c:pt>
                <c:pt idx="27">
                  <c:v>0.2903996913790689</c:v>
                </c:pt>
                <c:pt idx="28">
                  <c:v>0.29908231055726747</c:v>
                </c:pt>
                <c:pt idx="29">
                  <c:v>0.30742120744793994</c:v>
                </c:pt>
                <c:pt idx="30">
                  <c:v>0.31525357654240421</c:v>
                </c:pt>
                <c:pt idx="31">
                  <c:v>0.32344454330867006</c:v>
                </c:pt>
                <c:pt idx="32">
                  <c:v>0.33227973155705837</c:v>
                </c:pt>
                <c:pt idx="33">
                  <c:v>0.34110636240409742</c:v>
                </c:pt>
                <c:pt idx="34">
                  <c:v>0.34870278148597916</c:v>
                </c:pt>
                <c:pt idx="35">
                  <c:v>0.3572519203713454</c:v>
                </c:pt>
                <c:pt idx="36">
                  <c:v>0.36785469443185126</c:v>
                </c:pt>
                <c:pt idx="37">
                  <c:v>0.37522951431798712</c:v>
                </c:pt>
                <c:pt idx="38">
                  <c:v>0.38427876400189787</c:v>
                </c:pt>
                <c:pt idx="39">
                  <c:v>0.39371663178331817</c:v>
                </c:pt>
                <c:pt idx="40">
                  <c:v>0.40120722307116358</c:v>
                </c:pt>
                <c:pt idx="41">
                  <c:v>0.40831923256382019</c:v>
                </c:pt>
                <c:pt idx="42">
                  <c:v>0.41417189889155165</c:v>
                </c:pt>
                <c:pt idx="43">
                  <c:v>0.42272054480992732</c:v>
                </c:pt>
                <c:pt idx="44">
                  <c:v>0.42837903270408956</c:v>
                </c:pt>
                <c:pt idx="45">
                  <c:v>0.43313437347107159</c:v>
                </c:pt>
                <c:pt idx="46">
                  <c:v>0.43667619172289335</c:v>
                </c:pt>
                <c:pt idx="47">
                  <c:v>0.44152231636391304</c:v>
                </c:pt>
                <c:pt idx="48">
                  <c:v>0.4458010844528022</c:v>
                </c:pt>
                <c:pt idx="49">
                  <c:v>0.44905487726024651</c:v>
                </c:pt>
                <c:pt idx="50">
                  <c:v>0.45368572490183967</c:v>
                </c:pt>
                <c:pt idx="51">
                  <c:v>0.45681041723856014</c:v>
                </c:pt>
                <c:pt idx="52">
                  <c:v>0.46138843314430023</c:v>
                </c:pt>
                <c:pt idx="53">
                  <c:v>0.46397045309226004</c:v>
                </c:pt>
                <c:pt idx="54">
                  <c:v>0.46777053759312232</c:v>
                </c:pt>
                <c:pt idx="55">
                  <c:v>0.47026980439425842</c:v>
                </c:pt>
                <c:pt idx="56">
                  <c:v>0.47296015489174525</c:v>
                </c:pt>
                <c:pt idx="57">
                  <c:v>0.47516553752542362</c:v>
                </c:pt>
                <c:pt idx="58">
                  <c:v>0.47816606538141565</c:v>
                </c:pt>
                <c:pt idx="59">
                  <c:v>0.48100812963029643</c:v>
                </c:pt>
                <c:pt idx="60">
                  <c:v>0.48232491398310623</c:v>
                </c:pt>
                <c:pt idx="61">
                  <c:v>0.48532804360932624</c:v>
                </c:pt>
                <c:pt idx="62">
                  <c:v>0.48536392275811457</c:v>
                </c:pt>
                <c:pt idx="63">
                  <c:v>0.48729783647553054</c:v>
                </c:pt>
                <c:pt idx="64">
                  <c:v>0.48902134598261915</c:v>
                </c:pt>
                <c:pt idx="65">
                  <c:v>0.49011432542840466</c:v>
                </c:pt>
                <c:pt idx="66">
                  <c:v>0.49170688899859955</c:v>
                </c:pt>
                <c:pt idx="67">
                  <c:v>0.49232174945103124</c:v>
                </c:pt>
                <c:pt idx="68">
                  <c:v>0.49471643772917973</c:v>
                </c:pt>
                <c:pt idx="69">
                  <c:v>0.49455629508492543</c:v>
                </c:pt>
                <c:pt idx="70">
                  <c:v>0.49432120249783507</c:v>
                </c:pt>
                <c:pt idx="71">
                  <c:v>0.49326926782075614</c:v>
                </c:pt>
                <c:pt idx="72">
                  <c:v>0.49462180070716871</c:v>
                </c:pt>
                <c:pt idx="73">
                  <c:v>0.49396161467865923</c:v>
                </c:pt>
                <c:pt idx="74">
                  <c:v>0.49349373001710106</c:v>
                </c:pt>
                <c:pt idx="75">
                  <c:v>0.49329550461947669</c:v>
                </c:pt>
                <c:pt idx="76">
                  <c:v>0.49334389122562844</c:v>
                </c:pt>
                <c:pt idx="77">
                  <c:v>0.49328016365526572</c:v>
                </c:pt>
                <c:pt idx="78">
                  <c:v>0.49149470673639162</c:v>
                </c:pt>
                <c:pt idx="79">
                  <c:v>0.49135908814657014</c:v>
                </c:pt>
                <c:pt idx="80">
                  <c:v>0.49072227170278904</c:v>
                </c:pt>
                <c:pt idx="81">
                  <c:v>0.49001386339045805</c:v>
                </c:pt>
                <c:pt idx="82">
                  <c:v>0.48953142988258835</c:v>
                </c:pt>
                <c:pt idx="83">
                  <c:v>0.48833281856554472</c:v>
                </c:pt>
                <c:pt idx="84">
                  <c:v>0.4881327814088951</c:v>
                </c:pt>
                <c:pt idx="85">
                  <c:v>0.48511678197350666</c:v>
                </c:pt>
                <c:pt idx="86">
                  <c:v>0.48554602139371822</c:v>
                </c:pt>
                <c:pt idx="87">
                  <c:v>0.48323727790765286</c:v>
                </c:pt>
                <c:pt idx="88">
                  <c:v>0.48311084451474984</c:v>
                </c:pt>
                <c:pt idx="89">
                  <c:v>0.48160096878378589</c:v>
                </c:pt>
                <c:pt idx="90">
                  <c:v>0.4788926776585567</c:v>
                </c:pt>
                <c:pt idx="91">
                  <c:v>0.47681550857635846</c:v>
                </c:pt>
                <c:pt idx="92">
                  <c:v>0.47489976300991127</c:v>
                </c:pt>
                <c:pt idx="93">
                  <c:v>0.47200150895089116</c:v>
                </c:pt>
                <c:pt idx="94">
                  <c:v>0.47191358807745259</c:v>
                </c:pt>
                <c:pt idx="95">
                  <c:v>0.46911069363735702</c:v>
                </c:pt>
                <c:pt idx="96">
                  <c:v>0.46624170159329015</c:v>
                </c:pt>
                <c:pt idx="97">
                  <c:v>0.46412150955433334</c:v>
                </c:pt>
                <c:pt idx="98">
                  <c:v>0.46139636485677671</c:v>
                </c:pt>
                <c:pt idx="99">
                  <c:v>0.45952739638032414</c:v>
                </c:pt>
                <c:pt idx="100">
                  <c:v>0.45644102064028985</c:v>
                </c:pt>
                <c:pt idx="101">
                  <c:v>0.45437000521868753</c:v>
                </c:pt>
                <c:pt idx="102">
                  <c:v>0.45198588413038832</c:v>
                </c:pt>
                <c:pt idx="103">
                  <c:v>0.44855275877989853</c:v>
                </c:pt>
                <c:pt idx="104">
                  <c:v>0.44553135988127562</c:v>
                </c:pt>
                <c:pt idx="105">
                  <c:v>0.44292840568978875</c:v>
                </c:pt>
                <c:pt idx="106">
                  <c:v>0.44070383315731915</c:v>
                </c:pt>
                <c:pt idx="107">
                  <c:v>0.43783612409144573</c:v>
                </c:pt>
                <c:pt idx="108">
                  <c:v>0.43407405914305741</c:v>
                </c:pt>
                <c:pt idx="109">
                  <c:v>0.43150300033719996</c:v>
                </c:pt>
                <c:pt idx="110">
                  <c:v>0.42721396420937036</c:v>
                </c:pt>
                <c:pt idx="111">
                  <c:v>0.42509449476732708</c:v>
                </c:pt>
                <c:pt idx="112">
                  <c:v>0.42097215100329749</c:v>
                </c:pt>
                <c:pt idx="113">
                  <c:v>0.41893260541462346</c:v>
                </c:pt>
                <c:pt idx="114">
                  <c:v>0.41478738292615946</c:v>
                </c:pt>
                <c:pt idx="115">
                  <c:v>0.41175561697385882</c:v>
                </c:pt>
                <c:pt idx="116">
                  <c:v>0.40708381936490334</c:v>
                </c:pt>
                <c:pt idx="117">
                  <c:v>0.40419761139670413</c:v>
                </c:pt>
                <c:pt idx="118">
                  <c:v>0.40162500627558567</c:v>
                </c:pt>
                <c:pt idx="119">
                  <c:v>0.3976504283136324</c:v>
                </c:pt>
                <c:pt idx="120">
                  <c:v>0.39389524172945012</c:v>
                </c:pt>
                <c:pt idx="121">
                  <c:v>0.38952275935163488</c:v>
                </c:pt>
                <c:pt idx="122">
                  <c:v>0.38683069821655686</c:v>
                </c:pt>
                <c:pt idx="123">
                  <c:v>0.38322814811685357</c:v>
                </c:pt>
                <c:pt idx="124">
                  <c:v>0.38028716603859053</c:v>
                </c:pt>
                <c:pt idx="125">
                  <c:v>0.37664751911949829</c:v>
                </c:pt>
                <c:pt idx="126">
                  <c:v>0.37255838742643621</c:v>
                </c:pt>
                <c:pt idx="127">
                  <c:v>0.37014256687528574</c:v>
                </c:pt>
                <c:pt idx="128">
                  <c:v>0.36523988796562512</c:v>
                </c:pt>
                <c:pt idx="129">
                  <c:v>0.36339577218826569</c:v>
                </c:pt>
                <c:pt idx="130">
                  <c:v>0.35874230915930577</c:v>
                </c:pt>
                <c:pt idx="131">
                  <c:v>0.35586515577283945</c:v>
                </c:pt>
                <c:pt idx="132">
                  <c:v>0.35220809490013999</c:v>
                </c:pt>
                <c:pt idx="133">
                  <c:v>0.34948923869175802</c:v>
                </c:pt>
                <c:pt idx="134">
                  <c:v>0.34538700545290801</c:v>
                </c:pt>
                <c:pt idx="135">
                  <c:v>0.34153333080543791</c:v>
                </c:pt>
                <c:pt idx="136">
                  <c:v>0.33662904027292351</c:v>
                </c:pt>
                <c:pt idx="137">
                  <c:v>0.33312771062192159</c:v>
                </c:pt>
                <c:pt idx="138">
                  <c:v>0.32953921640153927</c:v>
                </c:pt>
                <c:pt idx="139">
                  <c:v>0.3267423787139988</c:v>
                </c:pt>
                <c:pt idx="140">
                  <c:v>0.32127675256806781</c:v>
                </c:pt>
                <c:pt idx="141">
                  <c:v>0.31953135448391912</c:v>
                </c:pt>
                <c:pt idx="142">
                  <c:v>0.31514336892625927</c:v>
                </c:pt>
                <c:pt idx="143">
                  <c:v>0.31290763722221249</c:v>
                </c:pt>
                <c:pt idx="144">
                  <c:v>0.30859858747724422</c:v>
                </c:pt>
                <c:pt idx="145">
                  <c:v>0.30464398942528498</c:v>
                </c:pt>
                <c:pt idx="146">
                  <c:v>0.3004555459505876</c:v>
                </c:pt>
                <c:pt idx="147">
                  <c:v>0.29668702819069448</c:v>
                </c:pt>
                <c:pt idx="148">
                  <c:v>0.29230661410040265</c:v>
                </c:pt>
                <c:pt idx="149">
                  <c:v>0.2890634200832557</c:v>
                </c:pt>
                <c:pt idx="150">
                  <c:v>0.28566505522569102</c:v>
                </c:pt>
                <c:pt idx="151">
                  <c:v>0.28284369559041428</c:v>
                </c:pt>
                <c:pt idx="152">
                  <c:v>0.27823743520415012</c:v>
                </c:pt>
                <c:pt idx="153">
                  <c:v>0.27487292706669453</c:v>
                </c:pt>
                <c:pt idx="154">
                  <c:v>0.27087374078244686</c:v>
                </c:pt>
                <c:pt idx="155">
                  <c:v>0.2688180178710351</c:v>
                </c:pt>
                <c:pt idx="156">
                  <c:v>0.26581819575838433</c:v>
                </c:pt>
                <c:pt idx="157">
                  <c:v>0.26303034523828744</c:v>
                </c:pt>
                <c:pt idx="158">
                  <c:v>0.25893724874233531</c:v>
                </c:pt>
                <c:pt idx="159">
                  <c:v>0.25468558962453469</c:v>
                </c:pt>
                <c:pt idx="160">
                  <c:v>0.25348750498162631</c:v>
                </c:pt>
                <c:pt idx="161">
                  <c:v>0.24904209508965419</c:v>
                </c:pt>
                <c:pt idx="162">
                  <c:v>0.24544756097028905</c:v>
                </c:pt>
                <c:pt idx="163">
                  <c:v>0.24257504652960582</c:v>
                </c:pt>
                <c:pt idx="164">
                  <c:v>0.23848038475812383</c:v>
                </c:pt>
                <c:pt idx="165">
                  <c:v>0.23639149822976499</c:v>
                </c:pt>
                <c:pt idx="166">
                  <c:v>0.23321663912831569</c:v>
                </c:pt>
                <c:pt idx="167">
                  <c:v>0.23073791472515004</c:v>
                </c:pt>
                <c:pt idx="168">
                  <c:v>0.226199776478233</c:v>
                </c:pt>
                <c:pt idx="169">
                  <c:v>0.22295276512695386</c:v>
                </c:pt>
                <c:pt idx="170">
                  <c:v>0.21961643194903643</c:v>
                </c:pt>
                <c:pt idx="171">
                  <c:v>0.21732740714259408</c:v>
                </c:pt>
                <c:pt idx="172">
                  <c:v>0.21454701222155545</c:v>
                </c:pt>
                <c:pt idx="173">
                  <c:v>0.21180751670716216</c:v>
                </c:pt>
                <c:pt idx="174">
                  <c:v>0.20796702576664514</c:v>
                </c:pt>
                <c:pt idx="175">
                  <c:v>0.20544032303511736</c:v>
                </c:pt>
                <c:pt idx="176">
                  <c:v>0.20254883273601149</c:v>
                </c:pt>
                <c:pt idx="177">
                  <c:v>0.19937055172737075</c:v>
                </c:pt>
                <c:pt idx="178">
                  <c:v>0.19613048552257806</c:v>
                </c:pt>
                <c:pt idx="179">
                  <c:v>0.19281280040110152</c:v>
                </c:pt>
                <c:pt idx="180">
                  <c:v>0.1908663444658292</c:v>
                </c:pt>
                <c:pt idx="181">
                  <c:v>0.18793889222476093</c:v>
                </c:pt>
                <c:pt idx="182">
                  <c:v>0.18529617308271595</c:v>
                </c:pt>
                <c:pt idx="183">
                  <c:v>0.18287215537532481</c:v>
                </c:pt>
                <c:pt idx="184">
                  <c:v>0.17928555381111486</c:v>
                </c:pt>
                <c:pt idx="185">
                  <c:v>0.17636512929903739</c:v>
                </c:pt>
                <c:pt idx="186">
                  <c:v>0.17397090154475273</c:v>
                </c:pt>
                <c:pt idx="187">
                  <c:v>0.17206842289977201</c:v>
                </c:pt>
                <c:pt idx="188">
                  <c:v>0.1707646741531485</c:v>
                </c:pt>
                <c:pt idx="189">
                  <c:v>0.16716600838052731</c:v>
                </c:pt>
                <c:pt idx="190">
                  <c:v>0.16419010211901797</c:v>
                </c:pt>
                <c:pt idx="191">
                  <c:v>0.16230880567574721</c:v>
                </c:pt>
                <c:pt idx="192">
                  <c:v>0.15967011875088155</c:v>
                </c:pt>
                <c:pt idx="193">
                  <c:v>0.15732375261397064</c:v>
                </c:pt>
                <c:pt idx="194">
                  <c:v>0.15458066918469851</c:v>
                </c:pt>
                <c:pt idx="195">
                  <c:v>0.15271770753209299</c:v>
                </c:pt>
                <c:pt idx="196">
                  <c:v>0.15009297768248056</c:v>
                </c:pt>
                <c:pt idx="197">
                  <c:v>0.14801952734101634</c:v>
                </c:pt>
                <c:pt idx="198">
                  <c:v>0.14649016445637927</c:v>
                </c:pt>
                <c:pt idx="199">
                  <c:v>0.14468294789027328</c:v>
                </c:pt>
                <c:pt idx="200">
                  <c:v>0.14168880543149681</c:v>
                </c:pt>
                <c:pt idx="201">
                  <c:v>0.13889437127403986</c:v>
                </c:pt>
                <c:pt idx="202">
                  <c:v>0.13842470961394948</c:v>
                </c:pt>
                <c:pt idx="203">
                  <c:v>0.1356721953469423</c:v>
                </c:pt>
                <c:pt idx="204">
                  <c:v>0.13320295781963967</c:v>
                </c:pt>
                <c:pt idx="205">
                  <c:v>0.13131781812986934</c:v>
                </c:pt>
                <c:pt idx="206">
                  <c:v>0.12903251332817892</c:v>
                </c:pt>
                <c:pt idx="207">
                  <c:v>0.1264171319444668</c:v>
                </c:pt>
                <c:pt idx="208">
                  <c:v>0.12497674391354775</c:v>
                </c:pt>
                <c:pt idx="209">
                  <c:v>0.12246516663117479</c:v>
                </c:pt>
                <c:pt idx="210">
                  <c:v>0.12056886819116651</c:v>
                </c:pt>
                <c:pt idx="211">
                  <c:v>0.11860716335432209</c:v>
                </c:pt>
                <c:pt idx="212">
                  <c:v>0.11731888555508609</c:v>
                </c:pt>
                <c:pt idx="213">
                  <c:v>0.11600122924057805</c:v>
                </c:pt>
                <c:pt idx="214">
                  <c:v>0.11331250827286564</c:v>
                </c:pt>
                <c:pt idx="215">
                  <c:v>0.11183771367404036</c:v>
                </c:pt>
                <c:pt idx="216">
                  <c:v>0.11039337579777674</c:v>
                </c:pt>
                <c:pt idx="217">
                  <c:v>0.10782640714325348</c:v>
                </c:pt>
                <c:pt idx="218">
                  <c:v>0.1060260211193421</c:v>
                </c:pt>
                <c:pt idx="219">
                  <c:v>0.10468379208571117</c:v>
                </c:pt>
                <c:pt idx="220">
                  <c:v>0.10450445111587955</c:v>
                </c:pt>
                <c:pt idx="221">
                  <c:v>0.10349722812350642</c:v>
                </c:pt>
                <c:pt idx="222">
                  <c:v>0.10073931544661315</c:v>
                </c:pt>
                <c:pt idx="223">
                  <c:v>9.8973986117160517E-2</c:v>
                </c:pt>
                <c:pt idx="224">
                  <c:v>9.7292800986257574E-2</c:v>
                </c:pt>
                <c:pt idx="225">
                  <c:v>9.6389670080640741E-2</c:v>
                </c:pt>
                <c:pt idx="226">
                  <c:v>9.4845124234033309E-2</c:v>
                </c:pt>
                <c:pt idx="227">
                  <c:v>9.3354768099869243E-2</c:v>
                </c:pt>
                <c:pt idx="228">
                  <c:v>9.1089312171648035E-2</c:v>
                </c:pt>
                <c:pt idx="229">
                  <c:v>8.9708397237427295E-2</c:v>
                </c:pt>
                <c:pt idx="230">
                  <c:v>8.8583659973296397E-2</c:v>
                </c:pt>
                <c:pt idx="231">
                  <c:v>8.7464625536701743E-2</c:v>
                </c:pt>
                <c:pt idx="232">
                  <c:v>8.6212926730844977E-2</c:v>
                </c:pt>
                <c:pt idx="233">
                  <c:v>8.4446667505539183E-2</c:v>
                </c:pt>
                <c:pt idx="234">
                  <c:v>8.3074245297083835E-2</c:v>
                </c:pt>
                <c:pt idx="235">
                  <c:v>8.1343174434770626E-2</c:v>
                </c:pt>
                <c:pt idx="236">
                  <c:v>8.0765001259920394E-2</c:v>
                </c:pt>
                <c:pt idx="237">
                  <c:v>7.831152287609211E-2</c:v>
                </c:pt>
                <c:pt idx="238">
                  <c:v>7.8325825238908381E-2</c:v>
                </c:pt>
                <c:pt idx="239">
                  <c:v>7.5758247749084795E-2</c:v>
                </c:pt>
                <c:pt idx="240">
                  <c:v>7.4576012416262688E-2</c:v>
                </c:pt>
                <c:pt idx="241">
                  <c:v>7.4016997118416236E-2</c:v>
                </c:pt>
                <c:pt idx="242">
                  <c:v>7.1741699125295155E-2</c:v>
                </c:pt>
                <c:pt idx="243">
                  <c:v>7.1528478472362197E-2</c:v>
                </c:pt>
                <c:pt idx="244">
                  <c:v>6.9591494455407493E-2</c:v>
                </c:pt>
                <c:pt idx="245">
                  <c:v>6.8507475632689052E-2</c:v>
                </c:pt>
                <c:pt idx="246">
                  <c:v>6.7908667575890203E-2</c:v>
                </c:pt>
                <c:pt idx="247">
                  <c:v>6.6476151005926631E-2</c:v>
                </c:pt>
                <c:pt idx="248">
                  <c:v>6.5416857005821352E-2</c:v>
                </c:pt>
                <c:pt idx="249">
                  <c:v>6.462043933879702E-2</c:v>
                </c:pt>
                <c:pt idx="250">
                  <c:v>6.398121325551244E-2</c:v>
                </c:pt>
                <c:pt idx="251">
                  <c:v>6.3136481452697374E-2</c:v>
                </c:pt>
                <c:pt idx="252">
                  <c:v>6.1707223731612942E-2</c:v>
                </c:pt>
                <c:pt idx="253">
                  <c:v>6.1181084486635749E-2</c:v>
                </c:pt>
                <c:pt idx="254">
                  <c:v>5.9993039306093086E-2</c:v>
                </c:pt>
                <c:pt idx="255">
                  <c:v>5.8754211152083381E-2</c:v>
                </c:pt>
                <c:pt idx="256">
                  <c:v>5.776219577003016E-2</c:v>
                </c:pt>
                <c:pt idx="257">
                  <c:v>5.6921796599321138E-2</c:v>
                </c:pt>
                <c:pt idx="258">
                  <c:v>5.6461080183413122E-2</c:v>
                </c:pt>
                <c:pt idx="259">
                  <c:v>5.6120931063889989E-2</c:v>
                </c:pt>
                <c:pt idx="260">
                  <c:v>5.3422252794976949E-2</c:v>
                </c:pt>
                <c:pt idx="261">
                  <c:v>5.3362549225677049E-2</c:v>
                </c:pt>
                <c:pt idx="262">
                  <c:v>5.1879360915823791E-2</c:v>
                </c:pt>
                <c:pt idx="263">
                  <c:v>5.0567432077201546E-2</c:v>
                </c:pt>
                <c:pt idx="264">
                  <c:v>5.0970926190995552E-2</c:v>
                </c:pt>
                <c:pt idx="265">
                  <c:v>5.0475618028555359E-2</c:v>
                </c:pt>
                <c:pt idx="266">
                  <c:v>4.8165522253980415E-2</c:v>
                </c:pt>
                <c:pt idx="267">
                  <c:v>4.8141270595410353E-2</c:v>
                </c:pt>
                <c:pt idx="268">
                  <c:v>4.7335084808534766E-2</c:v>
                </c:pt>
                <c:pt idx="269">
                  <c:v>4.575544097621638E-2</c:v>
                </c:pt>
                <c:pt idx="270">
                  <c:v>4.5602400848680176E-2</c:v>
                </c:pt>
                <c:pt idx="271">
                  <c:v>4.510624094882848E-2</c:v>
                </c:pt>
                <c:pt idx="272">
                  <c:v>4.4013449841713674E-2</c:v>
                </c:pt>
                <c:pt idx="273">
                  <c:v>4.2914371298772493E-2</c:v>
                </c:pt>
                <c:pt idx="274">
                  <c:v>4.3277257994061735E-2</c:v>
                </c:pt>
                <c:pt idx="275">
                  <c:v>4.1506991199926166E-2</c:v>
                </c:pt>
                <c:pt idx="276">
                  <c:v>4.1194368809415592E-2</c:v>
                </c:pt>
                <c:pt idx="277">
                  <c:v>4.0392680398315554E-2</c:v>
                </c:pt>
                <c:pt idx="278">
                  <c:v>4.0068228485388435E-2</c:v>
                </c:pt>
                <c:pt idx="279">
                  <c:v>3.9973048567678818E-2</c:v>
                </c:pt>
                <c:pt idx="280">
                  <c:v>3.9798320209923549E-2</c:v>
                </c:pt>
              </c:numCache>
            </c:numRef>
          </c:yVal>
          <c:smooth val="1"/>
          <c:extLst>
            <c:ext xmlns:c16="http://schemas.microsoft.com/office/drawing/2014/chart" uri="{C3380CC4-5D6E-409C-BE32-E72D297353CC}">
              <c16:uniqueId val="{00000007-0E2B-7E41-9B16-BD0169D853F8}"/>
            </c:ext>
          </c:extLst>
        </c:ser>
        <c:dLbls>
          <c:showLegendKey val="0"/>
          <c:showVal val="0"/>
          <c:showCatName val="0"/>
          <c:showSerName val="0"/>
          <c:showPercent val="0"/>
          <c:showBubbleSize val="0"/>
        </c:dLbls>
        <c:axId val="1278008608"/>
        <c:axId val="1277348768"/>
      </c:scatterChart>
      <c:valAx>
        <c:axId val="1278008608"/>
        <c:scaling>
          <c:orientation val="minMax"/>
          <c:max val="700"/>
          <c:min val="450"/>
        </c:scaling>
        <c:delete val="0"/>
        <c:axPos val="b"/>
        <c:title>
          <c:tx>
            <c:rich>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a:t>Wavelength (nm)</a:t>
                </a:r>
              </a:p>
            </c:rich>
          </c:tx>
          <c:layout>
            <c:manualLayout>
              <c:xMode val="edge"/>
              <c:yMode val="edge"/>
              <c:x val="0.43002009665358554"/>
              <c:y val="0.94395783314662673"/>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1277348768"/>
        <c:crosses val="autoZero"/>
        <c:crossBetween val="midCat"/>
      </c:valAx>
      <c:valAx>
        <c:axId val="1277348768"/>
        <c:scaling>
          <c:orientation val="minMax"/>
          <c:max val="1.05"/>
          <c:min val="0"/>
        </c:scaling>
        <c:delete val="0"/>
        <c:axPos val="l"/>
        <c:title>
          <c:tx>
            <c:rich>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a:t>Normalised</a:t>
                </a:r>
                <a:r>
                  <a:rPr lang="en-US" sz="2000" baseline="0"/>
                  <a:t> Intensity  (a.u.)</a:t>
                </a:r>
                <a:endParaRPr lang="en-US" sz="2000"/>
              </a:p>
            </c:rich>
          </c:tx>
          <c:overlay val="0"/>
          <c:spPr>
            <a:noFill/>
            <a:ln>
              <a:noFill/>
            </a:ln>
            <a:effectLst/>
          </c:spPr>
          <c:txPr>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0.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1278008608"/>
        <c:crosses val="autoZero"/>
        <c:crossBetween val="midCat"/>
      </c:valAx>
      <c:spPr>
        <a:noFill/>
        <a:ln w="25400">
          <a:noFill/>
        </a:ln>
        <a:effectLst/>
      </c:spPr>
    </c:plotArea>
    <c:legend>
      <c:legendPos val="r"/>
      <c:layout>
        <c:manualLayout>
          <c:xMode val="edge"/>
          <c:yMode val="edge"/>
          <c:x val="0.7632623509943115"/>
          <c:y val="0.19894352854330707"/>
          <c:w val="0.2096603552727325"/>
          <c:h val="0.49478088090551181"/>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474271318621691E-2"/>
          <c:y val="2.0497938993276208E-2"/>
          <c:w val="0.78863024539767002"/>
          <c:h val="0.83654866373042869"/>
        </c:manualLayout>
      </c:layout>
      <c:scatterChart>
        <c:scatterStyle val="smoothMarker"/>
        <c:varyColors val="0"/>
        <c:ser>
          <c:idx val="0"/>
          <c:order val="0"/>
          <c:tx>
            <c:v>360 Ex Aβ</c:v>
          </c:tx>
          <c:spPr>
            <a:ln w="19050" cap="rnd">
              <a:solidFill>
                <a:schemeClr val="accent1">
                  <a:lumMod val="50000"/>
                </a:schemeClr>
              </a:solidFill>
              <a:prstDash val="sysDot"/>
              <a:round/>
            </a:ln>
            <a:effectLst/>
          </c:spPr>
          <c:marker>
            <c:symbol val="none"/>
          </c:marker>
          <c:xVal>
            <c:numRef>
              <c:f>'Sheet 1 - L-Lys stand +AB42'!$A$26:$A$305</c:f>
              <c:numCache>
                <c:formatCode>0.00</c:formatCode>
                <c:ptCount val="280"/>
                <c:pt idx="0">
                  <c:v>420</c:v>
                </c:pt>
                <c:pt idx="1">
                  <c:v>421</c:v>
                </c:pt>
                <c:pt idx="2">
                  <c:v>422</c:v>
                </c:pt>
                <c:pt idx="3">
                  <c:v>423</c:v>
                </c:pt>
                <c:pt idx="4">
                  <c:v>424</c:v>
                </c:pt>
                <c:pt idx="5">
                  <c:v>425</c:v>
                </c:pt>
                <c:pt idx="6">
                  <c:v>426</c:v>
                </c:pt>
                <c:pt idx="7">
                  <c:v>427</c:v>
                </c:pt>
                <c:pt idx="8">
                  <c:v>428</c:v>
                </c:pt>
                <c:pt idx="9">
                  <c:v>429</c:v>
                </c:pt>
                <c:pt idx="10">
                  <c:v>430</c:v>
                </c:pt>
                <c:pt idx="11">
                  <c:v>431</c:v>
                </c:pt>
                <c:pt idx="12">
                  <c:v>432</c:v>
                </c:pt>
                <c:pt idx="13">
                  <c:v>433</c:v>
                </c:pt>
                <c:pt idx="14">
                  <c:v>434</c:v>
                </c:pt>
                <c:pt idx="15">
                  <c:v>435</c:v>
                </c:pt>
                <c:pt idx="16">
                  <c:v>436</c:v>
                </c:pt>
                <c:pt idx="17">
                  <c:v>437</c:v>
                </c:pt>
                <c:pt idx="18">
                  <c:v>438</c:v>
                </c:pt>
                <c:pt idx="19">
                  <c:v>439</c:v>
                </c:pt>
                <c:pt idx="20">
                  <c:v>440</c:v>
                </c:pt>
                <c:pt idx="21">
                  <c:v>441</c:v>
                </c:pt>
                <c:pt idx="22">
                  <c:v>442</c:v>
                </c:pt>
                <c:pt idx="23">
                  <c:v>443</c:v>
                </c:pt>
                <c:pt idx="24">
                  <c:v>444</c:v>
                </c:pt>
                <c:pt idx="25">
                  <c:v>445</c:v>
                </c:pt>
                <c:pt idx="26">
                  <c:v>446</c:v>
                </c:pt>
                <c:pt idx="27">
                  <c:v>447</c:v>
                </c:pt>
                <c:pt idx="28">
                  <c:v>448</c:v>
                </c:pt>
                <c:pt idx="29">
                  <c:v>449</c:v>
                </c:pt>
                <c:pt idx="30">
                  <c:v>450</c:v>
                </c:pt>
                <c:pt idx="31">
                  <c:v>451</c:v>
                </c:pt>
                <c:pt idx="32">
                  <c:v>452</c:v>
                </c:pt>
                <c:pt idx="33">
                  <c:v>453</c:v>
                </c:pt>
                <c:pt idx="34">
                  <c:v>454</c:v>
                </c:pt>
                <c:pt idx="35">
                  <c:v>455</c:v>
                </c:pt>
                <c:pt idx="36">
                  <c:v>456</c:v>
                </c:pt>
                <c:pt idx="37">
                  <c:v>457</c:v>
                </c:pt>
                <c:pt idx="38">
                  <c:v>458</c:v>
                </c:pt>
                <c:pt idx="39">
                  <c:v>459</c:v>
                </c:pt>
                <c:pt idx="40">
                  <c:v>460</c:v>
                </c:pt>
                <c:pt idx="41">
                  <c:v>461</c:v>
                </c:pt>
                <c:pt idx="42">
                  <c:v>462</c:v>
                </c:pt>
                <c:pt idx="43">
                  <c:v>463</c:v>
                </c:pt>
                <c:pt idx="44">
                  <c:v>464</c:v>
                </c:pt>
                <c:pt idx="45">
                  <c:v>465</c:v>
                </c:pt>
                <c:pt idx="46">
                  <c:v>466</c:v>
                </c:pt>
                <c:pt idx="47">
                  <c:v>467</c:v>
                </c:pt>
                <c:pt idx="48">
                  <c:v>468</c:v>
                </c:pt>
                <c:pt idx="49">
                  <c:v>469</c:v>
                </c:pt>
                <c:pt idx="50">
                  <c:v>470</c:v>
                </c:pt>
                <c:pt idx="51">
                  <c:v>471</c:v>
                </c:pt>
                <c:pt idx="52">
                  <c:v>472</c:v>
                </c:pt>
                <c:pt idx="53">
                  <c:v>473</c:v>
                </c:pt>
                <c:pt idx="54">
                  <c:v>474</c:v>
                </c:pt>
                <c:pt idx="55">
                  <c:v>475</c:v>
                </c:pt>
                <c:pt idx="56">
                  <c:v>476</c:v>
                </c:pt>
                <c:pt idx="57">
                  <c:v>477</c:v>
                </c:pt>
                <c:pt idx="58">
                  <c:v>478</c:v>
                </c:pt>
                <c:pt idx="59">
                  <c:v>479</c:v>
                </c:pt>
                <c:pt idx="60">
                  <c:v>480</c:v>
                </c:pt>
                <c:pt idx="61">
                  <c:v>481</c:v>
                </c:pt>
                <c:pt idx="62">
                  <c:v>482</c:v>
                </c:pt>
                <c:pt idx="63">
                  <c:v>483</c:v>
                </c:pt>
                <c:pt idx="64">
                  <c:v>484</c:v>
                </c:pt>
                <c:pt idx="65">
                  <c:v>485</c:v>
                </c:pt>
                <c:pt idx="66">
                  <c:v>486</c:v>
                </c:pt>
                <c:pt idx="67">
                  <c:v>487</c:v>
                </c:pt>
                <c:pt idx="68">
                  <c:v>488</c:v>
                </c:pt>
                <c:pt idx="69">
                  <c:v>489</c:v>
                </c:pt>
                <c:pt idx="70">
                  <c:v>490</c:v>
                </c:pt>
                <c:pt idx="71">
                  <c:v>491</c:v>
                </c:pt>
                <c:pt idx="72">
                  <c:v>492</c:v>
                </c:pt>
                <c:pt idx="73">
                  <c:v>493</c:v>
                </c:pt>
                <c:pt idx="74">
                  <c:v>494</c:v>
                </c:pt>
                <c:pt idx="75">
                  <c:v>495</c:v>
                </c:pt>
                <c:pt idx="76">
                  <c:v>496</c:v>
                </c:pt>
                <c:pt idx="77">
                  <c:v>497</c:v>
                </c:pt>
                <c:pt idx="78">
                  <c:v>498</c:v>
                </c:pt>
                <c:pt idx="79">
                  <c:v>499</c:v>
                </c:pt>
                <c:pt idx="80">
                  <c:v>500</c:v>
                </c:pt>
                <c:pt idx="81">
                  <c:v>501</c:v>
                </c:pt>
                <c:pt idx="82">
                  <c:v>502</c:v>
                </c:pt>
                <c:pt idx="83">
                  <c:v>503</c:v>
                </c:pt>
                <c:pt idx="84">
                  <c:v>504</c:v>
                </c:pt>
                <c:pt idx="85">
                  <c:v>505</c:v>
                </c:pt>
                <c:pt idx="86">
                  <c:v>506</c:v>
                </c:pt>
                <c:pt idx="87">
                  <c:v>507</c:v>
                </c:pt>
                <c:pt idx="88">
                  <c:v>508</c:v>
                </c:pt>
                <c:pt idx="89">
                  <c:v>509</c:v>
                </c:pt>
                <c:pt idx="90">
                  <c:v>510</c:v>
                </c:pt>
                <c:pt idx="91">
                  <c:v>511</c:v>
                </c:pt>
                <c:pt idx="92">
                  <c:v>512</c:v>
                </c:pt>
                <c:pt idx="93">
                  <c:v>513</c:v>
                </c:pt>
                <c:pt idx="94">
                  <c:v>514</c:v>
                </c:pt>
                <c:pt idx="95">
                  <c:v>515</c:v>
                </c:pt>
                <c:pt idx="96">
                  <c:v>516</c:v>
                </c:pt>
                <c:pt idx="97">
                  <c:v>517</c:v>
                </c:pt>
                <c:pt idx="98">
                  <c:v>518</c:v>
                </c:pt>
                <c:pt idx="99">
                  <c:v>519</c:v>
                </c:pt>
                <c:pt idx="100">
                  <c:v>520</c:v>
                </c:pt>
                <c:pt idx="101">
                  <c:v>521</c:v>
                </c:pt>
                <c:pt idx="102">
                  <c:v>522</c:v>
                </c:pt>
                <c:pt idx="103">
                  <c:v>523</c:v>
                </c:pt>
                <c:pt idx="104">
                  <c:v>524</c:v>
                </c:pt>
                <c:pt idx="105">
                  <c:v>525</c:v>
                </c:pt>
                <c:pt idx="106">
                  <c:v>526</c:v>
                </c:pt>
                <c:pt idx="107">
                  <c:v>527</c:v>
                </c:pt>
                <c:pt idx="108">
                  <c:v>528</c:v>
                </c:pt>
                <c:pt idx="109">
                  <c:v>529</c:v>
                </c:pt>
                <c:pt idx="110">
                  <c:v>530</c:v>
                </c:pt>
                <c:pt idx="111">
                  <c:v>531</c:v>
                </c:pt>
                <c:pt idx="112">
                  <c:v>532</c:v>
                </c:pt>
                <c:pt idx="113">
                  <c:v>533</c:v>
                </c:pt>
                <c:pt idx="114">
                  <c:v>534</c:v>
                </c:pt>
                <c:pt idx="115">
                  <c:v>535</c:v>
                </c:pt>
                <c:pt idx="116">
                  <c:v>536</c:v>
                </c:pt>
                <c:pt idx="117">
                  <c:v>537</c:v>
                </c:pt>
                <c:pt idx="118">
                  <c:v>538</c:v>
                </c:pt>
                <c:pt idx="119">
                  <c:v>539</c:v>
                </c:pt>
                <c:pt idx="120">
                  <c:v>540</c:v>
                </c:pt>
                <c:pt idx="121">
                  <c:v>541</c:v>
                </c:pt>
                <c:pt idx="122">
                  <c:v>542</c:v>
                </c:pt>
                <c:pt idx="123">
                  <c:v>543</c:v>
                </c:pt>
                <c:pt idx="124">
                  <c:v>544</c:v>
                </c:pt>
                <c:pt idx="125">
                  <c:v>545</c:v>
                </c:pt>
                <c:pt idx="126">
                  <c:v>546</c:v>
                </c:pt>
                <c:pt idx="127">
                  <c:v>547</c:v>
                </c:pt>
                <c:pt idx="128">
                  <c:v>548</c:v>
                </c:pt>
                <c:pt idx="129">
                  <c:v>549</c:v>
                </c:pt>
                <c:pt idx="130">
                  <c:v>550</c:v>
                </c:pt>
                <c:pt idx="131">
                  <c:v>551</c:v>
                </c:pt>
                <c:pt idx="132">
                  <c:v>552</c:v>
                </c:pt>
                <c:pt idx="133">
                  <c:v>553</c:v>
                </c:pt>
                <c:pt idx="134">
                  <c:v>554</c:v>
                </c:pt>
                <c:pt idx="135">
                  <c:v>555</c:v>
                </c:pt>
                <c:pt idx="136">
                  <c:v>556</c:v>
                </c:pt>
                <c:pt idx="137">
                  <c:v>557</c:v>
                </c:pt>
                <c:pt idx="138">
                  <c:v>558</c:v>
                </c:pt>
                <c:pt idx="139">
                  <c:v>559</c:v>
                </c:pt>
                <c:pt idx="140">
                  <c:v>560</c:v>
                </c:pt>
                <c:pt idx="141">
                  <c:v>561</c:v>
                </c:pt>
                <c:pt idx="142">
                  <c:v>562</c:v>
                </c:pt>
                <c:pt idx="143">
                  <c:v>563</c:v>
                </c:pt>
                <c:pt idx="144">
                  <c:v>564</c:v>
                </c:pt>
                <c:pt idx="145">
                  <c:v>565</c:v>
                </c:pt>
                <c:pt idx="146">
                  <c:v>566</c:v>
                </c:pt>
                <c:pt idx="147">
                  <c:v>567</c:v>
                </c:pt>
                <c:pt idx="148">
                  <c:v>568</c:v>
                </c:pt>
                <c:pt idx="149">
                  <c:v>569</c:v>
                </c:pt>
                <c:pt idx="150">
                  <c:v>570</c:v>
                </c:pt>
                <c:pt idx="151">
                  <c:v>571</c:v>
                </c:pt>
                <c:pt idx="152">
                  <c:v>572</c:v>
                </c:pt>
                <c:pt idx="153">
                  <c:v>573</c:v>
                </c:pt>
                <c:pt idx="154">
                  <c:v>574</c:v>
                </c:pt>
                <c:pt idx="155">
                  <c:v>575</c:v>
                </c:pt>
                <c:pt idx="156">
                  <c:v>576</c:v>
                </c:pt>
                <c:pt idx="157">
                  <c:v>577</c:v>
                </c:pt>
                <c:pt idx="158">
                  <c:v>578</c:v>
                </c:pt>
                <c:pt idx="159">
                  <c:v>579</c:v>
                </c:pt>
                <c:pt idx="160">
                  <c:v>580</c:v>
                </c:pt>
                <c:pt idx="161">
                  <c:v>581</c:v>
                </c:pt>
                <c:pt idx="162">
                  <c:v>582</c:v>
                </c:pt>
                <c:pt idx="163">
                  <c:v>583</c:v>
                </c:pt>
                <c:pt idx="164">
                  <c:v>584</c:v>
                </c:pt>
                <c:pt idx="165">
                  <c:v>585</c:v>
                </c:pt>
                <c:pt idx="166">
                  <c:v>586</c:v>
                </c:pt>
                <c:pt idx="167">
                  <c:v>587</c:v>
                </c:pt>
                <c:pt idx="168">
                  <c:v>588</c:v>
                </c:pt>
                <c:pt idx="169">
                  <c:v>589</c:v>
                </c:pt>
                <c:pt idx="170">
                  <c:v>590</c:v>
                </c:pt>
                <c:pt idx="171">
                  <c:v>591</c:v>
                </c:pt>
                <c:pt idx="172">
                  <c:v>592</c:v>
                </c:pt>
                <c:pt idx="173">
                  <c:v>593</c:v>
                </c:pt>
                <c:pt idx="174">
                  <c:v>594</c:v>
                </c:pt>
                <c:pt idx="175">
                  <c:v>595</c:v>
                </c:pt>
                <c:pt idx="176">
                  <c:v>596</c:v>
                </c:pt>
                <c:pt idx="177">
                  <c:v>597</c:v>
                </c:pt>
                <c:pt idx="178">
                  <c:v>598</c:v>
                </c:pt>
                <c:pt idx="179">
                  <c:v>599</c:v>
                </c:pt>
                <c:pt idx="180">
                  <c:v>600</c:v>
                </c:pt>
                <c:pt idx="181">
                  <c:v>601</c:v>
                </c:pt>
                <c:pt idx="182">
                  <c:v>602</c:v>
                </c:pt>
                <c:pt idx="183">
                  <c:v>603</c:v>
                </c:pt>
                <c:pt idx="184">
                  <c:v>604</c:v>
                </c:pt>
                <c:pt idx="185">
                  <c:v>605</c:v>
                </c:pt>
                <c:pt idx="186">
                  <c:v>606</c:v>
                </c:pt>
                <c:pt idx="187">
                  <c:v>607</c:v>
                </c:pt>
                <c:pt idx="188">
                  <c:v>608</c:v>
                </c:pt>
                <c:pt idx="189">
                  <c:v>609</c:v>
                </c:pt>
                <c:pt idx="190">
                  <c:v>610</c:v>
                </c:pt>
                <c:pt idx="191">
                  <c:v>611</c:v>
                </c:pt>
                <c:pt idx="192">
                  <c:v>612</c:v>
                </c:pt>
                <c:pt idx="193">
                  <c:v>613</c:v>
                </c:pt>
                <c:pt idx="194">
                  <c:v>614</c:v>
                </c:pt>
                <c:pt idx="195">
                  <c:v>615</c:v>
                </c:pt>
                <c:pt idx="196">
                  <c:v>616</c:v>
                </c:pt>
                <c:pt idx="197">
                  <c:v>617</c:v>
                </c:pt>
                <c:pt idx="198">
                  <c:v>618</c:v>
                </c:pt>
                <c:pt idx="199">
                  <c:v>619</c:v>
                </c:pt>
                <c:pt idx="200">
                  <c:v>620</c:v>
                </c:pt>
                <c:pt idx="201">
                  <c:v>621</c:v>
                </c:pt>
                <c:pt idx="202">
                  <c:v>622</c:v>
                </c:pt>
                <c:pt idx="203">
                  <c:v>623</c:v>
                </c:pt>
                <c:pt idx="204">
                  <c:v>624</c:v>
                </c:pt>
                <c:pt idx="205">
                  <c:v>625</c:v>
                </c:pt>
                <c:pt idx="206">
                  <c:v>626</c:v>
                </c:pt>
                <c:pt idx="207">
                  <c:v>627</c:v>
                </c:pt>
                <c:pt idx="208">
                  <c:v>628</c:v>
                </c:pt>
                <c:pt idx="209">
                  <c:v>629</c:v>
                </c:pt>
                <c:pt idx="210">
                  <c:v>630</c:v>
                </c:pt>
                <c:pt idx="211">
                  <c:v>631</c:v>
                </c:pt>
                <c:pt idx="212">
                  <c:v>632</c:v>
                </c:pt>
                <c:pt idx="213">
                  <c:v>633</c:v>
                </c:pt>
                <c:pt idx="214">
                  <c:v>634</c:v>
                </c:pt>
                <c:pt idx="215">
                  <c:v>635</c:v>
                </c:pt>
                <c:pt idx="216">
                  <c:v>636</c:v>
                </c:pt>
                <c:pt idx="217">
                  <c:v>637</c:v>
                </c:pt>
                <c:pt idx="218">
                  <c:v>638</c:v>
                </c:pt>
                <c:pt idx="219">
                  <c:v>639</c:v>
                </c:pt>
                <c:pt idx="220">
                  <c:v>640</c:v>
                </c:pt>
                <c:pt idx="221">
                  <c:v>641</c:v>
                </c:pt>
                <c:pt idx="222">
                  <c:v>642</c:v>
                </c:pt>
                <c:pt idx="223">
                  <c:v>643</c:v>
                </c:pt>
                <c:pt idx="224">
                  <c:v>644</c:v>
                </c:pt>
                <c:pt idx="225">
                  <c:v>645</c:v>
                </c:pt>
                <c:pt idx="226">
                  <c:v>646</c:v>
                </c:pt>
                <c:pt idx="227">
                  <c:v>647</c:v>
                </c:pt>
                <c:pt idx="228">
                  <c:v>648</c:v>
                </c:pt>
                <c:pt idx="229">
                  <c:v>649</c:v>
                </c:pt>
                <c:pt idx="230">
                  <c:v>650</c:v>
                </c:pt>
                <c:pt idx="231">
                  <c:v>651</c:v>
                </c:pt>
                <c:pt idx="232">
                  <c:v>652</c:v>
                </c:pt>
                <c:pt idx="233">
                  <c:v>653</c:v>
                </c:pt>
                <c:pt idx="234">
                  <c:v>654</c:v>
                </c:pt>
                <c:pt idx="235">
                  <c:v>655</c:v>
                </c:pt>
                <c:pt idx="236">
                  <c:v>656</c:v>
                </c:pt>
                <c:pt idx="237">
                  <c:v>657</c:v>
                </c:pt>
                <c:pt idx="238">
                  <c:v>658</c:v>
                </c:pt>
                <c:pt idx="239">
                  <c:v>659</c:v>
                </c:pt>
                <c:pt idx="240">
                  <c:v>660</c:v>
                </c:pt>
                <c:pt idx="241">
                  <c:v>661</c:v>
                </c:pt>
                <c:pt idx="242">
                  <c:v>662</c:v>
                </c:pt>
                <c:pt idx="243">
                  <c:v>663</c:v>
                </c:pt>
                <c:pt idx="244">
                  <c:v>664</c:v>
                </c:pt>
                <c:pt idx="245">
                  <c:v>665</c:v>
                </c:pt>
                <c:pt idx="246">
                  <c:v>666</c:v>
                </c:pt>
                <c:pt idx="247">
                  <c:v>667</c:v>
                </c:pt>
                <c:pt idx="248">
                  <c:v>668</c:v>
                </c:pt>
                <c:pt idx="249">
                  <c:v>669</c:v>
                </c:pt>
                <c:pt idx="250">
                  <c:v>670</c:v>
                </c:pt>
                <c:pt idx="251">
                  <c:v>671</c:v>
                </c:pt>
                <c:pt idx="252">
                  <c:v>672</c:v>
                </c:pt>
                <c:pt idx="253">
                  <c:v>673</c:v>
                </c:pt>
                <c:pt idx="254">
                  <c:v>674</c:v>
                </c:pt>
                <c:pt idx="255">
                  <c:v>675</c:v>
                </c:pt>
                <c:pt idx="256">
                  <c:v>676</c:v>
                </c:pt>
                <c:pt idx="257">
                  <c:v>677</c:v>
                </c:pt>
                <c:pt idx="258">
                  <c:v>678</c:v>
                </c:pt>
                <c:pt idx="259">
                  <c:v>679</c:v>
                </c:pt>
                <c:pt idx="260">
                  <c:v>680</c:v>
                </c:pt>
                <c:pt idx="261">
                  <c:v>681</c:v>
                </c:pt>
                <c:pt idx="262">
                  <c:v>682</c:v>
                </c:pt>
                <c:pt idx="263">
                  <c:v>683</c:v>
                </c:pt>
                <c:pt idx="264">
                  <c:v>684</c:v>
                </c:pt>
                <c:pt idx="265">
                  <c:v>685</c:v>
                </c:pt>
                <c:pt idx="266">
                  <c:v>686</c:v>
                </c:pt>
                <c:pt idx="267">
                  <c:v>687</c:v>
                </c:pt>
                <c:pt idx="268">
                  <c:v>688</c:v>
                </c:pt>
                <c:pt idx="269">
                  <c:v>689</c:v>
                </c:pt>
                <c:pt idx="270">
                  <c:v>690</c:v>
                </c:pt>
                <c:pt idx="271">
                  <c:v>691</c:v>
                </c:pt>
                <c:pt idx="272">
                  <c:v>692</c:v>
                </c:pt>
                <c:pt idx="273">
                  <c:v>693</c:v>
                </c:pt>
                <c:pt idx="274">
                  <c:v>694</c:v>
                </c:pt>
                <c:pt idx="275">
                  <c:v>695</c:v>
                </c:pt>
                <c:pt idx="276">
                  <c:v>696</c:v>
                </c:pt>
                <c:pt idx="277">
                  <c:v>697</c:v>
                </c:pt>
                <c:pt idx="278">
                  <c:v>698</c:v>
                </c:pt>
                <c:pt idx="279">
                  <c:v>699</c:v>
                </c:pt>
              </c:numCache>
            </c:numRef>
          </c:xVal>
          <c:yVal>
            <c:numRef>
              <c:f>'Sheet 1 - L-Lys stand +AB42'!$B$26:$B$305</c:f>
              <c:numCache>
                <c:formatCode>0.00</c:formatCode>
                <c:ptCount val="280"/>
                <c:pt idx="0">
                  <c:v>0.91067447750423902</c:v>
                </c:pt>
                <c:pt idx="1">
                  <c:v>0.9251948072625471</c:v>
                </c:pt>
                <c:pt idx="2">
                  <c:v>0.9330546705356989</c:v>
                </c:pt>
                <c:pt idx="3">
                  <c:v>0.93505768659572108</c:v>
                </c:pt>
                <c:pt idx="4">
                  <c:v>0.94811499384696019</c:v>
                </c:pt>
                <c:pt idx="5">
                  <c:v>0.95183455997095523</c:v>
                </c:pt>
                <c:pt idx="6">
                  <c:v>0.95964029458601852</c:v>
                </c:pt>
                <c:pt idx="7">
                  <c:v>0.96938391621613229</c:v>
                </c:pt>
                <c:pt idx="8">
                  <c:v>0.97463699175604235</c:v>
                </c:pt>
                <c:pt idx="9">
                  <c:v>0.97835912222461119</c:v>
                </c:pt>
                <c:pt idx="10">
                  <c:v>0.98591374647304619</c:v>
                </c:pt>
                <c:pt idx="11">
                  <c:v>0.98590628261405133</c:v>
                </c:pt>
                <c:pt idx="12">
                  <c:v>0.99027108173788025</c:v>
                </c:pt>
                <c:pt idx="13">
                  <c:v>0.99244439633115378</c:v>
                </c:pt>
                <c:pt idx="14">
                  <c:v>0.99466904847558102</c:v>
                </c:pt>
                <c:pt idx="15">
                  <c:v>0.99275528994070705</c:v>
                </c:pt>
                <c:pt idx="16">
                  <c:v>1.0007909543529176</c:v>
                </c:pt>
                <c:pt idx="17">
                  <c:v>0.99992355937299005</c:v>
                </c:pt>
                <c:pt idx="18">
                  <c:v>1</c:v>
                </c:pt>
                <c:pt idx="19">
                  <c:v>0.99626965301438652</c:v>
                </c:pt>
                <c:pt idx="20">
                  <c:v>0.99919638072797357</c:v>
                </c:pt>
                <c:pt idx="21">
                  <c:v>0.99350591195408544</c:v>
                </c:pt>
                <c:pt idx="22">
                  <c:v>0.99028510240642509</c:v>
                </c:pt>
                <c:pt idx="23">
                  <c:v>0.99120149976765903</c:v>
                </c:pt>
                <c:pt idx="24">
                  <c:v>0.98567122654012207</c:v>
                </c:pt>
                <c:pt idx="25">
                  <c:v>0.98469851732998182</c:v>
                </c:pt>
                <c:pt idx="26">
                  <c:v>0.97574230870016621</c:v>
                </c:pt>
                <c:pt idx="27">
                  <c:v>0.97235745829547682</c:v>
                </c:pt>
                <c:pt idx="28">
                  <c:v>0.96839062470316606</c:v>
                </c:pt>
                <c:pt idx="29">
                  <c:v>0.96409925074941649</c:v>
                </c:pt>
                <c:pt idx="30">
                  <c:v>0.95814055828772704</c:v>
                </c:pt>
                <c:pt idx="31">
                  <c:v>0.94814620262000993</c:v>
                </c:pt>
                <c:pt idx="32">
                  <c:v>0.94493029258677053</c:v>
                </c:pt>
                <c:pt idx="33">
                  <c:v>0.94411853158103121</c:v>
                </c:pt>
                <c:pt idx="34">
                  <c:v>0.93728023033266217</c:v>
                </c:pt>
                <c:pt idx="35">
                  <c:v>0.93222896364474661</c:v>
                </c:pt>
                <c:pt idx="36">
                  <c:v>0.92129159981147368</c:v>
                </c:pt>
                <c:pt idx="37">
                  <c:v>0.91381680797600429</c:v>
                </c:pt>
                <c:pt idx="38">
                  <c:v>0.91277255524090939</c:v>
                </c:pt>
                <c:pt idx="39">
                  <c:v>0.90389640819878614</c:v>
                </c:pt>
                <c:pt idx="40">
                  <c:v>0.89802915886542833</c:v>
                </c:pt>
                <c:pt idx="41">
                  <c:v>0.88374267658591177</c:v>
                </c:pt>
                <c:pt idx="42">
                  <c:v>0.87639981219734242</c:v>
                </c:pt>
                <c:pt idx="43">
                  <c:v>0.87182197224754365</c:v>
                </c:pt>
                <c:pt idx="44">
                  <c:v>0.86484397814758673</c:v>
                </c:pt>
                <c:pt idx="45">
                  <c:v>0.85805626179232131</c:v>
                </c:pt>
                <c:pt idx="46">
                  <c:v>0.84649386852065001</c:v>
                </c:pt>
                <c:pt idx="47">
                  <c:v>0.84023551442338285</c:v>
                </c:pt>
                <c:pt idx="48">
                  <c:v>0.83886860779670513</c:v>
                </c:pt>
                <c:pt idx="49">
                  <c:v>0.82430402560484783</c:v>
                </c:pt>
                <c:pt idx="50">
                  <c:v>0.81593786711303473</c:v>
                </c:pt>
                <c:pt idx="51">
                  <c:v>0.80880796876710326</c:v>
                </c:pt>
                <c:pt idx="52">
                  <c:v>0.79872465711993113</c:v>
                </c:pt>
                <c:pt idx="53">
                  <c:v>0.78904421293106342</c:v>
                </c:pt>
                <c:pt idx="54">
                  <c:v>0.77987096618557061</c:v>
                </c:pt>
                <c:pt idx="55">
                  <c:v>0.77121381609994677</c:v>
                </c:pt>
                <c:pt idx="56">
                  <c:v>0.76434279593769705</c:v>
                </c:pt>
                <c:pt idx="57">
                  <c:v>0.75783385495712474</c:v>
                </c:pt>
                <c:pt idx="58">
                  <c:v>0.74766415167507128</c:v>
                </c:pt>
                <c:pt idx="59">
                  <c:v>0.74089980390483579</c:v>
                </c:pt>
                <c:pt idx="60">
                  <c:v>0.72982063881248904</c:v>
                </c:pt>
                <c:pt idx="61">
                  <c:v>0.72316725744493704</c:v>
                </c:pt>
                <c:pt idx="62">
                  <c:v>0.71144436708122172</c:v>
                </c:pt>
                <c:pt idx="63">
                  <c:v>0.70134846771063797</c:v>
                </c:pt>
                <c:pt idx="64">
                  <c:v>0.69229817682458505</c:v>
                </c:pt>
                <c:pt idx="65">
                  <c:v>0.68247720993038219</c:v>
                </c:pt>
                <c:pt idx="66">
                  <c:v>0.67494052885686751</c:v>
                </c:pt>
                <c:pt idx="67">
                  <c:v>0.66526083491368404</c:v>
                </c:pt>
                <c:pt idx="68">
                  <c:v>0.65898665087371366</c:v>
                </c:pt>
                <c:pt idx="69">
                  <c:v>0.65102162293701293</c:v>
                </c:pt>
                <c:pt idx="70">
                  <c:v>0.63849171910294988</c:v>
                </c:pt>
                <c:pt idx="71">
                  <c:v>0.629506412519936</c:v>
                </c:pt>
                <c:pt idx="72">
                  <c:v>0.62197685274950865</c:v>
                </c:pt>
                <c:pt idx="73">
                  <c:v>0.61162256731781439</c:v>
                </c:pt>
                <c:pt idx="74">
                  <c:v>0.60415365682954258</c:v>
                </c:pt>
                <c:pt idx="75">
                  <c:v>0.59358704221971403</c:v>
                </c:pt>
                <c:pt idx="76">
                  <c:v>0.58570083109008464</c:v>
                </c:pt>
                <c:pt idx="77">
                  <c:v>0.57560986983177065</c:v>
                </c:pt>
                <c:pt idx="78">
                  <c:v>0.56540028532253483</c:v>
                </c:pt>
                <c:pt idx="79">
                  <c:v>0.55747197117705649</c:v>
                </c:pt>
                <c:pt idx="80">
                  <c:v>0.54817893600808387</c:v>
                </c:pt>
                <c:pt idx="81">
                  <c:v>0.53948597676831678</c:v>
                </c:pt>
                <c:pt idx="82">
                  <c:v>0.53321616393471294</c:v>
                </c:pt>
                <c:pt idx="83">
                  <c:v>0.52013300094956738</c:v>
                </c:pt>
                <c:pt idx="84">
                  <c:v>0.51626386816181058</c:v>
                </c:pt>
                <c:pt idx="85">
                  <c:v>0.50994301691038091</c:v>
                </c:pt>
                <c:pt idx="86">
                  <c:v>0.50131718897898736</c:v>
                </c:pt>
                <c:pt idx="87">
                  <c:v>0.49402698411788987</c:v>
                </c:pt>
                <c:pt idx="88">
                  <c:v>0.4832268983582948</c:v>
                </c:pt>
                <c:pt idx="89">
                  <c:v>0.47546597825795245</c:v>
                </c:pt>
                <c:pt idx="90">
                  <c:v>0.47060992501463256</c:v>
                </c:pt>
                <c:pt idx="91">
                  <c:v>0.45926155440170774</c:v>
                </c:pt>
                <c:pt idx="92">
                  <c:v>0.45330082590349874</c:v>
                </c:pt>
                <c:pt idx="93">
                  <c:v>0.44415724401710732</c:v>
                </c:pt>
                <c:pt idx="94">
                  <c:v>0.43580393860891542</c:v>
                </c:pt>
                <c:pt idx="95">
                  <c:v>0.42760675667403547</c:v>
                </c:pt>
                <c:pt idx="96">
                  <c:v>0.42429258134270459</c:v>
                </c:pt>
                <c:pt idx="97">
                  <c:v>0.41619909494075685</c:v>
                </c:pt>
                <c:pt idx="98">
                  <c:v>0.41043776292899775</c:v>
                </c:pt>
                <c:pt idx="99">
                  <c:v>0.40445750874407121</c:v>
                </c:pt>
                <c:pt idx="100">
                  <c:v>0.39585297717570489</c:v>
                </c:pt>
                <c:pt idx="101">
                  <c:v>0.38969910986726863</c:v>
                </c:pt>
                <c:pt idx="102">
                  <c:v>0.38171968252063254</c:v>
                </c:pt>
                <c:pt idx="103">
                  <c:v>0.37725722119009836</c:v>
                </c:pt>
                <c:pt idx="104">
                  <c:v>0.37199920512555307</c:v>
                </c:pt>
                <c:pt idx="105">
                  <c:v>0.36412916408216878</c:v>
                </c:pt>
                <c:pt idx="106">
                  <c:v>0.35752912011680671</c:v>
                </c:pt>
                <c:pt idx="107">
                  <c:v>0.35234438206804258</c:v>
                </c:pt>
                <c:pt idx="108">
                  <c:v>0.34453020176120774</c:v>
                </c:pt>
                <c:pt idx="109">
                  <c:v>0.33732571066027345</c:v>
                </c:pt>
                <c:pt idx="110">
                  <c:v>0.33203158630825752</c:v>
                </c:pt>
                <c:pt idx="111">
                  <c:v>0.32535012500576704</c:v>
                </c:pt>
                <c:pt idx="112">
                  <c:v>0.31837262061601562</c:v>
                </c:pt>
                <c:pt idx="113">
                  <c:v>0.31517096042604786</c:v>
                </c:pt>
                <c:pt idx="114">
                  <c:v>0.3097771378308069</c:v>
                </c:pt>
                <c:pt idx="115">
                  <c:v>0.30478436859498104</c:v>
                </c:pt>
                <c:pt idx="116">
                  <c:v>0.29970226946304057</c:v>
                </c:pt>
                <c:pt idx="117">
                  <c:v>0.29278083327327548</c:v>
                </c:pt>
                <c:pt idx="118">
                  <c:v>0.2867399877029666</c:v>
                </c:pt>
                <c:pt idx="119">
                  <c:v>0.28441638997336449</c:v>
                </c:pt>
                <c:pt idx="120">
                  <c:v>0.28002143628022885</c:v>
                </c:pt>
                <c:pt idx="121">
                  <c:v>0.27257423949422344</c:v>
                </c:pt>
                <c:pt idx="122">
                  <c:v>0.27188829782582541</c:v>
                </c:pt>
                <c:pt idx="123">
                  <c:v>0.2641626971694207</c:v>
                </c:pt>
                <c:pt idx="124">
                  <c:v>0.26129230301602985</c:v>
                </c:pt>
                <c:pt idx="125">
                  <c:v>0.2599009518892893</c:v>
                </c:pt>
                <c:pt idx="126">
                  <c:v>0.25358628353075024</c:v>
                </c:pt>
                <c:pt idx="127">
                  <c:v>0.2488946836589675</c:v>
                </c:pt>
                <c:pt idx="128">
                  <c:v>0.24286188574011525</c:v>
                </c:pt>
                <c:pt idx="129">
                  <c:v>0.23943700526528935</c:v>
                </c:pt>
                <c:pt idx="130">
                  <c:v>0.23430577179564729</c:v>
                </c:pt>
                <c:pt idx="131">
                  <c:v>0.22883507314141557</c:v>
                </c:pt>
                <c:pt idx="132">
                  <c:v>0.22539537929472683</c:v>
                </c:pt>
                <c:pt idx="133">
                  <c:v>0.2207329550543129</c:v>
                </c:pt>
                <c:pt idx="134">
                  <c:v>0.21801201394226669</c:v>
                </c:pt>
                <c:pt idx="135">
                  <c:v>0.21629985655471382</c:v>
                </c:pt>
                <c:pt idx="136">
                  <c:v>0.21318409780694864</c:v>
                </c:pt>
                <c:pt idx="137">
                  <c:v>0.20524875330456388</c:v>
                </c:pt>
                <c:pt idx="138">
                  <c:v>0.20456680771969038</c:v>
                </c:pt>
                <c:pt idx="139">
                  <c:v>0.19991627595893793</c:v>
                </c:pt>
                <c:pt idx="140">
                  <c:v>0.19496996526495164</c:v>
                </c:pt>
                <c:pt idx="141">
                  <c:v>0.19075405493016656</c:v>
                </c:pt>
                <c:pt idx="142">
                  <c:v>0.190530232760105</c:v>
                </c:pt>
                <c:pt idx="143">
                  <c:v>0.18716777200250767</c:v>
                </c:pt>
                <c:pt idx="144">
                  <c:v>0.1828083447342734</c:v>
                </c:pt>
                <c:pt idx="145">
                  <c:v>0.17997066780610735</c:v>
                </c:pt>
                <c:pt idx="146">
                  <c:v>0.17599695535344623</c:v>
                </c:pt>
                <c:pt idx="147">
                  <c:v>0.17217171628048211</c:v>
                </c:pt>
                <c:pt idx="148">
                  <c:v>0.16800931148976539</c:v>
                </c:pt>
                <c:pt idx="149">
                  <c:v>0.16640420258201513</c:v>
                </c:pt>
                <c:pt idx="150">
                  <c:v>0.16477856975068503</c:v>
                </c:pt>
                <c:pt idx="151">
                  <c:v>0.15892600135032162</c:v>
                </c:pt>
                <c:pt idx="152">
                  <c:v>0.16028280619628152</c:v>
                </c:pt>
                <c:pt idx="153">
                  <c:v>0.15468768231075672</c:v>
                </c:pt>
                <c:pt idx="154">
                  <c:v>0.15211029600629869</c:v>
                </c:pt>
                <c:pt idx="155">
                  <c:v>0.1486946124338748</c:v>
                </c:pt>
                <c:pt idx="156">
                  <c:v>0.14837014926813352</c:v>
                </c:pt>
                <c:pt idx="157">
                  <c:v>0.14446288976665489</c:v>
                </c:pt>
                <c:pt idx="158">
                  <c:v>0.14377613826714356</c:v>
                </c:pt>
                <c:pt idx="159">
                  <c:v>0.13995538474667296</c:v>
                </c:pt>
                <c:pt idx="160">
                  <c:v>0.13886597566465947</c:v>
                </c:pt>
                <c:pt idx="161">
                  <c:v>0.13618344399557694</c:v>
                </c:pt>
                <c:pt idx="162">
                  <c:v>0.13574519437183058</c:v>
                </c:pt>
                <c:pt idx="163">
                  <c:v>0.13167160419594801</c:v>
                </c:pt>
                <c:pt idx="164">
                  <c:v>0.12687005449232219</c:v>
                </c:pt>
                <c:pt idx="165">
                  <c:v>0.12510525832364117</c:v>
                </c:pt>
                <c:pt idx="166">
                  <c:v>0.12460242147222447</c:v>
                </c:pt>
                <c:pt idx="167">
                  <c:v>0.12192736258788926</c:v>
                </c:pt>
                <c:pt idx="168">
                  <c:v>0.1194601627683342</c:v>
                </c:pt>
                <c:pt idx="169">
                  <c:v>0.11727803676867254</c:v>
                </c:pt>
                <c:pt idx="170">
                  <c:v>0.11674952149221696</c:v>
                </c:pt>
                <c:pt idx="171">
                  <c:v>0.11483419733210463</c:v>
                </c:pt>
                <c:pt idx="172">
                  <c:v>0.11269000023219018</c:v>
                </c:pt>
                <c:pt idx="173">
                  <c:v>0.10921206629059897</c:v>
                </c:pt>
                <c:pt idx="174">
                  <c:v>0.10733103366546581</c:v>
                </c:pt>
                <c:pt idx="175">
                  <c:v>0.10632697142281622</c:v>
                </c:pt>
                <c:pt idx="176">
                  <c:v>0.10331230598927039</c:v>
                </c:pt>
                <c:pt idx="177">
                  <c:v>0.10160943982761236</c:v>
                </c:pt>
                <c:pt idx="178">
                  <c:v>0.10092220778488453</c:v>
                </c:pt>
                <c:pt idx="179">
                  <c:v>9.887044384812109E-2</c:v>
                </c:pt>
                <c:pt idx="180">
                  <c:v>9.613408627282588E-2</c:v>
                </c:pt>
                <c:pt idx="181">
                  <c:v>9.4474096048937251E-2</c:v>
                </c:pt>
                <c:pt idx="182">
                  <c:v>9.2003908997128375E-2</c:v>
                </c:pt>
                <c:pt idx="183">
                  <c:v>9.1640979939069681E-2</c:v>
                </c:pt>
                <c:pt idx="184">
                  <c:v>9.0606188260404008E-2</c:v>
                </c:pt>
                <c:pt idx="185">
                  <c:v>9.0051400634512446E-2</c:v>
                </c:pt>
                <c:pt idx="186">
                  <c:v>8.8246084444252804E-2</c:v>
                </c:pt>
                <c:pt idx="187">
                  <c:v>8.621712484021847E-2</c:v>
                </c:pt>
                <c:pt idx="188">
                  <c:v>8.5194319482233979E-2</c:v>
                </c:pt>
                <c:pt idx="189">
                  <c:v>8.2561721850031078E-2</c:v>
                </c:pt>
                <c:pt idx="190">
                  <c:v>8.1541423181083914E-2</c:v>
                </c:pt>
                <c:pt idx="191">
                  <c:v>8.0197999485563054E-2</c:v>
                </c:pt>
                <c:pt idx="192">
                  <c:v>7.9321547520434993E-2</c:v>
                </c:pt>
                <c:pt idx="193">
                  <c:v>7.7367295741240016E-2</c:v>
                </c:pt>
                <c:pt idx="194">
                  <c:v>7.5531730658180765E-2</c:v>
                </c:pt>
                <c:pt idx="195">
                  <c:v>7.5209232122938979E-2</c:v>
                </c:pt>
                <c:pt idx="196">
                  <c:v>7.4338005341580402E-2</c:v>
                </c:pt>
                <c:pt idx="197">
                  <c:v>7.3853699558567257E-2</c:v>
                </c:pt>
                <c:pt idx="198">
                  <c:v>7.1372501505466882E-2</c:v>
                </c:pt>
                <c:pt idx="199">
                  <c:v>7.049289271878724E-2</c:v>
                </c:pt>
                <c:pt idx="200">
                  <c:v>6.9451693073525583E-2</c:v>
                </c:pt>
                <c:pt idx="201">
                  <c:v>6.6750145209328496E-2</c:v>
                </c:pt>
                <c:pt idx="202">
                  <c:v>6.6631095934651427E-2</c:v>
                </c:pt>
                <c:pt idx="203">
                  <c:v>6.5627622550431253E-2</c:v>
                </c:pt>
                <c:pt idx="204">
                  <c:v>6.4766144138238196E-2</c:v>
                </c:pt>
                <c:pt idx="205">
                  <c:v>6.2174245766373849E-2</c:v>
                </c:pt>
                <c:pt idx="206">
                  <c:v>6.247641336727934E-2</c:v>
                </c:pt>
                <c:pt idx="207">
                  <c:v>5.9746067889394253E-2</c:v>
                </c:pt>
                <c:pt idx="208">
                  <c:v>5.9394239572625324E-2</c:v>
                </c:pt>
                <c:pt idx="209">
                  <c:v>5.9804850483091275E-2</c:v>
                </c:pt>
                <c:pt idx="210">
                  <c:v>5.7868677453760231E-2</c:v>
                </c:pt>
                <c:pt idx="211">
                  <c:v>5.7450150848232961E-2</c:v>
                </c:pt>
                <c:pt idx="212">
                  <c:v>5.7490553387609548E-2</c:v>
                </c:pt>
                <c:pt idx="213">
                  <c:v>5.6001308708307912E-2</c:v>
                </c:pt>
                <c:pt idx="214">
                  <c:v>5.4245973596056027E-2</c:v>
                </c:pt>
                <c:pt idx="215">
                  <c:v>5.5829074251706821E-2</c:v>
                </c:pt>
                <c:pt idx="216">
                  <c:v>5.3612053866916434E-2</c:v>
                </c:pt>
                <c:pt idx="217">
                  <c:v>5.2015402230292253E-2</c:v>
                </c:pt>
                <c:pt idx="218">
                  <c:v>5.4234104757576861E-2</c:v>
                </c:pt>
                <c:pt idx="219">
                  <c:v>5.2969987579332904E-2</c:v>
                </c:pt>
                <c:pt idx="220">
                  <c:v>5.1022162583185149E-2</c:v>
                </c:pt>
                <c:pt idx="221">
                  <c:v>4.8742246280207721E-2</c:v>
                </c:pt>
                <c:pt idx="222">
                  <c:v>4.7409937317696778E-2</c:v>
                </c:pt>
                <c:pt idx="223">
                  <c:v>4.7843795712442412E-2</c:v>
                </c:pt>
                <c:pt idx="224">
                  <c:v>4.5602481841672225E-2</c:v>
                </c:pt>
                <c:pt idx="225">
                  <c:v>4.4603592916932909E-2</c:v>
                </c:pt>
                <c:pt idx="226">
                  <c:v>4.3381842908565019E-2</c:v>
                </c:pt>
                <c:pt idx="227">
                  <c:v>4.3385013721836764E-2</c:v>
                </c:pt>
                <c:pt idx="228">
                  <c:v>4.3970064232248078E-2</c:v>
                </c:pt>
                <c:pt idx="229">
                  <c:v>4.2890912287293442E-2</c:v>
                </c:pt>
                <c:pt idx="230">
                  <c:v>4.1746065838883538E-2</c:v>
                </c:pt>
                <c:pt idx="231">
                  <c:v>4.1712994719633363E-2</c:v>
                </c:pt>
                <c:pt idx="232">
                  <c:v>4.0928745054273706E-2</c:v>
                </c:pt>
                <c:pt idx="233">
                  <c:v>4.1621437968884706E-2</c:v>
                </c:pt>
                <c:pt idx="234">
                  <c:v>3.9887550233743144E-2</c:v>
                </c:pt>
                <c:pt idx="235">
                  <c:v>3.8557130635926695E-2</c:v>
                </c:pt>
                <c:pt idx="236">
                  <c:v>3.9245088318210317E-2</c:v>
                </c:pt>
                <c:pt idx="237">
                  <c:v>3.678606786527059E-2</c:v>
                </c:pt>
                <c:pt idx="238">
                  <c:v>3.6658261944903382E-2</c:v>
                </c:pt>
                <c:pt idx="239">
                  <c:v>3.6463885349915133E-2</c:v>
                </c:pt>
                <c:pt idx="240">
                  <c:v>3.5456590778672394E-2</c:v>
                </c:pt>
                <c:pt idx="241">
                  <c:v>3.5350646921052623E-2</c:v>
                </c:pt>
                <c:pt idx="242">
                  <c:v>3.4661956603353125E-2</c:v>
                </c:pt>
                <c:pt idx="243">
                  <c:v>3.4494874235845518E-2</c:v>
                </c:pt>
                <c:pt idx="244">
                  <c:v>3.4549470651613103E-2</c:v>
                </c:pt>
                <c:pt idx="245">
                  <c:v>3.3999404025092224E-2</c:v>
                </c:pt>
                <c:pt idx="246">
                  <c:v>3.3457224868955783E-2</c:v>
                </c:pt>
                <c:pt idx="247">
                  <c:v>3.2447256431743475E-2</c:v>
                </c:pt>
                <c:pt idx="248">
                  <c:v>3.3464033288232151E-2</c:v>
                </c:pt>
                <c:pt idx="249">
                  <c:v>3.3323517819993508E-2</c:v>
                </c:pt>
                <c:pt idx="250">
                  <c:v>3.1896667045609089E-2</c:v>
                </c:pt>
                <c:pt idx="251">
                  <c:v>3.0283560181132468E-2</c:v>
                </c:pt>
                <c:pt idx="252">
                  <c:v>3.0936581020653768E-2</c:v>
                </c:pt>
                <c:pt idx="253">
                  <c:v>2.9890912468220853E-2</c:v>
                </c:pt>
                <c:pt idx="254">
                  <c:v>2.9520239716764162E-2</c:v>
                </c:pt>
                <c:pt idx="255">
                  <c:v>2.9320743599617276E-2</c:v>
                </c:pt>
                <c:pt idx="256">
                  <c:v>3.035935646530551E-2</c:v>
                </c:pt>
                <c:pt idx="257">
                  <c:v>2.7578129855827988E-2</c:v>
                </c:pt>
                <c:pt idx="258">
                  <c:v>2.8987578066410617E-2</c:v>
                </c:pt>
                <c:pt idx="259">
                  <c:v>2.8313783623475572E-2</c:v>
                </c:pt>
                <c:pt idx="260">
                  <c:v>9.8792929959680316E-3</c:v>
                </c:pt>
                <c:pt idx="261">
                  <c:v>1.0136637518254823E-2</c:v>
                </c:pt>
                <c:pt idx="262">
                  <c:v>1.0134982538996643E-2</c:v>
                </c:pt>
                <c:pt idx="263">
                  <c:v>9.3403931613055356E-3</c:v>
                </c:pt>
                <c:pt idx="264">
                  <c:v>9.8979346472081228E-3</c:v>
                </c:pt>
                <c:pt idx="265">
                  <c:v>8.4244493006703051E-3</c:v>
                </c:pt>
                <c:pt idx="266">
                  <c:v>8.9946886827187468E-3</c:v>
                </c:pt>
                <c:pt idx="267">
                  <c:v>8.9653869328792449E-3</c:v>
                </c:pt>
                <c:pt idx="268">
                  <c:v>8.4329438187203797E-3</c:v>
                </c:pt>
                <c:pt idx="269">
                  <c:v>8.4327453292833733E-3</c:v>
                </c:pt>
                <c:pt idx="270">
                  <c:v>7.8369481645969071E-3</c:v>
                </c:pt>
                <c:pt idx="271">
                  <c:v>8.3582876908746551E-3</c:v>
                </c:pt>
                <c:pt idx="272">
                  <c:v>8.6431229278156902E-3</c:v>
                </c:pt>
                <c:pt idx="273">
                  <c:v>8.3560632003587196E-3</c:v>
                </c:pt>
                <c:pt idx="274">
                  <c:v>7.448589709994461E-3</c:v>
                </c:pt>
                <c:pt idx="275">
                  <c:v>8.2714007249761554E-3</c:v>
                </c:pt>
                <c:pt idx="276">
                  <c:v>6.9385075116539874E-3</c:v>
                </c:pt>
                <c:pt idx="277">
                  <c:v>7.6415359652040396E-3</c:v>
                </c:pt>
                <c:pt idx="278">
                  <c:v>7.6411066123844218E-3</c:v>
                </c:pt>
                <c:pt idx="279">
                  <c:v>8.3294229410535454E-3</c:v>
                </c:pt>
              </c:numCache>
            </c:numRef>
          </c:yVal>
          <c:smooth val="1"/>
          <c:extLst>
            <c:ext xmlns:c16="http://schemas.microsoft.com/office/drawing/2014/chart" uri="{C3380CC4-5D6E-409C-BE32-E72D297353CC}">
              <c16:uniqueId val="{00000000-639B-334F-9B71-F5CC713CA021}"/>
            </c:ext>
          </c:extLst>
        </c:ser>
        <c:ser>
          <c:idx val="1"/>
          <c:order val="1"/>
          <c:tx>
            <c:v>380 Ex Aβ</c:v>
          </c:tx>
          <c:spPr>
            <a:ln w="19050" cap="rnd">
              <a:solidFill>
                <a:srgbClr val="C00000"/>
              </a:solidFill>
              <a:prstDash val="sysDot"/>
              <a:round/>
            </a:ln>
            <a:effectLst/>
          </c:spPr>
          <c:marker>
            <c:symbol val="none"/>
          </c:marker>
          <c:xVal>
            <c:numRef>
              <c:f>'Sheet 1 - L-Lys stand +AB42'!$A$26:$A$305</c:f>
              <c:numCache>
                <c:formatCode>0.00</c:formatCode>
                <c:ptCount val="280"/>
                <c:pt idx="0">
                  <c:v>420</c:v>
                </c:pt>
                <c:pt idx="1">
                  <c:v>421</c:v>
                </c:pt>
                <c:pt idx="2">
                  <c:v>422</c:v>
                </c:pt>
                <c:pt idx="3">
                  <c:v>423</c:v>
                </c:pt>
                <c:pt idx="4">
                  <c:v>424</c:v>
                </c:pt>
                <c:pt idx="5">
                  <c:v>425</c:v>
                </c:pt>
                <c:pt idx="6">
                  <c:v>426</c:v>
                </c:pt>
                <c:pt idx="7">
                  <c:v>427</c:v>
                </c:pt>
                <c:pt idx="8">
                  <c:v>428</c:v>
                </c:pt>
                <c:pt idx="9">
                  <c:v>429</c:v>
                </c:pt>
                <c:pt idx="10">
                  <c:v>430</c:v>
                </c:pt>
                <c:pt idx="11">
                  <c:v>431</c:v>
                </c:pt>
                <c:pt idx="12">
                  <c:v>432</c:v>
                </c:pt>
                <c:pt idx="13">
                  <c:v>433</c:v>
                </c:pt>
                <c:pt idx="14">
                  <c:v>434</c:v>
                </c:pt>
                <c:pt idx="15">
                  <c:v>435</c:v>
                </c:pt>
                <c:pt idx="16">
                  <c:v>436</c:v>
                </c:pt>
                <c:pt idx="17">
                  <c:v>437</c:v>
                </c:pt>
                <c:pt idx="18">
                  <c:v>438</c:v>
                </c:pt>
                <c:pt idx="19">
                  <c:v>439</c:v>
                </c:pt>
                <c:pt idx="20">
                  <c:v>440</c:v>
                </c:pt>
                <c:pt idx="21">
                  <c:v>441</c:v>
                </c:pt>
                <c:pt idx="22">
                  <c:v>442</c:v>
                </c:pt>
                <c:pt idx="23">
                  <c:v>443</c:v>
                </c:pt>
                <c:pt idx="24">
                  <c:v>444</c:v>
                </c:pt>
                <c:pt idx="25">
                  <c:v>445</c:v>
                </c:pt>
                <c:pt idx="26">
                  <c:v>446</c:v>
                </c:pt>
                <c:pt idx="27">
                  <c:v>447</c:v>
                </c:pt>
                <c:pt idx="28">
                  <c:v>448</c:v>
                </c:pt>
                <c:pt idx="29">
                  <c:v>449</c:v>
                </c:pt>
                <c:pt idx="30">
                  <c:v>450</c:v>
                </c:pt>
                <c:pt idx="31">
                  <c:v>451</c:v>
                </c:pt>
                <c:pt idx="32">
                  <c:v>452</c:v>
                </c:pt>
                <c:pt idx="33">
                  <c:v>453</c:v>
                </c:pt>
                <c:pt idx="34">
                  <c:v>454</c:v>
                </c:pt>
                <c:pt idx="35">
                  <c:v>455</c:v>
                </c:pt>
                <c:pt idx="36">
                  <c:v>456</c:v>
                </c:pt>
                <c:pt idx="37">
                  <c:v>457</c:v>
                </c:pt>
                <c:pt idx="38">
                  <c:v>458</c:v>
                </c:pt>
                <c:pt idx="39">
                  <c:v>459</c:v>
                </c:pt>
                <c:pt idx="40">
                  <c:v>460</c:v>
                </c:pt>
                <c:pt idx="41">
                  <c:v>461</c:v>
                </c:pt>
                <c:pt idx="42">
                  <c:v>462</c:v>
                </c:pt>
                <c:pt idx="43">
                  <c:v>463</c:v>
                </c:pt>
                <c:pt idx="44">
                  <c:v>464</c:v>
                </c:pt>
                <c:pt idx="45">
                  <c:v>465</c:v>
                </c:pt>
                <c:pt idx="46">
                  <c:v>466</c:v>
                </c:pt>
                <c:pt idx="47">
                  <c:v>467</c:v>
                </c:pt>
                <c:pt idx="48">
                  <c:v>468</c:v>
                </c:pt>
                <c:pt idx="49">
                  <c:v>469</c:v>
                </c:pt>
                <c:pt idx="50">
                  <c:v>470</c:v>
                </c:pt>
                <c:pt idx="51">
                  <c:v>471</c:v>
                </c:pt>
                <c:pt idx="52">
                  <c:v>472</c:v>
                </c:pt>
                <c:pt idx="53">
                  <c:v>473</c:v>
                </c:pt>
                <c:pt idx="54">
                  <c:v>474</c:v>
                </c:pt>
                <c:pt idx="55">
                  <c:v>475</c:v>
                </c:pt>
                <c:pt idx="56">
                  <c:v>476</c:v>
                </c:pt>
                <c:pt idx="57">
                  <c:v>477</c:v>
                </c:pt>
                <c:pt idx="58">
                  <c:v>478</c:v>
                </c:pt>
                <c:pt idx="59">
                  <c:v>479</c:v>
                </c:pt>
                <c:pt idx="60">
                  <c:v>480</c:v>
                </c:pt>
                <c:pt idx="61">
                  <c:v>481</c:v>
                </c:pt>
                <c:pt idx="62">
                  <c:v>482</c:v>
                </c:pt>
                <c:pt idx="63">
                  <c:v>483</c:v>
                </c:pt>
                <c:pt idx="64">
                  <c:v>484</c:v>
                </c:pt>
                <c:pt idx="65">
                  <c:v>485</c:v>
                </c:pt>
                <c:pt idx="66">
                  <c:v>486</c:v>
                </c:pt>
                <c:pt idx="67">
                  <c:v>487</c:v>
                </c:pt>
                <c:pt idx="68">
                  <c:v>488</c:v>
                </c:pt>
                <c:pt idx="69">
                  <c:v>489</c:v>
                </c:pt>
                <c:pt idx="70">
                  <c:v>490</c:v>
                </c:pt>
                <c:pt idx="71">
                  <c:v>491</c:v>
                </c:pt>
                <c:pt idx="72">
                  <c:v>492</c:v>
                </c:pt>
                <c:pt idx="73">
                  <c:v>493</c:v>
                </c:pt>
                <c:pt idx="74">
                  <c:v>494</c:v>
                </c:pt>
                <c:pt idx="75">
                  <c:v>495</c:v>
                </c:pt>
                <c:pt idx="76">
                  <c:v>496</c:v>
                </c:pt>
                <c:pt idx="77">
                  <c:v>497</c:v>
                </c:pt>
                <c:pt idx="78">
                  <c:v>498</c:v>
                </c:pt>
                <c:pt idx="79">
                  <c:v>499</c:v>
                </c:pt>
                <c:pt idx="80">
                  <c:v>500</c:v>
                </c:pt>
                <c:pt idx="81">
                  <c:v>501</c:v>
                </c:pt>
                <c:pt idx="82">
                  <c:v>502</c:v>
                </c:pt>
                <c:pt idx="83">
                  <c:v>503</c:v>
                </c:pt>
                <c:pt idx="84">
                  <c:v>504</c:v>
                </c:pt>
                <c:pt idx="85">
                  <c:v>505</c:v>
                </c:pt>
                <c:pt idx="86">
                  <c:v>506</c:v>
                </c:pt>
                <c:pt idx="87">
                  <c:v>507</c:v>
                </c:pt>
                <c:pt idx="88">
                  <c:v>508</c:v>
                </c:pt>
                <c:pt idx="89">
                  <c:v>509</c:v>
                </c:pt>
                <c:pt idx="90">
                  <c:v>510</c:v>
                </c:pt>
                <c:pt idx="91">
                  <c:v>511</c:v>
                </c:pt>
                <c:pt idx="92">
                  <c:v>512</c:v>
                </c:pt>
                <c:pt idx="93">
                  <c:v>513</c:v>
                </c:pt>
                <c:pt idx="94">
                  <c:v>514</c:v>
                </c:pt>
                <c:pt idx="95">
                  <c:v>515</c:v>
                </c:pt>
                <c:pt idx="96">
                  <c:v>516</c:v>
                </c:pt>
                <c:pt idx="97">
                  <c:v>517</c:v>
                </c:pt>
                <c:pt idx="98">
                  <c:v>518</c:v>
                </c:pt>
                <c:pt idx="99">
                  <c:v>519</c:v>
                </c:pt>
                <c:pt idx="100">
                  <c:v>520</c:v>
                </c:pt>
                <c:pt idx="101">
                  <c:v>521</c:v>
                </c:pt>
                <c:pt idx="102">
                  <c:v>522</c:v>
                </c:pt>
                <c:pt idx="103">
                  <c:v>523</c:v>
                </c:pt>
                <c:pt idx="104">
                  <c:v>524</c:v>
                </c:pt>
                <c:pt idx="105">
                  <c:v>525</c:v>
                </c:pt>
                <c:pt idx="106">
                  <c:v>526</c:v>
                </c:pt>
                <c:pt idx="107">
                  <c:v>527</c:v>
                </c:pt>
                <c:pt idx="108">
                  <c:v>528</c:v>
                </c:pt>
                <c:pt idx="109">
                  <c:v>529</c:v>
                </c:pt>
                <c:pt idx="110">
                  <c:v>530</c:v>
                </c:pt>
                <c:pt idx="111">
                  <c:v>531</c:v>
                </c:pt>
                <c:pt idx="112">
                  <c:v>532</c:v>
                </c:pt>
                <c:pt idx="113">
                  <c:v>533</c:v>
                </c:pt>
                <c:pt idx="114">
                  <c:v>534</c:v>
                </c:pt>
                <c:pt idx="115">
                  <c:v>535</c:v>
                </c:pt>
                <c:pt idx="116">
                  <c:v>536</c:v>
                </c:pt>
                <c:pt idx="117">
                  <c:v>537</c:v>
                </c:pt>
                <c:pt idx="118">
                  <c:v>538</c:v>
                </c:pt>
                <c:pt idx="119">
                  <c:v>539</c:v>
                </c:pt>
                <c:pt idx="120">
                  <c:v>540</c:v>
                </c:pt>
                <c:pt idx="121">
                  <c:v>541</c:v>
                </c:pt>
                <c:pt idx="122">
                  <c:v>542</c:v>
                </c:pt>
                <c:pt idx="123">
                  <c:v>543</c:v>
                </c:pt>
                <c:pt idx="124">
                  <c:v>544</c:v>
                </c:pt>
                <c:pt idx="125">
                  <c:v>545</c:v>
                </c:pt>
                <c:pt idx="126">
                  <c:v>546</c:v>
                </c:pt>
                <c:pt idx="127">
                  <c:v>547</c:v>
                </c:pt>
                <c:pt idx="128">
                  <c:v>548</c:v>
                </c:pt>
                <c:pt idx="129">
                  <c:v>549</c:v>
                </c:pt>
                <c:pt idx="130">
                  <c:v>550</c:v>
                </c:pt>
                <c:pt idx="131">
                  <c:v>551</c:v>
                </c:pt>
                <c:pt idx="132">
                  <c:v>552</c:v>
                </c:pt>
                <c:pt idx="133">
                  <c:v>553</c:v>
                </c:pt>
                <c:pt idx="134">
                  <c:v>554</c:v>
                </c:pt>
                <c:pt idx="135">
                  <c:v>555</c:v>
                </c:pt>
                <c:pt idx="136">
                  <c:v>556</c:v>
                </c:pt>
                <c:pt idx="137">
                  <c:v>557</c:v>
                </c:pt>
                <c:pt idx="138">
                  <c:v>558</c:v>
                </c:pt>
                <c:pt idx="139">
                  <c:v>559</c:v>
                </c:pt>
                <c:pt idx="140">
                  <c:v>560</c:v>
                </c:pt>
                <c:pt idx="141">
                  <c:v>561</c:v>
                </c:pt>
                <c:pt idx="142">
                  <c:v>562</c:v>
                </c:pt>
                <c:pt idx="143">
                  <c:v>563</c:v>
                </c:pt>
                <c:pt idx="144">
                  <c:v>564</c:v>
                </c:pt>
                <c:pt idx="145">
                  <c:v>565</c:v>
                </c:pt>
                <c:pt idx="146">
                  <c:v>566</c:v>
                </c:pt>
                <c:pt idx="147">
                  <c:v>567</c:v>
                </c:pt>
                <c:pt idx="148">
                  <c:v>568</c:v>
                </c:pt>
                <c:pt idx="149">
                  <c:v>569</c:v>
                </c:pt>
                <c:pt idx="150">
                  <c:v>570</c:v>
                </c:pt>
                <c:pt idx="151">
                  <c:v>571</c:v>
                </c:pt>
                <c:pt idx="152">
                  <c:v>572</c:v>
                </c:pt>
                <c:pt idx="153">
                  <c:v>573</c:v>
                </c:pt>
                <c:pt idx="154">
                  <c:v>574</c:v>
                </c:pt>
                <c:pt idx="155">
                  <c:v>575</c:v>
                </c:pt>
                <c:pt idx="156">
                  <c:v>576</c:v>
                </c:pt>
                <c:pt idx="157">
                  <c:v>577</c:v>
                </c:pt>
                <c:pt idx="158">
                  <c:v>578</c:v>
                </c:pt>
                <c:pt idx="159">
                  <c:v>579</c:v>
                </c:pt>
                <c:pt idx="160">
                  <c:v>580</c:v>
                </c:pt>
                <c:pt idx="161">
                  <c:v>581</c:v>
                </c:pt>
                <c:pt idx="162">
                  <c:v>582</c:v>
                </c:pt>
                <c:pt idx="163">
                  <c:v>583</c:v>
                </c:pt>
                <c:pt idx="164">
                  <c:v>584</c:v>
                </c:pt>
                <c:pt idx="165">
                  <c:v>585</c:v>
                </c:pt>
                <c:pt idx="166">
                  <c:v>586</c:v>
                </c:pt>
                <c:pt idx="167">
                  <c:v>587</c:v>
                </c:pt>
                <c:pt idx="168">
                  <c:v>588</c:v>
                </c:pt>
                <c:pt idx="169">
                  <c:v>589</c:v>
                </c:pt>
                <c:pt idx="170">
                  <c:v>590</c:v>
                </c:pt>
                <c:pt idx="171">
                  <c:v>591</c:v>
                </c:pt>
                <c:pt idx="172">
                  <c:v>592</c:v>
                </c:pt>
                <c:pt idx="173">
                  <c:v>593</c:v>
                </c:pt>
                <c:pt idx="174">
                  <c:v>594</c:v>
                </c:pt>
                <c:pt idx="175">
                  <c:v>595</c:v>
                </c:pt>
                <c:pt idx="176">
                  <c:v>596</c:v>
                </c:pt>
                <c:pt idx="177">
                  <c:v>597</c:v>
                </c:pt>
                <c:pt idx="178">
                  <c:v>598</c:v>
                </c:pt>
                <c:pt idx="179">
                  <c:v>599</c:v>
                </c:pt>
                <c:pt idx="180">
                  <c:v>600</c:v>
                </c:pt>
                <c:pt idx="181">
                  <c:v>601</c:v>
                </c:pt>
                <c:pt idx="182">
                  <c:v>602</c:v>
                </c:pt>
                <c:pt idx="183">
                  <c:v>603</c:v>
                </c:pt>
                <c:pt idx="184">
                  <c:v>604</c:v>
                </c:pt>
                <c:pt idx="185">
                  <c:v>605</c:v>
                </c:pt>
                <c:pt idx="186">
                  <c:v>606</c:v>
                </c:pt>
                <c:pt idx="187">
                  <c:v>607</c:v>
                </c:pt>
                <c:pt idx="188">
                  <c:v>608</c:v>
                </c:pt>
                <c:pt idx="189">
                  <c:v>609</c:v>
                </c:pt>
                <c:pt idx="190">
                  <c:v>610</c:v>
                </c:pt>
                <c:pt idx="191">
                  <c:v>611</c:v>
                </c:pt>
                <c:pt idx="192">
                  <c:v>612</c:v>
                </c:pt>
                <c:pt idx="193">
                  <c:v>613</c:v>
                </c:pt>
                <c:pt idx="194">
                  <c:v>614</c:v>
                </c:pt>
                <c:pt idx="195">
                  <c:v>615</c:v>
                </c:pt>
                <c:pt idx="196">
                  <c:v>616</c:v>
                </c:pt>
                <c:pt idx="197">
                  <c:v>617</c:v>
                </c:pt>
                <c:pt idx="198">
                  <c:v>618</c:v>
                </c:pt>
                <c:pt idx="199">
                  <c:v>619</c:v>
                </c:pt>
                <c:pt idx="200">
                  <c:v>620</c:v>
                </c:pt>
                <c:pt idx="201">
                  <c:v>621</c:v>
                </c:pt>
                <c:pt idx="202">
                  <c:v>622</c:v>
                </c:pt>
                <c:pt idx="203">
                  <c:v>623</c:v>
                </c:pt>
                <c:pt idx="204">
                  <c:v>624</c:v>
                </c:pt>
                <c:pt idx="205">
                  <c:v>625</c:v>
                </c:pt>
                <c:pt idx="206">
                  <c:v>626</c:v>
                </c:pt>
                <c:pt idx="207">
                  <c:v>627</c:v>
                </c:pt>
                <c:pt idx="208">
                  <c:v>628</c:v>
                </c:pt>
                <c:pt idx="209">
                  <c:v>629</c:v>
                </c:pt>
                <c:pt idx="210">
                  <c:v>630</c:v>
                </c:pt>
                <c:pt idx="211">
                  <c:v>631</c:v>
                </c:pt>
                <c:pt idx="212">
                  <c:v>632</c:v>
                </c:pt>
                <c:pt idx="213">
                  <c:v>633</c:v>
                </c:pt>
                <c:pt idx="214">
                  <c:v>634</c:v>
                </c:pt>
                <c:pt idx="215">
                  <c:v>635</c:v>
                </c:pt>
                <c:pt idx="216">
                  <c:v>636</c:v>
                </c:pt>
                <c:pt idx="217">
                  <c:v>637</c:v>
                </c:pt>
                <c:pt idx="218">
                  <c:v>638</c:v>
                </c:pt>
                <c:pt idx="219">
                  <c:v>639</c:v>
                </c:pt>
                <c:pt idx="220">
                  <c:v>640</c:v>
                </c:pt>
                <c:pt idx="221">
                  <c:v>641</c:v>
                </c:pt>
                <c:pt idx="222">
                  <c:v>642</c:v>
                </c:pt>
                <c:pt idx="223">
                  <c:v>643</c:v>
                </c:pt>
                <c:pt idx="224">
                  <c:v>644</c:v>
                </c:pt>
                <c:pt idx="225">
                  <c:v>645</c:v>
                </c:pt>
                <c:pt idx="226">
                  <c:v>646</c:v>
                </c:pt>
                <c:pt idx="227">
                  <c:v>647</c:v>
                </c:pt>
                <c:pt idx="228">
                  <c:v>648</c:v>
                </c:pt>
                <c:pt idx="229">
                  <c:v>649</c:v>
                </c:pt>
                <c:pt idx="230">
                  <c:v>650</c:v>
                </c:pt>
                <c:pt idx="231">
                  <c:v>651</c:v>
                </c:pt>
                <c:pt idx="232">
                  <c:v>652</c:v>
                </c:pt>
                <c:pt idx="233">
                  <c:v>653</c:v>
                </c:pt>
                <c:pt idx="234">
                  <c:v>654</c:v>
                </c:pt>
                <c:pt idx="235">
                  <c:v>655</c:v>
                </c:pt>
                <c:pt idx="236">
                  <c:v>656</c:v>
                </c:pt>
                <c:pt idx="237">
                  <c:v>657</c:v>
                </c:pt>
                <c:pt idx="238">
                  <c:v>658</c:v>
                </c:pt>
                <c:pt idx="239">
                  <c:v>659</c:v>
                </c:pt>
                <c:pt idx="240">
                  <c:v>660</c:v>
                </c:pt>
                <c:pt idx="241">
                  <c:v>661</c:v>
                </c:pt>
                <c:pt idx="242">
                  <c:v>662</c:v>
                </c:pt>
                <c:pt idx="243">
                  <c:v>663</c:v>
                </c:pt>
                <c:pt idx="244">
                  <c:v>664</c:v>
                </c:pt>
                <c:pt idx="245">
                  <c:v>665</c:v>
                </c:pt>
                <c:pt idx="246">
                  <c:v>666</c:v>
                </c:pt>
                <c:pt idx="247">
                  <c:v>667</c:v>
                </c:pt>
                <c:pt idx="248">
                  <c:v>668</c:v>
                </c:pt>
                <c:pt idx="249">
                  <c:v>669</c:v>
                </c:pt>
                <c:pt idx="250">
                  <c:v>670</c:v>
                </c:pt>
                <c:pt idx="251">
                  <c:v>671</c:v>
                </c:pt>
                <c:pt idx="252">
                  <c:v>672</c:v>
                </c:pt>
                <c:pt idx="253">
                  <c:v>673</c:v>
                </c:pt>
                <c:pt idx="254">
                  <c:v>674</c:v>
                </c:pt>
                <c:pt idx="255">
                  <c:v>675</c:v>
                </c:pt>
                <c:pt idx="256">
                  <c:v>676</c:v>
                </c:pt>
                <c:pt idx="257">
                  <c:v>677</c:v>
                </c:pt>
                <c:pt idx="258">
                  <c:v>678</c:v>
                </c:pt>
                <c:pt idx="259">
                  <c:v>679</c:v>
                </c:pt>
                <c:pt idx="260">
                  <c:v>680</c:v>
                </c:pt>
                <c:pt idx="261">
                  <c:v>681</c:v>
                </c:pt>
                <c:pt idx="262">
                  <c:v>682</c:v>
                </c:pt>
                <c:pt idx="263">
                  <c:v>683</c:v>
                </c:pt>
                <c:pt idx="264">
                  <c:v>684</c:v>
                </c:pt>
                <c:pt idx="265">
                  <c:v>685</c:v>
                </c:pt>
                <c:pt idx="266">
                  <c:v>686</c:v>
                </c:pt>
                <c:pt idx="267">
                  <c:v>687</c:v>
                </c:pt>
                <c:pt idx="268">
                  <c:v>688</c:v>
                </c:pt>
                <c:pt idx="269">
                  <c:v>689</c:v>
                </c:pt>
                <c:pt idx="270">
                  <c:v>690</c:v>
                </c:pt>
                <c:pt idx="271">
                  <c:v>691</c:v>
                </c:pt>
                <c:pt idx="272">
                  <c:v>692</c:v>
                </c:pt>
                <c:pt idx="273">
                  <c:v>693</c:v>
                </c:pt>
                <c:pt idx="274">
                  <c:v>694</c:v>
                </c:pt>
                <c:pt idx="275">
                  <c:v>695</c:v>
                </c:pt>
                <c:pt idx="276">
                  <c:v>696</c:v>
                </c:pt>
                <c:pt idx="277">
                  <c:v>697</c:v>
                </c:pt>
                <c:pt idx="278">
                  <c:v>698</c:v>
                </c:pt>
                <c:pt idx="279">
                  <c:v>699</c:v>
                </c:pt>
              </c:numCache>
            </c:numRef>
          </c:xVal>
          <c:yVal>
            <c:numRef>
              <c:f>'Sheet 1 - L-Lys stand +AB42'!$C$26:$C$305</c:f>
              <c:numCache>
                <c:formatCode>0.00</c:formatCode>
                <c:ptCount val="280"/>
                <c:pt idx="0">
                  <c:v>0.61042618357438394</c:v>
                </c:pt>
                <c:pt idx="1">
                  <c:v>0.63250520965416634</c:v>
                </c:pt>
                <c:pt idx="2">
                  <c:v>0.65224461507239961</c:v>
                </c:pt>
                <c:pt idx="3">
                  <c:v>0.66976042496231436</c:v>
                </c:pt>
                <c:pt idx="4">
                  <c:v>0.6878867129016627</c:v>
                </c:pt>
                <c:pt idx="5">
                  <c:v>0.70771115661770667</c:v>
                </c:pt>
                <c:pt idx="6">
                  <c:v>0.72732104936695008</c:v>
                </c:pt>
                <c:pt idx="7">
                  <c:v>0.7393160859248421</c:v>
                </c:pt>
                <c:pt idx="8">
                  <c:v>0.75907720504534193</c:v>
                </c:pt>
                <c:pt idx="9">
                  <c:v>0.77670413331696941</c:v>
                </c:pt>
                <c:pt idx="10">
                  <c:v>0.79001232417247569</c:v>
                </c:pt>
                <c:pt idx="11">
                  <c:v>0.80582146022295686</c:v>
                </c:pt>
                <c:pt idx="12">
                  <c:v>0.82223828562830215</c:v>
                </c:pt>
                <c:pt idx="13">
                  <c:v>0.83337014643360408</c:v>
                </c:pt>
                <c:pt idx="14">
                  <c:v>0.84829967369740555</c:v>
                </c:pt>
                <c:pt idx="15">
                  <c:v>0.86140055309511021</c:v>
                </c:pt>
                <c:pt idx="16">
                  <c:v>0.87429276287321178</c:v>
                </c:pt>
                <c:pt idx="17">
                  <c:v>0.88133551210148098</c:v>
                </c:pt>
                <c:pt idx="18">
                  <c:v>0.88992753072976782</c:v>
                </c:pt>
                <c:pt idx="19">
                  <c:v>0.89496198564220342</c:v>
                </c:pt>
                <c:pt idx="20">
                  <c:v>0.89972037667881799</c:v>
                </c:pt>
                <c:pt idx="21">
                  <c:v>0.90709241621628312</c:v>
                </c:pt>
                <c:pt idx="22">
                  <c:v>0.91432860821283823</c:v>
                </c:pt>
                <c:pt idx="23">
                  <c:v>0.91766536087330042</c:v>
                </c:pt>
                <c:pt idx="24">
                  <c:v>0.91978236361766785</c:v>
                </c:pt>
                <c:pt idx="25">
                  <c:v>0.92554663389066016</c:v>
                </c:pt>
                <c:pt idx="26">
                  <c:v>0.9252157634820326</c:v>
                </c:pt>
                <c:pt idx="27">
                  <c:v>0.92946785929998577</c:v>
                </c:pt>
                <c:pt idx="28">
                  <c:v>0.92443197144241662</c:v>
                </c:pt>
                <c:pt idx="29">
                  <c:v>0.93038576438968512</c:v>
                </c:pt>
                <c:pt idx="30">
                  <c:v>0.92553148182267486</c:v>
                </c:pt>
                <c:pt idx="31">
                  <c:v>0.92922979018149132</c:v>
                </c:pt>
                <c:pt idx="32">
                  <c:v>0.92508270704805762</c:v>
                </c:pt>
                <c:pt idx="33">
                  <c:v>0.92534738938323957</c:v>
                </c:pt>
                <c:pt idx="34">
                  <c:v>0.92384116864636445</c:v>
                </c:pt>
                <c:pt idx="35">
                  <c:v>0.9259038907536139</c:v>
                </c:pt>
                <c:pt idx="36">
                  <c:v>0.91944500877045643</c:v>
                </c:pt>
                <c:pt idx="37">
                  <c:v>0.91750064214155336</c:v>
                </c:pt>
                <c:pt idx="38">
                  <c:v>0.91090583783415402</c:v>
                </c:pt>
                <c:pt idx="39">
                  <c:v>0.91030583668828047</c:v>
                </c:pt>
                <c:pt idx="40">
                  <c:v>0.91022449413448403</c:v>
                </c:pt>
                <c:pt idx="41">
                  <c:v>0.89835196232367498</c:v>
                </c:pt>
                <c:pt idx="42">
                  <c:v>0.89468833413192694</c:v>
                </c:pt>
                <c:pt idx="43">
                  <c:v>0.89152926425564805</c:v>
                </c:pt>
                <c:pt idx="44">
                  <c:v>0.88399431767295988</c:v>
                </c:pt>
                <c:pt idx="45">
                  <c:v>0.88013061270767834</c:v>
                </c:pt>
                <c:pt idx="46">
                  <c:v>0.87555910280506855</c:v>
                </c:pt>
                <c:pt idx="47">
                  <c:v>0.8686408919480364</c:v>
                </c:pt>
                <c:pt idx="48">
                  <c:v>0.86340960248135923</c:v>
                </c:pt>
                <c:pt idx="49">
                  <c:v>0.85853594379429521</c:v>
                </c:pt>
                <c:pt idx="50">
                  <c:v>0.84554965417232197</c:v>
                </c:pt>
                <c:pt idx="51">
                  <c:v>0.83932401657656974</c:v>
                </c:pt>
                <c:pt idx="52">
                  <c:v>0.83356389074758297</c:v>
                </c:pt>
                <c:pt idx="53">
                  <c:v>0.82350741666709382</c:v>
                </c:pt>
                <c:pt idx="54">
                  <c:v>0.81395648514721608</c:v>
                </c:pt>
                <c:pt idx="55">
                  <c:v>0.80846390513131261</c:v>
                </c:pt>
                <c:pt idx="56">
                  <c:v>0.79982989928072312</c:v>
                </c:pt>
                <c:pt idx="57">
                  <c:v>0.79135684163453446</c:v>
                </c:pt>
                <c:pt idx="58">
                  <c:v>0.78037876913269721</c:v>
                </c:pt>
                <c:pt idx="59">
                  <c:v>0.77346334697023478</c:v>
                </c:pt>
                <c:pt idx="60">
                  <c:v>0.76739036627850699</c:v>
                </c:pt>
                <c:pt idx="61">
                  <c:v>0.75745707481981883</c:v>
                </c:pt>
                <c:pt idx="62">
                  <c:v>0.75057859079857436</c:v>
                </c:pt>
                <c:pt idx="63">
                  <c:v>0.74287613437720412</c:v>
                </c:pt>
                <c:pt idx="64">
                  <c:v>0.73201272402206474</c:v>
                </c:pt>
                <c:pt idx="65">
                  <c:v>0.72311162347074864</c:v>
                </c:pt>
                <c:pt idx="66">
                  <c:v>0.71378142339819683</c:v>
                </c:pt>
                <c:pt idx="67">
                  <c:v>0.70665537036294335</c:v>
                </c:pt>
                <c:pt idx="68">
                  <c:v>0.69640063119544482</c:v>
                </c:pt>
                <c:pt idx="69">
                  <c:v>0.6872408020271108</c:v>
                </c:pt>
                <c:pt idx="70">
                  <c:v>0.67622616771308053</c:v>
                </c:pt>
                <c:pt idx="71">
                  <c:v>0.6661215983007297</c:v>
                </c:pt>
                <c:pt idx="72">
                  <c:v>0.65755166970373435</c:v>
                </c:pt>
                <c:pt idx="73">
                  <c:v>0.65010824103270959</c:v>
                </c:pt>
                <c:pt idx="74">
                  <c:v>0.63829760087231147</c:v>
                </c:pt>
                <c:pt idx="75">
                  <c:v>0.63094327774740544</c:v>
                </c:pt>
                <c:pt idx="76">
                  <c:v>0.6214264570763276</c:v>
                </c:pt>
                <c:pt idx="77">
                  <c:v>0.61164687913777227</c:v>
                </c:pt>
                <c:pt idx="78">
                  <c:v>0.60060016759909618</c:v>
                </c:pt>
                <c:pt idx="79">
                  <c:v>0.59184456163850285</c:v>
                </c:pt>
                <c:pt idx="80">
                  <c:v>0.58280256205282654</c:v>
                </c:pt>
                <c:pt idx="81">
                  <c:v>0.57221612262295296</c:v>
                </c:pt>
                <c:pt idx="82">
                  <c:v>0.56466564523088902</c:v>
                </c:pt>
                <c:pt idx="83">
                  <c:v>0.55851283212619562</c:v>
                </c:pt>
                <c:pt idx="84">
                  <c:v>0.54740113628448062</c:v>
                </c:pt>
                <c:pt idx="85">
                  <c:v>0.54273294600794209</c:v>
                </c:pt>
                <c:pt idx="86">
                  <c:v>0.53178408484048378</c:v>
                </c:pt>
                <c:pt idx="87">
                  <c:v>0.52675170215005096</c:v>
                </c:pt>
                <c:pt idx="88">
                  <c:v>0.51628377017755311</c:v>
                </c:pt>
                <c:pt idx="89">
                  <c:v>0.50868199141981885</c:v>
                </c:pt>
                <c:pt idx="90">
                  <c:v>0.50200580596077427</c:v>
                </c:pt>
                <c:pt idx="91">
                  <c:v>0.48905607815099422</c:v>
                </c:pt>
                <c:pt idx="92">
                  <c:v>0.48296229080644471</c:v>
                </c:pt>
                <c:pt idx="93">
                  <c:v>0.47561004231590709</c:v>
                </c:pt>
                <c:pt idx="94">
                  <c:v>0.46663065326557401</c:v>
                </c:pt>
                <c:pt idx="95">
                  <c:v>0.45968669523108502</c:v>
                </c:pt>
                <c:pt idx="96">
                  <c:v>0.44931793319375785</c:v>
                </c:pt>
                <c:pt idx="97">
                  <c:v>0.44420149403829085</c:v>
                </c:pt>
                <c:pt idx="98">
                  <c:v>0.43374717021982984</c:v>
                </c:pt>
                <c:pt idx="99">
                  <c:v>0.42734414897322187</c:v>
                </c:pt>
                <c:pt idx="100">
                  <c:v>0.42021523246006703</c:v>
                </c:pt>
                <c:pt idx="101">
                  <c:v>0.41267376284094642</c:v>
                </c:pt>
                <c:pt idx="102">
                  <c:v>0.40823131449496974</c:v>
                </c:pt>
                <c:pt idx="103">
                  <c:v>0.40107914277796558</c:v>
                </c:pt>
                <c:pt idx="104">
                  <c:v>0.39154422936530359</c:v>
                </c:pt>
                <c:pt idx="105">
                  <c:v>0.38684505466571101</c:v>
                </c:pt>
                <c:pt idx="106">
                  <c:v>0.37883667893254031</c:v>
                </c:pt>
                <c:pt idx="107">
                  <c:v>0.36782483331307952</c:v>
                </c:pt>
                <c:pt idx="108">
                  <c:v>0.3653575478545476</c:v>
                </c:pt>
                <c:pt idx="109">
                  <c:v>0.35817039683714752</c:v>
                </c:pt>
                <c:pt idx="110">
                  <c:v>0.35097830529511226</c:v>
                </c:pt>
                <c:pt idx="111">
                  <c:v>0.34346653672057598</c:v>
                </c:pt>
                <c:pt idx="112">
                  <c:v>0.33836939890183088</c:v>
                </c:pt>
                <c:pt idx="113">
                  <c:v>0.33355020660403162</c:v>
                </c:pt>
                <c:pt idx="114">
                  <c:v>0.32810478350979283</c:v>
                </c:pt>
                <c:pt idx="115">
                  <c:v>0.31888683321839417</c:v>
                </c:pt>
                <c:pt idx="116">
                  <c:v>0.31570509193072771</c:v>
                </c:pt>
                <c:pt idx="117">
                  <c:v>0.30868435312568698</c:v>
                </c:pt>
                <c:pt idx="118">
                  <c:v>0.30499677014408155</c:v>
                </c:pt>
                <c:pt idx="119">
                  <c:v>0.29721319793127593</c:v>
                </c:pt>
                <c:pt idx="120">
                  <c:v>0.2915917083377686</c:v>
                </c:pt>
                <c:pt idx="121">
                  <c:v>0.28442939503601511</c:v>
                </c:pt>
                <c:pt idx="122">
                  <c:v>0.27996975858553358</c:v>
                </c:pt>
                <c:pt idx="123">
                  <c:v>0.2759401866025058</c:v>
                </c:pt>
                <c:pt idx="124">
                  <c:v>0.27123665758310522</c:v>
                </c:pt>
                <c:pt idx="125">
                  <c:v>0.26544140047469322</c:v>
                </c:pt>
                <c:pt idx="126">
                  <c:v>0.25998289753447196</c:v>
                </c:pt>
                <c:pt idx="127">
                  <c:v>0.25703847270725011</c:v>
                </c:pt>
                <c:pt idx="128">
                  <c:v>0.25164342463031253</c:v>
                </c:pt>
                <c:pt idx="129">
                  <c:v>0.24732642170501773</c:v>
                </c:pt>
                <c:pt idx="130">
                  <c:v>0.24059233971414071</c:v>
                </c:pt>
                <c:pt idx="131">
                  <c:v>0.23805547367249785</c:v>
                </c:pt>
                <c:pt idx="132">
                  <c:v>0.2334258614632746</c:v>
                </c:pt>
                <c:pt idx="133">
                  <c:v>0.2295804752782287</c:v>
                </c:pt>
                <c:pt idx="134">
                  <c:v>0.22548360022640049</c:v>
                </c:pt>
                <c:pt idx="135">
                  <c:v>0.21809580601203712</c:v>
                </c:pt>
                <c:pt idx="136">
                  <c:v>0.21632260419685265</c:v>
                </c:pt>
                <c:pt idx="137">
                  <c:v>0.21371971846487914</c:v>
                </c:pt>
                <c:pt idx="138">
                  <c:v>0.20869657030975075</c:v>
                </c:pt>
                <c:pt idx="139">
                  <c:v>0.20670623677910599</c:v>
                </c:pt>
                <c:pt idx="140">
                  <c:v>0.20217781196635837</c:v>
                </c:pt>
                <c:pt idx="141">
                  <c:v>0.19755605876160612</c:v>
                </c:pt>
                <c:pt idx="142">
                  <c:v>0.19287867061771935</c:v>
                </c:pt>
                <c:pt idx="143">
                  <c:v>0.18895974491646733</c:v>
                </c:pt>
                <c:pt idx="144">
                  <c:v>0.1850335070940132</c:v>
                </c:pt>
                <c:pt idx="145">
                  <c:v>0.1827238178579581</c:v>
                </c:pt>
                <c:pt idx="146">
                  <c:v>0.17851344824435575</c:v>
                </c:pt>
                <c:pt idx="147">
                  <c:v>0.17630432449693886</c:v>
                </c:pt>
                <c:pt idx="148">
                  <c:v>0.17247897252526728</c:v>
                </c:pt>
                <c:pt idx="149">
                  <c:v>0.16935527950722606</c:v>
                </c:pt>
                <c:pt idx="150">
                  <c:v>0.16599901949402443</c:v>
                </c:pt>
                <c:pt idx="151">
                  <c:v>0.16305114643149318</c:v>
                </c:pt>
                <c:pt idx="152">
                  <c:v>0.15910481794631101</c:v>
                </c:pt>
                <c:pt idx="153">
                  <c:v>0.15583773995121594</c:v>
                </c:pt>
                <c:pt idx="154">
                  <c:v>0.15238732217473547</c:v>
                </c:pt>
                <c:pt idx="155">
                  <c:v>0.15242844552893678</c:v>
                </c:pt>
                <c:pt idx="156">
                  <c:v>0.15047045265325532</c:v>
                </c:pt>
                <c:pt idx="157">
                  <c:v>0.14534414764642078</c:v>
                </c:pt>
                <c:pt idx="158">
                  <c:v>0.14402468742527322</c:v>
                </c:pt>
                <c:pt idx="159">
                  <c:v>0.14135082531548465</c:v>
                </c:pt>
                <c:pt idx="160">
                  <c:v>0.13810408283822043</c:v>
                </c:pt>
                <c:pt idx="161">
                  <c:v>0.13585196036362793</c:v>
                </c:pt>
                <c:pt idx="162">
                  <c:v>0.13427356671562765</c:v>
                </c:pt>
                <c:pt idx="163">
                  <c:v>0.13007693648874769</c:v>
                </c:pt>
                <c:pt idx="164">
                  <c:v>0.13002482553320063</c:v>
                </c:pt>
                <c:pt idx="165">
                  <c:v>0.12459696542507238</c:v>
                </c:pt>
                <c:pt idx="166">
                  <c:v>0.12489202788573951</c:v>
                </c:pt>
                <c:pt idx="167">
                  <c:v>0.12101648713138677</c:v>
                </c:pt>
                <c:pt idx="168">
                  <c:v>0.12103067859541222</c:v>
                </c:pt>
                <c:pt idx="169">
                  <c:v>0.11721063189804619</c:v>
                </c:pt>
                <c:pt idx="170">
                  <c:v>0.11367064564249889</c:v>
                </c:pt>
                <c:pt idx="171">
                  <c:v>0.11257845655043185</c:v>
                </c:pt>
                <c:pt idx="172">
                  <c:v>0.10851649470018367</c:v>
                </c:pt>
                <c:pt idx="173">
                  <c:v>0.10799971123984432</c:v>
                </c:pt>
                <c:pt idx="174">
                  <c:v>0.10528085296420925</c:v>
                </c:pt>
                <c:pt idx="175">
                  <c:v>0.10438770284601839</c:v>
                </c:pt>
                <c:pt idx="176">
                  <c:v>0.10175429490022908</c:v>
                </c:pt>
                <c:pt idx="177">
                  <c:v>9.9546151055696391E-2</c:v>
                </c:pt>
                <c:pt idx="178">
                  <c:v>9.8906610514838011E-2</c:v>
                </c:pt>
                <c:pt idx="179">
                  <c:v>9.5272438271335039E-2</c:v>
                </c:pt>
                <c:pt idx="180">
                  <c:v>9.6429092042902717E-2</c:v>
                </c:pt>
                <c:pt idx="181">
                  <c:v>9.2642639465636917E-2</c:v>
                </c:pt>
                <c:pt idx="182">
                  <c:v>9.1190941808616782E-2</c:v>
                </c:pt>
                <c:pt idx="183">
                  <c:v>9.0299431375286579E-2</c:v>
                </c:pt>
                <c:pt idx="184">
                  <c:v>8.8622827913602334E-2</c:v>
                </c:pt>
                <c:pt idx="185">
                  <c:v>8.7362715744635416E-2</c:v>
                </c:pt>
                <c:pt idx="186">
                  <c:v>8.5522759191338893E-2</c:v>
                </c:pt>
                <c:pt idx="187">
                  <c:v>8.2718280755323725E-2</c:v>
                </c:pt>
                <c:pt idx="188">
                  <c:v>8.2865274631232236E-2</c:v>
                </c:pt>
                <c:pt idx="189">
                  <c:v>8.1873396764475012E-2</c:v>
                </c:pt>
                <c:pt idx="190">
                  <c:v>7.9769333466415501E-2</c:v>
                </c:pt>
                <c:pt idx="191">
                  <c:v>7.9222527393164613E-2</c:v>
                </c:pt>
                <c:pt idx="192">
                  <c:v>7.6735496240177531E-2</c:v>
                </c:pt>
                <c:pt idx="193">
                  <c:v>7.6052735516986519E-2</c:v>
                </c:pt>
                <c:pt idx="194">
                  <c:v>7.321138359114987E-2</c:v>
                </c:pt>
                <c:pt idx="195">
                  <c:v>7.2728787934071254E-2</c:v>
                </c:pt>
                <c:pt idx="196">
                  <c:v>7.1954230188523358E-2</c:v>
                </c:pt>
                <c:pt idx="197">
                  <c:v>6.90897533265767E-2</c:v>
                </c:pt>
                <c:pt idx="198">
                  <c:v>6.707723737104021E-2</c:v>
                </c:pt>
                <c:pt idx="199">
                  <c:v>6.679828878850097E-2</c:v>
                </c:pt>
                <c:pt idx="200">
                  <c:v>6.5946144301072859E-2</c:v>
                </c:pt>
                <c:pt idx="201">
                  <c:v>6.5942822473718021E-2</c:v>
                </c:pt>
                <c:pt idx="202">
                  <c:v>6.3734367916503207E-2</c:v>
                </c:pt>
                <c:pt idx="203">
                  <c:v>6.4576471897298357E-2</c:v>
                </c:pt>
                <c:pt idx="204">
                  <c:v>6.1532858077218006E-2</c:v>
                </c:pt>
                <c:pt idx="205">
                  <c:v>6.2734432990063774E-2</c:v>
                </c:pt>
                <c:pt idx="206">
                  <c:v>6.0217911633240827E-2</c:v>
                </c:pt>
                <c:pt idx="207">
                  <c:v>5.8450604192027911E-2</c:v>
                </c:pt>
                <c:pt idx="208">
                  <c:v>5.790899990260074E-2</c:v>
                </c:pt>
                <c:pt idx="209">
                  <c:v>5.5407899833757858E-2</c:v>
                </c:pt>
                <c:pt idx="210">
                  <c:v>5.7072059831490239E-2</c:v>
                </c:pt>
                <c:pt idx="211">
                  <c:v>5.429340576862942E-2</c:v>
                </c:pt>
                <c:pt idx="212">
                  <c:v>5.3779826170969769E-2</c:v>
                </c:pt>
                <c:pt idx="213">
                  <c:v>5.2473605735640319E-2</c:v>
                </c:pt>
                <c:pt idx="214">
                  <c:v>5.2022465154133578E-2</c:v>
                </c:pt>
                <c:pt idx="215">
                  <c:v>5.1136938352300057E-2</c:v>
                </c:pt>
                <c:pt idx="216">
                  <c:v>5.0927609191957053E-2</c:v>
                </c:pt>
                <c:pt idx="217">
                  <c:v>4.7675038439537222E-2</c:v>
                </c:pt>
                <c:pt idx="218">
                  <c:v>4.8191364756605889E-2</c:v>
                </c:pt>
                <c:pt idx="219">
                  <c:v>4.70388995753332E-2</c:v>
                </c:pt>
                <c:pt idx="220">
                  <c:v>4.744214625750133E-2</c:v>
                </c:pt>
                <c:pt idx="221">
                  <c:v>4.5726944947104366E-2</c:v>
                </c:pt>
                <c:pt idx="222">
                  <c:v>4.5570348408909229E-2</c:v>
                </c:pt>
                <c:pt idx="223">
                  <c:v>4.5042883717648294E-2</c:v>
                </c:pt>
                <c:pt idx="224">
                  <c:v>4.3743066424183727E-2</c:v>
                </c:pt>
                <c:pt idx="225">
                  <c:v>4.3333788828154238E-2</c:v>
                </c:pt>
                <c:pt idx="226">
                  <c:v>4.2333735937039665E-2</c:v>
                </c:pt>
                <c:pt idx="227">
                  <c:v>4.1598478038577948E-2</c:v>
                </c:pt>
                <c:pt idx="228">
                  <c:v>4.2210040928796919E-2</c:v>
                </c:pt>
                <c:pt idx="229">
                  <c:v>4.0220739408132145E-2</c:v>
                </c:pt>
                <c:pt idx="230">
                  <c:v>4.0182292332265966E-2</c:v>
                </c:pt>
                <c:pt idx="231">
                  <c:v>3.9757174179124777E-2</c:v>
                </c:pt>
                <c:pt idx="232">
                  <c:v>3.7675387388213244E-2</c:v>
                </c:pt>
                <c:pt idx="233">
                  <c:v>3.8767173615234331E-2</c:v>
                </c:pt>
                <c:pt idx="234">
                  <c:v>3.7440881574864603E-2</c:v>
                </c:pt>
                <c:pt idx="235">
                  <c:v>3.6972003834455029E-2</c:v>
                </c:pt>
                <c:pt idx="236">
                  <c:v>3.6095047684928168E-2</c:v>
                </c:pt>
                <c:pt idx="237">
                  <c:v>3.6805489337796607E-2</c:v>
                </c:pt>
                <c:pt idx="238">
                  <c:v>3.4863417350999487E-2</c:v>
                </c:pt>
                <c:pt idx="239">
                  <c:v>3.3955861309486295E-2</c:v>
                </c:pt>
                <c:pt idx="240">
                  <c:v>3.256022775143106E-2</c:v>
                </c:pt>
                <c:pt idx="241">
                  <c:v>3.3373357533380353E-2</c:v>
                </c:pt>
                <c:pt idx="242">
                  <c:v>3.3280825463242035E-2</c:v>
                </c:pt>
                <c:pt idx="243">
                  <c:v>3.1958290682207929E-2</c:v>
                </c:pt>
                <c:pt idx="244">
                  <c:v>3.0805130498421859E-2</c:v>
                </c:pt>
                <c:pt idx="245">
                  <c:v>3.1370940946196108E-2</c:v>
                </c:pt>
                <c:pt idx="246">
                  <c:v>2.9316851730284265E-2</c:v>
                </c:pt>
                <c:pt idx="247">
                  <c:v>2.8874778748386357E-2</c:v>
                </c:pt>
                <c:pt idx="248">
                  <c:v>2.7939084875161592E-2</c:v>
                </c:pt>
                <c:pt idx="249">
                  <c:v>2.912304734840318E-2</c:v>
                </c:pt>
                <c:pt idx="250">
                  <c:v>2.8361392622443381E-2</c:v>
                </c:pt>
                <c:pt idx="251">
                  <c:v>2.8607778853625802E-2</c:v>
                </c:pt>
                <c:pt idx="252">
                  <c:v>2.9205982063459087E-2</c:v>
                </c:pt>
                <c:pt idx="253">
                  <c:v>3.0952204706103013E-2</c:v>
                </c:pt>
                <c:pt idx="254">
                  <c:v>3.0341103542649264E-2</c:v>
                </c:pt>
                <c:pt idx="255">
                  <c:v>2.8521101112190982E-2</c:v>
                </c:pt>
                <c:pt idx="256">
                  <c:v>2.7290158543679048E-2</c:v>
                </c:pt>
                <c:pt idx="257">
                  <c:v>2.5920410632862993E-2</c:v>
                </c:pt>
                <c:pt idx="258">
                  <c:v>2.5198647024784342E-2</c:v>
                </c:pt>
                <c:pt idx="259">
                  <c:v>2.509784584803243E-2</c:v>
                </c:pt>
                <c:pt idx="260">
                  <c:v>9.622867271346194E-3</c:v>
                </c:pt>
                <c:pt idx="261">
                  <c:v>8.4776709334377087E-3</c:v>
                </c:pt>
                <c:pt idx="262">
                  <c:v>8.5683490041604266E-3</c:v>
                </c:pt>
                <c:pt idx="263">
                  <c:v>8.7487793520808314E-3</c:v>
                </c:pt>
                <c:pt idx="264">
                  <c:v>8.5256431864092156E-3</c:v>
                </c:pt>
                <c:pt idx="265">
                  <c:v>8.4199744108324863E-3</c:v>
                </c:pt>
                <c:pt idx="266">
                  <c:v>8.411560562286223E-3</c:v>
                </c:pt>
                <c:pt idx="267">
                  <c:v>8.712209868565279E-3</c:v>
                </c:pt>
                <c:pt idx="268">
                  <c:v>8.6281522455956983E-3</c:v>
                </c:pt>
                <c:pt idx="269">
                  <c:v>7.3471413679379125E-3</c:v>
                </c:pt>
                <c:pt idx="270">
                  <c:v>8.0100077225851996E-3</c:v>
                </c:pt>
                <c:pt idx="271">
                  <c:v>7.7014964446255061E-3</c:v>
                </c:pt>
                <c:pt idx="272">
                  <c:v>7.8727956029813213E-3</c:v>
                </c:pt>
                <c:pt idx="273">
                  <c:v>7.5259508956962489E-3</c:v>
                </c:pt>
                <c:pt idx="274">
                  <c:v>6.8204329291515374E-3</c:v>
                </c:pt>
                <c:pt idx="275">
                  <c:v>7.2965470666087303E-3</c:v>
                </c:pt>
                <c:pt idx="276">
                  <c:v>7.3207820527240574E-3</c:v>
                </c:pt>
                <c:pt idx="277">
                  <c:v>7.9949746083449163E-3</c:v>
                </c:pt>
                <c:pt idx="278">
                  <c:v>6.2788780690943716E-3</c:v>
                </c:pt>
                <c:pt idx="279">
                  <c:v>6.7122375142744193E-3</c:v>
                </c:pt>
              </c:numCache>
            </c:numRef>
          </c:yVal>
          <c:smooth val="1"/>
          <c:extLst>
            <c:ext xmlns:c16="http://schemas.microsoft.com/office/drawing/2014/chart" uri="{C3380CC4-5D6E-409C-BE32-E72D297353CC}">
              <c16:uniqueId val="{00000001-639B-334F-9B71-F5CC713CA021}"/>
            </c:ext>
          </c:extLst>
        </c:ser>
        <c:ser>
          <c:idx val="2"/>
          <c:order val="2"/>
          <c:tx>
            <c:v>400 Ex Aβ</c:v>
          </c:tx>
          <c:spPr>
            <a:ln w="19050" cap="rnd">
              <a:solidFill>
                <a:schemeClr val="accent3">
                  <a:lumMod val="75000"/>
                </a:schemeClr>
              </a:solidFill>
              <a:prstDash val="sysDot"/>
              <a:round/>
            </a:ln>
            <a:effectLst/>
          </c:spPr>
          <c:marker>
            <c:symbol val="none"/>
          </c:marker>
          <c:xVal>
            <c:numRef>
              <c:f>'Sheet 1 - L-Lys stand +AB42'!$A$26:$A$305</c:f>
              <c:numCache>
                <c:formatCode>0.00</c:formatCode>
                <c:ptCount val="280"/>
                <c:pt idx="0">
                  <c:v>420</c:v>
                </c:pt>
                <c:pt idx="1">
                  <c:v>421</c:v>
                </c:pt>
                <c:pt idx="2">
                  <c:v>422</c:v>
                </c:pt>
                <c:pt idx="3">
                  <c:v>423</c:v>
                </c:pt>
                <c:pt idx="4">
                  <c:v>424</c:v>
                </c:pt>
                <c:pt idx="5">
                  <c:v>425</c:v>
                </c:pt>
                <c:pt idx="6">
                  <c:v>426</c:v>
                </c:pt>
                <c:pt idx="7">
                  <c:v>427</c:v>
                </c:pt>
                <c:pt idx="8">
                  <c:v>428</c:v>
                </c:pt>
                <c:pt idx="9">
                  <c:v>429</c:v>
                </c:pt>
                <c:pt idx="10">
                  <c:v>430</c:v>
                </c:pt>
                <c:pt idx="11">
                  <c:v>431</c:v>
                </c:pt>
                <c:pt idx="12">
                  <c:v>432</c:v>
                </c:pt>
                <c:pt idx="13">
                  <c:v>433</c:v>
                </c:pt>
                <c:pt idx="14">
                  <c:v>434</c:v>
                </c:pt>
                <c:pt idx="15">
                  <c:v>435</c:v>
                </c:pt>
                <c:pt idx="16">
                  <c:v>436</c:v>
                </c:pt>
                <c:pt idx="17">
                  <c:v>437</c:v>
                </c:pt>
                <c:pt idx="18">
                  <c:v>438</c:v>
                </c:pt>
                <c:pt idx="19">
                  <c:v>439</c:v>
                </c:pt>
                <c:pt idx="20">
                  <c:v>440</c:v>
                </c:pt>
                <c:pt idx="21">
                  <c:v>441</c:v>
                </c:pt>
                <c:pt idx="22">
                  <c:v>442</c:v>
                </c:pt>
                <c:pt idx="23">
                  <c:v>443</c:v>
                </c:pt>
                <c:pt idx="24">
                  <c:v>444</c:v>
                </c:pt>
                <c:pt idx="25">
                  <c:v>445</c:v>
                </c:pt>
                <c:pt idx="26">
                  <c:v>446</c:v>
                </c:pt>
                <c:pt idx="27">
                  <c:v>447</c:v>
                </c:pt>
                <c:pt idx="28">
                  <c:v>448</c:v>
                </c:pt>
                <c:pt idx="29">
                  <c:v>449</c:v>
                </c:pt>
                <c:pt idx="30">
                  <c:v>450</c:v>
                </c:pt>
                <c:pt idx="31">
                  <c:v>451</c:v>
                </c:pt>
                <c:pt idx="32">
                  <c:v>452</c:v>
                </c:pt>
                <c:pt idx="33">
                  <c:v>453</c:v>
                </c:pt>
                <c:pt idx="34">
                  <c:v>454</c:v>
                </c:pt>
                <c:pt idx="35">
                  <c:v>455</c:v>
                </c:pt>
                <c:pt idx="36">
                  <c:v>456</c:v>
                </c:pt>
                <c:pt idx="37">
                  <c:v>457</c:v>
                </c:pt>
                <c:pt idx="38">
                  <c:v>458</c:v>
                </c:pt>
                <c:pt idx="39">
                  <c:v>459</c:v>
                </c:pt>
                <c:pt idx="40">
                  <c:v>460</c:v>
                </c:pt>
                <c:pt idx="41">
                  <c:v>461</c:v>
                </c:pt>
                <c:pt idx="42">
                  <c:v>462</c:v>
                </c:pt>
                <c:pt idx="43">
                  <c:v>463</c:v>
                </c:pt>
                <c:pt idx="44">
                  <c:v>464</c:v>
                </c:pt>
                <c:pt idx="45">
                  <c:v>465</c:v>
                </c:pt>
                <c:pt idx="46">
                  <c:v>466</c:v>
                </c:pt>
                <c:pt idx="47">
                  <c:v>467</c:v>
                </c:pt>
                <c:pt idx="48">
                  <c:v>468</c:v>
                </c:pt>
                <c:pt idx="49">
                  <c:v>469</c:v>
                </c:pt>
                <c:pt idx="50">
                  <c:v>470</c:v>
                </c:pt>
                <c:pt idx="51">
                  <c:v>471</c:v>
                </c:pt>
                <c:pt idx="52">
                  <c:v>472</c:v>
                </c:pt>
                <c:pt idx="53">
                  <c:v>473</c:v>
                </c:pt>
                <c:pt idx="54">
                  <c:v>474</c:v>
                </c:pt>
                <c:pt idx="55">
                  <c:v>475</c:v>
                </c:pt>
                <c:pt idx="56">
                  <c:v>476</c:v>
                </c:pt>
                <c:pt idx="57">
                  <c:v>477</c:v>
                </c:pt>
                <c:pt idx="58">
                  <c:v>478</c:v>
                </c:pt>
                <c:pt idx="59">
                  <c:v>479</c:v>
                </c:pt>
                <c:pt idx="60">
                  <c:v>480</c:v>
                </c:pt>
                <c:pt idx="61">
                  <c:v>481</c:v>
                </c:pt>
                <c:pt idx="62">
                  <c:v>482</c:v>
                </c:pt>
                <c:pt idx="63">
                  <c:v>483</c:v>
                </c:pt>
                <c:pt idx="64">
                  <c:v>484</c:v>
                </c:pt>
                <c:pt idx="65">
                  <c:v>485</c:v>
                </c:pt>
                <c:pt idx="66">
                  <c:v>486</c:v>
                </c:pt>
                <c:pt idx="67">
                  <c:v>487</c:v>
                </c:pt>
                <c:pt idx="68">
                  <c:v>488</c:v>
                </c:pt>
                <c:pt idx="69">
                  <c:v>489</c:v>
                </c:pt>
                <c:pt idx="70">
                  <c:v>490</c:v>
                </c:pt>
                <c:pt idx="71">
                  <c:v>491</c:v>
                </c:pt>
                <c:pt idx="72">
                  <c:v>492</c:v>
                </c:pt>
                <c:pt idx="73">
                  <c:v>493</c:v>
                </c:pt>
                <c:pt idx="74">
                  <c:v>494</c:v>
                </c:pt>
                <c:pt idx="75">
                  <c:v>495</c:v>
                </c:pt>
                <c:pt idx="76">
                  <c:v>496</c:v>
                </c:pt>
                <c:pt idx="77">
                  <c:v>497</c:v>
                </c:pt>
                <c:pt idx="78">
                  <c:v>498</c:v>
                </c:pt>
                <c:pt idx="79">
                  <c:v>499</c:v>
                </c:pt>
                <c:pt idx="80">
                  <c:v>500</c:v>
                </c:pt>
                <c:pt idx="81">
                  <c:v>501</c:v>
                </c:pt>
                <c:pt idx="82">
                  <c:v>502</c:v>
                </c:pt>
                <c:pt idx="83">
                  <c:v>503</c:v>
                </c:pt>
                <c:pt idx="84">
                  <c:v>504</c:v>
                </c:pt>
                <c:pt idx="85">
                  <c:v>505</c:v>
                </c:pt>
                <c:pt idx="86">
                  <c:v>506</c:v>
                </c:pt>
                <c:pt idx="87">
                  <c:v>507</c:v>
                </c:pt>
                <c:pt idx="88">
                  <c:v>508</c:v>
                </c:pt>
                <c:pt idx="89">
                  <c:v>509</c:v>
                </c:pt>
                <c:pt idx="90">
                  <c:v>510</c:v>
                </c:pt>
                <c:pt idx="91">
                  <c:v>511</c:v>
                </c:pt>
                <c:pt idx="92">
                  <c:v>512</c:v>
                </c:pt>
                <c:pt idx="93">
                  <c:v>513</c:v>
                </c:pt>
                <c:pt idx="94">
                  <c:v>514</c:v>
                </c:pt>
                <c:pt idx="95">
                  <c:v>515</c:v>
                </c:pt>
                <c:pt idx="96">
                  <c:v>516</c:v>
                </c:pt>
                <c:pt idx="97">
                  <c:v>517</c:v>
                </c:pt>
                <c:pt idx="98">
                  <c:v>518</c:v>
                </c:pt>
                <c:pt idx="99">
                  <c:v>519</c:v>
                </c:pt>
                <c:pt idx="100">
                  <c:v>520</c:v>
                </c:pt>
                <c:pt idx="101">
                  <c:v>521</c:v>
                </c:pt>
                <c:pt idx="102">
                  <c:v>522</c:v>
                </c:pt>
                <c:pt idx="103">
                  <c:v>523</c:v>
                </c:pt>
                <c:pt idx="104">
                  <c:v>524</c:v>
                </c:pt>
                <c:pt idx="105">
                  <c:v>525</c:v>
                </c:pt>
                <c:pt idx="106">
                  <c:v>526</c:v>
                </c:pt>
                <c:pt idx="107">
                  <c:v>527</c:v>
                </c:pt>
                <c:pt idx="108">
                  <c:v>528</c:v>
                </c:pt>
                <c:pt idx="109">
                  <c:v>529</c:v>
                </c:pt>
                <c:pt idx="110">
                  <c:v>530</c:v>
                </c:pt>
                <c:pt idx="111">
                  <c:v>531</c:v>
                </c:pt>
                <c:pt idx="112">
                  <c:v>532</c:v>
                </c:pt>
                <c:pt idx="113">
                  <c:v>533</c:v>
                </c:pt>
                <c:pt idx="114">
                  <c:v>534</c:v>
                </c:pt>
                <c:pt idx="115">
                  <c:v>535</c:v>
                </c:pt>
                <c:pt idx="116">
                  <c:v>536</c:v>
                </c:pt>
                <c:pt idx="117">
                  <c:v>537</c:v>
                </c:pt>
                <c:pt idx="118">
                  <c:v>538</c:v>
                </c:pt>
                <c:pt idx="119">
                  <c:v>539</c:v>
                </c:pt>
                <c:pt idx="120">
                  <c:v>540</c:v>
                </c:pt>
                <c:pt idx="121">
                  <c:v>541</c:v>
                </c:pt>
                <c:pt idx="122">
                  <c:v>542</c:v>
                </c:pt>
                <c:pt idx="123">
                  <c:v>543</c:v>
                </c:pt>
                <c:pt idx="124">
                  <c:v>544</c:v>
                </c:pt>
                <c:pt idx="125">
                  <c:v>545</c:v>
                </c:pt>
                <c:pt idx="126">
                  <c:v>546</c:v>
                </c:pt>
                <c:pt idx="127">
                  <c:v>547</c:v>
                </c:pt>
                <c:pt idx="128">
                  <c:v>548</c:v>
                </c:pt>
                <c:pt idx="129">
                  <c:v>549</c:v>
                </c:pt>
                <c:pt idx="130">
                  <c:v>550</c:v>
                </c:pt>
                <c:pt idx="131">
                  <c:v>551</c:v>
                </c:pt>
                <c:pt idx="132">
                  <c:v>552</c:v>
                </c:pt>
                <c:pt idx="133">
                  <c:v>553</c:v>
                </c:pt>
                <c:pt idx="134">
                  <c:v>554</c:v>
                </c:pt>
                <c:pt idx="135">
                  <c:v>555</c:v>
                </c:pt>
                <c:pt idx="136">
                  <c:v>556</c:v>
                </c:pt>
                <c:pt idx="137">
                  <c:v>557</c:v>
                </c:pt>
                <c:pt idx="138">
                  <c:v>558</c:v>
                </c:pt>
                <c:pt idx="139">
                  <c:v>559</c:v>
                </c:pt>
                <c:pt idx="140">
                  <c:v>560</c:v>
                </c:pt>
                <c:pt idx="141">
                  <c:v>561</c:v>
                </c:pt>
                <c:pt idx="142">
                  <c:v>562</c:v>
                </c:pt>
                <c:pt idx="143">
                  <c:v>563</c:v>
                </c:pt>
                <c:pt idx="144">
                  <c:v>564</c:v>
                </c:pt>
                <c:pt idx="145">
                  <c:v>565</c:v>
                </c:pt>
                <c:pt idx="146">
                  <c:v>566</c:v>
                </c:pt>
                <c:pt idx="147">
                  <c:v>567</c:v>
                </c:pt>
                <c:pt idx="148">
                  <c:v>568</c:v>
                </c:pt>
                <c:pt idx="149">
                  <c:v>569</c:v>
                </c:pt>
                <c:pt idx="150">
                  <c:v>570</c:v>
                </c:pt>
                <c:pt idx="151">
                  <c:v>571</c:v>
                </c:pt>
                <c:pt idx="152">
                  <c:v>572</c:v>
                </c:pt>
                <c:pt idx="153">
                  <c:v>573</c:v>
                </c:pt>
                <c:pt idx="154">
                  <c:v>574</c:v>
                </c:pt>
                <c:pt idx="155">
                  <c:v>575</c:v>
                </c:pt>
                <c:pt idx="156">
                  <c:v>576</c:v>
                </c:pt>
                <c:pt idx="157">
                  <c:v>577</c:v>
                </c:pt>
                <c:pt idx="158">
                  <c:v>578</c:v>
                </c:pt>
                <c:pt idx="159">
                  <c:v>579</c:v>
                </c:pt>
                <c:pt idx="160">
                  <c:v>580</c:v>
                </c:pt>
                <c:pt idx="161">
                  <c:v>581</c:v>
                </c:pt>
                <c:pt idx="162">
                  <c:v>582</c:v>
                </c:pt>
                <c:pt idx="163">
                  <c:v>583</c:v>
                </c:pt>
                <c:pt idx="164">
                  <c:v>584</c:v>
                </c:pt>
                <c:pt idx="165">
                  <c:v>585</c:v>
                </c:pt>
                <c:pt idx="166">
                  <c:v>586</c:v>
                </c:pt>
                <c:pt idx="167">
                  <c:v>587</c:v>
                </c:pt>
                <c:pt idx="168">
                  <c:v>588</c:v>
                </c:pt>
                <c:pt idx="169">
                  <c:v>589</c:v>
                </c:pt>
                <c:pt idx="170">
                  <c:v>590</c:v>
                </c:pt>
                <c:pt idx="171">
                  <c:v>591</c:v>
                </c:pt>
                <c:pt idx="172">
                  <c:v>592</c:v>
                </c:pt>
                <c:pt idx="173">
                  <c:v>593</c:v>
                </c:pt>
                <c:pt idx="174">
                  <c:v>594</c:v>
                </c:pt>
                <c:pt idx="175">
                  <c:v>595</c:v>
                </c:pt>
                <c:pt idx="176">
                  <c:v>596</c:v>
                </c:pt>
                <c:pt idx="177">
                  <c:v>597</c:v>
                </c:pt>
                <c:pt idx="178">
                  <c:v>598</c:v>
                </c:pt>
                <c:pt idx="179">
                  <c:v>599</c:v>
                </c:pt>
                <c:pt idx="180">
                  <c:v>600</c:v>
                </c:pt>
                <c:pt idx="181">
                  <c:v>601</c:v>
                </c:pt>
                <c:pt idx="182">
                  <c:v>602</c:v>
                </c:pt>
                <c:pt idx="183">
                  <c:v>603</c:v>
                </c:pt>
                <c:pt idx="184">
                  <c:v>604</c:v>
                </c:pt>
                <c:pt idx="185">
                  <c:v>605</c:v>
                </c:pt>
                <c:pt idx="186">
                  <c:v>606</c:v>
                </c:pt>
                <c:pt idx="187">
                  <c:v>607</c:v>
                </c:pt>
                <c:pt idx="188">
                  <c:v>608</c:v>
                </c:pt>
                <c:pt idx="189">
                  <c:v>609</c:v>
                </c:pt>
                <c:pt idx="190">
                  <c:v>610</c:v>
                </c:pt>
                <c:pt idx="191">
                  <c:v>611</c:v>
                </c:pt>
                <c:pt idx="192">
                  <c:v>612</c:v>
                </c:pt>
                <c:pt idx="193">
                  <c:v>613</c:v>
                </c:pt>
                <c:pt idx="194">
                  <c:v>614</c:v>
                </c:pt>
                <c:pt idx="195">
                  <c:v>615</c:v>
                </c:pt>
                <c:pt idx="196">
                  <c:v>616</c:v>
                </c:pt>
                <c:pt idx="197">
                  <c:v>617</c:v>
                </c:pt>
                <c:pt idx="198">
                  <c:v>618</c:v>
                </c:pt>
                <c:pt idx="199">
                  <c:v>619</c:v>
                </c:pt>
                <c:pt idx="200">
                  <c:v>620</c:v>
                </c:pt>
                <c:pt idx="201">
                  <c:v>621</c:v>
                </c:pt>
                <c:pt idx="202">
                  <c:v>622</c:v>
                </c:pt>
                <c:pt idx="203">
                  <c:v>623</c:v>
                </c:pt>
                <c:pt idx="204">
                  <c:v>624</c:v>
                </c:pt>
                <c:pt idx="205">
                  <c:v>625</c:v>
                </c:pt>
                <c:pt idx="206">
                  <c:v>626</c:v>
                </c:pt>
                <c:pt idx="207">
                  <c:v>627</c:v>
                </c:pt>
                <c:pt idx="208">
                  <c:v>628</c:v>
                </c:pt>
                <c:pt idx="209">
                  <c:v>629</c:v>
                </c:pt>
                <c:pt idx="210">
                  <c:v>630</c:v>
                </c:pt>
                <c:pt idx="211">
                  <c:v>631</c:v>
                </c:pt>
                <c:pt idx="212">
                  <c:v>632</c:v>
                </c:pt>
                <c:pt idx="213">
                  <c:v>633</c:v>
                </c:pt>
                <c:pt idx="214">
                  <c:v>634</c:v>
                </c:pt>
                <c:pt idx="215">
                  <c:v>635</c:v>
                </c:pt>
                <c:pt idx="216">
                  <c:v>636</c:v>
                </c:pt>
                <c:pt idx="217">
                  <c:v>637</c:v>
                </c:pt>
                <c:pt idx="218">
                  <c:v>638</c:v>
                </c:pt>
                <c:pt idx="219">
                  <c:v>639</c:v>
                </c:pt>
                <c:pt idx="220">
                  <c:v>640</c:v>
                </c:pt>
                <c:pt idx="221">
                  <c:v>641</c:v>
                </c:pt>
                <c:pt idx="222">
                  <c:v>642</c:v>
                </c:pt>
                <c:pt idx="223">
                  <c:v>643</c:v>
                </c:pt>
                <c:pt idx="224">
                  <c:v>644</c:v>
                </c:pt>
                <c:pt idx="225">
                  <c:v>645</c:v>
                </c:pt>
                <c:pt idx="226">
                  <c:v>646</c:v>
                </c:pt>
                <c:pt idx="227">
                  <c:v>647</c:v>
                </c:pt>
                <c:pt idx="228">
                  <c:v>648</c:v>
                </c:pt>
                <c:pt idx="229">
                  <c:v>649</c:v>
                </c:pt>
                <c:pt idx="230">
                  <c:v>650</c:v>
                </c:pt>
                <c:pt idx="231">
                  <c:v>651</c:v>
                </c:pt>
                <c:pt idx="232">
                  <c:v>652</c:v>
                </c:pt>
                <c:pt idx="233">
                  <c:v>653</c:v>
                </c:pt>
                <c:pt idx="234">
                  <c:v>654</c:v>
                </c:pt>
                <c:pt idx="235">
                  <c:v>655</c:v>
                </c:pt>
                <c:pt idx="236">
                  <c:v>656</c:v>
                </c:pt>
                <c:pt idx="237">
                  <c:v>657</c:v>
                </c:pt>
                <c:pt idx="238">
                  <c:v>658</c:v>
                </c:pt>
                <c:pt idx="239">
                  <c:v>659</c:v>
                </c:pt>
                <c:pt idx="240">
                  <c:v>660</c:v>
                </c:pt>
                <c:pt idx="241">
                  <c:v>661</c:v>
                </c:pt>
                <c:pt idx="242">
                  <c:v>662</c:v>
                </c:pt>
                <c:pt idx="243">
                  <c:v>663</c:v>
                </c:pt>
                <c:pt idx="244">
                  <c:v>664</c:v>
                </c:pt>
                <c:pt idx="245">
                  <c:v>665</c:v>
                </c:pt>
                <c:pt idx="246">
                  <c:v>666</c:v>
                </c:pt>
                <c:pt idx="247">
                  <c:v>667</c:v>
                </c:pt>
                <c:pt idx="248">
                  <c:v>668</c:v>
                </c:pt>
                <c:pt idx="249">
                  <c:v>669</c:v>
                </c:pt>
                <c:pt idx="250">
                  <c:v>670</c:v>
                </c:pt>
                <c:pt idx="251">
                  <c:v>671</c:v>
                </c:pt>
                <c:pt idx="252">
                  <c:v>672</c:v>
                </c:pt>
                <c:pt idx="253">
                  <c:v>673</c:v>
                </c:pt>
                <c:pt idx="254">
                  <c:v>674</c:v>
                </c:pt>
                <c:pt idx="255">
                  <c:v>675</c:v>
                </c:pt>
                <c:pt idx="256">
                  <c:v>676</c:v>
                </c:pt>
                <c:pt idx="257">
                  <c:v>677</c:v>
                </c:pt>
                <c:pt idx="258">
                  <c:v>678</c:v>
                </c:pt>
                <c:pt idx="259">
                  <c:v>679</c:v>
                </c:pt>
                <c:pt idx="260">
                  <c:v>680</c:v>
                </c:pt>
                <c:pt idx="261">
                  <c:v>681</c:v>
                </c:pt>
                <c:pt idx="262">
                  <c:v>682</c:v>
                </c:pt>
                <c:pt idx="263">
                  <c:v>683</c:v>
                </c:pt>
                <c:pt idx="264">
                  <c:v>684</c:v>
                </c:pt>
                <c:pt idx="265">
                  <c:v>685</c:v>
                </c:pt>
                <c:pt idx="266">
                  <c:v>686</c:v>
                </c:pt>
                <c:pt idx="267">
                  <c:v>687</c:v>
                </c:pt>
                <c:pt idx="268">
                  <c:v>688</c:v>
                </c:pt>
                <c:pt idx="269">
                  <c:v>689</c:v>
                </c:pt>
                <c:pt idx="270">
                  <c:v>690</c:v>
                </c:pt>
                <c:pt idx="271">
                  <c:v>691</c:v>
                </c:pt>
                <c:pt idx="272">
                  <c:v>692</c:v>
                </c:pt>
                <c:pt idx="273">
                  <c:v>693</c:v>
                </c:pt>
                <c:pt idx="274">
                  <c:v>694</c:v>
                </c:pt>
                <c:pt idx="275">
                  <c:v>695</c:v>
                </c:pt>
                <c:pt idx="276">
                  <c:v>696</c:v>
                </c:pt>
                <c:pt idx="277">
                  <c:v>697</c:v>
                </c:pt>
                <c:pt idx="278">
                  <c:v>698</c:v>
                </c:pt>
                <c:pt idx="279">
                  <c:v>699</c:v>
                </c:pt>
              </c:numCache>
            </c:numRef>
          </c:xVal>
          <c:yVal>
            <c:numRef>
              <c:f>'Sheet 1 - L-Lys stand +AB42'!$D$26:$D$305</c:f>
              <c:numCache>
                <c:formatCode>0.00</c:formatCode>
                <c:ptCount val="280"/>
                <c:pt idx="0">
                  <c:v>0.35400469265407553</c:v>
                </c:pt>
                <c:pt idx="1">
                  <c:v>0.38134455967845582</c:v>
                </c:pt>
                <c:pt idx="2">
                  <c:v>0.4068553253120169</c:v>
                </c:pt>
                <c:pt idx="3">
                  <c:v>0.42878953226342909</c:v>
                </c:pt>
                <c:pt idx="4">
                  <c:v>0.45249829943306397</c:v>
                </c:pt>
                <c:pt idx="5">
                  <c:v>0.47380050520965417</c:v>
                </c:pt>
                <c:pt idx="6">
                  <c:v>0.5008014710605091</c:v>
                </c:pt>
                <c:pt idx="7">
                  <c:v>0.52077208724199375</c:v>
                </c:pt>
                <c:pt idx="8">
                  <c:v>0.54601696676996614</c:v>
                </c:pt>
                <c:pt idx="9">
                  <c:v>0.56450209408406549</c:v>
                </c:pt>
                <c:pt idx="10">
                  <c:v>0.58650825707494036</c:v>
                </c:pt>
                <c:pt idx="11">
                  <c:v>0.60595934862511747</c:v>
                </c:pt>
                <c:pt idx="12">
                  <c:v>0.62141503693783973</c:v>
                </c:pt>
                <c:pt idx="13">
                  <c:v>0.63652224939819013</c:v>
                </c:pt>
                <c:pt idx="14">
                  <c:v>0.65374005736002183</c:v>
                </c:pt>
                <c:pt idx="15">
                  <c:v>0.66807327680959827</c:v>
                </c:pt>
                <c:pt idx="16">
                  <c:v>0.68526364411336071</c:v>
                </c:pt>
                <c:pt idx="17">
                  <c:v>0.69430616959472558</c:v>
                </c:pt>
                <c:pt idx="18">
                  <c:v>0.70534191210727071</c:v>
                </c:pt>
                <c:pt idx="19">
                  <c:v>0.71797321007753645</c:v>
                </c:pt>
                <c:pt idx="20">
                  <c:v>0.72741920369622648</c:v>
                </c:pt>
                <c:pt idx="21">
                  <c:v>0.73710130759258885</c:v>
                </c:pt>
                <c:pt idx="22">
                  <c:v>0.74731579161624562</c:v>
                </c:pt>
                <c:pt idx="23">
                  <c:v>0.75304056181581169</c:v>
                </c:pt>
                <c:pt idx="24">
                  <c:v>0.75951497219597941</c:v>
                </c:pt>
                <c:pt idx="25">
                  <c:v>0.76664818754453445</c:v>
                </c:pt>
                <c:pt idx="26">
                  <c:v>0.77209583725217101</c:v>
                </c:pt>
                <c:pt idx="27">
                  <c:v>0.77750684795191671</c:v>
                </c:pt>
                <c:pt idx="28">
                  <c:v>0.77900703777493052</c:v>
                </c:pt>
                <c:pt idx="29">
                  <c:v>0.7816880805319989</c:v>
                </c:pt>
                <c:pt idx="30">
                  <c:v>0.78611853942121923</c:v>
                </c:pt>
                <c:pt idx="31">
                  <c:v>0.79114621076174363</c:v>
                </c:pt>
                <c:pt idx="32">
                  <c:v>0.78915555807513726</c:v>
                </c:pt>
                <c:pt idx="33">
                  <c:v>0.79370090587341657</c:v>
                </c:pt>
                <c:pt idx="34">
                  <c:v>0.794650473260888</c:v>
                </c:pt>
                <c:pt idx="35">
                  <c:v>0.79529811862626643</c:v>
                </c:pt>
                <c:pt idx="36">
                  <c:v>0.79021549118627166</c:v>
                </c:pt>
                <c:pt idx="37">
                  <c:v>0.79310362105114618</c:v>
                </c:pt>
                <c:pt idx="38">
                  <c:v>0.79169577899354293</c:v>
                </c:pt>
                <c:pt idx="39">
                  <c:v>0.79049668133887496</c:v>
                </c:pt>
                <c:pt idx="40">
                  <c:v>0.79060139489006709</c:v>
                </c:pt>
                <c:pt idx="41">
                  <c:v>0.78683870773196329</c:v>
                </c:pt>
                <c:pt idx="42">
                  <c:v>0.78111242980393192</c:v>
                </c:pt>
                <c:pt idx="43">
                  <c:v>0.78023274623392047</c:v>
                </c:pt>
                <c:pt idx="44">
                  <c:v>0.77763176265217882</c:v>
                </c:pt>
                <c:pt idx="45">
                  <c:v>0.77549960783982619</c:v>
                </c:pt>
                <c:pt idx="46">
                  <c:v>0.76868354618941237</c:v>
                </c:pt>
                <c:pt idx="47">
                  <c:v>0.76399549008261447</c:v>
                </c:pt>
                <c:pt idx="48">
                  <c:v>0.75860664178512638</c:v>
                </c:pt>
                <c:pt idx="49">
                  <c:v>0.75524275001228802</c:v>
                </c:pt>
                <c:pt idx="50">
                  <c:v>0.74852106975143884</c:v>
                </c:pt>
                <c:pt idx="51">
                  <c:v>0.74119283153516613</c:v>
                </c:pt>
                <c:pt idx="52">
                  <c:v>0.73646399197647228</c:v>
                </c:pt>
                <c:pt idx="53">
                  <c:v>0.73102546342295971</c:v>
                </c:pt>
                <c:pt idx="54">
                  <c:v>0.72255044693594894</c:v>
                </c:pt>
                <c:pt idx="55">
                  <c:v>0.71576785444510016</c:v>
                </c:pt>
                <c:pt idx="56">
                  <c:v>0.70993988083517301</c:v>
                </c:pt>
                <c:pt idx="57">
                  <c:v>0.70182189444875487</c:v>
                </c:pt>
                <c:pt idx="58">
                  <c:v>0.69894250940897951</c:v>
                </c:pt>
                <c:pt idx="59">
                  <c:v>0.69146410143755876</c:v>
                </c:pt>
                <c:pt idx="60">
                  <c:v>0.68720695412615529</c:v>
                </c:pt>
                <c:pt idx="61">
                  <c:v>0.67645858465910402</c:v>
                </c:pt>
                <c:pt idx="62">
                  <c:v>0.66983287071198261</c:v>
                </c:pt>
                <c:pt idx="63">
                  <c:v>0.66485201614958123</c:v>
                </c:pt>
                <c:pt idx="64">
                  <c:v>0.65897858392333253</c:v>
                </c:pt>
                <c:pt idx="65">
                  <c:v>0.6495505310671974</c:v>
                </c:pt>
                <c:pt idx="66">
                  <c:v>0.64433605337600008</c:v>
                </c:pt>
                <c:pt idx="67">
                  <c:v>0.63624045615420088</c:v>
                </c:pt>
                <c:pt idx="68">
                  <c:v>0.62935352885355045</c:v>
                </c:pt>
                <c:pt idx="69">
                  <c:v>0.62157410108475031</c:v>
                </c:pt>
                <c:pt idx="70">
                  <c:v>0.61322294509425868</c:v>
                </c:pt>
                <c:pt idx="71">
                  <c:v>0.60423937058970578</c:v>
                </c:pt>
                <c:pt idx="72">
                  <c:v>0.59690479991387857</c:v>
                </c:pt>
                <c:pt idx="73">
                  <c:v>0.58946430950408701</c:v>
                </c:pt>
                <c:pt idx="74">
                  <c:v>0.58128906803383462</c:v>
                </c:pt>
                <c:pt idx="75">
                  <c:v>0.56944499248698899</c:v>
                </c:pt>
                <c:pt idx="76">
                  <c:v>0.56318686515208305</c:v>
                </c:pt>
                <c:pt idx="77">
                  <c:v>0.5569226297076183</c:v>
                </c:pt>
                <c:pt idx="78">
                  <c:v>0.54744866712280482</c:v>
                </c:pt>
                <c:pt idx="79">
                  <c:v>0.54118993669651261</c:v>
                </c:pt>
                <c:pt idx="80">
                  <c:v>0.53359987962295929</c:v>
                </c:pt>
                <c:pt idx="81">
                  <c:v>0.52410496081866031</c:v>
                </c:pt>
                <c:pt idx="82">
                  <c:v>0.51786130526465612</c:v>
                </c:pt>
                <c:pt idx="83">
                  <c:v>0.51118689289428687</c:v>
                </c:pt>
                <c:pt idx="84">
                  <c:v>0.50442314821543754</c:v>
                </c:pt>
                <c:pt idx="85">
                  <c:v>0.49974982924975131</c:v>
                </c:pt>
                <c:pt idx="86">
                  <c:v>0.4881981806542155</c:v>
                </c:pt>
                <c:pt idx="87">
                  <c:v>0.48039862651967719</c:v>
                </c:pt>
                <c:pt idx="88">
                  <c:v>0.47579240267688144</c:v>
                </c:pt>
                <c:pt idx="89">
                  <c:v>0.46880034931053088</c:v>
                </c:pt>
                <c:pt idx="90">
                  <c:v>0.46273027069455319</c:v>
                </c:pt>
                <c:pt idx="91">
                  <c:v>0.45219211717341928</c:v>
                </c:pt>
                <c:pt idx="92">
                  <c:v>0.44548144453654986</c:v>
                </c:pt>
                <c:pt idx="93">
                  <c:v>0.43935475011360731</c:v>
                </c:pt>
                <c:pt idx="94">
                  <c:v>0.4314342399706656</c:v>
                </c:pt>
                <c:pt idx="95">
                  <c:v>0.4241805197260638</c:v>
                </c:pt>
                <c:pt idx="96">
                  <c:v>0.41815623986994938</c:v>
                </c:pt>
                <c:pt idx="97">
                  <c:v>0.41345891062999829</c:v>
                </c:pt>
                <c:pt idx="98">
                  <c:v>0.40607869317333717</c:v>
                </c:pt>
                <c:pt idx="99">
                  <c:v>0.39777797009691979</c:v>
                </c:pt>
                <c:pt idx="100">
                  <c:v>0.3928896514644416</c:v>
                </c:pt>
                <c:pt idx="101">
                  <c:v>0.3861746438066887</c:v>
                </c:pt>
                <c:pt idx="102">
                  <c:v>0.3820923182139328</c:v>
                </c:pt>
                <c:pt idx="103">
                  <c:v>0.37091756072451776</c:v>
                </c:pt>
                <c:pt idx="104">
                  <c:v>0.36617507682630396</c:v>
                </c:pt>
                <c:pt idx="105">
                  <c:v>0.36005279461994238</c:v>
                </c:pt>
                <c:pt idx="106">
                  <c:v>0.35513062567414311</c:v>
                </c:pt>
                <c:pt idx="107">
                  <c:v>0.34956254826615751</c:v>
                </c:pt>
                <c:pt idx="108">
                  <c:v>0.34117746717901293</c:v>
                </c:pt>
                <c:pt idx="109">
                  <c:v>0.33542386197409296</c:v>
                </c:pt>
                <c:pt idx="110">
                  <c:v>0.33069159203159476</c:v>
                </c:pt>
                <c:pt idx="111">
                  <c:v>0.32550956789406821</c:v>
                </c:pt>
                <c:pt idx="112">
                  <c:v>0.31832407175943161</c:v>
                </c:pt>
                <c:pt idx="113">
                  <c:v>0.31103829600147398</c:v>
                </c:pt>
                <c:pt idx="114">
                  <c:v>0.30756933123497737</c:v>
                </c:pt>
                <c:pt idx="115">
                  <c:v>0.30130916786355177</c:v>
                </c:pt>
                <c:pt idx="116">
                  <c:v>0.29648677435667492</c:v>
                </c:pt>
                <c:pt idx="117">
                  <c:v>0.29207135415425933</c:v>
                </c:pt>
                <c:pt idx="118">
                  <c:v>0.28562958307990932</c:v>
                </c:pt>
                <c:pt idx="119">
                  <c:v>0.27998114253853829</c:v>
                </c:pt>
                <c:pt idx="120">
                  <c:v>0.27517346687384864</c:v>
                </c:pt>
                <c:pt idx="121">
                  <c:v>0.2710442714309278</c:v>
                </c:pt>
                <c:pt idx="122">
                  <c:v>0.26574878891711018</c:v>
                </c:pt>
                <c:pt idx="123">
                  <c:v>0.26123664733055169</c:v>
                </c:pt>
                <c:pt idx="124">
                  <c:v>0.25789369247827437</c:v>
                </c:pt>
                <c:pt idx="125">
                  <c:v>0.24961786742664221</c:v>
                </c:pt>
                <c:pt idx="126">
                  <c:v>0.24755974087575505</c:v>
                </c:pt>
                <c:pt idx="127">
                  <c:v>0.24101167687449096</c:v>
                </c:pt>
                <c:pt idx="128">
                  <c:v>0.2381774489053439</c:v>
                </c:pt>
                <c:pt idx="129">
                  <c:v>0.23246979202695095</c:v>
                </c:pt>
                <c:pt idx="130">
                  <c:v>0.22818128444594146</c:v>
                </c:pt>
                <c:pt idx="131">
                  <c:v>0.22443412689103073</c:v>
                </c:pt>
                <c:pt idx="132">
                  <c:v>0.2211644104917396</c:v>
                </c:pt>
                <c:pt idx="133">
                  <c:v>0.21641074986272132</c:v>
                </c:pt>
                <c:pt idx="134">
                  <c:v>0.21464274983136059</c:v>
                </c:pt>
                <c:pt idx="135">
                  <c:v>0.20896654778730295</c:v>
                </c:pt>
                <c:pt idx="136">
                  <c:v>0.20421145493686085</c:v>
                </c:pt>
                <c:pt idx="137">
                  <c:v>0.20045238632707393</c:v>
                </c:pt>
                <c:pt idx="138">
                  <c:v>0.19871670813422523</c:v>
                </c:pt>
                <c:pt idx="139">
                  <c:v>0.19386725029830409</c:v>
                </c:pt>
                <c:pt idx="140">
                  <c:v>0.19108234410766148</c:v>
                </c:pt>
                <c:pt idx="141">
                  <c:v>0.18714249885488024</c:v>
                </c:pt>
                <c:pt idx="142">
                  <c:v>0.18446047595369103</c:v>
                </c:pt>
                <c:pt idx="143">
                  <c:v>0.18068097774381703</c:v>
                </c:pt>
                <c:pt idx="144">
                  <c:v>0.17580630296838565</c:v>
                </c:pt>
                <c:pt idx="145">
                  <c:v>0.17529228070164857</c:v>
                </c:pt>
                <c:pt idx="146">
                  <c:v>0.17215571554229828</c:v>
                </c:pt>
                <c:pt idx="147">
                  <c:v>0.16829370671123109</c:v>
                </c:pt>
                <c:pt idx="148">
                  <c:v>0.1640293982927086</c:v>
                </c:pt>
                <c:pt idx="149">
                  <c:v>0.16254839425410714</c:v>
                </c:pt>
                <c:pt idx="150">
                  <c:v>0.1574628073240624</c:v>
                </c:pt>
                <c:pt idx="151">
                  <c:v>0.15413948164898453</c:v>
                </c:pt>
                <c:pt idx="152">
                  <c:v>0.15116679716559112</c:v>
                </c:pt>
                <c:pt idx="153">
                  <c:v>0.15016785155026149</c:v>
                </c:pt>
                <c:pt idx="154">
                  <c:v>0.14694987846200841</c:v>
                </c:pt>
                <c:pt idx="155">
                  <c:v>0.14371545231703187</c:v>
                </c:pt>
                <c:pt idx="156">
                  <c:v>0.14338133968911243</c:v>
                </c:pt>
                <c:pt idx="157">
                  <c:v>0.13977510770458293</c:v>
                </c:pt>
                <c:pt idx="158">
                  <c:v>0.13597814782795128</c:v>
                </c:pt>
                <c:pt idx="159">
                  <c:v>0.13391320079596003</c:v>
                </c:pt>
                <c:pt idx="160">
                  <c:v>0.13261188035752464</c:v>
                </c:pt>
                <c:pt idx="161">
                  <c:v>0.12903834702300523</c:v>
                </c:pt>
                <c:pt idx="162">
                  <c:v>0.12773839294841427</c:v>
                </c:pt>
                <c:pt idx="163">
                  <c:v>0.12401579255103737</c:v>
                </c:pt>
                <c:pt idx="164">
                  <c:v>0.1219038041496909</c:v>
                </c:pt>
                <c:pt idx="165">
                  <c:v>0.12164948823172701</c:v>
                </c:pt>
                <c:pt idx="166">
                  <c:v>0.11972481615512957</c:v>
                </c:pt>
                <c:pt idx="167">
                  <c:v>0.11566939422787265</c:v>
                </c:pt>
                <c:pt idx="168">
                  <c:v>0.11358686298095408</c:v>
                </c:pt>
                <c:pt idx="169">
                  <c:v>0.10952309185654747</c:v>
                </c:pt>
                <c:pt idx="170">
                  <c:v>0.10910721330467844</c:v>
                </c:pt>
                <c:pt idx="171">
                  <c:v>0.10562092099894851</c:v>
                </c:pt>
                <c:pt idx="172">
                  <c:v>0.10532791290877912</c:v>
                </c:pt>
                <c:pt idx="173">
                  <c:v>0.10190807379546818</c:v>
                </c:pt>
                <c:pt idx="174">
                  <c:v>0.10054497412285635</c:v>
                </c:pt>
                <c:pt idx="175">
                  <c:v>9.7406552406982955E-2</c:v>
                </c:pt>
                <c:pt idx="176">
                  <c:v>9.554804162657364E-2</c:v>
                </c:pt>
                <c:pt idx="177">
                  <c:v>9.465140491646129E-2</c:v>
                </c:pt>
                <c:pt idx="178">
                  <c:v>9.3234356789467135E-2</c:v>
                </c:pt>
                <c:pt idx="179">
                  <c:v>9.1886400500324608E-2</c:v>
                </c:pt>
                <c:pt idx="180">
                  <c:v>8.9976164984091958E-2</c:v>
                </c:pt>
                <c:pt idx="181">
                  <c:v>8.7135661245980781E-2</c:v>
                </c:pt>
                <c:pt idx="182">
                  <c:v>8.7216456675271781E-2</c:v>
                </c:pt>
                <c:pt idx="183">
                  <c:v>8.4849699796185271E-2</c:v>
                </c:pt>
                <c:pt idx="184">
                  <c:v>8.6115965668419753E-2</c:v>
                </c:pt>
                <c:pt idx="185">
                  <c:v>8.2840105215323229E-2</c:v>
                </c:pt>
                <c:pt idx="186">
                  <c:v>8.0799818590111053E-2</c:v>
                </c:pt>
                <c:pt idx="187">
                  <c:v>8.0818241343301636E-2</c:v>
                </c:pt>
                <c:pt idx="188">
                  <c:v>8.0007045554809392E-2</c:v>
                </c:pt>
                <c:pt idx="189">
                  <c:v>7.7001850585918352E-2</c:v>
                </c:pt>
                <c:pt idx="190">
                  <c:v>7.4600039140630958E-2</c:v>
                </c:pt>
                <c:pt idx="191">
                  <c:v>7.2345518774687173E-2</c:v>
                </c:pt>
                <c:pt idx="192">
                  <c:v>7.2255672149873024E-2</c:v>
                </c:pt>
                <c:pt idx="193">
                  <c:v>7.070769674273357E-2</c:v>
                </c:pt>
                <c:pt idx="194">
                  <c:v>7.1264731728366434E-2</c:v>
                </c:pt>
                <c:pt idx="195">
                  <c:v>6.9057921439506759E-2</c:v>
                </c:pt>
                <c:pt idx="196">
                  <c:v>6.759120801315463E-2</c:v>
                </c:pt>
                <c:pt idx="197">
                  <c:v>6.5205458580135919E-2</c:v>
                </c:pt>
                <c:pt idx="198">
                  <c:v>6.5659520295080542E-2</c:v>
                </c:pt>
                <c:pt idx="199">
                  <c:v>6.5491776215704081E-2</c:v>
                </c:pt>
                <c:pt idx="200">
                  <c:v>6.3139606669828874E-2</c:v>
                </c:pt>
                <c:pt idx="201">
                  <c:v>6.035348464695181E-2</c:v>
                </c:pt>
                <c:pt idx="202">
                  <c:v>6.0596295028687547E-2</c:v>
                </c:pt>
                <c:pt idx="203">
                  <c:v>5.802334216962729E-2</c:v>
                </c:pt>
                <c:pt idx="204">
                  <c:v>5.7910257709995673E-2</c:v>
                </c:pt>
                <c:pt idx="205">
                  <c:v>5.8587048793410139E-2</c:v>
                </c:pt>
                <c:pt idx="206">
                  <c:v>5.6102764601068618E-2</c:v>
                </c:pt>
                <c:pt idx="207">
                  <c:v>5.4996511417876898E-2</c:v>
                </c:pt>
                <c:pt idx="208">
                  <c:v>5.4831094547541238E-2</c:v>
                </c:pt>
                <c:pt idx="209">
                  <c:v>5.4003723848072831E-2</c:v>
                </c:pt>
                <c:pt idx="210">
                  <c:v>5.2739512587572639E-2</c:v>
                </c:pt>
                <c:pt idx="211">
                  <c:v>5.1759903529501869E-2</c:v>
                </c:pt>
                <c:pt idx="212">
                  <c:v>4.9534543597023979E-2</c:v>
                </c:pt>
                <c:pt idx="213">
                  <c:v>4.9436932291231625E-2</c:v>
                </c:pt>
                <c:pt idx="214">
                  <c:v>4.8625213501889336E-2</c:v>
                </c:pt>
                <c:pt idx="215">
                  <c:v>4.7957827025550265E-2</c:v>
                </c:pt>
                <c:pt idx="216">
                  <c:v>4.7162735948196859E-2</c:v>
                </c:pt>
                <c:pt idx="217">
                  <c:v>4.4977420077575644E-2</c:v>
                </c:pt>
                <c:pt idx="218">
                  <c:v>4.5321125718319533E-2</c:v>
                </c:pt>
                <c:pt idx="219">
                  <c:v>4.4142977287276855E-2</c:v>
                </c:pt>
                <c:pt idx="220">
                  <c:v>4.3414357977557154E-2</c:v>
                </c:pt>
                <c:pt idx="221">
                  <c:v>4.2653327330563734E-2</c:v>
                </c:pt>
                <c:pt idx="222">
                  <c:v>4.0477095704873609E-2</c:v>
                </c:pt>
                <c:pt idx="223">
                  <c:v>4.0629008635364013E-2</c:v>
                </c:pt>
                <c:pt idx="224">
                  <c:v>4.0527708098944383E-2</c:v>
                </c:pt>
                <c:pt idx="225">
                  <c:v>3.986883558432168E-2</c:v>
                </c:pt>
                <c:pt idx="226">
                  <c:v>4.012623788276326E-2</c:v>
                </c:pt>
                <c:pt idx="227">
                  <c:v>3.8230792338447651E-2</c:v>
                </c:pt>
                <c:pt idx="228">
                  <c:v>3.8328978269712724E-2</c:v>
                </c:pt>
                <c:pt idx="229">
                  <c:v>3.821704595586517E-2</c:v>
                </c:pt>
                <c:pt idx="230">
                  <c:v>3.7283915221031486E-2</c:v>
                </c:pt>
                <c:pt idx="231">
                  <c:v>3.5554906253967213E-2</c:v>
                </c:pt>
                <c:pt idx="232">
                  <c:v>3.5113695451514923E-2</c:v>
                </c:pt>
                <c:pt idx="233">
                  <c:v>3.5295254424655344E-2</c:v>
                </c:pt>
                <c:pt idx="234">
                  <c:v>3.4236883078974517E-2</c:v>
                </c:pt>
                <c:pt idx="235">
                  <c:v>3.3786814311479209E-2</c:v>
                </c:pt>
                <c:pt idx="236">
                  <c:v>3.301994839347009E-2</c:v>
                </c:pt>
                <c:pt idx="237">
                  <c:v>3.3937502483982647E-2</c:v>
                </c:pt>
                <c:pt idx="238">
                  <c:v>3.2302455637351499E-2</c:v>
                </c:pt>
                <c:pt idx="239">
                  <c:v>3.2246365967311841E-2</c:v>
                </c:pt>
                <c:pt idx="240">
                  <c:v>3.1626197204249265E-2</c:v>
                </c:pt>
                <c:pt idx="241">
                  <c:v>3.0906150717965219E-2</c:v>
                </c:pt>
                <c:pt idx="242">
                  <c:v>2.9358938583284054E-2</c:v>
                </c:pt>
                <c:pt idx="243">
                  <c:v>2.9282946656265348E-2</c:v>
                </c:pt>
                <c:pt idx="244">
                  <c:v>2.8995974304688404E-2</c:v>
                </c:pt>
                <c:pt idx="245">
                  <c:v>2.7269325837309465E-2</c:v>
                </c:pt>
                <c:pt idx="246">
                  <c:v>2.8992473479810162E-2</c:v>
                </c:pt>
                <c:pt idx="247">
                  <c:v>2.7950720196656037E-2</c:v>
                </c:pt>
                <c:pt idx="248">
                  <c:v>2.7918907126037354E-2</c:v>
                </c:pt>
                <c:pt idx="249">
                  <c:v>2.7366209332417034E-2</c:v>
                </c:pt>
                <c:pt idx="250">
                  <c:v>2.5042422714592734E-2</c:v>
                </c:pt>
                <c:pt idx="251">
                  <c:v>2.6761341480293837E-2</c:v>
                </c:pt>
                <c:pt idx="252">
                  <c:v>2.5730316710425975E-2</c:v>
                </c:pt>
                <c:pt idx="253">
                  <c:v>2.5377894710496531E-2</c:v>
                </c:pt>
                <c:pt idx="254">
                  <c:v>2.4270070112389096E-2</c:v>
                </c:pt>
                <c:pt idx="255">
                  <c:v>2.4989138625681383E-2</c:v>
                </c:pt>
                <c:pt idx="256">
                  <c:v>2.3998525755168417E-2</c:v>
                </c:pt>
                <c:pt idx="257">
                  <c:v>2.3645177816972018E-2</c:v>
                </c:pt>
                <c:pt idx="258">
                  <c:v>2.2862930608003564E-2</c:v>
                </c:pt>
                <c:pt idx="259">
                  <c:v>2.3791762000840107E-2</c:v>
                </c:pt>
                <c:pt idx="260">
                  <c:v>7.7427074883143496E-3</c:v>
                </c:pt>
                <c:pt idx="261">
                  <c:v>8.7836043575765018E-3</c:v>
                </c:pt>
                <c:pt idx="262">
                  <c:v>8.5299319863689285E-3</c:v>
                </c:pt>
                <c:pt idx="263">
                  <c:v>7.8858768963831708E-3</c:v>
                </c:pt>
                <c:pt idx="264">
                  <c:v>7.9844387706947042E-3</c:v>
                </c:pt>
                <c:pt idx="265">
                  <c:v>8.0276775764893272E-3</c:v>
                </c:pt>
                <c:pt idx="266">
                  <c:v>7.8878505008824745E-3</c:v>
                </c:pt>
                <c:pt idx="267">
                  <c:v>7.4510686327043793E-3</c:v>
                </c:pt>
                <c:pt idx="268">
                  <c:v>7.61450051217536E-3</c:v>
                </c:pt>
                <c:pt idx="269">
                  <c:v>7.4441089339847121E-3</c:v>
                </c:pt>
                <c:pt idx="270">
                  <c:v>7.5528844745279822E-3</c:v>
                </c:pt>
                <c:pt idx="271">
                  <c:v>7.2357750191707672E-3</c:v>
                </c:pt>
                <c:pt idx="272">
                  <c:v>6.9051407570063393E-3</c:v>
                </c:pt>
                <c:pt idx="273">
                  <c:v>6.9765034269160297E-3</c:v>
                </c:pt>
                <c:pt idx="274">
                  <c:v>7.3933020067564323E-3</c:v>
                </c:pt>
                <c:pt idx="275">
                  <c:v>6.9972476718410904E-3</c:v>
                </c:pt>
                <c:pt idx="276">
                  <c:v>7.5940572339756362E-3</c:v>
                </c:pt>
                <c:pt idx="277">
                  <c:v>5.9632474903105834E-3</c:v>
                </c:pt>
                <c:pt idx="278">
                  <c:v>7.1225022020374234E-3</c:v>
                </c:pt>
                <c:pt idx="279">
                  <c:v>6.3577346078262558E-3</c:v>
                </c:pt>
              </c:numCache>
            </c:numRef>
          </c:yVal>
          <c:smooth val="1"/>
          <c:extLst>
            <c:ext xmlns:c16="http://schemas.microsoft.com/office/drawing/2014/chart" uri="{C3380CC4-5D6E-409C-BE32-E72D297353CC}">
              <c16:uniqueId val="{00000002-639B-334F-9B71-F5CC713CA021}"/>
            </c:ext>
          </c:extLst>
        </c:ser>
        <c:ser>
          <c:idx val="3"/>
          <c:order val="3"/>
          <c:tx>
            <c:v>360 Ex Buffer</c:v>
          </c:tx>
          <c:spPr>
            <a:ln w="19050" cap="rnd">
              <a:solidFill>
                <a:schemeClr val="accent1">
                  <a:lumMod val="50000"/>
                </a:schemeClr>
              </a:solidFill>
              <a:round/>
            </a:ln>
            <a:effectLst/>
          </c:spPr>
          <c:marker>
            <c:symbol val="none"/>
          </c:marker>
          <c:xVal>
            <c:numRef>
              <c:f>'Sheet 1 - L-Lys stand +AB42'!$A$26:$A$305</c:f>
              <c:numCache>
                <c:formatCode>0.00</c:formatCode>
                <c:ptCount val="280"/>
                <c:pt idx="0">
                  <c:v>420</c:v>
                </c:pt>
                <c:pt idx="1">
                  <c:v>421</c:v>
                </c:pt>
                <c:pt idx="2">
                  <c:v>422</c:v>
                </c:pt>
                <c:pt idx="3">
                  <c:v>423</c:v>
                </c:pt>
                <c:pt idx="4">
                  <c:v>424</c:v>
                </c:pt>
                <c:pt idx="5">
                  <c:v>425</c:v>
                </c:pt>
                <c:pt idx="6">
                  <c:v>426</c:v>
                </c:pt>
                <c:pt idx="7">
                  <c:v>427</c:v>
                </c:pt>
                <c:pt idx="8">
                  <c:v>428</c:v>
                </c:pt>
                <c:pt idx="9">
                  <c:v>429</c:v>
                </c:pt>
                <c:pt idx="10">
                  <c:v>430</c:v>
                </c:pt>
                <c:pt idx="11">
                  <c:v>431</c:v>
                </c:pt>
                <c:pt idx="12">
                  <c:v>432</c:v>
                </c:pt>
                <c:pt idx="13">
                  <c:v>433</c:v>
                </c:pt>
                <c:pt idx="14">
                  <c:v>434</c:v>
                </c:pt>
                <c:pt idx="15">
                  <c:v>435</c:v>
                </c:pt>
                <c:pt idx="16">
                  <c:v>436</c:v>
                </c:pt>
                <c:pt idx="17">
                  <c:v>437</c:v>
                </c:pt>
                <c:pt idx="18">
                  <c:v>438</c:v>
                </c:pt>
                <c:pt idx="19">
                  <c:v>439</c:v>
                </c:pt>
                <c:pt idx="20">
                  <c:v>440</c:v>
                </c:pt>
                <c:pt idx="21">
                  <c:v>441</c:v>
                </c:pt>
                <c:pt idx="22">
                  <c:v>442</c:v>
                </c:pt>
                <c:pt idx="23">
                  <c:v>443</c:v>
                </c:pt>
                <c:pt idx="24">
                  <c:v>444</c:v>
                </c:pt>
                <c:pt idx="25">
                  <c:v>445</c:v>
                </c:pt>
                <c:pt idx="26">
                  <c:v>446</c:v>
                </c:pt>
                <c:pt idx="27">
                  <c:v>447</c:v>
                </c:pt>
                <c:pt idx="28">
                  <c:v>448</c:v>
                </c:pt>
                <c:pt idx="29">
                  <c:v>449</c:v>
                </c:pt>
                <c:pt idx="30">
                  <c:v>450</c:v>
                </c:pt>
                <c:pt idx="31">
                  <c:v>451</c:v>
                </c:pt>
                <c:pt idx="32">
                  <c:v>452</c:v>
                </c:pt>
                <c:pt idx="33">
                  <c:v>453</c:v>
                </c:pt>
                <c:pt idx="34">
                  <c:v>454</c:v>
                </c:pt>
                <c:pt idx="35">
                  <c:v>455</c:v>
                </c:pt>
                <c:pt idx="36">
                  <c:v>456</c:v>
                </c:pt>
                <c:pt idx="37">
                  <c:v>457</c:v>
                </c:pt>
                <c:pt idx="38">
                  <c:v>458</c:v>
                </c:pt>
                <c:pt idx="39">
                  <c:v>459</c:v>
                </c:pt>
                <c:pt idx="40">
                  <c:v>460</c:v>
                </c:pt>
                <c:pt idx="41">
                  <c:v>461</c:v>
                </c:pt>
                <c:pt idx="42">
                  <c:v>462</c:v>
                </c:pt>
                <c:pt idx="43">
                  <c:v>463</c:v>
                </c:pt>
                <c:pt idx="44">
                  <c:v>464</c:v>
                </c:pt>
                <c:pt idx="45">
                  <c:v>465</c:v>
                </c:pt>
                <c:pt idx="46">
                  <c:v>466</c:v>
                </c:pt>
                <c:pt idx="47">
                  <c:v>467</c:v>
                </c:pt>
                <c:pt idx="48">
                  <c:v>468</c:v>
                </c:pt>
                <c:pt idx="49">
                  <c:v>469</c:v>
                </c:pt>
                <c:pt idx="50">
                  <c:v>470</c:v>
                </c:pt>
                <c:pt idx="51">
                  <c:v>471</c:v>
                </c:pt>
                <c:pt idx="52">
                  <c:v>472</c:v>
                </c:pt>
                <c:pt idx="53">
                  <c:v>473</c:v>
                </c:pt>
                <c:pt idx="54">
                  <c:v>474</c:v>
                </c:pt>
                <c:pt idx="55">
                  <c:v>475</c:v>
                </c:pt>
                <c:pt idx="56">
                  <c:v>476</c:v>
                </c:pt>
                <c:pt idx="57">
                  <c:v>477</c:v>
                </c:pt>
                <c:pt idx="58">
                  <c:v>478</c:v>
                </c:pt>
                <c:pt idx="59">
                  <c:v>479</c:v>
                </c:pt>
                <c:pt idx="60">
                  <c:v>480</c:v>
                </c:pt>
                <c:pt idx="61">
                  <c:v>481</c:v>
                </c:pt>
                <c:pt idx="62">
                  <c:v>482</c:v>
                </c:pt>
                <c:pt idx="63">
                  <c:v>483</c:v>
                </c:pt>
                <c:pt idx="64">
                  <c:v>484</c:v>
                </c:pt>
                <c:pt idx="65">
                  <c:v>485</c:v>
                </c:pt>
                <c:pt idx="66">
                  <c:v>486</c:v>
                </c:pt>
                <c:pt idx="67">
                  <c:v>487</c:v>
                </c:pt>
                <c:pt idx="68">
                  <c:v>488</c:v>
                </c:pt>
                <c:pt idx="69">
                  <c:v>489</c:v>
                </c:pt>
                <c:pt idx="70">
                  <c:v>490</c:v>
                </c:pt>
                <c:pt idx="71">
                  <c:v>491</c:v>
                </c:pt>
                <c:pt idx="72">
                  <c:v>492</c:v>
                </c:pt>
                <c:pt idx="73">
                  <c:v>493</c:v>
                </c:pt>
                <c:pt idx="74">
                  <c:v>494</c:v>
                </c:pt>
                <c:pt idx="75">
                  <c:v>495</c:v>
                </c:pt>
                <c:pt idx="76">
                  <c:v>496</c:v>
                </c:pt>
                <c:pt idx="77">
                  <c:v>497</c:v>
                </c:pt>
                <c:pt idx="78">
                  <c:v>498</c:v>
                </c:pt>
                <c:pt idx="79">
                  <c:v>499</c:v>
                </c:pt>
                <c:pt idx="80">
                  <c:v>500</c:v>
                </c:pt>
                <c:pt idx="81">
                  <c:v>501</c:v>
                </c:pt>
                <c:pt idx="82">
                  <c:v>502</c:v>
                </c:pt>
                <c:pt idx="83">
                  <c:v>503</c:v>
                </c:pt>
                <c:pt idx="84">
                  <c:v>504</c:v>
                </c:pt>
                <c:pt idx="85">
                  <c:v>505</c:v>
                </c:pt>
                <c:pt idx="86">
                  <c:v>506</c:v>
                </c:pt>
                <c:pt idx="87">
                  <c:v>507</c:v>
                </c:pt>
                <c:pt idx="88">
                  <c:v>508</c:v>
                </c:pt>
                <c:pt idx="89">
                  <c:v>509</c:v>
                </c:pt>
                <c:pt idx="90">
                  <c:v>510</c:v>
                </c:pt>
                <c:pt idx="91">
                  <c:v>511</c:v>
                </c:pt>
                <c:pt idx="92">
                  <c:v>512</c:v>
                </c:pt>
                <c:pt idx="93">
                  <c:v>513</c:v>
                </c:pt>
                <c:pt idx="94">
                  <c:v>514</c:v>
                </c:pt>
                <c:pt idx="95">
                  <c:v>515</c:v>
                </c:pt>
                <c:pt idx="96">
                  <c:v>516</c:v>
                </c:pt>
                <c:pt idx="97">
                  <c:v>517</c:v>
                </c:pt>
                <c:pt idx="98">
                  <c:v>518</c:v>
                </c:pt>
                <c:pt idx="99">
                  <c:v>519</c:v>
                </c:pt>
                <c:pt idx="100">
                  <c:v>520</c:v>
                </c:pt>
                <c:pt idx="101">
                  <c:v>521</c:v>
                </c:pt>
                <c:pt idx="102">
                  <c:v>522</c:v>
                </c:pt>
                <c:pt idx="103">
                  <c:v>523</c:v>
                </c:pt>
                <c:pt idx="104">
                  <c:v>524</c:v>
                </c:pt>
                <c:pt idx="105">
                  <c:v>525</c:v>
                </c:pt>
                <c:pt idx="106">
                  <c:v>526</c:v>
                </c:pt>
                <c:pt idx="107">
                  <c:v>527</c:v>
                </c:pt>
                <c:pt idx="108">
                  <c:v>528</c:v>
                </c:pt>
                <c:pt idx="109">
                  <c:v>529</c:v>
                </c:pt>
                <c:pt idx="110">
                  <c:v>530</c:v>
                </c:pt>
                <c:pt idx="111">
                  <c:v>531</c:v>
                </c:pt>
                <c:pt idx="112">
                  <c:v>532</c:v>
                </c:pt>
                <c:pt idx="113">
                  <c:v>533</c:v>
                </c:pt>
                <c:pt idx="114">
                  <c:v>534</c:v>
                </c:pt>
                <c:pt idx="115">
                  <c:v>535</c:v>
                </c:pt>
                <c:pt idx="116">
                  <c:v>536</c:v>
                </c:pt>
                <c:pt idx="117">
                  <c:v>537</c:v>
                </c:pt>
                <c:pt idx="118">
                  <c:v>538</c:v>
                </c:pt>
                <c:pt idx="119">
                  <c:v>539</c:v>
                </c:pt>
                <c:pt idx="120">
                  <c:v>540</c:v>
                </c:pt>
                <c:pt idx="121">
                  <c:v>541</c:v>
                </c:pt>
                <c:pt idx="122">
                  <c:v>542</c:v>
                </c:pt>
                <c:pt idx="123">
                  <c:v>543</c:v>
                </c:pt>
                <c:pt idx="124">
                  <c:v>544</c:v>
                </c:pt>
                <c:pt idx="125">
                  <c:v>545</c:v>
                </c:pt>
                <c:pt idx="126">
                  <c:v>546</c:v>
                </c:pt>
                <c:pt idx="127">
                  <c:v>547</c:v>
                </c:pt>
                <c:pt idx="128">
                  <c:v>548</c:v>
                </c:pt>
                <c:pt idx="129">
                  <c:v>549</c:v>
                </c:pt>
                <c:pt idx="130">
                  <c:v>550</c:v>
                </c:pt>
                <c:pt idx="131">
                  <c:v>551</c:v>
                </c:pt>
                <c:pt idx="132">
                  <c:v>552</c:v>
                </c:pt>
                <c:pt idx="133">
                  <c:v>553</c:v>
                </c:pt>
                <c:pt idx="134">
                  <c:v>554</c:v>
                </c:pt>
                <c:pt idx="135">
                  <c:v>555</c:v>
                </c:pt>
                <c:pt idx="136">
                  <c:v>556</c:v>
                </c:pt>
                <c:pt idx="137">
                  <c:v>557</c:v>
                </c:pt>
                <c:pt idx="138">
                  <c:v>558</c:v>
                </c:pt>
                <c:pt idx="139">
                  <c:v>559</c:v>
                </c:pt>
                <c:pt idx="140">
                  <c:v>560</c:v>
                </c:pt>
                <c:pt idx="141">
                  <c:v>561</c:v>
                </c:pt>
                <c:pt idx="142">
                  <c:v>562</c:v>
                </c:pt>
                <c:pt idx="143">
                  <c:v>563</c:v>
                </c:pt>
                <c:pt idx="144">
                  <c:v>564</c:v>
                </c:pt>
                <c:pt idx="145">
                  <c:v>565</c:v>
                </c:pt>
                <c:pt idx="146">
                  <c:v>566</c:v>
                </c:pt>
                <c:pt idx="147">
                  <c:v>567</c:v>
                </c:pt>
                <c:pt idx="148">
                  <c:v>568</c:v>
                </c:pt>
                <c:pt idx="149">
                  <c:v>569</c:v>
                </c:pt>
                <c:pt idx="150">
                  <c:v>570</c:v>
                </c:pt>
                <c:pt idx="151">
                  <c:v>571</c:v>
                </c:pt>
                <c:pt idx="152">
                  <c:v>572</c:v>
                </c:pt>
                <c:pt idx="153">
                  <c:v>573</c:v>
                </c:pt>
                <c:pt idx="154">
                  <c:v>574</c:v>
                </c:pt>
                <c:pt idx="155">
                  <c:v>575</c:v>
                </c:pt>
                <c:pt idx="156">
                  <c:v>576</c:v>
                </c:pt>
                <c:pt idx="157">
                  <c:v>577</c:v>
                </c:pt>
                <c:pt idx="158">
                  <c:v>578</c:v>
                </c:pt>
                <c:pt idx="159">
                  <c:v>579</c:v>
                </c:pt>
                <c:pt idx="160">
                  <c:v>580</c:v>
                </c:pt>
                <c:pt idx="161">
                  <c:v>581</c:v>
                </c:pt>
                <c:pt idx="162">
                  <c:v>582</c:v>
                </c:pt>
                <c:pt idx="163">
                  <c:v>583</c:v>
                </c:pt>
                <c:pt idx="164">
                  <c:v>584</c:v>
                </c:pt>
                <c:pt idx="165">
                  <c:v>585</c:v>
                </c:pt>
                <c:pt idx="166">
                  <c:v>586</c:v>
                </c:pt>
                <c:pt idx="167">
                  <c:v>587</c:v>
                </c:pt>
                <c:pt idx="168">
                  <c:v>588</c:v>
                </c:pt>
                <c:pt idx="169">
                  <c:v>589</c:v>
                </c:pt>
                <c:pt idx="170">
                  <c:v>590</c:v>
                </c:pt>
                <c:pt idx="171">
                  <c:v>591</c:v>
                </c:pt>
                <c:pt idx="172">
                  <c:v>592</c:v>
                </c:pt>
                <c:pt idx="173">
                  <c:v>593</c:v>
                </c:pt>
                <c:pt idx="174">
                  <c:v>594</c:v>
                </c:pt>
                <c:pt idx="175">
                  <c:v>595</c:v>
                </c:pt>
                <c:pt idx="176">
                  <c:v>596</c:v>
                </c:pt>
                <c:pt idx="177">
                  <c:v>597</c:v>
                </c:pt>
                <c:pt idx="178">
                  <c:v>598</c:v>
                </c:pt>
                <c:pt idx="179">
                  <c:v>599</c:v>
                </c:pt>
                <c:pt idx="180">
                  <c:v>600</c:v>
                </c:pt>
                <c:pt idx="181">
                  <c:v>601</c:v>
                </c:pt>
                <c:pt idx="182">
                  <c:v>602</c:v>
                </c:pt>
                <c:pt idx="183">
                  <c:v>603</c:v>
                </c:pt>
                <c:pt idx="184">
                  <c:v>604</c:v>
                </c:pt>
                <c:pt idx="185">
                  <c:v>605</c:v>
                </c:pt>
                <c:pt idx="186">
                  <c:v>606</c:v>
                </c:pt>
                <c:pt idx="187">
                  <c:v>607</c:v>
                </c:pt>
                <c:pt idx="188">
                  <c:v>608</c:v>
                </c:pt>
                <c:pt idx="189">
                  <c:v>609</c:v>
                </c:pt>
                <c:pt idx="190">
                  <c:v>610</c:v>
                </c:pt>
                <c:pt idx="191">
                  <c:v>611</c:v>
                </c:pt>
                <c:pt idx="192">
                  <c:v>612</c:v>
                </c:pt>
                <c:pt idx="193">
                  <c:v>613</c:v>
                </c:pt>
                <c:pt idx="194">
                  <c:v>614</c:v>
                </c:pt>
                <c:pt idx="195">
                  <c:v>615</c:v>
                </c:pt>
                <c:pt idx="196">
                  <c:v>616</c:v>
                </c:pt>
                <c:pt idx="197">
                  <c:v>617</c:v>
                </c:pt>
                <c:pt idx="198">
                  <c:v>618</c:v>
                </c:pt>
                <c:pt idx="199">
                  <c:v>619</c:v>
                </c:pt>
                <c:pt idx="200">
                  <c:v>620</c:v>
                </c:pt>
                <c:pt idx="201">
                  <c:v>621</c:v>
                </c:pt>
                <c:pt idx="202">
                  <c:v>622</c:v>
                </c:pt>
                <c:pt idx="203">
                  <c:v>623</c:v>
                </c:pt>
                <c:pt idx="204">
                  <c:v>624</c:v>
                </c:pt>
                <c:pt idx="205">
                  <c:v>625</c:v>
                </c:pt>
                <c:pt idx="206">
                  <c:v>626</c:v>
                </c:pt>
                <c:pt idx="207">
                  <c:v>627</c:v>
                </c:pt>
                <c:pt idx="208">
                  <c:v>628</c:v>
                </c:pt>
                <c:pt idx="209">
                  <c:v>629</c:v>
                </c:pt>
                <c:pt idx="210">
                  <c:v>630</c:v>
                </c:pt>
                <c:pt idx="211">
                  <c:v>631</c:v>
                </c:pt>
                <c:pt idx="212">
                  <c:v>632</c:v>
                </c:pt>
                <c:pt idx="213">
                  <c:v>633</c:v>
                </c:pt>
                <c:pt idx="214">
                  <c:v>634</c:v>
                </c:pt>
                <c:pt idx="215">
                  <c:v>635</c:v>
                </c:pt>
                <c:pt idx="216">
                  <c:v>636</c:v>
                </c:pt>
                <c:pt idx="217">
                  <c:v>637</c:v>
                </c:pt>
                <c:pt idx="218">
                  <c:v>638</c:v>
                </c:pt>
                <c:pt idx="219">
                  <c:v>639</c:v>
                </c:pt>
                <c:pt idx="220">
                  <c:v>640</c:v>
                </c:pt>
                <c:pt idx="221">
                  <c:v>641</c:v>
                </c:pt>
                <c:pt idx="222">
                  <c:v>642</c:v>
                </c:pt>
                <c:pt idx="223">
                  <c:v>643</c:v>
                </c:pt>
                <c:pt idx="224">
                  <c:v>644</c:v>
                </c:pt>
                <c:pt idx="225">
                  <c:v>645</c:v>
                </c:pt>
                <c:pt idx="226">
                  <c:v>646</c:v>
                </c:pt>
                <c:pt idx="227">
                  <c:v>647</c:v>
                </c:pt>
                <c:pt idx="228">
                  <c:v>648</c:v>
                </c:pt>
                <c:pt idx="229">
                  <c:v>649</c:v>
                </c:pt>
                <c:pt idx="230">
                  <c:v>650</c:v>
                </c:pt>
                <c:pt idx="231">
                  <c:v>651</c:v>
                </c:pt>
                <c:pt idx="232">
                  <c:v>652</c:v>
                </c:pt>
                <c:pt idx="233">
                  <c:v>653</c:v>
                </c:pt>
                <c:pt idx="234">
                  <c:v>654</c:v>
                </c:pt>
                <c:pt idx="235">
                  <c:v>655</c:v>
                </c:pt>
                <c:pt idx="236">
                  <c:v>656</c:v>
                </c:pt>
                <c:pt idx="237">
                  <c:v>657</c:v>
                </c:pt>
                <c:pt idx="238">
                  <c:v>658</c:v>
                </c:pt>
                <c:pt idx="239">
                  <c:v>659</c:v>
                </c:pt>
                <c:pt idx="240">
                  <c:v>660</c:v>
                </c:pt>
                <c:pt idx="241">
                  <c:v>661</c:v>
                </c:pt>
                <c:pt idx="242">
                  <c:v>662</c:v>
                </c:pt>
                <c:pt idx="243">
                  <c:v>663</c:v>
                </c:pt>
                <c:pt idx="244">
                  <c:v>664</c:v>
                </c:pt>
                <c:pt idx="245">
                  <c:v>665</c:v>
                </c:pt>
                <c:pt idx="246">
                  <c:v>666</c:v>
                </c:pt>
                <c:pt idx="247">
                  <c:v>667</c:v>
                </c:pt>
                <c:pt idx="248">
                  <c:v>668</c:v>
                </c:pt>
                <c:pt idx="249">
                  <c:v>669</c:v>
                </c:pt>
                <c:pt idx="250">
                  <c:v>670</c:v>
                </c:pt>
                <c:pt idx="251">
                  <c:v>671</c:v>
                </c:pt>
                <c:pt idx="252">
                  <c:v>672</c:v>
                </c:pt>
                <c:pt idx="253">
                  <c:v>673</c:v>
                </c:pt>
                <c:pt idx="254">
                  <c:v>674</c:v>
                </c:pt>
                <c:pt idx="255">
                  <c:v>675</c:v>
                </c:pt>
                <c:pt idx="256">
                  <c:v>676</c:v>
                </c:pt>
                <c:pt idx="257">
                  <c:v>677</c:v>
                </c:pt>
                <c:pt idx="258">
                  <c:v>678</c:v>
                </c:pt>
                <c:pt idx="259">
                  <c:v>679</c:v>
                </c:pt>
                <c:pt idx="260">
                  <c:v>680</c:v>
                </c:pt>
                <c:pt idx="261">
                  <c:v>681</c:v>
                </c:pt>
                <c:pt idx="262">
                  <c:v>682</c:v>
                </c:pt>
                <c:pt idx="263">
                  <c:v>683</c:v>
                </c:pt>
                <c:pt idx="264">
                  <c:v>684</c:v>
                </c:pt>
                <c:pt idx="265">
                  <c:v>685</c:v>
                </c:pt>
                <c:pt idx="266">
                  <c:v>686</c:v>
                </c:pt>
                <c:pt idx="267">
                  <c:v>687</c:v>
                </c:pt>
                <c:pt idx="268">
                  <c:v>688</c:v>
                </c:pt>
                <c:pt idx="269">
                  <c:v>689</c:v>
                </c:pt>
                <c:pt idx="270">
                  <c:v>690</c:v>
                </c:pt>
                <c:pt idx="271">
                  <c:v>691</c:v>
                </c:pt>
                <c:pt idx="272">
                  <c:v>692</c:v>
                </c:pt>
                <c:pt idx="273">
                  <c:v>693</c:v>
                </c:pt>
                <c:pt idx="274">
                  <c:v>694</c:v>
                </c:pt>
                <c:pt idx="275">
                  <c:v>695</c:v>
                </c:pt>
                <c:pt idx="276">
                  <c:v>696</c:v>
                </c:pt>
                <c:pt idx="277">
                  <c:v>697</c:v>
                </c:pt>
                <c:pt idx="278">
                  <c:v>698</c:v>
                </c:pt>
                <c:pt idx="279">
                  <c:v>699</c:v>
                </c:pt>
              </c:numCache>
            </c:numRef>
          </c:xVal>
          <c:yVal>
            <c:numRef>
              <c:f>'Sheet 1 - L-Lys stand +AB42'!$E$26:$E$305</c:f>
              <c:numCache>
                <c:formatCode>0.00</c:formatCode>
                <c:ptCount val="280"/>
                <c:pt idx="0">
                  <c:v>0.91661951388223994</c:v>
                </c:pt>
                <c:pt idx="1">
                  <c:v>0.92709793754012326</c:v>
                </c:pt>
                <c:pt idx="2">
                  <c:v>0.94041142751442608</c:v>
                </c:pt>
                <c:pt idx="3">
                  <c:v>0.94062401849041188</c:v>
                </c:pt>
                <c:pt idx="4">
                  <c:v>0.94828474788886774</c:v>
                </c:pt>
                <c:pt idx="5">
                  <c:v>0.95834495898781569</c:v>
                </c:pt>
                <c:pt idx="6">
                  <c:v>0.96134784662333816</c:v>
                </c:pt>
                <c:pt idx="7">
                  <c:v>0.9703710482812955</c:v>
                </c:pt>
                <c:pt idx="8">
                  <c:v>0.97442402949940821</c:v>
                </c:pt>
                <c:pt idx="9">
                  <c:v>0.98163417270015862</c:v>
                </c:pt>
                <c:pt idx="10">
                  <c:v>0.98555797771213571</c:v>
                </c:pt>
                <c:pt idx="11">
                  <c:v>0.98735504035932409</c:v>
                </c:pt>
                <c:pt idx="12">
                  <c:v>0.98702705033996496</c:v>
                </c:pt>
                <c:pt idx="13">
                  <c:v>0.9935138680073069</c:v>
                </c:pt>
                <c:pt idx="14">
                  <c:v>0.99496503473145348</c:v>
                </c:pt>
                <c:pt idx="15">
                  <c:v>0.99773972249738052</c:v>
                </c:pt>
                <c:pt idx="16">
                  <c:v>0.99970874010226807</c:v>
                </c:pt>
                <c:pt idx="17">
                  <c:v>1</c:v>
                </c:pt>
                <c:pt idx="18">
                  <c:v>0.99822841751252422</c:v>
                </c:pt>
                <c:pt idx="19">
                  <c:v>1.0001167777391846</c:v>
                </c:pt>
                <c:pt idx="20">
                  <c:v>0.9956458117040734</c:v>
                </c:pt>
                <c:pt idx="21">
                  <c:v>0.99516675776425767</c:v>
                </c:pt>
                <c:pt idx="22">
                  <c:v>0.9879135297071896</c:v>
                </c:pt>
                <c:pt idx="23">
                  <c:v>0.98921853018694139</c:v>
                </c:pt>
                <c:pt idx="24">
                  <c:v>0.98426009355570199</c:v>
                </c:pt>
                <c:pt idx="25">
                  <c:v>0.97910735387089221</c:v>
                </c:pt>
                <c:pt idx="26">
                  <c:v>0.97618275313838299</c:v>
                </c:pt>
                <c:pt idx="27">
                  <c:v>0.97111059736665961</c:v>
                </c:pt>
                <c:pt idx="28">
                  <c:v>0.97103575597875602</c:v>
                </c:pt>
                <c:pt idx="29">
                  <c:v>0.95978954323533483</c:v>
                </c:pt>
                <c:pt idx="30">
                  <c:v>0.95401824420575898</c:v>
                </c:pt>
                <c:pt idx="31">
                  <c:v>0.95238112006805187</c:v>
                </c:pt>
                <c:pt idx="32">
                  <c:v>0.94452937885433941</c:v>
                </c:pt>
                <c:pt idx="33">
                  <c:v>0.94037553734424362</c:v>
                </c:pt>
                <c:pt idx="34">
                  <c:v>0.9322374363576994</c:v>
                </c:pt>
                <c:pt idx="35">
                  <c:v>0.92655307107822416</c:v>
                </c:pt>
                <c:pt idx="36">
                  <c:v>0.91716682918217007</c:v>
                </c:pt>
                <c:pt idx="37">
                  <c:v>0.91275838443082846</c:v>
                </c:pt>
                <c:pt idx="38">
                  <c:v>0.90453931751246508</c:v>
                </c:pt>
                <c:pt idx="39">
                  <c:v>0.89828904290589029</c:v>
                </c:pt>
                <c:pt idx="40">
                  <c:v>0.89263651252081821</c:v>
                </c:pt>
                <c:pt idx="41">
                  <c:v>0.88290138467048651</c:v>
                </c:pt>
                <c:pt idx="42">
                  <c:v>0.87166956129933559</c:v>
                </c:pt>
                <c:pt idx="43">
                  <c:v>0.86872927086156171</c:v>
                </c:pt>
                <c:pt idx="44">
                  <c:v>0.85600694508097219</c:v>
                </c:pt>
                <c:pt idx="45">
                  <c:v>0.84965580773357641</c:v>
                </c:pt>
                <c:pt idx="46">
                  <c:v>0.84344165103912105</c:v>
                </c:pt>
                <c:pt idx="47">
                  <c:v>0.83260676717093018</c:v>
                </c:pt>
                <c:pt idx="48">
                  <c:v>0.82274269575407577</c:v>
                </c:pt>
                <c:pt idx="49">
                  <c:v>0.8185966586907848</c:v>
                </c:pt>
                <c:pt idx="50">
                  <c:v>0.8080455339294369</c:v>
                </c:pt>
                <c:pt idx="51">
                  <c:v>0.79840262197283884</c:v>
                </c:pt>
                <c:pt idx="52">
                  <c:v>0.7910711829267365</c:v>
                </c:pt>
                <c:pt idx="53">
                  <c:v>0.78117275186346902</c:v>
                </c:pt>
                <c:pt idx="54">
                  <c:v>0.76992952425360772</c:v>
                </c:pt>
                <c:pt idx="55">
                  <c:v>0.76207426405964485</c:v>
                </c:pt>
                <c:pt idx="56">
                  <c:v>0.75086730863869877</c:v>
                </c:pt>
                <c:pt idx="57">
                  <c:v>0.7455852409197955</c:v>
                </c:pt>
                <c:pt idx="58">
                  <c:v>0.73670950583922734</c:v>
                </c:pt>
                <c:pt idx="59">
                  <c:v>0.72435450576328886</c:v>
                </c:pt>
                <c:pt idx="60">
                  <c:v>0.7188582406306514</c:v>
                </c:pt>
                <c:pt idx="61">
                  <c:v>0.7105154314777431</c:v>
                </c:pt>
                <c:pt idx="62">
                  <c:v>0.6992425900695729</c:v>
                </c:pt>
                <c:pt idx="63">
                  <c:v>0.69127307443959729</c:v>
                </c:pt>
                <c:pt idx="64">
                  <c:v>0.68091288313068887</c:v>
                </c:pt>
                <c:pt idx="65">
                  <c:v>0.67479415520546382</c:v>
                </c:pt>
                <c:pt idx="66">
                  <c:v>0.66560121723706334</c:v>
                </c:pt>
                <c:pt idx="67">
                  <c:v>0.65857680125909845</c:v>
                </c:pt>
                <c:pt idx="68">
                  <c:v>0.6483985904507884</c:v>
                </c:pt>
                <c:pt idx="69">
                  <c:v>0.63793172041073531</c:v>
                </c:pt>
                <c:pt idx="70">
                  <c:v>0.62752102181743752</c:v>
                </c:pt>
                <c:pt idx="71">
                  <c:v>0.61819875336610541</c:v>
                </c:pt>
                <c:pt idx="72">
                  <c:v>0.61216225252428547</c:v>
                </c:pt>
                <c:pt idx="73">
                  <c:v>0.60028573336006352</c:v>
                </c:pt>
                <c:pt idx="74">
                  <c:v>0.59125698263512783</c:v>
                </c:pt>
                <c:pt idx="75">
                  <c:v>0.58692678560539113</c:v>
                </c:pt>
                <c:pt idx="76">
                  <c:v>0.5784292417238176</c:v>
                </c:pt>
                <c:pt idx="77">
                  <c:v>0.56488161834537021</c:v>
                </c:pt>
                <c:pt idx="78">
                  <c:v>0.55532407288253294</c:v>
                </c:pt>
                <c:pt idx="79">
                  <c:v>0.54575676880014212</c:v>
                </c:pt>
                <c:pt idx="80">
                  <c:v>0.53723209424202312</c:v>
                </c:pt>
                <c:pt idx="81">
                  <c:v>0.53223168207809413</c:v>
                </c:pt>
                <c:pt idx="82">
                  <c:v>0.5218403439982694</c:v>
                </c:pt>
                <c:pt idx="83">
                  <c:v>0.51816984189454374</c:v>
                </c:pt>
                <c:pt idx="84">
                  <c:v>0.51004758244122206</c:v>
                </c:pt>
                <c:pt idx="85">
                  <c:v>0.50123421436762761</c:v>
                </c:pt>
                <c:pt idx="86">
                  <c:v>0.49173983913063818</c:v>
                </c:pt>
                <c:pt idx="87">
                  <c:v>0.4876344013530633</c:v>
                </c:pt>
                <c:pt idx="88">
                  <c:v>0.47656844512826663</c:v>
                </c:pt>
                <c:pt idx="89">
                  <c:v>0.47033753103516512</c:v>
                </c:pt>
                <c:pt idx="90">
                  <c:v>0.46097699948959842</c:v>
                </c:pt>
                <c:pt idx="91">
                  <c:v>0.45175031408429256</c:v>
                </c:pt>
                <c:pt idx="92">
                  <c:v>0.44457231188269902</c:v>
                </c:pt>
                <c:pt idx="93">
                  <c:v>0.43758275266526758</c:v>
                </c:pt>
                <c:pt idx="94">
                  <c:v>0.42935381448080107</c:v>
                </c:pt>
                <c:pt idx="95">
                  <c:v>0.42305739397037007</c:v>
                </c:pt>
                <c:pt idx="96">
                  <c:v>0.41828564205758639</c:v>
                </c:pt>
                <c:pt idx="97">
                  <c:v>0.41196121173775674</c:v>
                </c:pt>
                <c:pt idx="98">
                  <c:v>0.40593905863796043</c:v>
                </c:pt>
                <c:pt idx="99">
                  <c:v>0.39509342437081352</c:v>
                </c:pt>
                <c:pt idx="100">
                  <c:v>0.38732850181181439</c:v>
                </c:pt>
                <c:pt idx="101">
                  <c:v>0.38228753199241589</c:v>
                </c:pt>
                <c:pt idx="102">
                  <c:v>0.37542363000086948</c:v>
                </c:pt>
                <c:pt idx="103">
                  <c:v>0.36998227271456324</c:v>
                </c:pt>
                <c:pt idx="104">
                  <c:v>0.36315418497922025</c:v>
                </c:pt>
                <c:pt idx="105">
                  <c:v>0.35871891810492512</c:v>
                </c:pt>
                <c:pt idx="106">
                  <c:v>0.35204908897617404</c:v>
                </c:pt>
                <c:pt idx="107">
                  <c:v>0.34479957090872293</c:v>
                </c:pt>
                <c:pt idx="108">
                  <c:v>0.33756260313618081</c:v>
                </c:pt>
                <c:pt idx="109">
                  <c:v>0.33211784196501148</c:v>
                </c:pt>
                <c:pt idx="110">
                  <c:v>0.32585738753874188</c:v>
                </c:pt>
                <c:pt idx="111">
                  <c:v>0.32101729835186488</c:v>
                </c:pt>
                <c:pt idx="112">
                  <c:v>0.31526646915939016</c:v>
                </c:pt>
                <c:pt idx="113">
                  <c:v>0.30681451529543985</c:v>
                </c:pt>
                <c:pt idx="114">
                  <c:v>0.30340303413676784</c:v>
                </c:pt>
                <c:pt idx="115">
                  <c:v>0.2984925408564994</c:v>
                </c:pt>
                <c:pt idx="116">
                  <c:v>0.29466190678508808</c:v>
                </c:pt>
                <c:pt idx="117">
                  <c:v>0.28807340356734673</c:v>
                </c:pt>
                <c:pt idx="118">
                  <c:v>0.28316023125827239</c:v>
                </c:pt>
                <c:pt idx="119">
                  <c:v>0.27833236667084615</c:v>
                </c:pt>
                <c:pt idx="120">
                  <c:v>0.27247241235803366</c:v>
                </c:pt>
                <c:pt idx="121">
                  <c:v>0.26861059478313554</c:v>
                </c:pt>
                <c:pt idx="122">
                  <c:v>0.26331900108429157</c:v>
                </c:pt>
                <c:pt idx="123">
                  <c:v>0.25643537370240543</c:v>
                </c:pt>
                <c:pt idx="124">
                  <c:v>0.25382334265617401</c:v>
                </c:pt>
                <c:pt idx="125">
                  <c:v>0.24625853914106877</c:v>
                </c:pt>
                <c:pt idx="126">
                  <c:v>0.24247209949448684</c:v>
                </c:pt>
                <c:pt idx="127">
                  <c:v>0.24104907579652779</c:v>
                </c:pt>
                <c:pt idx="128">
                  <c:v>0.23456118553812841</c:v>
                </c:pt>
                <c:pt idx="129">
                  <c:v>0.23021331181594862</c:v>
                </c:pt>
                <c:pt idx="130">
                  <c:v>0.22457302562103154</c:v>
                </c:pt>
                <c:pt idx="131">
                  <c:v>0.22242376863938573</c:v>
                </c:pt>
                <c:pt idx="132">
                  <c:v>0.22011223769142865</c:v>
                </c:pt>
                <c:pt idx="133">
                  <c:v>0.21525263346939877</c:v>
                </c:pt>
                <c:pt idx="134">
                  <c:v>0.21222495134881239</c:v>
                </c:pt>
                <c:pt idx="135">
                  <c:v>0.20847174341384644</c:v>
                </c:pt>
                <c:pt idx="136">
                  <c:v>0.20441407634416142</c:v>
                </c:pt>
                <c:pt idx="137">
                  <c:v>0.19907182132901582</c:v>
                </c:pt>
                <c:pt idx="138">
                  <c:v>0.1948833899817321</c:v>
                </c:pt>
                <c:pt idx="139">
                  <c:v>0.19421558425927857</c:v>
                </c:pt>
                <c:pt idx="140">
                  <c:v>0.18883211995286339</c:v>
                </c:pt>
                <c:pt idx="141">
                  <c:v>0.18492147866972203</c:v>
                </c:pt>
                <c:pt idx="142">
                  <c:v>0.18306774648212296</c:v>
                </c:pt>
                <c:pt idx="143">
                  <c:v>0.17848568352229144</c:v>
                </c:pt>
                <c:pt idx="144">
                  <c:v>0.17421328372287873</c:v>
                </c:pt>
                <c:pt idx="145">
                  <c:v>0.17264595097928762</c:v>
                </c:pt>
                <c:pt idx="146">
                  <c:v>0.1707333702751978</c:v>
                </c:pt>
                <c:pt idx="147">
                  <c:v>0.16701218848888519</c:v>
                </c:pt>
                <c:pt idx="148">
                  <c:v>0.16376323107800361</c:v>
                </c:pt>
                <c:pt idx="149">
                  <c:v>0.16080138058043719</c:v>
                </c:pt>
                <c:pt idx="150">
                  <c:v>0.15783336023545164</c:v>
                </c:pt>
                <c:pt idx="151">
                  <c:v>0.15527433404351759</c:v>
                </c:pt>
                <c:pt idx="152">
                  <c:v>0.15255410525191077</c:v>
                </c:pt>
                <c:pt idx="153">
                  <c:v>0.14898175771902766</c:v>
                </c:pt>
                <c:pt idx="154">
                  <c:v>0.14435408515086867</c:v>
                </c:pt>
                <c:pt idx="155">
                  <c:v>0.14482605092900366</c:v>
                </c:pt>
                <c:pt idx="156">
                  <c:v>0.14174242804220458</c:v>
                </c:pt>
                <c:pt idx="157">
                  <c:v>0.14008154184954733</c:v>
                </c:pt>
                <c:pt idx="158">
                  <c:v>0.13671388264744017</c:v>
                </c:pt>
                <c:pt idx="159">
                  <c:v>0.13276304589197405</c:v>
                </c:pt>
                <c:pt idx="160">
                  <c:v>0.13156745827102856</c:v>
                </c:pt>
                <c:pt idx="161">
                  <c:v>0.13024653960942376</c:v>
                </c:pt>
                <c:pt idx="162">
                  <c:v>0.12628007265545713</c:v>
                </c:pt>
                <c:pt idx="163">
                  <c:v>0.12494308349427381</c:v>
                </c:pt>
                <c:pt idx="164">
                  <c:v>0.12069466516569874</c:v>
                </c:pt>
                <c:pt idx="165">
                  <c:v>0.12083836224670681</c:v>
                </c:pt>
                <c:pt idx="166">
                  <c:v>0.11865710752292886</c:v>
                </c:pt>
                <c:pt idx="167">
                  <c:v>0.11479243950056262</c:v>
                </c:pt>
                <c:pt idx="168">
                  <c:v>0.11438076680847283</c:v>
                </c:pt>
                <c:pt idx="169">
                  <c:v>0.11070692620385943</c:v>
                </c:pt>
                <c:pt idx="170">
                  <c:v>0.11057577941776026</c:v>
                </c:pt>
                <c:pt idx="171">
                  <c:v>0.10952160264263712</c:v>
                </c:pt>
                <c:pt idx="172">
                  <c:v>0.10639270490366935</c:v>
                </c:pt>
                <c:pt idx="173">
                  <c:v>0.10463213386128387</c:v>
                </c:pt>
                <c:pt idx="174">
                  <c:v>0.10336757692114931</c:v>
                </c:pt>
                <c:pt idx="175">
                  <c:v>0.10210066664766694</c:v>
                </c:pt>
                <c:pt idx="176">
                  <c:v>9.8987409147435618E-2</c:v>
                </c:pt>
                <c:pt idx="177">
                  <c:v>9.6823707694663919E-2</c:v>
                </c:pt>
                <c:pt idx="178">
                  <c:v>9.4406962910472195E-2</c:v>
                </c:pt>
                <c:pt idx="179">
                  <c:v>9.2765983077285188E-2</c:v>
                </c:pt>
                <c:pt idx="180">
                  <c:v>9.2873349442149061E-2</c:v>
                </c:pt>
                <c:pt idx="181">
                  <c:v>9.2081609496249092E-2</c:v>
                </c:pt>
                <c:pt idx="182">
                  <c:v>8.9375136317630041E-2</c:v>
                </c:pt>
                <c:pt idx="183">
                  <c:v>8.6780745476154983E-2</c:v>
                </c:pt>
                <c:pt idx="184">
                  <c:v>8.4749931933322503E-2</c:v>
                </c:pt>
                <c:pt idx="185">
                  <c:v>8.3527052992056663E-2</c:v>
                </c:pt>
                <c:pt idx="186">
                  <c:v>8.2106009424529461E-2</c:v>
                </c:pt>
                <c:pt idx="187">
                  <c:v>8.2868200711212106E-2</c:v>
                </c:pt>
                <c:pt idx="188">
                  <c:v>8.1711124741561267E-2</c:v>
                </c:pt>
                <c:pt idx="189">
                  <c:v>7.8731635018773699E-2</c:v>
                </c:pt>
                <c:pt idx="190">
                  <c:v>7.7757666994750549E-2</c:v>
                </c:pt>
                <c:pt idx="191">
                  <c:v>7.4998204389513767E-2</c:v>
                </c:pt>
                <c:pt idx="192">
                  <c:v>7.5041671264564139E-2</c:v>
                </c:pt>
                <c:pt idx="193">
                  <c:v>7.2575141358318246E-2</c:v>
                </c:pt>
                <c:pt idx="194">
                  <c:v>7.0693534537179817E-2</c:v>
                </c:pt>
                <c:pt idx="195">
                  <c:v>6.9940009933172731E-2</c:v>
                </c:pt>
                <c:pt idx="196">
                  <c:v>6.7898080624749904E-2</c:v>
                </c:pt>
                <c:pt idx="197">
                  <c:v>6.7950673339606638E-2</c:v>
                </c:pt>
                <c:pt idx="198">
                  <c:v>6.8387403521964901E-2</c:v>
                </c:pt>
                <c:pt idx="199">
                  <c:v>6.6216111650832285E-2</c:v>
                </c:pt>
                <c:pt idx="200">
                  <c:v>6.4321514478590774E-2</c:v>
                </c:pt>
                <c:pt idx="201">
                  <c:v>6.4618503188012447E-2</c:v>
                </c:pt>
                <c:pt idx="202">
                  <c:v>6.1785962848021944E-2</c:v>
                </c:pt>
                <c:pt idx="203">
                  <c:v>6.1160848943381974E-2</c:v>
                </c:pt>
                <c:pt idx="204">
                  <c:v>6.0398275148198899E-2</c:v>
                </c:pt>
                <c:pt idx="205">
                  <c:v>5.9587370106100657E-2</c:v>
                </c:pt>
                <c:pt idx="206">
                  <c:v>5.7170170817570379E-2</c:v>
                </c:pt>
                <c:pt idx="207">
                  <c:v>5.5270609115988613E-2</c:v>
                </c:pt>
                <c:pt idx="208">
                  <c:v>5.5648653384701395E-2</c:v>
                </c:pt>
                <c:pt idx="209">
                  <c:v>5.4864570710440576E-2</c:v>
                </c:pt>
                <c:pt idx="210">
                  <c:v>5.4192962677176305E-2</c:v>
                </c:pt>
                <c:pt idx="211">
                  <c:v>5.2285867860043557E-2</c:v>
                </c:pt>
                <c:pt idx="212">
                  <c:v>5.1994676040008896E-2</c:v>
                </c:pt>
                <c:pt idx="213">
                  <c:v>5.2214755807577333E-2</c:v>
                </c:pt>
                <c:pt idx="214">
                  <c:v>5.164236856923439E-2</c:v>
                </c:pt>
                <c:pt idx="215">
                  <c:v>5.1308499134646753E-2</c:v>
                </c:pt>
                <c:pt idx="216">
                  <c:v>4.8532688821366361E-2</c:v>
                </c:pt>
                <c:pt idx="217">
                  <c:v>4.6385574328113896E-2</c:v>
                </c:pt>
                <c:pt idx="218">
                  <c:v>4.668164447839012E-2</c:v>
                </c:pt>
                <c:pt idx="219">
                  <c:v>4.6078517710895363E-2</c:v>
                </c:pt>
                <c:pt idx="220">
                  <c:v>4.6097869408551588E-2</c:v>
                </c:pt>
                <c:pt idx="221">
                  <c:v>4.4554206888484403E-2</c:v>
                </c:pt>
                <c:pt idx="222">
                  <c:v>4.5098862995196616E-2</c:v>
                </c:pt>
                <c:pt idx="223">
                  <c:v>4.3314607036259042E-2</c:v>
                </c:pt>
                <c:pt idx="224">
                  <c:v>4.1568317617270402E-2</c:v>
                </c:pt>
                <c:pt idx="225">
                  <c:v>4.1368651363528443E-2</c:v>
                </c:pt>
                <c:pt idx="226">
                  <c:v>4.2485579858079936E-2</c:v>
                </c:pt>
                <c:pt idx="227">
                  <c:v>4.064351785300143E-2</c:v>
                </c:pt>
                <c:pt idx="228">
                  <c:v>3.9964510655626471E-2</c:v>
                </c:pt>
                <c:pt idx="229">
                  <c:v>3.8290930666151676E-2</c:v>
                </c:pt>
                <c:pt idx="230">
                  <c:v>3.7611347012304217E-2</c:v>
                </c:pt>
                <c:pt idx="231">
                  <c:v>3.8509475012274676E-2</c:v>
                </c:pt>
                <c:pt idx="232">
                  <c:v>3.8679095492679005E-2</c:v>
                </c:pt>
                <c:pt idx="233">
                  <c:v>3.8160486941451202E-2</c:v>
                </c:pt>
                <c:pt idx="234">
                  <c:v>3.7155530831216095E-2</c:v>
                </c:pt>
                <c:pt idx="235">
                  <c:v>3.5974392089304967E-2</c:v>
                </c:pt>
                <c:pt idx="236">
                  <c:v>3.5500245376019542E-2</c:v>
                </c:pt>
                <c:pt idx="237">
                  <c:v>3.5742959998392387E-2</c:v>
                </c:pt>
                <c:pt idx="238">
                  <c:v>3.4634719736291099E-2</c:v>
                </c:pt>
                <c:pt idx="239">
                  <c:v>3.3391630779639157E-2</c:v>
                </c:pt>
                <c:pt idx="240">
                  <c:v>3.2876023524302161E-2</c:v>
                </c:pt>
                <c:pt idx="241">
                  <c:v>3.3962958650649883E-2</c:v>
                </c:pt>
                <c:pt idx="242">
                  <c:v>3.3251884409026496E-2</c:v>
                </c:pt>
                <c:pt idx="243">
                  <c:v>3.1765107416884389E-2</c:v>
                </c:pt>
                <c:pt idx="244">
                  <c:v>3.109734944677247E-2</c:v>
                </c:pt>
                <c:pt idx="245">
                  <c:v>2.9988963233924529E-2</c:v>
                </c:pt>
                <c:pt idx="246">
                  <c:v>2.9884481110493584E-2</c:v>
                </c:pt>
                <c:pt idx="247">
                  <c:v>3.3175018566722621E-2</c:v>
                </c:pt>
                <c:pt idx="248">
                  <c:v>2.8926198628710455E-2</c:v>
                </c:pt>
                <c:pt idx="249">
                  <c:v>2.7277413124299602E-2</c:v>
                </c:pt>
                <c:pt idx="250">
                  <c:v>2.7359590251408925E-2</c:v>
                </c:pt>
                <c:pt idx="251">
                  <c:v>2.7384992293188366E-2</c:v>
                </c:pt>
                <c:pt idx="252">
                  <c:v>2.7513288386935647E-2</c:v>
                </c:pt>
                <c:pt idx="253">
                  <c:v>2.6196578788138528E-2</c:v>
                </c:pt>
                <c:pt idx="254">
                  <c:v>2.7732397190224793E-2</c:v>
                </c:pt>
                <c:pt idx="255">
                  <c:v>2.5278661483155697E-2</c:v>
                </c:pt>
                <c:pt idx="256">
                  <c:v>2.4993202148067821E-2</c:v>
                </c:pt>
                <c:pt idx="257">
                  <c:v>2.5671154630902828E-2</c:v>
                </c:pt>
                <c:pt idx="258">
                  <c:v>2.5442056772401401E-2</c:v>
                </c:pt>
                <c:pt idx="259">
                  <c:v>2.6006083432822683E-2</c:v>
                </c:pt>
                <c:pt idx="260">
                  <c:v>8.4052933612701348E-3</c:v>
                </c:pt>
                <c:pt idx="261">
                  <c:v>8.6488188428918023E-3</c:v>
                </c:pt>
                <c:pt idx="262">
                  <c:v>8.8741788929762224E-3</c:v>
                </c:pt>
                <c:pt idx="263">
                  <c:v>8.7628338764749961E-3</c:v>
                </c:pt>
                <c:pt idx="264">
                  <c:v>7.9185676771824556E-3</c:v>
                </c:pt>
                <c:pt idx="265">
                  <c:v>7.9511678334702358E-3</c:v>
                </c:pt>
                <c:pt idx="266">
                  <c:v>8.3271894354345465E-3</c:v>
                </c:pt>
                <c:pt idx="267">
                  <c:v>8.0637486315954313E-3</c:v>
                </c:pt>
                <c:pt idx="268">
                  <c:v>8.4225906797253912E-3</c:v>
                </c:pt>
                <c:pt idx="269">
                  <c:v>7.761479737611314E-3</c:v>
                </c:pt>
                <c:pt idx="270">
                  <c:v>7.2084997120827662E-3</c:v>
                </c:pt>
                <c:pt idx="271">
                  <c:v>7.4597579140433263E-3</c:v>
                </c:pt>
                <c:pt idx="272">
                  <c:v>7.234194561425572E-3</c:v>
                </c:pt>
                <c:pt idx="273">
                  <c:v>7.1582255815621776E-3</c:v>
                </c:pt>
                <c:pt idx="274">
                  <c:v>8.0306958810627566E-3</c:v>
                </c:pt>
                <c:pt idx="275">
                  <c:v>6.4444484839388224E-3</c:v>
                </c:pt>
                <c:pt idx="276">
                  <c:v>7.4166186690331187E-3</c:v>
                </c:pt>
                <c:pt idx="277">
                  <c:v>6.7955877120422521E-3</c:v>
                </c:pt>
                <c:pt idx="278">
                  <c:v>7.3022933186946363E-3</c:v>
                </c:pt>
                <c:pt idx="279">
                  <c:v>7.2954364497659144E-3</c:v>
                </c:pt>
              </c:numCache>
            </c:numRef>
          </c:yVal>
          <c:smooth val="1"/>
          <c:extLst>
            <c:ext xmlns:c16="http://schemas.microsoft.com/office/drawing/2014/chart" uri="{C3380CC4-5D6E-409C-BE32-E72D297353CC}">
              <c16:uniqueId val="{00000003-639B-334F-9B71-F5CC713CA021}"/>
            </c:ext>
          </c:extLst>
        </c:ser>
        <c:ser>
          <c:idx val="4"/>
          <c:order val="4"/>
          <c:tx>
            <c:v>380 Ex Buffer</c:v>
          </c:tx>
          <c:spPr>
            <a:ln w="19050" cap="rnd">
              <a:solidFill>
                <a:srgbClr val="C00000"/>
              </a:solidFill>
              <a:round/>
            </a:ln>
            <a:effectLst/>
          </c:spPr>
          <c:marker>
            <c:symbol val="none"/>
          </c:marker>
          <c:xVal>
            <c:numRef>
              <c:f>'Sheet 1 - L-Lys stand +AB42'!$A$26:$A$305</c:f>
              <c:numCache>
                <c:formatCode>0.00</c:formatCode>
                <c:ptCount val="280"/>
                <c:pt idx="0">
                  <c:v>420</c:v>
                </c:pt>
                <c:pt idx="1">
                  <c:v>421</c:v>
                </c:pt>
                <c:pt idx="2">
                  <c:v>422</c:v>
                </c:pt>
                <c:pt idx="3">
                  <c:v>423</c:v>
                </c:pt>
                <c:pt idx="4">
                  <c:v>424</c:v>
                </c:pt>
                <c:pt idx="5">
                  <c:v>425</c:v>
                </c:pt>
                <c:pt idx="6">
                  <c:v>426</c:v>
                </c:pt>
                <c:pt idx="7">
                  <c:v>427</c:v>
                </c:pt>
                <c:pt idx="8">
                  <c:v>428</c:v>
                </c:pt>
                <c:pt idx="9">
                  <c:v>429</c:v>
                </c:pt>
                <c:pt idx="10">
                  <c:v>430</c:v>
                </c:pt>
                <c:pt idx="11">
                  <c:v>431</c:v>
                </c:pt>
                <c:pt idx="12">
                  <c:v>432</c:v>
                </c:pt>
                <c:pt idx="13">
                  <c:v>433</c:v>
                </c:pt>
                <c:pt idx="14">
                  <c:v>434</c:v>
                </c:pt>
                <c:pt idx="15">
                  <c:v>435</c:v>
                </c:pt>
                <c:pt idx="16">
                  <c:v>436</c:v>
                </c:pt>
                <c:pt idx="17">
                  <c:v>437</c:v>
                </c:pt>
                <c:pt idx="18">
                  <c:v>438</c:v>
                </c:pt>
                <c:pt idx="19">
                  <c:v>439</c:v>
                </c:pt>
                <c:pt idx="20">
                  <c:v>440</c:v>
                </c:pt>
                <c:pt idx="21">
                  <c:v>441</c:v>
                </c:pt>
                <c:pt idx="22">
                  <c:v>442</c:v>
                </c:pt>
                <c:pt idx="23">
                  <c:v>443</c:v>
                </c:pt>
                <c:pt idx="24">
                  <c:v>444</c:v>
                </c:pt>
                <c:pt idx="25">
                  <c:v>445</c:v>
                </c:pt>
                <c:pt idx="26">
                  <c:v>446</c:v>
                </c:pt>
                <c:pt idx="27">
                  <c:v>447</c:v>
                </c:pt>
                <c:pt idx="28">
                  <c:v>448</c:v>
                </c:pt>
                <c:pt idx="29">
                  <c:v>449</c:v>
                </c:pt>
                <c:pt idx="30">
                  <c:v>450</c:v>
                </c:pt>
                <c:pt idx="31">
                  <c:v>451</c:v>
                </c:pt>
                <c:pt idx="32">
                  <c:v>452</c:v>
                </c:pt>
                <c:pt idx="33">
                  <c:v>453</c:v>
                </c:pt>
                <c:pt idx="34">
                  <c:v>454</c:v>
                </c:pt>
                <c:pt idx="35">
                  <c:v>455</c:v>
                </c:pt>
                <c:pt idx="36">
                  <c:v>456</c:v>
                </c:pt>
                <c:pt idx="37">
                  <c:v>457</c:v>
                </c:pt>
                <c:pt idx="38">
                  <c:v>458</c:v>
                </c:pt>
                <c:pt idx="39">
                  <c:v>459</c:v>
                </c:pt>
                <c:pt idx="40">
                  <c:v>460</c:v>
                </c:pt>
                <c:pt idx="41">
                  <c:v>461</c:v>
                </c:pt>
                <c:pt idx="42">
                  <c:v>462</c:v>
                </c:pt>
                <c:pt idx="43">
                  <c:v>463</c:v>
                </c:pt>
                <c:pt idx="44">
                  <c:v>464</c:v>
                </c:pt>
                <c:pt idx="45">
                  <c:v>465</c:v>
                </c:pt>
                <c:pt idx="46">
                  <c:v>466</c:v>
                </c:pt>
                <c:pt idx="47">
                  <c:v>467</c:v>
                </c:pt>
                <c:pt idx="48">
                  <c:v>468</c:v>
                </c:pt>
                <c:pt idx="49">
                  <c:v>469</c:v>
                </c:pt>
                <c:pt idx="50">
                  <c:v>470</c:v>
                </c:pt>
                <c:pt idx="51">
                  <c:v>471</c:v>
                </c:pt>
                <c:pt idx="52">
                  <c:v>472</c:v>
                </c:pt>
                <c:pt idx="53">
                  <c:v>473</c:v>
                </c:pt>
                <c:pt idx="54">
                  <c:v>474</c:v>
                </c:pt>
                <c:pt idx="55">
                  <c:v>475</c:v>
                </c:pt>
                <c:pt idx="56">
                  <c:v>476</c:v>
                </c:pt>
                <c:pt idx="57">
                  <c:v>477</c:v>
                </c:pt>
                <c:pt idx="58">
                  <c:v>478</c:v>
                </c:pt>
                <c:pt idx="59">
                  <c:v>479</c:v>
                </c:pt>
                <c:pt idx="60">
                  <c:v>480</c:v>
                </c:pt>
                <c:pt idx="61">
                  <c:v>481</c:v>
                </c:pt>
                <c:pt idx="62">
                  <c:v>482</c:v>
                </c:pt>
                <c:pt idx="63">
                  <c:v>483</c:v>
                </c:pt>
                <c:pt idx="64">
                  <c:v>484</c:v>
                </c:pt>
                <c:pt idx="65">
                  <c:v>485</c:v>
                </c:pt>
                <c:pt idx="66">
                  <c:v>486</c:v>
                </c:pt>
                <c:pt idx="67">
                  <c:v>487</c:v>
                </c:pt>
                <c:pt idx="68">
                  <c:v>488</c:v>
                </c:pt>
                <c:pt idx="69">
                  <c:v>489</c:v>
                </c:pt>
                <c:pt idx="70">
                  <c:v>490</c:v>
                </c:pt>
                <c:pt idx="71">
                  <c:v>491</c:v>
                </c:pt>
                <c:pt idx="72">
                  <c:v>492</c:v>
                </c:pt>
                <c:pt idx="73">
                  <c:v>493</c:v>
                </c:pt>
                <c:pt idx="74">
                  <c:v>494</c:v>
                </c:pt>
                <c:pt idx="75">
                  <c:v>495</c:v>
                </c:pt>
                <c:pt idx="76">
                  <c:v>496</c:v>
                </c:pt>
                <c:pt idx="77">
                  <c:v>497</c:v>
                </c:pt>
                <c:pt idx="78">
                  <c:v>498</c:v>
                </c:pt>
                <c:pt idx="79">
                  <c:v>499</c:v>
                </c:pt>
                <c:pt idx="80">
                  <c:v>500</c:v>
                </c:pt>
                <c:pt idx="81">
                  <c:v>501</c:v>
                </c:pt>
                <c:pt idx="82">
                  <c:v>502</c:v>
                </c:pt>
                <c:pt idx="83">
                  <c:v>503</c:v>
                </c:pt>
                <c:pt idx="84">
                  <c:v>504</c:v>
                </c:pt>
                <c:pt idx="85">
                  <c:v>505</c:v>
                </c:pt>
                <c:pt idx="86">
                  <c:v>506</c:v>
                </c:pt>
                <c:pt idx="87">
                  <c:v>507</c:v>
                </c:pt>
                <c:pt idx="88">
                  <c:v>508</c:v>
                </c:pt>
                <c:pt idx="89">
                  <c:v>509</c:v>
                </c:pt>
                <c:pt idx="90">
                  <c:v>510</c:v>
                </c:pt>
                <c:pt idx="91">
                  <c:v>511</c:v>
                </c:pt>
                <c:pt idx="92">
                  <c:v>512</c:v>
                </c:pt>
                <c:pt idx="93">
                  <c:v>513</c:v>
                </c:pt>
                <c:pt idx="94">
                  <c:v>514</c:v>
                </c:pt>
                <c:pt idx="95">
                  <c:v>515</c:v>
                </c:pt>
                <c:pt idx="96">
                  <c:v>516</c:v>
                </c:pt>
                <c:pt idx="97">
                  <c:v>517</c:v>
                </c:pt>
                <c:pt idx="98">
                  <c:v>518</c:v>
                </c:pt>
                <c:pt idx="99">
                  <c:v>519</c:v>
                </c:pt>
                <c:pt idx="100">
                  <c:v>520</c:v>
                </c:pt>
                <c:pt idx="101">
                  <c:v>521</c:v>
                </c:pt>
                <c:pt idx="102">
                  <c:v>522</c:v>
                </c:pt>
                <c:pt idx="103">
                  <c:v>523</c:v>
                </c:pt>
                <c:pt idx="104">
                  <c:v>524</c:v>
                </c:pt>
                <c:pt idx="105">
                  <c:v>525</c:v>
                </c:pt>
                <c:pt idx="106">
                  <c:v>526</c:v>
                </c:pt>
                <c:pt idx="107">
                  <c:v>527</c:v>
                </c:pt>
                <c:pt idx="108">
                  <c:v>528</c:v>
                </c:pt>
                <c:pt idx="109">
                  <c:v>529</c:v>
                </c:pt>
                <c:pt idx="110">
                  <c:v>530</c:v>
                </c:pt>
                <c:pt idx="111">
                  <c:v>531</c:v>
                </c:pt>
                <c:pt idx="112">
                  <c:v>532</c:v>
                </c:pt>
                <c:pt idx="113">
                  <c:v>533</c:v>
                </c:pt>
                <c:pt idx="114">
                  <c:v>534</c:v>
                </c:pt>
                <c:pt idx="115">
                  <c:v>535</c:v>
                </c:pt>
                <c:pt idx="116">
                  <c:v>536</c:v>
                </c:pt>
                <c:pt idx="117">
                  <c:v>537</c:v>
                </c:pt>
                <c:pt idx="118">
                  <c:v>538</c:v>
                </c:pt>
                <c:pt idx="119">
                  <c:v>539</c:v>
                </c:pt>
                <c:pt idx="120">
                  <c:v>540</c:v>
                </c:pt>
                <c:pt idx="121">
                  <c:v>541</c:v>
                </c:pt>
                <c:pt idx="122">
                  <c:v>542</c:v>
                </c:pt>
                <c:pt idx="123">
                  <c:v>543</c:v>
                </c:pt>
                <c:pt idx="124">
                  <c:v>544</c:v>
                </c:pt>
                <c:pt idx="125">
                  <c:v>545</c:v>
                </c:pt>
                <c:pt idx="126">
                  <c:v>546</c:v>
                </c:pt>
                <c:pt idx="127">
                  <c:v>547</c:v>
                </c:pt>
                <c:pt idx="128">
                  <c:v>548</c:v>
                </c:pt>
                <c:pt idx="129">
                  <c:v>549</c:v>
                </c:pt>
                <c:pt idx="130">
                  <c:v>550</c:v>
                </c:pt>
                <c:pt idx="131">
                  <c:v>551</c:v>
                </c:pt>
                <c:pt idx="132">
                  <c:v>552</c:v>
                </c:pt>
                <c:pt idx="133">
                  <c:v>553</c:v>
                </c:pt>
                <c:pt idx="134">
                  <c:v>554</c:v>
                </c:pt>
                <c:pt idx="135">
                  <c:v>555</c:v>
                </c:pt>
                <c:pt idx="136">
                  <c:v>556</c:v>
                </c:pt>
                <c:pt idx="137">
                  <c:v>557</c:v>
                </c:pt>
                <c:pt idx="138">
                  <c:v>558</c:v>
                </c:pt>
                <c:pt idx="139">
                  <c:v>559</c:v>
                </c:pt>
                <c:pt idx="140">
                  <c:v>560</c:v>
                </c:pt>
                <c:pt idx="141">
                  <c:v>561</c:v>
                </c:pt>
                <c:pt idx="142">
                  <c:v>562</c:v>
                </c:pt>
                <c:pt idx="143">
                  <c:v>563</c:v>
                </c:pt>
                <c:pt idx="144">
                  <c:v>564</c:v>
                </c:pt>
                <c:pt idx="145">
                  <c:v>565</c:v>
                </c:pt>
                <c:pt idx="146">
                  <c:v>566</c:v>
                </c:pt>
                <c:pt idx="147">
                  <c:v>567</c:v>
                </c:pt>
                <c:pt idx="148">
                  <c:v>568</c:v>
                </c:pt>
                <c:pt idx="149">
                  <c:v>569</c:v>
                </c:pt>
                <c:pt idx="150">
                  <c:v>570</c:v>
                </c:pt>
                <c:pt idx="151">
                  <c:v>571</c:v>
                </c:pt>
                <c:pt idx="152">
                  <c:v>572</c:v>
                </c:pt>
                <c:pt idx="153">
                  <c:v>573</c:v>
                </c:pt>
                <c:pt idx="154">
                  <c:v>574</c:v>
                </c:pt>
                <c:pt idx="155">
                  <c:v>575</c:v>
                </c:pt>
                <c:pt idx="156">
                  <c:v>576</c:v>
                </c:pt>
                <c:pt idx="157">
                  <c:v>577</c:v>
                </c:pt>
                <c:pt idx="158">
                  <c:v>578</c:v>
                </c:pt>
                <c:pt idx="159">
                  <c:v>579</c:v>
                </c:pt>
                <c:pt idx="160">
                  <c:v>580</c:v>
                </c:pt>
                <c:pt idx="161">
                  <c:v>581</c:v>
                </c:pt>
                <c:pt idx="162">
                  <c:v>582</c:v>
                </c:pt>
                <c:pt idx="163">
                  <c:v>583</c:v>
                </c:pt>
                <c:pt idx="164">
                  <c:v>584</c:v>
                </c:pt>
                <c:pt idx="165">
                  <c:v>585</c:v>
                </c:pt>
                <c:pt idx="166">
                  <c:v>586</c:v>
                </c:pt>
                <c:pt idx="167">
                  <c:v>587</c:v>
                </c:pt>
                <c:pt idx="168">
                  <c:v>588</c:v>
                </c:pt>
                <c:pt idx="169">
                  <c:v>589</c:v>
                </c:pt>
                <c:pt idx="170">
                  <c:v>590</c:v>
                </c:pt>
                <c:pt idx="171">
                  <c:v>591</c:v>
                </c:pt>
                <c:pt idx="172">
                  <c:v>592</c:v>
                </c:pt>
                <c:pt idx="173">
                  <c:v>593</c:v>
                </c:pt>
                <c:pt idx="174">
                  <c:v>594</c:v>
                </c:pt>
                <c:pt idx="175">
                  <c:v>595</c:v>
                </c:pt>
                <c:pt idx="176">
                  <c:v>596</c:v>
                </c:pt>
                <c:pt idx="177">
                  <c:v>597</c:v>
                </c:pt>
                <c:pt idx="178">
                  <c:v>598</c:v>
                </c:pt>
                <c:pt idx="179">
                  <c:v>599</c:v>
                </c:pt>
                <c:pt idx="180">
                  <c:v>600</c:v>
                </c:pt>
                <c:pt idx="181">
                  <c:v>601</c:v>
                </c:pt>
                <c:pt idx="182">
                  <c:v>602</c:v>
                </c:pt>
                <c:pt idx="183">
                  <c:v>603</c:v>
                </c:pt>
                <c:pt idx="184">
                  <c:v>604</c:v>
                </c:pt>
                <c:pt idx="185">
                  <c:v>605</c:v>
                </c:pt>
                <c:pt idx="186">
                  <c:v>606</c:v>
                </c:pt>
                <c:pt idx="187">
                  <c:v>607</c:v>
                </c:pt>
                <c:pt idx="188">
                  <c:v>608</c:v>
                </c:pt>
                <c:pt idx="189">
                  <c:v>609</c:v>
                </c:pt>
                <c:pt idx="190">
                  <c:v>610</c:v>
                </c:pt>
                <c:pt idx="191">
                  <c:v>611</c:v>
                </c:pt>
                <c:pt idx="192">
                  <c:v>612</c:v>
                </c:pt>
                <c:pt idx="193">
                  <c:v>613</c:v>
                </c:pt>
                <c:pt idx="194">
                  <c:v>614</c:v>
                </c:pt>
                <c:pt idx="195">
                  <c:v>615</c:v>
                </c:pt>
                <c:pt idx="196">
                  <c:v>616</c:v>
                </c:pt>
                <c:pt idx="197">
                  <c:v>617</c:v>
                </c:pt>
                <c:pt idx="198">
                  <c:v>618</c:v>
                </c:pt>
                <c:pt idx="199">
                  <c:v>619</c:v>
                </c:pt>
                <c:pt idx="200">
                  <c:v>620</c:v>
                </c:pt>
                <c:pt idx="201">
                  <c:v>621</c:v>
                </c:pt>
                <c:pt idx="202">
                  <c:v>622</c:v>
                </c:pt>
                <c:pt idx="203">
                  <c:v>623</c:v>
                </c:pt>
                <c:pt idx="204">
                  <c:v>624</c:v>
                </c:pt>
                <c:pt idx="205">
                  <c:v>625</c:v>
                </c:pt>
                <c:pt idx="206">
                  <c:v>626</c:v>
                </c:pt>
                <c:pt idx="207">
                  <c:v>627</c:v>
                </c:pt>
                <c:pt idx="208">
                  <c:v>628</c:v>
                </c:pt>
                <c:pt idx="209">
                  <c:v>629</c:v>
                </c:pt>
                <c:pt idx="210">
                  <c:v>630</c:v>
                </c:pt>
                <c:pt idx="211">
                  <c:v>631</c:v>
                </c:pt>
                <c:pt idx="212">
                  <c:v>632</c:v>
                </c:pt>
                <c:pt idx="213">
                  <c:v>633</c:v>
                </c:pt>
                <c:pt idx="214">
                  <c:v>634</c:v>
                </c:pt>
                <c:pt idx="215">
                  <c:v>635</c:v>
                </c:pt>
                <c:pt idx="216">
                  <c:v>636</c:v>
                </c:pt>
                <c:pt idx="217">
                  <c:v>637</c:v>
                </c:pt>
                <c:pt idx="218">
                  <c:v>638</c:v>
                </c:pt>
                <c:pt idx="219">
                  <c:v>639</c:v>
                </c:pt>
                <c:pt idx="220">
                  <c:v>640</c:v>
                </c:pt>
                <c:pt idx="221">
                  <c:v>641</c:v>
                </c:pt>
                <c:pt idx="222">
                  <c:v>642</c:v>
                </c:pt>
                <c:pt idx="223">
                  <c:v>643</c:v>
                </c:pt>
                <c:pt idx="224">
                  <c:v>644</c:v>
                </c:pt>
                <c:pt idx="225">
                  <c:v>645</c:v>
                </c:pt>
                <c:pt idx="226">
                  <c:v>646</c:v>
                </c:pt>
                <c:pt idx="227">
                  <c:v>647</c:v>
                </c:pt>
                <c:pt idx="228">
                  <c:v>648</c:v>
                </c:pt>
                <c:pt idx="229">
                  <c:v>649</c:v>
                </c:pt>
                <c:pt idx="230">
                  <c:v>650</c:v>
                </c:pt>
                <c:pt idx="231">
                  <c:v>651</c:v>
                </c:pt>
                <c:pt idx="232">
                  <c:v>652</c:v>
                </c:pt>
                <c:pt idx="233">
                  <c:v>653</c:v>
                </c:pt>
                <c:pt idx="234">
                  <c:v>654</c:v>
                </c:pt>
                <c:pt idx="235">
                  <c:v>655</c:v>
                </c:pt>
                <c:pt idx="236">
                  <c:v>656</c:v>
                </c:pt>
                <c:pt idx="237">
                  <c:v>657</c:v>
                </c:pt>
                <c:pt idx="238">
                  <c:v>658</c:v>
                </c:pt>
                <c:pt idx="239">
                  <c:v>659</c:v>
                </c:pt>
                <c:pt idx="240">
                  <c:v>660</c:v>
                </c:pt>
                <c:pt idx="241">
                  <c:v>661</c:v>
                </c:pt>
                <c:pt idx="242">
                  <c:v>662</c:v>
                </c:pt>
                <c:pt idx="243">
                  <c:v>663</c:v>
                </c:pt>
                <c:pt idx="244">
                  <c:v>664</c:v>
                </c:pt>
                <c:pt idx="245">
                  <c:v>665</c:v>
                </c:pt>
                <c:pt idx="246">
                  <c:v>666</c:v>
                </c:pt>
                <c:pt idx="247">
                  <c:v>667</c:v>
                </c:pt>
                <c:pt idx="248">
                  <c:v>668</c:v>
                </c:pt>
                <c:pt idx="249">
                  <c:v>669</c:v>
                </c:pt>
                <c:pt idx="250">
                  <c:v>670</c:v>
                </c:pt>
                <c:pt idx="251">
                  <c:v>671</c:v>
                </c:pt>
                <c:pt idx="252">
                  <c:v>672</c:v>
                </c:pt>
                <c:pt idx="253">
                  <c:v>673</c:v>
                </c:pt>
                <c:pt idx="254">
                  <c:v>674</c:v>
                </c:pt>
                <c:pt idx="255">
                  <c:v>675</c:v>
                </c:pt>
                <c:pt idx="256">
                  <c:v>676</c:v>
                </c:pt>
                <c:pt idx="257">
                  <c:v>677</c:v>
                </c:pt>
                <c:pt idx="258">
                  <c:v>678</c:v>
                </c:pt>
                <c:pt idx="259">
                  <c:v>679</c:v>
                </c:pt>
                <c:pt idx="260">
                  <c:v>680</c:v>
                </c:pt>
                <c:pt idx="261">
                  <c:v>681</c:v>
                </c:pt>
                <c:pt idx="262">
                  <c:v>682</c:v>
                </c:pt>
                <c:pt idx="263">
                  <c:v>683</c:v>
                </c:pt>
                <c:pt idx="264">
                  <c:v>684</c:v>
                </c:pt>
                <c:pt idx="265">
                  <c:v>685</c:v>
                </c:pt>
                <c:pt idx="266">
                  <c:v>686</c:v>
                </c:pt>
                <c:pt idx="267">
                  <c:v>687</c:v>
                </c:pt>
                <c:pt idx="268">
                  <c:v>688</c:v>
                </c:pt>
                <c:pt idx="269">
                  <c:v>689</c:v>
                </c:pt>
                <c:pt idx="270">
                  <c:v>690</c:v>
                </c:pt>
                <c:pt idx="271">
                  <c:v>691</c:v>
                </c:pt>
                <c:pt idx="272">
                  <c:v>692</c:v>
                </c:pt>
                <c:pt idx="273">
                  <c:v>693</c:v>
                </c:pt>
                <c:pt idx="274">
                  <c:v>694</c:v>
                </c:pt>
                <c:pt idx="275">
                  <c:v>695</c:v>
                </c:pt>
                <c:pt idx="276">
                  <c:v>696</c:v>
                </c:pt>
                <c:pt idx="277">
                  <c:v>697</c:v>
                </c:pt>
                <c:pt idx="278">
                  <c:v>698</c:v>
                </c:pt>
                <c:pt idx="279">
                  <c:v>699</c:v>
                </c:pt>
              </c:numCache>
            </c:numRef>
          </c:xVal>
          <c:yVal>
            <c:numRef>
              <c:f>'Sheet 1 - L-Lys stand +AB42'!$F$26:$F$305</c:f>
              <c:numCache>
                <c:formatCode>0.00</c:formatCode>
                <c:ptCount val="280"/>
                <c:pt idx="0">
                  <c:v>0.61676147645127066</c:v>
                </c:pt>
                <c:pt idx="1">
                  <c:v>0.63373330270196115</c:v>
                </c:pt>
                <c:pt idx="2">
                  <c:v>0.65437857455969073</c:v>
                </c:pt>
                <c:pt idx="3">
                  <c:v>0.67584577931182355</c:v>
                </c:pt>
                <c:pt idx="4">
                  <c:v>0.69167958155274445</c:v>
                </c:pt>
                <c:pt idx="5">
                  <c:v>0.70783732098608299</c:v>
                </c:pt>
                <c:pt idx="6">
                  <c:v>0.72603165370977485</c:v>
                </c:pt>
                <c:pt idx="7">
                  <c:v>0.7466846932817387</c:v>
                </c:pt>
                <c:pt idx="8">
                  <c:v>0.76545649139919836</c:v>
                </c:pt>
                <c:pt idx="9">
                  <c:v>0.78135228107719812</c:v>
                </c:pt>
                <c:pt idx="10">
                  <c:v>0.79910360185921459</c:v>
                </c:pt>
                <c:pt idx="11">
                  <c:v>0.81134809811900388</c:v>
                </c:pt>
                <c:pt idx="12">
                  <c:v>0.82521035800302722</c:v>
                </c:pt>
                <c:pt idx="13">
                  <c:v>0.83926179062494577</c:v>
                </c:pt>
                <c:pt idx="14">
                  <c:v>0.85342824272034279</c:v>
                </c:pt>
                <c:pt idx="15">
                  <c:v>0.86590155105923539</c:v>
                </c:pt>
                <c:pt idx="16">
                  <c:v>0.87742723744294504</c:v>
                </c:pt>
                <c:pt idx="17">
                  <c:v>0.88690806815678491</c:v>
                </c:pt>
                <c:pt idx="18">
                  <c:v>0.89330848836955468</c:v>
                </c:pt>
                <c:pt idx="19">
                  <c:v>0.89975574260966762</c:v>
                </c:pt>
                <c:pt idx="20">
                  <c:v>0.90657942978306882</c:v>
                </c:pt>
                <c:pt idx="21">
                  <c:v>0.9105167793181953</c:v>
                </c:pt>
                <c:pt idx="22">
                  <c:v>0.91570089351585848</c:v>
                </c:pt>
                <c:pt idx="23">
                  <c:v>0.91827882939018413</c:v>
                </c:pt>
                <c:pt idx="24">
                  <c:v>0.92682841352875456</c:v>
                </c:pt>
                <c:pt idx="25">
                  <c:v>0.9260047615500534</c:v>
                </c:pt>
                <c:pt idx="26">
                  <c:v>0.930334537379649</c:v>
                </c:pt>
                <c:pt idx="27">
                  <c:v>0.93216091016923042</c:v>
                </c:pt>
                <c:pt idx="28">
                  <c:v>0.93241421307748173</c:v>
                </c:pt>
                <c:pt idx="29">
                  <c:v>0.93637903367764008</c:v>
                </c:pt>
                <c:pt idx="30">
                  <c:v>0.93096266433460229</c:v>
                </c:pt>
                <c:pt idx="31">
                  <c:v>0.92805160812524268</c:v>
                </c:pt>
                <c:pt idx="32">
                  <c:v>0.92995649800861224</c:v>
                </c:pt>
                <c:pt idx="33">
                  <c:v>0.92934275797709109</c:v>
                </c:pt>
                <c:pt idx="34">
                  <c:v>0.92907767126023455</c:v>
                </c:pt>
                <c:pt idx="35">
                  <c:v>0.92997624054081818</c:v>
                </c:pt>
                <c:pt idx="36">
                  <c:v>0.92424840838629263</c:v>
                </c:pt>
                <c:pt idx="37">
                  <c:v>0.91791693765712379</c:v>
                </c:pt>
                <c:pt idx="38">
                  <c:v>0.9160040890501534</c:v>
                </c:pt>
                <c:pt idx="39">
                  <c:v>0.91552648972012807</c:v>
                </c:pt>
                <c:pt idx="40">
                  <c:v>0.90506727229892192</c:v>
                </c:pt>
                <c:pt idx="41">
                  <c:v>0.90231432041935822</c:v>
                </c:pt>
                <c:pt idx="42">
                  <c:v>0.89687743960897259</c:v>
                </c:pt>
                <c:pt idx="43">
                  <c:v>0.89375119175763817</c:v>
                </c:pt>
                <c:pt idx="44">
                  <c:v>0.88768266501204884</c:v>
                </c:pt>
                <c:pt idx="45">
                  <c:v>0.88471872859424761</c:v>
                </c:pt>
                <c:pt idx="46">
                  <c:v>0.87397016626664981</c:v>
                </c:pt>
                <c:pt idx="47">
                  <c:v>0.87017936499465087</c:v>
                </c:pt>
                <c:pt idx="48">
                  <c:v>0.86425585598841959</c:v>
                </c:pt>
                <c:pt idx="49">
                  <c:v>0.85582504294319095</c:v>
                </c:pt>
                <c:pt idx="50">
                  <c:v>0.84894587489535933</c:v>
                </c:pt>
                <c:pt idx="51">
                  <c:v>0.84137215271214516</c:v>
                </c:pt>
                <c:pt idx="52">
                  <c:v>0.83746855306276191</c:v>
                </c:pt>
                <c:pt idx="53">
                  <c:v>0.82427842330427115</c:v>
                </c:pt>
                <c:pt idx="54">
                  <c:v>0.81280898428129555</c:v>
                </c:pt>
                <c:pt idx="55">
                  <c:v>0.81017479859739761</c:v>
                </c:pt>
                <c:pt idx="56">
                  <c:v>0.80423101076343173</c:v>
                </c:pt>
                <c:pt idx="57">
                  <c:v>0.79042744462933556</c:v>
                </c:pt>
                <c:pt idx="58">
                  <c:v>0.78573279438195809</c:v>
                </c:pt>
                <c:pt idx="59">
                  <c:v>0.77710232267438539</c:v>
                </c:pt>
                <c:pt idx="60">
                  <c:v>0.77006658082052715</c:v>
                </c:pt>
                <c:pt idx="61">
                  <c:v>0.76170540783122442</c:v>
                </c:pt>
                <c:pt idx="62">
                  <c:v>0.75489090380043944</c:v>
                </c:pt>
                <c:pt idx="63">
                  <c:v>0.74367706224695029</c:v>
                </c:pt>
                <c:pt idx="64">
                  <c:v>0.73207737442678145</c:v>
                </c:pt>
                <c:pt idx="65">
                  <c:v>0.726255568112816</c:v>
                </c:pt>
                <c:pt idx="66">
                  <c:v>0.71614622842529008</c:v>
                </c:pt>
                <c:pt idx="67">
                  <c:v>0.70721325175574712</c:v>
                </c:pt>
                <c:pt idx="68">
                  <c:v>0.69975324871301681</c:v>
                </c:pt>
                <c:pt idx="69">
                  <c:v>0.6902933873992364</c:v>
                </c:pt>
                <c:pt idx="70">
                  <c:v>0.67770199853932689</c:v>
                </c:pt>
                <c:pt idx="71">
                  <c:v>0.6685714275779</c:v>
                </c:pt>
                <c:pt idx="72">
                  <c:v>0.65719841155239533</c:v>
                </c:pt>
                <c:pt idx="73">
                  <c:v>0.65037005689370697</c:v>
                </c:pt>
                <c:pt idx="74">
                  <c:v>0.64185502585975407</c:v>
                </c:pt>
                <c:pt idx="75">
                  <c:v>0.63022209016563835</c:v>
                </c:pt>
                <c:pt idx="76">
                  <c:v>0.62379618489547983</c:v>
                </c:pt>
                <c:pt idx="77">
                  <c:v>0.61343453897678113</c:v>
                </c:pt>
                <c:pt idx="78">
                  <c:v>0.60151868412726706</c:v>
                </c:pt>
                <c:pt idx="79">
                  <c:v>0.5947480681716738</c:v>
                </c:pt>
                <c:pt idx="80">
                  <c:v>0.58598742602972498</c:v>
                </c:pt>
                <c:pt idx="81">
                  <c:v>0.57545619807737902</c:v>
                </c:pt>
                <c:pt idx="82">
                  <c:v>0.56860771641891383</c:v>
                </c:pt>
                <c:pt idx="83">
                  <c:v>0.5599902553877999</c:v>
                </c:pt>
                <c:pt idx="84">
                  <c:v>0.54829946589520173</c:v>
                </c:pt>
                <c:pt idx="85">
                  <c:v>0.54356938096151552</c:v>
                </c:pt>
                <c:pt idx="86">
                  <c:v>0.5347728878307928</c:v>
                </c:pt>
                <c:pt idx="87">
                  <c:v>0.52617432938044018</c:v>
                </c:pt>
                <c:pt idx="88">
                  <c:v>0.5161649316706356</c:v>
                </c:pt>
                <c:pt idx="89">
                  <c:v>0.5088015818161512</c:v>
                </c:pt>
                <c:pt idx="90">
                  <c:v>0.50334572495986341</c:v>
                </c:pt>
                <c:pt idx="91">
                  <c:v>0.49246622571158566</c:v>
                </c:pt>
                <c:pt idx="92">
                  <c:v>0.48246570748848155</c:v>
                </c:pt>
                <c:pt idx="93">
                  <c:v>0.47658654449015381</c:v>
                </c:pt>
                <c:pt idx="94">
                  <c:v>0.46378731050236249</c:v>
                </c:pt>
                <c:pt idx="95">
                  <c:v>0.4599911144401812</c:v>
                </c:pt>
                <c:pt idx="96">
                  <c:v>0.44892887065383963</c:v>
                </c:pt>
                <c:pt idx="97">
                  <c:v>0.44360991853651321</c:v>
                </c:pt>
                <c:pt idx="98">
                  <c:v>0.43578396603610536</c:v>
                </c:pt>
                <c:pt idx="99">
                  <c:v>0.42631128750407071</c:v>
                </c:pt>
                <c:pt idx="100">
                  <c:v>0.42232010271367054</c:v>
                </c:pt>
                <c:pt idx="101">
                  <c:v>0.41338482903405449</c:v>
                </c:pt>
                <c:pt idx="102">
                  <c:v>0.4064273740832095</c:v>
                </c:pt>
                <c:pt idx="103">
                  <c:v>0.39670035923327451</c:v>
                </c:pt>
                <c:pt idx="104">
                  <c:v>0.39231892761425297</c:v>
                </c:pt>
                <c:pt idx="105">
                  <c:v>0.38466810866330864</c:v>
                </c:pt>
                <c:pt idx="106">
                  <c:v>0.38072490395644992</c:v>
                </c:pt>
                <c:pt idx="107">
                  <c:v>0.37062444375562437</c:v>
                </c:pt>
                <c:pt idx="108">
                  <c:v>0.36438794141413611</c:v>
                </c:pt>
                <c:pt idx="109">
                  <c:v>0.35701181107396784</c:v>
                </c:pt>
                <c:pt idx="110">
                  <c:v>0.3515660556745579</c:v>
                </c:pt>
                <c:pt idx="111">
                  <c:v>0.34396830549258356</c:v>
                </c:pt>
                <c:pt idx="112">
                  <c:v>0.33675525307225218</c:v>
                </c:pt>
                <c:pt idx="113">
                  <c:v>0.33194454749290925</c:v>
                </c:pt>
                <c:pt idx="114">
                  <c:v>0.32327899128286636</c:v>
                </c:pt>
                <c:pt idx="115">
                  <c:v>0.32055748983013482</c:v>
                </c:pt>
                <c:pt idx="116">
                  <c:v>0.31528208050183781</c:v>
                </c:pt>
                <c:pt idx="117">
                  <c:v>0.30722477157961253</c:v>
                </c:pt>
                <c:pt idx="118">
                  <c:v>0.30148662736813842</c:v>
                </c:pt>
                <c:pt idx="119">
                  <c:v>0.29484830743833229</c:v>
                </c:pt>
                <c:pt idx="120">
                  <c:v>0.29051755452236244</c:v>
                </c:pt>
                <c:pt idx="121">
                  <c:v>0.28357264986642639</c:v>
                </c:pt>
                <c:pt idx="122">
                  <c:v>0.27743720127512561</c:v>
                </c:pt>
                <c:pt idx="123">
                  <c:v>0.27352941166387135</c:v>
                </c:pt>
                <c:pt idx="124">
                  <c:v>0.26810043325381189</c:v>
                </c:pt>
                <c:pt idx="125">
                  <c:v>0.26472011845676047</c:v>
                </c:pt>
                <c:pt idx="126">
                  <c:v>0.26111144951331766</c:v>
                </c:pt>
                <c:pt idx="127">
                  <c:v>0.25314296974182909</c:v>
                </c:pt>
                <c:pt idx="128">
                  <c:v>0.25038184608975589</c:v>
                </c:pt>
                <c:pt idx="129">
                  <c:v>0.24358767916905086</c:v>
                </c:pt>
                <c:pt idx="130">
                  <c:v>0.24019010765527876</c:v>
                </c:pt>
                <c:pt idx="131">
                  <c:v>0.2355829632065661</c:v>
                </c:pt>
                <c:pt idx="132">
                  <c:v>0.23198804987611105</c:v>
                </c:pt>
                <c:pt idx="133">
                  <c:v>0.22660902408862707</c:v>
                </c:pt>
                <c:pt idx="134">
                  <c:v>0.22415538413112501</c:v>
                </c:pt>
                <c:pt idx="135">
                  <c:v>0.21883287287260439</c:v>
                </c:pt>
                <c:pt idx="136">
                  <c:v>0.21515749219375327</c:v>
                </c:pt>
                <c:pt idx="137">
                  <c:v>0.21259591186375287</c:v>
                </c:pt>
                <c:pt idx="138">
                  <c:v>0.2053602652393284</c:v>
                </c:pt>
                <c:pt idx="139">
                  <c:v>0.20525850450960134</c:v>
                </c:pt>
                <c:pt idx="140">
                  <c:v>0.19990922818605325</c:v>
                </c:pt>
                <c:pt idx="141">
                  <c:v>0.19407512037912283</c:v>
                </c:pt>
                <c:pt idx="142">
                  <c:v>0.19190841518162233</c:v>
                </c:pt>
                <c:pt idx="143">
                  <c:v>0.18812520922566031</c:v>
                </c:pt>
                <c:pt idx="144">
                  <c:v>0.18229768242605443</c:v>
                </c:pt>
                <c:pt idx="145">
                  <c:v>0.17900860619147849</c:v>
                </c:pt>
                <c:pt idx="146">
                  <c:v>0.17623269523095503</c:v>
                </c:pt>
                <c:pt idx="147">
                  <c:v>0.17347009982722517</c:v>
                </c:pt>
                <c:pt idx="148">
                  <c:v>0.16809796139670338</c:v>
                </c:pt>
                <c:pt idx="149">
                  <c:v>0.16731222869537726</c:v>
                </c:pt>
                <c:pt idx="150">
                  <c:v>0.16307493543797705</c:v>
                </c:pt>
                <c:pt idx="151">
                  <c:v>0.15982368199655761</c:v>
                </c:pt>
                <c:pt idx="152">
                  <c:v>0.15748592178933421</c:v>
                </c:pt>
                <c:pt idx="153">
                  <c:v>0.15326418232668793</c:v>
                </c:pt>
                <c:pt idx="154">
                  <c:v>0.1517153686758225</c:v>
                </c:pt>
                <c:pt idx="155">
                  <c:v>0.14761801304328517</c:v>
                </c:pt>
                <c:pt idx="156">
                  <c:v>0.14614406135056288</c:v>
                </c:pt>
                <c:pt idx="157">
                  <c:v>0.14442597201568788</c:v>
                </c:pt>
                <c:pt idx="158">
                  <c:v>0.14154863508159618</c:v>
                </c:pt>
                <c:pt idx="159">
                  <c:v>0.13703425947424455</c:v>
                </c:pt>
                <c:pt idx="160">
                  <c:v>0.13574290881767753</c:v>
                </c:pt>
                <c:pt idx="161">
                  <c:v>0.13404447704032887</c:v>
                </c:pt>
                <c:pt idx="162">
                  <c:v>0.1293554400194861</c:v>
                </c:pt>
                <c:pt idx="163">
                  <c:v>0.12811629932439153</c:v>
                </c:pt>
                <c:pt idx="164">
                  <c:v>0.12500576811554012</c:v>
                </c:pt>
                <c:pt idx="165">
                  <c:v>0.12352207837350371</c:v>
                </c:pt>
                <c:pt idx="166">
                  <c:v>0.11867954891952882</c:v>
                </c:pt>
                <c:pt idx="167">
                  <c:v>0.11757723704941679</c:v>
                </c:pt>
                <c:pt idx="168">
                  <c:v>0.11556748718690803</c:v>
                </c:pt>
                <c:pt idx="169">
                  <c:v>0.11324121521353947</c:v>
                </c:pt>
                <c:pt idx="170">
                  <c:v>0.11116384485182911</c:v>
                </c:pt>
                <c:pt idx="171">
                  <c:v>0.1093104094633994</c:v>
                </c:pt>
                <c:pt idx="172">
                  <c:v>0.10797293249368031</c:v>
                </c:pt>
                <c:pt idx="173">
                  <c:v>0.10495340990141325</c:v>
                </c:pt>
                <c:pt idx="174">
                  <c:v>0.10293396043634748</c:v>
                </c:pt>
                <c:pt idx="175">
                  <c:v>0.10099528417954784</c:v>
                </c:pt>
                <c:pt idx="176">
                  <c:v>9.9055498354236354E-2</c:v>
                </c:pt>
                <c:pt idx="177">
                  <c:v>9.6806977233236072E-2</c:v>
                </c:pt>
                <c:pt idx="178">
                  <c:v>9.5423163595178093E-2</c:v>
                </c:pt>
                <c:pt idx="179">
                  <c:v>9.219491600752476E-2</c:v>
                </c:pt>
                <c:pt idx="180">
                  <c:v>9.1020191262184455E-2</c:v>
                </c:pt>
                <c:pt idx="181">
                  <c:v>8.9933452287763019E-2</c:v>
                </c:pt>
                <c:pt idx="182">
                  <c:v>8.8370902369730261E-2</c:v>
                </c:pt>
                <c:pt idx="183">
                  <c:v>8.7954226946426947E-2</c:v>
                </c:pt>
                <c:pt idx="184">
                  <c:v>8.457501216741907E-2</c:v>
                </c:pt>
                <c:pt idx="185">
                  <c:v>8.5042673133179383E-2</c:v>
                </c:pt>
                <c:pt idx="186">
                  <c:v>8.1067874252696057E-2</c:v>
                </c:pt>
                <c:pt idx="187">
                  <c:v>8.1870528669700224E-2</c:v>
                </c:pt>
                <c:pt idx="188">
                  <c:v>8.0472758858819729E-2</c:v>
                </c:pt>
                <c:pt idx="189">
                  <c:v>7.7646775772424861E-2</c:v>
                </c:pt>
                <c:pt idx="190">
                  <c:v>7.6128582392299152E-2</c:v>
                </c:pt>
                <c:pt idx="191">
                  <c:v>7.5461274028849723E-2</c:v>
                </c:pt>
                <c:pt idx="192">
                  <c:v>7.313296462223938E-2</c:v>
                </c:pt>
                <c:pt idx="193">
                  <c:v>7.172220446025579E-2</c:v>
                </c:pt>
                <c:pt idx="194">
                  <c:v>7.1528741358130171E-2</c:v>
                </c:pt>
                <c:pt idx="195">
                  <c:v>6.9926134816889043E-2</c:v>
                </c:pt>
                <c:pt idx="196">
                  <c:v>6.8379105144529218E-2</c:v>
                </c:pt>
                <c:pt idx="197">
                  <c:v>6.8094456619713403E-2</c:v>
                </c:pt>
                <c:pt idx="198">
                  <c:v>6.4396184937599854E-2</c:v>
                </c:pt>
                <c:pt idx="199">
                  <c:v>6.5273509813613101E-2</c:v>
                </c:pt>
                <c:pt idx="200">
                  <c:v>6.3929193484157237E-2</c:v>
                </c:pt>
                <c:pt idx="201">
                  <c:v>6.3295284087961298E-2</c:v>
                </c:pt>
                <c:pt idx="202">
                  <c:v>6.1256224572827013E-2</c:v>
                </c:pt>
                <c:pt idx="203">
                  <c:v>6.0548170728031064E-2</c:v>
                </c:pt>
                <c:pt idx="204">
                  <c:v>5.910121355645976E-2</c:v>
                </c:pt>
                <c:pt idx="205">
                  <c:v>5.8255288416331492E-2</c:v>
                </c:pt>
                <c:pt idx="206">
                  <c:v>5.715107771721023E-2</c:v>
                </c:pt>
                <c:pt idx="207">
                  <c:v>5.4388812171963147E-2</c:v>
                </c:pt>
                <c:pt idx="208">
                  <c:v>5.5704268700339801E-2</c:v>
                </c:pt>
                <c:pt idx="209">
                  <c:v>5.4508886536905117E-2</c:v>
                </c:pt>
                <c:pt idx="210">
                  <c:v>5.4986352650141575E-2</c:v>
                </c:pt>
                <c:pt idx="211">
                  <c:v>5.2382606512736657E-2</c:v>
                </c:pt>
                <c:pt idx="212">
                  <c:v>5.0903235786335529E-2</c:v>
                </c:pt>
                <c:pt idx="213">
                  <c:v>4.9252336200052517E-2</c:v>
                </c:pt>
                <c:pt idx="214">
                  <c:v>4.7830341014066476E-2</c:v>
                </c:pt>
                <c:pt idx="215">
                  <c:v>4.899724098724631E-2</c:v>
                </c:pt>
                <c:pt idx="216">
                  <c:v>4.7151601474688304E-2</c:v>
                </c:pt>
                <c:pt idx="217">
                  <c:v>4.6732534516163896E-2</c:v>
                </c:pt>
                <c:pt idx="218">
                  <c:v>4.5721790822126303E-2</c:v>
                </c:pt>
                <c:pt idx="219">
                  <c:v>4.5177063209343588E-2</c:v>
                </c:pt>
                <c:pt idx="220">
                  <c:v>4.3839452288184207E-2</c:v>
                </c:pt>
                <c:pt idx="221">
                  <c:v>4.4075736506771435E-2</c:v>
                </c:pt>
                <c:pt idx="222">
                  <c:v>4.3940715658907205E-2</c:v>
                </c:pt>
                <c:pt idx="223">
                  <c:v>4.1952780535346255E-2</c:v>
                </c:pt>
                <c:pt idx="224">
                  <c:v>4.0798502608029648E-2</c:v>
                </c:pt>
                <c:pt idx="225">
                  <c:v>4.033329978588486E-2</c:v>
                </c:pt>
                <c:pt idx="226">
                  <c:v>4.0537691807259066E-2</c:v>
                </c:pt>
                <c:pt idx="227">
                  <c:v>3.8969576904800865E-2</c:v>
                </c:pt>
                <c:pt idx="228">
                  <c:v>3.7662789263053977E-2</c:v>
                </c:pt>
                <c:pt idx="229">
                  <c:v>3.6849885234471025E-2</c:v>
                </c:pt>
                <c:pt idx="230">
                  <c:v>3.6915520705564697E-2</c:v>
                </c:pt>
                <c:pt idx="231">
                  <c:v>3.6886962111563289E-2</c:v>
                </c:pt>
                <c:pt idx="232">
                  <c:v>3.6488387274566152E-2</c:v>
                </c:pt>
                <c:pt idx="233">
                  <c:v>3.5805513117056431E-2</c:v>
                </c:pt>
                <c:pt idx="234">
                  <c:v>3.4144344818257989E-2</c:v>
                </c:pt>
                <c:pt idx="235">
                  <c:v>3.4208406666032941E-2</c:v>
                </c:pt>
                <c:pt idx="236">
                  <c:v>3.4914289126146796E-2</c:v>
                </c:pt>
                <c:pt idx="237">
                  <c:v>3.2968754163789915E-2</c:v>
                </c:pt>
                <c:pt idx="238">
                  <c:v>3.3446523932942215E-2</c:v>
                </c:pt>
                <c:pt idx="239">
                  <c:v>3.2715220574996082E-2</c:v>
                </c:pt>
                <c:pt idx="240">
                  <c:v>3.1936167324283345E-2</c:v>
                </c:pt>
                <c:pt idx="241">
                  <c:v>3.0954226128515047E-2</c:v>
                </c:pt>
                <c:pt idx="242">
                  <c:v>2.9922380552280463E-2</c:v>
                </c:pt>
                <c:pt idx="243">
                  <c:v>2.8073596486806841E-2</c:v>
                </c:pt>
                <c:pt idx="244">
                  <c:v>2.8235109599141911E-2</c:v>
                </c:pt>
                <c:pt idx="245">
                  <c:v>2.9634343080513548E-2</c:v>
                </c:pt>
                <c:pt idx="246">
                  <c:v>2.6975634487689297E-2</c:v>
                </c:pt>
                <c:pt idx="247">
                  <c:v>2.7106549368826931E-2</c:v>
                </c:pt>
                <c:pt idx="248">
                  <c:v>2.7506123576624523E-2</c:v>
                </c:pt>
                <c:pt idx="249">
                  <c:v>2.695598158295525E-2</c:v>
                </c:pt>
                <c:pt idx="250">
                  <c:v>2.50790165343046E-2</c:v>
                </c:pt>
                <c:pt idx="251">
                  <c:v>2.4588579415785509E-2</c:v>
                </c:pt>
                <c:pt idx="252">
                  <c:v>2.5973155866890155E-2</c:v>
                </c:pt>
                <c:pt idx="253">
                  <c:v>2.6728839856272991E-2</c:v>
                </c:pt>
                <c:pt idx="254">
                  <c:v>2.4876514036355126E-2</c:v>
                </c:pt>
                <c:pt idx="255">
                  <c:v>2.5214317284355775E-2</c:v>
                </c:pt>
                <c:pt idx="256">
                  <c:v>2.4127451705008133E-2</c:v>
                </c:pt>
                <c:pt idx="257">
                  <c:v>2.4342868150314126E-2</c:v>
                </c:pt>
                <c:pt idx="258">
                  <c:v>2.3459758335243466E-2</c:v>
                </c:pt>
                <c:pt idx="259">
                  <c:v>2.2565325019652291E-2</c:v>
                </c:pt>
                <c:pt idx="260">
                  <c:v>8.5961024617145099E-3</c:v>
                </c:pt>
                <c:pt idx="261">
                  <c:v>7.9229153197343249E-3</c:v>
                </c:pt>
                <c:pt idx="262">
                  <c:v>8.8645150679428387E-3</c:v>
                </c:pt>
                <c:pt idx="263">
                  <c:v>7.9013146092304174E-3</c:v>
                </c:pt>
                <c:pt idx="264">
                  <c:v>8.2104666726637073E-3</c:v>
                </c:pt>
                <c:pt idx="265">
                  <c:v>8.0539927302520804E-3</c:v>
                </c:pt>
                <c:pt idx="266">
                  <c:v>7.7111410557202283E-3</c:v>
                </c:pt>
                <c:pt idx="267">
                  <c:v>7.9886489157679E-3</c:v>
                </c:pt>
                <c:pt idx="268">
                  <c:v>7.2873234738575687E-3</c:v>
                </c:pt>
                <c:pt idx="269">
                  <c:v>7.8081033118139404E-3</c:v>
                </c:pt>
                <c:pt idx="270">
                  <c:v>6.8136939306759122E-3</c:v>
                </c:pt>
                <c:pt idx="271">
                  <c:v>6.5981196577588209E-3</c:v>
                </c:pt>
                <c:pt idx="272">
                  <c:v>6.4324039965252162E-3</c:v>
                </c:pt>
                <c:pt idx="273">
                  <c:v>6.7506214134654911E-3</c:v>
                </c:pt>
                <c:pt idx="274">
                  <c:v>6.6177928633601411E-3</c:v>
                </c:pt>
                <c:pt idx="275">
                  <c:v>7.1128437641483138E-3</c:v>
                </c:pt>
                <c:pt idx="276">
                  <c:v>6.3100643094742758E-3</c:v>
                </c:pt>
                <c:pt idx="277">
                  <c:v>6.3577796001595055E-3</c:v>
                </c:pt>
                <c:pt idx="278">
                  <c:v>6.0703137606541663E-3</c:v>
                </c:pt>
                <c:pt idx="279">
                  <c:v>6.4563477062804303E-3</c:v>
                </c:pt>
              </c:numCache>
            </c:numRef>
          </c:yVal>
          <c:smooth val="1"/>
          <c:extLst>
            <c:ext xmlns:c16="http://schemas.microsoft.com/office/drawing/2014/chart" uri="{C3380CC4-5D6E-409C-BE32-E72D297353CC}">
              <c16:uniqueId val="{00000004-639B-334F-9B71-F5CC713CA021}"/>
            </c:ext>
          </c:extLst>
        </c:ser>
        <c:ser>
          <c:idx val="5"/>
          <c:order val="5"/>
          <c:tx>
            <c:v>400 Ex Buffer</c:v>
          </c:tx>
          <c:spPr>
            <a:ln w="19050" cap="rnd">
              <a:solidFill>
                <a:schemeClr val="accent3">
                  <a:lumMod val="75000"/>
                </a:schemeClr>
              </a:solidFill>
              <a:round/>
            </a:ln>
            <a:effectLst/>
          </c:spPr>
          <c:marker>
            <c:symbol val="none"/>
          </c:marker>
          <c:xVal>
            <c:numRef>
              <c:f>'Sheet 1 - L-Lys stand +AB42'!$A$26:$A$305</c:f>
              <c:numCache>
                <c:formatCode>0.00</c:formatCode>
                <c:ptCount val="280"/>
                <c:pt idx="0">
                  <c:v>420</c:v>
                </c:pt>
                <c:pt idx="1">
                  <c:v>421</c:v>
                </c:pt>
                <c:pt idx="2">
                  <c:v>422</c:v>
                </c:pt>
                <c:pt idx="3">
                  <c:v>423</c:v>
                </c:pt>
                <c:pt idx="4">
                  <c:v>424</c:v>
                </c:pt>
                <c:pt idx="5">
                  <c:v>425</c:v>
                </c:pt>
                <c:pt idx="6">
                  <c:v>426</c:v>
                </c:pt>
                <c:pt idx="7">
                  <c:v>427</c:v>
                </c:pt>
                <c:pt idx="8">
                  <c:v>428</c:v>
                </c:pt>
                <c:pt idx="9">
                  <c:v>429</c:v>
                </c:pt>
                <c:pt idx="10">
                  <c:v>430</c:v>
                </c:pt>
                <c:pt idx="11">
                  <c:v>431</c:v>
                </c:pt>
                <c:pt idx="12">
                  <c:v>432</c:v>
                </c:pt>
                <c:pt idx="13">
                  <c:v>433</c:v>
                </c:pt>
                <c:pt idx="14">
                  <c:v>434</c:v>
                </c:pt>
                <c:pt idx="15">
                  <c:v>435</c:v>
                </c:pt>
                <c:pt idx="16">
                  <c:v>436</c:v>
                </c:pt>
                <c:pt idx="17">
                  <c:v>437</c:v>
                </c:pt>
                <c:pt idx="18">
                  <c:v>438</c:v>
                </c:pt>
                <c:pt idx="19">
                  <c:v>439</c:v>
                </c:pt>
                <c:pt idx="20">
                  <c:v>440</c:v>
                </c:pt>
                <c:pt idx="21">
                  <c:v>441</c:v>
                </c:pt>
                <c:pt idx="22">
                  <c:v>442</c:v>
                </c:pt>
                <c:pt idx="23">
                  <c:v>443</c:v>
                </c:pt>
                <c:pt idx="24">
                  <c:v>444</c:v>
                </c:pt>
                <c:pt idx="25">
                  <c:v>445</c:v>
                </c:pt>
                <c:pt idx="26">
                  <c:v>446</c:v>
                </c:pt>
                <c:pt idx="27">
                  <c:v>447</c:v>
                </c:pt>
                <c:pt idx="28">
                  <c:v>448</c:v>
                </c:pt>
                <c:pt idx="29">
                  <c:v>449</c:v>
                </c:pt>
                <c:pt idx="30">
                  <c:v>450</c:v>
                </c:pt>
                <c:pt idx="31">
                  <c:v>451</c:v>
                </c:pt>
                <c:pt idx="32">
                  <c:v>452</c:v>
                </c:pt>
                <c:pt idx="33">
                  <c:v>453</c:v>
                </c:pt>
                <c:pt idx="34">
                  <c:v>454</c:v>
                </c:pt>
                <c:pt idx="35">
                  <c:v>455</c:v>
                </c:pt>
                <c:pt idx="36">
                  <c:v>456</c:v>
                </c:pt>
                <c:pt idx="37">
                  <c:v>457</c:v>
                </c:pt>
                <c:pt idx="38">
                  <c:v>458</c:v>
                </c:pt>
                <c:pt idx="39">
                  <c:v>459</c:v>
                </c:pt>
                <c:pt idx="40">
                  <c:v>460</c:v>
                </c:pt>
                <c:pt idx="41">
                  <c:v>461</c:v>
                </c:pt>
                <c:pt idx="42">
                  <c:v>462</c:v>
                </c:pt>
                <c:pt idx="43">
                  <c:v>463</c:v>
                </c:pt>
                <c:pt idx="44">
                  <c:v>464</c:v>
                </c:pt>
                <c:pt idx="45">
                  <c:v>465</c:v>
                </c:pt>
                <c:pt idx="46">
                  <c:v>466</c:v>
                </c:pt>
                <c:pt idx="47">
                  <c:v>467</c:v>
                </c:pt>
                <c:pt idx="48">
                  <c:v>468</c:v>
                </c:pt>
                <c:pt idx="49">
                  <c:v>469</c:v>
                </c:pt>
                <c:pt idx="50">
                  <c:v>470</c:v>
                </c:pt>
                <c:pt idx="51">
                  <c:v>471</c:v>
                </c:pt>
                <c:pt idx="52">
                  <c:v>472</c:v>
                </c:pt>
                <c:pt idx="53">
                  <c:v>473</c:v>
                </c:pt>
                <c:pt idx="54">
                  <c:v>474</c:v>
                </c:pt>
                <c:pt idx="55">
                  <c:v>475</c:v>
                </c:pt>
                <c:pt idx="56">
                  <c:v>476</c:v>
                </c:pt>
                <c:pt idx="57">
                  <c:v>477</c:v>
                </c:pt>
                <c:pt idx="58">
                  <c:v>478</c:v>
                </c:pt>
                <c:pt idx="59">
                  <c:v>479</c:v>
                </c:pt>
                <c:pt idx="60">
                  <c:v>480</c:v>
                </c:pt>
                <c:pt idx="61">
                  <c:v>481</c:v>
                </c:pt>
                <c:pt idx="62">
                  <c:v>482</c:v>
                </c:pt>
                <c:pt idx="63">
                  <c:v>483</c:v>
                </c:pt>
                <c:pt idx="64">
                  <c:v>484</c:v>
                </c:pt>
                <c:pt idx="65">
                  <c:v>485</c:v>
                </c:pt>
                <c:pt idx="66">
                  <c:v>486</c:v>
                </c:pt>
                <c:pt idx="67">
                  <c:v>487</c:v>
                </c:pt>
                <c:pt idx="68">
                  <c:v>488</c:v>
                </c:pt>
                <c:pt idx="69">
                  <c:v>489</c:v>
                </c:pt>
                <c:pt idx="70">
                  <c:v>490</c:v>
                </c:pt>
                <c:pt idx="71">
                  <c:v>491</c:v>
                </c:pt>
                <c:pt idx="72">
                  <c:v>492</c:v>
                </c:pt>
                <c:pt idx="73">
                  <c:v>493</c:v>
                </c:pt>
                <c:pt idx="74">
                  <c:v>494</c:v>
                </c:pt>
                <c:pt idx="75">
                  <c:v>495</c:v>
                </c:pt>
                <c:pt idx="76">
                  <c:v>496</c:v>
                </c:pt>
                <c:pt idx="77">
                  <c:v>497</c:v>
                </c:pt>
                <c:pt idx="78">
                  <c:v>498</c:v>
                </c:pt>
                <c:pt idx="79">
                  <c:v>499</c:v>
                </c:pt>
                <c:pt idx="80">
                  <c:v>500</c:v>
                </c:pt>
                <c:pt idx="81">
                  <c:v>501</c:v>
                </c:pt>
                <c:pt idx="82">
                  <c:v>502</c:v>
                </c:pt>
                <c:pt idx="83">
                  <c:v>503</c:v>
                </c:pt>
                <c:pt idx="84">
                  <c:v>504</c:v>
                </c:pt>
                <c:pt idx="85">
                  <c:v>505</c:v>
                </c:pt>
                <c:pt idx="86">
                  <c:v>506</c:v>
                </c:pt>
                <c:pt idx="87">
                  <c:v>507</c:v>
                </c:pt>
                <c:pt idx="88">
                  <c:v>508</c:v>
                </c:pt>
                <c:pt idx="89">
                  <c:v>509</c:v>
                </c:pt>
                <c:pt idx="90">
                  <c:v>510</c:v>
                </c:pt>
                <c:pt idx="91">
                  <c:v>511</c:v>
                </c:pt>
                <c:pt idx="92">
                  <c:v>512</c:v>
                </c:pt>
                <c:pt idx="93">
                  <c:v>513</c:v>
                </c:pt>
                <c:pt idx="94">
                  <c:v>514</c:v>
                </c:pt>
                <c:pt idx="95">
                  <c:v>515</c:v>
                </c:pt>
                <c:pt idx="96">
                  <c:v>516</c:v>
                </c:pt>
                <c:pt idx="97">
                  <c:v>517</c:v>
                </c:pt>
                <c:pt idx="98">
                  <c:v>518</c:v>
                </c:pt>
                <c:pt idx="99">
                  <c:v>519</c:v>
                </c:pt>
                <c:pt idx="100">
                  <c:v>520</c:v>
                </c:pt>
                <c:pt idx="101">
                  <c:v>521</c:v>
                </c:pt>
                <c:pt idx="102">
                  <c:v>522</c:v>
                </c:pt>
                <c:pt idx="103">
                  <c:v>523</c:v>
                </c:pt>
                <c:pt idx="104">
                  <c:v>524</c:v>
                </c:pt>
                <c:pt idx="105">
                  <c:v>525</c:v>
                </c:pt>
                <c:pt idx="106">
                  <c:v>526</c:v>
                </c:pt>
                <c:pt idx="107">
                  <c:v>527</c:v>
                </c:pt>
                <c:pt idx="108">
                  <c:v>528</c:v>
                </c:pt>
                <c:pt idx="109">
                  <c:v>529</c:v>
                </c:pt>
                <c:pt idx="110">
                  <c:v>530</c:v>
                </c:pt>
                <c:pt idx="111">
                  <c:v>531</c:v>
                </c:pt>
                <c:pt idx="112">
                  <c:v>532</c:v>
                </c:pt>
                <c:pt idx="113">
                  <c:v>533</c:v>
                </c:pt>
                <c:pt idx="114">
                  <c:v>534</c:v>
                </c:pt>
                <c:pt idx="115">
                  <c:v>535</c:v>
                </c:pt>
                <c:pt idx="116">
                  <c:v>536</c:v>
                </c:pt>
                <c:pt idx="117">
                  <c:v>537</c:v>
                </c:pt>
                <c:pt idx="118">
                  <c:v>538</c:v>
                </c:pt>
                <c:pt idx="119">
                  <c:v>539</c:v>
                </c:pt>
                <c:pt idx="120">
                  <c:v>540</c:v>
                </c:pt>
                <c:pt idx="121">
                  <c:v>541</c:v>
                </c:pt>
                <c:pt idx="122">
                  <c:v>542</c:v>
                </c:pt>
                <c:pt idx="123">
                  <c:v>543</c:v>
                </c:pt>
                <c:pt idx="124">
                  <c:v>544</c:v>
                </c:pt>
                <c:pt idx="125">
                  <c:v>545</c:v>
                </c:pt>
                <c:pt idx="126">
                  <c:v>546</c:v>
                </c:pt>
                <c:pt idx="127">
                  <c:v>547</c:v>
                </c:pt>
                <c:pt idx="128">
                  <c:v>548</c:v>
                </c:pt>
                <c:pt idx="129">
                  <c:v>549</c:v>
                </c:pt>
                <c:pt idx="130">
                  <c:v>550</c:v>
                </c:pt>
                <c:pt idx="131">
                  <c:v>551</c:v>
                </c:pt>
                <c:pt idx="132">
                  <c:v>552</c:v>
                </c:pt>
                <c:pt idx="133">
                  <c:v>553</c:v>
                </c:pt>
                <c:pt idx="134">
                  <c:v>554</c:v>
                </c:pt>
                <c:pt idx="135">
                  <c:v>555</c:v>
                </c:pt>
                <c:pt idx="136">
                  <c:v>556</c:v>
                </c:pt>
                <c:pt idx="137">
                  <c:v>557</c:v>
                </c:pt>
                <c:pt idx="138">
                  <c:v>558</c:v>
                </c:pt>
                <c:pt idx="139">
                  <c:v>559</c:v>
                </c:pt>
                <c:pt idx="140">
                  <c:v>560</c:v>
                </c:pt>
                <c:pt idx="141">
                  <c:v>561</c:v>
                </c:pt>
                <c:pt idx="142">
                  <c:v>562</c:v>
                </c:pt>
                <c:pt idx="143">
                  <c:v>563</c:v>
                </c:pt>
                <c:pt idx="144">
                  <c:v>564</c:v>
                </c:pt>
                <c:pt idx="145">
                  <c:v>565</c:v>
                </c:pt>
                <c:pt idx="146">
                  <c:v>566</c:v>
                </c:pt>
                <c:pt idx="147">
                  <c:v>567</c:v>
                </c:pt>
                <c:pt idx="148">
                  <c:v>568</c:v>
                </c:pt>
                <c:pt idx="149">
                  <c:v>569</c:v>
                </c:pt>
                <c:pt idx="150">
                  <c:v>570</c:v>
                </c:pt>
                <c:pt idx="151">
                  <c:v>571</c:v>
                </c:pt>
                <c:pt idx="152">
                  <c:v>572</c:v>
                </c:pt>
                <c:pt idx="153">
                  <c:v>573</c:v>
                </c:pt>
                <c:pt idx="154">
                  <c:v>574</c:v>
                </c:pt>
                <c:pt idx="155">
                  <c:v>575</c:v>
                </c:pt>
                <c:pt idx="156">
                  <c:v>576</c:v>
                </c:pt>
                <c:pt idx="157">
                  <c:v>577</c:v>
                </c:pt>
                <c:pt idx="158">
                  <c:v>578</c:v>
                </c:pt>
                <c:pt idx="159">
                  <c:v>579</c:v>
                </c:pt>
                <c:pt idx="160">
                  <c:v>580</c:v>
                </c:pt>
                <c:pt idx="161">
                  <c:v>581</c:v>
                </c:pt>
                <c:pt idx="162">
                  <c:v>582</c:v>
                </c:pt>
                <c:pt idx="163">
                  <c:v>583</c:v>
                </c:pt>
                <c:pt idx="164">
                  <c:v>584</c:v>
                </c:pt>
                <c:pt idx="165">
                  <c:v>585</c:v>
                </c:pt>
                <c:pt idx="166">
                  <c:v>586</c:v>
                </c:pt>
                <c:pt idx="167">
                  <c:v>587</c:v>
                </c:pt>
                <c:pt idx="168">
                  <c:v>588</c:v>
                </c:pt>
                <c:pt idx="169">
                  <c:v>589</c:v>
                </c:pt>
                <c:pt idx="170">
                  <c:v>590</c:v>
                </c:pt>
                <c:pt idx="171">
                  <c:v>591</c:v>
                </c:pt>
                <c:pt idx="172">
                  <c:v>592</c:v>
                </c:pt>
                <c:pt idx="173">
                  <c:v>593</c:v>
                </c:pt>
                <c:pt idx="174">
                  <c:v>594</c:v>
                </c:pt>
                <c:pt idx="175">
                  <c:v>595</c:v>
                </c:pt>
                <c:pt idx="176">
                  <c:v>596</c:v>
                </c:pt>
                <c:pt idx="177">
                  <c:v>597</c:v>
                </c:pt>
                <c:pt idx="178">
                  <c:v>598</c:v>
                </c:pt>
                <c:pt idx="179">
                  <c:v>599</c:v>
                </c:pt>
                <c:pt idx="180">
                  <c:v>600</c:v>
                </c:pt>
                <c:pt idx="181">
                  <c:v>601</c:v>
                </c:pt>
                <c:pt idx="182">
                  <c:v>602</c:v>
                </c:pt>
                <c:pt idx="183">
                  <c:v>603</c:v>
                </c:pt>
                <c:pt idx="184">
                  <c:v>604</c:v>
                </c:pt>
                <c:pt idx="185">
                  <c:v>605</c:v>
                </c:pt>
                <c:pt idx="186">
                  <c:v>606</c:v>
                </c:pt>
                <c:pt idx="187">
                  <c:v>607</c:v>
                </c:pt>
                <c:pt idx="188">
                  <c:v>608</c:v>
                </c:pt>
                <c:pt idx="189">
                  <c:v>609</c:v>
                </c:pt>
                <c:pt idx="190">
                  <c:v>610</c:v>
                </c:pt>
                <c:pt idx="191">
                  <c:v>611</c:v>
                </c:pt>
                <c:pt idx="192">
                  <c:v>612</c:v>
                </c:pt>
                <c:pt idx="193">
                  <c:v>613</c:v>
                </c:pt>
                <c:pt idx="194">
                  <c:v>614</c:v>
                </c:pt>
                <c:pt idx="195">
                  <c:v>615</c:v>
                </c:pt>
                <c:pt idx="196">
                  <c:v>616</c:v>
                </c:pt>
                <c:pt idx="197">
                  <c:v>617</c:v>
                </c:pt>
                <c:pt idx="198">
                  <c:v>618</c:v>
                </c:pt>
                <c:pt idx="199">
                  <c:v>619</c:v>
                </c:pt>
                <c:pt idx="200">
                  <c:v>620</c:v>
                </c:pt>
                <c:pt idx="201">
                  <c:v>621</c:v>
                </c:pt>
                <c:pt idx="202">
                  <c:v>622</c:v>
                </c:pt>
                <c:pt idx="203">
                  <c:v>623</c:v>
                </c:pt>
                <c:pt idx="204">
                  <c:v>624</c:v>
                </c:pt>
                <c:pt idx="205">
                  <c:v>625</c:v>
                </c:pt>
                <c:pt idx="206">
                  <c:v>626</c:v>
                </c:pt>
                <c:pt idx="207">
                  <c:v>627</c:v>
                </c:pt>
                <c:pt idx="208">
                  <c:v>628</c:v>
                </c:pt>
                <c:pt idx="209">
                  <c:v>629</c:v>
                </c:pt>
                <c:pt idx="210">
                  <c:v>630</c:v>
                </c:pt>
                <c:pt idx="211">
                  <c:v>631</c:v>
                </c:pt>
                <c:pt idx="212">
                  <c:v>632</c:v>
                </c:pt>
                <c:pt idx="213">
                  <c:v>633</c:v>
                </c:pt>
                <c:pt idx="214">
                  <c:v>634</c:v>
                </c:pt>
                <c:pt idx="215">
                  <c:v>635</c:v>
                </c:pt>
                <c:pt idx="216">
                  <c:v>636</c:v>
                </c:pt>
                <c:pt idx="217">
                  <c:v>637</c:v>
                </c:pt>
                <c:pt idx="218">
                  <c:v>638</c:v>
                </c:pt>
                <c:pt idx="219">
                  <c:v>639</c:v>
                </c:pt>
                <c:pt idx="220">
                  <c:v>640</c:v>
                </c:pt>
                <c:pt idx="221">
                  <c:v>641</c:v>
                </c:pt>
                <c:pt idx="222">
                  <c:v>642</c:v>
                </c:pt>
                <c:pt idx="223">
                  <c:v>643</c:v>
                </c:pt>
                <c:pt idx="224">
                  <c:v>644</c:v>
                </c:pt>
                <c:pt idx="225">
                  <c:v>645</c:v>
                </c:pt>
                <c:pt idx="226">
                  <c:v>646</c:v>
                </c:pt>
                <c:pt idx="227">
                  <c:v>647</c:v>
                </c:pt>
                <c:pt idx="228">
                  <c:v>648</c:v>
                </c:pt>
                <c:pt idx="229">
                  <c:v>649</c:v>
                </c:pt>
                <c:pt idx="230">
                  <c:v>650</c:v>
                </c:pt>
                <c:pt idx="231">
                  <c:v>651</c:v>
                </c:pt>
                <c:pt idx="232">
                  <c:v>652</c:v>
                </c:pt>
                <c:pt idx="233">
                  <c:v>653</c:v>
                </c:pt>
                <c:pt idx="234">
                  <c:v>654</c:v>
                </c:pt>
                <c:pt idx="235">
                  <c:v>655</c:v>
                </c:pt>
                <c:pt idx="236">
                  <c:v>656</c:v>
                </c:pt>
                <c:pt idx="237">
                  <c:v>657</c:v>
                </c:pt>
                <c:pt idx="238">
                  <c:v>658</c:v>
                </c:pt>
                <c:pt idx="239">
                  <c:v>659</c:v>
                </c:pt>
                <c:pt idx="240">
                  <c:v>660</c:v>
                </c:pt>
                <c:pt idx="241">
                  <c:v>661</c:v>
                </c:pt>
                <c:pt idx="242">
                  <c:v>662</c:v>
                </c:pt>
                <c:pt idx="243">
                  <c:v>663</c:v>
                </c:pt>
                <c:pt idx="244">
                  <c:v>664</c:v>
                </c:pt>
                <c:pt idx="245">
                  <c:v>665</c:v>
                </c:pt>
                <c:pt idx="246">
                  <c:v>666</c:v>
                </c:pt>
                <c:pt idx="247">
                  <c:v>667</c:v>
                </c:pt>
                <c:pt idx="248">
                  <c:v>668</c:v>
                </c:pt>
                <c:pt idx="249">
                  <c:v>669</c:v>
                </c:pt>
                <c:pt idx="250">
                  <c:v>670</c:v>
                </c:pt>
                <c:pt idx="251">
                  <c:v>671</c:v>
                </c:pt>
                <c:pt idx="252">
                  <c:v>672</c:v>
                </c:pt>
                <c:pt idx="253">
                  <c:v>673</c:v>
                </c:pt>
                <c:pt idx="254">
                  <c:v>674</c:v>
                </c:pt>
                <c:pt idx="255">
                  <c:v>675</c:v>
                </c:pt>
                <c:pt idx="256">
                  <c:v>676</c:v>
                </c:pt>
                <c:pt idx="257">
                  <c:v>677</c:v>
                </c:pt>
                <c:pt idx="258">
                  <c:v>678</c:v>
                </c:pt>
                <c:pt idx="259">
                  <c:v>679</c:v>
                </c:pt>
                <c:pt idx="260">
                  <c:v>680</c:v>
                </c:pt>
                <c:pt idx="261">
                  <c:v>681</c:v>
                </c:pt>
                <c:pt idx="262">
                  <c:v>682</c:v>
                </c:pt>
                <c:pt idx="263">
                  <c:v>683</c:v>
                </c:pt>
                <c:pt idx="264">
                  <c:v>684</c:v>
                </c:pt>
                <c:pt idx="265">
                  <c:v>685</c:v>
                </c:pt>
                <c:pt idx="266">
                  <c:v>686</c:v>
                </c:pt>
                <c:pt idx="267">
                  <c:v>687</c:v>
                </c:pt>
                <c:pt idx="268">
                  <c:v>688</c:v>
                </c:pt>
                <c:pt idx="269">
                  <c:v>689</c:v>
                </c:pt>
                <c:pt idx="270">
                  <c:v>690</c:v>
                </c:pt>
                <c:pt idx="271">
                  <c:v>691</c:v>
                </c:pt>
                <c:pt idx="272">
                  <c:v>692</c:v>
                </c:pt>
                <c:pt idx="273">
                  <c:v>693</c:v>
                </c:pt>
                <c:pt idx="274">
                  <c:v>694</c:v>
                </c:pt>
                <c:pt idx="275">
                  <c:v>695</c:v>
                </c:pt>
                <c:pt idx="276">
                  <c:v>696</c:v>
                </c:pt>
                <c:pt idx="277">
                  <c:v>697</c:v>
                </c:pt>
                <c:pt idx="278">
                  <c:v>698</c:v>
                </c:pt>
                <c:pt idx="279">
                  <c:v>699</c:v>
                </c:pt>
              </c:numCache>
            </c:numRef>
          </c:xVal>
          <c:yVal>
            <c:numRef>
              <c:f>'Sheet 1 - L-Lys stand +AB42'!$G$26:$G$305</c:f>
              <c:numCache>
                <c:formatCode>0.00</c:formatCode>
                <c:ptCount val="280"/>
                <c:pt idx="0">
                  <c:v>0.35630019343518532</c:v>
                </c:pt>
                <c:pt idx="1">
                  <c:v>0.38514865394548531</c:v>
                </c:pt>
                <c:pt idx="2">
                  <c:v>0.40754932392014359</c:v>
                </c:pt>
                <c:pt idx="3">
                  <c:v>0.43093312400143419</c:v>
                </c:pt>
                <c:pt idx="4">
                  <c:v>0.45533384325650905</c:v>
                </c:pt>
                <c:pt idx="5">
                  <c:v>0.47816906688628363</c:v>
                </c:pt>
                <c:pt idx="6">
                  <c:v>0.50325370252433421</c:v>
                </c:pt>
                <c:pt idx="7">
                  <c:v>0.52523588811903565</c:v>
                </c:pt>
                <c:pt idx="8">
                  <c:v>0.54795750770371388</c:v>
                </c:pt>
                <c:pt idx="9">
                  <c:v>0.56643261440068882</c:v>
                </c:pt>
                <c:pt idx="10">
                  <c:v>0.58940072422621603</c:v>
                </c:pt>
                <c:pt idx="11">
                  <c:v>0.60628079496472276</c:v>
                </c:pt>
                <c:pt idx="12">
                  <c:v>0.6254339212426947</c:v>
                </c:pt>
                <c:pt idx="13">
                  <c:v>0.63922329146272516</c:v>
                </c:pt>
                <c:pt idx="14">
                  <c:v>0.65542920443780972</c:v>
                </c:pt>
                <c:pt idx="15">
                  <c:v>0.67205436583031686</c:v>
                </c:pt>
                <c:pt idx="16">
                  <c:v>0.68787301711033977</c:v>
                </c:pt>
                <c:pt idx="17">
                  <c:v>0.69989551150959017</c:v>
                </c:pt>
                <c:pt idx="18">
                  <c:v>0.71129668917245137</c:v>
                </c:pt>
                <c:pt idx="19">
                  <c:v>0.7207479795531232</c:v>
                </c:pt>
                <c:pt idx="20">
                  <c:v>0.73084339024992873</c:v>
                </c:pt>
                <c:pt idx="21">
                  <c:v>0.73855761206633397</c:v>
                </c:pt>
                <c:pt idx="22">
                  <c:v>0.75035932902406077</c:v>
                </c:pt>
                <c:pt idx="23">
                  <c:v>0.75791384007292162</c:v>
                </c:pt>
                <c:pt idx="24">
                  <c:v>0.76129063588972257</c:v>
                </c:pt>
                <c:pt idx="25">
                  <c:v>0.76961423635711557</c:v>
                </c:pt>
                <c:pt idx="26">
                  <c:v>0.77459807968292671</c:v>
                </c:pt>
                <c:pt idx="27">
                  <c:v>0.7794724917836463</c:v>
                </c:pt>
                <c:pt idx="28">
                  <c:v>0.78084850856629751</c:v>
                </c:pt>
                <c:pt idx="29">
                  <c:v>0.78473856614136916</c:v>
                </c:pt>
                <c:pt idx="30">
                  <c:v>0.78988640570127877</c:v>
                </c:pt>
                <c:pt idx="31">
                  <c:v>0.79213550915596298</c:v>
                </c:pt>
                <c:pt idx="32">
                  <c:v>0.79463852772840604</c:v>
                </c:pt>
                <c:pt idx="33">
                  <c:v>0.79424694383421979</c:v>
                </c:pt>
                <c:pt idx="34">
                  <c:v>0.79837461461227821</c:v>
                </c:pt>
                <c:pt idx="35">
                  <c:v>0.79574364425271504</c:v>
                </c:pt>
                <c:pt idx="36">
                  <c:v>0.79623670064839203</c:v>
                </c:pt>
                <c:pt idx="37">
                  <c:v>0.79460799561583551</c:v>
                </c:pt>
                <c:pt idx="38">
                  <c:v>0.79795463888996054</c:v>
                </c:pt>
                <c:pt idx="39">
                  <c:v>0.79588659517277505</c:v>
                </c:pt>
                <c:pt idx="40">
                  <c:v>0.7915019506782569</c:v>
                </c:pt>
                <c:pt idx="41">
                  <c:v>0.79083670668526762</c:v>
                </c:pt>
                <c:pt idx="42">
                  <c:v>0.78345583294583321</c:v>
                </c:pt>
                <c:pt idx="43">
                  <c:v>0.78268506117557379</c:v>
                </c:pt>
                <c:pt idx="44">
                  <c:v>0.77950432667804948</c:v>
                </c:pt>
                <c:pt idx="45">
                  <c:v>0.77694337839314476</c:v>
                </c:pt>
                <c:pt idx="46">
                  <c:v>0.77372843607716535</c:v>
                </c:pt>
                <c:pt idx="47">
                  <c:v>0.76832568717125604</c:v>
                </c:pt>
                <c:pt idx="48">
                  <c:v>0.76443081028293924</c:v>
                </c:pt>
                <c:pt idx="49">
                  <c:v>0.75511657891802486</c:v>
                </c:pt>
                <c:pt idx="50">
                  <c:v>0.75105456883409183</c:v>
                </c:pt>
                <c:pt idx="51">
                  <c:v>0.74407254958895785</c:v>
                </c:pt>
                <c:pt idx="52">
                  <c:v>0.73639873115122634</c:v>
                </c:pt>
                <c:pt idx="53">
                  <c:v>0.73421873145693928</c:v>
                </c:pt>
                <c:pt idx="54">
                  <c:v>0.72355159299387251</c:v>
                </c:pt>
                <c:pt idx="55">
                  <c:v>0.71779123537261902</c:v>
                </c:pt>
                <c:pt idx="56">
                  <c:v>0.71314357098054248</c:v>
                </c:pt>
                <c:pt idx="57">
                  <c:v>0.70577884487908471</c:v>
                </c:pt>
                <c:pt idx="58">
                  <c:v>0.70126050852110167</c:v>
                </c:pt>
                <c:pt idx="59">
                  <c:v>0.69772851759408583</c:v>
                </c:pt>
                <c:pt idx="60">
                  <c:v>0.69010597537588547</c:v>
                </c:pt>
                <c:pt idx="61">
                  <c:v>0.6817449517657026</c:v>
                </c:pt>
                <c:pt idx="62">
                  <c:v>0.67373112930923196</c:v>
                </c:pt>
                <c:pt idx="63">
                  <c:v>0.6674270561799539</c:v>
                </c:pt>
                <c:pt idx="64">
                  <c:v>0.66296427905921851</c:v>
                </c:pt>
                <c:pt idx="65">
                  <c:v>0.65538007340039361</c:v>
                </c:pt>
                <c:pt idx="66">
                  <c:v>0.64673322631290764</c:v>
                </c:pt>
                <c:pt idx="67">
                  <c:v>0.63858372353649095</c:v>
                </c:pt>
                <c:pt idx="68">
                  <c:v>0.63168412238412852</c:v>
                </c:pt>
                <c:pt idx="69">
                  <c:v>0.6260035062756788</c:v>
                </c:pt>
                <c:pt idx="70">
                  <c:v>0.61581358512390449</c:v>
                </c:pt>
                <c:pt idx="71">
                  <c:v>0.60880478048838726</c:v>
                </c:pt>
                <c:pt idx="72">
                  <c:v>0.59908224456321102</c:v>
                </c:pt>
                <c:pt idx="73">
                  <c:v>0.59291817395300384</c:v>
                </c:pt>
                <c:pt idx="74">
                  <c:v>0.58444396994670378</c:v>
                </c:pt>
                <c:pt idx="75">
                  <c:v>0.57663363123758171</c:v>
                </c:pt>
                <c:pt idx="76">
                  <c:v>0.56667344047917212</c:v>
                </c:pt>
                <c:pt idx="77">
                  <c:v>0.56156363382272201</c:v>
                </c:pt>
                <c:pt idx="78">
                  <c:v>0.5520063161018216</c:v>
                </c:pt>
                <c:pt idx="79">
                  <c:v>0.54433713086564484</c:v>
                </c:pt>
                <c:pt idx="80">
                  <c:v>0.53625206191550001</c:v>
                </c:pt>
                <c:pt idx="81">
                  <c:v>0.53153632717267552</c:v>
                </c:pt>
                <c:pt idx="82">
                  <c:v>0.5224757782859073</c:v>
                </c:pt>
                <c:pt idx="83">
                  <c:v>0.51566950235090658</c:v>
                </c:pt>
                <c:pt idx="84">
                  <c:v>0.50697884310220775</c:v>
                </c:pt>
                <c:pt idx="85">
                  <c:v>0.49900508363592438</c:v>
                </c:pt>
                <c:pt idx="86">
                  <c:v>0.49248838034925213</c:v>
                </c:pt>
                <c:pt idx="87">
                  <c:v>0.48428358770777141</c:v>
                </c:pt>
                <c:pt idx="88">
                  <c:v>0.47713726612378504</c:v>
                </c:pt>
                <c:pt idx="89">
                  <c:v>0.47275514638127686</c:v>
                </c:pt>
                <c:pt idx="90">
                  <c:v>0.46364975437248479</c:v>
                </c:pt>
                <c:pt idx="91">
                  <c:v>0.4565349223967391</c:v>
                </c:pt>
                <c:pt idx="92">
                  <c:v>0.44708860560610819</c:v>
                </c:pt>
                <c:pt idx="93">
                  <c:v>0.44262739819055064</c:v>
                </c:pt>
                <c:pt idx="94">
                  <c:v>0.43304390728877484</c:v>
                </c:pt>
                <c:pt idx="95">
                  <c:v>0.42781035839777992</c:v>
                </c:pt>
                <c:pt idx="96">
                  <c:v>0.42315557768238526</c:v>
                </c:pt>
                <c:pt idx="97">
                  <c:v>0.41381165170750689</c:v>
                </c:pt>
                <c:pt idx="98">
                  <c:v>0.40587248207841153</c:v>
                </c:pt>
                <c:pt idx="99">
                  <c:v>0.40192767093380449</c:v>
                </c:pt>
                <c:pt idx="100">
                  <c:v>0.39297762831202343</c:v>
                </c:pt>
                <c:pt idx="101">
                  <c:v>0.38672769654277306</c:v>
                </c:pt>
                <c:pt idx="102">
                  <c:v>0.38196022764770554</c:v>
                </c:pt>
                <c:pt idx="103">
                  <c:v>0.37404409178912978</c:v>
                </c:pt>
                <c:pt idx="104">
                  <c:v>0.3680934545551911</c:v>
                </c:pt>
                <c:pt idx="105">
                  <c:v>0.36228940231695045</c:v>
                </c:pt>
                <c:pt idx="106">
                  <c:v>0.35449402355935972</c:v>
                </c:pt>
                <c:pt idx="107">
                  <c:v>0.35095430409951794</c:v>
                </c:pt>
                <c:pt idx="108">
                  <c:v>0.34266957893586714</c:v>
                </c:pt>
                <c:pt idx="109">
                  <c:v>0.33911891806770278</c:v>
                </c:pt>
                <c:pt idx="110">
                  <c:v>0.32994009765055099</c:v>
                </c:pt>
                <c:pt idx="111">
                  <c:v>0.32492170122012226</c:v>
                </c:pt>
                <c:pt idx="112">
                  <c:v>0.32026929342877969</c:v>
                </c:pt>
                <c:pt idx="113">
                  <c:v>0.31278705983440397</c:v>
                </c:pt>
                <c:pt idx="114">
                  <c:v>0.30605583343853948</c:v>
                </c:pt>
                <c:pt idx="115">
                  <c:v>0.3014718192445649</c:v>
                </c:pt>
                <c:pt idx="116">
                  <c:v>0.29644684278634686</c:v>
                </c:pt>
                <c:pt idx="117">
                  <c:v>0.29209950389039302</c:v>
                </c:pt>
                <c:pt idx="118">
                  <c:v>0.28540681240978449</c:v>
                </c:pt>
                <c:pt idx="119">
                  <c:v>0.28009767278644837</c:v>
                </c:pt>
                <c:pt idx="120">
                  <c:v>0.27593598764813931</c:v>
                </c:pt>
                <c:pt idx="121">
                  <c:v>0.26975793172393703</c:v>
                </c:pt>
                <c:pt idx="122">
                  <c:v>0.26677063828899605</c:v>
                </c:pt>
                <c:pt idx="123">
                  <c:v>0.26052952478549535</c:v>
                </c:pt>
                <c:pt idx="124">
                  <c:v>0.25656221616589747</c:v>
                </c:pt>
                <c:pt idx="125">
                  <c:v>0.25179672103428297</c:v>
                </c:pt>
                <c:pt idx="126">
                  <c:v>0.24702921540664505</c:v>
                </c:pt>
                <c:pt idx="127">
                  <c:v>0.24125841324630559</c:v>
                </c:pt>
                <c:pt idx="128">
                  <c:v>0.23649264923227528</c:v>
                </c:pt>
                <c:pt idx="129">
                  <c:v>0.2307314132128202</c:v>
                </c:pt>
                <c:pt idx="130">
                  <c:v>0.22854888631768513</c:v>
                </c:pt>
                <c:pt idx="131">
                  <c:v>0.22566805807521259</c:v>
                </c:pt>
                <c:pt idx="132">
                  <c:v>0.2213689507584661</c:v>
                </c:pt>
                <c:pt idx="133">
                  <c:v>0.21696810181292914</c:v>
                </c:pt>
                <c:pt idx="134">
                  <c:v>0.21173464793684979</c:v>
                </c:pt>
                <c:pt idx="135">
                  <c:v>0.20960811911073735</c:v>
                </c:pt>
                <c:pt idx="136">
                  <c:v>0.20557120961662217</c:v>
                </c:pt>
                <c:pt idx="137">
                  <c:v>0.20128648922330786</c:v>
                </c:pt>
                <c:pt idx="138">
                  <c:v>0.1985850765684799</c:v>
                </c:pt>
                <c:pt idx="139">
                  <c:v>0.19422840221218426</c:v>
                </c:pt>
                <c:pt idx="140">
                  <c:v>0.18944497987199618</c:v>
                </c:pt>
                <c:pt idx="141">
                  <c:v>0.18689891537976025</c:v>
                </c:pt>
                <c:pt idx="142">
                  <c:v>0.18390325940782717</c:v>
                </c:pt>
                <c:pt idx="143">
                  <c:v>0.17863638281076541</c:v>
                </c:pt>
                <c:pt idx="144">
                  <c:v>0.17567722970829014</c:v>
                </c:pt>
                <c:pt idx="145">
                  <c:v>0.17243211770776867</c:v>
                </c:pt>
                <c:pt idx="146">
                  <c:v>0.16931706178088737</c:v>
                </c:pt>
                <c:pt idx="147">
                  <c:v>0.16527360923643716</c:v>
                </c:pt>
                <c:pt idx="148">
                  <c:v>0.1630858785604862</c:v>
                </c:pt>
                <c:pt idx="149">
                  <c:v>0.16013642530545177</c:v>
                </c:pt>
                <c:pt idx="150">
                  <c:v>0.15766956529583928</c:v>
                </c:pt>
                <c:pt idx="151">
                  <c:v>0.15389141006831625</c:v>
                </c:pt>
                <c:pt idx="152">
                  <c:v>0.15049078705747371</c:v>
                </c:pt>
                <c:pt idx="153">
                  <c:v>0.14793088099803511</c:v>
                </c:pt>
                <c:pt idx="154">
                  <c:v>0.14467115237307415</c:v>
                </c:pt>
                <c:pt idx="155">
                  <c:v>0.1437790578202445</c:v>
                </c:pt>
                <c:pt idx="156">
                  <c:v>0.14120603676384702</c:v>
                </c:pt>
                <c:pt idx="157">
                  <c:v>0.13694194979001434</c:v>
                </c:pt>
                <c:pt idx="158">
                  <c:v>0.13482275792752663</c:v>
                </c:pt>
                <c:pt idx="159">
                  <c:v>0.13263679702682069</c:v>
                </c:pt>
                <c:pt idx="160">
                  <c:v>0.12965085975838128</c:v>
                </c:pt>
                <c:pt idx="161">
                  <c:v>0.12614372208854205</c:v>
                </c:pt>
                <c:pt idx="162">
                  <c:v>0.12531347024646364</c:v>
                </c:pt>
                <c:pt idx="163">
                  <c:v>0.12321734154055196</c:v>
                </c:pt>
                <c:pt idx="164">
                  <c:v>0.1198404894004764</c:v>
                </c:pt>
                <c:pt idx="165">
                  <c:v>0.11839129399094475</c:v>
                </c:pt>
                <c:pt idx="166">
                  <c:v>0.1165793355517814</c:v>
                </c:pt>
                <c:pt idx="167">
                  <c:v>0.11325661620080028</c:v>
                </c:pt>
                <c:pt idx="168">
                  <c:v>0.11173486416924794</c:v>
                </c:pt>
                <c:pt idx="169">
                  <c:v>0.11006233669035886</c:v>
                </c:pt>
                <c:pt idx="170">
                  <c:v>0.10814068744927262</c:v>
                </c:pt>
                <c:pt idx="171">
                  <c:v>0.10616304993451585</c:v>
                </c:pt>
                <c:pt idx="172">
                  <c:v>0.1037840992920757</c:v>
                </c:pt>
                <c:pt idx="173">
                  <c:v>0.10020459649934979</c:v>
                </c:pt>
                <c:pt idx="174">
                  <c:v>9.8167057957516568E-2</c:v>
                </c:pt>
                <c:pt idx="175">
                  <c:v>9.8082687895950468E-2</c:v>
                </c:pt>
                <c:pt idx="176">
                  <c:v>9.5359139949276431E-2</c:v>
                </c:pt>
                <c:pt idx="177">
                  <c:v>9.3783953537236078E-2</c:v>
                </c:pt>
                <c:pt idx="178">
                  <c:v>9.1381069666067488E-2</c:v>
                </c:pt>
                <c:pt idx="179">
                  <c:v>8.8909331081329632E-2</c:v>
                </c:pt>
                <c:pt idx="180">
                  <c:v>8.8005164491658516E-2</c:v>
                </c:pt>
                <c:pt idx="181">
                  <c:v>8.6238911410389696E-2</c:v>
                </c:pt>
                <c:pt idx="182">
                  <c:v>8.5623181697968356E-2</c:v>
                </c:pt>
                <c:pt idx="183">
                  <c:v>8.3309201911980241E-2</c:v>
                </c:pt>
                <c:pt idx="184">
                  <c:v>8.1467647061257961E-2</c:v>
                </c:pt>
                <c:pt idx="185">
                  <c:v>8.010473474556222E-2</c:v>
                </c:pt>
                <c:pt idx="186">
                  <c:v>7.9868919234574134E-2</c:v>
                </c:pt>
                <c:pt idx="187">
                  <c:v>7.7983581853579273E-2</c:v>
                </c:pt>
                <c:pt idx="188">
                  <c:v>7.5565646199453079E-2</c:v>
                </c:pt>
                <c:pt idx="189">
                  <c:v>7.3902588622113727E-2</c:v>
                </c:pt>
                <c:pt idx="190">
                  <c:v>7.2912019190426974E-2</c:v>
                </c:pt>
                <c:pt idx="191">
                  <c:v>7.2387719049847518E-2</c:v>
                </c:pt>
                <c:pt idx="192">
                  <c:v>7.057816169637357E-2</c:v>
                </c:pt>
                <c:pt idx="193">
                  <c:v>6.7369189157746104E-2</c:v>
                </c:pt>
                <c:pt idx="194">
                  <c:v>6.7454410680295576E-2</c:v>
                </c:pt>
                <c:pt idx="195">
                  <c:v>6.6309444949359475E-2</c:v>
                </c:pt>
                <c:pt idx="196">
                  <c:v>6.4867485856209439E-2</c:v>
                </c:pt>
                <c:pt idx="197">
                  <c:v>6.3280241855472041E-2</c:v>
                </c:pt>
                <c:pt idx="198">
                  <c:v>6.1658039712306788E-2</c:v>
                </c:pt>
                <c:pt idx="199">
                  <c:v>6.1667945017258405E-2</c:v>
                </c:pt>
                <c:pt idx="200">
                  <c:v>6.0790816293171443E-2</c:v>
                </c:pt>
                <c:pt idx="201">
                  <c:v>5.7863651137476199E-2</c:v>
                </c:pt>
                <c:pt idx="202">
                  <c:v>5.8875930008075429E-2</c:v>
                </c:pt>
                <c:pt idx="203">
                  <c:v>5.6136144306185382E-2</c:v>
                </c:pt>
                <c:pt idx="204">
                  <c:v>5.7114488648653733E-2</c:v>
                </c:pt>
                <c:pt idx="205">
                  <c:v>5.4340232367987823E-2</c:v>
                </c:pt>
                <c:pt idx="206">
                  <c:v>5.356105226746509E-2</c:v>
                </c:pt>
                <c:pt idx="207">
                  <c:v>5.2146728801262587E-2</c:v>
                </c:pt>
                <c:pt idx="208">
                  <c:v>5.3210863776238806E-2</c:v>
                </c:pt>
                <c:pt idx="209">
                  <c:v>5.1145771153764508E-2</c:v>
                </c:pt>
                <c:pt idx="210">
                  <c:v>5.1016776651410779E-2</c:v>
                </c:pt>
                <c:pt idx="211">
                  <c:v>4.861945017326974E-2</c:v>
                </c:pt>
                <c:pt idx="212">
                  <c:v>4.9280932995927201E-2</c:v>
                </c:pt>
                <c:pt idx="213">
                  <c:v>4.6806157362263304E-2</c:v>
                </c:pt>
                <c:pt idx="214">
                  <c:v>4.5822236280946935E-2</c:v>
                </c:pt>
                <c:pt idx="215">
                  <c:v>4.575908784975756E-2</c:v>
                </c:pt>
                <c:pt idx="216">
                  <c:v>4.4621497284319432E-2</c:v>
                </c:pt>
                <c:pt idx="217">
                  <c:v>4.4125516731149547E-2</c:v>
                </c:pt>
                <c:pt idx="218">
                  <c:v>4.2275725703477575E-2</c:v>
                </c:pt>
                <c:pt idx="219">
                  <c:v>4.2988997777233799E-2</c:v>
                </c:pt>
                <c:pt idx="220">
                  <c:v>4.0541518116682509E-2</c:v>
                </c:pt>
                <c:pt idx="221">
                  <c:v>4.1286433585707806E-2</c:v>
                </c:pt>
                <c:pt idx="222">
                  <c:v>3.9460552033035369E-2</c:v>
                </c:pt>
                <c:pt idx="223">
                  <c:v>3.9001777655605793E-2</c:v>
                </c:pt>
                <c:pt idx="224">
                  <c:v>3.7563484717871992E-2</c:v>
                </c:pt>
                <c:pt idx="225">
                  <c:v>3.8870037760935505E-2</c:v>
                </c:pt>
                <c:pt idx="226">
                  <c:v>3.77653894544581E-2</c:v>
                </c:pt>
                <c:pt idx="227">
                  <c:v>3.703465275763234E-2</c:v>
                </c:pt>
                <c:pt idx="228">
                  <c:v>3.5829389287858747E-2</c:v>
                </c:pt>
                <c:pt idx="229">
                  <c:v>3.5097447272954128E-2</c:v>
                </c:pt>
                <c:pt idx="230">
                  <c:v>3.3311338033394693E-2</c:v>
                </c:pt>
                <c:pt idx="231">
                  <c:v>3.4039011233843661E-2</c:v>
                </c:pt>
                <c:pt idx="232">
                  <c:v>3.3223914025920134E-2</c:v>
                </c:pt>
                <c:pt idx="233">
                  <c:v>3.3490949772965531E-2</c:v>
                </c:pt>
                <c:pt idx="234">
                  <c:v>3.2640394614772035E-2</c:v>
                </c:pt>
                <c:pt idx="235">
                  <c:v>3.1962946592571422E-2</c:v>
                </c:pt>
                <c:pt idx="236">
                  <c:v>3.0494428136788508E-2</c:v>
                </c:pt>
                <c:pt idx="237">
                  <c:v>3.1795057685538822E-2</c:v>
                </c:pt>
                <c:pt idx="238">
                  <c:v>3.0180407758861192E-2</c:v>
                </c:pt>
                <c:pt idx="239">
                  <c:v>2.9869300028887959E-2</c:v>
                </c:pt>
                <c:pt idx="240">
                  <c:v>3.0134480046473459E-2</c:v>
                </c:pt>
                <c:pt idx="241">
                  <c:v>2.9439356801132639E-2</c:v>
                </c:pt>
                <c:pt idx="242">
                  <c:v>2.8661977576097897E-2</c:v>
                </c:pt>
                <c:pt idx="243">
                  <c:v>2.7873355980546605E-2</c:v>
                </c:pt>
                <c:pt idx="244">
                  <c:v>2.7176133101478001E-2</c:v>
                </c:pt>
                <c:pt idx="245">
                  <c:v>2.6430342417740432E-2</c:v>
                </c:pt>
                <c:pt idx="246">
                  <c:v>2.6663120634918658E-2</c:v>
                </c:pt>
                <c:pt idx="247">
                  <c:v>2.602961284815981E-2</c:v>
                </c:pt>
                <c:pt idx="248">
                  <c:v>2.5505183898699917E-2</c:v>
                </c:pt>
                <c:pt idx="249">
                  <c:v>2.4641982696030497E-2</c:v>
                </c:pt>
                <c:pt idx="250">
                  <c:v>2.4600486400943675E-2</c:v>
                </c:pt>
                <c:pt idx="251">
                  <c:v>2.4838241391652319E-2</c:v>
                </c:pt>
                <c:pt idx="252">
                  <c:v>2.3700629300927901E-2</c:v>
                </c:pt>
                <c:pt idx="253">
                  <c:v>2.390362695392725E-2</c:v>
                </c:pt>
                <c:pt idx="254">
                  <c:v>2.3246173743226566E-2</c:v>
                </c:pt>
                <c:pt idx="255">
                  <c:v>2.2239254105681436E-2</c:v>
                </c:pt>
                <c:pt idx="256">
                  <c:v>2.2048844998441043E-2</c:v>
                </c:pt>
                <c:pt idx="257">
                  <c:v>2.188869003616635E-2</c:v>
                </c:pt>
                <c:pt idx="258">
                  <c:v>2.1353150194303786E-2</c:v>
                </c:pt>
                <c:pt idx="259">
                  <c:v>2.0006114699586661E-2</c:v>
                </c:pt>
                <c:pt idx="260">
                  <c:v>7.5239890744797384E-3</c:v>
                </c:pt>
                <c:pt idx="261">
                  <c:v>8.363714540341665E-3</c:v>
                </c:pt>
                <c:pt idx="262">
                  <c:v>7.7184301690498029E-3</c:v>
                </c:pt>
                <c:pt idx="263">
                  <c:v>7.31383682282386E-3</c:v>
                </c:pt>
                <c:pt idx="264">
                  <c:v>7.3489706938688034E-3</c:v>
                </c:pt>
                <c:pt idx="265">
                  <c:v>6.9432784805532064E-3</c:v>
                </c:pt>
                <c:pt idx="266">
                  <c:v>5.9068179466072891E-3</c:v>
                </c:pt>
                <c:pt idx="267">
                  <c:v>7.2707663166971821E-3</c:v>
                </c:pt>
                <c:pt idx="268">
                  <c:v>7.0821507874074619E-3</c:v>
                </c:pt>
                <c:pt idx="269">
                  <c:v>6.9611640833686528E-3</c:v>
                </c:pt>
                <c:pt idx="270">
                  <c:v>5.9040946917865277E-3</c:v>
                </c:pt>
                <c:pt idx="271">
                  <c:v>6.5818177919631663E-3</c:v>
                </c:pt>
                <c:pt idx="272">
                  <c:v>6.4049155447433587E-3</c:v>
                </c:pt>
                <c:pt idx="273">
                  <c:v>6.377093487756536E-3</c:v>
                </c:pt>
                <c:pt idx="274">
                  <c:v>5.4145877399051313E-3</c:v>
                </c:pt>
                <c:pt idx="275">
                  <c:v>5.7682529199491643E-3</c:v>
                </c:pt>
                <c:pt idx="276">
                  <c:v>6.1944129133420034E-3</c:v>
                </c:pt>
                <c:pt idx="277">
                  <c:v>5.4954651707178779E-3</c:v>
                </c:pt>
                <c:pt idx="278">
                  <c:v>5.9085242479705331E-3</c:v>
                </c:pt>
                <c:pt idx="279">
                  <c:v>6.8373739985287084E-3</c:v>
                </c:pt>
              </c:numCache>
            </c:numRef>
          </c:yVal>
          <c:smooth val="1"/>
          <c:extLst>
            <c:ext xmlns:c16="http://schemas.microsoft.com/office/drawing/2014/chart" uri="{C3380CC4-5D6E-409C-BE32-E72D297353CC}">
              <c16:uniqueId val="{00000005-639B-334F-9B71-F5CC713CA021}"/>
            </c:ext>
          </c:extLst>
        </c:ser>
        <c:dLbls>
          <c:showLegendKey val="0"/>
          <c:showVal val="0"/>
          <c:showCatName val="0"/>
          <c:showSerName val="0"/>
          <c:showPercent val="0"/>
          <c:showBubbleSize val="0"/>
        </c:dLbls>
        <c:axId val="1362584672"/>
        <c:axId val="1668999328"/>
      </c:scatterChart>
      <c:valAx>
        <c:axId val="1362584672"/>
        <c:scaling>
          <c:orientation val="minMax"/>
          <c:max val="700"/>
          <c:min val="420"/>
        </c:scaling>
        <c:delete val="0"/>
        <c:axPos val="b"/>
        <c:title>
          <c:tx>
            <c:rich>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a:t>Wavelength (nm)</a:t>
                </a:r>
              </a:p>
            </c:rich>
          </c:tx>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1668999328"/>
        <c:crossesAt val="0"/>
        <c:crossBetween val="midCat"/>
      </c:valAx>
      <c:valAx>
        <c:axId val="1668999328"/>
        <c:scaling>
          <c:orientation val="minMax"/>
          <c:max val="1"/>
          <c:min val="0"/>
        </c:scaling>
        <c:delete val="0"/>
        <c:axPos val="l"/>
        <c:title>
          <c:tx>
            <c:rich>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a:t>Normalised Intensity (a.u.)</a:t>
                </a:r>
              </a:p>
            </c:rich>
          </c:tx>
          <c:overlay val="0"/>
          <c:spPr>
            <a:noFill/>
            <a:ln>
              <a:noFill/>
            </a:ln>
            <a:effectLst/>
          </c:spPr>
          <c:txPr>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0.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1362584672"/>
        <c:crosses val="autoZero"/>
        <c:crossBetween val="midCat"/>
        <c:majorUnit val="0.2"/>
      </c:valAx>
      <c:spPr>
        <a:noFill/>
        <a:ln>
          <a:noFill/>
        </a:ln>
        <a:effectLst/>
      </c:spPr>
    </c:plotArea>
    <c:legend>
      <c:legendPos val="r"/>
      <c:layout>
        <c:manualLayout>
          <c:xMode val="edge"/>
          <c:yMode val="edge"/>
          <c:x val="0.72542973640935193"/>
          <c:y val="0.21561452274621146"/>
          <c:w val="0.15681135251462391"/>
          <c:h val="0.42322301669702589"/>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3541334554663434E-2"/>
          <c:y val="2.5618913616856035E-2"/>
          <c:w val="0.94921948279601043"/>
          <c:h val="0.84646951053898423"/>
        </c:manualLayout>
      </c:layout>
      <c:scatterChart>
        <c:scatterStyle val="smoothMarker"/>
        <c:varyColors val="0"/>
        <c:ser>
          <c:idx val="0"/>
          <c:order val="0"/>
          <c:spPr>
            <a:ln w="19050" cap="rnd">
              <a:solidFill>
                <a:schemeClr val="accent1"/>
              </a:solidFill>
              <a:round/>
            </a:ln>
            <a:effectLst/>
          </c:spPr>
          <c:marker>
            <c:symbol val="none"/>
          </c:marker>
          <c:xVal>
            <c:numRef>
              <c:f>Sheet1!$A$3:$A$7469</c:f>
              <c:numCache>
                <c:formatCode>0.00</c:formatCode>
                <c:ptCount val="7467"/>
                <c:pt idx="0">
                  <c:v>400.1739</c:v>
                </c:pt>
                <c:pt idx="1">
                  <c:v>400.65600000000001</c:v>
                </c:pt>
                <c:pt idx="2">
                  <c:v>401.13819999999998</c:v>
                </c:pt>
                <c:pt idx="3">
                  <c:v>401.62029999999999</c:v>
                </c:pt>
                <c:pt idx="4">
                  <c:v>402.10239999999999</c:v>
                </c:pt>
                <c:pt idx="5">
                  <c:v>402.58460000000002</c:v>
                </c:pt>
                <c:pt idx="6">
                  <c:v>403.06670000000003</c:v>
                </c:pt>
                <c:pt idx="7">
                  <c:v>403.54880000000003</c:v>
                </c:pt>
                <c:pt idx="8">
                  <c:v>404.03100000000001</c:v>
                </c:pt>
                <c:pt idx="9">
                  <c:v>404.51310000000001</c:v>
                </c:pt>
                <c:pt idx="10">
                  <c:v>404.99520000000001</c:v>
                </c:pt>
                <c:pt idx="11">
                  <c:v>405.47739999999999</c:v>
                </c:pt>
                <c:pt idx="12">
                  <c:v>405.95949999999999</c:v>
                </c:pt>
                <c:pt idx="13">
                  <c:v>406.44170000000003</c:v>
                </c:pt>
                <c:pt idx="14">
                  <c:v>406.92380000000003</c:v>
                </c:pt>
                <c:pt idx="15">
                  <c:v>407.40589999999997</c:v>
                </c:pt>
                <c:pt idx="16">
                  <c:v>407.88810000000001</c:v>
                </c:pt>
                <c:pt idx="17">
                  <c:v>408.37020000000001</c:v>
                </c:pt>
                <c:pt idx="18">
                  <c:v>408.85239999999999</c:v>
                </c:pt>
                <c:pt idx="19">
                  <c:v>409.33449999999999</c:v>
                </c:pt>
                <c:pt idx="20">
                  <c:v>409.81659999999999</c:v>
                </c:pt>
                <c:pt idx="21">
                  <c:v>410.29880000000003</c:v>
                </c:pt>
                <c:pt idx="22">
                  <c:v>410.78089999999997</c:v>
                </c:pt>
                <c:pt idx="23">
                  <c:v>411.26299999999998</c:v>
                </c:pt>
                <c:pt idx="24">
                  <c:v>411.74520000000001</c:v>
                </c:pt>
                <c:pt idx="25">
                  <c:v>412.22730000000001</c:v>
                </c:pt>
                <c:pt idx="26">
                  <c:v>412.70940000000002</c:v>
                </c:pt>
                <c:pt idx="27">
                  <c:v>413.19159999999999</c:v>
                </c:pt>
                <c:pt idx="28">
                  <c:v>413.6737</c:v>
                </c:pt>
                <c:pt idx="29">
                  <c:v>414.15589999999997</c:v>
                </c:pt>
                <c:pt idx="30">
                  <c:v>414.63799999999998</c:v>
                </c:pt>
                <c:pt idx="31">
                  <c:v>415.12009999999998</c:v>
                </c:pt>
                <c:pt idx="32">
                  <c:v>415.60230000000001</c:v>
                </c:pt>
                <c:pt idx="33">
                  <c:v>416.08440000000002</c:v>
                </c:pt>
                <c:pt idx="34">
                  <c:v>416.56659999999999</c:v>
                </c:pt>
                <c:pt idx="35">
                  <c:v>417.0487</c:v>
                </c:pt>
                <c:pt idx="36">
                  <c:v>417.5308</c:v>
                </c:pt>
                <c:pt idx="37">
                  <c:v>418.01299999999998</c:v>
                </c:pt>
                <c:pt idx="38">
                  <c:v>418.49509999999998</c:v>
                </c:pt>
                <c:pt idx="39">
                  <c:v>418.97719999999998</c:v>
                </c:pt>
                <c:pt idx="40">
                  <c:v>419.45940000000002</c:v>
                </c:pt>
                <c:pt idx="41">
                  <c:v>419.94150000000002</c:v>
                </c:pt>
                <c:pt idx="42">
                  <c:v>420.42360000000002</c:v>
                </c:pt>
                <c:pt idx="43">
                  <c:v>420.9058</c:v>
                </c:pt>
                <c:pt idx="44">
                  <c:v>421.3879</c:v>
                </c:pt>
                <c:pt idx="45">
                  <c:v>421.87009999999998</c:v>
                </c:pt>
                <c:pt idx="46">
                  <c:v>422.35219999999998</c:v>
                </c:pt>
                <c:pt idx="47">
                  <c:v>422.83429999999998</c:v>
                </c:pt>
                <c:pt idx="48">
                  <c:v>423.31650000000002</c:v>
                </c:pt>
                <c:pt idx="49">
                  <c:v>423.79860000000002</c:v>
                </c:pt>
                <c:pt idx="50">
                  <c:v>424.28070000000002</c:v>
                </c:pt>
                <c:pt idx="51">
                  <c:v>424.7629</c:v>
                </c:pt>
                <c:pt idx="52">
                  <c:v>425.245</c:v>
                </c:pt>
                <c:pt idx="53">
                  <c:v>425.72710000000001</c:v>
                </c:pt>
                <c:pt idx="54">
                  <c:v>426.20929999999998</c:v>
                </c:pt>
                <c:pt idx="55">
                  <c:v>426.69139999999999</c:v>
                </c:pt>
                <c:pt idx="56">
                  <c:v>427.17360000000002</c:v>
                </c:pt>
                <c:pt idx="57">
                  <c:v>427.65570000000002</c:v>
                </c:pt>
                <c:pt idx="58">
                  <c:v>428.13780000000003</c:v>
                </c:pt>
                <c:pt idx="59">
                  <c:v>428.62</c:v>
                </c:pt>
                <c:pt idx="60">
                  <c:v>429.10210000000001</c:v>
                </c:pt>
                <c:pt idx="61">
                  <c:v>429.58429999999998</c:v>
                </c:pt>
                <c:pt idx="62">
                  <c:v>430.06639999999999</c:v>
                </c:pt>
                <c:pt idx="63">
                  <c:v>430.54849999999999</c:v>
                </c:pt>
                <c:pt idx="64">
                  <c:v>431.03070000000002</c:v>
                </c:pt>
                <c:pt idx="65">
                  <c:v>431.51280000000003</c:v>
                </c:pt>
                <c:pt idx="66">
                  <c:v>431.99489999999997</c:v>
                </c:pt>
                <c:pt idx="67">
                  <c:v>432.47710000000001</c:v>
                </c:pt>
                <c:pt idx="68">
                  <c:v>432.95920000000001</c:v>
                </c:pt>
                <c:pt idx="69">
                  <c:v>433.44130000000001</c:v>
                </c:pt>
                <c:pt idx="70">
                  <c:v>433.92349999999999</c:v>
                </c:pt>
                <c:pt idx="71">
                  <c:v>434.40559999999999</c:v>
                </c:pt>
                <c:pt idx="72">
                  <c:v>434.88780000000003</c:v>
                </c:pt>
                <c:pt idx="73">
                  <c:v>435.36989999999997</c:v>
                </c:pt>
                <c:pt idx="74">
                  <c:v>435.85210000000001</c:v>
                </c:pt>
                <c:pt idx="75">
                  <c:v>436.33420000000001</c:v>
                </c:pt>
                <c:pt idx="76">
                  <c:v>436.81630000000001</c:v>
                </c:pt>
                <c:pt idx="77">
                  <c:v>437.29849999999999</c:v>
                </c:pt>
                <c:pt idx="78">
                  <c:v>437.78059999999999</c:v>
                </c:pt>
                <c:pt idx="79">
                  <c:v>438.2627</c:v>
                </c:pt>
                <c:pt idx="80">
                  <c:v>438.74489999999997</c:v>
                </c:pt>
                <c:pt idx="81">
                  <c:v>439.22699999999998</c:v>
                </c:pt>
                <c:pt idx="82">
                  <c:v>439.70909999999998</c:v>
                </c:pt>
                <c:pt idx="83">
                  <c:v>440.19130000000001</c:v>
                </c:pt>
                <c:pt idx="84">
                  <c:v>440.67340000000002</c:v>
                </c:pt>
                <c:pt idx="85">
                  <c:v>441.15550000000002</c:v>
                </c:pt>
                <c:pt idx="86">
                  <c:v>441.6377</c:v>
                </c:pt>
                <c:pt idx="87">
                  <c:v>442.1198</c:v>
                </c:pt>
                <c:pt idx="88">
                  <c:v>442.60199999999998</c:v>
                </c:pt>
                <c:pt idx="89">
                  <c:v>443.08409999999998</c:v>
                </c:pt>
                <c:pt idx="90">
                  <c:v>443.56619999999998</c:v>
                </c:pt>
                <c:pt idx="91">
                  <c:v>444.04840000000002</c:v>
                </c:pt>
                <c:pt idx="92">
                  <c:v>444.53050000000002</c:v>
                </c:pt>
                <c:pt idx="93">
                  <c:v>445.01260000000002</c:v>
                </c:pt>
                <c:pt idx="94">
                  <c:v>445.4948</c:v>
                </c:pt>
                <c:pt idx="95">
                  <c:v>445.9769</c:v>
                </c:pt>
                <c:pt idx="96">
                  <c:v>446.459</c:v>
                </c:pt>
                <c:pt idx="97">
                  <c:v>446.94119999999998</c:v>
                </c:pt>
                <c:pt idx="98">
                  <c:v>447.42329999999998</c:v>
                </c:pt>
                <c:pt idx="99">
                  <c:v>447.90550000000002</c:v>
                </c:pt>
                <c:pt idx="100">
                  <c:v>448.38760000000002</c:v>
                </c:pt>
                <c:pt idx="101">
                  <c:v>448.8698</c:v>
                </c:pt>
                <c:pt idx="102">
                  <c:v>449.3519</c:v>
                </c:pt>
                <c:pt idx="103">
                  <c:v>449.834</c:v>
                </c:pt>
                <c:pt idx="104">
                  <c:v>450.31619999999998</c:v>
                </c:pt>
                <c:pt idx="105">
                  <c:v>450.79829999999998</c:v>
                </c:pt>
                <c:pt idx="106">
                  <c:v>451.28039999999999</c:v>
                </c:pt>
                <c:pt idx="107">
                  <c:v>451.76260000000002</c:v>
                </c:pt>
                <c:pt idx="108">
                  <c:v>452.24470000000002</c:v>
                </c:pt>
                <c:pt idx="109">
                  <c:v>452.72680000000003</c:v>
                </c:pt>
                <c:pt idx="110">
                  <c:v>453.209</c:v>
                </c:pt>
                <c:pt idx="111">
                  <c:v>453.69110000000001</c:v>
                </c:pt>
                <c:pt idx="112">
                  <c:v>454.17320000000001</c:v>
                </c:pt>
                <c:pt idx="113">
                  <c:v>454.65539999999999</c:v>
                </c:pt>
                <c:pt idx="114">
                  <c:v>455.13749999999999</c:v>
                </c:pt>
                <c:pt idx="115">
                  <c:v>455.61970000000002</c:v>
                </c:pt>
                <c:pt idx="116">
                  <c:v>456.10180000000003</c:v>
                </c:pt>
                <c:pt idx="117">
                  <c:v>456.58390000000003</c:v>
                </c:pt>
                <c:pt idx="118">
                  <c:v>457.06610000000001</c:v>
                </c:pt>
                <c:pt idx="119">
                  <c:v>457.54820000000001</c:v>
                </c:pt>
                <c:pt idx="120">
                  <c:v>458.03030000000001</c:v>
                </c:pt>
                <c:pt idx="121">
                  <c:v>458.51249999999999</c:v>
                </c:pt>
                <c:pt idx="122">
                  <c:v>458.99459999999999</c:v>
                </c:pt>
                <c:pt idx="123">
                  <c:v>459.47669999999999</c:v>
                </c:pt>
                <c:pt idx="124">
                  <c:v>459.95890000000003</c:v>
                </c:pt>
                <c:pt idx="125">
                  <c:v>460.44099999999997</c:v>
                </c:pt>
                <c:pt idx="126">
                  <c:v>460.92320000000001</c:v>
                </c:pt>
                <c:pt idx="127">
                  <c:v>461.40530000000001</c:v>
                </c:pt>
                <c:pt idx="128">
                  <c:v>461.88749999999999</c:v>
                </c:pt>
                <c:pt idx="129">
                  <c:v>462.36959999999999</c:v>
                </c:pt>
                <c:pt idx="130">
                  <c:v>462.85169999999999</c:v>
                </c:pt>
                <c:pt idx="131">
                  <c:v>463.33390000000003</c:v>
                </c:pt>
                <c:pt idx="132">
                  <c:v>463.81599999999997</c:v>
                </c:pt>
                <c:pt idx="133">
                  <c:v>464.29809999999998</c:v>
                </c:pt>
                <c:pt idx="134">
                  <c:v>464.78030000000001</c:v>
                </c:pt>
                <c:pt idx="135">
                  <c:v>465.26240000000001</c:v>
                </c:pt>
                <c:pt idx="136">
                  <c:v>465.74450000000002</c:v>
                </c:pt>
                <c:pt idx="137">
                  <c:v>466.22669999999999</c:v>
                </c:pt>
                <c:pt idx="138">
                  <c:v>466.7088</c:v>
                </c:pt>
                <c:pt idx="139">
                  <c:v>467.1909</c:v>
                </c:pt>
                <c:pt idx="140">
                  <c:v>467.67309999999998</c:v>
                </c:pt>
                <c:pt idx="141">
                  <c:v>468.15519999999998</c:v>
                </c:pt>
                <c:pt idx="142">
                  <c:v>468.63740000000001</c:v>
                </c:pt>
                <c:pt idx="143">
                  <c:v>469.11950000000002</c:v>
                </c:pt>
                <c:pt idx="144">
                  <c:v>469.60169999999999</c:v>
                </c:pt>
                <c:pt idx="145">
                  <c:v>470.0838</c:v>
                </c:pt>
                <c:pt idx="146">
                  <c:v>470.5659</c:v>
                </c:pt>
                <c:pt idx="147">
                  <c:v>471.04809999999998</c:v>
                </c:pt>
                <c:pt idx="148">
                  <c:v>471.53019999999998</c:v>
                </c:pt>
                <c:pt idx="149">
                  <c:v>472.01229999999998</c:v>
                </c:pt>
                <c:pt idx="150">
                  <c:v>472.49450000000002</c:v>
                </c:pt>
                <c:pt idx="151">
                  <c:v>472.97660000000002</c:v>
                </c:pt>
                <c:pt idx="152">
                  <c:v>473.45870000000002</c:v>
                </c:pt>
                <c:pt idx="153">
                  <c:v>473.9409</c:v>
                </c:pt>
                <c:pt idx="154">
                  <c:v>474.423</c:v>
                </c:pt>
                <c:pt idx="155">
                  <c:v>474.90519999999998</c:v>
                </c:pt>
                <c:pt idx="156">
                  <c:v>475.38729999999998</c:v>
                </c:pt>
                <c:pt idx="157">
                  <c:v>475.86939999999998</c:v>
                </c:pt>
                <c:pt idx="158">
                  <c:v>476.35160000000002</c:v>
                </c:pt>
                <c:pt idx="159">
                  <c:v>476.83370000000002</c:v>
                </c:pt>
                <c:pt idx="160">
                  <c:v>477.3159</c:v>
                </c:pt>
                <c:pt idx="161">
                  <c:v>477.798</c:v>
                </c:pt>
                <c:pt idx="162">
                  <c:v>478.2801</c:v>
                </c:pt>
                <c:pt idx="163">
                  <c:v>478.76229999999998</c:v>
                </c:pt>
                <c:pt idx="164">
                  <c:v>479.24439999999998</c:v>
                </c:pt>
                <c:pt idx="165">
                  <c:v>479.72649999999999</c:v>
                </c:pt>
                <c:pt idx="166">
                  <c:v>480.20870000000002</c:v>
                </c:pt>
                <c:pt idx="167">
                  <c:v>480.69080000000002</c:v>
                </c:pt>
                <c:pt idx="168">
                  <c:v>481.17290000000003</c:v>
                </c:pt>
                <c:pt idx="169">
                  <c:v>481.6551</c:v>
                </c:pt>
                <c:pt idx="170">
                  <c:v>482.13720000000001</c:v>
                </c:pt>
                <c:pt idx="171">
                  <c:v>482.61939999999998</c:v>
                </c:pt>
                <c:pt idx="172">
                  <c:v>483.10149999999999</c:v>
                </c:pt>
                <c:pt idx="173">
                  <c:v>483.58359999999999</c:v>
                </c:pt>
                <c:pt idx="174">
                  <c:v>484.06580000000002</c:v>
                </c:pt>
                <c:pt idx="175">
                  <c:v>484.54790000000003</c:v>
                </c:pt>
                <c:pt idx="176">
                  <c:v>485.03</c:v>
                </c:pt>
                <c:pt idx="177">
                  <c:v>485.51220000000001</c:v>
                </c:pt>
                <c:pt idx="178">
                  <c:v>485.99430000000001</c:v>
                </c:pt>
                <c:pt idx="179">
                  <c:v>486.47640000000001</c:v>
                </c:pt>
                <c:pt idx="180">
                  <c:v>486.95859999999999</c:v>
                </c:pt>
                <c:pt idx="181">
                  <c:v>487.44069999999999</c:v>
                </c:pt>
                <c:pt idx="182">
                  <c:v>487.92290000000003</c:v>
                </c:pt>
                <c:pt idx="183">
                  <c:v>488.40499999999997</c:v>
                </c:pt>
                <c:pt idx="184">
                  <c:v>488.88709999999998</c:v>
                </c:pt>
                <c:pt idx="185">
                  <c:v>489.36930000000001</c:v>
                </c:pt>
                <c:pt idx="186">
                  <c:v>489.85140000000001</c:v>
                </c:pt>
                <c:pt idx="187">
                  <c:v>490.33359999999999</c:v>
                </c:pt>
                <c:pt idx="188">
                  <c:v>490.81569999999999</c:v>
                </c:pt>
                <c:pt idx="189">
                  <c:v>491.2978</c:v>
                </c:pt>
                <c:pt idx="190">
                  <c:v>491.78</c:v>
                </c:pt>
                <c:pt idx="191">
                  <c:v>492.26209999999998</c:v>
                </c:pt>
                <c:pt idx="192">
                  <c:v>492.74419999999998</c:v>
                </c:pt>
                <c:pt idx="193">
                  <c:v>493.22640000000001</c:v>
                </c:pt>
                <c:pt idx="194">
                  <c:v>493.70850000000002</c:v>
                </c:pt>
                <c:pt idx="195">
                  <c:v>494.19060000000002</c:v>
                </c:pt>
                <c:pt idx="196">
                  <c:v>494.6728</c:v>
                </c:pt>
                <c:pt idx="197">
                  <c:v>495.1549</c:v>
                </c:pt>
                <c:pt idx="198">
                  <c:v>495.63709999999998</c:v>
                </c:pt>
                <c:pt idx="199">
                  <c:v>496.11919999999998</c:v>
                </c:pt>
                <c:pt idx="200">
                  <c:v>496.60129999999998</c:v>
                </c:pt>
                <c:pt idx="201">
                  <c:v>497.08350000000002</c:v>
                </c:pt>
                <c:pt idx="202">
                  <c:v>497.56560000000002</c:v>
                </c:pt>
                <c:pt idx="203">
                  <c:v>498.04770000000002</c:v>
                </c:pt>
                <c:pt idx="204">
                  <c:v>498.5299</c:v>
                </c:pt>
                <c:pt idx="205">
                  <c:v>499.012</c:v>
                </c:pt>
                <c:pt idx="206">
                  <c:v>499.4941</c:v>
                </c:pt>
                <c:pt idx="207">
                  <c:v>499.97629999999998</c:v>
                </c:pt>
                <c:pt idx="208">
                  <c:v>500.45839999999998</c:v>
                </c:pt>
                <c:pt idx="209">
                  <c:v>500.94060000000002</c:v>
                </c:pt>
                <c:pt idx="210">
                  <c:v>501.42270000000002</c:v>
                </c:pt>
                <c:pt idx="211">
                  <c:v>501.90480000000002</c:v>
                </c:pt>
                <c:pt idx="212">
                  <c:v>502.387</c:v>
                </c:pt>
                <c:pt idx="213">
                  <c:v>502.8691</c:v>
                </c:pt>
                <c:pt idx="214">
                  <c:v>503.35129999999998</c:v>
                </c:pt>
                <c:pt idx="215">
                  <c:v>503.83339999999998</c:v>
                </c:pt>
                <c:pt idx="216">
                  <c:v>504.31549999999999</c:v>
                </c:pt>
                <c:pt idx="217">
                  <c:v>504.79770000000002</c:v>
                </c:pt>
                <c:pt idx="218">
                  <c:v>505.27980000000002</c:v>
                </c:pt>
                <c:pt idx="219">
                  <c:v>505.76190000000003</c:v>
                </c:pt>
                <c:pt idx="220">
                  <c:v>506.2441</c:v>
                </c:pt>
                <c:pt idx="221">
                  <c:v>506.72620000000001</c:v>
                </c:pt>
                <c:pt idx="222">
                  <c:v>507.20830000000001</c:v>
                </c:pt>
                <c:pt idx="223">
                  <c:v>507.69049999999999</c:v>
                </c:pt>
                <c:pt idx="224">
                  <c:v>508.17259999999999</c:v>
                </c:pt>
                <c:pt idx="225">
                  <c:v>508.65480000000002</c:v>
                </c:pt>
                <c:pt idx="226">
                  <c:v>509.13690000000003</c:v>
                </c:pt>
                <c:pt idx="227">
                  <c:v>509.61900000000003</c:v>
                </c:pt>
                <c:pt idx="228">
                  <c:v>510.10120000000001</c:v>
                </c:pt>
                <c:pt idx="229">
                  <c:v>510.58330000000001</c:v>
                </c:pt>
                <c:pt idx="230">
                  <c:v>511.06549999999999</c:v>
                </c:pt>
                <c:pt idx="231">
                  <c:v>511.54759999999999</c:v>
                </c:pt>
                <c:pt idx="232">
                  <c:v>512.02970000000005</c:v>
                </c:pt>
                <c:pt idx="233">
                  <c:v>512.51179999999999</c:v>
                </c:pt>
                <c:pt idx="234">
                  <c:v>512.99400000000003</c:v>
                </c:pt>
                <c:pt idx="235">
                  <c:v>513.47609999999997</c:v>
                </c:pt>
                <c:pt idx="236">
                  <c:v>513.95830000000001</c:v>
                </c:pt>
                <c:pt idx="237">
                  <c:v>514.44039999999995</c:v>
                </c:pt>
                <c:pt idx="238">
                  <c:v>514.92250000000001</c:v>
                </c:pt>
                <c:pt idx="239">
                  <c:v>515.40470000000005</c:v>
                </c:pt>
                <c:pt idx="240">
                  <c:v>515.88679999999999</c:v>
                </c:pt>
                <c:pt idx="241">
                  <c:v>516.36900000000003</c:v>
                </c:pt>
                <c:pt idx="242">
                  <c:v>516.85109999999997</c:v>
                </c:pt>
                <c:pt idx="243">
                  <c:v>517.33330000000001</c:v>
                </c:pt>
                <c:pt idx="244">
                  <c:v>517.81539999999995</c:v>
                </c:pt>
                <c:pt idx="245">
                  <c:v>518.29750000000001</c:v>
                </c:pt>
                <c:pt idx="246">
                  <c:v>518.77970000000005</c:v>
                </c:pt>
                <c:pt idx="247">
                  <c:v>519.26179999999999</c:v>
                </c:pt>
                <c:pt idx="248">
                  <c:v>519.74390000000005</c:v>
                </c:pt>
                <c:pt idx="249">
                  <c:v>520.22609999999997</c:v>
                </c:pt>
                <c:pt idx="250">
                  <c:v>520.70820000000003</c:v>
                </c:pt>
                <c:pt idx="251">
                  <c:v>521.19029999999998</c:v>
                </c:pt>
                <c:pt idx="252">
                  <c:v>521.67250000000001</c:v>
                </c:pt>
                <c:pt idx="253">
                  <c:v>522.15459999999996</c:v>
                </c:pt>
                <c:pt idx="254">
                  <c:v>522.63670000000002</c:v>
                </c:pt>
                <c:pt idx="255">
                  <c:v>523.11890000000005</c:v>
                </c:pt>
                <c:pt idx="256">
                  <c:v>523.601</c:v>
                </c:pt>
                <c:pt idx="257">
                  <c:v>524.08309999999994</c:v>
                </c:pt>
                <c:pt idx="258">
                  <c:v>524.56529999999998</c:v>
                </c:pt>
                <c:pt idx="259">
                  <c:v>525.04740000000004</c:v>
                </c:pt>
                <c:pt idx="260">
                  <c:v>525.52949999999998</c:v>
                </c:pt>
                <c:pt idx="261">
                  <c:v>526.01170000000002</c:v>
                </c:pt>
                <c:pt idx="262">
                  <c:v>526.49379999999996</c:v>
                </c:pt>
                <c:pt idx="263">
                  <c:v>526.976</c:v>
                </c:pt>
                <c:pt idx="264">
                  <c:v>527.45809999999994</c:v>
                </c:pt>
                <c:pt idx="265">
                  <c:v>527.9402</c:v>
                </c:pt>
                <c:pt idx="266">
                  <c:v>528.42240000000004</c:v>
                </c:pt>
                <c:pt idx="267">
                  <c:v>528.90449999999998</c:v>
                </c:pt>
                <c:pt idx="268">
                  <c:v>529.38670000000002</c:v>
                </c:pt>
                <c:pt idx="269">
                  <c:v>529.86879999999996</c:v>
                </c:pt>
                <c:pt idx="270">
                  <c:v>530.351</c:v>
                </c:pt>
                <c:pt idx="271">
                  <c:v>530.83309999999994</c:v>
                </c:pt>
                <c:pt idx="272">
                  <c:v>531.3152</c:v>
                </c:pt>
                <c:pt idx="273">
                  <c:v>531.79740000000004</c:v>
                </c:pt>
                <c:pt idx="274">
                  <c:v>532.27949999999998</c:v>
                </c:pt>
                <c:pt idx="275">
                  <c:v>532.76160000000004</c:v>
                </c:pt>
                <c:pt idx="276">
                  <c:v>533.24379999999996</c:v>
                </c:pt>
                <c:pt idx="277">
                  <c:v>533.72590000000002</c:v>
                </c:pt>
                <c:pt idx="278">
                  <c:v>534.20799999999997</c:v>
                </c:pt>
                <c:pt idx="279">
                  <c:v>534.6902</c:v>
                </c:pt>
                <c:pt idx="280">
                  <c:v>535.17229999999995</c:v>
                </c:pt>
                <c:pt idx="281">
                  <c:v>535.65440000000001</c:v>
                </c:pt>
                <c:pt idx="282">
                  <c:v>536.13660000000004</c:v>
                </c:pt>
                <c:pt idx="283">
                  <c:v>536.61869999999999</c:v>
                </c:pt>
                <c:pt idx="284">
                  <c:v>537.10080000000005</c:v>
                </c:pt>
                <c:pt idx="285">
                  <c:v>537.58299999999997</c:v>
                </c:pt>
                <c:pt idx="286">
                  <c:v>538.06510000000003</c:v>
                </c:pt>
                <c:pt idx="287">
                  <c:v>538.54719999999998</c:v>
                </c:pt>
                <c:pt idx="288">
                  <c:v>539.02940000000001</c:v>
                </c:pt>
                <c:pt idx="289">
                  <c:v>539.51149999999996</c:v>
                </c:pt>
                <c:pt idx="290">
                  <c:v>539.99369999999999</c:v>
                </c:pt>
                <c:pt idx="291">
                  <c:v>540.47580000000005</c:v>
                </c:pt>
                <c:pt idx="292">
                  <c:v>540.9579</c:v>
                </c:pt>
                <c:pt idx="293">
                  <c:v>541.44010000000003</c:v>
                </c:pt>
                <c:pt idx="294">
                  <c:v>541.92219999999998</c:v>
                </c:pt>
                <c:pt idx="295">
                  <c:v>542.40440000000001</c:v>
                </c:pt>
                <c:pt idx="296">
                  <c:v>542.88649999999996</c:v>
                </c:pt>
                <c:pt idx="297">
                  <c:v>543.36869999999999</c:v>
                </c:pt>
                <c:pt idx="298">
                  <c:v>543.85080000000005</c:v>
                </c:pt>
                <c:pt idx="299">
                  <c:v>544.3329</c:v>
                </c:pt>
                <c:pt idx="300">
                  <c:v>544.81510000000003</c:v>
                </c:pt>
                <c:pt idx="301">
                  <c:v>545.29719999999998</c:v>
                </c:pt>
                <c:pt idx="302">
                  <c:v>545.77930000000003</c:v>
                </c:pt>
                <c:pt idx="303">
                  <c:v>546.26149999999996</c:v>
                </c:pt>
                <c:pt idx="304">
                  <c:v>546.74360000000001</c:v>
                </c:pt>
                <c:pt idx="305">
                  <c:v>547.22569999999996</c:v>
                </c:pt>
                <c:pt idx="306">
                  <c:v>547.7079</c:v>
                </c:pt>
                <c:pt idx="307">
                  <c:v>548.19000000000005</c:v>
                </c:pt>
                <c:pt idx="308">
                  <c:v>548.6721</c:v>
                </c:pt>
                <c:pt idx="309">
                  <c:v>549.15430000000003</c:v>
                </c:pt>
                <c:pt idx="310">
                  <c:v>549.63639999999998</c:v>
                </c:pt>
                <c:pt idx="311">
                  <c:v>550.11850000000004</c:v>
                </c:pt>
                <c:pt idx="312">
                  <c:v>550.60069999999996</c:v>
                </c:pt>
                <c:pt idx="313">
                  <c:v>551.08280000000002</c:v>
                </c:pt>
                <c:pt idx="314">
                  <c:v>551.56500000000005</c:v>
                </c:pt>
                <c:pt idx="315">
                  <c:v>552.0471</c:v>
                </c:pt>
                <c:pt idx="316">
                  <c:v>552.52919999999995</c:v>
                </c:pt>
                <c:pt idx="317">
                  <c:v>553.01139999999998</c:v>
                </c:pt>
                <c:pt idx="318">
                  <c:v>553.49350000000004</c:v>
                </c:pt>
                <c:pt idx="319">
                  <c:v>553.97559999999999</c:v>
                </c:pt>
                <c:pt idx="320">
                  <c:v>554.45780000000002</c:v>
                </c:pt>
                <c:pt idx="321">
                  <c:v>554.93989999999997</c:v>
                </c:pt>
                <c:pt idx="322">
                  <c:v>555.4221</c:v>
                </c:pt>
                <c:pt idx="323">
                  <c:v>555.90419999999995</c:v>
                </c:pt>
                <c:pt idx="324">
                  <c:v>556.38639999999998</c:v>
                </c:pt>
                <c:pt idx="325">
                  <c:v>556.86850000000004</c:v>
                </c:pt>
                <c:pt idx="326">
                  <c:v>557.35059999999999</c:v>
                </c:pt>
                <c:pt idx="327">
                  <c:v>557.83280000000002</c:v>
                </c:pt>
                <c:pt idx="328">
                  <c:v>558.31489999999997</c:v>
                </c:pt>
                <c:pt idx="329">
                  <c:v>558.7971</c:v>
                </c:pt>
                <c:pt idx="330">
                  <c:v>559.27919999999995</c:v>
                </c:pt>
                <c:pt idx="331">
                  <c:v>559.76130000000001</c:v>
                </c:pt>
                <c:pt idx="332">
                  <c:v>560.24350000000004</c:v>
                </c:pt>
                <c:pt idx="333">
                  <c:v>560.72559999999999</c:v>
                </c:pt>
                <c:pt idx="334">
                  <c:v>561.20770000000005</c:v>
                </c:pt>
                <c:pt idx="335">
                  <c:v>561.68989999999997</c:v>
                </c:pt>
                <c:pt idx="336">
                  <c:v>562.17200000000003</c:v>
                </c:pt>
                <c:pt idx="337">
                  <c:v>562.65419999999995</c:v>
                </c:pt>
                <c:pt idx="338">
                  <c:v>563.13630000000001</c:v>
                </c:pt>
                <c:pt idx="339">
                  <c:v>563.61839999999995</c:v>
                </c:pt>
                <c:pt idx="340">
                  <c:v>564.10059999999999</c:v>
                </c:pt>
                <c:pt idx="341">
                  <c:v>564.58270000000005</c:v>
                </c:pt>
                <c:pt idx="342">
                  <c:v>565.06479999999999</c:v>
                </c:pt>
                <c:pt idx="343">
                  <c:v>565.54700000000003</c:v>
                </c:pt>
                <c:pt idx="344">
                  <c:v>566.02909999999997</c:v>
                </c:pt>
                <c:pt idx="345">
                  <c:v>566.51120000000003</c:v>
                </c:pt>
                <c:pt idx="346">
                  <c:v>566.99339999999995</c:v>
                </c:pt>
                <c:pt idx="347">
                  <c:v>567.47550000000001</c:v>
                </c:pt>
                <c:pt idx="348">
                  <c:v>567.95759999999996</c:v>
                </c:pt>
                <c:pt idx="349">
                  <c:v>568.43979999999999</c:v>
                </c:pt>
                <c:pt idx="350">
                  <c:v>568.92190000000005</c:v>
                </c:pt>
                <c:pt idx="351">
                  <c:v>569.40409999999997</c:v>
                </c:pt>
                <c:pt idx="352">
                  <c:v>569.88620000000003</c:v>
                </c:pt>
                <c:pt idx="353">
                  <c:v>570.36829999999998</c:v>
                </c:pt>
                <c:pt idx="354">
                  <c:v>570.85050000000001</c:v>
                </c:pt>
                <c:pt idx="355">
                  <c:v>571.33259999999996</c:v>
                </c:pt>
                <c:pt idx="356">
                  <c:v>571.81479999999999</c:v>
                </c:pt>
                <c:pt idx="357">
                  <c:v>572.29690000000005</c:v>
                </c:pt>
                <c:pt idx="358">
                  <c:v>572.77909999999997</c:v>
                </c:pt>
                <c:pt idx="359">
                  <c:v>573.26120000000003</c:v>
                </c:pt>
                <c:pt idx="360">
                  <c:v>573.74329999999998</c:v>
                </c:pt>
                <c:pt idx="361">
                  <c:v>574.22550000000001</c:v>
                </c:pt>
                <c:pt idx="362">
                  <c:v>574.70759999999996</c:v>
                </c:pt>
                <c:pt idx="363">
                  <c:v>575.18970000000002</c:v>
                </c:pt>
                <c:pt idx="364">
                  <c:v>575.67190000000005</c:v>
                </c:pt>
                <c:pt idx="365">
                  <c:v>576.154</c:v>
                </c:pt>
                <c:pt idx="366">
                  <c:v>576.63610000000006</c:v>
                </c:pt>
                <c:pt idx="367">
                  <c:v>577.11829999999998</c:v>
                </c:pt>
                <c:pt idx="368">
                  <c:v>577.60040000000004</c:v>
                </c:pt>
                <c:pt idx="369">
                  <c:v>578.08249999999998</c:v>
                </c:pt>
                <c:pt idx="370">
                  <c:v>578.56470000000002</c:v>
                </c:pt>
                <c:pt idx="371">
                  <c:v>579.04679999999996</c:v>
                </c:pt>
                <c:pt idx="372">
                  <c:v>579.52890000000002</c:v>
                </c:pt>
                <c:pt idx="373">
                  <c:v>580.01110000000006</c:v>
                </c:pt>
                <c:pt idx="374">
                  <c:v>580.4932</c:v>
                </c:pt>
                <c:pt idx="375">
                  <c:v>580.97529999999995</c:v>
                </c:pt>
                <c:pt idx="376">
                  <c:v>581.45749999999998</c:v>
                </c:pt>
                <c:pt idx="377">
                  <c:v>581.93960000000004</c:v>
                </c:pt>
                <c:pt idx="378">
                  <c:v>582.42179999999996</c:v>
                </c:pt>
                <c:pt idx="379">
                  <c:v>582.90390000000002</c:v>
                </c:pt>
                <c:pt idx="380">
                  <c:v>583.38599999999997</c:v>
                </c:pt>
                <c:pt idx="381">
                  <c:v>583.8682</c:v>
                </c:pt>
                <c:pt idx="382">
                  <c:v>584.35029999999995</c:v>
                </c:pt>
                <c:pt idx="383">
                  <c:v>584.83249999999998</c:v>
                </c:pt>
                <c:pt idx="384">
                  <c:v>585.31460000000004</c:v>
                </c:pt>
                <c:pt idx="385">
                  <c:v>585.79679999999996</c:v>
                </c:pt>
                <c:pt idx="386">
                  <c:v>586.27890000000002</c:v>
                </c:pt>
                <c:pt idx="387">
                  <c:v>586.76099999999997</c:v>
                </c:pt>
                <c:pt idx="388">
                  <c:v>587.2432</c:v>
                </c:pt>
                <c:pt idx="389">
                  <c:v>587.72529999999995</c:v>
                </c:pt>
                <c:pt idx="390">
                  <c:v>588.20740000000001</c:v>
                </c:pt>
                <c:pt idx="391">
                  <c:v>588.68960000000004</c:v>
                </c:pt>
                <c:pt idx="392">
                  <c:v>589.17169999999999</c:v>
                </c:pt>
                <c:pt idx="393">
                  <c:v>589.65380000000005</c:v>
                </c:pt>
                <c:pt idx="394">
                  <c:v>590.13599999999997</c:v>
                </c:pt>
                <c:pt idx="395">
                  <c:v>590.61810000000003</c:v>
                </c:pt>
                <c:pt idx="396">
                  <c:v>591.10019999999997</c:v>
                </c:pt>
                <c:pt idx="397">
                  <c:v>591.58240000000001</c:v>
                </c:pt>
                <c:pt idx="398">
                  <c:v>592.06449999999995</c:v>
                </c:pt>
                <c:pt idx="399">
                  <c:v>592.54660000000001</c:v>
                </c:pt>
                <c:pt idx="400">
                  <c:v>593.02880000000005</c:v>
                </c:pt>
                <c:pt idx="401">
                  <c:v>593.51089999999999</c:v>
                </c:pt>
                <c:pt idx="402">
                  <c:v>593.99300000000005</c:v>
                </c:pt>
                <c:pt idx="403">
                  <c:v>594.47519999999997</c:v>
                </c:pt>
                <c:pt idx="404">
                  <c:v>594.95730000000003</c:v>
                </c:pt>
                <c:pt idx="405">
                  <c:v>595.43949999999995</c:v>
                </c:pt>
                <c:pt idx="406">
                  <c:v>595.92160000000001</c:v>
                </c:pt>
                <c:pt idx="407">
                  <c:v>596.40369999999996</c:v>
                </c:pt>
                <c:pt idx="408">
                  <c:v>596.88589999999999</c:v>
                </c:pt>
                <c:pt idx="409">
                  <c:v>597.36800000000005</c:v>
                </c:pt>
                <c:pt idx="410">
                  <c:v>597.85019999999997</c:v>
                </c:pt>
                <c:pt idx="411">
                  <c:v>598.33230000000003</c:v>
                </c:pt>
                <c:pt idx="412">
                  <c:v>598.81449999999995</c:v>
                </c:pt>
                <c:pt idx="413">
                  <c:v>599.29660000000001</c:v>
                </c:pt>
                <c:pt idx="414">
                  <c:v>599.77869999999996</c:v>
                </c:pt>
                <c:pt idx="415">
                  <c:v>600.26089999999999</c:v>
                </c:pt>
                <c:pt idx="416">
                  <c:v>600.74300000000005</c:v>
                </c:pt>
                <c:pt idx="417">
                  <c:v>601.2251</c:v>
                </c:pt>
                <c:pt idx="418">
                  <c:v>601.70730000000003</c:v>
                </c:pt>
                <c:pt idx="419">
                  <c:v>602.18939999999998</c:v>
                </c:pt>
                <c:pt idx="420">
                  <c:v>602.67150000000004</c:v>
                </c:pt>
                <c:pt idx="421">
                  <c:v>603.15369999999996</c:v>
                </c:pt>
                <c:pt idx="422">
                  <c:v>603.63580000000002</c:v>
                </c:pt>
                <c:pt idx="423">
                  <c:v>604.11789999999996</c:v>
                </c:pt>
                <c:pt idx="424">
                  <c:v>604.6001</c:v>
                </c:pt>
                <c:pt idx="425">
                  <c:v>605.08219999999994</c:v>
                </c:pt>
                <c:pt idx="426">
                  <c:v>605.5643</c:v>
                </c:pt>
                <c:pt idx="427">
                  <c:v>606.04650000000004</c:v>
                </c:pt>
                <c:pt idx="428">
                  <c:v>606.52859999999998</c:v>
                </c:pt>
                <c:pt idx="429">
                  <c:v>607.01070000000004</c:v>
                </c:pt>
                <c:pt idx="430">
                  <c:v>607.49289999999996</c:v>
                </c:pt>
                <c:pt idx="431">
                  <c:v>607.97500000000002</c:v>
                </c:pt>
                <c:pt idx="432">
                  <c:v>608.45719999999994</c:v>
                </c:pt>
                <c:pt idx="433">
                  <c:v>608.9393</c:v>
                </c:pt>
                <c:pt idx="434">
                  <c:v>609.42139999999995</c:v>
                </c:pt>
                <c:pt idx="435">
                  <c:v>609.90359999999998</c:v>
                </c:pt>
                <c:pt idx="436">
                  <c:v>610.38570000000004</c:v>
                </c:pt>
                <c:pt idx="437">
                  <c:v>610.86789999999996</c:v>
                </c:pt>
                <c:pt idx="438">
                  <c:v>611.35</c:v>
                </c:pt>
                <c:pt idx="439">
                  <c:v>611.83219999999994</c:v>
                </c:pt>
                <c:pt idx="440">
                  <c:v>612.3143</c:v>
                </c:pt>
                <c:pt idx="441">
                  <c:v>612.79639999999995</c:v>
                </c:pt>
                <c:pt idx="442">
                  <c:v>613.27859999999998</c:v>
                </c:pt>
                <c:pt idx="443">
                  <c:v>613.76070000000004</c:v>
                </c:pt>
                <c:pt idx="444">
                  <c:v>614.24279999999999</c:v>
                </c:pt>
                <c:pt idx="445">
                  <c:v>614.72500000000002</c:v>
                </c:pt>
                <c:pt idx="446">
                  <c:v>615.20709999999997</c:v>
                </c:pt>
                <c:pt idx="447">
                  <c:v>615.68920000000003</c:v>
                </c:pt>
                <c:pt idx="448">
                  <c:v>616.17139999999995</c:v>
                </c:pt>
                <c:pt idx="449">
                  <c:v>616.65350000000001</c:v>
                </c:pt>
                <c:pt idx="450">
                  <c:v>617.13559999999995</c:v>
                </c:pt>
                <c:pt idx="451">
                  <c:v>617.61779999999999</c:v>
                </c:pt>
                <c:pt idx="452">
                  <c:v>618.09990000000005</c:v>
                </c:pt>
                <c:pt idx="453">
                  <c:v>618.58199999999999</c:v>
                </c:pt>
                <c:pt idx="454">
                  <c:v>619.06420000000003</c:v>
                </c:pt>
                <c:pt idx="455">
                  <c:v>619.54629999999997</c:v>
                </c:pt>
                <c:pt idx="456">
                  <c:v>620.02840000000003</c:v>
                </c:pt>
                <c:pt idx="457">
                  <c:v>620.51059999999995</c:v>
                </c:pt>
                <c:pt idx="458">
                  <c:v>620.99270000000001</c:v>
                </c:pt>
                <c:pt idx="459">
                  <c:v>621.47490000000005</c:v>
                </c:pt>
                <c:pt idx="460">
                  <c:v>621.95699999999999</c:v>
                </c:pt>
                <c:pt idx="461">
                  <c:v>622.43910000000005</c:v>
                </c:pt>
                <c:pt idx="462">
                  <c:v>622.92129999999997</c:v>
                </c:pt>
                <c:pt idx="463">
                  <c:v>623.40340000000003</c:v>
                </c:pt>
                <c:pt idx="464">
                  <c:v>623.88559999999995</c:v>
                </c:pt>
                <c:pt idx="465">
                  <c:v>624.36770000000001</c:v>
                </c:pt>
                <c:pt idx="466">
                  <c:v>624.84990000000005</c:v>
                </c:pt>
                <c:pt idx="467">
                  <c:v>625.33199999999999</c:v>
                </c:pt>
                <c:pt idx="468">
                  <c:v>625.81410000000005</c:v>
                </c:pt>
                <c:pt idx="469">
                  <c:v>626.29629999999997</c:v>
                </c:pt>
                <c:pt idx="470">
                  <c:v>626.77840000000003</c:v>
                </c:pt>
                <c:pt idx="471">
                  <c:v>627.26049999999998</c:v>
                </c:pt>
                <c:pt idx="472">
                  <c:v>627.74270000000001</c:v>
                </c:pt>
                <c:pt idx="473">
                  <c:v>628.22479999999996</c:v>
                </c:pt>
                <c:pt idx="474">
                  <c:v>628.70690000000002</c:v>
                </c:pt>
                <c:pt idx="475">
                  <c:v>629.18910000000005</c:v>
                </c:pt>
                <c:pt idx="476">
                  <c:v>629.6712</c:v>
                </c:pt>
                <c:pt idx="477">
                  <c:v>630.15329999999994</c:v>
                </c:pt>
                <c:pt idx="478">
                  <c:v>630.63549999999998</c:v>
                </c:pt>
                <c:pt idx="479">
                  <c:v>631.11760000000004</c:v>
                </c:pt>
                <c:pt idx="480">
                  <c:v>631.59969999999998</c:v>
                </c:pt>
                <c:pt idx="481">
                  <c:v>632.08190000000002</c:v>
                </c:pt>
                <c:pt idx="482">
                  <c:v>632.56399999999996</c:v>
                </c:pt>
                <c:pt idx="483">
                  <c:v>633.04610000000002</c:v>
                </c:pt>
                <c:pt idx="484">
                  <c:v>633.52829999999994</c:v>
                </c:pt>
                <c:pt idx="485">
                  <c:v>634.0104</c:v>
                </c:pt>
                <c:pt idx="486">
                  <c:v>634.49260000000004</c:v>
                </c:pt>
                <c:pt idx="487">
                  <c:v>634.97469999999998</c:v>
                </c:pt>
                <c:pt idx="488">
                  <c:v>635.45680000000004</c:v>
                </c:pt>
                <c:pt idx="489">
                  <c:v>635.93899999999996</c:v>
                </c:pt>
                <c:pt idx="490">
                  <c:v>636.42110000000002</c:v>
                </c:pt>
                <c:pt idx="491">
                  <c:v>636.90329999999994</c:v>
                </c:pt>
                <c:pt idx="492">
                  <c:v>637.3854</c:v>
                </c:pt>
                <c:pt idx="493">
                  <c:v>637.86760000000004</c:v>
                </c:pt>
                <c:pt idx="494">
                  <c:v>638.34969999999998</c:v>
                </c:pt>
                <c:pt idx="495">
                  <c:v>638.83180000000004</c:v>
                </c:pt>
                <c:pt idx="496">
                  <c:v>639.31399999999996</c:v>
                </c:pt>
                <c:pt idx="497">
                  <c:v>639.79610000000002</c:v>
                </c:pt>
                <c:pt idx="498">
                  <c:v>640.27819999999997</c:v>
                </c:pt>
                <c:pt idx="499">
                  <c:v>640.7604</c:v>
                </c:pt>
                <c:pt idx="500">
                  <c:v>641.24249999999995</c:v>
                </c:pt>
                <c:pt idx="501">
                  <c:v>641.72469999999998</c:v>
                </c:pt>
                <c:pt idx="502">
                  <c:v>642.20680000000004</c:v>
                </c:pt>
                <c:pt idx="503">
                  <c:v>642.68889999999999</c:v>
                </c:pt>
                <c:pt idx="504">
                  <c:v>643.17110000000002</c:v>
                </c:pt>
                <c:pt idx="505">
                  <c:v>643.65319999999997</c:v>
                </c:pt>
                <c:pt idx="506">
                  <c:v>644.13530000000003</c:v>
                </c:pt>
                <c:pt idx="507">
                  <c:v>644.61749999999995</c:v>
                </c:pt>
                <c:pt idx="508">
                  <c:v>645.09960000000001</c:v>
                </c:pt>
                <c:pt idx="509">
                  <c:v>645.58169999999996</c:v>
                </c:pt>
                <c:pt idx="510">
                  <c:v>646.06389999999999</c:v>
                </c:pt>
                <c:pt idx="511">
                  <c:v>646.54600000000005</c:v>
                </c:pt>
                <c:pt idx="512">
                  <c:v>647.02809999999999</c:v>
                </c:pt>
                <c:pt idx="513">
                  <c:v>647.51030000000003</c:v>
                </c:pt>
                <c:pt idx="514">
                  <c:v>647.99239999999998</c:v>
                </c:pt>
                <c:pt idx="515">
                  <c:v>648.47450000000003</c:v>
                </c:pt>
                <c:pt idx="516">
                  <c:v>648.95669999999996</c:v>
                </c:pt>
                <c:pt idx="517">
                  <c:v>649.43880000000001</c:v>
                </c:pt>
                <c:pt idx="518">
                  <c:v>649.92100000000005</c:v>
                </c:pt>
                <c:pt idx="519">
                  <c:v>650.40309999999999</c:v>
                </c:pt>
                <c:pt idx="520">
                  <c:v>650.88530000000003</c:v>
                </c:pt>
                <c:pt idx="521">
                  <c:v>651.36739999999998</c:v>
                </c:pt>
                <c:pt idx="522">
                  <c:v>651.84950000000003</c:v>
                </c:pt>
                <c:pt idx="523">
                  <c:v>652.33169999999996</c:v>
                </c:pt>
                <c:pt idx="524">
                  <c:v>652.81380000000001</c:v>
                </c:pt>
                <c:pt idx="525">
                  <c:v>653.29600000000005</c:v>
                </c:pt>
                <c:pt idx="526">
                  <c:v>653.77809999999999</c:v>
                </c:pt>
                <c:pt idx="527">
                  <c:v>654.26030000000003</c:v>
                </c:pt>
                <c:pt idx="528">
                  <c:v>654.74239999999998</c:v>
                </c:pt>
                <c:pt idx="529">
                  <c:v>655.22450000000003</c:v>
                </c:pt>
                <c:pt idx="530">
                  <c:v>655.70669999999996</c:v>
                </c:pt>
                <c:pt idx="531">
                  <c:v>656.18870000000004</c:v>
                </c:pt>
                <c:pt idx="532">
                  <c:v>656.67089999999996</c:v>
                </c:pt>
                <c:pt idx="533">
                  <c:v>657.15309999999999</c:v>
                </c:pt>
                <c:pt idx="534">
                  <c:v>657.63509999999997</c:v>
                </c:pt>
                <c:pt idx="535">
                  <c:v>658.1173</c:v>
                </c:pt>
                <c:pt idx="536">
                  <c:v>658.59950000000003</c:v>
                </c:pt>
                <c:pt idx="537">
                  <c:v>659.08159999999998</c:v>
                </c:pt>
                <c:pt idx="538">
                  <c:v>659.56370000000004</c:v>
                </c:pt>
                <c:pt idx="539">
                  <c:v>660.04589999999996</c:v>
                </c:pt>
                <c:pt idx="540">
                  <c:v>660.52800000000002</c:v>
                </c:pt>
                <c:pt idx="541">
                  <c:v>661.01009999999997</c:v>
                </c:pt>
                <c:pt idx="542">
                  <c:v>661.4923</c:v>
                </c:pt>
                <c:pt idx="543">
                  <c:v>661.97439999999995</c:v>
                </c:pt>
                <c:pt idx="544">
                  <c:v>662.45650000000001</c:v>
                </c:pt>
                <c:pt idx="545">
                  <c:v>662.93870000000004</c:v>
                </c:pt>
                <c:pt idx="546">
                  <c:v>663.42079999999999</c:v>
                </c:pt>
                <c:pt idx="547">
                  <c:v>663.90300000000002</c:v>
                </c:pt>
                <c:pt idx="548">
                  <c:v>664.38509999999997</c:v>
                </c:pt>
                <c:pt idx="549">
                  <c:v>664.86720000000003</c:v>
                </c:pt>
                <c:pt idx="550">
                  <c:v>665.34939999999995</c:v>
                </c:pt>
                <c:pt idx="551">
                  <c:v>665.83150000000001</c:v>
                </c:pt>
                <c:pt idx="552">
                  <c:v>666.31370000000004</c:v>
                </c:pt>
                <c:pt idx="553">
                  <c:v>666.79579999999999</c:v>
                </c:pt>
                <c:pt idx="554">
                  <c:v>667.27800000000002</c:v>
                </c:pt>
                <c:pt idx="555">
                  <c:v>667.76009999999997</c:v>
                </c:pt>
                <c:pt idx="556">
                  <c:v>668.24220000000003</c:v>
                </c:pt>
                <c:pt idx="557">
                  <c:v>668.72439999999995</c:v>
                </c:pt>
                <c:pt idx="558">
                  <c:v>669.20650000000001</c:v>
                </c:pt>
                <c:pt idx="559">
                  <c:v>669.68859999999995</c:v>
                </c:pt>
                <c:pt idx="560">
                  <c:v>670.17079999999999</c:v>
                </c:pt>
                <c:pt idx="561">
                  <c:v>670.65290000000005</c:v>
                </c:pt>
                <c:pt idx="562">
                  <c:v>671.13499999999999</c:v>
                </c:pt>
                <c:pt idx="563">
                  <c:v>671.61720000000003</c:v>
                </c:pt>
                <c:pt idx="564">
                  <c:v>672.09929999999997</c:v>
                </c:pt>
                <c:pt idx="565">
                  <c:v>672.58140000000003</c:v>
                </c:pt>
                <c:pt idx="566">
                  <c:v>673.06359999999995</c:v>
                </c:pt>
                <c:pt idx="567">
                  <c:v>673.54570000000001</c:v>
                </c:pt>
                <c:pt idx="568">
                  <c:v>674.02779999999996</c:v>
                </c:pt>
                <c:pt idx="569">
                  <c:v>674.51</c:v>
                </c:pt>
                <c:pt idx="570">
                  <c:v>674.99210000000005</c:v>
                </c:pt>
                <c:pt idx="571">
                  <c:v>675.4742</c:v>
                </c:pt>
                <c:pt idx="572">
                  <c:v>675.95640000000003</c:v>
                </c:pt>
                <c:pt idx="573">
                  <c:v>676.43849999999998</c:v>
                </c:pt>
                <c:pt idx="574">
                  <c:v>676.92070000000001</c:v>
                </c:pt>
                <c:pt idx="575">
                  <c:v>677.40279999999996</c:v>
                </c:pt>
                <c:pt idx="576">
                  <c:v>677.88490000000002</c:v>
                </c:pt>
                <c:pt idx="577">
                  <c:v>678.36710000000005</c:v>
                </c:pt>
                <c:pt idx="578">
                  <c:v>678.8492</c:v>
                </c:pt>
                <c:pt idx="579">
                  <c:v>679.33140000000003</c:v>
                </c:pt>
                <c:pt idx="580">
                  <c:v>679.81349999999998</c:v>
                </c:pt>
                <c:pt idx="581">
                  <c:v>680.29570000000001</c:v>
                </c:pt>
                <c:pt idx="582">
                  <c:v>680.77779999999996</c:v>
                </c:pt>
                <c:pt idx="583">
                  <c:v>681.25990000000002</c:v>
                </c:pt>
                <c:pt idx="584">
                  <c:v>681.74210000000005</c:v>
                </c:pt>
                <c:pt idx="585">
                  <c:v>682.2242</c:v>
                </c:pt>
                <c:pt idx="586">
                  <c:v>682.70630000000006</c:v>
                </c:pt>
                <c:pt idx="587">
                  <c:v>683.18849999999998</c:v>
                </c:pt>
                <c:pt idx="588">
                  <c:v>683.67060000000004</c:v>
                </c:pt>
                <c:pt idx="589">
                  <c:v>684.15269999999998</c:v>
                </c:pt>
                <c:pt idx="590">
                  <c:v>684.63490000000002</c:v>
                </c:pt>
                <c:pt idx="591">
                  <c:v>685.11699999999996</c:v>
                </c:pt>
                <c:pt idx="592">
                  <c:v>685.59910000000002</c:v>
                </c:pt>
                <c:pt idx="593">
                  <c:v>686.08130000000006</c:v>
                </c:pt>
                <c:pt idx="594">
                  <c:v>686.5634</c:v>
                </c:pt>
                <c:pt idx="595">
                  <c:v>687.04549999999995</c:v>
                </c:pt>
                <c:pt idx="596">
                  <c:v>687.52769999999998</c:v>
                </c:pt>
                <c:pt idx="597">
                  <c:v>688.00980000000004</c:v>
                </c:pt>
                <c:pt idx="598">
                  <c:v>688.49189999999999</c:v>
                </c:pt>
                <c:pt idx="599">
                  <c:v>688.97410000000002</c:v>
                </c:pt>
                <c:pt idx="600">
                  <c:v>689.45619999999997</c:v>
                </c:pt>
                <c:pt idx="601">
                  <c:v>689.9384</c:v>
                </c:pt>
                <c:pt idx="602">
                  <c:v>690.42049999999995</c:v>
                </c:pt>
                <c:pt idx="603">
                  <c:v>690.90260000000001</c:v>
                </c:pt>
                <c:pt idx="604">
                  <c:v>691.38480000000004</c:v>
                </c:pt>
                <c:pt idx="605">
                  <c:v>691.86689999999999</c:v>
                </c:pt>
                <c:pt idx="606">
                  <c:v>692.34910000000002</c:v>
                </c:pt>
                <c:pt idx="607">
                  <c:v>692.83119999999997</c:v>
                </c:pt>
                <c:pt idx="608">
                  <c:v>693.3134</c:v>
                </c:pt>
                <c:pt idx="609">
                  <c:v>693.79549999999995</c:v>
                </c:pt>
                <c:pt idx="610">
                  <c:v>694.27760000000001</c:v>
                </c:pt>
                <c:pt idx="611">
                  <c:v>694.75980000000004</c:v>
                </c:pt>
                <c:pt idx="612">
                  <c:v>695.24189999999999</c:v>
                </c:pt>
                <c:pt idx="613">
                  <c:v>695.72400000000005</c:v>
                </c:pt>
                <c:pt idx="614">
                  <c:v>696.20619999999997</c:v>
                </c:pt>
                <c:pt idx="615">
                  <c:v>696.68830000000003</c:v>
                </c:pt>
                <c:pt idx="616">
                  <c:v>697.17039999999997</c:v>
                </c:pt>
                <c:pt idx="617">
                  <c:v>697.65260000000001</c:v>
                </c:pt>
                <c:pt idx="618">
                  <c:v>698.13469999999995</c:v>
                </c:pt>
                <c:pt idx="619">
                  <c:v>698.61680000000001</c:v>
                </c:pt>
                <c:pt idx="620">
                  <c:v>699.09900000000005</c:v>
                </c:pt>
                <c:pt idx="621">
                  <c:v>699.58109999999999</c:v>
                </c:pt>
                <c:pt idx="622">
                  <c:v>700.06320000000005</c:v>
                </c:pt>
                <c:pt idx="623">
                  <c:v>700.54539999999997</c:v>
                </c:pt>
                <c:pt idx="624">
                  <c:v>701.02750000000003</c:v>
                </c:pt>
                <c:pt idx="625">
                  <c:v>701.50959999999998</c:v>
                </c:pt>
                <c:pt idx="626">
                  <c:v>701.99180000000001</c:v>
                </c:pt>
                <c:pt idx="627">
                  <c:v>702.47389999999996</c:v>
                </c:pt>
                <c:pt idx="628">
                  <c:v>702.95609999999999</c:v>
                </c:pt>
                <c:pt idx="629">
                  <c:v>703.43820000000005</c:v>
                </c:pt>
                <c:pt idx="630">
                  <c:v>703.9203</c:v>
                </c:pt>
                <c:pt idx="631">
                  <c:v>704.40250000000003</c:v>
                </c:pt>
                <c:pt idx="632">
                  <c:v>704.88459999999998</c:v>
                </c:pt>
                <c:pt idx="633">
                  <c:v>705.36680000000001</c:v>
                </c:pt>
                <c:pt idx="634">
                  <c:v>705.84889999999996</c:v>
                </c:pt>
                <c:pt idx="635">
                  <c:v>706.33109999999999</c:v>
                </c:pt>
                <c:pt idx="636">
                  <c:v>706.81320000000005</c:v>
                </c:pt>
                <c:pt idx="637">
                  <c:v>707.2953</c:v>
                </c:pt>
                <c:pt idx="638">
                  <c:v>707.77750000000003</c:v>
                </c:pt>
                <c:pt idx="639">
                  <c:v>708.25959999999998</c:v>
                </c:pt>
                <c:pt idx="640">
                  <c:v>708.74170000000004</c:v>
                </c:pt>
                <c:pt idx="641">
                  <c:v>709.22389999999996</c:v>
                </c:pt>
                <c:pt idx="642">
                  <c:v>709.70600000000002</c:v>
                </c:pt>
                <c:pt idx="643">
                  <c:v>710.18809999999996</c:v>
                </c:pt>
                <c:pt idx="644">
                  <c:v>710.6703</c:v>
                </c:pt>
                <c:pt idx="645">
                  <c:v>711.15239999999994</c:v>
                </c:pt>
                <c:pt idx="646">
                  <c:v>711.6345</c:v>
                </c:pt>
                <c:pt idx="647">
                  <c:v>712.11670000000004</c:v>
                </c:pt>
                <c:pt idx="648">
                  <c:v>712.59879999999998</c:v>
                </c:pt>
                <c:pt idx="649">
                  <c:v>713.08090000000004</c:v>
                </c:pt>
                <c:pt idx="650">
                  <c:v>713.56309999999996</c:v>
                </c:pt>
                <c:pt idx="651">
                  <c:v>714.04520000000002</c:v>
                </c:pt>
                <c:pt idx="652">
                  <c:v>714.52729999999997</c:v>
                </c:pt>
                <c:pt idx="653">
                  <c:v>715.0095</c:v>
                </c:pt>
                <c:pt idx="654">
                  <c:v>715.49159999999995</c:v>
                </c:pt>
                <c:pt idx="655">
                  <c:v>715.97379999999998</c:v>
                </c:pt>
                <c:pt idx="656">
                  <c:v>716.45590000000004</c:v>
                </c:pt>
                <c:pt idx="657">
                  <c:v>716.93799999999999</c:v>
                </c:pt>
                <c:pt idx="658">
                  <c:v>717.42020000000002</c:v>
                </c:pt>
                <c:pt idx="659">
                  <c:v>717.90229999999997</c:v>
                </c:pt>
                <c:pt idx="660">
                  <c:v>718.3845</c:v>
                </c:pt>
                <c:pt idx="661">
                  <c:v>718.86659999999995</c:v>
                </c:pt>
                <c:pt idx="662">
                  <c:v>719.34879999999998</c:v>
                </c:pt>
                <c:pt idx="663">
                  <c:v>719.83090000000004</c:v>
                </c:pt>
                <c:pt idx="664">
                  <c:v>720.31299999999999</c:v>
                </c:pt>
                <c:pt idx="665">
                  <c:v>720.79520000000002</c:v>
                </c:pt>
                <c:pt idx="666">
                  <c:v>721.27729999999997</c:v>
                </c:pt>
                <c:pt idx="667">
                  <c:v>721.75940000000003</c:v>
                </c:pt>
                <c:pt idx="668">
                  <c:v>722.24159999999995</c:v>
                </c:pt>
                <c:pt idx="669">
                  <c:v>722.72370000000001</c:v>
                </c:pt>
                <c:pt idx="670">
                  <c:v>723.20579999999995</c:v>
                </c:pt>
                <c:pt idx="671">
                  <c:v>723.68799999999999</c:v>
                </c:pt>
                <c:pt idx="672">
                  <c:v>724.17010000000005</c:v>
                </c:pt>
                <c:pt idx="673">
                  <c:v>724.65219999999999</c:v>
                </c:pt>
                <c:pt idx="674">
                  <c:v>725.13440000000003</c:v>
                </c:pt>
                <c:pt idx="675">
                  <c:v>725.61659999999995</c:v>
                </c:pt>
                <c:pt idx="676">
                  <c:v>726.09860000000003</c:v>
                </c:pt>
                <c:pt idx="677">
                  <c:v>726.58079999999995</c:v>
                </c:pt>
                <c:pt idx="678">
                  <c:v>727.06299999999999</c:v>
                </c:pt>
                <c:pt idx="679">
                  <c:v>727.54499999999996</c:v>
                </c:pt>
                <c:pt idx="680">
                  <c:v>728.02719999999999</c:v>
                </c:pt>
                <c:pt idx="681">
                  <c:v>728.50940000000003</c:v>
                </c:pt>
                <c:pt idx="682">
                  <c:v>728.99149999999997</c:v>
                </c:pt>
                <c:pt idx="683">
                  <c:v>729.47360000000003</c:v>
                </c:pt>
                <c:pt idx="684">
                  <c:v>729.95579999999995</c:v>
                </c:pt>
                <c:pt idx="685">
                  <c:v>730.43790000000001</c:v>
                </c:pt>
                <c:pt idx="686">
                  <c:v>730.92</c:v>
                </c:pt>
                <c:pt idx="687">
                  <c:v>731.40219999999999</c:v>
                </c:pt>
                <c:pt idx="688">
                  <c:v>731.88430000000005</c:v>
                </c:pt>
                <c:pt idx="689">
                  <c:v>732.36649999999997</c:v>
                </c:pt>
                <c:pt idx="690">
                  <c:v>732.84860000000003</c:v>
                </c:pt>
                <c:pt idx="691">
                  <c:v>733.33069999999998</c:v>
                </c:pt>
                <c:pt idx="692">
                  <c:v>733.81290000000001</c:v>
                </c:pt>
                <c:pt idx="693">
                  <c:v>734.29499999999996</c:v>
                </c:pt>
                <c:pt idx="694">
                  <c:v>734.77710000000002</c:v>
                </c:pt>
                <c:pt idx="695">
                  <c:v>735.25930000000005</c:v>
                </c:pt>
                <c:pt idx="696">
                  <c:v>735.74149999999997</c:v>
                </c:pt>
                <c:pt idx="697">
                  <c:v>736.22349999999994</c:v>
                </c:pt>
                <c:pt idx="698">
                  <c:v>736.70569999999998</c:v>
                </c:pt>
                <c:pt idx="699">
                  <c:v>737.18790000000001</c:v>
                </c:pt>
                <c:pt idx="700">
                  <c:v>737.66989999999998</c:v>
                </c:pt>
                <c:pt idx="701">
                  <c:v>738.15210000000002</c:v>
                </c:pt>
                <c:pt idx="702">
                  <c:v>738.63430000000005</c:v>
                </c:pt>
                <c:pt idx="703">
                  <c:v>739.11630000000002</c:v>
                </c:pt>
                <c:pt idx="704">
                  <c:v>739.59849999999994</c:v>
                </c:pt>
                <c:pt idx="705">
                  <c:v>740.08069999999998</c:v>
                </c:pt>
                <c:pt idx="706">
                  <c:v>740.56269999999995</c:v>
                </c:pt>
                <c:pt idx="707">
                  <c:v>741.04489999999998</c:v>
                </c:pt>
                <c:pt idx="708">
                  <c:v>741.52710000000002</c:v>
                </c:pt>
                <c:pt idx="709">
                  <c:v>742.00919999999996</c:v>
                </c:pt>
                <c:pt idx="710">
                  <c:v>742.49130000000002</c:v>
                </c:pt>
                <c:pt idx="711">
                  <c:v>742.97349999999994</c:v>
                </c:pt>
                <c:pt idx="712">
                  <c:v>743.4556</c:v>
                </c:pt>
                <c:pt idx="713">
                  <c:v>743.93769999999995</c:v>
                </c:pt>
                <c:pt idx="714">
                  <c:v>744.41989999999998</c:v>
                </c:pt>
                <c:pt idx="715">
                  <c:v>744.90200000000004</c:v>
                </c:pt>
                <c:pt idx="716">
                  <c:v>745.38419999999996</c:v>
                </c:pt>
                <c:pt idx="717">
                  <c:v>745.86630000000002</c:v>
                </c:pt>
                <c:pt idx="718">
                  <c:v>746.34839999999997</c:v>
                </c:pt>
                <c:pt idx="719">
                  <c:v>746.8306</c:v>
                </c:pt>
                <c:pt idx="720">
                  <c:v>747.31269999999995</c:v>
                </c:pt>
                <c:pt idx="721">
                  <c:v>747.79489999999998</c:v>
                </c:pt>
                <c:pt idx="722">
                  <c:v>748.27700000000004</c:v>
                </c:pt>
                <c:pt idx="723">
                  <c:v>748.75919999999996</c:v>
                </c:pt>
                <c:pt idx="724">
                  <c:v>749.24130000000002</c:v>
                </c:pt>
                <c:pt idx="725">
                  <c:v>749.72339999999997</c:v>
                </c:pt>
                <c:pt idx="726">
                  <c:v>750.2056</c:v>
                </c:pt>
                <c:pt idx="727">
                  <c:v>750.68769999999995</c:v>
                </c:pt>
                <c:pt idx="728">
                  <c:v>751.16980000000001</c:v>
                </c:pt>
                <c:pt idx="729">
                  <c:v>751.65200000000004</c:v>
                </c:pt>
                <c:pt idx="730">
                  <c:v>752.13409999999999</c:v>
                </c:pt>
                <c:pt idx="731">
                  <c:v>752.61620000000005</c:v>
                </c:pt>
                <c:pt idx="732">
                  <c:v>753.09839999999997</c:v>
                </c:pt>
                <c:pt idx="733">
                  <c:v>753.58050000000003</c:v>
                </c:pt>
                <c:pt idx="734">
                  <c:v>754.06259999999997</c:v>
                </c:pt>
                <c:pt idx="735">
                  <c:v>754.54480000000001</c:v>
                </c:pt>
                <c:pt idx="736">
                  <c:v>755.02689999999996</c:v>
                </c:pt>
                <c:pt idx="737">
                  <c:v>755.50900000000001</c:v>
                </c:pt>
                <c:pt idx="738">
                  <c:v>755.99120000000005</c:v>
                </c:pt>
                <c:pt idx="739">
                  <c:v>756.47329999999999</c:v>
                </c:pt>
                <c:pt idx="740">
                  <c:v>756.95540000000005</c:v>
                </c:pt>
                <c:pt idx="741">
                  <c:v>757.43759999999997</c:v>
                </c:pt>
                <c:pt idx="742">
                  <c:v>757.91970000000003</c:v>
                </c:pt>
                <c:pt idx="743">
                  <c:v>758.40189999999996</c:v>
                </c:pt>
                <c:pt idx="744">
                  <c:v>758.88400000000001</c:v>
                </c:pt>
                <c:pt idx="745">
                  <c:v>759.36609999999996</c:v>
                </c:pt>
                <c:pt idx="746">
                  <c:v>759.84829999999999</c:v>
                </c:pt>
                <c:pt idx="747">
                  <c:v>760.33040000000005</c:v>
                </c:pt>
                <c:pt idx="748">
                  <c:v>760.81259999999997</c:v>
                </c:pt>
                <c:pt idx="749">
                  <c:v>761.29470000000003</c:v>
                </c:pt>
                <c:pt idx="750">
                  <c:v>761.77689999999996</c:v>
                </c:pt>
                <c:pt idx="751">
                  <c:v>762.25900000000001</c:v>
                </c:pt>
                <c:pt idx="752">
                  <c:v>762.74109999999996</c:v>
                </c:pt>
                <c:pt idx="753">
                  <c:v>763.22329999999999</c:v>
                </c:pt>
                <c:pt idx="754">
                  <c:v>763.70540000000005</c:v>
                </c:pt>
                <c:pt idx="755">
                  <c:v>764.1875</c:v>
                </c:pt>
                <c:pt idx="756">
                  <c:v>764.66970000000003</c:v>
                </c:pt>
                <c:pt idx="757">
                  <c:v>765.15179999999998</c:v>
                </c:pt>
                <c:pt idx="758">
                  <c:v>765.63390000000004</c:v>
                </c:pt>
                <c:pt idx="759">
                  <c:v>766.11609999999996</c:v>
                </c:pt>
                <c:pt idx="760">
                  <c:v>766.59820000000002</c:v>
                </c:pt>
                <c:pt idx="761">
                  <c:v>767.08029999999997</c:v>
                </c:pt>
                <c:pt idx="762">
                  <c:v>767.5625</c:v>
                </c:pt>
                <c:pt idx="763">
                  <c:v>768.04459999999995</c:v>
                </c:pt>
                <c:pt idx="764">
                  <c:v>768.52670000000001</c:v>
                </c:pt>
                <c:pt idx="765">
                  <c:v>769.00890000000004</c:v>
                </c:pt>
                <c:pt idx="766">
                  <c:v>769.49099999999999</c:v>
                </c:pt>
                <c:pt idx="767">
                  <c:v>769.97310000000004</c:v>
                </c:pt>
                <c:pt idx="768">
                  <c:v>770.45529999999997</c:v>
                </c:pt>
                <c:pt idx="769">
                  <c:v>770.93740000000003</c:v>
                </c:pt>
                <c:pt idx="770">
                  <c:v>771.41959999999995</c:v>
                </c:pt>
                <c:pt idx="771">
                  <c:v>771.90170000000001</c:v>
                </c:pt>
                <c:pt idx="772">
                  <c:v>772.38390000000004</c:v>
                </c:pt>
                <c:pt idx="773">
                  <c:v>772.86599999999999</c:v>
                </c:pt>
                <c:pt idx="774">
                  <c:v>773.34810000000004</c:v>
                </c:pt>
                <c:pt idx="775">
                  <c:v>773.83029999999997</c:v>
                </c:pt>
                <c:pt idx="776">
                  <c:v>774.31240000000003</c:v>
                </c:pt>
                <c:pt idx="777">
                  <c:v>774.79459999999995</c:v>
                </c:pt>
                <c:pt idx="778">
                  <c:v>775.27670000000001</c:v>
                </c:pt>
                <c:pt idx="779">
                  <c:v>775.75879999999995</c:v>
                </c:pt>
                <c:pt idx="780">
                  <c:v>776.24099999999999</c:v>
                </c:pt>
                <c:pt idx="781">
                  <c:v>776.72310000000004</c:v>
                </c:pt>
                <c:pt idx="782">
                  <c:v>777.20519999999999</c:v>
                </c:pt>
                <c:pt idx="783">
                  <c:v>777.68740000000003</c:v>
                </c:pt>
                <c:pt idx="784">
                  <c:v>778.16949999999997</c:v>
                </c:pt>
                <c:pt idx="785">
                  <c:v>778.65160000000003</c:v>
                </c:pt>
                <c:pt idx="786">
                  <c:v>779.13379999999995</c:v>
                </c:pt>
                <c:pt idx="787">
                  <c:v>779.61590000000001</c:v>
                </c:pt>
                <c:pt idx="788">
                  <c:v>780.09799999999996</c:v>
                </c:pt>
                <c:pt idx="789">
                  <c:v>780.58019999999999</c:v>
                </c:pt>
                <c:pt idx="790">
                  <c:v>781.06230000000005</c:v>
                </c:pt>
                <c:pt idx="791">
                  <c:v>781.5444</c:v>
                </c:pt>
                <c:pt idx="792">
                  <c:v>782.02660000000003</c:v>
                </c:pt>
                <c:pt idx="793">
                  <c:v>782.50869999999998</c:v>
                </c:pt>
                <c:pt idx="794">
                  <c:v>782.99080000000004</c:v>
                </c:pt>
                <c:pt idx="795">
                  <c:v>783.47299999999996</c:v>
                </c:pt>
                <c:pt idx="796">
                  <c:v>783.95510000000002</c:v>
                </c:pt>
                <c:pt idx="797">
                  <c:v>784.43730000000005</c:v>
                </c:pt>
                <c:pt idx="798">
                  <c:v>784.9194</c:v>
                </c:pt>
                <c:pt idx="799">
                  <c:v>785.40160000000003</c:v>
                </c:pt>
                <c:pt idx="800">
                  <c:v>785.88369999999998</c:v>
                </c:pt>
                <c:pt idx="801">
                  <c:v>786.36580000000004</c:v>
                </c:pt>
                <c:pt idx="802">
                  <c:v>786.84799999999996</c:v>
                </c:pt>
                <c:pt idx="803">
                  <c:v>787.33010000000002</c:v>
                </c:pt>
                <c:pt idx="804">
                  <c:v>787.81230000000005</c:v>
                </c:pt>
                <c:pt idx="805">
                  <c:v>788.2944</c:v>
                </c:pt>
                <c:pt idx="806">
                  <c:v>788.77650000000006</c:v>
                </c:pt>
                <c:pt idx="807">
                  <c:v>789.25869999999998</c:v>
                </c:pt>
                <c:pt idx="808">
                  <c:v>789.74080000000004</c:v>
                </c:pt>
                <c:pt idx="809">
                  <c:v>790.22289999999998</c:v>
                </c:pt>
                <c:pt idx="810">
                  <c:v>790.70510000000002</c:v>
                </c:pt>
                <c:pt idx="811">
                  <c:v>791.18719999999996</c:v>
                </c:pt>
                <c:pt idx="812">
                  <c:v>791.66930000000002</c:v>
                </c:pt>
                <c:pt idx="813">
                  <c:v>792.15150000000006</c:v>
                </c:pt>
                <c:pt idx="814">
                  <c:v>792.6336</c:v>
                </c:pt>
                <c:pt idx="815">
                  <c:v>793.11569999999995</c:v>
                </c:pt>
                <c:pt idx="816">
                  <c:v>793.59789999999998</c:v>
                </c:pt>
                <c:pt idx="817">
                  <c:v>794.08</c:v>
                </c:pt>
                <c:pt idx="818">
                  <c:v>794.56209999999999</c:v>
                </c:pt>
                <c:pt idx="819">
                  <c:v>795.04430000000002</c:v>
                </c:pt>
                <c:pt idx="820">
                  <c:v>795.52639999999997</c:v>
                </c:pt>
                <c:pt idx="821">
                  <c:v>796.00850000000003</c:v>
                </c:pt>
                <c:pt idx="822">
                  <c:v>796.49069999999995</c:v>
                </c:pt>
                <c:pt idx="823">
                  <c:v>796.97280000000001</c:v>
                </c:pt>
                <c:pt idx="824">
                  <c:v>797.45500000000004</c:v>
                </c:pt>
                <c:pt idx="825">
                  <c:v>797.93709999999999</c:v>
                </c:pt>
                <c:pt idx="826">
                  <c:v>798.41930000000002</c:v>
                </c:pt>
                <c:pt idx="827">
                  <c:v>798.90139999999997</c:v>
                </c:pt>
                <c:pt idx="828">
                  <c:v>799.38350000000003</c:v>
                </c:pt>
                <c:pt idx="829">
                  <c:v>799.86569999999995</c:v>
                </c:pt>
                <c:pt idx="830">
                  <c:v>800.34780000000001</c:v>
                </c:pt>
                <c:pt idx="831">
                  <c:v>800.83</c:v>
                </c:pt>
                <c:pt idx="832">
                  <c:v>801.31209999999999</c:v>
                </c:pt>
                <c:pt idx="833">
                  <c:v>801.79420000000005</c:v>
                </c:pt>
                <c:pt idx="834">
                  <c:v>802.27639999999997</c:v>
                </c:pt>
                <c:pt idx="835">
                  <c:v>802.75850000000003</c:v>
                </c:pt>
                <c:pt idx="836">
                  <c:v>803.24059999999997</c:v>
                </c:pt>
                <c:pt idx="837">
                  <c:v>803.72280000000001</c:v>
                </c:pt>
                <c:pt idx="838">
                  <c:v>804.20489999999995</c:v>
                </c:pt>
                <c:pt idx="839">
                  <c:v>804.68700000000001</c:v>
                </c:pt>
                <c:pt idx="840">
                  <c:v>805.16920000000005</c:v>
                </c:pt>
                <c:pt idx="841">
                  <c:v>805.65129999999999</c:v>
                </c:pt>
                <c:pt idx="842">
                  <c:v>806.13340000000005</c:v>
                </c:pt>
                <c:pt idx="843">
                  <c:v>806.61559999999997</c:v>
                </c:pt>
                <c:pt idx="844">
                  <c:v>807.09770000000003</c:v>
                </c:pt>
                <c:pt idx="845">
                  <c:v>807.57979999999998</c:v>
                </c:pt>
                <c:pt idx="846">
                  <c:v>808.06200000000001</c:v>
                </c:pt>
                <c:pt idx="847">
                  <c:v>808.54409999999996</c:v>
                </c:pt>
                <c:pt idx="848">
                  <c:v>809.02620000000002</c:v>
                </c:pt>
                <c:pt idx="849">
                  <c:v>809.50840000000005</c:v>
                </c:pt>
                <c:pt idx="850">
                  <c:v>809.9905</c:v>
                </c:pt>
                <c:pt idx="851">
                  <c:v>810.47270000000003</c:v>
                </c:pt>
                <c:pt idx="852">
                  <c:v>810.95479999999998</c:v>
                </c:pt>
                <c:pt idx="853">
                  <c:v>811.43700000000001</c:v>
                </c:pt>
                <c:pt idx="854">
                  <c:v>811.91909999999996</c:v>
                </c:pt>
                <c:pt idx="855">
                  <c:v>812.40120000000002</c:v>
                </c:pt>
                <c:pt idx="856">
                  <c:v>812.88340000000005</c:v>
                </c:pt>
                <c:pt idx="857">
                  <c:v>813.3655</c:v>
                </c:pt>
                <c:pt idx="858">
                  <c:v>813.84770000000003</c:v>
                </c:pt>
                <c:pt idx="859">
                  <c:v>814.32979999999998</c:v>
                </c:pt>
                <c:pt idx="860">
                  <c:v>814.81190000000004</c:v>
                </c:pt>
                <c:pt idx="861">
                  <c:v>815.29409999999996</c:v>
                </c:pt>
                <c:pt idx="862">
                  <c:v>815.77620000000002</c:v>
                </c:pt>
                <c:pt idx="863">
                  <c:v>816.25829999999996</c:v>
                </c:pt>
                <c:pt idx="864">
                  <c:v>816.7405</c:v>
                </c:pt>
                <c:pt idx="865">
                  <c:v>817.22270000000003</c:v>
                </c:pt>
                <c:pt idx="866">
                  <c:v>817.7047</c:v>
                </c:pt>
                <c:pt idx="867">
                  <c:v>818.18690000000004</c:v>
                </c:pt>
                <c:pt idx="868">
                  <c:v>818.66909999999996</c:v>
                </c:pt>
                <c:pt idx="869">
                  <c:v>819.15110000000004</c:v>
                </c:pt>
                <c:pt idx="870">
                  <c:v>819.63329999999996</c:v>
                </c:pt>
                <c:pt idx="871">
                  <c:v>820.1155</c:v>
                </c:pt>
                <c:pt idx="872">
                  <c:v>820.59749999999997</c:v>
                </c:pt>
                <c:pt idx="873">
                  <c:v>821.0797</c:v>
                </c:pt>
                <c:pt idx="874">
                  <c:v>821.56190000000004</c:v>
                </c:pt>
                <c:pt idx="875">
                  <c:v>822.04390000000001</c:v>
                </c:pt>
                <c:pt idx="876">
                  <c:v>822.52610000000004</c:v>
                </c:pt>
                <c:pt idx="877">
                  <c:v>823.00829999999996</c:v>
                </c:pt>
                <c:pt idx="878">
                  <c:v>823.49040000000002</c:v>
                </c:pt>
                <c:pt idx="879">
                  <c:v>823.97249999999997</c:v>
                </c:pt>
                <c:pt idx="880">
                  <c:v>824.4547</c:v>
                </c:pt>
                <c:pt idx="881">
                  <c:v>824.93679999999995</c:v>
                </c:pt>
                <c:pt idx="882">
                  <c:v>825.41890000000001</c:v>
                </c:pt>
                <c:pt idx="883">
                  <c:v>825.90110000000004</c:v>
                </c:pt>
                <c:pt idx="884">
                  <c:v>826.38319999999999</c:v>
                </c:pt>
                <c:pt idx="885">
                  <c:v>826.86540000000002</c:v>
                </c:pt>
                <c:pt idx="886">
                  <c:v>827.34749999999997</c:v>
                </c:pt>
                <c:pt idx="887">
                  <c:v>827.82960000000003</c:v>
                </c:pt>
                <c:pt idx="888">
                  <c:v>828.31179999999995</c:v>
                </c:pt>
                <c:pt idx="889">
                  <c:v>828.79390000000001</c:v>
                </c:pt>
                <c:pt idx="890">
                  <c:v>829.27599999999995</c:v>
                </c:pt>
                <c:pt idx="891">
                  <c:v>829.75819999999999</c:v>
                </c:pt>
                <c:pt idx="892">
                  <c:v>830.24040000000002</c:v>
                </c:pt>
                <c:pt idx="893">
                  <c:v>830.72239999999999</c:v>
                </c:pt>
                <c:pt idx="894">
                  <c:v>831.20460000000003</c:v>
                </c:pt>
                <c:pt idx="895">
                  <c:v>831.68679999999995</c:v>
                </c:pt>
                <c:pt idx="896">
                  <c:v>832.16880000000003</c:v>
                </c:pt>
                <c:pt idx="897">
                  <c:v>832.65099999999995</c:v>
                </c:pt>
                <c:pt idx="898">
                  <c:v>833.13319999999999</c:v>
                </c:pt>
                <c:pt idx="899">
                  <c:v>833.61519999999996</c:v>
                </c:pt>
                <c:pt idx="900">
                  <c:v>834.09739999999999</c:v>
                </c:pt>
                <c:pt idx="901">
                  <c:v>834.57960000000003</c:v>
                </c:pt>
                <c:pt idx="902">
                  <c:v>835.0616</c:v>
                </c:pt>
                <c:pt idx="903">
                  <c:v>835.54380000000003</c:v>
                </c:pt>
                <c:pt idx="904">
                  <c:v>836.02599999999995</c:v>
                </c:pt>
                <c:pt idx="905">
                  <c:v>836.50810000000001</c:v>
                </c:pt>
                <c:pt idx="906">
                  <c:v>836.99019999999996</c:v>
                </c:pt>
                <c:pt idx="907">
                  <c:v>837.47239999999999</c:v>
                </c:pt>
                <c:pt idx="908">
                  <c:v>837.95450000000005</c:v>
                </c:pt>
                <c:pt idx="909">
                  <c:v>838.4366</c:v>
                </c:pt>
                <c:pt idx="910">
                  <c:v>838.91880000000003</c:v>
                </c:pt>
                <c:pt idx="911">
                  <c:v>839.40089999999998</c:v>
                </c:pt>
                <c:pt idx="912">
                  <c:v>839.88310000000001</c:v>
                </c:pt>
                <c:pt idx="913">
                  <c:v>840.36519999999996</c:v>
                </c:pt>
                <c:pt idx="914">
                  <c:v>840.84739999999999</c:v>
                </c:pt>
                <c:pt idx="915">
                  <c:v>841.32950000000005</c:v>
                </c:pt>
                <c:pt idx="916">
                  <c:v>841.8116</c:v>
                </c:pt>
                <c:pt idx="917">
                  <c:v>842.29380000000003</c:v>
                </c:pt>
                <c:pt idx="918">
                  <c:v>842.77589999999998</c:v>
                </c:pt>
                <c:pt idx="919">
                  <c:v>843.25810000000001</c:v>
                </c:pt>
                <c:pt idx="920">
                  <c:v>843.74019999999996</c:v>
                </c:pt>
                <c:pt idx="921">
                  <c:v>844.22230000000002</c:v>
                </c:pt>
                <c:pt idx="922">
                  <c:v>844.70450000000005</c:v>
                </c:pt>
                <c:pt idx="923">
                  <c:v>845.1866</c:v>
                </c:pt>
                <c:pt idx="924">
                  <c:v>845.66869999999994</c:v>
                </c:pt>
                <c:pt idx="925">
                  <c:v>846.15089999999998</c:v>
                </c:pt>
                <c:pt idx="926">
                  <c:v>846.63300000000004</c:v>
                </c:pt>
                <c:pt idx="927">
                  <c:v>847.11509999999998</c:v>
                </c:pt>
                <c:pt idx="928">
                  <c:v>847.59730000000002</c:v>
                </c:pt>
                <c:pt idx="929">
                  <c:v>848.07939999999996</c:v>
                </c:pt>
                <c:pt idx="930">
                  <c:v>848.56150000000002</c:v>
                </c:pt>
                <c:pt idx="931">
                  <c:v>849.04369999999994</c:v>
                </c:pt>
                <c:pt idx="932">
                  <c:v>849.5258</c:v>
                </c:pt>
                <c:pt idx="933">
                  <c:v>850.00789999999995</c:v>
                </c:pt>
                <c:pt idx="934">
                  <c:v>850.49009999999998</c:v>
                </c:pt>
                <c:pt idx="935">
                  <c:v>850.97220000000004</c:v>
                </c:pt>
                <c:pt idx="936">
                  <c:v>851.45429999999999</c:v>
                </c:pt>
                <c:pt idx="937">
                  <c:v>851.93650000000002</c:v>
                </c:pt>
                <c:pt idx="938">
                  <c:v>852.41859999999997</c:v>
                </c:pt>
                <c:pt idx="939">
                  <c:v>852.9008</c:v>
                </c:pt>
                <c:pt idx="940">
                  <c:v>853.38289999999995</c:v>
                </c:pt>
                <c:pt idx="941">
                  <c:v>853.86509999999998</c:v>
                </c:pt>
                <c:pt idx="942">
                  <c:v>854.34720000000004</c:v>
                </c:pt>
                <c:pt idx="943">
                  <c:v>854.82929999999999</c:v>
                </c:pt>
                <c:pt idx="944">
                  <c:v>855.31150000000002</c:v>
                </c:pt>
                <c:pt idx="945">
                  <c:v>855.79359999999997</c:v>
                </c:pt>
                <c:pt idx="946">
                  <c:v>856.2758</c:v>
                </c:pt>
                <c:pt idx="947">
                  <c:v>856.75789999999995</c:v>
                </c:pt>
                <c:pt idx="948">
                  <c:v>857.24</c:v>
                </c:pt>
                <c:pt idx="949">
                  <c:v>857.72220000000004</c:v>
                </c:pt>
                <c:pt idx="950">
                  <c:v>858.20429999999999</c:v>
                </c:pt>
                <c:pt idx="951">
                  <c:v>858.68640000000005</c:v>
                </c:pt>
                <c:pt idx="952">
                  <c:v>859.16859999999997</c:v>
                </c:pt>
                <c:pt idx="953">
                  <c:v>859.65070000000003</c:v>
                </c:pt>
                <c:pt idx="954">
                  <c:v>860.13279999999997</c:v>
                </c:pt>
                <c:pt idx="955">
                  <c:v>860.61500000000001</c:v>
                </c:pt>
                <c:pt idx="956">
                  <c:v>861.09709999999995</c:v>
                </c:pt>
                <c:pt idx="957">
                  <c:v>861.57920000000001</c:v>
                </c:pt>
                <c:pt idx="958">
                  <c:v>862.06140000000005</c:v>
                </c:pt>
                <c:pt idx="959">
                  <c:v>862.54349999999999</c:v>
                </c:pt>
                <c:pt idx="960">
                  <c:v>863.02560000000005</c:v>
                </c:pt>
                <c:pt idx="961">
                  <c:v>863.50779999999997</c:v>
                </c:pt>
                <c:pt idx="962">
                  <c:v>863.98990000000003</c:v>
                </c:pt>
                <c:pt idx="963">
                  <c:v>864.47199999999998</c:v>
                </c:pt>
                <c:pt idx="964">
                  <c:v>864.95420000000001</c:v>
                </c:pt>
                <c:pt idx="965">
                  <c:v>865.43629999999996</c:v>
                </c:pt>
                <c:pt idx="966">
                  <c:v>865.91849999999999</c:v>
                </c:pt>
                <c:pt idx="967">
                  <c:v>866.40060000000005</c:v>
                </c:pt>
                <c:pt idx="968">
                  <c:v>866.88279999999997</c:v>
                </c:pt>
                <c:pt idx="969">
                  <c:v>867.36490000000003</c:v>
                </c:pt>
                <c:pt idx="970">
                  <c:v>867.84699999999998</c:v>
                </c:pt>
                <c:pt idx="971">
                  <c:v>868.32920000000001</c:v>
                </c:pt>
                <c:pt idx="972">
                  <c:v>868.81129999999996</c:v>
                </c:pt>
                <c:pt idx="973">
                  <c:v>869.29349999999999</c:v>
                </c:pt>
                <c:pt idx="974">
                  <c:v>869.77560000000005</c:v>
                </c:pt>
                <c:pt idx="975">
                  <c:v>870.2577</c:v>
                </c:pt>
                <c:pt idx="976">
                  <c:v>870.73990000000003</c:v>
                </c:pt>
                <c:pt idx="977">
                  <c:v>871.22199999999998</c:v>
                </c:pt>
                <c:pt idx="978">
                  <c:v>871.70410000000004</c:v>
                </c:pt>
                <c:pt idx="979">
                  <c:v>872.18629999999996</c:v>
                </c:pt>
                <c:pt idx="980">
                  <c:v>872.66840000000002</c:v>
                </c:pt>
                <c:pt idx="981">
                  <c:v>873.15049999999997</c:v>
                </c:pt>
                <c:pt idx="982">
                  <c:v>873.6327</c:v>
                </c:pt>
                <c:pt idx="983">
                  <c:v>874.11479999999995</c:v>
                </c:pt>
                <c:pt idx="984">
                  <c:v>874.59690000000001</c:v>
                </c:pt>
                <c:pt idx="985">
                  <c:v>875.07910000000004</c:v>
                </c:pt>
                <c:pt idx="986">
                  <c:v>875.56119999999999</c:v>
                </c:pt>
                <c:pt idx="987">
                  <c:v>876.04330000000004</c:v>
                </c:pt>
                <c:pt idx="988">
                  <c:v>876.52549999999997</c:v>
                </c:pt>
                <c:pt idx="989">
                  <c:v>877.00760000000002</c:v>
                </c:pt>
                <c:pt idx="990">
                  <c:v>877.48969999999997</c:v>
                </c:pt>
                <c:pt idx="991">
                  <c:v>877.97190000000001</c:v>
                </c:pt>
                <c:pt idx="992">
                  <c:v>878.45399999999995</c:v>
                </c:pt>
                <c:pt idx="993">
                  <c:v>878.93619999999999</c:v>
                </c:pt>
                <c:pt idx="994">
                  <c:v>879.41830000000004</c:v>
                </c:pt>
                <c:pt idx="995">
                  <c:v>879.90049999999997</c:v>
                </c:pt>
                <c:pt idx="996">
                  <c:v>880.38260000000002</c:v>
                </c:pt>
                <c:pt idx="997">
                  <c:v>880.86469999999997</c:v>
                </c:pt>
                <c:pt idx="998">
                  <c:v>881.34690000000001</c:v>
                </c:pt>
                <c:pt idx="999">
                  <c:v>881.82899999999995</c:v>
                </c:pt>
                <c:pt idx="1000">
                  <c:v>882.31119999999999</c:v>
                </c:pt>
                <c:pt idx="1001">
                  <c:v>882.79330000000004</c:v>
                </c:pt>
                <c:pt idx="1002">
                  <c:v>883.27539999999999</c:v>
                </c:pt>
                <c:pt idx="1003">
                  <c:v>883.75760000000002</c:v>
                </c:pt>
                <c:pt idx="1004">
                  <c:v>884.23969999999997</c:v>
                </c:pt>
                <c:pt idx="1005">
                  <c:v>884.72180000000003</c:v>
                </c:pt>
                <c:pt idx="1006">
                  <c:v>885.20399999999995</c:v>
                </c:pt>
                <c:pt idx="1007">
                  <c:v>885.68610000000001</c:v>
                </c:pt>
                <c:pt idx="1008">
                  <c:v>886.16819999999996</c:v>
                </c:pt>
                <c:pt idx="1009">
                  <c:v>886.65039999999999</c:v>
                </c:pt>
                <c:pt idx="1010">
                  <c:v>887.13250000000005</c:v>
                </c:pt>
                <c:pt idx="1011">
                  <c:v>887.6146</c:v>
                </c:pt>
                <c:pt idx="1012">
                  <c:v>888.09680000000003</c:v>
                </c:pt>
                <c:pt idx="1013">
                  <c:v>888.57889999999998</c:v>
                </c:pt>
                <c:pt idx="1014">
                  <c:v>889.06100000000004</c:v>
                </c:pt>
                <c:pt idx="1015">
                  <c:v>889.54319999999996</c:v>
                </c:pt>
                <c:pt idx="1016">
                  <c:v>890.02530000000002</c:v>
                </c:pt>
                <c:pt idx="1017">
                  <c:v>890.50739999999996</c:v>
                </c:pt>
                <c:pt idx="1018">
                  <c:v>890.9896</c:v>
                </c:pt>
                <c:pt idx="1019">
                  <c:v>891.47170000000006</c:v>
                </c:pt>
                <c:pt idx="1020">
                  <c:v>891.95389999999998</c:v>
                </c:pt>
                <c:pt idx="1021">
                  <c:v>892.43600000000004</c:v>
                </c:pt>
                <c:pt idx="1022">
                  <c:v>892.91819999999996</c:v>
                </c:pt>
                <c:pt idx="1023">
                  <c:v>893.40030000000002</c:v>
                </c:pt>
                <c:pt idx="1024">
                  <c:v>893.88239999999996</c:v>
                </c:pt>
                <c:pt idx="1025">
                  <c:v>894.3646</c:v>
                </c:pt>
                <c:pt idx="1026">
                  <c:v>894.84670000000006</c:v>
                </c:pt>
                <c:pt idx="1027">
                  <c:v>895.32889999999998</c:v>
                </c:pt>
                <c:pt idx="1028">
                  <c:v>895.81100000000004</c:v>
                </c:pt>
                <c:pt idx="1029">
                  <c:v>896.29309999999998</c:v>
                </c:pt>
                <c:pt idx="1030">
                  <c:v>896.77530000000002</c:v>
                </c:pt>
                <c:pt idx="1031">
                  <c:v>897.25739999999996</c:v>
                </c:pt>
                <c:pt idx="1032">
                  <c:v>897.73950000000002</c:v>
                </c:pt>
                <c:pt idx="1033">
                  <c:v>898.22170000000006</c:v>
                </c:pt>
                <c:pt idx="1034">
                  <c:v>898.7038</c:v>
                </c:pt>
                <c:pt idx="1035">
                  <c:v>899.18589999999995</c:v>
                </c:pt>
                <c:pt idx="1036">
                  <c:v>899.66809999999998</c:v>
                </c:pt>
                <c:pt idx="1037">
                  <c:v>900.15020000000004</c:v>
                </c:pt>
                <c:pt idx="1038">
                  <c:v>900.63229999999999</c:v>
                </c:pt>
                <c:pt idx="1039">
                  <c:v>901.11450000000002</c:v>
                </c:pt>
                <c:pt idx="1040">
                  <c:v>901.59659999999997</c:v>
                </c:pt>
                <c:pt idx="1041">
                  <c:v>902.07870000000003</c:v>
                </c:pt>
                <c:pt idx="1042">
                  <c:v>902.56089999999995</c:v>
                </c:pt>
                <c:pt idx="1043">
                  <c:v>903.04300000000001</c:v>
                </c:pt>
                <c:pt idx="1044">
                  <c:v>903.52509999999995</c:v>
                </c:pt>
                <c:pt idx="1045">
                  <c:v>904.00729999999999</c:v>
                </c:pt>
                <c:pt idx="1046">
                  <c:v>904.48940000000005</c:v>
                </c:pt>
                <c:pt idx="1047">
                  <c:v>904.97159999999997</c:v>
                </c:pt>
                <c:pt idx="1048">
                  <c:v>905.45370000000003</c:v>
                </c:pt>
                <c:pt idx="1049">
                  <c:v>905.93589999999995</c:v>
                </c:pt>
                <c:pt idx="1050">
                  <c:v>906.41800000000001</c:v>
                </c:pt>
                <c:pt idx="1051">
                  <c:v>906.90009999999995</c:v>
                </c:pt>
                <c:pt idx="1052">
                  <c:v>907.38229999999999</c:v>
                </c:pt>
                <c:pt idx="1053">
                  <c:v>907.86440000000005</c:v>
                </c:pt>
                <c:pt idx="1054">
                  <c:v>908.34659999999997</c:v>
                </c:pt>
                <c:pt idx="1055">
                  <c:v>908.82870000000003</c:v>
                </c:pt>
                <c:pt idx="1056">
                  <c:v>909.31079999999997</c:v>
                </c:pt>
                <c:pt idx="1057">
                  <c:v>909.79300000000001</c:v>
                </c:pt>
                <c:pt idx="1058">
                  <c:v>910.27509999999995</c:v>
                </c:pt>
                <c:pt idx="1059">
                  <c:v>910.75720000000001</c:v>
                </c:pt>
                <c:pt idx="1060">
                  <c:v>911.23940000000005</c:v>
                </c:pt>
                <c:pt idx="1061">
                  <c:v>911.72159999999997</c:v>
                </c:pt>
                <c:pt idx="1062">
                  <c:v>912.20360000000005</c:v>
                </c:pt>
                <c:pt idx="1063">
                  <c:v>912.68579999999997</c:v>
                </c:pt>
                <c:pt idx="1064">
                  <c:v>913.16800000000001</c:v>
                </c:pt>
                <c:pt idx="1065">
                  <c:v>913.65</c:v>
                </c:pt>
                <c:pt idx="1066">
                  <c:v>914.13220000000001</c:v>
                </c:pt>
                <c:pt idx="1067">
                  <c:v>914.61440000000005</c:v>
                </c:pt>
                <c:pt idx="1068">
                  <c:v>915.09640000000002</c:v>
                </c:pt>
                <c:pt idx="1069">
                  <c:v>915.57860000000005</c:v>
                </c:pt>
                <c:pt idx="1070">
                  <c:v>916.06079999999997</c:v>
                </c:pt>
                <c:pt idx="1071">
                  <c:v>916.54280000000006</c:v>
                </c:pt>
                <c:pt idx="1072">
                  <c:v>917.02499999999998</c:v>
                </c:pt>
                <c:pt idx="1073">
                  <c:v>917.50720000000001</c:v>
                </c:pt>
                <c:pt idx="1074">
                  <c:v>917.98929999999996</c:v>
                </c:pt>
                <c:pt idx="1075">
                  <c:v>918.47140000000002</c:v>
                </c:pt>
                <c:pt idx="1076">
                  <c:v>918.95360000000005</c:v>
                </c:pt>
                <c:pt idx="1077">
                  <c:v>919.4357</c:v>
                </c:pt>
                <c:pt idx="1078">
                  <c:v>919.91780000000006</c:v>
                </c:pt>
                <c:pt idx="1079">
                  <c:v>920.4</c:v>
                </c:pt>
                <c:pt idx="1080">
                  <c:v>920.88210000000004</c:v>
                </c:pt>
                <c:pt idx="1081">
                  <c:v>921.36429999999996</c:v>
                </c:pt>
                <c:pt idx="1082">
                  <c:v>921.84640000000002</c:v>
                </c:pt>
                <c:pt idx="1083">
                  <c:v>922.32849999999996</c:v>
                </c:pt>
                <c:pt idx="1084">
                  <c:v>922.8107</c:v>
                </c:pt>
                <c:pt idx="1085">
                  <c:v>923.29280000000006</c:v>
                </c:pt>
                <c:pt idx="1086">
                  <c:v>923.7749</c:v>
                </c:pt>
                <c:pt idx="1087">
                  <c:v>924.25710000000004</c:v>
                </c:pt>
                <c:pt idx="1088">
                  <c:v>924.73929999999996</c:v>
                </c:pt>
                <c:pt idx="1089">
                  <c:v>925.22130000000004</c:v>
                </c:pt>
                <c:pt idx="1090">
                  <c:v>925.70349999999996</c:v>
                </c:pt>
                <c:pt idx="1091">
                  <c:v>926.1857</c:v>
                </c:pt>
                <c:pt idx="1092">
                  <c:v>926.66769999999997</c:v>
                </c:pt>
                <c:pt idx="1093">
                  <c:v>927.1499</c:v>
                </c:pt>
                <c:pt idx="1094">
                  <c:v>927.63210000000004</c:v>
                </c:pt>
                <c:pt idx="1095">
                  <c:v>928.11410000000001</c:v>
                </c:pt>
                <c:pt idx="1096">
                  <c:v>928.59630000000004</c:v>
                </c:pt>
                <c:pt idx="1097">
                  <c:v>929.07849999999996</c:v>
                </c:pt>
                <c:pt idx="1098">
                  <c:v>929.56050000000005</c:v>
                </c:pt>
                <c:pt idx="1099">
                  <c:v>930.04269999999997</c:v>
                </c:pt>
                <c:pt idx="1100">
                  <c:v>930.5249</c:v>
                </c:pt>
                <c:pt idx="1101">
                  <c:v>931.00699999999995</c:v>
                </c:pt>
                <c:pt idx="1102">
                  <c:v>931.48910000000001</c:v>
                </c:pt>
                <c:pt idx="1103">
                  <c:v>931.97130000000004</c:v>
                </c:pt>
                <c:pt idx="1104">
                  <c:v>932.45339999999999</c:v>
                </c:pt>
                <c:pt idx="1105">
                  <c:v>932.93550000000005</c:v>
                </c:pt>
                <c:pt idx="1106">
                  <c:v>933.41769999999997</c:v>
                </c:pt>
                <c:pt idx="1107">
                  <c:v>933.89980000000003</c:v>
                </c:pt>
                <c:pt idx="1108">
                  <c:v>934.38199999999995</c:v>
                </c:pt>
                <c:pt idx="1109">
                  <c:v>934.86410000000001</c:v>
                </c:pt>
                <c:pt idx="1110">
                  <c:v>935.34619999999995</c:v>
                </c:pt>
                <c:pt idx="1111">
                  <c:v>935.82839999999999</c:v>
                </c:pt>
                <c:pt idx="1112">
                  <c:v>936.31050000000005</c:v>
                </c:pt>
                <c:pt idx="1113">
                  <c:v>936.79259999999999</c:v>
                </c:pt>
                <c:pt idx="1114">
                  <c:v>937.27480000000003</c:v>
                </c:pt>
                <c:pt idx="1115">
                  <c:v>937.75699999999995</c:v>
                </c:pt>
                <c:pt idx="1116">
                  <c:v>938.23900000000003</c:v>
                </c:pt>
                <c:pt idx="1117">
                  <c:v>938.72119999999995</c:v>
                </c:pt>
                <c:pt idx="1118">
                  <c:v>939.20339999999999</c:v>
                </c:pt>
                <c:pt idx="1119">
                  <c:v>939.68539999999996</c:v>
                </c:pt>
                <c:pt idx="1120">
                  <c:v>940.16759999999999</c:v>
                </c:pt>
                <c:pt idx="1121">
                  <c:v>940.64980000000003</c:v>
                </c:pt>
                <c:pt idx="1122">
                  <c:v>941.1318</c:v>
                </c:pt>
                <c:pt idx="1123">
                  <c:v>941.61400000000003</c:v>
                </c:pt>
                <c:pt idx="1124">
                  <c:v>942.09619999999995</c:v>
                </c:pt>
                <c:pt idx="1125">
                  <c:v>942.57820000000004</c:v>
                </c:pt>
                <c:pt idx="1126">
                  <c:v>943.06039999999996</c:v>
                </c:pt>
                <c:pt idx="1127">
                  <c:v>943.54259999999999</c:v>
                </c:pt>
                <c:pt idx="1128">
                  <c:v>944.02470000000005</c:v>
                </c:pt>
                <c:pt idx="1129">
                  <c:v>944.5068</c:v>
                </c:pt>
                <c:pt idx="1130">
                  <c:v>944.98900000000003</c:v>
                </c:pt>
                <c:pt idx="1131">
                  <c:v>945.47109999999998</c:v>
                </c:pt>
                <c:pt idx="1132">
                  <c:v>945.95320000000004</c:v>
                </c:pt>
                <c:pt idx="1133">
                  <c:v>946.43539999999996</c:v>
                </c:pt>
                <c:pt idx="1134">
                  <c:v>946.91750000000002</c:v>
                </c:pt>
                <c:pt idx="1135">
                  <c:v>947.39970000000005</c:v>
                </c:pt>
                <c:pt idx="1136">
                  <c:v>947.8818</c:v>
                </c:pt>
                <c:pt idx="1137">
                  <c:v>948.36389999999994</c:v>
                </c:pt>
                <c:pt idx="1138">
                  <c:v>948.84609999999998</c:v>
                </c:pt>
                <c:pt idx="1139">
                  <c:v>949.32820000000004</c:v>
                </c:pt>
                <c:pt idx="1140">
                  <c:v>949.81029999999998</c:v>
                </c:pt>
                <c:pt idx="1141">
                  <c:v>950.29250000000002</c:v>
                </c:pt>
                <c:pt idx="1142">
                  <c:v>950.77470000000005</c:v>
                </c:pt>
                <c:pt idx="1143">
                  <c:v>951.25670000000002</c:v>
                </c:pt>
                <c:pt idx="1144">
                  <c:v>951.73889999999994</c:v>
                </c:pt>
                <c:pt idx="1145">
                  <c:v>952.22109999999998</c:v>
                </c:pt>
                <c:pt idx="1146">
                  <c:v>952.70309999999995</c:v>
                </c:pt>
                <c:pt idx="1147">
                  <c:v>953.18529999999998</c:v>
                </c:pt>
                <c:pt idx="1148">
                  <c:v>953.66750000000002</c:v>
                </c:pt>
                <c:pt idx="1149">
                  <c:v>954.14949999999999</c:v>
                </c:pt>
                <c:pt idx="1150">
                  <c:v>954.63170000000002</c:v>
                </c:pt>
                <c:pt idx="1151">
                  <c:v>955.11389999999994</c:v>
                </c:pt>
                <c:pt idx="1152">
                  <c:v>955.59590000000003</c:v>
                </c:pt>
                <c:pt idx="1153">
                  <c:v>956.07809999999995</c:v>
                </c:pt>
                <c:pt idx="1154">
                  <c:v>956.56029999999998</c:v>
                </c:pt>
                <c:pt idx="1155">
                  <c:v>957.04240000000004</c:v>
                </c:pt>
                <c:pt idx="1156">
                  <c:v>957.52449999999999</c:v>
                </c:pt>
                <c:pt idx="1157">
                  <c:v>958.00670000000002</c:v>
                </c:pt>
                <c:pt idx="1158">
                  <c:v>958.48879999999997</c:v>
                </c:pt>
                <c:pt idx="1159">
                  <c:v>958.97090000000003</c:v>
                </c:pt>
                <c:pt idx="1160">
                  <c:v>959.45309999999995</c:v>
                </c:pt>
                <c:pt idx="1161">
                  <c:v>959.93520000000001</c:v>
                </c:pt>
                <c:pt idx="1162">
                  <c:v>960.41740000000004</c:v>
                </c:pt>
                <c:pt idx="1163">
                  <c:v>960.89949999999999</c:v>
                </c:pt>
                <c:pt idx="1164">
                  <c:v>961.38170000000002</c:v>
                </c:pt>
                <c:pt idx="1165">
                  <c:v>961.86379999999997</c:v>
                </c:pt>
                <c:pt idx="1166">
                  <c:v>962.34590000000003</c:v>
                </c:pt>
                <c:pt idx="1167">
                  <c:v>962.82809999999995</c:v>
                </c:pt>
                <c:pt idx="1168">
                  <c:v>963.31020000000001</c:v>
                </c:pt>
                <c:pt idx="1169">
                  <c:v>963.79240000000004</c:v>
                </c:pt>
                <c:pt idx="1170">
                  <c:v>964.27449999999999</c:v>
                </c:pt>
                <c:pt idx="1171">
                  <c:v>964.75660000000005</c:v>
                </c:pt>
                <c:pt idx="1172">
                  <c:v>965.23879999999997</c:v>
                </c:pt>
                <c:pt idx="1173">
                  <c:v>965.72090000000003</c:v>
                </c:pt>
                <c:pt idx="1174">
                  <c:v>966.20299999999997</c:v>
                </c:pt>
                <c:pt idx="1175">
                  <c:v>966.68520000000001</c:v>
                </c:pt>
                <c:pt idx="1176">
                  <c:v>967.16740000000004</c:v>
                </c:pt>
                <c:pt idx="1177">
                  <c:v>967.64940000000001</c:v>
                </c:pt>
                <c:pt idx="1178">
                  <c:v>968.13160000000005</c:v>
                </c:pt>
                <c:pt idx="1179">
                  <c:v>968.61379999999997</c:v>
                </c:pt>
                <c:pt idx="1180">
                  <c:v>969.09580000000005</c:v>
                </c:pt>
                <c:pt idx="1181">
                  <c:v>969.57799999999997</c:v>
                </c:pt>
                <c:pt idx="1182">
                  <c:v>970.06020000000001</c:v>
                </c:pt>
                <c:pt idx="1183">
                  <c:v>970.54219999999998</c:v>
                </c:pt>
                <c:pt idx="1184">
                  <c:v>971.02440000000001</c:v>
                </c:pt>
                <c:pt idx="1185">
                  <c:v>971.50660000000005</c:v>
                </c:pt>
                <c:pt idx="1186">
                  <c:v>971.98860000000002</c:v>
                </c:pt>
                <c:pt idx="1187">
                  <c:v>972.47080000000005</c:v>
                </c:pt>
                <c:pt idx="1188">
                  <c:v>972.95299999999997</c:v>
                </c:pt>
                <c:pt idx="1189">
                  <c:v>973.43510000000003</c:v>
                </c:pt>
                <c:pt idx="1190">
                  <c:v>973.91719999999998</c:v>
                </c:pt>
                <c:pt idx="1191">
                  <c:v>974.39940000000001</c:v>
                </c:pt>
                <c:pt idx="1192">
                  <c:v>974.88149999999996</c:v>
                </c:pt>
                <c:pt idx="1193">
                  <c:v>975.36360000000002</c:v>
                </c:pt>
                <c:pt idx="1194">
                  <c:v>975.84580000000005</c:v>
                </c:pt>
                <c:pt idx="1195">
                  <c:v>976.3279</c:v>
                </c:pt>
                <c:pt idx="1196">
                  <c:v>976.81010000000003</c:v>
                </c:pt>
                <c:pt idx="1197">
                  <c:v>977.29219999999998</c:v>
                </c:pt>
                <c:pt idx="1198">
                  <c:v>977.77430000000004</c:v>
                </c:pt>
                <c:pt idx="1199">
                  <c:v>978.25649999999996</c:v>
                </c:pt>
                <c:pt idx="1200">
                  <c:v>978.73860000000002</c:v>
                </c:pt>
                <c:pt idx="1201">
                  <c:v>979.22069999999997</c:v>
                </c:pt>
                <c:pt idx="1202">
                  <c:v>979.7029</c:v>
                </c:pt>
                <c:pt idx="1203">
                  <c:v>980.18510000000003</c:v>
                </c:pt>
                <c:pt idx="1204">
                  <c:v>980.6671</c:v>
                </c:pt>
                <c:pt idx="1205">
                  <c:v>981.14930000000004</c:v>
                </c:pt>
                <c:pt idx="1206">
                  <c:v>981.63149999999996</c:v>
                </c:pt>
                <c:pt idx="1207">
                  <c:v>982.11350000000004</c:v>
                </c:pt>
                <c:pt idx="1208">
                  <c:v>982.59569999999997</c:v>
                </c:pt>
                <c:pt idx="1209">
                  <c:v>983.0779</c:v>
                </c:pt>
                <c:pt idx="1210">
                  <c:v>983.55989999999997</c:v>
                </c:pt>
                <c:pt idx="1211">
                  <c:v>984.0421</c:v>
                </c:pt>
                <c:pt idx="1212">
                  <c:v>984.52430000000004</c:v>
                </c:pt>
                <c:pt idx="1213">
                  <c:v>985.00630000000001</c:v>
                </c:pt>
                <c:pt idx="1214">
                  <c:v>985.48850000000004</c:v>
                </c:pt>
                <c:pt idx="1215">
                  <c:v>985.97069999999997</c:v>
                </c:pt>
                <c:pt idx="1216">
                  <c:v>986.45280000000002</c:v>
                </c:pt>
                <c:pt idx="1217">
                  <c:v>986.93489999999997</c:v>
                </c:pt>
                <c:pt idx="1218">
                  <c:v>987.4171</c:v>
                </c:pt>
                <c:pt idx="1219">
                  <c:v>987.89919999999995</c:v>
                </c:pt>
                <c:pt idx="1220">
                  <c:v>988.38130000000001</c:v>
                </c:pt>
                <c:pt idx="1221">
                  <c:v>988.86350000000004</c:v>
                </c:pt>
                <c:pt idx="1222">
                  <c:v>989.34559999999999</c:v>
                </c:pt>
                <c:pt idx="1223">
                  <c:v>989.82780000000002</c:v>
                </c:pt>
                <c:pt idx="1224">
                  <c:v>990.30989999999997</c:v>
                </c:pt>
                <c:pt idx="1225">
                  <c:v>990.79200000000003</c:v>
                </c:pt>
                <c:pt idx="1226">
                  <c:v>991.27419999999995</c:v>
                </c:pt>
                <c:pt idx="1227">
                  <c:v>991.75630000000001</c:v>
                </c:pt>
                <c:pt idx="1228">
                  <c:v>992.23839999999996</c:v>
                </c:pt>
                <c:pt idx="1229">
                  <c:v>992.72059999999999</c:v>
                </c:pt>
                <c:pt idx="1230">
                  <c:v>993.20280000000002</c:v>
                </c:pt>
                <c:pt idx="1231">
                  <c:v>993.6848</c:v>
                </c:pt>
                <c:pt idx="1232">
                  <c:v>994.16700000000003</c:v>
                </c:pt>
                <c:pt idx="1233">
                  <c:v>994.64919999999995</c:v>
                </c:pt>
                <c:pt idx="1234">
                  <c:v>995.13120000000004</c:v>
                </c:pt>
                <c:pt idx="1235">
                  <c:v>995.61339999999996</c:v>
                </c:pt>
                <c:pt idx="1236">
                  <c:v>996.09559999999999</c:v>
                </c:pt>
                <c:pt idx="1237">
                  <c:v>996.57759999999996</c:v>
                </c:pt>
                <c:pt idx="1238">
                  <c:v>997.0598</c:v>
                </c:pt>
                <c:pt idx="1239">
                  <c:v>997.54200000000003</c:v>
                </c:pt>
                <c:pt idx="1240">
                  <c:v>998.024</c:v>
                </c:pt>
                <c:pt idx="1241">
                  <c:v>998.50620000000004</c:v>
                </c:pt>
                <c:pt idx="1242">
                  <c:v>998.98839999999996</c:v>
                </c:pt>
                <c:pt idx="1243">
                  <c:v>999.47050000000002</c:v>
                </c:pt>
                <c:pt idx="1244">
                  <c:v>999.95259999999996</c:v>
                </c:pt>
                <c:pt idx="1245">
                  <c:v>1000.4349999999999</c:v>
                </c:pt>
                <c:pt idx="1246">
                  <c:v>1000.917</c:v>
                </c:pt>
                <c:pt idx="1247">
                  <c:v>1001.399</c:v>
                </c:pt>
                <c:pt idx="1248">
                  <c:v>1001.881</c:v>
                </c:pt>
                <c:pt idx="1249">
                  <c:v>1002.3630000000001</c:v>
                </c:pt>
                <c:pt idx="1250">
                  <c:v>1002.845</c:v>
                </c:pt>
                <c:pt idx="1251">
                  <c:v>1003.328</c:v>
                </c:pt>
                <c:pt idx="1252">
                  <c:v>1003.81</c:v>
                </c:pt>
                <c:pt idx="1253">
                  <c:v>1004.292</c:v>
                </c:pt>
                <c:pt idx="1254">
                  <c:v>1004.774</c:v>
                </c:pt>
                <c:pt idx="1255">
                  <c:v>1005.256</c:v>
                </c:pt>
                <c:pt idx="1256">
                  <c:v>1005.7380000000001</c:v>
                </c:pt>
                <c:pt idx="1257">
                  <c:v>1006.22</c:v>
                </c:pt>
                <c:pt idx="1258">
                  <c:v>1006.703</c:v>
                </c:pt>
                <c:pt idx="1259">
                  <c:v>1007.1849999999999</c:v>
                </c:pt>
                <c:pt idx="1260">
                  <c:v>1007.667</c:v>
                </c:pt>
                <c:pt idx="1261">
                  <c:v>1008.149</c:v>
                </c:pt>
                <c:pt idx="1262">
                  <c:v>1008.631</c:v>
                </c:pt>
                <c:pt idx="1263">
                  <c:v>1009.1130000000001</c:v>
                </c:pt>
                <c:pt idx="1264">
                  <c:v>1009.595</c:v>
                </c:pt>
                <c:pt idx="1265">
                  <c:v>1010.078</c:v>
                </c:pt>
                <c:pt idx="1266">
                  <c:v>1010.56</c:v>
                </c:pt>
                <c:pt idx="1267">
                  <c:v>1011.042</c:v>
                </c:pt>
                <c:pt idx="1268">
                  <c:v>1011.524</c:v>
                </c:pt>
                <c:pt idx="1269">
                  <c:v>1012.006</c:v>
                </c:pt>
                <c:pt idx="1270">
                  <c:v>1012.4880000000001</c:v>
                </c:pt>
                <c:pt idx="1271">
                  <c:v>1012.97</c:v>
                </c:pt>
                <c:pt idx="1272">
                  <c:v>1013.453</c:v>
                </c:pt>
                <c:pt idx="1273">
                  <c:v>1013.9349999999999</c:v>
                </c:pt>
                <c:pt idx="1274">
                  <c:v>1014.417</c:v>
                </c:pt>
                <c:pt idx="1275">
                  <c:v>1014.899</c:v>
                </c:pt>
                <c:pt idx="1276">
                  <c:v>1015.381</c:v>
                </c:pt>
                <c:pt idx="1277">
                  <c:v>1015.8630000000001</c:v>
                </c:pt>
                <c:pt idx="1278">
                  <c:v>1016.345</c:v>
                </c:pt>
                <c:pt idx="1279">
                  <c:v>1016.827</c:v>
                </c:pt>
                <c:pt idx="1280">
                  <c:v>1017.31</c:v>
                </c:pt>
                <c:pt idx="1281">
                  <c:v>1017.792</c:v>
                </c:pt>
                <c:pt idx="1282">
                  <c:v>1018.274</c:v>
                </c:pt>
                <c:pt idx="1283">
                  <c:v>1018.756</c:v>
                </c:pt>
                <c:pt idx="1284">
                  <c:v>1019.2380000000001</c:v>
                </c:pt>
                <c:pt idx="1285">
                  <c:v>1019.72</c:v>
                </c:pt>
                <c:pt idx="1286">
                  <c:v>1020.202</c:v>
                </c:pt>
                <c:pt idx="1287">
                  <c:v>1020.6849999999999</c:v>
                </c:pt>
                <c:pt idx="1288">
                  <c:v>1021.167</c:v>
                </c:pt>
                <c:pt idx="1289">
                  <c:v>1021.649</c:v>
                </c:pt>
                <c:pt idx="1290">
                  <c:v>1022.131</c:v>
                </c:pt>
                <c:pt idx="1291">
                  <c:v>1022.6130000000001</c:v>
                </c:pt>
                <c:pt idx="1292">
                  <c:v>1023.095</c:v>
                </c:pt>
                <c:pt idx="1293">
                  <c:v>1023.577</c:v>
                </c:pt>
                <c:pt idx="1294">
                  <c:v>1024.059</c:v>
                </c:pt>
                <c:pt idx="1295">
                  <c:v>1024.5419999999999</c:v>
                </c:pt>
                <c:pt idx="1296">
                  <c:v>1025.0239999999999</c:v>
                </c:pt>
                <c:pt idx="1297">
                  <c:v>1025.5060000000001</c:v>
                </c:pt>
                <c:pt idx="1298">
                  <c:v>1025.9880000000001</c:v>
                </c:pt>
                <c:pt idx="1299">
                  <c:v>1026.47</c:v>
                </c:pt>
                <c:pt idx="1300">
                  <c:v>1026.952</c:v>
                </c:pt>
                <c:pt idx="1301">
                  <c:v>1027.434</c:v>
                </c:pt>
                <c:pt idx="1302">
                  <c:v>1027.9169999999999</c:v>
                </c:pt>
                <c:pt idx="1303">
                  <c:v>1028.3989999999999</c:v>
                </c:pt>
                <c:pt idx="1304">
                  <c:v>1028.8810000000001</c:v>
                </c:pt>
                <c:pt idx="1305">
                  <c:v>1029.3630000000001</c:v>
                </c:pt>
                <c:pt idx="1306">
                  <c:v>1029.845</c:v>
                </c:pt>
                <c:pt idx="1307">
                  <c:v>1030.327</c:v>
                </c:pt>
                <c:pt idx="1308">
                  <c:v>1030.809</c:v>
                </c:pt>
                <c:pt idx="1309">
                  <c:v>1031.2919999999999</c:v>
                </c:pt>
                <c:pt idx="1310">
                  <c:v>1031.7739999999999</c:v>
                </c:pt>
                <c:pt idx="1311">
                  <c:v>1032.2560000000001</c:v>
                </c:pt>
                <c:pt idx="1312">
                  <c:v>1032.7380000000001</c:v>
                </c:pt>
                <c:pt idx="1313">
                  <c:v>1033.22</c:v>
                </c:pt>
                <c:pt idx="1314">
                  <c:v>1033.702</c:v>
                </c:pt>
                <c:pt idx="1315">
                  <c:v>1034.184</c:v>
                </c:pt>
                <c:pt idx="1316">
                  <c:v>1034.6669999999999</c:v>
                </c:pt>
                <c:pt idx="1317">
                  <c:v>1035.1489999999999</c:v>
                </c:pt>
                <c:pt idx="1318">
                  <c:v>1035.6310000000001</c:v>
                </c:pt>
                <c:pt idx="1319">
                  <c:v>1036.1130000000001</c:v>
                </c:pt>
                <c:pt idx="1320">
                  <c:v>1036.595</c:v>
                </c:pt>
                <c:pt idx="1321">
                  <c:v>1037.077</c:v>
                </c:pt>
                <c:pt idx="1322">
                  <c:v>1037.559</c:v>
                </c:pt>
                <c:pt idx="1323">
                  <c:v>1038.0419999999999</c:v>
                </c:pt>
                <c:pt idx="1324">
                  <c:v>1038.5239999999999</c:v>
                </c:pt>
                <c:pt idx="1325">
                  <c:v>1039.0060000000001</c:v>
                </c:pt>
                <c:pt idx="1326">
                  <c:v>1039.4880000000001</c:v>
                </c:pt>
                <c:pt idx="1327">
                  <c:v>1039.97</c:v>
                </c:pt>
                <c:pt idx="1328">
                  <c:v>1040.452</c:v>
                </c:pt>
                <c:pt idx="1329">
                  <c:v>1040.934</c:v>
                </c:pt>
                <c:pt idx="1330">
                  <c:v>1041.4159999999999</c:v>
                </c:pt>
                <c:pt idx="1331">
                  <c:v>1041.8989999999999</c:v>
                </c:pt>
                <c:pt idx="1332">
                  <c:v>1042.3810000000001</c:v>
                </c:pt>
                <c:pt idx="1333">
                  <c:v>1042.8630000000001</c:v>
                </c:pt>
                <c:pt idx="1334">
                  <c:v>1043.345</c:v>
                </c:pt>
                <c:pt idx="1335">
                  <c:v>1043.827</c:v>
                </c:pt>
                <c:pt idx="1336">
                  <c:v>1044.309</c:v>
                </c:pt>
                <c:pt idx="1337">
                  <c:v>1044.7909999999999</c:v>
                </c:pt>
                <c:pt idx="1338">
                  <c:v>1045.2739999999999</c:v>
                </c:pt>
                <c:pt idx="1339">
                  <c:v>1045.7560000000001</c:v>
                </c:pt>
                <c:pt idx="1340">
                  <c:v>1046.2380000000001</c:v>
                </c:pt>
                <c:pt idx="1341">
                  <c:v>1046.72</c:v>
                </c:pt>
                <c:pt idx="1342">
                  <c:v>1047.202</c:v>
                </c:pt>
                <c:pt idx="1343">
                  <c:v>1047.684</c:v>
                </c:pt>
                <c:pt idx="1344">
                  <c:v>1048.1659999999999</c:v>
                </c:pt>
                <c:pt idx="1345">
                  <c:v>1048.6479999999999</c:v>
                </c:pt>
                <c:pt idx="1346">
                  <c:v>1049.1310000000001</c:v>
                </c:pt>
                <c:pt idx="1347">
                  <c:v>1049.6130000000001</c:v>
                </c:pt>
                <c:pt idx="1348">
                  <c:v>1050.095</c:v>
                </c:pt>
                <c:pt idx="1349">
                  <c:v>1050.577</c:v>
                </c:pt>
                <c:pt idx="1350">
                  <c:v>1051.059</c:v>
                </c:pt>
                <c:pt idx="1351">
                  <c:v>1051.5409999999999</c:v>
                </c:pt>
                <c:pt idx="1352">
                  <c:v>1052.0229999999999</c:v>
                </c:pt>
                <c:pt idx="1353">
                  <c:v>1052.5060000000001</c:v>
                </c:pt>
                <c:pt idx="1354">
                  <c:v>1052.9880000000001</c:v>
                </c:pt>
                <c:pt idx="1355">
                  <c:v>1053.47</c:v>
                </c:pt>
                <c:pt idx="1356">
                  <c:v>1053.952</c:v>
                </c:pt>
                <c:pt idx="1357">
                  <c:v>1054.434</c:v>
                </c:pt>
                <c:pt idx="1358">
                  <c:v>1054.9159999999999</c:v>
                </c:pt>
                <c:pt idx="1359">
                  <c:v>1055.3979999999999</c:v>
                </c:pt>
                <c:pt idx="1360">
                  <c:v>1055.8810000000001</c:v>
                </c:pt>
                <c:pt idx="1361">
                  <c:v>1056.3630000000001</c:v>
                </c:pt>
                <c:pt idx="1362">
                  <c:v>1056.845</c:v>
                </c:pt>
                <c:pt idx="1363">
                  <c:v>1057.327</c:v>
                </c:pt>
                <c:pt idx="1364">
                  <c:v>1057.809</c:v>
                </c:pt>
                <c:pt idx="1365">
                  <c:v>1058.2909999999999</c:v>
                </c:pt>
                <c:pt idx="1366">
                  <c:v>1058.7729999999999</c:v>
                </c:pt>
                <c:pt idx="1367">
                  <c:v>1059.2550000000001</c:v>
                </c:pt>
                <c:pt idx="1368">
                  <c:v>1059.7380000000001</c:v>
                </c:pt>
                <c:pt idx="1369">
                  <c:v>1060.22</c:v>
                </c:pt>
                <c:pt idx="1370">
                  <c:v>1060.702</c:v>
                </c:pt>
                <c:pt idx="1371">
                  <c:v>1061.184</c:v>
                </c:pt>
                <c:pt idx="1372">
                  <c:v>1061.6659999999999</c:v>
                </c:pt>
                <c:pt idx="1373">
                  <c:v>1062.1479999999999</c:v>
                </c:pt>
                <c:pt idx="1374">
                  <c:v>1062.6300000000001</c:v>
                </c:pt>
                <c:pt idx="1375">
                  <c:v>1063.1130000000001</c:v>
                </c:pt>
                <c:pt idx="1376">
                  <c:v>1063.595</c:v>
                </c:pt>
                <c:pt idx="1377">
                  <c:v>1064.077</c:v>
                </c:pt>
                <c:pt idx="1378">
                  <c:v>1064.559</c:v>
                </c:pt>
                <c:pt idx="1379">
                  <c:v>1065.0409999999999</c:v>
                </c:pt>
                <c:pt idx="1380">
                  <c:v>1065.5229999999999</c:v>
                </c:pt>
                <c:pt idx="1381">
                  <c:v>1066.0050000000001</c:v>
                </c:pt>
                <c:pt idx="1382">
                  <c:v>1066.4880000000001</c:v>
                </c:pt>
                <c:pt idx="1383">
                  <c:v>1066.97</c:v>
                </c:pt>
                <c:pt idx="1384">
                  <c:v>1067.452</c:v>
                </c:pt>
                <c:pt idx="1385">
                  <c:v>1067.934</c:v>
                </c:pt>
                <c:pt idx="1386">
                  <c:v>1068.4159999999999</c:v>
                </c:pt>
                <c:pt idx="1387">
                  <c:v>1068.8979999999999</c:v>
                </c:pt>
                <c:pt idx="1388">
                  <c:v>1069.3800000000001</c:v>
                </c:pt>
                <c:pt idx="1389">
                  <c:v>1069.8630000000001</c:v>
                </c:pt>
                <c:pt idx="1390">
                  <c:v>1070.345</c:v>
                </c:pt>
                <c:pt idx="1391">
                  <c:v>1070.827</c:v>
                </c:pt>
                <c:pt idx="1392">
                  <c:v>1071.309</c:v>
                </c:pt>
                <c:pt idx="1393">
                  <c:v>1071.7909999999999</c:v>
                </c:pt>
                <c:pt idx="1394">
                  <c:v>1072.2729999999999</c:v>
                </c:pt>
                <c:pt idx="1395">
                  <c:v>1072.7550000000001</c:v>
                </c:pt>
                <c:pt idx="1396">
                  <c:v>1073.2380000000001</c:v>
                </c:pt>
                <c:pt idx="1397">
                  <c:v>1073.72</c:v>
                </c:pt>
                <c:pt idx="1398">
                  <c:v>1074.202</c:v>
                </c:pt>
                <c:pt idx="1399">
                  <c:v>1074.684</c:v>
                </c:pt>
                <c:pt idx="1400">
                  <c:v>1075.1659999999999</c:v>
                </c:pt>
                <c:pt idx="1401">
                  <c:v>1075.6479999999999</c:v>
                </c:pt>
                <c:pt idx="1402">
                  <c:v>1076.1300000000001</c:v>
                </c:pt>
                <c:pt idx="1403">
                  <c:v>1076.6120000000001</c:v>
                </c:pt>
                <c:pt idx="1404">
                  <c:v>1077.095</c:v>
                </c:pt>
                <c:pt idx="1405">
                  <c:v>1077.577</c:v>
                </c:pt>
                <c:pt idx="1406">
                  <c:v>1078.059</c:v>
                </c:pt>
                <c:pt idx="1407">
                  <c:v>1078.5409999999999</c:v>
                </c:pt>
                <c:pt idx="1408">
                  <c:v>1079.0229999999999</c:v>
                </c:pt>
                <c:pt idx="1409">
                  <c:v>1079.5050000000001</c:v>
                </c:pt>
                <c:pt idx="1410">
                  <c:v>1079.9870000000001</c:v>
                </c:pt>
                <c:pt idx="1411">
                  <c:v>1080.47</c:v>
                </c:pt>
                <c:pt idx="1412">
                  <c:v>1080.952</c:v>
                </c:pt>
                <c:pt idx="1413">
                  <c:v>1081.434</c:v>
                </c:pt>
                <c:pt idx="1414">
                  <c:v>1081.9159999999999</c:v>
                </c:pt>
                <c:pt idx="1415">
                  <c:v>1082.3979999999999</c:v>
                </c:pt>
                <c:pt idx="1416">
                  <c:v>1082.8800000000001</c:v>
                </c:pt>
                <c:pt idx="1417">
                  <c:v>1083.3620000000001</c:v>
                </c:pt>
                <c:pt idx="1418">
                  <c:v>1083.8440000000001</c:v>
                </c:pt>
                <c:pt idx="1419">
                  <c:v>1084.327</c:v>
                </c:pt>
                <c:pt idx="1420">
                  <c:v>1084.809</c:v>
                </c:pt>
                <c:pt idx="1421">
                  <c:v>1085.2909999999999</c:v>
                </c:pt>
                <c:pt idx="1422">
                  <c:v>1085.7729999999999</c:v>
                </c:pt>
                <c:pt idx="1423">
                  <c:v>1086.2550000000001</c:v>
                </c:pt>
                <c:pt idx="1424">
                  <c:v>1086.7370000000001</c:v>
                </c:pt>
                <c:pt idx="1425">
                  <c:v>1087.2190000000001</c:v>
                </c:pt>
                <c:pt idx="1426">
                  <c:v>1087.702</c:v>
                </c:pt>
                <c:pt idx="1427">
                  <c:v>1088.184</c:v>
                </c:pt>
                <c:pt idx="1428">
                  <c:v>1088.6659999999999</c:v>
                </c:pt>
                <c:pt idx="1429">
                  <c:v>1089.1479999999999</c:v>
                </c:pt>
                <c:pt idx="1430">
                  <c:v>1089.6300000000001</c:v>
                </c:pt>
                <c:pt idx="1431">
                  <c:v>1090.1120000000001</c:v>
                </c:pt>
                <c:pt idx="1432">
                  <c:v>1090.5940000000001</c:v>
                </c:pt>
                <c:pt idx="1433">
                  <c:v>1091.077</c:v>
                </c:pt>
                <c:pt idx="1434">
                  <c:v>1091.559</c:v>
                </c:pt>
                <c:pt idx="1435">
                  <c:v>1092.0409999999999</c:v>
                </c:pt>
                <c:pt idx="1436">
                  <c:v>1092.5229999999999</c:v>
                </c:pt>
                <c:pt idx="1437">
                  <c:v>1093.0050000000001</c:v>
                </c:pt>
                <c:pt idx="1438">
                  <c:v>1093.4870000000001</c:v>
                </c:pt>
                <c:pt idx="1439">
                  <c:v>1093.9690000000001</c:v>
                </c:pt>
                <c:pt idx="1440">
                  <c:v>1094.452</c:v>
                </c:pt>
                <c:pt idx="1441">
                  <c:v>1094.934</c:v>
                </c:pt>
                <c:pt idx="1442">
                  <c:v>1095.4159999999999</c:v>
                </c:pt>
                <c:pt idx="1443">
                  <c:v>1095.8979999999999</c:v>
                </c:pt>
                <c:pt idx="1444">
                  <c:v>1096.3800000000001</c:v>
                </c:pt>
                <c:pt idx="1445">
                  <c:v>1096.8620000000001</c:v>
                </c:pt>
                <c:pt idx="1446">
                  <c:v>1097.3440000000001</c:v>
                </c:pt>
                <c:pt idx="1447">
                  <c:v>1097.827</c:v>
                </c:pt>
                <c:pt idx="1448">
                  <c:v>1098.309</c:v>
                </c:pt>
                <c:pt idx="1449">
                  <c:v>1098.7909999999999</c:v>
                </c:pt>
                <c:pt idx="1450">
                  <c:v>1099.2729999999999</c:v>
                </c:pt>
                <c:pt idx="1451">
                  <c:v>1099.7550000000001</c:v>
                </c:pt>
                <c:pt idx="1452">
                  <c:v>1100.2370000000001</c:v>
                </c:pt>
                <c:pt idx="1453">
                  <c:v>1100.7190000000001</c:v>
                </c:pt>
                <c:pt idx="1454">
                  <c:v>1101.201</c:v>
                </c:pt>
                <c:pt idx="1455">
                  <c:v>1101.684</c:v>
                </c:pt>
                <c:pt idx="1456">
                  <c:v>1102.1659999999999</c:v>
                </c:pt>
                <c:pt idx="1457">
                  <c:v>1102.6479999999999</c:v>
                </c:pt>
                <c:pt idx="1458">
                  <c:v>1103.1300000000001</c:v>
                </c:pt>
                <c:pt idx="1459">
                  <c:v>1103.6120000000001</c:v>
                </c:pt>
                <c:pt idx="1460">
                  <c:v>1104.0940000000001</c:v>
                </c:pt>
                <c:pt idx="1461">
                  <c:v>1104.576</c:v>
                </c:pt>
                <c:pt idx="1462">
                  <c:v>1105.059</c:v>
                </c:pt>
                <c:pt idx="1463">
                  <c:v>1105.5409999999999</c:v>
                </c:pt>
                <c:pt idx="1464">
                  <c:v>1106.0229999999999</c:v>
                </c:pt>
                <c:pt idx="1465">
                  <c:v>1106.5050000000001</c:v>
                </c:pt>
                <c:pt idx="1466">
                  <c:v>1106.9870000000001</c:v>
                </c:pt>
                <c:pt idx="1467">
                  <c:v>1107.4690000000001</c:v>
                </c:pt>
                <c:pt idx="1468">
                  <c:v>1107.951</c:v>
                </c:pt>
                <c:pt idx="1469">
                  <c:v>1108.433</c:v>
                </c:pt>
                <c:pt idx="1470">
                  <c:v>1108.9159999999999</c:v>
                </c:pt>
                <c:pt idx="1471">
                  <c:v>1109.3979999999999</c:v>
                </c:pt>
                <c:pt idx="1472">
                  <c:v>1109.8800000000001</c:v>
                </c:pt>
                <c:pt idx="1473">
                  <c:v>1110.3620000000001</c:v>
                </c:pt>
                <c:pt idx="1474">
                  <c:v>1110.8440000000001</c:v>
                </c:pt>
                <c:pt idx="1475">
                  <c:v>1111.326</c:v>
                </c:pt>
                <c:pt idx="1476">
                  <c:v>1111.808</c:v>
                </c:pt>
                <c:pt idx="1477">
                  <c:v>1112.2909999999999</c:v>
                </c:pt>
                <c:pt idx="1478">
                  <c:v>1112.7729999999999</c:v>
                </c:pt>
                <c:pt idx="1479">
                  <c:v>1113.2550000000001</c:v>
                </c:pt>
                <c:pt idx="1480">
                  <c:v>1113.7370000000001</c:v>
                </c:pt>
                <c:pt idx="1481">
                  <c:v>1114.2190000000001</c:v>
                </c:pt>
                <c:pt idx="1482">
                  <c:v>1114.701</c:v>
                </c:pt>
                <c:pt idx="1483">
                  <c:v>1115.183</c:v>
                </c:pt>
                <c:pt idx="1484">
                  <c:v>1115.6659999999999</c:v>
                </c:pt>
                <c:pt idx="1485">
                  <c:v>1116.1479999999999</c:v>
                </c:pt>
                <c:pt idx="1486">
                  <c:v>1116.6300000000001</c:v>
                </c:pt>
                <c:pt idx="1487">
                  <c:v>1117.1120000000001</c:v>
                </c:pt>
                <c:pt idx="1488">
                  <c:v>1117.5940000000001</c:v>
                </c:pt>
                <c:pt idx="1489">
                  <c:v>1118.076</c:v>
                </c:pt>
                <c:pt idx="1490">
                  <c:v>1118.558</c:v>
                </c:pt>
                <c:pt idx="1491">
                  <c:v>1119.0409999999999</c:v>
                </c:pt>
                <c:pt idx="1492">
                  <c:v>1119.5229999999999</c:v>
                </c:pt>
                <c:pt idx="1493">
                  <c:v>1120.0050000000001</c:v>
                </c:pt>
                <c:pt idx="1494">
                  <c:v>1120.4870000000001</c:v>
                </c:pt>
                <c:pt idx="1495">
                  <c:v>1120.9690000000001</c:v>
                </c:pt>
                <c:pt idx="1496">
                  <c:v>1121.451</c:v>
                </c:pt>
                <c:pt idx="1497">
                  <c:v>1121.933</c:v>
                </c:pt>
                <c:pt idx="1498">
                  <c:v>1122.4159999999999</c:v>
                </c:pt>
                <c:pt idx="1499">
                  <c:v>1122.8979999999999</c:v>
                </c:pt>
                <c:pt idx="1500">
                  <c:v>1123.3800000000001</c:v>
                </c:pt>
                <c:pt idx="1501">
                  <c:v>1123.8620000000001</c:v>
                </c:pt>
                <c:pt idx="1502">
                  <c:v>1124.3440000000001</c:v>
                </c:pt>
                <c:pt idx="1503">
                  <c:v>1124.826</c:v>
                </c:pt>
                <c:pt idx="1504">
                  <c:v>1125.308</c:v>
                </c:pt>
                <c:pt idx="1505">
                  <c:v>1125.79</c:v>
                </c:pt>
                <c:pt idx="1506">
                  <c:v>1126.2729999999999</c:v>
                </c:pt>
                <c:pt idx="1507">
                  <c:v>1126.7550000000001</c:v>
                </c:pt>
                <c:pt idx="1508">
                  <c:v>1127.2370000000001</c:v>
                </c:pt>
                <c:pt idx="1509">
                  <c:v>1127.7190000000001</c:v>
                </c:pt>
                <c:pt idx="1510">
                  <c:v>1128.201</c:v>
                </c:pt>
                <c:pt idx="1511">
                  <c:v>1128.683</c:v>
                </c:pt>
                <c:pt idx="1512">
                  <c:v>1129.165</c:v>
                </c:pt>
                <c:pt idx="1513">
                  <c:v>1129.6479999999999</c:v>
                </c:pt>
                <c:pt idx="1514">
                  <c:v>1130.1300000000001</c:v>
                </c:pt>
                <c:pt idx="1515">
                  <c:v>1130.6120000000001</c:v>
                </c:pt>
                <c:pt idx="1516">
                  <c:v>1131.0940000000001</c:v>
                </c:pt>
                <c:pt idx="1517">
                  <c:v>1131.576</c:v>
                </c:pt>
                <c:pt idx="1518">
                  <c:v>1132.058</c:v>
                </c:pt>
                <c:pt idx="1519">
                  <c:v>1132.54</c:v>
                </c:pt>
                <c:pt idx="1520">
                  <c:v>1133.0219999999999</c:v>
                </c:pt>
                <c:pt idx="1521">
                  <c:v>1133.5050000000001</c:v>
                </c:pt>
                <c:pt idx="1522">
                  <c:v>1133.9870000000001</c:v>
                </c:pt>
                <c:pt idx="1523">
                  <c:v>1134.4690000000001</c:v>
                </c:pt>
                <c:pt idx="1524">
                  <c:v>1134.951</c:v>
                </c:pt>
                <c:pt idx="1525">
                  <c:v>1135.433</c:v>
                </c:pt>
                <c:pt idx="1526">
                  <c:v>1135.915</c:v>
                </c:pt>
                <c:pt idx="1527">
                  <c:v>1136.3969999999999</c:v>
                </c:pt>
                <c:pt idx="1528">
                  <c:v>1136.8800000000001</c:v>
                </c:pt>
                <c:pt idx="1529">
                  <c:v>1137.3620000000001</c:v>
                </c:pt>
                <c:pt idx="1530">
                  <c:v>1137.8440000000001</c:v>
                </c:pt>
                <c:pt idx="1531">
                  <c:v>1138.326</c:v>
                </c:pt>
                <c:pt idx="1532">
                  <c:v>1138.808</c:v>
                </c:pt>
                <c:pt idx="1533">
                  <c:v>1139.29</c:v>
                </c:pt>
                <c:pt idx="1534">
                  <c:v>1139.7719999999999</c:v>
                </c:pt>
                <c:pt idx="1535">
                  <c:v>1140.2550000000001</c:v>
                </c:pt>
                <c:pt idx="1536">
                  <c:v>1140.7370000000001</c:v>
                </c:pt>
                <c:pt idx="1537">
                  <c:v>1141.2190000000001</c:v>
                </c:pt>
                <c:pt idx="1538">
                  <c:v>1141.701</c:v>
                </c:pt>
                <c:pt idx="1539">
                  <c:v>1142.183</c:v>
                </c:pt>
                <c:pt idx="1540">
                  <c:v>1142.665</c:v>
                </c:pt>
                <c:pt idx="1541">
                  <c:v>1143.1469999999999</c:v>
                </c:pt>
                <c:pt idx="1542">
                  <c:v>1143.6300000000001</c:v>
                </c:pt>
                <c:pt idx="1543">
                  <c:v>1144.1120000000001</c:v>
                </c:pt>
                <c:pt idx="1544">
                  <c:v>1144.5940000000001</c:v>
                </c:pt>
                <c:pt idx="1545">
                  <c:v>1145.076</c:v>
                </c:pt>
                <c:pt idx="1546">
                  <c:v>1145.558</c:v>
                </c:pt>
                <c:pt idx="1547">
                  <c:v>1146.04</c:v>
                </c:pt>
                <c:pt idx="1548">
                  <c:v>1146.5219999999999</c:v>
                </c:pt>
                <c:pt idx="1549">
                  <c:v>1147.0050000000001</c:v>
                </c:pt>
                <c:pt idx="1550">
                  <c:v>1147.4870000000001</c:v>
                </c:pt>
                <c:pt idx="1551">
                  <c:v>1147.9690000000001</c:v>
                </c:pt>
                <c:pt idx="1552">
                  <c:v>1148.451</c:v>
                </c:pt>
                <c:pt idx="1553">
                  <c:v>1148.933</c:v>
                </c:pt>
                <c:pt idx="1554">
                  <c:v>1149.415</c:v>
                </c:pt>
                <c:pt idx="1555">
                  <c:v>1149.8969999999999</c:v>
                </c:pt>
                <c:pt idx="1556">
                  <c:v>1150.3800000000001</c:v>
                </c:pt>
                <c:pt idx="1557">
                  <c:v>1150.8620000000001</c:v>
                </c:pt>
                <c:pt idx="1558">
                  <c:v>1151.3440000000001</c:v>
                </c:pt>
                <c:pt idx="1559">
                  <c:v>1151.826</c:v>
                </c:pt>
                <c:pt idx="1560">
                  <c:v>1152.308</c:v>
                </c:pt>
                <c:pt idx="1561">
                  <c:v>1152.79</c:v>
                </c:pt>
                <c:pt idx="1562">
                  <c:v>1153.2719999999999</c:v>
                </c:pt>
                <c:pt idx="1563">
                  <c:v>1153.7539999999999</c:v>
                </c:pt>
                <c:pt idx="1564">
                  <c:v>1154.2370000000001</c:v>
                </c:pt>
                <c:pt idx="1565">
                  <c:v>1154.7190000000001</c:v>
                </c:pt>
                <c:pt idx="1566">
                  <c:v>1155.201</c:v>
                </c:pt>
                <c:pt idx="1567">
                  <c:v>1155.683</c:v>
                </c:pt>
                <c:pt idx="1568">
                  <c:v>1156.165</c:v>
                </c:pt>
                <c:pt idx="1569">
                  <c:v>1156.6469999999999</c:v>
                </c:pt>
                <c:pt idx="1570">
                  <c:v>1157.1289999999999</c:v>
                </c:pt>
                <c:pt idx="1571">
                  <c:v>1157.6120000000001</c:v>
                </c:pt>
                <c:pt idx="1572">
                  <c:v>1158.0940000000001</c:v>
                </c:pt>
                <c:pt idx="1573">
                  <c:v>1158.576</c:v>
                </c:pt>
                <c:pt idx="1574">
                  <c:v>1159.058</c:v>
                </c:pt>
                <c:pt idx="1575">
                  <c:v>1159.54</c:v>
                </c:pt>
                <c:pt idx="1576">
                  <c:v>1160.0219999999999</c:v>
                </c:pt>
                <c:pt idx="1577">
                  <c:v>1160.5039999999999</c:v>
                </c:pt>
                <c:pt idx="1578">
                  <c:v>1160.9860000000001</c:v>
                </c:pt>
                <c:pt idx="1579">
                  <c:v>1161.4690000000001</c:v>
                </c:pt>
                <c:pt idx="1580">
                  <c:v>1161.951</c:v>
                </c:pt>
                <c:pt idx="1581">
                  <c:v>1162.433</c:v>
                </c:pt>
                <c:pt idx="1582">
                  <c:v>1162.915</c:v>
                </c:pt>
                <c:pt idx="1583">
                  <c:v>1163.3969999999999</c:v>
                </c:pt>
                <c:pt idx="1584">
                  <c:v>1163.8789999999999</c:v>
                </c:pt>
                <c:pt idx="1585">
                  <c:v>1164.3610000000001</c:v>
                </c:pt>
                <c:pt idx="1586">
                  <c:v>1164.8440000000001</c:v>
                </c:pt>
                <c:pt idx="1587">
                  <c:v>1165.326</c:v>
                </c:pt>
                <c:pt idx="1588">
                  <c:v>1165.808</c:v>
                </c:pt>
                <c:pt idx="1589">
                  <c:v>1166.29</c:v>
                </c:pt>
                <c:pt idx="1590">
                  <c:v>1166.7719999999999</c:v>
                </c:pt>
                <c:pt idx="1591">
                  <c:v>1167.2539999999999</c:v>
                </c:pt>
                <c:pt idx="1592">
                  <c:v>1167.7360000000001</c:v>
                </c:pt>
                <c:pt idx="1593">
                  <c:v>1168.2190000000001</c:v>
                </c:pt>
                <c:pt idx="1594">
                  <c:v>1168.701</c:v>
                </c:pt>
                <c:pt idx="1595">
                  <c:v>1169.183</c:v>
                </c:pt>
                <c:pt idx="1596">
                  <c:v>1169.665</c:v>
                </c:pt>
                <c:pt idx="1597">
                  <c:v>1170.1469999999999</c:v>
                </c:pt>
                <c:pt idx="1598">
                  <c:v>1170.6289999999999</c:v>
                </c:pt>
                <c:pt idx="1599">
                  <c:v>1171.1110000000001</c:v>
                </c:pt>
                <c:pt idx="1600">
                  <c:v>1171.5940000000001</c:v>
                </c:pt>
                <c:pt idx="1601">
                  <c:v>1172.076</c:v>
                </c:pt>
                <c:pt idx="1602">
                  <c:v>1172.558</c:v>
                </c:pt>
                <c:pt idx="1603">
                  <c:v>1173.04</c:v>
                </c:pt>
                <c:pt idx="1604">
                  <c:v>1173.5219999999999</c:v>
                </c:pt>
                <c:pt idx="1605">
                  <c:v>1174.0039999999999</c:v>
                </c:pt>
                <c:pt idx="1606">
                  <c:v>1174.4860000000001</c:v>
                </c:pt>
                <c:pt idx="1607">
                  <c:v>1174.9690000000001</c:v>
                </c:pt>
                <c:pt idx="1608">
                  <c:v>1175.451</c:v>
                </c:pt>
                <c:pt idx="1609">
                  <c:v>1175.933</c:v>
                </c:pt>
                <c:pt idx="1610">
                  <c:v>1176.415</c:v>
                </c:pt>
                <c:pt idx="1611">
                  <c:v>1176.8969999999999</c:v>
                </c:pt>
                <c:pt idx="1612">
                  <c:v>1177.3789999999999</c:v>
                </c:pt>
                <c:pt idx="1613">
                  <c:v>1177.8610000000001</c:v>
                </c:pt>
                <c:pt idx="1614">
                  <c:v>1178.3430000000001</c:v>
                </c:pt>
                <c:pt idx="1615">
                  <c:v>1178.826</c:v>
                </c:pt>
                <c:pt idx="1616">
                  <c:v>1179.308</c:v>
                </c:pt>
                <c:pt idx="1617">
                  <c:v>1179.79</c:v>
                </c:pt>
                <c:pt idx="1618">
                  <c:v>1180.2719999999999</c:v>
                </c:pt>
                <c:pt idx="1619">
                  <c:v>1180.7539999999999</c:v>
                </c:pt>
                <c:pt idx="1620">
                  <c:v>1181.2360000000001</c:v>
                </c:pt>
                <c:pt idx="1621">
                  <c:v>1181.7180000000001</c:v>
                </c:pt>
                <c:pt idx="1622">
                  <c:v>1182.201</c:v>
                </c:pt>
                <c:pt idx="1623">
                  <c:v>1182.683</c:v>
                </c:pt>
                <c:pt idx="1624">
                  <c:v>1183.165</c:v>
                </c:pt>
                <c:pt idx="1625">
                  <c:v>1183.6469999999999</c:v>
                </c:pt>
                <c:pt idx="1626">
                  <c:v>1184.1289999999999</c:v>
                </c:pt>
                <c:pt idx="1627">
                  <c:v>1184.6110000000001</c:v>
                </c:pt>
                <c:pt idx="1628">
                  <c:v>1185.0930000000001</c:v>
                </c:pt>
                <c:pt idx="1629">
                  <c:v>1185.575</c:v>
                </c:pt>
                <c:pt idx="1630">
                  <c:v>1186.058</c:v>
                </c:pt>
                <c:pt idx="1631">
                  <c:v>1186.54</c:v>
                </c:pt>
                <c:pt idx="1632">
                  <c:v>1187.0219999999999</c:v>
                </c:pt>
                <c:pt idx="1633">
                  <c:v>1187.5039999999999</c:v>
                </c:pt>
                <c:pt idx="1634">
                  <c:v>1187.9860000000001</c:v>
                </c:pt>
                <c:pt idx="1635">
                  <c:v>1188.4680000000001</c:v>
                </c:pt>
                <c:pt idx="1636">
                  <c:v>1188.95</c:v>
                </c:pt>
                <c:pt idx="1637">
                  <c:v>1189.433</c:v>
                </c:pt>
                <c:pt idx="1638">
                  <c:v>1189.915</c:v>
                </c:pt>
                <c:pt idx="1639">
                  <c:v>1190.3969999999999</c:v>
                </c:pt>
                <c:pt idx="1640">
                  <c:v>1190.8789999999999</c:v>
                </c:pt>
                <c:pt idx="1641">
                  <c:v>1191.3610000000001</c:v>
                </c:pt>
                <c:pt idx="1642">
                  <c:v>1191.8430000000001</c:v>
                </c:pt>
                <c:pt idx="1643">
                  <c:v>1192.325</c:v>
                </c:pt>
                <c:pt idx="1644">
                  <c:v>1192.807</c:v>
                </c:pt>
                <c:pt idx="1645">
                  <c:v>1193.29</c:v>
                </c:pt>
                <c:pt idx="1646">
                  <c:v>1193.7719999999999</c:v>
                </c:pt>
                <c:pt idx="1647">
                  <c:v>1194.2539999999999</c:v>
                </c:pt>
                <c:pt idx="1648">
                  <c:v>1194.7360000000001</c:v>
                </c:pt>
                <c:pt idx="1649">
                  <c:v>1195.2180000000001</c:v>
                </c:pt>
                <c:pt idx="1650">
                  <c:v>1195.7</c:v>
                </c:pt>
                <c:pt idx="1651">
                  <c:v>1196.182</c:v>
                </c:pt>
                <c:pt idx="1652">
                  <c:v>1196.665</c:v>
                </c:pt>
                <c:pt idx="1653">
                  <c:v>1197.1469999999999</c:v>
                </c:pt>
                <c:pt idx="1654">
                  <c:v>1197.6289999999999</c:v>
                </c:pt>
                <c:pt idx="1655">
                  <c:v>1198.1110000000001</c:v>
                </c:pt>
                <c:pt idx="1656">
                  <c:v>1198.5930000000001</c:v>
                </c:pt>
                <c:pt idx="1657">
                  <c:v>1199.075</c:v>
                </c:pt>
                <c:pt idx="1658">
                  <c:v>1199.557</c:v>
                </c:pt>
                <c:pt idx="1659">
                  <c:v>1200.04</c:v>
                </c:pt>
                <c:pt idx="1660">
                  <c:v>1200.5219999999999</c:v>
                </c:pt>
                <c:pt idx="1661">
                  <c:v>1201.0039999999999</c:v>
                </c:pt>
                <c:pt idx="1662">
                  <c:v>1201.4860000000001</c:v>
                </c:pt>
                <c:pt idx="1663">
                  <c:v>1201.9680000000001</c:v>
                </c:pt>
                <c:pt idx="1664">
                  <c:v>1202.45</c:v>
                </c:pt>
                <c:pt idx="1665">
                  <c:v>1202.932</c:v>
                </c:pt>
                <c:pt idx="1666">
                  <c:v>1203.415</c:v>
                </c:pt>
                <c:pt idx="1667">
                  <c:v>1203.8969999999999</c:v>
                </c:pt>
                <c:pt idx="1668">
                  <c:v>1204.3789999999999</c:v>
                </c:pt>
                <c:pt idx="1669">
                  <c:v>1204.8610000000001</c:v>
                </c:pt>
                <c:pt idx="1670">
                  <c:v>1205.3430000000001</c:v>
                </c:pt>
                <c:pt idx="1671">
                  <c:v>1205.825</c:v>
                </c:pt>
                <c:pt idx="1672">
                  <c:v>1206.307</c:v>
                </c:pt>
                <c:pt idx="1673">
                  <c:v>1206.79</c:v>
                </c:pt>
                <c:pt idx="1674">
                  <c:v>1207.2719999999999</c:v>
                </c:pt>
                <c:pt idx="1675">
                  <c:v>1207.7539999999999</c:v>
                </c:pt>
                <c:pt idx="1676">
                  <c:v>1208.2360000000001</c:v>
                </c:pt>
                <c:pt idx="1677">
                  <c:v>1208.7180000000001</c:v>
                </c:pt>
                <c:pt idx="1678">
                  <c:v>1209.2</c:v>
                </c:pt>
                <c:pt idx="1679">
                  <c:v>1209.682</c:v>
                </c:pt>
                <c:pt idx="1680">
                  <c:v>1210.164</c:v>
                </c:pt>
                <c:pt idx="1681">
                  <c:v>1210.6469999999999</c:v>
                </c:pt>
                <c:pt idx="1682">
                  <c:v>1211.1289999999999</c:v>
                </c:pt>
                <c:pt idx="1683">
                  <c:v>1211.6110000000001</c:v>
                </c:pt>
                <c:pt idx="1684">
                  <c:v>1212.0930000000001</c:v>
                </c:pt>
                <c:pt idx="1685">
                  <c:v>1212.575</c:v>
                </c:pt>
                <c:pt idx="1686">
                  <c:v>1213.057</c:v>
                </c:pt>
                <c:pt idx="1687">
                  <c:v>1213.539</c:v>
                </c:pt>
                <c:pt idx="1688">
                  <c:v>1214.0219999999999</c:v>
                </c:pt>
                <c:pt idx="1689">
                  <c:v>1214.5039999999999</c:v>
                </c:pt>
                <c:pt idx="1690">
                  <c:v>1214.9860000000001</c:v>
                </c:pt>
                <c:pt idx="1691">
                  <c:v>1215.4680000000001</c:v>
                </c:pt>
                <c:pt idx="1692">
                  <c:v>1215.95</c:v>
                </c:pt>
                <c:pt idx="1693">
                  <c:v>1216.432</c:v>
                </c:pt>
                <c:pt idx="1694">
                  <c:v>1216.914</c:v>
                </c:pt>
                <c:pt idx="1695">
                  <c:v>1217.396</c:v>
                </c:pt>
                <c:pt idx="1696">
                  <c:v>1217.8789999999999</c:v>
                </c:pt>
                <c:pt idx="1697">
                  <c:v>1218.3610000000001</c:v>
                </c:pt>
                <c:pt idx="1698">
                  <c:v>1218.8430000000001</c:v>
                </c:pt>
                <c:pt idx="1699">
                  <c:v>1219.325</c:v>
                </c:pt>
                <c:pt idx="1700">
                  <c:v>1219.807</c:v>
                </c:pt>
                <c:pt idx="1701">
                  <c:v>1220.289</c:v>
                </c:pt>
                <c:pt idx="1702">
                  <c:v>1220.771</c:v>
                </c:pt>
                <c:pt idx="1703">
                  <c:v>1221.2539999999999</c:v>
                </c:pt>
                <c:pt idx="1704">
                  <c:v>1221.7360000000001</c:v>
                </c:pt>
                <c:pt idx="1705">
                  <c:v>1222.2180000000001</c:v>
                </c:pt>
                <c:pt idx="1706">
                  <c:v>1222.7</c:v>
                </c:pt>
                <c:pt idx="1707">
                  <c:v>1223.182</c:v>
                </c:pt>
                <c:pt idx="1708">
                  <c:v>1223.664</c:v>
                </c:pt>
                <c:pt idx="1709">
                  <c:v>1224.146</c:v>
                </c:pt>
                <c:pt idx="1710">
                  <c:v>1224.6289999999999</c:v>
                </c:pt>
                <c:pt idx="1711">
                  <c:v>1225.1110000000001</c:v>
                </c:pt>
                <c:pt idx="1712">
                  <c:v>1225.5930000000001</c:v>
                </c:pt>
                <c:pt idx="1713">
                  <c:v>1226.075</c:v>
                </c:pt>
                <c:pt idx="1714">
                  <c:v>1226.557</c:v>
                </c:pt>
                <c:pt idx="1715">
                  <c:v>1227.039</c:v>
                </c:pt>
                <c:pt idx="1716">
                  <c:v>1227.521</c:v>
                </c:pt>
                <c:pt idx="1717">
                  <c:v>1228.0039999999999</c:v>
                </c:pt>
                <c:pt idx="1718">
                  <c:v>1228.4860000000001</c:v>
                </c:pt>
                <c:pt idx="1719">
                  <c:v>1228.9680000000001</c:v>
                </c:pt>
                <c:pt idx="1720">
                  <c:v>1229.45</c:v>
                </c:pt>
                <c:pt idx="1721">
                  <c:v>1229.932</c:v>
                </c:pt>
                <c:pt idx="1722">
                  <c:v>1230.414</c:v>
                </c:pt>
                <c:pt idx="1723">
                  <c:v>1230.896</c:v>
                </c:pt>
                <c:pt idx="1724">
                  <c:v>1231.3789999999999</c:v>
                </c:pt>
                <c:pt idx="1725">
                  <c:v>1231.8610000000001</c:v>
                </c:pt>
                <c:pt idx="1726">
                  <c:v>1232.3430000000001</c:v>
                </c:pt>
                <c:pt idx="1727">
                  <c:v>1232.825</c:v>
                </c:pt>
                <c:pt idx="1728">
                  <c:v>1233.307</c:v>
                </c:pt>
                <c:pt idx="1729">
                  <c:v>1233.789</c:v>
                </c:pt>
                <c:pt idx="1730">
                  <c:v>1234.271</c:v>
                </c:pt>
                <c:pt idx="1731">
                  <c:v>1234.7539999999999</c:v>
                </c:pt>
                <c:pt idx="1732">
                  <c:v>1235.2360000000001</c:v>
                </c:pt>
                <c:pt idx="1733">
                  <c:v>1235.7180000000001</c:v>
                </c:pt>
                <c:pt idx="1734">
                  <c:v>1236.2</c:v>
                </c:pt>
                <c:pt idx="1735">
                  <c:v>1236.682</c:v>
                </c:pt>
                <c:pt idx="1736">
                  <c:v>1237.164</c:v>
                </c:pt>
                <c:pt idx="1737">
                  <c:v>1237.646</c:v>
                </c:pt>
                <c:pt idx="1738">
                  <c:v>1238.1279999999999</c:v>
                </c:pt>
                <c:pt idx="1739">
                  <c:v>1238.6110000000001</c:v>
                </c:pt>
                <c:pt idx="1740">
                  <c:v>1239.0930000000001</c:v>
                </c:pt>
                <c:pt idx="1741">
                  <c:v>1239.575</c:v>
                </c:pt>
                <c:pt idx="1742">
                  <c:v>1240.057</c:v>
                </c:pt>
                <c:pt idx="1743">
                  <c:v>1240.539</c:v>
                </c:pt>
                <c:pt idx="1744">
                  <c:v>1241.021</c:v>
                </c:pt>
                <c:pt idx="1745">
                  <c:v>1241.5029999999999</c:v>
                </c:pt>
                <c:pt idx="1746">
                  <c:v>1241.9860000000001</c:v>
                </c:pt>
                <c:pt idx="1747">
                  <c:v>1242.4680000000001</c:v>
                </c:pt>
                <c:pt idx="1748">
                  <c:v>1242.95</c:v>
                </c:pt>
                <c:pt idx="1749">
                  <c:v>1243.432</c:v>
                </c:pt>
                <c:pt idx="1750">
                  <c:v>1243.914</c:v>
                </c:pt>
                <c:pt idx="1751">
                  <c:v>1244.396</c:v>
                </c:pt>
                <c:pt idx="1752">
                  <c:v>1244.8779999999999</c:v>
                </c:pt>
                <c:pt idx="1753">
                  <c:v>1245.3599999999999</c:v>
                </c:pt>
                <c:pt idx="1754">
                  <c:v>1245.8430000000001</c:v>
                </c:pt>
                <c:pt idx="1755">
                  <c:v>1246.325</c:v>
                </c:pt>
                <c:pt idx="1756">
                  <c:v>1246.807</c:v>
                </c:pt>
                <c:pt idx="1757">
                  <c:v>1247.289</c:v>
                </c:pt>
                <c:pt idx="1758">
                  <c:v>1247.771</c:v>
                </c:pt>
                <c:pt idx="1759">
                  <c:v>1248.2529999999999</c:v>
                </c:pt>
                <c:pt idx="1760">
                  <c:v>1248.7349999999999</c:v>
                </c:pt>
                <c:pt idx="1761">
                  <c:v>1249.2180000000001</c:v>
                </c:pt>
                <c:pt idx="1762">
                  <c:v>1249.7</c:v>
                </c:pt>
                <c:pt idx="1763">
                  <c:v>1250.182</c:v>
                </c:pt>
                <c:pt idx="1764">
                  <c:v>1250.664</c:v>
                </c:pt>
                <c:pt idx="1765">
                  <c:v>1251.146</c:v>
                </c:pt>
                <c:pt idx="1766">
                  <c:v>1251.6279999999999</c:v>
                </c:pt>
                <c:pt idx="1767">
                  <c:v>1252.1099999999999</c:v>
                </c:pt>
                <c:pt idx="1768">
                  <c:v>1252.5930000000001</c:v>
                </c:pt>
                <c:pt idx="1769">
                  <c:v>1253.075</c:v>
                </c:pt>
                <c:pt idx="1770">
                  <c:v>1253.557</c:v>
                </c:pt>
                <c:pt idx="1771">
                  <c:v>1254.039</c:v>
                </c:pt>
                <c:pt idx="1772">
                  <c:v>1254.521</c:v>
                </c:pt>
                <c:pt idx="1773">
                  <c:v>1255.0029999999999</c:v>
                </c:pt>
                <c:pt idx="1774">
                  <c:v>1255.4849999999999</c:v>
                </c:pt>
                <c:pt idx="1775">
                  <c:v>1255.9680000000001</c:v>
                </c:pt>
                <c:pt idx="1776">
                  <c:v>1256.45</c:v>
                </c:pt>
                <c:pt idx="1777">
                  <c:v>1256.932</c:v>
                </c:pt>
                <c:pt idx="1778">
                  <c:v>1257.414</c:v>
                </c:pt>
                <c:pt idx="1779">
                  <c:v>1257.896</c:v>
                </c:pt>
                <c:pt idx="1780">
                  <c:v>1258.3779999999999</c:v>
                </c:pt>
                <c:pt idx="1781">
                  <c:v>1258.8599999999999</c:v>
                </c:pt>
                <c:pt idx="1782">
                  <c:v>1259.3430000000001</c:v>
                </c:pt>
                <c:pt idx="1783">
                  <c:v>1259.825</c:v>
                </c:pt>
                <c:pt idx="1784">
                  <c:v>1260.307</c:v>
                </c:pt>
                <c:pt idx="1785">
                  <c:v>1260.789</c:v>
                </c:pt>
                <c:pt idx="1786">
                  <c:v>1261.271</c:v>
                </c:pt>
                <c:pt idx="1787">
                  <c:v>1261.7529999999999</c:v>
                </c:pt>
                <c:pt idx="1788">
                  <c:v>1262.2349999999999</c:v>
                </c:pt>
                <c:pt idx="1789">
                  <c:v>1262.7170000000001</c:v>
                </c:pt>
                <c:pt idx="1790">
                  <c:v>1263.2</c:v>
                </c:pt>
                <c:pt idx="1791">
                  <c:v>1263.682</c:v>
                </c:pt>
                <c:pt idx="1792">
                  <c:v>1264.164</c:v>
                </c:pt>
                <c:pt idx="1793">
                  <c:v>1264.646</c:v>
                </c:pt>
                <c:pt idx="1794">
                  <c:v>1265.1279999999999</c:v>
                </c:pt>
                <c:pt idx="1795">
                  <c:v>1265.6099999999999</c:v>
                </c:pt>
                <c:pt idx="1796">
                  <c:v>1266.0920000000001</c:v>
                </c:pt>
                <c:pt idx="1797">
                  <c:v>1266.575</c:v>
                </c:pt>
                <c:pt idx="1798">
                  <c:v>1267.057</c:v>
                </c:pt>
                <c:pt idx="1799">
                  <c:v>1267.539</c:v>
                </c:pt>
                <c:pt idx="1800">
                  <c:v>1268.021</c:v>
                </c:pt>
                <c:pt idx="1801">
                  <c:v>1268.5029999999999</c:v>
                </c:pt>
                <c:pt idx="1802">
                  <c:v>1268.9849999999999</c:v>
                </c:pt>
                <c:pt idx="1803">
                  <c:v>1269.4670000000001</c:v>
                </c:pt>
                <c:pt idx="1804">
                  <c:v>1269.9490000000001</c:v>
                </c:pt>
                <c:pt idx="1805">
                  <c:v>1270.432</c:v>
                </c:pt>
                <c:pt idx="1806">
                  <c:v>1270.914</c:v>
                </c:pt>
                <c:pt idx="1807">
                  <c:v>1271.396</c:v>
                </c:pt>
                <c:pt idx="1808">
                  <c:v>1271.8779999999999</c:v>
                </c:pt>
                <c:pt idx="1809">
                  <c:v>1272.3599999999999</c:v>
                </c:pt>
                <c:pt idx="1810">
                  <c:v>1272.8420000000001</c:v>
                </c:pt>
                <c:pt idx="1811">
                  <c:v>1273.3240000000001</c:v>
                </c:pt>
                <c:pt idx="1812">
                  <c:v>1273.807</c:v>
                </c:pt>
                <c:pt idx="1813">
                  <c:v>1274.289</c:v>
                </c:pt>
                <c:pt idx="1814">
                  <c:v>1274.771</c:v>
                </c:pt>
                <c:pt idx="1815">
                  <c:v>1275.2529999999999</c:v>
                </c:pt>
                <c:pt idx="1816">
                  <c:v>1275.7349999999999</c:v>
                </c:pt>
                <c:pt idx="1817">
                  <c:v>1276.2170000000001</c:v>
                </c:pt>
                <c:pt idx="1818">
                  <c:v>1276.6990000000001</c:v>
                </c:pt>
                <c:pt idx="1819">
                  <c:v>1277.182</c:v>
                </c:pt>
                <c:pt idx="1820">
                  <c:v>1277.664</c:v>
                </c:pt>
                <c:pt idx="1821">
                  <c:v>1278.146</c:v>
                </c:pt>
                <c:pt idx="1822">
                  <c:v>1278.6279999999999</c:v>
                </c:pt>
                <c:pt idx="1823">
                  <c:v>1279.1099999999999</c:v>
                </c:pt>
                <c:pt idx="1824">
                  <c:v>1279.5920000000001</c:v>
                </c:pt>
                <c:pt idx="1825">
                  <c:v>1280.0740000000001</c:v>
                </c:pt>
                <c:pt idx="1826">
                  <c:v>1280.557</c:v>
                </c:pt>
                <c:pt idx="1827">
                  <c:v>1281.039</c:v>
                </c:pt>
                <c:pt idx="1828">
                  <c:v>1281.521</c:v>
                </c:pt>
                <c:pt idx="1829">
                  <c:v>1282.0029999999999</c:v>
                </c:pt>
                <c:pt idx="1830">
                  <c:v>1282.4849999999999</c:v>
                </c:pt>
                <c:pt idx="1831">
                  <c:v>1282.9670000000001</c:v>
                </c:pt>
                <c:pt idx="1832">
                  <c:v>1283.4490000000001</c:v>
                </c:pt>
                <c:pt idx="1833">
                  <c:v>1283.932</c:v>
                </c:pt>
                <c:pt idx="1834">
                  <c:v>1284.414</c:v>
                </c:pt>
                <c:pt idx="1835">
                  <c:v>1284.896</c:v>
                </c:pt>
                <c:pt idx="1836">
                  <c:v>1285.3779999999999</c:v>
                </c:pt>
                <c:pt idx="1837">
                  <c:v>1285.8599999999999</c:v>
                </c:pt>
                <c:pt idx="1838">
                  <c:v>1286.3420000000001</c:v>
                </c:pt>
                <c:pt idx="1839">
                  <c:v>1286.8240000000001</c:v>
                </c:pt>
                <c:pt idx="1840">
                  <c:v>1287.306</c:v>
                </c:pt>
                <c:pt idx="1841">
                  <c:v>1287.789</c:v>
                </c:pt>
                <c:pt idx="1842">
                  <c:v>1288.271</c:v>
                </c:pt>
                <c:pt idx="1843">
                  <c:v>1288.7529999999999</c:v>
                </c:pt>
                <c:pt idx="1844">
                  <c:v>1289.2349999999999</c:v>
                </c:pt>
                <c:pt idx="1845">
                  <c:v>1289.7170000000001</c:v>
                </c:pt>
                <c:pt idx="1846">
                  <c:v>1290.1990000000001</c:v>
                </c:pt>
                <c:pt idx="1847">
                  <c:v>1290.681</c:v>
                </c:pt>
                <c:pt idx="1848">
                  <c:v>1291.164</c:v>
                </c:pt>
                <c:pt idx="1849">
                  <c:v>1291.646</c:v>
                </c:pt>
                <c:pt idx="1850">
                  <c:v>1292.1279999999999</c:v>
                </c:pt>
                <c:pt idx="1851">
                  <c:v>1292.6099999999999</c:v>
                </c:pt>
                <c:pt idx="1852">
                  <c:v>1293.0920000000001</c:v>
                </c:pt>
                <c:pt idx="1853">
                  <c:v>1293.5740000000001</c:v>
                </c:pt>
                <c:pt idx="1854">
                  <c:v>1294.056</c:v>
                </c:pt>
                <c:pt idx="1855">
                  <c:v>1294.538</c:v>
                </c:pt>
                <c:pt idx="1856">
                  <c:v>1295.021</c:v>
                </c:pt>
                <c:pt idx="1857">
                  <c:v>1295.5029999999999</c:v>
                </c:pt>
                <c:pt idx="1858">
                  <c:v>1295.9849999999999</c:v>
                </c:pt>
                <c:pt idx="1859">
                  <c:v>1296.4670000000001</c:v>
                </c:pt>
                <c:pt idx="1860">
                  <c:v>1296.9490000000001</c:v>
                </c:pt>
                <c:pt idx="1861">
                  <c:v>1297.431</c:v>
                </c:pt>
                <c:pt idx="1862">
                  <c:v>1297.913</c:v>
                </c:pt>
                <c:pt idx="1863">
                  <c:v>1298.396</c:v>
                </c:pt>
                <c:pt idx="1864">
                  <c:v>1298.8779999999999</c:v>
                </c:pt>
                <c:pt idx="1865">
                  <c:v>1299.3599999999999</c:v>
                </c:pt>
                <c:pt idx="1866">
                  <c:v>1299.8420000000001</c:v>
                </c:pt>
                <c:pt idx="1867">
                  <c:v>1300.3240000000001</c:v>
                </c:pt>
                <c:pt idx="1868">
                  <c:v>1300.806</c:v>
                </c:pt>
                <c:pt idx="1869">
                  <c:v>1301.288</c:v>
                </c:pt>
                <c:pt idx="1870">
                  <c:v>1301.771</c:v>
                </c:pt>
                <c:pt idx="1871">
                  <c:v>1302.2529999999999</c:v>
                </c:pt>
                <c:pt idx="1872">
                  <c:v>1302.7349999999999</c:v>
                </c:pt>
                <c:pt idx="1873">
                  <c:v>1303.2170000000001</c:v>
                </c:pt>
                <c:pt idx="1874">
                  <c:v>1303.6990000000001</c:v>
                </c:pt>
                <c:pt idx="1875">
                  <c:v>1304.181</c:v>
                </c:pt>
                <c:pt idx="1876">
                  <c:v>1304.663</c:v>
                </c:pt>
                <c:pt idx="1877">
                  <c:v>1305.146</c:v>
                </c:pt>
                <c:pt idx="1878">
                  <c:v>1305.6279999999999</c:v>
                </c:pt>
                <c:pt idx="1879">
                  <c:v>1306.1099999999999</c:v>
                </c:pt>
                <c:pt idx="1880">
                  <c:v>1306.5920000000001</c:v>
                </c:pt>
                <c:pt idx="1881">
                  <c:v>1307.0740000000001</c:v>
                </c:pt>
                <c:pt idx="1882">
                  <c:v>1307.556</c:v>
                </c:pt>
                <c:pt idx="1883">
                  <c:v>1308.038</c:v>
                </c:pt>
                <c:pt idx="1884">
                  <c:v>1308.521</c:v>
                </c:pt>
                <c:pt idx="1885">
                  <c:v>1309.0029999999999</c:v>
                </c:pt>
                <c:pt idx="1886">
                  <c:v>1309.4849999999999</c:v>
                </c:pt>
                <c:pt idx="1887">
                  <c:v>1309.9670000000001</c:v>
                </c:pt>
                <c:pt idx="1888">
                  <c:v>1310.4490000000001</c:v>
                </c:pt>
                <c:pt idx="1889">
                  <c:v>1310.931</c:v>
                </c:pt>
                <c:pt idx="1890">
                  <c:v>1311.413</c:v>
                </c:pt>
                <c:pt idx="1891">
                  <c:v>1311.895</c:v>
                </c:pt>
                <c:pt idx="1892">
                  <c:v>1312.3779999999999</c:v>
                </c:pt>
                <c:pt idx="1893">
                  <c:v>1312.86</c:v>
                </c:pt>
                <c:pt idx="1894">
                  <c:v>1313.3420000000001</c:v>
                </c:pt>
                <c:pt idx="1895">
                  <c:v>1313.8240000000001</c:v>
                </c:pt>
                <c:pt idx="1896">
                  <c:v>1314.306</c:v>
                </c:pt>
                <c:pt idx="1897">
                  <c:v>1314.788</c:v>
                </c:pt>
                <c:pt idx="1898">
                  <c:v>1315.27</c:v>
                </c:pt>
                <c:pt idx="1899">
                  <c:v>1315.7529999999999</c:v>
                </c:pt>
                <c:pt idx="1900">
                  <c:v>1316.2349999999999</c:v>
                </c:pt>
                <c:pt idx="1901">
                  <c:v>1316.7170000000001</c:v>
                </c:pt>
                <c:pt idx="1902">
                  <c:v>1317.1990000000001</c:v>
                </c:pt>
                <c:pt idx="1903">
                  <c:v>1317.681</c:v>
                </c:pt>
                <c:pt idx="1904">
                  <c:v>1318.163</c:v>
                </c:pt>
                <c:pt idx="1905">
                  <c:v>1318.645</c:v>
                </c:pt>
                <c:pt idx="1906">
                  <c:v>1319.127</c:v>
                </c:pt>
                <c:pt idx="1907">
                  <c:v>1319.61</c:v>
                </c:pt>
                <c:pt idx="1908">
                  <c:v>1320.0920000000001</c:v>
                </c:pt>
                <c:pt idx="1909">
                  <c:v>1320.5740000000001</c:v>
                </c:pt>
                <c:pt idx="1910">
                  <c:v>1321.056</c:v>
                </c:pt>
                <c:pt idx="1911">
                  <c:v>1321.538</c:v>
                </c:pt>
                <c:pt idx="1912">
                  <c:v>1322.02</c:v>
                </c:pt>
                <c:pt idx="1913">
                  <c:v>1322.502</c:v>
                </c:pt>
                <c:pt idx="1914">
                  <c:v>1322.9849999999999</c:v>
                </c:pt>
                <c:pt idx="1915">
                  <c:v>1323.4670000000001</c:v>
                </c:pt>
                <c:pt idx="1916">
                  <c:v>1323.9490000000001</c:v>
                </c:pt>
                <c:pt idx="1917">
                  <c:v>1324.431</c:v>
                </c:pt>
                <c:pt idx="1918">
                  <c:v>1324.913</c:v>
                </c:pt>
                <c:pt idx="1919">
                  <c:v>1325.395</c:v>
                </c:pt>
                <c:pt idx="1920">
                  <c:v>1325.877</c:v>
                </c:pt>
                <c:pt idx="1921">
                  <c:v>1326.36</c:v>
                </c:pt>
                <c:pt idx="1922">
                  <c:v>1326.8420000000001</c:v>
                </c:pt>
                <c:pt idx="1923">
                  <c:v>1327.3240000000001</c:v>
                </c:pt>
                <c:pt idx="1924">
                  <c:v>1327.806</c:v>
                </c:pt>
                <c:pt idx="1925">
                  <c:v>1328.288</c:v>
                </c:pt>
                <c:pt idx="1926">
                  <c:v>1328.77</c:v>
                </c:pt>
                <c:pt idx="1927">
                  <c:v>1329.252</c:v>
                </c:pt>
                <c:pt idx="1928">
                  <c:v>1329.7339999999999</c:v>
                </c:pt>
                <c:pt idx="1929">
                  <c:v>1330.2170000000001</c:v>
                </c:pt>
                <c:pt idx="1930">
                  <c:v>1330.6990000000001</c:v>
                </c:pt>
                <c:pt idx="1931">
                  <c:v>1331.181</c:v>
                </c:pt>
                <c:pt idx="1932">
                  <c:v>1331.663</c:v>
                </c:pt>
                <c:pt idx="1933">
                  <c:v>1332.145</c:v>
                </c:pt>
                <c:pt idx="1934">
                  <c:v>1332.627</c:v>
                </c:pt>
                <c:pt idx="1935">
                  <c:v>1333.1089999999999</c:v>
                </c:pt>
                <c:pt idx="1936">
                  <c:v>1333.5920000000001</c:v>
                </c:pt>
                <c:pt idx="1937">
                  <c:v>1334.0740000000001</c:v>
                </c:pt>
                <c:pt idx="1938">
                  <c:v>1334.556</c:v>
                </c:pt>
                <c:pt idx="1939">
                  <c:v>1335.038</c:v>
                </c:pt>
                <c:pt idx="1940">
                  <c:v>1335.52</c:v>
                </c:pt>
                <c:pt idx="1941">
                  <c:v>1336.002</c:v>
                </c:pt>
                <c:pt idx="1942">
                  <c:v>1336.4839999999999</c:v>
                </c:pt>
                <c:pt idx="1943">
                  <c:v>1336.9670000000001</c:v>
                </c:pt>
                <c:pt idx="1944">
                  <c:v>1337.4490000000001</c:v>
                </c:pt>
                <c:pt idx="1945">
                  <c:v>1337.931</c:v>
                </c:pt>
                <c:pt idx="1946">
                  <c:v>1338.413</c:v>
                </c:pt>
                <c:pt idx="1947">
                  <c:v>1338.895</c:v>
                </c:pt>
                <c:pt idx="1948">
                  <c:v>1339.377</c:v>
                </c:pt>
                <c:pt idx="1949">
                  <c:v>1339.8589999999999</c:v>
                </c:pt>
                <c:pt idx="1950">
                  <c:v>1340.3420000000001</c:v>
                </c:pt>
                <c:pt idx="1951">
                  <c:v>1340.8240000000001</c:v>
                </c:pt>
                <c:pt idx="1952">
                  <c:v>1341.306</c:v>
                </c:pt>
                <c:pt idx="1953">
                  <c:v>1341.788</c:v>
                </c:pt>
                <c:pt idx="1954">
                  <c:v>1342.27</c:v>
                </c:pt>
                <c:pt idx="1955">
                  <c:v>1342.752</c:v>
                </c:pt>
                <c:pt idx="1956">
                  <c:v>1343.2339999999999</c:v>
                </c:pt>
                <c:pt idx="1957">
                  <c:v>1343.7170000000001</c:v>
                </c:pt>
                <c:pt idx="1958">
                  <c:v>1344.1990000000001</c:v>
                </c:pt>
                <c:pt idx="1959">
                  <c:v>1344.681</c:v>
                </c:pt>
                <c:pt idx="1960">
                  <c:v>1345.163</c:v>
                </c:pt>
                <c:pt idx="1961">
                  <c:v>1345.645</c:v>
                </c:pt>
                <c:pt idx="1962">
                  <c:v>1346.127</c:v>
                </c:pt>
                <c:pt idx="1963">
                  <c:v>1346.6089999999999</c:v>
                </c:pt>
                <c:pt idx="1964">
                  <c:v>1347.0909999999999</c:v>
                </c:pt>
                <c:pt idx="1965">
                  <c:v>1347.5740000000001</c:v>
                </c:pt>
                <c:pt idx="1966">
                  <c:v>1348.056</c:v>
                </c:pt>
                <c:pt idx="1967">
                  <c:v>1348.538</c:v>
                </c:pt>
                <c:pt idx="1968">
                  <c:v>1349.02</c:v>
                </c:pt>
                <c:pt idx="1969">
                  <c:v>1349.502</c:v>
                </c:pt>
                <c:pt idx="1970">
                  <c:v>1349.9839999999999</c:v>
                </c:pt>
                <c:pt idx="1971">
                  <c:v>1350.4659999999999</c:v>
                </c:pt>
                <c:pt idx="1972">
                  <c:v>1350.9490000000001</c:v>
                </c:pt>
                <c:pt idx="1973">
                  <c:v>1351.431</c:v>
                </c:pt>
                <c:pt idx="1974">
                  <c:v>1351.913</c:v>
                </c:pt>
                <c:pt idx="1975">
                  <c:v>1352.395</c:v>
                </c:pt>
                <c:pt idx="1976">
                  <c:v>1352.877</c:v>
                </c:pt>
                <c:pt idx="1977">
                  <c:v>1353.3589999999999</c:v>
                </c:pt>
                <c:pt idx="1978">
                  <c:v>1353.8409999999999</c:v>
                </c:pt>
                <c:pt idx="1979">
                  <c:v>1354.3230000000001</c:v>
                </c:pt>
                <c:pt idx="1980">
                  <c:v>1354.806</c:v>
                </c:pt>
                <c:pt idx="1981">
                  <c:v>1355.288</c:v>
                </c:pt>
                <c:pt idx="1982">
                  <c:v>1355.77</c:v>
                </c:pt>
                <c:pt idx="1983">
                  <c:v>1356.252</c:v>
                </c:pt>
                <c:pt idx="1984">
                  <c:v>1356.7339999999999</c:v>
                </c:pt>
                <c:pt idx="1985">
                  <c:v>1357.2159999999999</c:v>
                </c:pt>
                <c:pt idx="1986">
                  <c:v>1357.6980000000001</c:v>
                </c:pt>
                <c:pt idx="1987">
                  <c:v>1358.181</c:v>
                </c:pt>
                <c:pt idx="1988">
                  <c:v>1358.663</c:v>
                </c:pt>
                <c:pt idx="1989">
                  <c:v>1359.145</c:v>
                </c:pt>
                <c:pt idx="1990">
                  <c:v>1359.627</c:v>
                </c:pt>
                <c:pt idx="1991">
                  <c:v>1360.1089999999999</c:v>
                </c:pt>
                <c:pt idx="1992">
                  <c:v>1360.5909999999999</c:v>
                </c:pt>
                <c:pt idx="1993">
                  <c:v>1361.0730000000001</c:v>
                </c:pt>
                <c:pt idx="1994">
                  <c:v>1361.556</c:v>
                </c:pt>
                <c:pt idx="1995">
                  <c:v>1362.038</c:v>
                </c:pt>
                <c:pt idx="1996">
                  <c:v>1362.52</c:v>
                </c:pt>
                <c:pt idx="1997">
                  <c:v>1363.002</c:v>
                </c:pt>
                <c:pt idx="1998">
                  <c:v>1363.4839999999999</c:v>
                </c:pt>
                <c:pt idx="1999">
                  <c:v>1363.9659999999999</c:v>
                </c:pt>
                <c:pt idx="2000">
                  <c:v>1364.4480000000001</c:v>
                </c:pt>
                <c:pt idx="2001">
                  <c:v>1364.931</c:v>
                </c:pt>
                <c:pt idx="2002">
                  <c:v>1365.413</c:v>
                </c:pt>
                <c:pt idx="2003">
                  <c:v>1365.895</c:v>
                </c:pt>
                <c:pt idx="2004">
                  <c:v>1366.377</c:v>
                </c:pt>
                <c:pt idx="2005">
                  <c:v>1366.8589999999999</c:v>
                </c:pt>
                <c:pt idx="2006">
                  <c:v>1367.3409999999999</c:v>
                </c:pt>
                <c:pt idx="2007">
                  <c:v>1367.8230000000001</c:v>
                </c:pt>
                <c:pt idx="2008">
                  <c:v>1368.306</c:v>
                </c:pt>
                <c:pt idx="2009">
                  <c:v>1368.788</c:v>
                </c:pt>
                <c:pt idx="2010">
                  <c:v>1369.27</c:v>
                </c:pt>
                <c:pt idx="2011">
                  <c:v>1369.752</c:v>
                </c:pt>
                <c:pt idx="2012">
                  <c:v>1370.2339999999999</c:v>
                </c:pt>
                <c:pt idx="2013">
                  <c:v>1370.7159999999999</c:v>
                </c:pt>
                <c:pt idx="2014">
                  <c:v>1371.1980000000001</c:v>
                </c:pt>
                <c:pt idx="2015">
                  <c:v>1371.68</c:v>
                </c:pt>
                <c:pt idx="2016">
                  <c:v>1372.163</c:v>
                </c:pt>
                <c:pt idx="2017">
                  <c:v>1372.645</c:v>
                </c:pt>
                <c:pt idx="2018">
                  <c:v>1373.127</c:v>
                </c:pt>
                <c:pt idx="2019">
                  <c:v>1373.6089999999999</c:v>
                </c:pt>
                <c:pt idx="2020">
                  <c:v>1374.0909999999999</c:v>
                </c:pt>
                <c:pt idx="2021">
                  <c:v>1374.5730000000001</c:v>
                </c:pt>
                <c:pt idx="2022">
                  <c:v>1375.0550000000001</c:v>
                </c:pt>
                <c:pt idx="2023">
                  <c:v>1375.538</c:v>
                </c:pt>
                <c:pt idx="2024">
                  <c:v>1376.02</c:v>
                </c:pt>
                <c:pt idx="2025">
                  <c:v>1376.502</c:v>
                </c:pt>
                <c:pt idx="2026">
                  <c:v>1376.9839999999999</c:v>
                </c:pt>
                <c:pt idx="2027">
                  <c:v>1377.4659999999999</c:v>
                </c:pt>
                <c:pt idx="2028">
                  <c:v>1377.9480000000001</c:v>
                </c:pt>
                <c:pt idx="2029">
                  <c:v>1378.43</c:v>
                </c:pt>
                <c:pt idx="2030">
                  <c:v>1378.912</c:v>
                </c:pt>
                <c:pt idx="2031">
                  <c:v>1379.395</c:v>
                </c:pt>
                <c:pt idx="2032">
                  <c:v>1379.877</c:v>
                </c:pt>
                <c:pt idx="2033">
                  <c:v>1380.3589999999999</c:v>
                </c:pt>
                <c:pt idx="2034">
                  <c:v>1380.8409999999999</c:v>
                </c:pt>
                <c:pt idx="2035">
                  <c:v>1381.3230000000001</c:v>
                </c:pt>
                <c:pt idx="2036">
                  <c:v>1381.8050000000001</c:v>
                </c:pt>
                <c:pt idx="2037">
                  <c:v>1382.287</c:v>
                </c:pt>
                <c:pt idx="2038">
                  <c:v>1382.77</c:v>
                </c:pt>
                <c:pt idx="2039">
                  <c:v>1383.252</c:v>
                </c:pt>
                <c:pt idx="2040">
                  <c:v>1383.7339999999999</c:v>
                </c:pt>
                <c:pt idx="2041">
                  <c:v>1384.2159999999999</c:v>
                </c:pt>
                <c:pt idx="2042">
                  <c:v>1384.6980000000001</c:v>
                </c:pt>
                <c:pt idx="2043">
                  <c:v>1385.18</c:v>
                </c:pt>
                <c:pt idx="2044">
                  <c:v>1385.662</c:v>
                </c:pt>
                <c:pt idx="2045">
                  <c:v>1386.145</c:v>
                </c:pt>
                <c:pt idx="2046">
                  <c:v>1386.627</c:v>
                </c:pt>
                <c:pt idx="2047">
                  <c:v>1387.1089999999999</c:v>
                </c:pt>
                <c:pt idx="2048">
                  <c:v>1387.5909999999999</c:v>
                </c:pt>
                <c:pt idx="2049">
                  <c:v>1388.0730000000001</c:v>
                </c:pt>
                <c:pt idx="2050">
                  <c:v>1388.5550000000001</c:v>
                </c:pt>
                <c:pt idx="2051">
                  <c:v>1389.037</c:v>
                </c:pt>
                <c:pt idx="2052">
                  <c:v>1389.52</c:v>
                </c:pt>
                <c:pt idx="2053">
                  <c:v>1390.002</c:v>
                </c:pt>
                <c:pt idx="2054">
                  <c:v>1390.4839999999999</c:v>
                </c:pt>
                <c:pt idx="2055">
                  <c:v>1390.9659999999999</c:v>
                </c:pt>
                <c:pt idx="2056">
                  <c:v>1391.4480000000001</c:v>
                </c:pt>
                <c:pt idx="2057">
                  <c:v>1391.93</c:v>
                </c:pt>
                <c:pt idx="2058">
                  <c:v>1392.412</c:v>
                </c:pt>
                <c:pt idx="2059">
                  <c:v>1392.895</c:v>
                </c:pt>
                <c:pt idx="2060">
                  <c:v>1393.377</c:v>
                </c:pt>
                <c:pt idx="2061">
                  <c:v>1393.8589999999999</c:v>
                </c:pt>
                <c:pt idx="2062">
                  <c:v>1394.3409999999999</c:v>
                </c:pt>
                <c:pt idx="2063">
                  <c:v>1394.8230000000001</c:v>
                </c:pt>
                <c:pt idx="2064">
                  <c:v>1395.3050000000001</c:v>
                </c:pt>
                <c:pt idx="2065">
                  <c:v>1395.787</c:v>
                </c:pt>
                <c:pt idx="2066">
                  <c:v>1396.269</c:v>
                </c:pt>
                <c:pt idx="2067">
                  <c:v>1396.752</c:v>
                </c:pt>
                <c:pt idx="2068">
                  <c:v>1397.2339999999999</c:v>
                </c:pt>
                <c:pt idx="2069">
                  <c:v>1397.7159999999999</c:v>
                </c:pt>
                <c:pt idx="2070">
                  <c:v>1398.1980000000001</c:v>
                </c:pt>
                <c:pt idx="2071">
                  <c:v>1398.68</c:v>
                </c:pt>
                <c:pt idx="2072">
                  <c:v>1399.162</c:v>
                </c:pt>
                <c:pt idx="2073">
                  <c:v>1399.644</c:v>
                </c:pt>
                <c:pt idx="2074">
                  <c:v>1400.127</c:v>
                </c:pt>
                <c:pt idx="2075">
                  <c:v>1400.6089999999999</c:v>
                </c:pt>
                <c:pt idx="2076">
                  <c:v>1401.0909999999999</c:v>
                </c:pt>
                <c:pt idx="2077">
                  <c:v>1401.5730000000001</c:v>
                </c:pt>
                <c:pt idx="2078">
                  <c:v>1402.0550000000001</c:v>
                </c:pt>
                <c:pt idx="2079">
                  <c:v>1402.537</c:v>
                </c:pt>
                <c:pt idx="2080">
                  <c:v>1403.019</c:v>
                </c:pt>
                <c:pt idx="2081">
                  <c:v>1403.501</c:v>
                </c:pt>
                <c:pt idx="2082">
                  <c:v>1403.9839999999999</c:v>
                </c:pt>
                <c:pt idx="2083">
                  <c:v>1404.4659999999999</c:v>
                </c:pt>
                <c:pt idx="2084">
                  <c:v>1404.9480000000001</c:v>
                </c:pt>
                <c:pt idx="2085">
                  <c:v>1405.43</c:v>
                </c:pt>
                <c:pt idx="2086">
                  <c:v>1405.912</c:v>
                </c:pt>
                <c:pt idx="2087">
                  <c:v>1406.394</c:v>
                </c:pt>
                <c:pt idx="2088">
                  <c:v>1406.876</c:v>
                </c:pt>
                <c:pt idx="2089">
                  <c:v>1407.3589999999999</c:v>
                </c:pt>
                <c:pt idx="2090">
                  <c:v>1407.8409999999999</c:v>
                </c:pt>
                <c:pt idx="2091">
                  <c:v>1408.3230000000001</c:v>
                </c:pt>
                <c:pt idx="2092">
                  <c:v>1408.8050000000001</c:v>
                </c:pt>
                <c:pt idx="2093">
                  <c:v>1409.287</c:v>
                </c:pt>
                <c:pt idx="2094">
                  <c:v>1409.769</c:v>
                </c:pt>
                <c:pt idx="2095">
                  <c:v>1410.251</c:v>
                </c:pt>
                <c:pt idx="2096">
                  <c:v>1410.7339999999999</c:v>
                </c:pt>
                <c:pt idx="2097">
                  <c:v>1411.2159999999999</c:v>
                </c:pt>
                <c:pt idx="2098">
                  <c:v>1411.6980000000001</c:v>
                </c:pt>
                <c:pt idx="2099">
                  <c:v>1412.18</c:v>
                </c:pt>
                <c:pt idx="2100">
                  <c:v>1412.662</c:v>
                </c:pt>
                <c:pt idx="2101">
                  <c:v>1413.144</c:v>
                </c:pt>
                <c:pt idx="2102">
                  <c:v>1413.626</c:v>
                </c:pt>
                <c:pt idx="2103">
                  <c:v>1414.1089999999999</c:v>
                </c:pt>
                <c:pt idx="2104">
                  <c:v>1414.5909999999999</c:v>
                </c:pt>
                <c:pt idx="2105">
                  <c:v>1415.0730000000001</c:v>
                </c:pt>
                <c:pt idx="2106">
                  <c:v>1415.5550000000001</c:v>
                </c:pt>
                <c:pt idx="2107">
                  <c:v>1416.037</c:v>
                </c:pt>
                <c:pt idx="2108">
                  <c:v>1416.519</c:v>
                </c:pt>
                <c:pt idx="2109">
                  <c:v>1417.001</c:v>
                </c:pt>
                <c:pt idx="2110">
                  <c:v>1417.4839999999999</c:v>
                </c:pt>
                <c:pt idx="2111">
                  <c:v>1417.9659999999999</c:v>
                </c:pt>
                <c:pt idx="2112">
                  <c:v>1418.4480000000001</c:v>
                </c:pt>
                <c:pt idx="2113">
                  <c:v>1418.93</c:v>
                </c:pt>
                <c:pt idx="2114">
                  <c:v>1419.412</c:v>
                </c:pt>
                <c:pt idx="2115">
                  <c:v>1419.894</c:v>
                </c:pt>
                <c:pt idx="2116">
                  <c:v>1420.376</c:v>
                </c:pt>
                <c:pt idx="2117">
                  <c:v>1420.8589999999999</c:v>
                </c:pt>
                <c:pt idx="2118">
                  <c:v>1421.3409999999999</c:v>
                </c:pt>
                <c:pt idx="2119">
                  <c:v>1421.8230000000001</c:v>
                </c:pt>
                <c:pt idx="2120">
                  <c:v>1422.3050000000001</c:v>
                </c:pt>
                <c:pt idx="2121">
                  <c:v>1422.787</c:v>
                </c:pt>
                <c:pt idx="2122">
                  <c:v>1423.269</c:v>
                </c:pt>
                <c:pt idx="2123">
                  <c:v>1423.751</c:v>
                </c:pt>
                <c:pt idx="2124">
                  <c:v>1424.2329999999999</c:v>
                </c:pt>
                <c:pt idx="2125">
                  <c:v>1424.7159999999999</c:v>
                </c:pt>
                <c:pt idx="2126">
                  <c:v>1425.1980000000001</c:v>
                </c:pt>
                <c:pt idx="2127">
                  <c:v>1425.68</c:v>
                </c:pt>
                <c:pt idx="2128">
                  <c:v>1426.162</c:v>
                </c:pt>
                <c:pt idx="2129">
                  <c:v>1426.644</c:v>
                </c:pt>
                <c:pt idx="2130">
                  <c:v>1427.126</c:v>
                </c:pt>
                <c:pt idx="2131">
                  <c:v>1427.6079999999999</c:v>
                </c:pt>
                <c:pt idx="2132">
                  <c:v>1428.0909999999999</c:v>
                </c:pt>
                <c:pt idx="2133">
                  <c:v>1428.5730000000001</c:v>
                </c:pt>
                <c:pt idx="2134">
                  <c:v>1429.0550000000001</c:v>
                </c:pt>
                <c:pt idx="2135">
                  <c:v>1429.537</c:v>
                </c:pt>
                <c:pt idx="2136">
                  <c:v>1430.019</c:v>
                </c:pt>
                <c:pt idx="2137">
                  <c:v>1430.501</c:v>
                </c:pt>
                <c:pt idx="2138">
                  <c:v>1430.9829999999999</c:v>
                </c:pt>
                <c:pt idx="2139">
                  <c:v>1431.4649999999999</c:v>
                </c:pt>
                <c:pt idx="2140">
                  <c:v>1431.9480000000001</c:v>
                </c:pt>
                <c:pt idx="2141">
                  <c:v>1432.43</c:v>
                </c:pt>
                <c:pt idx="2142">
                  <c:v>1432.912</c:v>
                </c:pt>
                <c:pt idx="2143">
                  <c:v>1433.394</c:v>
                </c:pt>
                <c:pt idx="2144">
                  <c:v>1433.876</c:v>
                </c:pt>
                <c:pt idx="2145">
                  <c:v>1434.3579999999999</c:v>
                </c:pt>
                <c:pt idx="2146">
                  <c:v>1434.84</c:v>
                </c:pt>
                <c:pt idx="2147">
                  <c:v>1435.3230000000001</c:v>
                </c:pt>
                <c:pt idx="2148">
                  <c:v>1435.8050000000001</c:v>
                </c:pt>
                <c:pt idx="2149">
                  <c:v>1436.287</c:v>
                </c:pt>
                <c:pt idx="2150">
                  <c:v>1436.769</c:v>
                </c:pt>
                <c:pt idx="2151">
                  <c:v>1437.251</c:v>
                </c:pt>
                <c:pt idx="2152">
                  <c:v>1437.7329999999999</c:v>
                </c:pt>
                <c:pt idx="2153">
                  <c:v>1438.2149999999999</c:v>
                </c:pt>
                <c:pt idx="2154">
                  <c:v>1438.6980000000001</c:v>
                </c:pt>
                <c:pt idx="2155">
                  <c:v>1439.18</c:v>
                </c:pt>
                <c:pt idx="2156">
                  <c:v>1439.662</c:v>
                </c:pt>
                <c:pt idx="2157">
                  <c:v>1440.144</c:v>
                </c:pt>
                <c:pt idx="2158">
                  <c:v>1440.626</c:v>
                </c:pt>
                <c:pt idx="2159">
                  <c:v>1441.1079999999999</c:v>
                </c:pt>
                <c:pt idx="2160">
                  <c:v>1441.59</c:v>
                </c:pt>
                <c:pt idx="2161">
                  <c:v>1442.0730000000001</c:v>
                </c:pt>
                <c:pt idx="2162">
                  <c:v>1442.5550000000001</c:v>
                </c:pt>
                <c:pt idx="2163">
                  <c:v>1443.037</c:v>
                </c:pt>
                <c:pt idx="2164">
                  <c:v>1443.519</c:v>
                </c:pt>
                <c:pt idx="2165">
                  <c:v>1444.001</c:v>
                </c:pt>
                <c:pt idx="2166">
                  <c:v>1444.4829999999999</c:v>
                </c:pt>
                <c:pt idx="2167">
                  <c:v>1444.9649999999999</c:v>
                </c:pt>
                <c:pt idx="2168">
                  <c:v>1445.4480000000001</c:v>
                </c:pt>
                <c:pt idx="2169">
                  <c:v>1445.93</c:v>
                </c:pt>
                <c:pt idx="2170">
                  <c:v>1446.412</c:v>
                </c:pt>
                <c:pt idx="2171">
                  <c:v>1446.894</c:v>
                </c:pt>
                <c:pt idx="2172">
                  <c:v>1447.376</c:v>
                </c:pt>
                <c:pt idx="2173">
                  <c:v>1447.8579999999999</c:v>
                </c:pt>
                <c:pt idx="2174">
                  <c:v>1448.34</c:v>
                </c:pt>
                <c:pt idx="2175">
                  <c:v>1448.8230000000001</c:v>
                </c:pt>
                <c:pt idx="2176">
                  <c:v>1449.3050000000001</c:v>
                </c:pt>
                <c:pt idx="2177">
                  <c:v>1449.787</c:v>
                </c:pt>
                <c:pt idx="2178">
                  <c:v>1450.269</c:v>
                </c:pt>
                <c:pt idx="2179">
                  <c:v>1450.751</c:v>
                </c:pt>
                <c:pt idx="2180">
                  <c:v>1451.2329999999999</c:v>
                </c:pt>
                <c:pt idx="2181">
                  <c:v>1451.7149999999999</c:v>
                </c:pt>
                <c:pt idx="2182">
                  <c:v>1452.1969999999999</c:v>
                </c:pt>
                <c:pt idx="2183">
                  <c:v>1452.68</c:v>
                </c:pt>
                <c:pt idx="2184">
                  <c:v>1453.162</c:v>
                </c:pt>
                <c:pt idx="2185">
                  <c:v>1453.644</c:v>
                </c:pt>
                <c:pt idx="2186">
                  <c:v>1454.126</c:v>
                </c:pt>
                <c:pt idx="2187">
                  <c:v>1454.6079999999999</c:v>
                </c:pt>
                <c:pt idx="2188">
                  <c:v>1455.09</c:v>
                </c:pt>
                <c:pt idx="2189">
                  <c:v>1455.5719999999999</c:v>
                </c:pt>
                <c:pt idx="2190">
                  <c:v>1456.0550000000001</c:v>
                </c:pt>
                <c:pt idx="2191">
                  <c:v>1456.537</c:v>
                </c:pt>
                <c:pt idx="2192">
                  <c:v>1457.019</c:v>
                </c:pt>
                <c:pt idx="2193">
                  <c:v>1457.501</c:v>
                </c:pt>
                <c:pt idx="2194">
                  <c:v>1457.9829999999999</c:v>
                </c:pt>
                <c:pt idx="2195">
                  <c:v>1458.4649999999999</c:v>
                </c:pt>
                <c:pt idx="2196">
                  <c:v>1458.9469999999999</c:v>
                </c:pt>
                <c:pt idx="2197">
                  <c:v>1459.4290000000001</c:v>
                </c:pt>
                <c:pt idx="2198">
                  <c:v>1459.912</c:v>
                </c:pt>
                <c:pt idx="2199">
                  <c:v>1460.394</c:v>
                </c:pt>
                <c:pt idx="2200">
                  <c:v>1460.876</c:v>
                </c:pt>
                <c:pt idx="2201">
                  <c:v>1461.3579999999999</c:v>
                </c:pt>
                <c:pt idx="2202">
                  <c:v>1461.84</c:v>
                </c:pt>
                <c:pt idx="2203">
                  <c:v>1462.3219999999999</c:v>
                </c:pt>
                <c:pt idx="2204">
                  <c:v>1462.8040000000001</c:v>
                </c:pt>
                <c:pt idx="2205">
                  <c:v>1463.287</c:v>
                </c:pt>
                <c:pt idx="2206">
                  <c:v>1463.769</c:v>
                </c:pt>
                <c:pt idx="2207">
                  <c:v>1464.251</c:v>
                </c:pt>
                <c:pt idx="2208">
                  <c:v>1464.7329999999999</c:v>
                </c:pt>
                <c:pt idx="2209">
                  <c:v>1465.2149999999999</c:v>
                </c:pt>
                <c:pt idx="2210">
                  <c:v>1465.6969999999999</c:v>
                </c:pt>
                <c:pt idx="2211">
                  <c:v>1466.1790000000001</c:v>
                </c:pt>
                <c:pt idx="2212">
                  <c:v>1466.6610000000001</c:v>
                </c:pt>
                <c:pt idx="2213">
                  <c:v>1467.144</c:v>
                </c:pt>
                <c:pt idx="2214">
                  <c:v>1467.626</c:v>
                </c:pt>
                <c:pt idx="2215">
                  <c:v>1468.1079999999999</c:v>
                </c:pt>
                <c:pt idx="2216">
                  <c:v>1468.59</c:v>
                </c:pt>
                <c:pt idx="2217">
                  <c:v>1469.0719999999999</c:v>
                </c:pt>
                <c:pt idx="2218">
                  <c:v>1469.5540000000001</c:v>
                </c:pt>
                <c:pt idx="2219">
                  <c:v>1470.0360000000001</c:v>
                </c:pt>
                <c:pt idx="2220">
                  <c:v>1470.519</c:v>
                </c:pt>
                <c:pt idx="2221">
                  <c:v>1471.001</c:v>
                </c:pt>
                <c:pt idx="2222">
                  <c:v>1471.4829999999999</c:v>
                </c:pt>
                <c:pt idx="2223">
                  <c:v>1471.9649999999999</c:v>
                </c:pt>
                <c:pt idx="2224">
                  <c:v>1472.4469999999999</c:v>
                </c:pt>
                <c:pt idx="2225">
                  <c:v>1472.9290000000001</c:v>
                </c:pt>
                <c:pt idx="2226">
                  <c:v>1473.4110000000001</c:v>
                </c:pt>
                <c:pt idx="2227">
                  <c:v>1473.894</c:v>
                </c:pt>
                <c:pt idx="2228">
                  <c:v>1474.376</c:v>
                </c:pt>
                <c:pt idx="2229">
                  <c:v>1474.8579999999999</c:v>
                </c:pt>
                <c:pt idx="2230">
                  <c:v>1475.34</c:v>
                </c:pt>
                <c:pt idx="2231">
                  <c:v>1475.8219999999999</c:v>
                </c:pt>
                <c:pt idx="2232">
                  <c:v>1476.3040000000001</c:v>
                </c:pt>
                <c:pt idx="2233">
                  <c:v>1476.7860000000001</c:v>
                </c:pt>
                <c:pt idx="2234">
                  <c:v>1477.269</c:v>
                </c:pt>
                <c:pt idx="2235">
                  <c:v>1477.751</c:v>
                </c:pt>
                <c:pt idx="2236">
                  <c:v>1478.2329999999999</c:v>
                </c:pt>
                <c:pt idx="2237">
                  <c:v>1478.7149999999999</c:v>
                </c:pt>
                <c:pt idx="2238">
                  <c:v>1479.1969999999999</c:v>
                </c:pt>
                <c:pt idx="2239">
                  <c:v>1479.6790000000001</c:v>
                </c:pt>
                <c:pt idx="2240">
                  <c:v>1480.1610000000001</c:v>
                </c:pt>
                <c:pt idx="2241">
                  <c:v>1480.644</c:v>
                </c:pt>
                <c:pt idx="2242">
                  <c:v>1481.126</c:v>
                </c:pt>
                <c:pt idx="2243">
                  <c:v>1481.6079999999999</c:v>
                </c:pt>
                <c:pt idx="2244">
                  <c:v>1482.09</c:v>
                </c:pt>
                <c:pt idx="2245">
                  <c:v>1482.5719999999999</c:v>
                </c:pt>
                <c:pt idx="2246">
                  <c:v>1483.0540000000001</c:v>
                </c:pt>
                <c:pt idx="2247">
                  <c:v>1483.5360000000001</c:v>
                </c:pt>
                <c:pt idx="2248">
                  <c:v>1484.018</c:v>
                </c:pt>
                <c:pt idx="2249">
                  <c:v>1484.501</c:v>
                </c:pt>
                <c:pt idx="2250">
                  <c:v>1484.9829999999999</c:v>
                </c:pt>
                <c:pt idx="2251">
                  <c:v>1485.4649999999999</c:v>
                </c:pt>
                <c:pt idx="2252">
                  <c:v>1485.9469999999999</c:v>
                </c:pt>
                <c:pt idx="2253">
                  <c:v>1486.4290000000001</c:v>
                </c:pt>
                <c:pt idx="2254">
                  <c:v>1486.9110000000001</c:v>
                </c:pt>
                <c:pt idx="2255">
                  <c:v>1487.393</c:v>
                </c:pt>
                <c:pt idx="2256">
                  <c:v>1487.876</c:v>
                </c:pt>
                <c:pt idx="2257">
                  <c:v>1488.3579999999999</c:v>
                </c:pt>
                <c:pt idx="2258">
                  <c:v>1488.84</c:v>
                </c:pt>
                <c:pt idx="2259">
                  <c:v>1489.3219999999999</c:v>
                </c:pt>
                <c:pt idx="2260">
                  <c:v>1489.8040000000001</c:v>
                </c:pt>
                <c:pt idx="2261">
                  <c:v>1490.2860000000001</c:v>
                </c:pt>
                <c:pt idx="2262">
                  <c:v>1490.768</c:v>
                </c:pt>
                <c:pt idx="2263">
                  <c:v>1491.25</c:v>
                </c:pt>
                <c:pt idx="2264">
                  <c:v>1491.7329999999999</c:v>
                </c:pt>
                <c:pt idx="2265">
                  <c:v>1492.2149999999999</c:v>
                </c:pt>
                <c:pt idx="2266">
                  <c:v>1492.6969999999999</c:v>
                </c:pt>
                <c:pt idx="2267">
                  <c:v>1493.1790000000001</c:v>
                </c:pt>
                <c:pt idx="2268">
                  <c:v>1493.6610000000001</c:v>
                </c:pt>
                <c:pt idx="2269">
                  <c:v>1494.143</c:v>
                </c:pt>
                <c:pt idx="2270">
                  <c:v>1494.625</c:v>
                </c:pt>
                <c:pt idx="2271">
                  <c:v>1495.1079999999999</c:v>
                </c:pt>
                <c:pt idx="2272">
                  <c:v>1495.59</c:v>
                </c:pt>
                <c:pt idx="2273">
                  <c:v>1496.0719999999999</c:v>
                </c:pt>
                <c:pt idx="2274">
                  <c:v>1496.5540000000001</c:v>
                </c:pt>
                <c:pt idx="2275">
                  <c:v>1497.0360000000001</c:v>
                </c:pt>
                <c:pt idx="2276">
                  <c:v>1497.518</c:v>
                </c:pt>
                <c:pt idx="2277">
                  <c:v>1498</c:v>
                </c:pt>
                <c:pt idx="2278">
                  <c:v>1498.4829999999999</c:v>
                </c:pt>
                <c:pt idx="2279">
                  <c:v>1498.9649999999999</c:v>
                </c:pt>
                <c:pt idx="2280">
                  <c:v>1499.4469999999999</c:v>
                </c:pt>
                <c:pt idx="2281">
                  <c:v>1499.9290000000001</c:v>
                </c:pt>
                <c:pt idx="2282">
                  <c:v>1500.4110000000001</c:v>
                </c:pt>
                <c:pt idx="2283">
                  <c:v>1500.893</c:v>
                </c:pt>
                <c:pt idx="2284">
                  <c:v>1501.375</c:v>
                </c:pt>
                <c:pt idx="2285">
                  <c:v>1501.8579999999999</c:v>
                </c:pt>
                <c:pt idx="2286">
                  <c:v>1502.34</c:v>
                </c:pt>
                <c:pt idx="2287">
                  <c:v>1502.8219999999999</c:v>
                </c:pt>
                <c:pt idx="2288">
                  <c:v>1503.3040000000001</c:v>
                </c:pt>
                <c:pt idx="2289">
                  <c:v>1503.7860000000001</c:v>
                </c:pt>
                <c:pt idx="2290">
                  <c:v>1504.268</c:v>
                </c:pt>
                <c:pt idx="2291">
                  <c:v>1504.75</c:v>
                </c:pt>
                <c:pt idx="2292">
                  <c:v>1505.2329999999999</c:v>
                </c:pt>
                <c:pt idx="2293">
                  <c:v>1505.7149999999999</c:v>
                </c:pt>
                <c:pt idx="2294">
                  <c:v>1506.1969999999999</c:v>
                </c:pt>
                <c:pt idx="2295">
                  <c:v>1506.6790000000001</c:v>
                </c:pt>
                <c:pt idx="2296">
                  <c:v>1507.1610000000001</c:v>
                </c:pt>
                <c:pt idx="2297">
                  <c:v>1507.643</c:v>
                </c:pt>
                <c:pt idx="2298">
                  <c:v>1508.125</c:v>
                </c:pt>
                <c:pt idx="2299">
                  <c:v>1508.607</c:v>
                </c:pt>
                <c:pt idx="2300">
                  <c:v>1509.09</c:v>
                </c:pt>
                <c:pt idx="2301">
                  <c:v>1509.5719999999999</c:v>
                </c:pt>
                <c:pt idx="2302">
                  <c:v>1510.0540000000001</c:v>
                </c:pt>
                <c:pt idx="2303">
                  <c:v>1510.5360000000001</c:v>
                </c:pt>
                <c:pt idx="2304">
                  <c:v>1511.018</c:v>
                </c:pt>
                <c:pt idx="2305">
                  <c:v>1511.5</c:v>
                </c:pt>
                <c:pt idx="2306">
                  <c:v>1511.982</c:v>
                </c:pt>
                <c:pt idx="2307">
                  <c:v>1512.4649999999999</c:v>
                </c:pt>
                <c:pt idx="2308">
                  <c:v>1512.9469999999999</c:v>
                </c:pt>
                <c:pt idx="2309">
                  <c:v>1513.4290000000001</c:v>
                </c:pt>
                <c:pt idx="2310">
                  <c:v>1513.9110000000001</c:v>
                </c:pt>
                <c:pt idx="2311">
                  <c:v>1514.393</c:v>
                </c:pt>
                <c:pt idx="2312">
                  <c:v>1514.875</c:v>
                </c:pt>
                <c:pt idx="2313">
                  <c:v>1515.357</c:v>
                </c:pt>
                <c:pt idx="2314">
                  <c:v>1515.8389999999999</c:v>
                </c:pt>
                <c:pt idx="2315">
                  <c:v>1516.3219999999999</c:v>
                </c:pt>
                <c:pt idx="2316">
                  <c:v>1516.8040000000001</c:v>
                </c:pt>
                <c:pt idx="2317">
                  <c:v>1517.2860000000001</c:v>
                </c:pt>
                <c:pt idx="2318">
                  <c:v>1517.768</c:v>
                </c:pt>
                <c:pt idx="2319">
                  <c:v>1518.25</c:v>
                </c:pt>
                <c:pt idx="2320">
                  <c:v>1518.732</c:v>
                </c:pt>
                <c:pt idx="2321">
                  <c:v>1519.2139999999999</c:v>
                </c:pt>
                <c:pt idx="2322">
                  <c:v>1519.6969999999999</c:v>
                </c:pt>
                <c:pt idx="2323">
                  <c:v>1520.1790000000001</c:v>
                </c:pt>
                <c:pt idx="2324">
                  <c:v>1520.6610000000001</c:v>
                </c:pt>
                <c:pt idx="2325">
                  <c:v>1521.143</c:v>
                </c:pt>
                <c:pt idx="2326">
                  <c:v>1521.625</c:v>
                </c:pt>
                <c:pt idx="2327">
                  <c:v>1522.107</c:v>
                </c:pt>
                <c:pt idx="2328">
                  <c:v>1522.5889999999999</c:v>
                </c:pt>
                <c:pt idx="2329">
                  <c:v>1523.0719999999999</c:v>
                </c:pt>
                <c:pt idx="2330">
                  <c:v>1523.5540000000001</c:v>
                </c:pt>
                <c:pt idx="2331">
                  <c:v>1524.0360000000001</c:v>
                </c:pt>
                <c:pt idx="2332">
                  <c:v>1524.518</c:v>
                </c:pt>
                <c:pt idx="2333">
                  <c:v>1525</c:v>
                </c:pt>
                <c:pt idx="2334">
                  <c:v>1525.482</c:v>
                </c:pt>
                <c:pt idx="2335">
                  <c:v>1525.9639999999999</c:v>
                </c:pt>
                <c:pt idx="2336">
                  <c:v>1526.4469999999999</c:v>
                </c:pt>
                <c:pt idx="2337">
                  <c:v>1526.9290000000001</c:v>
                </c:pt>
                <c:pt idx="2338">
                  <c:v>1527.4110000000001</c:v>
                </c:pt>
                <c:pt idx="2339">
                  <c:v>1527.893</c:v>
                </c:pt>
                <c:pt idx="2340">
                  <c:v>1528.375</c:v>
                </c:pt>
                <c:pt idx="2341">
                  <c:v>1528.857</c:v>
                </c:pt>
                <c:pt idx="2342">
                  <c:v>1529.3389999999999</c:v>
                </c:pt>
                <c:pt idx="2343">
                  <c:v>1529.8219999999999</c:v>
                </c:pt>
                <c:pt idx="2344">
                  <c:v>1530.3040000000001</c:v>
                </c:pt>
                <c:pt idx="2345">
                  <c:v>1530.7860000000001</c:v>
                </c:pt>
                <c:pt idx="2346">
                  <c:v>1531.268</c:v>
                </c:pt>
                <c:pt idx="2347">
                  <c:v>1531.75</c:v>
                </c:pt>
                <c:pt idx="2348">
                  <c:v>1532.232</c:v>
                </c:pt>
                <c:pt idx="2349">
                  <c:v>1532.7139999999999</c:v>
                </c:pt>
                <c:pt idx="2350">
                  <c:v>1533.1969999999999</c:v>
                </c:pt>
                <c:pt idx="2351">
                  <c:v>1533.6790000000001</c:v>
                </c:pt>
                <c:pt idx="2352">
                  <c:v>1534.1610000000001</c:v>
                </c:pt>
                <c:pt idx="2353">
                  <c:v>1534.643</c:v>
                </c:pt>
                <c:pt idx="2354">
                  <c:v>1535.125</c:v>
                </c:pt>
                <c:pt idx="2355">
                  <c:v>1535.607</c:v>
                </c:pt>
                <c:pt idx="2356">
                  <c:v>1536.0889999999999</c:v>
                </c:pt>
                <c:pt idx="2357">
                  <c:v>1536.5709999999999</c:v>
                </c:pt>
                <c:pt idx="2358">
                  <c:v>1537.0540000000001</c:v>
                </c:pt>
                <c:pt idx="2359">
                  <c:v>1537.5360000000001</c:v>
                </c:pt>
                <c:pt idx="2360">
                  <c:v>1538.018</c:v>
                </c:pt>
                <c:pt idx="2361">
                  <c:v>1538.5</c:v>
                </c:pt>
                <c:pt idx="2362">
                  <c:v>1538.982</c:v>
                </c:pt>
                <c:pt idx="2363">
                  <c:v>1539.4639999999999</c:v>
                </c:pt>
                <c:pt idx="2364">
                  <c:v>1539.9459999999999</c:v>
                </c:pt>
                <c:pt idx="2365">
                  <c:v>1540.4290000000001</c:v>
                </c:pt>
                <c:pt idx="2366">
                  <c:v>1540.9110000000001</c:v>
                </c:pt>
                <c:pt idx="2367">
                  <c:v>1541.393</c:v>
                </c:pt>
                <c:pt idx="2368">
                  <c:v>1541.875</c:v>
                </c:pt>
                <c:pt idx="2369">
                  <c:v>1542.357</c:v>
                </c:pt>
                <c:pt idx="2370">
                  <c:v>1542.8389999999999</c:v>
                </c:pt>
                <c:pt idx="2371">
                  <c:v>1543.3209999999999</c:v>
                </c:pt>
                <c:pt idx="2372">
                  <c:v>1543.8030000000001</c:v>
                </c:pt>
                <c:pt idx="2373">
                  <c:v>1544.2860000000001</c:v>
                </c:pt>
                <c:pt idx="2374">
                  <c:v>1544.768</c:v>
                </c:pt>
                <c:pt idx="2375">
                  <c:v>1545.25</c:v>
                </c:pt>
                <c:pt idx="2376">
                  <c:v>1545.732</c:v>
                </c:pt>
                <c:pt idx="2377">
                  <c:v>1546.2139999999999</c:v>
                </c:pt>
                <c:pt idx="2378">
                  <c:v>1546.6959999999999</c:v>
                </c:pt>
                <c:pt idx="2379">
                  <c:v>1547.1780000000001</c:v>
                </c:pt>
                <c:pt idx="2380">
                  <c:v>1547.6610000000001</c:v>
                </c:pt>
                <c:pt idx="2381">
                  <c:v>1548.143</c:v>
                </c:pt>
                <c:pt idx="2382">
                  <c:v>1548.625</c:v>
                </c:pt>
                <c:pt idx="2383">
                  <c:v>1549.107</c:v>
                </c:pt>
                <c:pt idx="2384">
                  <c:v>1549.5889999999999</c:v>
                </c:pt>
                <c:pt idx="2385">
                  <c:v>1550.0709999999999</c:v>
                </c:pt>
                <c:pt idx="2386">
                  <c:v>1550.5530000000001</c:v>
                </c:pt>
                <c:pt idx="2387">
                  <c:v>1551.0360000000001</c:v>
                </c:pt>
                <c:pt idx="2388">
                  <c:v>1551.518</c:v>
                </c:pt>
                <c:pt idx="2389">
                  <c:v>1552</c:v>
                </c:pt>
                <c:pt idx="2390">
                  <c:v>1552.482</c:v>
                </c:pt>
                <c:pt idx="2391">
                  <c:v>1552.9639999999999</c:v>
                </c:pt>
                <c:pt idx="2392">
                  <c:v>1553.4459999999999</c:v>
                </c:pt>
                <c:pt idx="2393">
                  <c:v>1553.9280000000001</c:v>
                </c:pt>
                <c:pt idx="2394">
                  <c:v>1554.4110000000001</c:v>
                </c:pt>
                <c:pt idx="2395">
                  <c:v>1554.893</c:v>
                </c:pt>
                <c:pt idx="2396">
                  <c:v>1555.375</c:v>
                </c:pt>
                <c:pt idx="2397">
                  <c:v>1555.857</c:v>
                </c:pt>
                <c:pt idx="2398">
                  <c:v>1556.3389999999999</c:v>
                </c:pt>
                <c:pt idx="2399">
                  <c:v>1556.8209999999999</c:v>
                </c:pt>
                <c:pt idx="2400">
                  <c:v>1557.3030000000001</c:v>
                </c:pt>
                <c:pt idx="2401">
                  <c:v>1557.7860000000001</c:v>
                </c:pt>
                <c:pt idx="2402">
                  <c:v>1558.268</c:v>
                </c:pt>
                <c:pt idx="2403">
                  <c:v>1558.75</c:v>
                </c:pt>
                <c:pt idx="2404">
                  <c:v>1559.232</c:v>
                </c:pt>
                <c:pt idx="2405">
                  <c:v>1559.7139999999999</c:v>
                </c:pt>
                <c:pt idx="2406">
                  <c:v>1560.1959999999999</c:v>
                </c:pt>
                <c:pt idx="2407">
                  <c:v>1560.6780000000001</c:v>
                </c:pt>
                <c:pt idx="2408">
                  <c:v>1561.16</c:v>
                </c:pt>
                <c:pt idx="2409">
                  <c:v>1561.643</c:v>
                </c:pt>
                <c:pt idx="2410">
                  <c:v>1562.125</c:v>
                </c:pt>
                <c:pt idx="2411">
                  <c:v>1562.607</c:v>
                </c:pt>
                <c:pt idx="2412">
                  <c:v>1563.0889999999999</c:v>
                </c:pt>
                <c:pt idx="2413">
                  <c:v>1563.5709999999999</c:v>
                </c:pt>
                <c:pt idx="2414">
                  <c:v>1564.0530000000001</c:v>
                </c:pt>
                <c:pt idx="2415">
                  <c:v>1564.5350000000001</c:v>
                </c:pt>
                <c:pt idx="2416">
                  <c:v>1565.018</c:v>
                </c:pt>
                <c:pt idx="2417">
                  <c:v>1565.5</c:v>
                </c:pt>
                <c:pt idx="2418">
                  <c:v>1565.982</c:v>
                </c:pt>
                <c:pt idx="2419">
                  <c:v>1566.4639999999999</c:v>
                </c:pt>
                <c:pt idx="2420">
                  <c:v>1566.9459999999999</c:v>
                </c:pt>
                <c:pt idx="2421">
                  <c:v>1567.4280000000001</c:v>
                </c:pt>
                <c:pt idx="2422">
                  <c:v>1567.91</c:v>
                </c:pt>
                <c:pt idx="2423">
                  <c:v>1568.3920000000001</c:v>
                </c:pt>
                <c:pt idx="2424">
                  <c:v>1568.875</c:v>
                </c:pt>
                <c:pt idx="2425">
                  <c:v>1569.357</c:v>
                </c:pt>
                <c:pt idx="2426">
                  <c:v>1569.8389999999999</c:v>
                </c:pt>
                <c:pt idx="2427">
                  <c:v>1570.3209999999999</c:v>
                </c:pt>
                <c:pt idx="2428">
                  <c:v>1570.8030000000001</c:v>
                </c:pt>
                <c:pt idx="2429">
                  <c:v>1571.2850000000001</c:v>
                </c:pt>
                <c:pt idx="2430">
                  <c:v>1571.7670000000001</c:v>
                </c:pt>
                <c:pt idx="2431">
                  <c:v>1572.25</c:v>
                </c:pt>
                <c:pt idx="2432">
                  <c:v>1572.732</c:v>
                </c:pt>
                <c:pt idx="2433">
                  <c:v>1573.2139999999999</c:v>
                </c:pt>
                <c:pt idx="2434">
                  <c:v>1573.6959999999999</c:v>
                </c:pt>
                <c:pt idx="2435">
                  <c:v>1574.1780000000001</c:v>
                </c:pt>
                <c:pt idx="2436">
                  <c:v>1574.66</c:v>
                </c:pt>
                <c:pt idx="2437">
                  <c:v>1575.1420000000001</c:v>
                </c:pt>
                <c:pt idx="2438">
                  <c:v>1575.625</c:v>
                </c:pt>
                <c:pt idx="2439">
                  <c:v>1576.107</c:v>
                </c:pt>
                <c:pt idx="2440">
                  <c:v>1576.5889999999999</c:v>
                </c:pt>
                <c:pt idx="2441">
                  <c:v>1577.0709999999999</c:v>
                </c:pt>
                <c:pt idx="2442">
                  <c:v>1577.5530000000001</c:v>
                </c:pt>
                <c:pt idx="2443">
                  <c:v>1578.0350000000001</c:v>
                </c:pt>
                <c:pt idx="2444">
                  <c:v>1578.5170000000001</c:v>
                </c:pt>
                <c:pt idx="2445">
                  <c:v>1579</c:v>
                </c:pt>
                <c:pt idx="2446">
                  <c:v>1579.482</c:v>
                </c:pt>
                <c:pt idx="2447">
                  <c:v>1579.9639999999999</c:v>
                </c:pt>
                <c:pt idx="2448">
                  <c:v>1580.4459999999999</c:v>
                </c:pt>
                <c:pt idx="2449">
                  <c:v>1580.9280000000001</c:v>
                </c:pt>
                <c:pt idx="2450">
                  <c:v>1581.41</c:v>
                </c:pt>
                <c:pt idx="2451">
                  <c:v>1581.8920000000001</c:v>
                </c:pt>
                <c:pt idx="2452">
                  <c:v>1582.375</c:v>
                </c:pt>
                <c:pt idx="2453">
                  <c:v>1582.857</c:v>
                </c:pt>
                <c:pt idx="2454">
                  <c:v>1583.3389999999999</c:v>
                </c:pt>
                <c:pt idx="2455">
                  <c:v>1583.8209999999999</c:v>
                </c:pt>
                <c:pt idx="2456">
                  <c:v>1584.3030000000001</c:v>
                </c:pt>
                <c:pt idx="2457">
                  <c:v>1584.7850000000001</c:v>
                </c:pt>
                <c:pt idx="2458">
                  <c:v>1585.2670000000001</c:v>
                </c:pt>
                <c:pt idx="2459">
                  <c:v>1585.749</c:v>
                </c:pt>
                <c:pt idx="2460">
                  <c:v>1586.232</c:v>
                </c:pt>
                <c:pt idx="2461">
                  <c:v>1586.7139999999999</c:v>
                </c:pt>
                <c:pt idx="2462">
                  <c:v>1587.1959999999999</c:v>
                </c:pt>
                <c:pt idx="2463">
                  <c:v>1587.6780000000001</c:v>
                </c:pt>
                <c:pt idx="2464">
                  <c:v>1588.16</c:v>
                </c:pt>
                <c:pt idx="2465">
                  <c:v>1588.6420000000001</c:v>
                </c:pt>
                <c:pt idx="2466">
                  <c:v>1589.124</c:v>
                </c:pt>
                <c:pt idx="2467">
                  <c:v>1589.607</c:v>
                </c:pt>
                <c:pt idx="2468">
                  <c:v>1590.0889999999999</c:v>
                </c:pt>
                <c:pt idx="2469">
                  <c:v>1590.5709999999999</c:v>
                </c:pt>
                <c:pt idx="2470">
                  <c:v>1591.0530000000001</c:v>
                </c:pt>
                <c:pt idx="2471">
                  <c:v>1591.5350000000001</c:v>
                </c:pt>
                <c:pt idx="2472">
                  <c:v>1592.0170000000001</c:v>
                </c:pt>
                <c:pt idx="2473">
                  <c:v>1592.499</c:v>
                </c:pt>
                <c:pt idx="2474">
                  <c:v>1592.981</c:v>
                </c:pt>
                <c:pt idx="2475">
                  <c:v>1593.4639999999999</c:v>
                </c:pt>
                <c:pt idx="2476">
                  <c:v>1593.9459999999999</c:v>
                </c:pt>
                <c:pt idx="2477">
                  <c:v>1594.4280000000001</c:v>
                </c:pt>
                <c:pt idx="2478">
                  <c:v>1594.91</c:v>
                </c:pt>
                <c:pt idx="2479">
                  <c:v>1595.3920000000001</c:v>
                </c:pt>
                <c:pt idx="2480">
                  <c:v>1595.874</c:v>
                </c:pt>
                <c:pt idx="2481">
                  <c:v>1596.356</c:v>
                </c:pt>
                <c:pt idx="2482">
                  <c:v>1596.8389999999999</c:v>
                </c:pt>
                <c:pt idx="2483">
                  <c:v>1597.3209999999999</c:v>
                </c:pt>
                <c:pt idx="2484">
                  <c:v>1597.8030000000001</c:v>
                </c:pt>
                <c:pt idx="2485">
                  <c:v>1598.2850000000001</c:v>
                </c:pt>
                <c:pt idx="2486">
                  <c:v>1598.7670000000001</c:v>
                </c:pt>
                <c:pt idx="2487">
                  <c:v>1599.249</c:v>
                </c:pt>
                <c:pt idx="2488">
                  <c:v>1599.731</c:v>
                </c:pt>
                <c:pt idx="2489">
                  <c:v>1600.2139999999999</c:v>
                </c:pt>
                <c:pt idx="2490">
                  <c:v>1600.6959999999999</c:v>
                </c:pt>
                <c:pt idx="2491">
                  <c:v>1601.1780000000001</c:v>
                </c:pt>
                <c:pt idx="2492">
                  <c:v>1601.66</c:v>
                </c:pt>
                <c:pt idx="2493">
                  <c:v>1602.1420000000001</c:v>
                </c:pt>
                <c:pt idx="2494">
                  <c:v>1602.624</c:v>
                </c:pt>
                <c:pt idx="2495">
                  <c:v>1603.106</c:v>
                </c:pt>
                <c:pt idx="2496">
                  <c:v>1603.5889999999999</c:v>
                </c:pt>
                <c:pt idx="2497">
                  <c:v>1604.0709999999999</c:v>
                </c:pt>
                <c:pt idx="2498">
                  <c:v>1604.5530000000001</c:v>
                </c:pt>
                <c:pt idx="2499">
                  <c:v>1605.0350000000001</c:v>
                </c:pt>
                <c:pt idx="2500">
                  <c:v>1605.5170000000001</c:v>
                </c:pt>
                <c:pt idx="2501">
                  <c:v>1605.999</c:v>
                </c:pt>
                <c:pt idx="2502">
                  <c:v>1606.481</c:v>
                </c:pt>
                <c:pt idx="2503">
                  <c:v>1606.9639999999999</c:v>
                </c:pt>
                <c:pt idx="2504">
                  <c:v>1607.4459999999999</c:v>
                </c:pt>
                <c:pt idx="2505">
                  <c:v>1607.9280000000001</c:v>
                </c:pt>
                <c:pt idx="2506">
                  <c:v>1608.41</c:v>
                </c:pt>
                <c:pt idx="2507">
                  <c:v>1608.8920000000001</c:v>
                </c:pt>
                <c:pt idx="2508">
                  <c:v>1609.374</c:v>
                </c:pt>
                <c:pt idx="2509">
                  <c:v>1609.856</c:v>
                </c:pt>
                <c:pt idx="2510">
                  <c:v>1610.338</c:v>
                </c:pt>
                <c:pt idx="2511">
                  <c:v>1610.8209999999999</c:v>
                </c:pt>
                <c:pt idx="2512">
                  <c:v>1611.3030000000001</c:v>
                </c:pt>
                <c:pt idx="2513">
                  <c:v>1611.7850000000001</c:v>
                </c:pt>
                <c:pt idx="2514">
                  <c:v>1612.2670000000001</c:v>
                </c:pt>
                <c:pt idx="2515">
                  <c:v>1612.749</c:v>
                </c:pt>
                <c:pt idx="2516">
                  <c:v>1613.231</c:v>
                </c:pt>
                <c:pt idx="2517">
                  <c:v>1613.713</c:v>
                </c:pt>
                <c:pt idx="2518">
                  <c:v>1614.1959999999999</c:v>
                </c:pt>
                <c:pt idx="2519">
                  <c:v>1614.6780000000001</c:v>
                </c:pt>
                <c:pt idx="2520">
                  <c:v>1615.16</c:v>
                </c:pt>
                <c:pt idx="2521">
                  <c:v>1615.6420000000001</c:v>
                </c:pt>
                <c:pt idx="2522">
                  <c:v>1616.124</c:v>
                </c:pt>
                <c:pt idx="2523">
                  <c:v>1616.606</c:v>
                </c:pt>
                <c:pt idx="2524">
                  <c:v>1617.088</c:v>
                </c:pt>
                <c:pt idx="2525">
                  <c:v>1617.5709999999999</c:v>
                </c:pt>
                <c:pt idx="2526">
                  <c:v>1618.0530000000001</c:v>
                </c:pt>
                <c:pt idx="2527">
                  <c:v>1618.5350000000001</c:v>
                </c:pt>
                <c:pt idx="2528">
                  <c:v>1619.0170000000001</c:v>
                </c:pt>
                <c:pt idx="2529">
                  <c:v>1619.499</c:v>
                </c:pt>
                <c:pt idx="2530">
                  <c:v>1619.981</c:v>
                </c:pt>
                <c:pt idx="2531">
                  <c:v>1620.463</c:v>
                </c:pt>
                <c:pt idx="2532">
                  <c:v>1620.9449999999999</c:v>
                </c:pt>
                <c:pt idx="2533">
                  <c:v>1621.4280000000001</c:v>
                </c:pt>
                <c:pt idx="2534">
                  <c:v>1621.91</c:v>
                </c:pt>
                <c:pt idx="2535">
                  <c:v>1622.3920000000001</c:v>
                </c:pt>
                <c:pt idx="2536">
                  <c:v>1622.874</c:v>
                </c:pt>
                <c:pt idx="2537">
                  <c:v>1623.356</c:v>
                </c:pt>
                <c:pt idx="2538">
                  <c:v>1623.838</c:v>
                </c:pt>
                <c:pt idx="2539">
                  <c:v>1624.32</c:v>
                </c:pt>
                <c:pt idx="2540">
                  <c:v>1624.8030000000001</c:v>
                </c:pt>
                <c:pt idx="2541">
                  <c:v>1625.2850000000001</c:v>
                </c:pt>
                <c:pt idx="2542">
                  <c:v>1625.7670000000001</c:v>
                </c:pt>
                <c:pt idx="2543">
                  <c:v>1626.249</c:v>
                </c:pt>
                <c:pt idx="2544">
                  <c:v>1626.731</c:v>
                </c:pt>
                <c:pt idx="2545">
                  <c:v>1627.213</c:v>
                </c:pt>
                <c:pt idx="2546">
                  <c:v>1627.6949999999999</c:v>
                </c:pt>
                <c:pt idx="2547">
                  <c:v>1628.1769999999999</c:v>
                </c:pt>
                <c:pt idx="2548">
                  <c:v>1628.66</c:v>
                </c:pt>
                <c:pt idx="2549">
                  <c:v>1629.1420000000001</c:v>
                </c:pt>
                <c:pt idx="2550">
                  <c:v>1629.624</c:v>
                </c:pt>
                <c:pt idx="2551">
                  <c:v>1630.106</c:v>
                </c:pt>
                <c:pt idx="2552">
                  <c:v>1630.588</c:v>
                </c:pt>
                <c:pt idx="2553">
                  <c:v>1631.07</c:v>
                </c:pt>
                <c:pt idx="2554">
                  <c:v>1631.5519999999999</c:v>
                </c:pt>
                <c:pt idx="2555">
                  <c:v>1632.0350000000001</c:v>
                </c:pt>
                <c:pt idx="2556">
                  <c:v>1632.5170000000001</c:v>
                </c:pt>
                <c:pt idx="2557">
                  <c:v>1632.999</c:v>
                </c:pt>
                <c:pt idx="2558">
                  <c:v>1633.481</c:v>
                </c:pt>
                <c:pt idx="2559">
                  <c:v>1633.963</c:v>
                </c:pt>
                <c:pt idx="2560">
                  <c:v>1634.4449999999999</c:v>
                </c:pt>
                <c:pt idx="2561">
                  <c:v>1634.9269999999999</c:v>
                </c:pt>
                <c:pt idx="2562">
                  <c:v>1635.41</c:v>
                </c:pt>
                <c:pt idx="2563">
                  <c:v>1635.8920000000001</c:v>
                </c:pt>
                <c:pt idx="2564">
                  <c:v>1636.374</c:v>
                </c:pt>
                <c:pt idx="2565">
                  <c:v>1636.856</c:v>
                </c:pt>
                <c:pt idx="2566">
                  <c:v>1637.338</c:v>
                </c:pt>
                <c:pt idx="2567">
                  <c:v>1637.82</c:v>
                </c:pt>
                <c:pt idx="2568">
                  <c:v>1638.3019999999999</c:v>
                </c:pt>
                <c:pt idx="2569">
                  <c:v>1638.7850000000001</c:v>
                </c:pt>
                <c:pt idx="2570">
                  <c:v>1639.2670000000001</c:v>
                </c:pt>
                <c:pt idx="2571">
                  <c:v>1639.749</c:v>
                </c:pt>
                <c:pt idx="2572">
                  <c:v>1640.231</c:v>
                </c:pt>
                <c:pt idx="2573">
                  <c:v>1640.713</c:v>
                </c:pt>
                <c:pt idx="2574">
                  <c:v>1641.1949999999999</c:v>
                </c:pt>
                <c:pt idx="2575">
                  <c:v>1641.6769999999999</c:v>
                </c:pt>
                <c:pt idx="2576">
                  <c:v>1642.16</c:v>
                </c:pt>
                <c:pt idx="2577">
                  <c:v>1642.6420000000001</c:v>
                </c:pt>
                <c:pt idx="2578">
                  <c:v>1643.124</c:v>
                </c:pt>
                <c:pt idx="2579">
                  <c:v>1643.606</c:v>
                </c:pt>
                <c:pt idx="2580">
                  <c:v>1644.088</c:v>
                </c:pt>
                <c:pt idx="2581">
                  <c:v>1644.57</c:v>
                </c:pt>
                <c:pt idx="2582">
                  <c:v>1645.0519999999999</c:v>
                </c:pt>
                <c:pt idx="2583">
                  <c:v>1645.5340000000001</c:v>
                </c:pt>
                <c:pt idx="2584">
                  <c:v>1646.0170000000001</c:v>
                </c:pt>
                <c:pt idx="2585">
                  <c:v>1646.499</c:v>
                </c:pt>
                <c:pt idx="2586">
                  <c:v>1646.981</c:v>
                </c:pt>
                <c:pt idx="2587">
                  <c:v>1647.463</c:v>
                </c:pt>
                <c:pt idx="2588">
                  <c:v>1647.9449999999999</c:v>
                </c:pt>
                <c:pt idx="2589">
                  <c:v>1648.4269999999999</c:v>
                </c:pt>
                <c:pt idx="2590">
                  <c:v>1648.9090000000001</c:v>
                </c:pt>
                <c:pt idx="2591">
                  <c:v>1649.3920000000001</c:v>
                </c:pt>
                <c:pt idx="2592">
                  <c:v>1649.874</c:v>
                </c:pt>
                <c:pt idx="2593">
                  <c:v>1650.356</c:v>
                </c:pt>
                <c:pt idx="2594">
                  <c:v>1650.838</c:v>
                </c:pt>
                <c:pt idx="2595">
                  <c:v>1651.32</c:v>
                </c:pt>
                <c:pt idx="2596">
                  <c:v>1651.8019999999999</c:v>
                </c:pt>
                <c:pt idx="2597">
                  <c:v>1652.2840000000001</c:v>
                </c:pt>
                <c:pt idx="2598">
                  <c:v>1652.7660000000001</c:v>
                </c:pt>
                <c:pt idx="2599">
                  <c:v>1653.249</c:v>
                </c:pt>
                <c:pt idx="2600">
                  <c:v>1653.731</c:v>
                </c:pt>
                <c:pt idx="2601">
                  <c:v>1654.213</c:v>
                </c:pt>
                <c:pt idx="2602">
                  <c:v>1654.6949999999999</c:v>
                </c:pt>
                <c:pt idx="2603">
                  <c:v>1655.1769999999999</c:v>
                </c:pt>
                <c:pt idx="2604">
                  <c:v>1655.6590000000001</c:v>
                </c:pt>
                <c:pt idx="2605">
                  <c:v>1656.1410000000001</c:v>
                </c:pt>
                <c:pt idx="2606">
                  <c:v>1656.624</c:v>
                </c:pt>
                <c:pt idx="2607">
                  <c:v>1657.106</c:v>
                </c:pt>
                <c:pt idx="2608">
                  <c:v>1657.588</c:v>
                </c:pt>
                <c:pt idx="2609">
                  <c:v>1658.07</c:v>
                </c:pt>
                <c:pt idx="2610">
                  <c:v>1658.5519999999999</c:v>
                </c:pt>
                <c:pt idx="2611">
                  <c:v>1659.0340000000001</c:v>
                </c:pt>
                <c:pt idx="2612">
                  <c:v>1659.5160000000001</c:v>
                </c:pt>
                <c:pt idx="2613">
                  <c:v>1659.999</c:v>
                </c:pt>
                <c:pt idx="2614">
                  <c:v>1660.481</c:v>
                </c:pt>
                <c:pt idx="2615">
                  <c:v>1660.963</c:v>
                </c:pt>
                <c:pt idx="2616">
                  <c:v>1661.4449999999999</c:v>
                </c:pt>
                <c:pt idx="2617">
                  <c:v>1661.9269999999999</c:v>
                </c:pt>
                <c:pt idx="2618">
                  <c:v>1662.4090000000001</c:v>
                </c:pt>
                <c:pt idx="2619">
                  <c:v>1662.8910000000001</c:v>
                </c:pt>
                <c:pt idx="2620">
                  <c:v>1663.374</c:v>
                </c:pt>
                <c:pt idx="2621">
                  <c:v>1663.856</c:v>
                </c:pt>
                <c:pt idx="2622">
                  <c:v>1664.338</c:v>
                </c:pt>
                <c:pt idx="2623">
                  <c:v>1664.82</c:v>
                </c:pt>
                <c:pt idx="2624">
                  <c:v>1665.3019999999999</c:v>
                </c:pt>
                <c:pt idx="2625">
                  <c:v>1665.7840000000001</c:v>
                </c:pt>
                <c:pt idx="2626">
                  <c:v>1666.2660000000001</c:v>
                </c:pt>
                <c:pt idx="2627">
                  <c:v>1666.749</c:v>
                </c:pt>
                <c:pt idx="2628">
                  <c:v>1667.231</c:v>
                </c:pt>
                <c:pt idx="2629">
                  <c:v>1667.713</c:v>
                </c:pt>
                <c:pt idx="2630">
                  <c:v>1668.1949999999999</c:v>
                </c:pt>
                <c:pt idx="2631">
                  <c:v>1668.6769999999999</c:v>
                </c:pt>
                <c:pt idx="2632">
                  <c:v>1669.1590000000001</c:v>
                </c:pt>
                <c:pt idx="2633">
                  <c:v>1669.6410000000001</c:v>
                </c:pt>
                <c:pt idx="2634">
                  <c:v>1670.123</c:v>
                </c:pt>
                <c:pt idx="2635">
                  <c:v>1670.606</c:v>
                </c:pt>
                <c:pt idx="2636">
                  <c:v>1671.088</c:v>
                </c:pt>
                <c:pt idx="2637">
                  <c:v>1671.57</c:v>
                </c:pt>
                <c:pt idx="2638">
                  <c:v>1672.0519999999999</c:v>
                </c:pt>
                <c:pt idx="2639">
                  <c:v>1672.5340000000001</c:v>
                </c:pt>
                <c:pt idx="2640">
                  <c:v>1673.0160000000001</c:v>
                </c:pt>
                <c:pt idx="2641">
                  <c:v>1673.498</c:v>
                </c:pt>
                <c:pt idx="2642">
                  <c:v>1673.981</c:v>
                </c:pt>
                <c:pt idx="2643">
                  <c:v>1674.463</c:v>
                </c:pt>
                <c:pt idx="2644">
                  <c:v>1674.9449999999999</c:v>
                </c:pt>
                <c:pt idx="2645">
                  <c:v>1675.4269999999999</c:v>
                </c:pt>
                <c:pt idx="2646">
                  <c:v>1675.9090000000001</c:v>
                </c:pt>
                <c:pt idx="2647">
                  <c:v>1676.3910000000001</c:v>
                </c:pt>
                <c:pt idx="2648">
                  <c:v>1676.873</c:v>
                </c:pt>
                <c:pt idx="2649">
                  <c:v>1677.355</c:v>
                </c:pt>
                <c:pt idx="2650">
                  <c:v>1677.838</c:v>
                </c:pt>
                <c:pt idx="2651">
                  <c:v>1678.32</c:v>
                </c:pt>
                <c:pt idx="2652">
                  <c:v>1678.8019999999999</c:v>
                </c:pt>
                <c:pt idx="2653">
                  <c:v>1679.2840000000001</c:v>
                </c:pt>
                <c:pt idx="2654">
                  <c:v>1679.7660000000001</c:v>
                </c:pt>
                <c:pt idx="2655">
                  <c:v>1680.248</c:v>
                </c:pt>
                <c:pt idx="2656">
                  <c:v>1680.73</c:v>
                </c:pt>
                <c:pt idx="2657">
                  <c:v>1681.213</c:v>
                </c:pt>
                <c:pt idx="2658">
                  <c:v>1681.6949999999999</c:v>
                </c:pt>
                <c:pt idx="2659">
                  <c:v>1682.1769999999999</c:v>
                </c:pt>
                <c:pt idx="2660">
                  <c:v>1682.6590000000001</c:v>
                </c:pt>
                <c:pt idx="2661">
                  <c:v>1683.1410000000001</c:v>
                </c:pt>
                <c:pt idx="2662">
                  <c:v>1683.623</c:v>
                </c:pt>
                <c:pt idx="2663">
                  <c:v>1684.105</c:v>
                </c:pt>
                <c:pt idx="2664">
                  <c:v>1684.588</c:v>
                </c:pt>
                <c:pt idx="2665">
                  <c:v>1685.07</c:v>
                </c:pt>
                <c:pt idx="2666">
                  <c:v>1685.5519999999999</c:v>
                </c:pt>
                <c:pt idx="2667">
                  <c:v>1686.0340000000001</c:v>
                </c:pt>
                <c:pt idx="2668">
                  <c:v>1686.5160000000001</c:v>
                </c:pt>
                <c:pt idx="2669">
                  <c:v>1686.998</c:v>
                </c:pt>
                <c:pt idx="2670">
                  <c:v>1687.48</c:v>
                </c:pt>
                <c:pt idx="2671">
                  <c:v>1687.963</c:v>
                </c:pt>
                <c:pt idx="2672">
                  <c:v>1688.4449999999999</c:v>
                </c:pt>
                <c:pt idx="2673">
                  <c:v>1688.9269999999999</c:v>
                </c:pt>
                <c:pt idx="2674">
                  <c:v>1689.4090000000001</c:v>
                </c:pt>
                <c:pt idx="2675">
                  <c:v>1689.8910000000001</c:v>
                </c:pt>
                <c:pt idx="2676">
                  <c:v>1690.373</c:v>
                </c:pt>
                <c:pt idx="2677">
                  <c:v>1690.855</c:v>
                </c:pt>
                <c:pt idx="2678">
                  <c:v>1691.338</c:v>
                </c:pt>
                <c:pt idx="2679">
                  <c:v>1691.82</c:v>
                </c:pt>
                <c:pt idx="2680">
                  <c:v>1692.3019999999999</c:v>
                </c:pt>
                <c:pt idx="2681">
                  <c:v>1692.7840000000001</c:v>
                </c:pt>
                <c:pt idx="2682">
                  <c:v>1693.2660000000001</c:v>
                </c:pt>
                <c:pt idx="2683">
                  <c:v>1693.748</c:v>
                </c:pt>
                <c:pt idx="2684">
                  <c:v>1694.23</c:v>
                </c:pt>
                <c:pt idx="2685">
                  <c:v>1694.712</c:v>
                </c:pt>
                <c:pt idx="2686">
                  <c:v>1695.1949999999999</c:v>
                </c:pt>
                <c:pt idx="2687">
                  <c:v>1695.6769999999999</c:v>
                </c:pt>
                <c:pt idx="2688">
                  <c:v>1696.1590000000001</c:v>
                </c:pt>
                <c:pt idx="2689">
                  <c:v>1696.6410000000001</c:v>
                </c:pt>
                <c:pt idx="2690">
                  <c:v>1697.123</c:v>
                </c:pt>
                <c:pt idx="2691">
                  <c:v>1697.605</c:v>
                </c:pt>
                <c:pt idx="2692">
                  <c:v>1698.087</c:v>
                </c:pt>
                <c:pt idx="2693">
                  <c:v>1698.57</c:v>
                </c:pt>
                <c:pt idx="2694">
                  <c:v>1699.0519999999999</c:v>
                </c:pt>
                <c:pt idx="2695">
                  <c:v>1699.5340000000001</c:v>
                </c:pt>
                <c:pt idx="2696">
                  <c:v>1700.0160000000001</c:v>
                </c:pt>
                <c:pt idx="2697">
                  <c:v>1700.498</c:v>
                </c:pt>
                <c:pt idx="2698">
                  <c:v>1700.98</c:v>
                </c:pt>
                <c:pt idx="2699">
                  <c:v>1701.462</c:v>
                </c:pt>
                <c:pt idx="2700">
                  <c:v>1701.9449999999999</c:v>
                </c:pt>
                <c:pt idx="2701">
                  <c:v>1702.4269999999999</c:v>
                </c:pt>
                <c:pt idx="2702">
                  <c:v>1702.9090000000001</c:v>
                </c:pt>
                <c:pt idx="2703">
                  <c:v>1703.3910000000001</c:v>
                </c:pt>
                <c:pt idx="2704">
                  <c:v>1703.873</c:v>
                </c:pt>
                <c:pt idx="2705">
                  <c:v>1704.355</c:v>
                </c:pt>
                <c:pt idx="2706">
                  <c:v>1704.837</c:v>
                </c:pt>
                <c:pt idx="2707">
                  <c:v>1705.319</c:v>
                </c:pt>
                <c:pt idx="2708">
                  <c:v>1705.8019999999999</c:v>
                </c:pt>
                <c:pt idx="2709">
                  <c:v>1706.2840000000001</c:v>
                </c:pt>
                <c:pt idx="2710">
                  <c:v>1706.7660000000001</c:v>
                </c:pt>
                <c:pt idx="2711">
                  <c:v>1707.248</c:v>
                </c:pt>
                <c:pt idx="2712">
                  <c:v>1707.73</c:v>
                </c:pt>
                <c:pt idx="2713">
                  <c:v>1708.212</c:v>
                </c:pt>
                <c:pt idx="2714">
                  <c:v>1708.694</c:v>
                </c:pt>
                <c:pt idx="2715">
                  <c:v>1709.1769999999999</c:v>
                </c:pt>
                <c:pt idx="2716">
                  <c:v>1709.6590000000001</c:v>
                </c:pt>
                <c:pt idx="2717">
                  <c:v>1710.1410000000001</c:v>
                </c:pt>
                <c:pt idx="2718">
                  <c:v>1710.623</c:v>
                </c:pt>
                <c:pt idx="2719">
                  <c:v>1711.105</c:v>
                </c:pt>
                <c:pt idx="2720">
                  <c:v>1711.587</c:v>
                </c:pt>
                <c:pt idx="2721">
                  <c:v>1712.069</c:v>
                </c:pt>
                <c:pt idx="2722">
                  <c:v>1712.5519999999999</c:v>
                </c:pt>
                <c:pt idx="2723">
                  <c:v>1713.0340000000001</c:v>
                </c:pt>
                <c:pt idx="2724">
                  <c:v>1713.5160000000001</c:v>
                </c:pt>
                <c:pt idx="2725">
                  <c:v>1713.998</c:v>
                </c:pt>
                <c:pt idx="2726">
                  <c:v>1714.48</c:v>
                </c:pt>
                <c:pt idx="2727">
                  <c:v>1714.962</c:v>
                </c:pt>
                <c:pt idx="2728">
                  <c:v>1715.444</c:v>
                </c:pt>
                <c:pt idx="2729">
                  <c:v>1715.9269999999999</c:v>
                </c:pt>
                <c:pt idx="2730">
                  <c:v>1716.4090000000001</c:v>
                </c:pt>
                <c:pt idx="2731">
                  <c:v>1716.8910000000001</c:v>
                </c:pt>
                <c:pt idx="2732">
                  <c:v>1717.373</c:v>
                </c:pt>
                <c:pt idx="2733">
                  <c:v>1717.855</c:v>
                </c:pt>
                <c:pt idx="2734">
                  <c:v>1718.337</c:v>
                </c:pt>
                <c:pt idx="2735">
                  <c:v>1718.819</c:v>
                </c:pt>
                <c:pt idx="2736">
                  <c:v>1719.3019999999999</c:v>
                </c:pt>
                <c:pt idx="2737">
                  <c:v>1719.7840000000001</c:v>
                </c:pt>
                <c:pt idx="2738">
                  <c:v>1720.2660000000001</c:v>
                </c:pt>
                <c:pt idx="2739">
                  <c:v>1720.748</c:v>
                </c:pt>
                <c:pt idx="2740">
                  <c:v>1721.23</c:v>
                </c:pt>
                <c:pt idx="2741">
                  <c:v>1721.712</c:v>
                </c:pt>
                <c:pt idx="2742">
                  <c:v>1722.194</c:v>
                </c:pt>
                <c:pt idx="2743">
                  <c:v>1722.6759999999999</c:v>
                </c:pt>
                <c:pt idx="2744">
                  <c:v>1723.1590000000001</c:v>
                </c:pt>
                <c:pt idx="2745">
                  <c:v>1723.6410000000001</c:v>
                </c:pt>
                <c:pt idx="2746">
                  <c:v>1724.123</c:v>
                </c:pt>
                <c:pt idx="2747">
                  <c:v>1724.605</c:v>
                </c:pt>
                <c:pt idx="2748">
                  <c:v>1725.087</c:v>
                </c:pt>
                <c:pt idx="2749">
                  <c:v>1725.569</c:v>
                </c:pt>
                <c:pt idx="2750">
                  <c:v>1726.0509999999999</c:v>
                </c:pt>
                <c:pt idx="2751">
                  <c:v>1726.5340000000001</c:v>
                </c:pt>
                <c:pt idx="2752">
                  <c:v>1727.0160000000001</c:v>
                </c:pt>
                <c:pt idx="2753">
                  <c:v>1727.498</c:v>
                </c:pt>
                <c:pt idx="2754">
                  <c:v>1727.98</c:v>
                </c:pt>
                <c:pt idx="2755">
                  <c:v>1728.462</c:v>
                </c:pt>
                <c:pt idx="2756">
                  <c:v>1728.944</c:v>
                </c:pt>
                <c:pt idx="2757">
                  <c:v>1729.4259999999999</c:v>
                </c:pt>
                <c:pt idx="2758">
                  <c:v>1729.9079999999999</c:v>
                </c:pt>
                <c:pt idx="2759">
                  <c:v>1730.3910000000001</c:v>
                </c:pt>
                <c:pt idx="2760">
                  <c:v>1730.873</c:v>
                </c:pt>
                <c:pt idx="2761">
                  <c:v>1731.355</c:v>
                </c:pt>
                <c:pt idx="2762">
                  <c:v>1731.837</c:v>
                </c:pt>
                <c:pt idx="2763">
                  <c:v>1732.319</c:v>
                </c:pt>
                <c:pt idx="2764">
                  <c:v>1732.8009999999999</c:v>
                </c:pt>
                <c:pt idx="2765">
                  <c:v>1733.2829999999999</c:v>
                </c:pt>
                <c:pt idx="2766">
                  <c:v>1733.7660000000001</c:v>
                </c:pt>
                <c:pt idx="2767">
                  <c:v>1734.248</c:v>
                </c:pt>
                <c:pt idx="2768">
                  <c:v>1734.73</c:v>
                </c:pt>
                <c:pt idx="2769">
                  <c:v>1735.212</c:v>
                </c:pt>
                <c:pt idx="2770">
                  <c:v>1735.694</c:v>
                </c:pt>
                <c:pt idx="2771">
                  <c:v>1736.1759999999999</c:v>
                </c:pt>
                <c:pt idx="2772">
                  <c:v>1736.6579999999999</c:v>
                </c:pt>
                <c:pt idx="2773">
                  <c:v>1737.1410000000001</c:v>
                </c:pt>
                <c:pt idx="2774">
                  <c:v>1737.623</c:v>
                </c:pt>
                <c:pt idx="2775">
                  <c:v>1738.105</c:v>
                </c:pt>
                <c:pt idx="2776">
                  <c:v>1738.587</c:v>
                </c:pt>
                <c:pt idx="2777">
                  <c:v>1739.069</c:v>
                </c:pt>
                <c:pt idx="2778">
                  <c:v>1739.5509999999999</c:v>
                </c:pt>
                <c:pt idx="2779">
                  <c:v>1740.0329999999999</c:v>
                </c:pt>
                <c:pt idx="2780">
                  <c:v>1740.5160000000001</c:v>
                </c:pt>
                <c:pt idx="2781">
                  <c:v>1740.998</c:v>
                </c:pt>
                <c:pt idx="2782">
                  <c:v>1741.48</c:v>
                </c:pt>
                <c:pt idx="2783">
                  <c:v>1741.962</c:v>
                </c:pt>
                <c:pt idx="2784">
                  <c:v>1742.444</c:v>
                </c:pt>
                <c:pt idx="2785">
                  <c:v>1742.9259999999999</c:v>
                </c:pt>
                <c:pt idx="2786">
                  <c:v>1743.4079999999999</c:v>
                </c:pt>
                <c:pt idx="2787">
                  <c:v>1743.8910000000001</c:v>
                </c:pt>
                <c:pt idx="2788">
                  <c:v>1744.373</c:v>
                </c:pt>
                <c:pt idx="2789">
                  <c:v>1744.855</c:v>
                </c:pt>
                <c:pt idx="2790">
                  <c:v>1745.337</c:v>
                </c:pt>
                <c:pt idx="2791">
                  <c:v>1745.819</c:v>
                </c:pt>
                <c:pt idx="2792">
                  <c:v>1746.3009999999999</c:v>
                </c:pt>
                <c:pt idx="2793">
                  <c:v>1746.7829999999999</c:v>
                </c:pt>
                <c:pt idx="2794">
                  <c:v>1747.2650000000001</c:v>
                </c:pt>
                <c:pt idx="2795">
                  <c:v>1747.748</c:v>
                </c:pt>
                <c:pt idx="2796">
                  <c:v>1748.23</c:v>
                </c:pt>
                <c:pt idx="2797">
                  <c:v>1748.712</c:v>
                </c:pt>
                <c:pt idx="2798">
                  <c:v>1749.194</c:v>
                </c:pt>
                <c:pt idx="2799">
                  <c:v>1749.6759999999999</c:v>
                </c:pt>
                <c:pt idx="2800">
                  <c:v>1750.1579999999999</c:v>
                </c:pt>
                <c:pt idx="2801">
                  <c:v>1750.64</c:v>
                </c:pt>
                <c:pt idx="2802">
                  <c:v>1751.123</c:v>
                </c:pt>
                <c:pt idx="2803">
                  <c:v>1751.605</c:v>
                </c:pt>
                <c:pt idx="2804">
                  <c:v>1752.087</c:v>
                </c:pt>
                <c:pt idx="2805">
                  <c:v>1752.569</c:v>
                </c:pt>
                <c:pt idx="2806">
                  <c:v>1753.0509999999999</c:v>
                </c:pt>
                <c:pt idx="2807">
                  <c:v>1753.5329999999999</c:v>
                </c:pt>
                <c:pt idx="2808">
                  <c:v>1754.0150000000001</c:v>
                </c:pt>
                <c:pt idx="2809">
                  <c:v>1754.4970000000001</c:v>
                </c:pt>
                <c:pt idx="2810">
                  <c:v>1754.98</c:v>
                </c:pt>
                <c:pt idx="2811">
                  <c:v>1755.462</c:v>
                </c:pt>
                <c:pt idx="2812">
                  <c:v>1755.944</c:v>
                </c:pt>
                <c:pt idx="2813">
                  <c:v>1756.4259999999999</c:v>
                </c:pt>
                <c:pt idx="2814">
                  <c:v>1756.9079999999999</c:v>
                </c:pt>
                <c:pt idx="2815">
                  <c:v>1757.39</c:v>
                </c:pt>
                <c:pt idx="2816">
                  <c:v>1757.8720000000001</c:v>
                </c:pt>
                <c:pt idx="2817">
                  <c:v>1758.355</c:v>
                </c:pt>
                <c:pt idx="2818">
                  <c:v>1758.837</c:v>
                </c:pt>
                <c:pt idx="2819">
                  <c:v>1759.319</c:v>
                </c:pt>
                <c:pt idx="2820">
                  <c:v>1759.8009999999999</c:v>
                </c:pt>
                <c:pt idx="2821">
                  <c:v>1760.2829999999999</c:v>
                </c:pt>
                <c:pt idx="2822">
                  <c:v>1760.7650000000001</c:v>
                </c:pt>
                <c:pt idx="2823">
                  <c:v>1761.2470000000001</c:v>
                </c:pt>
                <c:pt idx="2824">
                  <c:v>1761.729</c:v>
                </c:pt>
                <c:pt idx="2825">
                  <c:v>1762.212</c:v>
                </c:pt>
                <c:pt idx="2826">
                  <c:v>1762.694</c:v>
                </c:pt>
                <c:pt idx="2827">
                  <c:v>1763.1759999999999</c:v>
                </c:pt>
                <c:pt idx="2828">
                  <c:v>1763.6579999999999</c:v>
                </c:pt>
                <c:pt idx="2829">
                  <c:v>1764.14</c:v>
                </c:pt>
                <c:pt idx="2830">
                  <c:v>1764.6220000000001</c:v>
                </c:pt>
                <c:pt idx="2831">
                  <c:v>1765.104</c:v>
                </c:pt>
                <c:pt idx="2832">
                  <c:v>1765.587</c:v>
                </c:pt>
                <c:pt idx="2833">
                  <c:v>1766.069</c:v>
                </c:pt>
                <c:pt idx="2834">
                  <c:v>1766.5509999999999</c:v>
                </c:pt>
                <c:pt idx="2835">
                  <c:v>1767.0329999999999</c:v>
                </c:pt>
                <c:pt idx="2836">
                  <c:v>1767.5150000000001</c:v>
                </c:pt>
                <c:pt idx="2837">
                  <c:v>1767.9970000000001</c:v>
                </c:pt>
                <c:pt idx="2838">
                  <c:v>1768.479</c:v>
                </c:pt>
                <c:pt idx="2839">
                  <c:v>1768.962</c:v>
                </c:pt>
                <c:pt idx="2840">
                  <c:v>1769.444</c:v>
                </c:pt>
                <c:pt idx="2841">
                  <c:v>1769.9259999999999</c:v>
                </c:pt>
                <c:pt idx="2842">
                  <c:v>1770.4079999999999</c:v>
                </c:pt>
                <c:pt idx="2843">
                  <c:v>1770.89</c:v>
                </c:pt>
                <c:pt idx="2844">
                  <c:v>1771.3720000000001</c:v>
                </c:pt>
                <c:pt idx="2845">
                  <c:v>1771.854</c:v>
                </c:pt>
                <c:pt idx="2846">
                  <c:v>1772.337</c:v>
                </c:pt>
                <c:pt idx="2847">
                  <c:v>1772.819</c:v>
                </c:pt>
                <c:pt idx="2848">
                  <c:v>1773.3009999999999</c:v>
                </c:pt>
                <c:pt idx="2849">
                  <c:v>1773.7829999999999</c:v>
                </c:pt>
                <c:pt idx="2850">
                  <c:v>1774.2650000000001</c:v>
                </c:pt>
                <c:pt idx="2851">
                  <c:v>1774.7470000000001</c:v>
                </c:pt>
                <c:pt idx="2852">
                  <c:v>1775.229</c:v>
                </c:pt>
                <c:pt idx="2853">
                  <c:v>1775.712</c:v>
                </c:pt>
                <c:pt idx="2854">
                  <c:v>1776.194</c:v>
                </c:pt>
                <c:pt idx="2855">
                  <c:v>1776.6759999999999</c:v>
                </c:pt>
                <c:pt idx="2856">
                  <c:v>1777.1579999999999</c:v>
                </c:pt>
                <c:pt idx="2857">
                  <c:v>1777.64</c:v>
                </c:pt>
                <c:pt idx="2858">
                  <c:v>1778.1220000000001</c:v>
                </c:pt>
                <c:pt idx="2859">
                  <c:v>1778.604</c:v>
                </c:pt>
                <c:pt idx="2860">
                  <c:v>1779.086</c:v>
                </c:pt>
                <c:pt idx="2861">
                  <c:v>1779.569</c:v>
                </c:pt>
                <c:pt idx="2862">
                  <c:v>1780.0509999999999</c:v>
                </c:pt>
                <c:pt idx="2863">
                  <c:v>1780.5329999999999</c:v>
                </c:pt>
                <c:pt idx="2864">
                  <c:v>1781.0150000000001</c:v>
                </c:pt>
                <c:pt idx="2865">
                  <c:v>1781.4970000000001</c:v>
                </c:pt>
                <c:pt idx="2866">
                  <c:v>1781.979</c:v>
                </c:pt>
                <c:pt idx="2867">
                  <c:v>1782.461</c:v>
                </c:pt>
                <c:pt idx="2868">
                  <c:v>1782.944</c:v>
                </c:pt>
                <c:pt idx="2869">
                  <c:v>1783.4259999999999</c:v>
                </c:pt>
                <c:pt idx="2870">
                  <c:v>1783.9079999999999</c:v>
                </c:pt>
                <c:pt idx="2871">
                  <c:v>1784.39</c:v>
                </c:pt>
                <c:pt idx="2872">
                  <c:v>1784.8720000000001</c:v>
                </c:pt>
                <c:pt idx="2873">
                  <c:v>1785.354</c:v>
                </c:pt>
                <c:pt idx="2874">
                  <c:v>1785.836</c:v>
                </c:pt>
                <c:pt idx="2875">
                  <c:v>1786.318</c:v>
                </c:pt>
                <c:pt idx="2876">
                  <c:v>1786.8009999999999</c:v>
                </c:pt>
                <c:pt idx="2877">
                  <c:v>1787.2829999999999</c:v>
                </c:pt>
                <c:pt idx="2878">
                  <c:v>1787.7650000000001</c:v>
                </c:pt>
                <c:pt idx="2879">
                  <c:v>1788.2470000000001</c:v>
                </c:pt>
                <c:pt idx="2880">
                  <c:v>1788.729</c:v>
                </c:pt>
                <c:pt idx="2881">
                  <c:v>1789.211</c:v>
                </c:pt>
                <c:pt idx="2882">
                  <c:v>1789.693</c:v>
                </c:pt>
                <c:pt idx="2883">
                  <c:v>1790.1759999999999</c:v>
                </c:pt>
                <c:pt idx="2884">
                  <c:v>1790.6579999999999</c:v>
                </c:pt>
                <c:pt idx="2885">
                  <c:v>1791.14</c:v>
                </c:pt>
                <c:pt idx="2886">
                  <c:v>1791.6220000000001</c:v>
                </c:pt>
                <c:pt idx="2887">
                  <c:v>1792.104</c:v>
                </c:pt>
                <c:pt idx="2888">
                  <c:v>1792.586</c:v>
                </c:pt>
                <c:pt idx="2889">
                  <c:v>1793.068</c:v>
                </c:pt>
                <c:pt idx="2890">
                  <c:v>1793.5509999999999</c:v>
                </c:pt>
                <c:pt idx="2891">
                  <c:v>1794.0329999999999</c:v>
                </c:pt>
                <c:pt idx="2892">
                  <c:v>1794.5150000000001</c:v>
                </c:pt>
                <c:pt idx="2893">
                  <c:v>1794.9970000000001</c:v>
                </c:pt>
                <c:pt idx="2894">
                  <c:v>1795.479</c:v>
                </c:pt>
                <c:pt idx="2895">
                  <c:v>1795.961</c:v>
                </c:pt>
                <c:pt idx="2896">
                  <c:v>1796.443</c:v>
                </c:pt>
                <c:pt idx="2897">
                  <c:v>1796.9259999999999</c:v>
                </c:pt>
                <c:pt idx="2898">
                  <c:v>1797.4079999999999</c:v>
                </c:pt>
                <c:pt idx="2899">
                  <c:v>1797.89</c:v>
                </c:pt>
                <c:pt idx="2900">
                  <c:v>1798.3720000000001</c:v>
                </c:pt>
                <c:pt idx="2901">
                  <c:v>1798.854</c:v>
                </c:pt>
                <c:pt idx="2902">
                  <c:v>1799.336</c:v>
                </c:pt>
                <c:pt idx="2903">
                  <c:v>1799.818</c:v>
                </c:pt>
                <c:pt idx="2904">
                  <c:v>1800.3009999999999</c:v>
                </c:pt>
                <c:pt idx="2905">
                  <c:v>1800.7829999999999</c:v>
                </c:pt>
                <c:pt idx="2906">
                  <c:v>1801.2650000000001</c:v>
                </c:pt>
                <c:pt idx="2907">
                  <c:v>1801.7470000000001</c:v>
                </c:pt>
                <c:pt idx="2908">
                  <c:v>1802.229</c:v>
                </c:pt>
                <c:pt idx="2909">
                  <c:v>1802.711</c:v>
                </c:pt>
                <c:pt idx="2910">
                  <c:v>1803.193</c:v>
                </c:pt>
                <c:pt idx="2911">
                  <c:v>1803.6759999999999</c:v>
                </c:pt>
                <c:pt idx="2912">
                  <c:v>1804.1579999999999</c:v>
                </c:pt>
                <c:pt idx="2913">
                  <c:v>1804.64</c:v>
                </c:pt>
                <c:pt idx="2914">
                  <c:v>1805.1220000000001</c:v>
                </c:pt>
                <c:pt idx="2915">
                  <c:v>1805.604</c:v>
                </c:pt>
                <c:pt idx="2916">
                  <c:v>1806.086</c:v>
                </c:pt>
                <c:pt idx="2917">
                  <c:v>1806.568</c:v>
                </c:pt>
                <c:pt idx="2918">
                  <c:v>1807.05</c:v>
                </c:pt>
                <c:pt idx="2919">
                  <c:v>1807.5329999999999</c:v>
                </c:pt>
                <c:pt idx="2920">
                  <c:v>1808.0150000000001</c:v>
                </c:pt>
                <c:pt idx="2921">
                  <c:v>1808.4970000000001</c:v>
                </c:pt>
                <c:pt idx="2922">
                  <c:v>1808.979</c:v>
                </c:pt>
                <c:pt idx="2923">
                  <c:v>1809.461</c:v>
                </c:pt>
                <c:pt idx="2924">
                  <c:v>1809.943</c:v>
                </c:pt>
                <c:pt idx="2925">
                  <c:v>1810.425</c:v>
                </c:pt>
                <c:pt idx="2926">
                  <c:v>1810.9079999999999</c:v>
                </c:pt>
                <c:pt idx="2927">
                  <c:v>1811.39</c:v>
                </c:pt>
                <c:pt idx="2928">
                  <c:v>1811.8720000000001</c:v>
                </c:pt>
                <c:pt idx="2929">
                  <c:v>1812.354</c:v>
                </c:pt>
                <c:pt idx="2930">
                  <c:v>1812.836</c:v>
                </c:pt>
                <c:pt idx="2931">
                  <c:v>1813.318</c:v>
                </c:pt>
                <c:pt idx="2932">
                  <c:v>1813.8</c:v>
                </c:pt>
                <c:pt idx="2933">
                  <c:v>1814.2819999999999</c:v>
                </c:pt>
                <c:pt idx="2934">
                  <c:v>1814.7650000000001</c:v>
                </c:pt>
                <c:pt idx="2935">
                  <c:v>1815.2470000000001</c:v>
                </c:pt>
                <c:pt idx="2936">
                  <c:v>1815.729</c:v>
                </c:pt>
                <c:pt idx="2937">
                  <c:v>1816.211</c:v>
                </c:pt>
                <c:pt idx="2938">
                  <c:v>1816.693</c:v>
                </c:pt>
                <c:pt idx="2939">
                  <c:v>1817.175</c:v>
                </c:pt>
                <c:pt idx="2940">
                  <c:v>1817.6569999999999</c:v>
                </c:pt>
                <c:pt idx="2941">
                  <c:v>1818.14</c:v>
                </c:pt>
                <c:pt idx="2942">
                  <c:v>1818.6220000000001</c:v>
                </c:pt>
                <c:pt idx="2943">
                  <c:v>1819.104</c:v>
                </c:pt>
                <c:pt idx="2944">
                  <c:v>1819.586</c:v>
                </c:pt>
                <c:pt idx="2945">
                  <c:v>1820.068</c:v>
                </c:pt>
                <c:pt idx="2946">
                  <c:v>1820.55</c:v>
                </c:pt>
                <c:pt idx="2947">
                  <c:v>1821.0319999999999</c:v>
                </c:pt>
                <c:pt idx="2948">
                  <c:v>1821.5150000000001</c:v>
                </c:pt>
                <c:pt idx="2949">
                  <c:v>1821.9970000000001</c:v>
                </c:pt>
                <c:pt idx="2950">
                  <c:v>1822.479</c:v>
                </c:pt>
                <c:pt idx="2951">
                  <c:v>1822.961</c:v>
                </c:pt>
                <c:pt idx="2952">
                  <c:v>1823.443</c:v>
                </c:pt>
                <c:pt idx="2953">
                  <c:v>1823.925</c:v>
                </c:pt>
                <c:pt idx="2954">
                  <c:v>1824.4069999999999</c:v>
                </c:pt>
                <c:pt idx="2955">
                  <c:v>1824.89</c:v>
                </c:pt>
                <c:pt idx="2956">
                  <c:v>1825.3720000000001</c:v>
                </c:pt>
                <c:pt idx="2957">
                  <c:v>1825.854</c:v>
                </c:pt>
                <c:pt idx="2958">
                  <c:v>1826.336</c:v>
                </c:pt>
                <c:pt idx="2959">
                  <c:v>1826.818</c:v>
                </c:pt>
                <c:pt idx="2960">
                  <c:v>1827.3</c:v>
                </c:pt>
                <c:pt idx="2961">
                  <c:v>1827.7819999999999</c:v>
                </c:pt>
                <c:pt idx="2962">
                  <c:v>1828.2650000000001</c:v>
                </c:pt>
                <c:pt idx="2963">
                  <c:v>1828.7470000000001</c:v>
                </c:pt>
                <c:pt idx="2964">
                  <c:v>1829.229</c:v>
                </c:pt>
                <c:pt idx="2965">
                  <c:v>1829.711</c:v>
                </c:pt>
                <c:pt idx="2966">
                  <c:v>1830.193</c:v>
                </c:pt>
                <c:pt idx="2967">
                  <c:v>1830.675</c:v>
                </c:pt>
                <c:pt idx="2968">
                  <c:v>1831.1569999999999</c:v>
                </c:pt>
                <c:pt idx="2969">
                  <c:v>1831.6389999999999</c:v>
                </c:pt>
                <c:pt idx="2970">
                  <c:v>1832.1220000000001</c:v>
                </c:pt>
                <c:pt idx="2971">
                  <c:v>1832.604</c:v>
                </c:pt>
                <c:pt idx="2972">
                  <c:v>1833.086</c:v>
                </c:pt>
                <c:pt idx="2973">
                  <c:v>1833.568</c:v>
                </c:pt>
                <c:pt idx="2974">
                  <c:v>1834.05</c:v>
                </c:pt>
                <c:pt idx="2975">
                  <c:v>1834.5319999999999</c:v>
                </c:pt>
                <c:pt idx="2976">
                  <c:v>1835.0139999999999</c:v>
                </c:pt>
                <c:pt idx="2977">
                  <c:v>1835.4970000000001</c:v>
                </c:pt>
                <c:pt idx="2978">
                  <c:v>1835.979</c:v>
                </c:pt>
                <c:pt idx="2979">
                  <c:v>1836.461</c:v>
                </c:pt>
                <c:pt idx="2980">
                  <c:v>1836.943</c:v>
                </c:pt>
                <c:pt idx="2981">
                  <c:v>1837.425</c:v>
                </c:pt>
                <c:pt idx="2982">
                  <c:v>1837.9069999999999</c:v>
                </c:pt>
                <c:pt idx="2983">
                  <c:v>1838.3889999999999</c:v>
                </c:pt>
                <c:pt idx="2984">
                  <c:v>1838.8710000000001</c:v>
                </c:pt>
                <c:pt idx="2985">
                  <c:v>1839.354</c:v>
                </c:pt>
                <c:pt idx="2986">
                  <c:v>1839.836</c:v>
                </c:pt>
                <c:pt idx="2987">
                  <c:v>1840.318</c:v>
                </c:pt>
                <c:pt idx="2988">
                  <c:v>1840.8</c:v>
                </c:pt>
                <c:pt idx="2989">
                  <c:v>1841.2819999999999</c:v>
                </c:pt>
                <c:pt idx="2990">
                  <c:v>1841.7639999999999</c:v>
                </c:pt>
                <c:pt idx="2991">
                  <c:v>1842.2460000000001</c:v>
                </c:pt>
                <c:pt idx="2992">
                  <c:v>1842.729</c:v>
                </c:pt>
                <c:pt idx="2993">
                  <c:v>1843.211</c:v>
                </c:pt>
                <c:pt idx="2994">
                  <c:v>1843.693</c:v>
                </c:pt>
                <c:pt idx="2995">
                  <c:v>1844.175</c:v>
                </c:pt>
                <c:pt idx="2996">
                  <c:v>1844.6569999999999</c:v>
                </c:pt>
                <c:pt idx="2997">
                  <c:v>1845.1389999999999</c:v>
                </c:pt>
                <c:pt idx="2998">
                  <c:v>1845.6210000000001</c:v>
                </c:pt>
                <c:pt idx="2999">
                  <c:v>1846.104</c:v>
                </c:pt>
                <c:pt idx="3000">
                  <c:v>1846.586</c:v>
                </c:pt>
                <c:pt idx="3001">
                  <c:v>1847.068</c:v>
                </c:pt>
                <c:pt idx="3002">
                  <c:v>1847.55</c:v>
                </c:pt>
                <c:pt idx="3003">
                  <c:v>1848.0319999999999</c:v>
                </c:pt>
                <c:pt idx="3004">
                  <c:v>1848.5139999999999</c:v>
                </c:pt>
                <c:pt idx="3005">
                  <c:v>1848.9960000000001</c:v>
                </c:pt>
                <c:pt idx="3006">
                  <c:v>1849.479</c:v>
                </c:pt>
                <c:pt idx="3007">
                  <c:v>1849.961</c:v>
                </c:pt>
                <c:pt idx="3008">
                  <c:v>1850.443</c:v>
                </c:pt>
                <c:pt idx="3009">
                  <c:v>1850.925</c:v>
                </c:pt>
                <c:pt idx="3010">
                  <c:v>1851.4069999999999</c:v>
                </c:pt>
                <c:pt idx="3011">
                  <c:v>1851.8889999999999</c:v>
                </c:pt>
                <c:pt idx="3012">
                  <c:v>1852.3710000000001</c:v>
                </c:pt>
                <c:pt idx="3013">
                  <c:v>1852.854</c:v>
                </c:pt>
                <c:pt idx="3014">
                  <c:v>1853.336</c:v>
                </c:pt>
                <c:pt idx="3015">
                  <c:v>1853.818</c:v>
                </c:pt>
                <c:pt idx="3016">
                  <c:v>1854.3</c:v>
                </c:pt>
                <c:pt idx="3017">
                  <c:v>1854.7819999999999</c:v>
                </c:pt>
                <c:pt idx="3018">
                  <c:v>1855.2639999999999</c:v>
                </c:pt>
                <c:pt idx="3019">
                  <c:v>1855.7460000000001</c:v>
                </c:pt>
                <c:pt idx="3020">
                  <c:v>1856.2280000000001</c:v>
                </c:pt>
                <c:pt idx="3021">
                  <c:v>1856.711</c:v>
                </c:pt>
                <c:pt idx="3022">
                  <c:v>1857.193</c:v>
                </c:pt>
                <c:pt idx="3023">
                  <c:v>1857.675</c:v>
                </c:pt>
                <c:pt idx="3024">
                  <c:v>1858.1569999999999</c:v>
                </c:pt>
                <c:pt idx="3025">
                  <c:v>1858.6389999999999</c:v>
                </c:pt>
                <c:pt idx="3026">
                  <c:v>1859.1210000000001</c:v>
                </c:pt>
                <c:pt idx="3027">
                  <c:v>1859.6030000000001</c:v>
                </c:pt>
                <c:pt idx="3028">
                  <c:v>1860.086</c:v>
                </c:pt>
                <c:pt idx="3029">
                  <c:v>1860.568</c:v>
                </c:pt>
                <c:pt idx="3030">
                  <c:v>1861.05</c:v>
                </c:pt>
                <c:pt idx="3031">
                  <c:v>1861.5319999999999</c:v>
                </c:pt>
                <c:pt idx="3032">
                  <c:v>1862.0139999999999</c:v>
                </c:pt>
                <c:pt idx="3033">
                  <c:v>1862.4960000000001</c:v>
                </c:pt>
                <c:pt idx="3034">
                  <c:v>1862.9780000000001</c:v>
                </c:pt>
                <c:pt idx="3035">
                  <c:v>1863.46</c:v>
                </c:pt>
                <c:pt idx="3036">
                  <c:v>1863.943</c:v>
                </c:pt>
                <c:pt idx="3037">
                  <c:v>1864.425</c:v>
                </c:pt>
                <c:pt idx="3038">
                  <c:v>1864.9069999999999</c:v>
                </c:pt>
                <c:pt idx="3039">
                  <c:v>1865.3889999999999</c:v>
                </c:pt>
                <c:pt idx="3040">
                  <c:v>1865.8710000000001</c:v>
                </c:pt>
                <c:pt idx="3041">
                  <c:v>1866.3530000000001</c:v>
                </c:pt>
                <c:pt idx="3042">
                  <c:v>1866.835</c:v>
                </c:pt>
                <c:pt idx="3043">
                  <c:v>1867.318</c:v>
                </c:pt>
                <c:pt idx="3044">
                  <c:v>1867.8</c:v>
                </c:pt>
                <c:pt idx="3045">
                  <c:v>1868.2819999999999</c:v>
                </c:pt>
                <c:pt idx="3046">
                  <c:v>1868.7639999999999</c:v>
                </c:pt>
                <c:pt idx="3047">
                  <c:v>1869.2460000000001</c:v>
                </c:pt>
                <c:pt idx="3048">
                  <c:v>1869.7280000000001</c:v>
                </c:pt>
                <c:pt idx="3049">
                  <c:v>1870.21</c:v>
                </c:pt>
                <c:pt idx="3050">
                  <c:v>1870.693</c:v>
                </c:pt>
                <c:pt idx="3051">
                  <c:v>1871.175</c:v>
                </c:pt>
                <c:pt idx="3052">
                  <c:v>1871.6569999999999</c:v>
                </c:pt>
                <c:pt idx="3053">
                  <c:v>1872.1389999999999</c:v>
                </c:pt>
                <c:pt idx="3054">
                  <c:v>1872.6210000000001</c:v>
                </c:pt>
                <c:pt idx="3055">
                  <c:v>1873.1030000000001</c:v>
                </c:pt>
                <c:pt idx="3056">
                  <c:v>1873.585</c:v>
                </c:pt>
                <c:pt idx="3057">
                  <c:v>1874.068</c:v>
                </c:pt>
                <c:pt idx="3058">
                  <c:v>1874.55</c:v>
                </c:pt>
                <c:pt idx="3059">
                  <c:v>1875.0319999999999</c:v>
                </c:pt>
                <c:pt idx="3060">
                  <c:v>1875.5139999999999</c:v>
                </c:pt>
                <c:pt idx="3061">
                  <c:v>1875.9960000000001</c:v>
                </c:pt>
                <c:pt idx="3062">
                  <c:v>1876.4780000000001</c:v>
                </c:pt>
                <c:pt idx="3063">
                  <c:v>1876.96</c:v>
                </c:pt>
                <c:pt idx="3064">
                  <c:v>1877.443</c:v>
                </c:pt>
                <c:pt idx="3065">
                  <c:v>1877.925</c:v>
                </c:pt>
                <c:pt idx="3066">
                  <c:v>1878.4069999999999</c:v>
                </c:pt>
                <c:pt idx="3067">
                  <c:v>1878.8889999999999</c:v>
                </c:pt>
                <c:pt idx="3068">
                  <c:v>1879.3710000000001</c:v>
                </c:pt>
                <c:pt idx="3069">
                  <c:v>1879.8530000000001</c:v>
                </c:pt>
                <c:pt idx="3070">
                  <c:v>1880.335</c:v>
                </c:pt>
                <c:pt idx="3071">
                  <c:v>1880.818</c:v>
                </c:pt>
                <c:pt idx="3072">
                  <c:v>1881.3</c:v>
                </c:pt>
                <c:pt idx="3073">
                  <c:v>1881.7819999999999</c:v>
                </c:pt>
                <c:pt idx="3074">
                  <c:v>1882.2639999999999</c:v>
                </c:pt>
                <c:pt idx="3075">
                  <c:v>1882.7460000000001</c:v>
                </c:pt>
                <c:pt idx="3076">
                  <c:v>1883.2280000000001</c:v>
                </c:pt>
                <c:pt idx="3077">
                  <c:v>1883.71</c:v>
                </c:pt>
                <c:pt idx="3078">
                  <c:v>1884.192</c:v>
                </c:pt>
                <c:pt idx="3079">
                  <c:v>1884.675</c:v>
                </c:pt>
                <c:pt idx="3080">
                  <c:v>1885.1569999999999</c:v>
                </c:pt>
                <c:pt idx="3081">
                  <c:v>1885.6389999999999</c:v>
                </c:pt>
                <c:pt idx="3082">
                  <c:v>1886.1210000000001</c:v>
                </c:pt>
                <c:pt idx="3083">
                  <c:v>1886.6030000000001</c:v>
                </c:pt>
                <c:pt idx="3084">
                  <c:v>1887.085</c:v>
                </c:pt>
                <c:pt idx="3085">
                  <c:v>1887.567</c:v>
                </c:pt>
                <c:pt idx="3086">
                  <c:v>1888.05</c:v>
                </c:pt>
                <c:pt idx="3087">
                  <c:v>1888.5319999999999</c:v>
                </c:pt>
                <c:pt idx="3088">
                  <c:v>1889.0139999999999</c:v>
                </c:pt>
                <c:pt idx="3089">
                  <c:v>1889.4960000000001</c:v>
                </c:pt>
                <c:pt idx="3090">
                  <c:v>1889.9780000000001</c:v>
                </c:pt>
                <c:pt idx="3091">
                  <c:v>1890.46</c:v>
                </c:pt>
                <c:pt idx="3092">
                  <c:v>1890.942</c:v>
                </c:pt>
                <c:pt idx="3093">
                  <c:v>1891.424</c:v>
                </c:pt>
                <c:pt idx="3094">
                  <c:v>1891.9069999999999</c:v>
                </c:pt>
                <c:pt idx="3095">
                  <c:v>1892.3889999999999</c:v>
                </c:pt>
                <c:pt idx="3096">
                  <c:v>1892.8710000000001</c:v>
                </c:pt>
                <c:pt idx="3097">
                  <c:v>1893.3530000000001</c:v>
                </c:pt>
                <c:pt idx="3098">
                  <c:v>1893.835</c:v>
                </c:pt>
                <c:pt idx="3099">
                  <c:v>1894.317</c:v>
                </c:pt>
                <c:pt idx="3100">
                  <c:v>1894.799</c:v>
                </c:pt>
                <c:pt idx="3101">
                  <c:v>1895.2819999999999</c:v>
                </c:pt>
                <c:pt idx="3102">
                  <c:v>1895.7639999999999</c:v>
                </c:pt>
                <c:pt idx="3103">
                  <c:v>1896.2460000000001</c:v>
                </c:pt>
                <c:pt idx="3104">
                  <c:v>1896.7280000000001</c:v>
                </c:pt>
                <c:pt idx="3105">
                  <c:v>1897.21</c:v>
                </c:pt>
                <c:pt idx="3106">
                  <c:v>1897.692</c:v>
                </c:pt>
                <c:pt idx="3107">
                  <c:v>1898.174</c:v>
                </c:pt>
                <c:pt idx="3108">
                  <c:v>1898.6559999999999</c:v>
                </c:pt>
                <c:pt idx="3109">
                  <c:v>1899.1389999999999</c:v>
                </c:pt>
                <c:pt idx="3110">
                  <c:v>1899.6210000000001</c:v>
                </c:pt>
                <c:pt idx="3111">
                  <c:v>1900.1030000000001</c:v>
                </c:pt>
                <c:pt idx="3112">
                  <c:v>1900.585</c:v>
                </c:pt>
                <c:pt idx="3113">
                  <c:v>1901.067</c:v>
                </c:pt>
                <c:pt idx="3114">
                  <c:v>1901.549</c:v>
                </c:pt>
                <c:pt idx="3115">
                  <c:v>1902.0309999999999</c:v>
                </c:pt>
                <c:pt idx="3116">
                  <c:v>1902.5139999999999</c:v>
                </c:pt>
                <c:pt idx="3117">
                  <c:v>1902.9960000000001</c:v>
                </c:pt>
                <c:pt idx="3118">
                  <c:v>1903.4780000000001</c:v>
                </c:pt>
                <c:pt idx="3119">
                  <c:v>1903.96</c:v>
                </c:pt>
                <c:pt idx="3120">
                  <c:v>1904.442</c:v>
                </c:pt>
                <c:pt idx="3121">
                  <c:v>1904.924</c:v>
                </c:pt>
                <c:pt idx="3122">
                  <c:v>1905.4059999999999</c:v>
                </c:pt>
                <c:pt idx="3123">
                  <c:v>1905.8889999999999</c:v>
                </c:pt>
                <c:pt idx="3124">
                  <c:v>1906.3710000000001</c:v>
                </c:pt>
                <c:pt idx="3125">
                  <c:v>1906.8530000000001</c:v>
                </c:pt>
                <c:pt idx="3126">
                  <c:v>1907.335</c:v>
                </c:pt>
                <c:pt idx="3127">
                  <c:v>1907.817</c:v>
                </c:pt>
                <c:pt idx="3128">
                  <c:v>1908.299</c:v>
                </c:pt>
                <c:pt idx="3129">
                  <c:v>1908.7809999999999</c:v>
                </c:pt>
                <c:pt idx="3130">
                  <c:v>1909.2639999999999</c:v>
                </c:pt>
                <c:pt idx="3131">
                  <c:v>1909.7460000000001</c:v>
                </c:pt>
                <c:pt idx="3132">
                  <c:v>1910.2280000000001</c:v>
                </c:pt>
                <c:pt idx="3133">
                  <c:v>1910.71</c:v>
                </c:pt>
                <c:pt idx="3134">
                  <c:v>1911.192</c:v>
                </c:pt>
                <c:pt idx="3135">
                  <c:v>1911.674</c:v>
                </c:pt>
                <c:pt idx="3136">
                  <c:v>1912.1559999999999</c:v>
                </c:pt>
                <c:pt idx="3137">
                  <c:v>1912.6389999999999</c:v>
                </c:pt>
                <c:pt idx="3138">
                  <c:v>1913.1210000000001</c:v>
                </c:pt>
                <c:pt idx="3139">
                  <c:v>1913.6030000000001</c:v>
                </c:pt>
                <c:pt idx="3140">
                  <c:v>1914.085</c:v>
                </c:pt>
                <c:pt idx="3141">
                  <c:v>1914.567</c:v>
                </c:pt>
                <c:pt idx="3142">
                  <c:v>1915.049</c:v>
                </c:pt>
                <c:pt idx="3143">
                  <c:v>1915.5309999999999</c:v>
                </c:pt>
                <c:pt idx="3144">
                  <c:v>1916.0129999999999</c:v>
                </c:pt>
                <c:pt idx="3145">
                  <c:v>1916.4960000000001</c:v>
                </c:pt>
                <c:pt idx="3146">
                  <c:v>1916.9780000000001</c:v>
                </c:pt>
                <c:pt idx="3147">
                  <c:v>1917.46</c:v>
                </c:pt>
                <c:pt idx="3148">
                  <c:v>1917.942</c:v>
                </c:pt>
                <c:pt idx="3149">
                  <c:v>1918.424</c:v>
                </c:pt>
                <c:pt idx="3150">
                  <c:v>1918.9059999999999</c:v>
                </c:pt>
                <c:pt idx="3151">
                  <c:v>1919.3879999999999</c:v>
                </c:pt>
                <c:pt idx="3152">
                  <c:v>1919.8710000000001</c:v>
                </c:pt>
                <c:pt idx="3153">
                  <c:v>1920.3530000000001</c:v>
                </c:pt>
                <c:pt idx="3154">
                  <c:v>1920.835</c:v>
                </c:pt>
                <c:pt idx="3155">
                  <c:v>1921.317</c:v>
                </c:pt>
                <c:pt idx="3156">
                  <c:v>1921.799</c:v>
                </c:pt>
                <c:pt idx="3157">
                  <c:v>1922.2809999999999</c:v>
                </c:pt>
                <c:pt idx="3158">
                  <c:v>1922.7629999999999</c:v>
                </c:pt>
                <c:pt idx="3159">
                  <c:v>1923.2449999999999</c:v>
                </c:pt>
                <c:pt idx="3160">
                  <c:v>1923.7280000000001</c:v>
                </c:pt>
                <c:pt idx="3161">
                  <c:v>1924.21</c:v>
                </c:pt>
                <c:pt idx="3162">
                  <c:v>1924.692</c:v>
                </c:pt>
                <c:pt idx="3163">
                  <c:v>1925.174</c:v>
                </c:pt>
                <c:pt idx="3164">
                  <c:v>1925.6559999999999</c:v>
                </c:pt>
                <c:pt idx="3165">
                  <c:v>1926.1379999999999</c:v>
                </c:pt>
                <c:pt idx="3166">
                  <c:v>1926.62</c:v>
                </c:pt>
                <c:pt idx="3167">
                  <c:v>1927.1030000000001</c:v>
                </c:pt>
                <c:pt idx="3168">
                  <c:v>1927.585</c:v>
                </c:pt>
                <c:pt idx="3169">
                  <c:v>1928.067</c:v>
                </c:pt>
                <c:pt idx="3170">
                  <c:v>1928.549</c:v>
                </c:pt>
                <c:pt idx="3171">
                  <c:v>1929.0309999999999</c:v>
                </c:pt>
                <c:pt idx="3172">
                  <c:v>1929.5129999999999</c:v>
                </c:pt>
                <c:pt idx="3173">
                  <c:v>1929.9949999999999</c:v>
                </c:pt>
                <c:pt idx="3174">
                  <c:v>1930.4780000000001</c:v>
                </c:pt>
                <c:pt idx="3175">
                  <c:v>1930.96</c:v>
                </c:pt>
                <c:pt idx="3176">
                  <c:v>1931.442</c:v>
                </c:pt>
                <c:pt idx="3177">
                  <c:v>1931.924</c:v>
                </c:pt>
                <c:pt idx="3178">
                  <c:v>1932.4059999999999</c:v>
                </c:pt>
                <c:pt idx="3179">
                  <c:v>1932.8879999999999</c:v>
                </c:pt>
                <c:pt idx="3180">
                  <c:v>1933.37</c:v>
                </c:pt>
                <c:pt idx="3181">
                  <c:v>1933.8530000000001</c:v>
                </c:pt>
                <c:pt idx="3182">
                  <c:v>1934.335</c:v>
                </c:pt>
                <c:pt idx="3183">
                  <c:v>1934.817</c:v>
                </c:pt>
                <c:pt idx="3184">
                  <c:v>1935.299</c:v>
                </c:pt>
                <c:pt idx="3185">
                  <c:v>1935.7809999999999</c:v>
                </c:pt>
                <c:pt idx="3186">
                  <c:v>1936.2629999999999</c:v>
                </c:pt>
                <c:pt idx="3187">
                  <c:v>1936.7449999999999</c:v>
                </c:pt>
                <c:pt idx="3188">
                  <c:v>1937.2280000000001</c:v>
                </c:pt>
                <c:pt idx="3189">
                  <c:v>1937.71</c:v>
                </c:pt>
                <c:pt idx="3190">
                  <c:v>1938.192</c:v>
                </c:pt>
                <c:pt idx="3191">
                  <c:v>1938.674</c:v>
                </c:pt>
                <c:pt idx="3192">
                  <c:v>1939.1559999999999</c:v>
                </c:pt>
                <c:pt idx="3193">
                  <c:v>1939.6379999999999</c:v>
                </c:pt>
                <c:pt idx="3194">
                  <c:v>1940.12</c:v>
                </c:pt>
                <c:pt idx="3195">
                  <c:v>1940.6020000000001</c:v>
                </c:pt>
                <c:pt idx="3196">
                  <c:v>1941.085</c:v>
                </c:pt>
                <c:pt idx="3197">
                  <c:v>1941.567</c:v>
                </c:pt>
                <c:pt idx="3198">
                  <c:v>1942.049</c:v>
                </c:pt>
                <c:pt idx="3199">
                  <c:v>1942.5309999999999</c:v>
                </c:pt>
                <c:pt idx="3200">
                  <c:v>1943.0129999999999</c:v>
                </c:pt>
                <c:pt idx="3201">
                  <c:v>1943.4949999999999</c:v>
                </c:pt>
                <c:pt idx="3202">
                  <c:v>1943.9770000000001</c:v>
                </c:pt>
                <c:pt idx="3203">
                  <c:v>1944.46</c:v>
                </c:pt>
                <c:pt idx="3204">
                  <c:v>1944.942</c:v>
                </c:pt>
                <c:pt idx="3205">
                  <c:v>1945.424</c:v>
                </c:pt>
                <c:pt idx="3206">
                  <c:v>1945.9059999999999</c:v>
                </c:pt>
                <c:pt idx="3207">
                  <c:v>1946.3879999999999</c:v>
                </c:pt>
                <c:pt idx="3208">
                  <c:v>1946.87</c:v>
                </c:pt>
                <c:pt idx="3209">
                  <c:v>1947.3520000000001</c:v>
                </c:pt>
                <c:pt idx="3210">
                  <c:v>1947.8340000000001</c:v>
                </c:pt>
                <c:pt idx="3211">
                  <c:v>1948.317</c:v>
                </c:pt>
                <c:pt idx="3212">
                  <c:v>1948.799</c:v>
                </c:pt>
                <c:pt idx="3213">
                  <c:v>1949.2809999999999</c:v>
                </c:pt>
                <c:pt idx="3214">
                  <c:v>1949.7629999999999</c:v>
                </c:pt>
                <c:pt idx="3215">
                  <c:v>1950.2449999999999</c:v>
                </c:pt>
                <c:pt idx="3216">
                  <c:v>1950.7270000000001</c:v>
                </c:pt>
                <c:pt idx="3217">
                  <c:v>1951.2090000000001</c:v>
                </c:pt>
                <c:pt idx="3218">
                  <c:v>1951.692</c:v>
                </c:pt>
                <c:pt idx="3219">
                  <c:v>1952.174</c:v>
                </c:pt>
                <c:pt idx="3220">
                  <c:v>1952.6559999999999</c:v>
                </c:pt>
                <c:pt idx="3221">
                  <c:v>1953.1379999999999</c:v>
                </c:pt>
                <c:pt idx="3222">
                  <c:v>1953.62</c:v>
                </c:pt>
                <c:pt idx="3223">
                  <c:v>1954.1020000000001</c:v>
                </c:pt>
                <c:pt idx="3224">
                  <c:v>1954.5840000000001</c:v>
                </c:pt>
                <c:pt idx="3225">
                  <c:v>1955.067</c:v>
                </c:pt>
                <c:pt idx="3226">
                  <c:v>1955.549</c:v>
                </c:pt>
                <c:pt idx="3227">
                  <c:v>1956.0309999999999</c:v>
                </c:pt>
                <c:pt idx="3228">
                  <c:v>1956.5129999999999</c:v>
                </c:pt>
                <c:pt idx="3229">
                  <c:v>1956.9949999999999</c:v>
                </c:pt>
                <c:pt idx="3230">
                  <c:v>1957.4770000000001</c:v>
                </c:pt>
                <c:pt idx="3231">
                  <c:v>1957.9590000000001</c:v>
                </c:pt>
                <c:pt idx="3232">
                  <c:v>1958.442</c:v>
                </c:pt>
                <c:pt idx="3233">
                  <c:v>1958.924</c:v>
                </c:pt>
                <c:pt idx="3234">
                  <c:v>1959.4059999999999</c:v>
                </c:pt>
                <c:pt idx="3235">
                  <c:v>1959.8879999999999</c:v>
                </c:pt>
                <c:pt idx="3236">
                  <c:v>1960.37</c:v>
                </c:pt>
                <c:pt idx="3237">
                  <c:v>1960.8520000000001</c:v>
                </c:pt>
                <c:pt idx="3238">
                  <c:v>1961.3340000000001</c:v>
                </c:pt>
                <c:pt idx="3239">
                  <c:v>1961.817</c:v>
                </c:pt>
                <c:pt idx="3240">
                  <c:v>1962.299</c:v>
                </c:pt>
                <c:pt idx="3241">
                  <c:v>1962.7809999999999</c:v>
                </c:pt>
                <c:pt idx="3242">
                  <c:v>1963.2629999999999</c:v>
                </c:pt>
                <c:pt idx="3243">
                  <c:v>1963.7449999999999</c:v>
                </c:pt>
                <c:pt idx="3244">
                  <c:v>1964.2270000000001</c:v>
                </c:pt>
                <c:pt idx="3245">
                  <c:v>1964.7090000000001</c:v>
                </c:pt>
                <c:pt idx="3246">
                  <c:v>1965.191</c:v>
                </c:pt>
                <c:pt idx="3247">
                  <c:v>1965.674</c:v>
                </c:pt>
                <c:pt idx="3248">
                  <c:v>1966.1559999999999</c:v>
                </c:pt>
                <c:pt idx="3249">
                  <c:v>1966.6379999999999</c:v>
                </c:pt>
                <c:pt idx="3250">
                  <c:v>1967.12</c:v>
                </c:pt>
                <c:pt idx="3251">
                  <c:v>1967.6020000000001</c:v>
                </c:pt>
                <c:pt idx="3252">
                  <c:v>1968.0840000000001</c:v>
                </c:pt>
                <c:pt idx="3253">
                  <c:v>1968.566</c:v>
                </c:pt>
                <c:pt idx="3254">
                  <c:v>1969.049</c:v>
                </c:pt>
                <c:pt idx="3255">
                  <c:v>1969.5309999999999</c:v>
                </c:pt>
                <c:pt idx="3256">
                  <c:v>1970.0129999999999</c:v>
                </c:pt>
                <c:pt idx="3257">
                  <c:v>1970.4949999999999</c:v>
                </c:pt>
                <c:pt idx="3258">
                  <c:v>1970.9770000000001</c:v>
                </c:pt>
                <c:pt idx="3259">
                  <c:v>1971.4590000000001</c:v>
                </c:pt>
                <c:pt idx="3260">
                  <c:v>1971.941</c:v>
                </c:pt>
                <c:pt idx="3261">
                  <c:v>1972.424</c:v>
                </c:pt>
                <c:pt idx="3262">
                  <c:v>1972.9059999999999</c:v>
                </c:pt>
                <c:pt idx="3263">
                  <c:v>1973.3879999999999</c:v>
                </c:pt>
                <c:pt idx="3264">
                  <c:v>1973.87</c:v>
                </c:pt>
                <c:pt idx="3265">
                  <c:v>1974.3520000000001</c:v>
                </c:pt>
                <c:pt idx="3266">
                  <c:v>1974.8340000000001</c:v>
                </c:pt>
                <c:pt idx="3267">
                  <c:v>1975.316</c:v>
                </c:pt>
                <c:pt idx="3268">
                  <c:v>1975.798</c:v>
                </c:pt>
                <c:pt idx="3269">
                  <c:v>1976.2809999999999</c:v>
                </c:pt>
                <c:pt idx="3270">
                  <c:v>1976.7629999999999</c:v>
                </c:pt>
                <c:pt idx="3271">
                  <c:v>1977.2449999999999</c:v>
                </c:pt>
                <c:pt idx="3272">
                  <c:v>1977.7270000000001</c:v>
                </c:pt>
                <c:pt idx="3273">
                  <c:v>1978.2090000000001</c:v>
                </c:pt>
                <c:pt idx="3274">
                  <c:v>1978.691</c:v>
                </c:pt>
                <c:pt idx="3275">
                  <c:v>1979.173</c:v>
                </c:pt>
                <c:pt idx="3276">
                  <c:v>1979.6559999999999</c:v>
                </c:pt>
                <c:pt idx="3277">
                  <c:v>1980.1379999999999</c:v>
                </c:pt>
                <c:pt idx="3278">
                  <c:v>1980.62</c:v>
                </c:pt>
                <c:pt idx="3279">
                  <c:v>1981.1020000000001</c:v>
                </c:pt>
                <c:pt idx="3280">
                  <c:v>1981.5840000000001</c:v>
                </c:pt>
                <c:pt idx="3281">
                  <c:v>1982.066</c:v>
                </c:pt>
                <c:pt idx="3282">
                  <c:v>1982.548</c:v>
                </c:pt>
                <c:pt idx="3283">
                  <c:v>1983.0309999999999</c:v>
                </c:pt>
                <c:pt idx="3284">
                  <c:v>1983.5129999999999</c:v>
                </c:pt>
                <c:pt idx="3285">
                  <c:v>1983.9949999999999</c:v>
                </c:pt>
                <c:pt idx="3286">
                  <c:v>1984.4770000000001</c:v>
                </c:pt>
                <c:pt idx="3287">
                  <c:v>1984.9590000000001</c:v>
                </c:pt>
                <c:pt idx="3288">
                  <c:v>1985.441</c:v>
                </c:pt>
                <c:pt idx="3289">
                  <c:v>1985.923</c:v>
                </c:pt>
                <c:pt idx="3290">
                  <c:v>1986.4059999999999</c:v>
                </c:pt>
                <c:pt idx="3291">
                  <c:v>1986.8879999999999</c:v>
                </c:pt>
                <c:pt idx="3292">
                  <c:v>1987.37</c:v>
                </c:pt>
                <c:pt idx="3293">
                  <c:v>1987.8520000000001</c:v>
                </c:pt>
                <c:pt idx="3294">
                  <c:v>1988.3340000000001</c:v>
                </c:pt>
                <c:pt idx="3295">
                  <c:v>1988.816</c:v>
                </c:pt>
                <c:pt idx="3296">
                  <c:v>1989.298</c:v>
                </c:pt>
                <c:pt idx="3297">
                  <c:v>1989.7809999999999</c:v>
                </c:pt>
                <c:pt idx="3298">
                  <c:v>1990.2629999999999</c:v>
                </c:pt>
                <c:pt idx="3299">
                  <c:v>1990.7449999999999</c:v>
                </c:pt>
                <c:pt idx="3300">
                  <c:v>1991.2270000000001</c:v>
                </c:pt>
                <c:pt idx="3301">
                  <c:v>1991.7090000000001</c:v>
                </c:pt>
                <c:pt idx="3302">
                  <c:v>1992.191</c:v>
                </c:pt>
                <c:pt idx="3303">
                  <c:v>1992.673</c:v>
                </c:pt>
                <c:pt idx="3304">
                  <c:v>1993.155</c:v>
                </c:pt>
                <c:pt idx="3305">
                  <c:v>1993.6379999999999</c:v>
                </c:pt>
                <c:pt idx="3306">
                  <c:v>1994.12</c:v>
                </c:pt>
                <c:pt idx="3307">
                  <c:v>1994.6020000000001</c:v>
                </c:pt>
                <c:pt idx="3308">
                  <c:v>1995.0840000000001</c:v>
                </c:pt>
                <c:pt idx="3309">
                  <c:v>1995.566</c:v>
                </c:pt>
                <c:pt idx="3310">
                  <c:v>1996.048</c:v>
                </c:pt>
                <c:pt idx="3311">
                  <c:v>1996.53</c:v>
                </c:pt>
                <c:pt idx="3312">
                  <c:v>1997.0129999999999</c:v>
                </c:pt>
                <c:pt idx="3313">
                  <c:v>1997.4949999999999</c:v>
                </c:pt>
                <c:pt idx="3314">
                  <c:v>1997.9770000000001</c:v>
                </c:pt>
                <c:pt idx="3315">
                  <c:v>1998.4590000000001</c:v>
                </c:pt>
                <c:pt idx="3316">
                  <c:v>1998.941</c:v>
                </c:pt>
                <c:pt idx="3317">
                  <c:v>1999.423</c:v>
                </c:pt>
                <c:pt idx="3318">
                  <c:v>1999.905</c:v>
                </c:pt>
                <c:pt idx="3319">
                  <c:v>2000.3869999999999</c:v>
                </c:pt>
                <c:pt idx="3320">
                  <c:v>2000.87</c:v>
                </c:pt>
                <c:pt idx="3321">
                  <c:v>2001.3520000000001</c:v>
                </c:pt>
                <c:pt idx="3322">
                  <c:v>2001.8340000000001</c:v>
                </c:pt>
                <c:pt idx="3323">
                  <c:v>2002.316</c:v>
                </c:pt>
                <c:pt idx="3324">
                  <c:v>2002.798</c:v>
                </c:pt>
                <c:pt idx="3325">
                  <c:v>2003.28</c:v>
                </c:pt>
                <c:pt idx="3326">
                  <c:v>2003.7619999999999</c:v>
                </c:pt>
                <c:pt idx="3327">
                  <c:v>2004.2449999999999</c:v>
                </c:pt>
                <c:pt idx="3328">
                  <c:v>2004.7270000000001</c:v>
                </c:pt>
                <c:pt idx="3329">
                  <c:v>2005.2090000000001</c:v>
                </c:pt>
                <c:pt idx="3330">
                  <c:v>2005.691</c:v>
                </c:pt>
                <c:pt idx="3331">
                  <c:v>2006.173</c:v>
                </c:pt>
                <c:pt idx="3332">
                  <c:v>2006.655</c:v>
                </c:pt>
                <c:pt idx="3333">
                  <c:v>2007.1369999999999</c:v>
                </c:pt>
                <c:pt idx="3334">
                  <c:v>2007.62</c:v>
                </c:pt>
                <c:pt idx="3335">
                  <c:v>2008.1020000000001</c:v>
                </c:pt>
                <c:pt idx="3336">
                  <c:v>2008.5840000000001</c:v>
                </c:pt>
                <c:pt idx="3337">
                  <c:v>2009.066</c:v>
                </c:pt>
                <c:pt idx="3338">
                  <c:v>2009.548</c:v>
                </c:pt>
                <c:pt idx="3339">
                  <c:v>2010.03</c:v>
                </c:pt>
                <c:pt idx="3340">
                  <c:v>2010.5119999999999</c:v>
                </c:pt>
                <c:pt idx="3341">
                  <c:v>2010.9949999999999</c:v>
                </c:pt>
                <c:pt idx="3342">
                  <c:v>2011.4770000000001</c:v>
                </c:pt>
                <c:pt idx="3343">
                  <c:v>2011.9590000000001</c:v>
                </c:pt>
                <c:pt idx="3344">
                  <c:v>2012.441</c:v>
                </c:pt>
                <c:pt idx="3345">
                  <c:v>2012.923</c:v>
                </c:pt>
                <c:pt idx="3346">
                  <c:v>2013.405</c:v>
                </c:pt>
                <c:pt idx="3347">
                  <c:v>2013.8869999999999</c:v>
                </c:pt>
                <c:pt idx="3348">
                  <c:v>2014.37</c:v>
                </c:pt>
                <c:pt idx="3349">
                  <c:v>2014.8520000000001</c:v>
                </c:pt>
                <c:pt idx="3350">
                  <c:v>2015.3340000000001</c:v>
                </c:pt>
                <c:pt idx="3351">
                  <c:v>2015.816</c:v>
                </c:pt>
                <c:pt idx="3352">
                  <c:v>2016.298</c:v>
                </c:pt>
                <c:pt idx="3353">
                  <c:v>2016.78</c:v>
                </c:pt>
                <c:pt idx="3354">
                  <c:v>2017.2619999999999</c:v>
                </c:pt>
                <c:pt idx="3355">
                  <c:v>2017.7439999999999</c:v>
                </c:pt>
                <c:pt idx="3356">
                  <c:v>2018.2270000000001</c:v>
                </c:pt>
                <c:pt idx="3357">
                  <c:v>2018.7090000000001</c:v>
                </c:pt>
                <c:pt idx="3358">
                  <c:v>2019.191</c:v>
                </c:pt>
                <c:pt idx="3359">
                  <c:v>2019.673</c:v>
                </c:pt>
                <c:pt idx="3360">
                  <c:v>2020.155</c:v>
                </c:pt>
                <c:pt idx="3361">
                  <c:v>2020.6369999999999</c:v>
                </c:pt>
                <c:pt idx="3362">
                  <c:v>2021.1189999999999</c:v>
                </c:pt>
                <c:pt idx="3363">
                  <c:v>2021.6020000000001</c:v>
                </c:pt>
                <c:pt idx="3364">
                  <c:v>2022.0840000000001</c:v>
                </c:pt>
                <c:pt idx="3365">
                  <c:v>2022.566</c:v>
                </c:pt>
                <c:pt idx="3366">
                  <c:v>2023.048</c:v>
                </c:pt>
                <c:pt idx="3367">
                  <c:v>2023.53</c:v>
                </c:pt>
                <c:pt idx="3368">
                  <c:v>2024.0119999999999</c:v>
                </c:pt>
                <c:pt idx="3369">
                  <c:v>2024.4939999999999</c:v>
                </c:pt>
                <c:pt idx="3370">
                  <c:v>2024.9760000000001</c:v>
                </c:pt>
                <c:pt idx="3371">
                  <c:v>2025.4590000000001</c:v>
                </c:pt>
                <c:pt idx="3372">
                  <c:v>2025.941</c:v>
                </c:pt>
                <c:pt idx="3373">
                  <c:v>2026.423</c:v>
                </c:pt>
                <c:pt idx="3374">
                  <c:v>2026.905</c:v>
                </c:pt>
                <c:pt idx="3375">
                  <c:v>2027.3869999999999</c:v>
                </c:pt>
                <c:pt idx="3376">
                  <c:v>2027.8689999999999</c:v>
                </c:pt>
                <c:pt idx="3377">
                  <c:v>2028.3510000000001</c:v>
                </c:pt>
                <c:pt idx="3378">
                  <c:v>2028.8340000000001</c:v>
                </c:pt>
                <c:pt idx="3379">
                  <c:v>2029.316</c:v>
                </c:pt>
                <c:pt idx="3380">
                  <c:v>2029.798</c:v>
                </c:pt>
                <c:pt idx="3381">
                  <c:v>2030.28</c:v>
                </c:pt>
                <c:pt idx="3382">
                  <c:v>2030.7619999999999</c:v>
                </c:pt>
                <c:pt idx="3383">
                  <c:v>2031.2439999999999</c:v>
                </c:pt>
                <c:pt idx="3384">
                  <c:v>2031.7260000000001</c:v>
                </c:pt>
                <c:pt idx="3385">
                  <c:v>2032.2080000000001</c:v>
                </c:pt>
                <c:pt idx="3386">
                  <c:v>2032.691</c:v>
                </c:pt>
                <c:pt idx="3387">
                  <c:v>2033.173</c:v>
                </c:pt>
                <c:pt idx="3388">
                  <c:v>2033.655</c:v>
                </c:pt>
                <c:pt idx="3389">
                  <c:v>2034.1369999999999</c:v>
                </c:pt>
                <c:pt idx="3390">
                  <c:v>2034.6189999999999</c:v>
                </c:pt>
                <c:pt idx="3391">
                  <c:v>2035.1010000000001</c:v>
                </c:pt>
                <c:pt idx="3392">
                  <c:v>2035.5830000000001</c:v>
                </c:pt>
                <c:pt idx="3393">
                  <c:v>2036.066</c:v>
                </c:pt>
                <c:pt idx="3394">
                  <c:v>2036.548</c:v>
                </c:pt>
                <c:pt idx="3395">
                  <c:v>2037.03</c:v>
                </c:pt>
                <c:pt idx="3396">
                  <c:v>2037.5119999999999</c:v>
                </c:pt>
                <c:pt idx="3397">
                  <c:v>2037.9939999999999</c:v>
                </c:pt>
                <c:pt idx="3398">
                  <c:v>2038.4760000000001</c:v>
                </c:pt>
                <c:pt idx="3399">
                  <c:v>2038.9580000000001</c:v>
                </c:pt>
                <c:pt idx="3400">
                  <c:v>2039.441</c:v>
                </c:pt>
                <c:pt idx="3401">
                  <c:v>2039.923</c:v>
                </c:pt>
                <c:pt idx="3402">
                  <c:v>2040.405</c:v>
                </c:pt>
                <c:pt idx="3403">
                  <c:v>2040.8869999999999</c:v>
                </c:pt>
                <c:pt idx="3404">
                  <c:v>2041.3689999999999</c:v>
                </c:pt>
                <c:pt idx="3405">
                  <c:v>2041.8510000000001</c:v>
                </c:pt>
                <c:pt idx="3406">
                  <c:v>2042.3330000000001</c:v>
                </c:pt>
                <c:pt idx="3407">
                  <c:v>2042.816</c:v>
                </c:pt>
                <c:pt idx="3408">
                  <c:v>2043.298</c:v>
                </c:pt>
                <c:pt idx="3409">
                  <c:v>2043.78</c:v>
                </c:pt>
                <c:pt idx="3410">
                  <c:v>2044.2619999999999</c:v>
                </c:pt>
                <c:pt idx="3411">
                  <c:v>2044.7439999999999</c:v>
                </c:pt>
                <c:pt idx="3412">
                  <c:v>2045.2260000000001</c:v>
                </c:pt>
                <c:pt idx="3413">
                  <c:v>2045.7080000000001</c:v>
                </c:pt>
                <c:pt idx="3414">
                  <c:v>2046.191</c:v>
                </c:pt>
                <c:pt idx="3415">
                  <c:v>2046.673</c:v>
                </c:pt>
                <c:pt idx="3416">
                  <c:v>2047.155</c:v>
                </c:pt>
                <c:pt idx="3417">
                  <c:v>2047.6369999999999</c:v>
                </c:pt>
                <c:pt idx="3418">
                  <c:v>2048.1190000000001</c:v>
                </c:pt>
                <c:pt idx="3419">
                  <c:v>2048.6010000000001</c:v>
                </c:pt>
                <c:pt idx="3420">
                  <c:v>2049.0830000000001</c:v>
                </c:pt>
                <c:pt idx="3421">
                  <c:v>2049.5650000000001</c:v>
                </c:pt>
                <c:pt idx="3422">
                  <c:v>2050.0479999999998</c:v>
                </c:pt>
                <c:pt idx="3423">
                  <c:v>2050.5300000000002</c:v>
                </c:pt>
                <c:pt idx="3424">
                  <c:v>2051.0120000000002</c:v>
                </c:pt>
                <c:pt idx="3425">
                  <c:v>2051.4940000000001</c:v>
                </c:pt>
                <c:pt idx="3426">
                  <c:v>2051.9760000000001</c:v>
                </c:pt>
                <c:pt idx="3427">
                  <c:v>2052.4580000000001</c:v>
                </c:pt>
                <c:pt idx="3428">
                  <c:v>2052.94</c:v>
                </c:pt>
                <c:pt idx="3429">
                  <c:v>2053.4229999999998</c:v>
                </c:pt>
                <c:pt idx="3430">
                  <c:v>2053.9050000000002</c:v>
                </c:pt>
                <c:pt idx="3431">
                  <c:v>2054.3870000000002</c:v>
                </c:pt>
                <c:pt idx="3432">
                  <c:v>2054.8690000000001</c:v>
                </c:pt>
                <c:pt idx="3433">
                  <c:v>2055.3510000000001</c:v>
                </c:pt>
                <c:pt idx="3434">
                  <c:v>2055.8330000000001</c:v>
                </c:pt>
                <c:pt idx="3435">
                  <c:v>2056.3150000000001</c:v>
                </c:pt>
                <c:pt idx="3436">
                  <c:v>2056.797</c:v>
                </c:pt>
                <c:pt idx="3437">
                  <c:v>2057.2800000000002</c:v>
                </c:pt>
                <c:pt idx="3438">
                  <c:v>2057.7620000000002</c:v>
                </c:pt>
                <c:pt idx="3439">
                  <c:v>2058.2440000000001</c:v>
                </c:pt>
                <c:pt idx="3440">
                  <c:v>2058.7260000000001</c:v>
                </c:pt>
                <c:pt idx="3441">
                  <c:v>2059.2080000000001</c:v>
                </c:pt>
                <c:pt idx="3442">
                  <c:v>2059.69</c:v>
                </c:pt>
                <c:pt idx="3443">
                  <c:v>2060.172</c:v>
                </c:pt>
                <c:pt idx="3444">
                  <c:v>2060.6550000000002</c:v>
                </c:pt>
                <c:pt idx="3445">
                  <c:v>2061.1370000000002</c:v>
                </c:pt>
                <c:pt idx="3446">
                  <c:v>2061.6190000000001</c:v>
                </c:pt>
                <c:pt idx="3447">
                  <c:v>2062.1010000000001</c:v>
                </c:pt>
                <c:pt idx="3448">
                  <c:v>2062.5830000000001</c:v>
                </c:pt>
                <c:pt idx="3449">
                  <c:v>2063.0650000000001</c:v>
                </c:pt>
                <c:pt idx="3450">
                  <c:v>2063.547</c:v>
                </c:pt>
                <c:pt idx="3451">
                  <c:v>2064.0300000000002</c:v>
                </c:pt>
                <c:pt idx="3452">
                  <c:v>2064.5120000000002</c:v>
                </c:pt>
                <c:pt idx="3453">
                  <c:v>2064.9940000000001</c:v>
                </c:pt>
                <c:pt idx="3454">
                  <c:v>2065.4760000000001</c:v>
                </c:pt>
                <c:pt idx="3455">
                  <c:v>2065.9580000000001</c:v>
                </c:pt>
                <c:pt idx="3456">
                  <c:v>2066.44</c:v>
                </c:pt>
                <c:pt idx="3457">
                  <c:v>2066.922</c:v>
                </c:pt>
                <c:pt idx="3458">
                  <c:v>2067.4050000000002</c:v>
                </c:pt>
                <c:pt idx="3459">
                  <c:v>2067.8870000000002</c:v>
                </c:pt>
                <c:pt idx="3460">
                  <c:v>2068.3690000000001</c:v>
                </c:pt>
                <c:pt idx="3461">
                  <c:v>2068.8510000000001</c:v>
                </c:pt>
                <c:pt idx="3462">
                  <c:v>2069.3330000000001</c:v>
                </c:pt>
                <c:pt idx="3463">
                  <c:v>2069.8150000000001</c:v>
                </c:pt>
                <c:pt idx="3464">
                  <c:v>2070.297</c:v>
                </c:pt>
                <c:pt idx="3465">
                  <c:v>2070.7800000000002</c:v>
                </c:pt>
                <c:pt idx="3466">
                  <c:v>2071.2620000000002</c:v>
                </c:pt>
                <c:pt idx="3467">
                  <c:v>2071.7440000000001</c:v>
                </c:pt>
                <c:pt idx="3468">
                  <c:v>2072.2260000000001</c:v>
                </c:pt>
                <c:pt idx="3469">
                  <c:v>2072.7080000000001</c:v>
                </c:pt>
                <c:pt idx="3470">
                  <c:v>2073.19</c:v>
                </c:pt>
                <c:pt idx="3471">
                  <c:v>2073.672</c:v>
                </c:pt>
                <c:pt idx="3472">
                  <c:v>2074.1550000000002</c:v>
                </c:pt>
                <c:pt idx="3473">
                  <c:v>2074.636</c:v>
                </c:pt>
                <c:pt idx="3474">
                  <c:v>2075.1190000000001</c:v>
                </c:pt>
                <c:pt idx="3475">
                  <c:v>2075.6010000000001</c:v>
                </c:pt>
                <c:pt idx="3476">
                  <c:v>2076.0830000000001</c:v>
                </c:pt>
                <c:pt idx="3477">
                  <c:v>2076.5650000000001</c:v>
                </c:pt>
                <c:pt idx="3478">
                  <c:v>2077.047</c:v>
                </c:pt>
                <c:pt idx="3479">
                  <c:v>2077.529</c:v>
                </c:pt>
                <c:pt idx="3480">
                  <c:v>2078.011</c:v>
                </c:pt>
                <c:pt idx="3481">
                  <c:v>2078.4940000000001</c:v>
                </c:pt>
                <c:pt idx="3482">
                  <c:v>2078.9760000000001</c:v>
                </c:pt>
                <c:pt idx="3483">
                  <c:v>2079.4580000000001</c:v>
                </c:pt>
                <c:pt idx="3484">
                  <c:v>2079.94</c:v>
                </c:pt>
                <c:pt idx="3485">
                  <c:v>2080.422</c:v>
                </c:pt>
                <c:pt idx="3486">
                  <c:v>2080.904</c:v>
                </c:pt>
                <c:pt idx="3487">
                  <c:v>2081.386</c:v>
                </c:pt>
                <c:pt idx="3488">
                  <c:v>2081.8690000000001</c:v>
                </c:pt>
                <c:pt idx="3489">
                  <c:v>2082.3510000000001</c:v>
                </c:pt>
                <c:pt idx="3490">
                  <c:v>2082.8330000000001</c:v>
                </c:pt>
                <c:pt idx="3491">
                  <c:v>2083.3150000000001</c:v>
                </c:pt>
                <c:pt idx="3492">
                  <c:v>2083.797</c:v>
                </c:pt>
                <c:pt idx="3493">
                  <c:v>2084.279</c:v>
                </c:pt>
                <c:pt idx="3494">
                  <c:v>2084.761</c:v>
                </c:pt>
                <c:pt idx="3495">
                  <c:v>2085.2440000000001</c:v>
                </c:pt>
                <c:pt idx="3496">
                  <c:v>2085.7260000000001</c:v>
                </c:pt>
                <c:pt idx="3497">
                  <c:v>2086.2080000000001</c:v>
                </c:pt>
                <c:pt idx="3498">
                  <c:v>2086.69</c:v>
                </c:pt>
                <c:pt idx="3499">
                  <c:v>2087.172</c:v>
                </c:pt>
                <c:pt idx="3500">
                  <c:v>2087.654</c:v>
                </c:pt>
                <c:pt idx="3501">
                  <c:v>2088.136</c:v>
                </c:pt>
                <c:pt idx="3502">
                  <c:v>2088.6190000000001</c:v>
                </c:pt>
                <c:pt idx="3503">
                  <c:v>2089.1010000000001</c:v>
                </c:pt>
                <c:pt idx="3504">
                  <c:v>2089.5830000000001</c:v>
                </c:pt>
                <c:pt idx="3505">
                  <c:v>2090.0650000000001</c:v>
                </c:pt>
                <c:pt idx="3506">
                  <c:v>2090.547</c:v>
                </c:pt>
                <c:pt idx="3507">
                  <c:v>2091.029</c:v>
                </c:pt>
                <c:pt idx="3508">
                  <c:v>2091.511</c:v>
                </c:pt>
                <c:pt idx="3509">
                  <c:v>2091.9929999999999</c:v>
                </c:pt>
                <c:pt idx="3510">
                  <c:v>2092.4760000000001</c:v>
                </c:pt>
                <c:pt idx="3511">
                  <c:v>2092.9580000000001</c:v>
                </c:pt>
                <c:pt idx="3512">
                  <c:v>2093.44</c:v>
                </c:pt>
                <c:pt idx="3513">
                  <c:v>2093.922</c:v>
                </c:pt>
                <c:pt idx="3514">
                  <c:v>2094.404</c:v>
                </c:pt>
                <c:pt idx="3515">
                  <c:v>2094.886</c:v>
                </c:pt>
                <c:pt idx="3516">
                  <c:v>2095.3679999999999</c:v>
                </c:pt>
                <c:pt idx="3517">
                  <c:v>2095.8510000000001</c:v>
                </c:pt>
                <c:pt idx="3518">
                  <c:v>2096.3330000000001</c:v>
                </c:pt>
                <c:pt idx="3519">
                  <c:v>2096.8150000000001</c:v>
                </c:pt>
                <c:pt idx="3520">
                  <c:v>2097.297</c:v>
                </c:pt>
                <c:pt idx="3521">
                  <c:v>2097.779</c:v>
                </c:pt>
                <c:pt idx="3522">
                  <c:v>2098.261</c:v>
                </c:pt>
                <c:pt idx="3523">
                  <c:v>2098.7429999999999</c:v>
                </c:pt>
                <c:pt idx="3524">
                  <c:v>2099.2260000000001</c:v>
                </c:pt>
                <c:pt idx="3525">
                  <c:v>2099.7080000000001</c:v>
                </c:pt>
                <c:pt idx="3526">
                  <c:v>2100.19</c:v>
                </c:pt>
                <c:pt idx="3527">
                  <c:v>2100.672</c:v>
                </c:pt>
                <c:pt idx="3528">
                  <c:v>2101.154</c:v>
                </c:pt>
                <c:pt idx="3529">
                  <c:v>2101.636</c:v>
                </c:pt>
                <c:pt idx="3530">
                  <c:v>2102.1179999999999</c:v>
                </c:pt>
                <c:pt idx="3531">
                  <c:v>2102.6010000000001</c:v>
                </c:pt>
                <c:pt idx="3532">
                  <c:v>2103.0830000000001</c:v>
                </c:pt>
                <c:pt idx="3533">
                  <c:v>2103.5650000000001</c:v>
                </c:pt>
                <c:pt idx="3534">
                  <c:v>2104.047</c:v>
                </c:pt>
                <c:pt idx="3535">
                  <c:v>2104.529</c:v>
                </c:pt>
                <c:pt idx="3536">
                  <c:v>2105.011</c:v>
                </c:pt>
                <c:pt idx="3537">
                  <c:v>2105.4929999999999</c:v>
                </c:pt>
                <c:pt idx="3538">
                  <c:v>2105.9760000000001</c:v>
                </c:pt>
                <c:pt idx="3539">
                  <c:v>2106.4580000000001</c:v>
                </c:pt>
                <c:pt idx="3540">
                  <c:v>2106.94</c:v>
                </c:pt>
                <c:pt idx="3541">
                  <c:v>2107.422</c:v>
                </c:pt>
                <c:pt idx="3542">
                  <c:v>2107.904</c:v>
                </c:pt>
                <c:pt idx="3543">
                  <c:v>2108.386</c:v>
                </c:pt>
                <c:pt idx="3544">
                  <c:v>2108.8679999999999</c:v>
                </c:pt>
                <c:pt idx="3545">
                  <c:v>2109.35</c:v>
                </c:pt>
                <c:pt idx="3546">
                  <c:v>2109.8330000000001</c:v>
                </c:pt>
                <c:pt idx="3547">
                  <c:v>2110.3150000000001</c:v>
                </c:pt>
                <c:pt idx="3548">
                  <c:v>2110.797</c:v>
                </c:pt>
                <c:pt idx="3549">
                  <c:v>2111.279</c:v>
                </c:pt>
                <c:pt idx="3550">
                  <c:v>2111.761</c:v>
                </c:pt>
                <c:pt idx="3551">
                  <c:v>2112.2429999999999</c:v>
                </c:pt>
                <c:pt idx="3552">
                  <c:v>2112.7249999999999</c:v>
                </c:pt>
                <c:pt idx="3553">
                  <c:v>2113.2080000000001</c:v>
                </c:pt>
                <c:pt idx="3554">
                  <c:v>2113.69</c:v>
                </c:pt>
                <c:pt idx="3555">
                  <c:v>2114.172</c:v>
                </c:pt>
                <c:pt idx="3556">
                  <c:v>2114.654</c:v>
                </c:pt>
                <c:pt idx="3557">
                  <c:v>2115.136</c:v>
                </c:pt>
                <c:pt idx="3558">
                  <c:v>2115.6179999999999</c:v>
                </c:pt>
                <c:pt idx="3559">
                  <c:v>2116.1</c:v>
                </c:pt>
                <c:pt idx="3560">
                  <c:v>2116.5830000000001</c:v>
                </c:pt>
                <c:pt idx="3561">
                  <c:v>2117.0650000000001</c:v>
                </c:pt>
                <c:pt idx="3562">
                  <c:v>2117.547</c:v>
                </c:pt>
                <c:pt idx="3563">
                  <c:v>2118.029</c:v>
                </c:pt>
                <c:pt idx="3564">
                  <c:v>2118.511</c:v>
                </c:pt>
                <c:pt idx="3565">
                  <c:v>2118.9929999999999</c:v>
                </c:pt>
                <c:pt idx="3566">
                  <c:v>2119.4749999999999</c:v>
                </c:pt>
                <c:pt idx="3567">
                  <c:v>2119.9580000000001</c:v>
                </c:pt>
                <c:pt idx="3568">
                  <c:v>2120.44</c:v>
                </c:pt>
                <c:pt idx="3569">
                  <c:v>2120.922</c:v>
                </c:pt>
                <c:pt idx="3570">
                  <c:v>2121.404</c:v>
                </c:pt>
                <c:pt idx="3571">
                  <c:v>2121.886</c:v>
                </c:pt>
                <c:pt idx="3572">
                  <c:v>2122.3679999999999</c:v>
                </c:pt>
                <c:pt idx="3573">
                  <c:v>2122.85</c:v>
                </c:pt>
                <c:pt idx="3574">
                  <c:v>2123.3330000000001</c:v>
                </c:pt>
                <c:pt idx="3575">
                  <c:v>2123.8139999999999</c:v>
                </c:pt>
                <c:pt idx="3576">
                  <c:v>2124.297</c:v>
                </c:pt>
                <c:pt idx="3577">
                  <c:v>2124.779</c:v>
                </c:pt>
                <c:pt idx="3578">
                  <c:v>2125.261</c:v>
                </c:pt>
                <c:pt idx="3579">
                  <c:v>2125.7429999999999</c:v>
                </c:pt>
                <c:pt idx="3580">
                  <c:v>2126.2249999999999</c:v>
                </c:pt>
                <c:pt idx="3581">
                  <c:v>2126.7069999999999</c:v>
                </c:pt>
                <c:pt idx="3582">
                  <c:v>2127.1889999999999</c:v>
                </c:pt>
                <c:pt idx="3583">
                  <c:v>2127.672</c:v>
                </c:pt>
                <c:pt idx="3584">
                  <c:v>2128.154</c:v>
                </c:pt>
                <c:pt idx="3585">
                  <c:v>2128.636</c:v>
                </c:pt>
                <c:pt idx="3586">
                  <c:v>2129.1179999999999</c:v>
                </c:pt>
                <c:pt idx="3587">
                  <c:v>2129.6</c:v>
                </c:pt>
                <c:pt idx="3588">
                  <c:v>2130.0819999999999</c:v>
                </c:pt>
                <c:pt idx="3589">
                  <c:v>2130.5639999999999</c:v>
                </c:pt>
                <c:pt idx="3590">
                  <c:v>2131.047</c:v>
                </c:pt>
                <c:pt idx="3591">
                  <c:v>2131.529</c:v>
                </c:pt>
                <c:pt idx="3592">
                  <c:v>2132.011</c:v>
                </c:pt>
                <c:pt idx="3593">
                  <c:v>2132.4929999999999</c:v>
                </c:pt>
                <c:pt idx="3594">
                  <c:v>2132.9749999999999</c:v>
                </c:pt>
                <c:pt idx="3595">
                  <c:v>2133.4569999999999</c:v>
                </c:pt>
                <c:pt idx="3596">
                  <c:v>2133.9389999999999</c:v>
                </c:pt>
                <c:pt idx="3597">
                  <c:v>2134.422</c:v>
                </c:pt>
                <c:pt idx="3598">
                  <c:v>2134.904</c:v>
                </c:pt>
                <c:pt idx="3599">
                  <c:v>2135.386</c:v>
                </c:pt>
                <c:pt idx="3600">
                  <c:v>2135.8679999999999</c:v>
                </c:pt>
                <c:pt idx="3601">
                  <c:v>2136.35</c:v>
                </c:pt>
                <c:pt idx="3602">
                  <c:v>2136.8319999999999</c:v>
                </c:pt>
                <c:pt idx="3603">
                  <c:v>2137.3139999999999</c:v>
                </c:pt>
                <c:pt idx="3604">
                  <c:v>2137.797</c:v>
                </c:pt>
                <c:pt idx="3605">
                  <c:v>2138.279</c:v>
                </c:pt>
                <c:pt idx="3606">
                  <c:v>2138.761</c:v>
                </c:pt>
                <c:pt idx="3607">
                  <c:v>2139.2429999999999</c:v>
                </c:pt>
                <c:pt idx="3608">
                  <c:v>2139.7249999999999</c:v>
                </c:pt>
                <c:pt idx="3609">
                  <c:v>2140.2069999999999</c:v>
                </c:pt>
                <c:pt idx="3610">
                  <c:v>2140.6889999999999</c:v>
                </c:pt>
                <c:pt idx="3611">
                  <c:v>2141.1709999999998</c:v>
                </c:pt>
                <c:pt idx="3612">
                  <c:v>2141.654</c:v>
                </c:pt>
                <c:pt idx="3613">
                  <c:v>2142.136</c:v>
                </c:pt>
                <c:pt idx="3614">
                  <c:v>2142.6179999999999</c:v>
                </c:pt>
                <c:pt idx="3615">
                  <c:v>2143.1</c:v>
                </c:pt>
                <c:pt idx="3616">
                  <c:v>2143.5819999999999</c:v>
                </c:pt>
                <c:pt idx="3617">
                  <c:v>2144.0639999999999</c:v>
                </c:pt>
                <c:pt idx="3618">
                  <c:v>2144.5459999999998</c:v>
                </c:pt>
                <c:pt idx="3619">
                  <c:v>2145.029</c:v>
                </c:pt>
                <c:pt idx="3620">
                  <c:v>2145.511</c:v>
                </c:pt>
                <c:pt idx="3621">
                  <c:v>2145.9929999999999</c:v>
                </c:pt>
                <c:pt idx="3622">
                  <c:v>2146.4749999999999</c:v>
                </c:pt>
                <c:pt idx="3623">
                  <c:v>2146.9569999999999</c:v>
                </c:pt>
                <c:pt idx="3624">
                  <c:v>2147.4389999999999</c:v>
                </c:pt>
                <c:pt idx="3625">
                  <c:v>2147.9209999999998</c:v>
                </c:pt>
                <c:pt idx="3626">
                  <c:v>2148.404</c:v>
                </c:pt>
                <c:pt idx="3627">
                  <c:v>2148.886</c:v>
                </c:pt>
                <c:pt idx="3628">
                  <c:v>2149.3679999999999</c:v>
                </c:pt>
                <c:pt idx="3629">
                  <c:v>2149.85</c:v>
                </c:pt>
                <c:pt idx="3630">
                  <c:v>2150.3319999999999</c:v>
                </c:pt>
                <c:pt idx="3631">
                  <c:v>2150.8139999999999</c:v>
                </c:pt>
                <c:pt idx="3632">
                  <c:v>2151.2959999999998</c:v>
                </c:pt>
                <c:pt idx="3633">
                  <c:v>2151.779</c:v>
                </c:pt>
                <c:pt idx="3634">
                  <c:v>2152.261</c:v>
                </c:pt>
                <c:pt idx="3635">
                  <c:v>2152.7429999999999</c:v>
                </c:pt>
                <c:pt idx="3636">
                  <c:v>2153.2249999999999</c:v>
                </c:pt>
                <c:pt idx="3637">
                  <c:v>2153.7069999999999</c:v>
                </c:pt>
                <c:pt idx="3638">
                  <c:v>2154.1889999999999</c:v>
                </c:pt>
                <c:pt idx="3639">
                  <c:v>2154.6709999999998</c:v>
                </c:pt>
                <c:pt idx="3640">
                  <c:v>2155.154</c:v>
                </c:pt>
                <c:pt idx="3641">
                  <c:v>2155.636</c:v>
                </c:pt>
                <c:pt idx="3642">
                  <c:v>2156.1179999999999</c:v>
                </c:pt>
                <c:pt idx="3643">
                  <c:v>2156.6</c:v>
                </c:pt>
                <c:pt idx="3644">
                  <c:v>2157.0819999999999</c:v>
                </c:pt>
                <c:pt idx="3645">
                  <c:v>2157.5639999999999</c:v>
                </c:pt>
                <c:pt idx="3646">
                  <c:v>2158.0459999999998</c:v>
                </c:pt>
                <c:pt idx="3647">
                  <c:v>2158.529</c:v>
                </c:pt>
                <c:pt idx="3648">
                  <c:v>2159.0100000000002</c:v>
                </c:pt>
                <c:pt idx="3649">
                  <c:v>2159.4929999999999</c:v>
                </c:pt>
                <c:pt idx="3650">
                  <c:v>2159.9749999999999</c:v>
                </c:pt>
                <c:pt idx="3651">
                  <c:v>2160.4569999999999</c:v>
                </c:pt>
                <c:pt idx="3652">
                  <c:v>2160.9389999999999</c:v>
                </c:pt>
                <c:pt idx="3653">
                  <c:v>2161.4209999999998</c:v>
                </c:pt>
                <c:pt idx="3654">
                  <c:v>2161.9029999999998</c:v>
                </c:pt>
                <c:pt idx="3655">
                  <c:v>2162.3850000000002</c:v>
                </c:pt>
                <c:pt idx="3656">
                  <c:v>2162.8679999999999</c:v>
                </c:pt>
                <c:pt idx="3657">
                  <c:v>2163.35</c:v>
                </c:pt>
                <c:pt idx="3658">
                  <c:v>2163.8319999999999</c:v>
                </c:pt>
                <c:pt idx="3659">
                  <c:v>2164.3139999999999</c:v>
                </c:pt>
                <c:pt idx="3660">
                  <c:v>2164.7959999999998</c:v>
                </c:pt>
                <c:pt idx="3661">
                  <c:v>2165.2779999999998</c:v>
                </c:pt>
                <c:pt idx="3662">
                  <c:v>2165.7600000000002</c:v>
                </c:pt>
                <c:pt idx="3663">
                  <c:v>2166.2429999999999</c:v>
                </c:pt>
                <c:pt idx="3664">
                  <c:v>2166.7249999999999</c:v>
                </c:pt>
                <c:pt idx="3665">
                  <c:v>2167.2069999999999</c:v>
                </c:pt>
                <c:pt idx="3666">
                  <c:v>2167.6889999999999</c:v>
                </c:pt>
                <c:pt idx="3667">
                  <c:v>2168.1709999999998</c:v>
                </c:pt>
                <c:pt idx="3668">
                  <c:v>2168.6529999999998</c:v>
                </c:pt>
                <c:pt idx="3669">
                  <c:v>2169.1350000000002</c:v>
                </c:pt>
                <c:pt idx="3670">
                  <c:v>2169.6179999999999</c:v>
                </c:pt>
                <c:pt idx="3671">
                  <c:v>2170.1</c:v>
                </c:pt>
                <c:pt idx="3672">
                  <c:v>2170.5819999999999</c:v>
                </c:pt>
                <c:pt idx="3673">
                  <c:v>2171.0639999999999</c:v>
                </c:pt>
                <c:pt idx="3674">
                  <c:v>2171.5459999999998</c:v>
                </c:pt>
                <c:pt idx="3675">
                  <c:v>2172.0279999999998</c:v>
                </c:pt>
                <c:pt idx="3676">
                  <c:v>2172.5100000000002</c:v>
                </c:pt>
                <c:pt idx="3677">
                  <c:v>2172.9929999999999</c:v>
                </c:pt>
                <c:pt idx="3678">
                  <c:v>2173.4749999999999</c:v>
                </c:pt>
                <c:pt idx="3679">
                  <c:v>2173.9569999999999</c:v>
                </c:pt>
                <c:pt idx="3680">
                  <c:v>2174.4389999999999</c:v>
                </c:pt>
                <c:pt idx="3681">
                  <c:v>2174.9209999999998</c:v>
                </c:pt>
                <c:pt idx="3682">
                  <c:v>2175.4029999999998</c:v>
                </c:pt>
                <c:pt idx="3683">
                  <c:v>2175.8850000000002</c:v>
                </c:pt>
                <c:pt idx="3684">
                  <c:v>2176.3670000000002</c:v>
                </c:pt>
                <c:pt idx="3685">
                  <c:v>2176.85</c:v>
                </c:pt>
                <c:pt idx="3686">
                  <c:v>2177.3319999999999</c:v>
                </c:pt>
                <c:pt idx="3687">
                  <c:v>2177.8139999999999</c:v>
                </c:pt>
                <c:pt idx="3688">
                  <c:v>2178.2959999999998</c:v>
                </c:pt>
                <c:pt idx="3689">
                  <c:v>2178.7779999999998</c:v>
                </c:pt>
                <c:pt idx="3690">
                  <c:v>2179.2600000000002</c:v>
                </c:pt>
                <c:pt idx="3691">
                  <c:v>2179.7420000000002</c:v>
                </c:pt>
                <c:pt idx="3692">
                  <c:v>2180.2249999999999</c:v>
                </c:pt>
                <c:pt idx="3693">
                  <c:v>2180.7069999999999</c:v>
                </c:pt>
                <c:pt idx="3694">
                  <c:v>2181.1889999999999</c:v>
                </c:pt>
                <c:pt idx="3695">
                  <c:v>2181.6709999999998</c:v>
                </c:pt>
                <c:pt idx="3696">
                  <c:v>2182.1529999999998</c:v>
                </c:pt>
                <c:pt idx="3697">
                  <c:v>2182.6350000000002</c:v>
                </c:pt>
                <c:pt idx="3698">
                  <c:v>2183.1170000000002</c:v>
                </c:pt>
                <c:pt idx="3699">
                  <c:v>2183.6</c:v>
                </c:pt>
                <c:pt idx="3700">
                  <c:v>2184.0819999999999</c:v>
                </c:pt>
                <c:pt idx="3701">
                  <c:v>2184.5639999999999</c:v>
                </c:pt>
                <c:pt idx="3702">
                  <c:v>2185.0459999999998</c:v>
                </c:pt>
                <c:pt idx="3703">
                  <c:v>2185.5279999999998</c:v>
                </c:pt>
                <c:pt idx="3704">
                  <c:v>2186.0100000000002</c:v>
                </c:pt>
                <c:pt idx="3705">
                  <c:v>2186.4920000000002</c:v>
                </c:pt>
                <c:pt idx="3706">
                  <c:v>2186.9749999999999</c:v>
                </c:pt>
                <c:pt idx="3707">
                  <c:v>2187.4569999999999</c:v>
                </c:pt>
                <c:pt idx="3708">
                  <c:v>2187.9389999999999</c:v>
                </c:pt>
                <c:pt idx="3709">
                  <c:v>2188.4209999999998</c:v>
                </c:pt>
                <c:pt idx="3710">
                  <c:v>2188.9029999999998</c:v>
                </c:pt>
                <c:pt idx="3711">
                  <c:v>2189.3850000000002</c:v>
                </c:pt>
                <c:pt idx="3712">
                  <c:v>2189.8670000000002</c:v>
                </c:pt>
                <c:pt idx="3713">
                  <c:v>2190.35</c:v>
                </c:pt>
                <c:pt idx="3714">
                  <c:v>2190.8319999999999</c:v>
                </c:pt>
                <c:pt idx="3715">
                  <c:v>2191.3139999999999</c:v>
                </c:pt>
                <c:pt idx="3716">
                  <c:v>2191.7959999999998</c:v>
                </c:pt>
                <c:pt idx="3717">
                  <c:v>2192.2779999999998</c:v>
                </c:pt>
                <c:pt idx="3718">
                  <c:v>2192.7600000000002</c:v>
                </c:pt>
                <c:pt idx="3719">
                  <c:v>2193.2420000000002</c:v>
                </c:pt>
                <c:pt idx="3720">
                  <c:v>2193.7240000000002</c:v>
                </c:pt>
                <c:pt idx="3721">
                  <c:v>2194.2069999999999</c:v>
                </c:pt>
                <c:pt idx="3722">
                  <c:v>2194.6889999999999</c:v>
                </c:pt>
                <c:pt idx="3723">
                  <c:v>2195.1709999999998</c:v>
                </c:pt>
                <c:pt idx="3724">
                  <c:v>2195.6529999999998</c:v>
                </c:pt>
                <c:pt idx="3725">
                  <c:v>2196.1350000000002</c:v>
                </c:pt>
                <c:pt idx="3726">
                  <c:v>2196.6170000000002</c:v>
                </c:pt>
                <c:pt idx="3727">
                  <c:v>2197.0990000000002</c:v>
                </c:pt>
                <c:pt idx="3728">
                  <c:v>2197.5819999999999</c:v>
                </c:pt>
                <c:pt idx="3729">
                  <c:v>2198.0639999999999</c:v>
                </c:pt>
                <c:pt idx="3730">
                  <c:v>2198.5459999999998</c:v>
                </c:pt>
                <c:pt idx="3731">
                  <c:v>2199.0279999999998</c:v>
                </c:pt>
                <c:pt idx="3732">
                  <c:v>2199.5100000000002</c:v>
                </c:pt>
                <c:pt idx="3733">
                  <c:v>2199.9920000000002</c:v>
                </c:pt>
                <c:pt idx="3734">
                  <c:v>2200.4740000000002</c:v>
                </c:pt>
                <c:pt idx="3735">
                  <c:v>2200.9569999999999</c:v>
                </c:pt>
                <c:pt idx="3736">
                  <c:v>2201.4389999999999</c:v>
                </c:pt>
                <c:pt idx="3737">
                  <c:v>2201.9209999999998</c:v>
                </c:pt>
                <c:pt idx="3738">
                  <c:v>2202.4029999999998</c:v>
                </c:pt>
                <c:pt idx="3739">
                  <c:v>2202.8850000000002</c:v>
                </c:pt>
                <c:pt idx="3740">
                  <c:v>2203.3670000000002</c:v>
                </c:pt>
                <c:pt idx="3741">
                  <c:v>2203.8490000000002</c:v>
                </c:pt>
                <c:pt idx="3742">
                  <c:v>2204.3319999999999</c:v>
                </c:pt>
                <c:pt idx="3743">
                  <c:v>2204.8139999999999</c:v>
                </c:pt>
                <c:pt idx="3744">
                  <c:v>2205.2959999999998</c:v>
                </c:pt>
                <c:pt idx="3745">
                  <c:v>2205.7779999999998</c:v>
                </c:pt>
                <c:pt idx="3746">
                  <c:v>2206.2600000000002</c:v>
                </c:pt>
                <c:pt idx="3747">
                  <c:v>2206.7420000000002</c:v>
                </c:pt>
                <c:pt idx="3748">
                  <c:v>2207.2240000000002</c:v>
                </c:pt>
                <c:pt idx="3749">
                  <c:v>2207.7069999999999</c:v>
                </c:pt>
                <c:pt idx="3750">
                  <c:v>2208.1880000000001</c:v>
                </c:pt>
                <c:pt idx="3751">
                  <c:v>2208.6709999999998</c:v>
                </c:pt>
                <c:pt idx="3752">
                  <c:v>2209.1529999999998</c:v>
                </c:pt>
                <c:pt idx="3753">
                  <c:v>2209.6350000000002</c:v>
                </c:pt>
                <c:pt idx="3754">
                  <c:v>2210.1170000000002</c:v>
                </c:pt>
                <c:pt idx="3755">
                  <c:v>2210.5990000000002</c:v>
                </c:pt>
                <c:pt idx="3756">
                  <c:v>2211.0810000000001</c:v>
                </c:pt>
                <c:pt idx="3757">
                  <c:v>2211.5630000000001</c:v>
                </c:pt>
                <c:pt idx="3758">
                  <c:v>2212.0459999999998</c:v>
                </c:pt>
                <c:pt idx="3759">
                  <c:v>2212.5279999999998</c:v>
                </c:pt>
                <c:pt idx="3760">
                  <c:v>2213.0100000000002</c:v>
                </c:pt>
                <c:pt idx="3761">
                  <c:v>2213.4920000000002</c:v>
                </c:pt>
                <c:pt idx="3762">
                  <c:v>2213.9740000000002</c:v>
                </c:pt>
                <c:pt idx="3763">
                  <c:v>2214.4560000000001</c:v>
                </c:pt>
                <c:pt idx="3764">
                  <c:v>2214.9380000000001</c:v>
                </c:pt>
                <c:pt idx="3765">
                  <c:v>2215.4209999999998</c:v>
                </c:pt>
                <c:pt idx="3766">
                  <c:v>2215.9029999999998</c:v>
                </c:pt>
                <c:pt idx="3767">
                  <c:v>2216.3850000000002</c:v>
                </c:pt>
                <c:pt idx="3768">
                  <c:v>2216.8670000000002</c:v>
                </c:pt>
                <c:pt idx="3769">
                  <c:v>2217.3490000000002</c:v>
                </c:pt>
                <c:pt idx="3770">
                  <c:v>2217.8310000000001</c:v>
                </c:pt>
                <c:pt idx="3771">
                  <c:v>2218.3130000000001</c:v>
                </c:pt>
                <c:pt idx="3772">
                  <c:v>2218.7959999999998</c:v>
                </c:pt>
                <c:pt idx="3773">
                  <c:v>2219.2779999999998</c:v>
                </c:pt>
                <c:pt idx="3774">
                  <c:v>2219.7600000000002</c:v>
                </c:pt>
                <c:pt idx="3775">
                  <c:v>2220.2420000000002</c:v>
                </c:pt>
                <c:pt idx="3776">
                  <c:v>2220.7240000000002</c:v>
                </c:pt>
                <c:pt idx="3777">
                  <c:v>2221.2060000000001</c:v>
                </c:pt>
                <c:pt idx="3778">
                  <c:v>2221.6880000000001</c:v>
                </c:pt>
                <c:pt idx="3779">
                  <c:v>2222.1709999999998</c:v>
                </c:pt>
                <c:pt idx="3780">
                  <c:v>2222.6529999999998</c:v>
                </c:pt>
                <c:pt idx="3781">
                  <c:v>2223.1350000000002</c:v>
                </c:pt>
                <c:pt idx="3782">
                  <c:v>2223.6170000000002</c:v>
                </c:pt>
                <c:pt idx="3783">
                  <c:v>2224.0990000000002</c:v>
                </c:pt>
                <c:pt idx="3784">
                  <c:v>2224.5810000000001</c:v>
                </c:pt>
                <c:pt idx="3785">
                  <c:v>2225.0630000000001</c:v>
                </c:pt>
                <c:pt idx="3786">
                  <c:v>2225.5450000000001</c:v>
                </c:pt>
                <c:pt idx="3787">
                  <c:v>2226.0279999999998</c:v>
                </c:pt>
                <c:pt idx="3788">
                  <c:v>2226.5100000000002</c:v>
                </c:pt>
                <c:pt idx="3789">
                  <c:v>2226.9920000000002</c:v>
                </c:pt>
                <c:pt idx="3790">
                  <c:v>2227.4740000000002</c:v>
                </c:pt>
                <c:pt idx="3791">
                  <c:v>2227.9560000000001</c:v>
                </c:pt>
                <c:pt idx="3792">
                  <c:v>2228.4380000000001</c:v>
                </c:pt>
                <c:pt idx="3793">
                  <c:v>2228.92</c:v>
                </c:pt>
                <c:pt idx="3794">
                  <c:v>2229.4029999999998</c:v>
                </c:pt>
                <c:pt idx="3795">
                  <c:v>2229.8850000000002</c:v>
                </c:pt>
                <c:pt idx="3796">
                  <c:v>2230.3670000000002</c:v>
                </c:pt>
                <c:pt idx="3797">
                  <c:v>2230.8490000000002</c:v>
                </c:pt>
                <c:pt idx="3798">
                  <c:v>2231.3310000000001</c:v>
                </c:pt>
                <c:pt idx="3799">
                  <c:v>2231.8130000000001</c:v>
                </c:pt>
                <c:pt idx="3800">
                  <c:v>2232.2950000000001</c:v>
                </c:pt>
                <c:pt idx="3801">
                  <c:v>2232.7779999999998</c:v>
                </c:pt>
                <c:pt idx="3802">
                  <c:v>2233.2600000000002</c:v>
                </c:pt>
                <c:pt idx="3803">
                  <c:v>2233.7420000000002</c:v>
                </c:pt>
                <c:pt idx="3804">
                  <c:v>2234.2240000000002</c:v>
                </c:pt>
                <c:pt idx="3805">
                  <c:v>2234.7060000000001</c:v>
                </c:pt>
                <c:pt idx="3806">
                  <c:v>2235.1880000000001</c:v>
                </c:pt>
                <c:pt idx="3807">
                  <c:v>2235.67</c:v>
                </c:pt>
                <c:pt idx="3808">
                  <c:v>2236.1529999999998</c:v>
                </c:pt>
                <c:pt idx="3809">
                  <c:v>2236.6350000000002</c:v>
                </c:pt>
                <c:pt idx="3810">
                  <c:v>2237.1170000000002</c:v>
                </c:pt>
                <c:pt idx="3811">
                  <c:v>2237.5990000000002</c:v>
                </c:pt>
                <c:pt idx="3812">
                  <c:v>2238.0810000000001</c:v>
                </c:pt>
                <c:pt idx="3813">
                  <c:v>2238.5630000000001</c:v>
                </c:pt>
                <c:pt idx="3814">
                  <c:v>2239.0450000000001</c:v>
                </c:pt>
                <c:pt idx="3815">
                  <c:v>2239.5279999999998</c:v>
                </c:pt>
                <c:pt idx="3816">
                  <c:v>2240.0100000000002</c:v>
                </c:pt>
                <c:pt idx="3817">
                  <c:v>2240.4920000000002</c:v>
                </c:pt>
                <c:pt idx="3818">
                  <c:v>2240.9740000000002</c:v>
                </c:pt>
                <c:pt idx="3819">
                  <c:v>2241.4560000000001</c:v>
                </c:pt>
                <c:pt idx="3820">
                  <c:v>2241.9380000000001</c:v>
                </c:pt>
                <c:pt idx="3821">
                  <c:v>2242.42</c:v>
                </c:pt>
                <c:pt idx="3822">
                  <c:v>2242.9029999999998</c:v>
                </c:pt>
                <c:pt idx="3823">
                  <c:v>2243.3850000000002</c:v>
                </c:pt>
                <c:pt idx="3824">
                  <c:v>2243.8670000000002</c:v>
                </c:pt>
                <c:pt idx="3825">
                  <c:v>2244.3490000000002</c:v>
                </c:pt>
                <c:pt idx="3826">
                  <c:v>2244.8310000000001</c:v>
                </c:pt>
                <c:pt idx="3827">
                  <c:v>2245.3130000000001</c:v>
                </c:pt>
                <c:pt idx="3828">
                  <c:v>2245.7950000000001</c:v>
                </c:pt>
                <c:pt idx="3829">
                  <c:v>2246.277</c:v>
                </c:pt>
                <c:pt idx="3830">
                  <c:v>2246.7600000000002</c:v>
                </c:pt>
                <c:pt idx="3831">
                  <c:v>2247.2420000000002</c:v>
                </c:pt>
                <c:pt idx="3832">
                  <c:v>2247.7240000000002</c:v>
                </c:pt>
                <c:pt idx="3833">
                  <c:v>2248.2060000000001</c:v>
                </c:pt>
                <c:pt idx="3834">
                  <c:v>2248.6880000000001</c:v>
                </c:pt>
                <c:pt idx="3835">
                  <c:v>2249.17</c:v>
                </c:pt>
                <c:pt idx="3836">
                  <c:v>2249.652</c:v>
                </c:pt>
                <c:pt idx="3837">
                  <c:v>2250.1350000000002</c:v>
                </c:pt>
                <c:pt idx="3838">
                  <c:v>2250.6170000000002</c:v>
                </c:pt>
                <c:pt idx="3839">
                  <c:v>2251.0990000000002</c:v>
                </c:pt>
                <c:pt idx="3840">
                  <c:v>2251.5810000000001</c:v>
                </c:pt>
                <c:pt idx="3841">
                  <c:v>2252.0630000000001</c:v>
                </c:pt>
                <c:pt idx="3842">
                  <c:v>2252.5450000000001</c:v>
                </c:pt>
                <c:pt idx="3843">
                  <c:v>2253.027</c:v>
                </c:pt>
                <c:pt idx="3844">
                  <c:v>2253.5100000000002</c:v>
                </c:pt>
                <c:pt idx="3845">
                  <c:v>2253.9920000000002</c:v>
                </c:pt>
                <c:pt idx="3846">
                  <c:v>2254.4740000000002</c:v>
                </c:pt>
                <c:pt idx="3847">
                  <c:v>2254.9560000000001</c:v>
                </c:pt>
                <c:pt idx="3848">
                  <c:v>2255.4380000000001</c:v>
                </c:pt>
                <c:pt idx="3849">
                  <c:v>2255.92</c:v>
                </c:pt>
                <c:pt idx="3850">
                  <c:v>2256.402</c:v>
                </c:pt>
                <c:pt idx="3851">
                  <c:v>2256.8850000000002</c:v>
                </c:pt>
                <c:pt idx="3852">
                  <c:v>2257.3670000000002</c:v>
                </c:pt>
                <c:pt idx="3853">
                  <c:v>2257.8490000000002</c:v>
                </c:pt>
                <c:pt idx="3854">
                  <c:v>2258.3310000000001</c:v>
                </c:pt>
                <c:pt idx="3855">
                  <c:v>2258.8130000000001</c:v>
                </c:pt>
                <c:pt idx="3856">
                  <c:v>2259.2950000000001</c:v>
                </c:pt>
                <c:pt idx="3857">
                  <c:v>2259.777</c:v>
                </c:pt>
                <c:pt idx="3858">
                  <c:v>2260.2600000000002</c:v>
                </c:pt>
                <c:pt idx="3859">
                  <c:v>2260.741</c:v>
                </c:pt>
                <c:pt idx="3860">
                  <c:v>2261.2240000000002</c:v>
                </c:pt>
                <c:pt idx="3861">
                  <c:v>2261.7060000000001</c:v>
                </c:pt>
                <c:pt idx="3862">
                  <c:v>2262.1880000000001</c:v>
                </c:pt>
                <c:pt idx="3863">
                  <c:v>2262.67</c:v>
                </c:pt>
                <c:pt idx="3864">
                  <c:v>2263.152</c:v>
                </c:pt>
                <c:pt idx="3865">
                  <c:v>2263.634</c:v>
                </c:pt>
                <c:pt idx="3866">
                  <c:v>2264.116</c:v>
                </c:pt>
                <c:pt idx="3867">
                  <c:v>2264.5990000000002</c:v>
                </c:pt>
                <c:pt idx="3868">
                  <c:v>2265.0810000000001</c:v>
                </c:pt>
                <c:pt idx="3869">
                  <c:v>2265.5630000000001</c:v>
                </c:pt>
                <c:pt idx="3870">
                  <c:v>2266.0450000000001</c:v>
                </c:pt>
                <c:pt idx="3871">
                  <c:v>2266.527</c:v>
                </c:pt>
                <c:pt idx="3872">
                  <c:v>2267.009</c:v>
                </c:pt>
                <c:pt idx="3873">
                  <c:v>2267.491</c:v>
                </c:pt>
                <c:pt idx="3874">
                  <c:v>2267.9740000000002</c:v>
                </c:pt>
                <c:pt idx="3875">
                  <c:v>2268.4560000000001</c:v>
                </c:pt>
                <c:pt idx="3876">
                  <c:v>2268.9380000000001</c:v>
                </c:pt>
                <c:pt idx="3877">
                  <c:v>2269.42</c:v>
                </c:pt>
                <c:pt idx="3878">
                  <c:v>2269.902</c:v>
                </c:pt>
                <c:pt idx="3879">
                  <c:v>2270.384</c:v>
                </c:pt>
                <c:pt idx="3880">
                  <c:v>2270.866</c:v>
                </c:pt>
                <c:pt idx="3881">
                  <c:v>2271.3490000000002</c:v>
                </c:pt>
                <c:pt idx="3882">
                  <c:v>2271.8310000000001</c:v>
                </c:pt>
                <c:pt idx="3883">
                  <c:v>2272.3130000000001</c:v>
                </c:pt>
                <c:pt idx="3884">
                  <c:v>2272.7950000000001</c:v>
                </c:pt>
                <c:pt idx="3885">
                  <c:v>2273.277</c:v>
                </c:pt>
                <c:pt idx="3886">
                  <c:v>2273.759</c:v>
                </c:pt>
                <c:pt idx="3887">
                  <c:v>2274.241</c:v>
                </c:pt>
                <c:pt idx="3888">
                  <c:v>2274.7240000000002</c:v>
                </c:pt>
                <c:pt idx="3889">
                  <c:v>2275.2060000000001</c:v>
                </c:pt>
                <c:pt idx="3890">
                  <c:v>2275.6880000000001</c:v>
                </c:pt>
                <c:pt idx="3891">
                  <c:v>2276.17</c:v>
                </c:pt>
                <c:pt idx="3892">
                  <c:v>2276.652</c:v>
                </c:pt>
                <c:pt idx="3893">
                  <c:v>2277.134</c:v>
                </c:pt>
                <c:pt idx="3894">
                  <c:v>2277.616</c:v>
                </c:pt>
                <c:pt idx="3895">
                  <c:v>2278.098</c:v>
                </c:pt>
                <c:pt idx="3896">
                  <c:v>2278.5810000000001</c:v>
                </c:pt>
                <c:pt idx="3897">
                  <c:v>2279.0630000000001</c:v>
                </c:pt>
                <c:pt idx="3898">
                  <c:v>2279.5450000000001</c:v>
                </c:pt>
                <c:pt idx="3899">
                  <c:v>2280.027</c:v>
                </c:pt>
                <c:pt idx="3900">
                  <c:v>2280.509</c:v>
                </c:pt>
                <c:pt idx="3901">
                  <c:v>2280.991</c:v>
                </c:pt>
                <c:pt idx="3902">
                  <c:v>2281.473</c:v>
                </c:pt>
                <c:pt idx="3903">
                  <c:v>2281.9560000000001</c:v>
                </c:pt>
                <c:pt idx="3904">
                  <c:v>2282.4380000000001</c:v>
                </c:pt>
                <c:pt idx="3905">
                  <c:v>2282.92</c:v>
                </c:pt>
                <c:pt idx="3906">
                  <c:v>2283.402</c:v>
                </c:pt>
                <c:pt idx="3907">
                  <c:v>2283.884</c:v>
                </c:pt>
                <c:pt idx="3908">
                  <c:v>2284.366</c:v>
                </c:pt>
                <c:pt idx="3909">
                  <c:v>2284.848</c:v>
                </c:pt>
                <c:pt idx="3910">
                  <c:v>2285.3310000000001</c:v>
                </c:pt>
                <c:pt idx="3911">
                  <c:v>2285.8130000000001</c:v>
                </c:pt>
                <c:pt idx="3912">
                  <c:v>2286.2950000000001</c:v>
                </c:pt>
                <c:pt idx="3913">
                  <c:v>2286.777</c:v>
                </c:pt>
                <c:pt idx="3914">
                  <c:v>2287.259</c:v>
                </c:pt>
                <c:pt idx="3915">
                  <c:v>2287.741</c:v>
                </c:pt>
                <c:pt idx="3916">
                  <c:v>2288.223</c:v>
                </c:pt>
                <c:pt idx="3917">
                  <c:v>2288.7060000000001</c:v>
                </c:pt>
                <c:pt idx="3918">
                  <c:v>2289.1880000000001</c:v>
                </c:pt>
                <c:pt idx="3919">
                  <c:v>2289.67</c:v>
                </c:pt>
                <c:pt idx="3920">
                  <c:v>2290.152</c:v>
                </c:pt>
                <c:pt idx="3921">
                  <c:v>2290.634</c:v>
                </c:pt>
                <c:pt idx="3922">
                  <c:v>2291.116</c:v>
                </c:pt>
                <c:pt idx="3923">
                  <c:v>2291.598</c:v>
                </c:pt>
                <c:pt idx="3924">
                  <c:v>2292.0810000000001</c:v>
                </c:pt>
                <c:pt idx="3925">
                  <c:v>2292.5630000000001</c:v>
                </c:pt>
                <c:pt idx="3926">
                  <c:v>2293.0450000000001</c:v>
                </c:pt>
                <c:pt idx="3927">
                  <c:v>2293.527</c:v>
                </c:pt>
                <c:pt idx="3928">
                  <c:v>2294.009</c:v>
                </c:pt>
                <c:pt idx="3929">
                  <c:v>2294.491</c:v>
                </c:pt>
                <c:pt idx="3930">
                  <c:v>2294.973</c:v>
                </c:pt>
                <c:pt idx="3931">
                  <c:v>2295.4549999999999</c:v>
                </c:pt>
                <c:pt idx="3932">
                  <c:v>2295.9380000000001</c:v>
                </c:pt>
                <c:pt idx="3933">
                  <c:v>2296.42</c:v>
                </c:pt>
                <c:pt idx="3934">
                  <c:v>2296.902</c:v>
                </c:pt>
                <c:pt idx="3935">
                  <c:v>2297.384</c:v>
                </c:pt>
                <c:pt idx="3936">
                  <c:v>2297.866</c:v>
                </c:pt>
                <c:pt idx="3937">
                  <c:v>2298.348</c:v>
                </c:pt>
                <c:pt idx="3938">
                  <c:v>2298.83</c:v>
                </c:pt>
                <c:pt idx="3939">
                  <c:v>2299.3130000000001</c:v>
                </c:pt>
                <c:pt idx="3940">
                  <c:v>2299.7950000000001</c:v>
                </c:pt>
                <c:pt idx="3941">
                  <c:v>2300.277</c:v>
                </c:pt>
                <c:pt idx="3942">
                  <c:v>2300.759</c:v>
                </c:pt>
                <c:pt idx="3943">
                  <c:v>2301.241</c:v>
                </c:pt>
                <c:pt idx="3944">
                  <c:v>2301.723</c:v>
                </c:pt>
                <c:pt idx="3945">
                  <c:v>2302.2049999999999</c:v>
                </c:pt>
                <c:pt idx="3946">
                  <c:v>2302.6880000000001</c:v>
                </c:pt>
                <c:pt idx="3947">
                  <c:v>2303.17</c:v>
                </c:pt>
                <c:pt idx="3948">
                  <c:v>2303.652</c:v>
                </c:pt>
                <c:pt idx="3949">
                  <c:v>2304.134</c:v>
                </c:pt>
                <c:pt idx="3950">
                  <c:v>2304.616</c:v>
                </c:pt>
                <c:pt idx="3951">
                  <c:v>2305.098</c:v>
                </c:pt>
                <c:pt idx="3952">
                  <c:v>2305.58</c:v>
                </c:pt>
                <c:pt idx="3953">
                  <c:v>2306.0630000000001</c:v>
                </c:pt>
                <c:pt idx="3954">
                  <c:v>2306.5450000000001</c:v>
                </c:pt>
                <c:pt idx="3955">
                  <c:v>2307.027</c:v>
                </c:pt>
                <c:pt idx="3956">
                  <c:v>2307.509</c:v>
                </c:pt>
                <c:pt idx="3957">
                  <c:v>2307.991</c:v>
                </c:pt>
                <c:pt idx="3958">
                  <c:v>2308.473</c:v>
                </c:pt>
                <c:pt idx="3959">
                  <c:v>2308.9549999999999</c:v>
                </c:pt>
                <c:pt idx="3960">
                  <c:v>2309.4380000000001</c:v>
                </c:pt>
                <c:pt idx="3961">
                  <c:v>2309.9189999999999</c:v>
                </c:pt>
                <c:pt idx="3962">
                  <c:v>2310.402</c:v>
                </c:pt>
                <c:pt idx="3963">
                  <c:v>2310.884</c:v>
                </c:pt>
                <c:pt idx="3964">
                  <c:v>2311.366</c:v>
                </c:pt>
                <c:pt idx="3965">
                  <c:v>2311.848</c:v>
                </c:pt>
                <c:pt idx="3966">
                  <c:v>2312.33</c:v>
                </c:pt>
                <c:pt idx="3967">
                  <c:v>2312.8119999999999</c:v>
                </c:pt>
                <c:pt idx="3968">
                  <c:v>2313.2939999999999</c:v>
                </c:pt>
                <c:pt idx="3969">
                  <c:v>2313.777</c:v>
                </c:pt>
                <c:pt idx="3970">
                  <c:v>2314.259</c:v>
                </c:pt>
                <c:pt idx="3971">
                  <c:v>2314.741</c:v>
                </c:pt>
                <c:pt idx="3972">
                  <c:v>2315.223</c:v>
                </c:pt>
                <c:pt idx="3973">
                  <c:v>2315.7049999999999</c:v>
                </c:pt>
                <c:pt idx="3974">
                  <c:v>2316.1869999999999</c:v>
                </c:pt>
                <c:pt idx="3975">
                  <c:v>2316.6689999999999</c:v>
                </c:pt>
                <c:pt idx="3976">
                  <c:v>2317.152</c:v>
                </c:pt>
                <c:pt idx="3977">
                  <c:v>2317.634</c:v>
                </c:pt>
                <c:pt idx="3978">
                  <c:v>2318.116</c:v>
                </c:pt>
                <c:pt idx="3979">
                  <c:v>2318.598</c:v>
                </c:pt>
                <c:pt idx="3980">
                  <c:v>2319.08</c:v>
                </c:pt>
                <c:pt idx="3981">
                  <c:v>2319.5619999999999</c:v>
                </c:pt>
                <c:pt idx="3982">
                  <c:v>2320.0439999999999</c:v>
                </c:pt>
                <c:pt idx="3983">
                  <c:v>2320.527</c:v>
                </c:pt>
                <c:pt idx="3984">
                  <c:v>2321.009</c:v>
                </c:pt>
                <c:pt idx="3985">
                  <c:v>2321.491</c:v>
                </c:pt>
                <c:pt idx="3986">
                  <c:v>2321.973</c:v>
                </c:pt>
                <c:pt idx="3987">
                  <c:v>2322.4549999999999</c:v>
                </c:pt>
                <c:pt idx="3988">
                  <c:v>2322.9369999999999</c:v>
                </c:pt>
                <c:pt idx="3989">
                  <c:v>2323.4189999999999</c:v>
                </c:pt>
                <c:pt idx="3990">
                  <c:v>2323.902</c:v>
                </c:pt>
                <c:pt idx="3991">
                  <c:v>2324.384</c:v>
                </c:pt>
                <c:pt idx="3992">
                  <c:v>2324.866</c:v>
                </c:pt>
                <c:pt idx="3993">
                  <c:v>2325.348</c:v>
                </c:pt>
                <c:pt idx="3994">
                  <c:v>2325.83</c:v>
                </c:pt>
                <c:pt idx="3995">
                  <c:v>2326.3119999999999</c:v>
                </c:pt>
                <c:pt idx="3996">
                  <c:v>2326.7939999999999</c:v>
                </c:pt>
                <c:pt idx="3997">
                  <c:v>2327.2759999999998</c:v>
                </c:pt>
                <c:pt idx="3998">
                  <c:v>2327.759</c:v>
                </c:pt>
                <c:pt idx="3999">
                  <c:v>2328.241</c:v>
                </c:pt>
                <c:pt idx="4000">
                  <c:v>2328.723</c:v>
                </c:pt>
                <c:pt idx="4001">
                  <c:v>2329.2049999999999</c:v>
                </c:pt>
                <c:pt idx="4002">
                  <c:v>2329.6869999999999</c:v>
                </c:pt>
                <c:pt idx="4003">
                  <c:v>2330.1689999999999</c:v>
                </c:pt>
                <c:pt idx="4004">
                  <c:v>2330.6509999999998</c:v>
                </c:pt>
                <c:pt idx="4005">
                  <c:v>2331.134</c:v>
                </c:pt>
                <c:pt idx="4006">
                  <c:v>2331.616</c:v>
                </c:pt>
                <c:pt idx="4007">
                  <c:v>2332.098</c:v>
                </c:pt>
                <c:pt idx="4008">
                  <c:v>2332.58</c:v>
                </c:pt>
                <c:pt idx="4009">
                  <c:v>2333.0619999999999</c:v>
                </c:pt>
                <c:pt idx="4010">
                  <c:v>2333.5439999999999</c:v>
                </c:pt>
                <c:pt idx="4011">
                  <c:v>2334.0259999999998</c:v>
                </c:pt>
                <c:pt idx="4012">
                  <c:v>2334.509</c:v>
                </c:pt>
                <c:pt idx="4013">
                  <c:v>2334.991</c:v>
                </c:pt>
                <c:pt idx="4014">
                  <c:v>2335.473</c:v>
                </c:pt>
                <c:pt idx="4015">
                  <c:v>2335.9549999999999</c:v>
                </c:pt>
                <c:pt idx="4016">
                  <c:v>2336.4369999999999</c:v>
                </c:pt>
                <c:pt idx="4017">
                  <c:v>2336.9189999999999</c:v>
                </c:pt>
                <c:pt idx="4018">
                  <c:v>2337.4009999999998</c:v>
                </c:pt>
                <c:pt idx="4019">
                  <c:v>2337.884</c:v>
                </c:pt>
                <c:pt idx="4020">
                  <c:v>2338.366</c:v>
                </c:pt>
                <c:pt idx="4021">
                  <c:v>2338.848</c:v>
                </c:pt>
                <c:pt idx="4022">
                  <c:v>2339.33</c:v>
                </c:pt>
                <c:pt idx="4023">
                  <c:v>2339.8119999999999</c:v>
                </c:pt>
                <c:pt idx="4024">
                  <c:v>2340.2939999999999</c:v>
                </c:pt>
                <c:pt idx="4025">
                  <c:v>2340.7759999999998</c:v>
                </c:pt>
                <c:pt idx="4026">
                  <c:v>2341.259</c:v>
                </c:pt>
                <c:pt idx="4027">
                  <c:v>2341.741</c:v>
                </c:pt>
                <c:pt idx="4028">
                  <c:v>2342.223</c:v>
                </c:pt>
                <c:pt idx="4029">
                  <c:v>2342.7049999999999</c:v>
                </c:pt>
                <c:pt idx="4030">
                  <c:v>2343.1869999999999</c:v>
                </c:pt>
                <c:pt idx="4031">
                  <c:v>2343.6689999999999</c:v>
                </c:pt>
                <c:pt idx="4032">
                  <c:v>2344.1509999999998</c:v>
                </c:pt>
                <c:pt idx="4033">
                  <c:v>2344.634</c:v>
                </c:pt>
                <c:pt idx="4034">
                  <c:v>2345.1149999999998</c:v>
                </c:pt>
                <c:pt idx="4035">
                  <c:v>2345.598</c:v>
                </c:pt>
                <c:pt idx="4036">
                  <c:v>2346.08</c:v>
                </c:pt>
                <c:pt idx="4037">
                  <c:v>2346.5619999999999</c:v>
                </c:pt>
                <c:pt idx="4038">
                  <c:v>2347.0439999999999</c:v>
                </c:pt>
                <c:pt idx="4039">
                  <c:v>2347.5259999999998</c:v>
                </c:pt>
                <c:pt idx="4040">
                  <c:v>2348.0079999999998</c:v>
                </c:pt>
                <c:pt idx="4041">
                  <c:v>2348.4899999999998</c:v>
                </c:pt>
                <c:pt idx="4042">
                  <c:v>2348.973</c:v>
                </c:pt>
                <c:pt idx="4043">
                  <c:v>2349.4549999999999</c:v>
                </c:pt>
                <c:pt idx="4044">
                  <c:v>2349.9369999999999</c:v>
                </c:pt>
                <c:pt idx="4045">
                  <c:v>2350.4189999999999</c:v>
                </c:pt>
                <c:pt idx="4046">
                  <c:v>2350.9009999999998</c:v>
                </c:pt>
                <c:pt idx="4047">
                  <c:v>2351.3829999999998</c:v>
                </c:pt>
                <c:pt idx="4048">
                  <c:v>2351.8649999999998</c:v>
                </c:pt>
                <c:pt idx="4049">
                  <c:v>2352.348</c:v>
                </c:pt>
                <c:pt idx="4050">
                  <c:v>2352.83</c:v>
                </c:pt>
                <c:pt idx="4051">
                  <c:v>2353.3119999999999</c:v>
                </c:pt>
                <c:pt idx="4052">
                  <c:v>2353.7939999999999</c:v>
                </c:pt>
                <c:pt idx="4053">
                  <c:v>2354.2759999999998</c:v>
                </c:pt>
                <c:pt idx="4054">
                  <c:v>2354.7579999999998</c:v>
                </c:pt>
                <c:pt idx="4055">
                  <c:v>2355.2399999999998</c:v>
                </c:pt>
                <c:pt idx="4056">
                  <c:v>2355.723</c:v>
                </c:pt>
                <c:pt idx="4057">
                  <c:v>2356.2049999999999</c:v>
                </c:pt>
                <c:pt idx="4058">
                  <c:v>2356.6869999999999</c:v>
                </c:pt>
                <c:pt idx="4059">
                  <c:v>2357.1689999999999</c:v>
                </c:pt>
                <c:pt idx="4060">
                  <c:v>2357.6509999999998</c:v>
                </c:pt>
                <c:pt idx="4061">
                  <c:v>2358.1329999999998</c:v>
                </c:pt>
                <c:pt idx="4062">
                  <c:v>2358.6149999999998</c:v>
                </c:pt>
                <c:pt idx="4063">
                  <c:v>2359.098</c:v>
                </c:pt>
                <c:pt idx="4064">
                  <c:v>2359.58</c:v>
                </c:pt>
                <c:pt idx="4065">
                  <c:v>2360.0619999999999</c:v>
                </c:pt>
                <c:pt idx="4066">
                  <c:v>2360.5439999999999</c:v>
                </c:pt>
                <c:pt idx="4067">
                  <c:v>2361.0259999999998</c:v>
                </c:pt>
                <c:pt idx="4068">
                  <c:v>2361.5079999999998</c:v>
                </c:pt>
                <c:pt idx="4069">
                  <c:v>2361.9899999999998</c:v>
                </c:pt>
                <c:pt idx="4070">
                  <c:v>2362.4720000000002</c:v>
                </c:pt>
                <c:pt idx="4071">
                  <c:v>2362.9549999999999</c:v>
                </c:pt>
                <c:pt idx="4072">
                  <c:v>2363.4369999999999</c:v>
                </c:pt>
                <c:pt idx="4073">
                  <c:v>2363.9189999999999</c:v>
                </c:pt>
                <c:pt idx="4074">
                  <c:v>2364.4009999999998</c:v>
                </c:pt>
                <c:pt idx="4075">
                  <c:v>2364.8829999999998</c:v>
                </c:pt>
                <c:pt idx="4076">
                  <c:v>2365.3649999999998</c:v>
                </c:pt>
                <c:pt idx="4077">
                  <c:v>2365.8470000000002</c:v>
                </c:pt>
                <c:pt idx="4078">
                  <c:v>2366.33</c:v>
                </c:pt>
                <c:pt idx="4079">
                  <c:v>2366.8119999999999</c:v>
                </c:pt>
                <c:pt idx="4080">
                  <c:v>2367.2939999999999</c:v>
                </c:pt>
                <c:pt idx="4081">
                  <c:v>2367.7759999999998</c:v>
                </c:pt>
                <c:pt idx="4082">
                  <c:v>2368.2579999999998</c:v>
                </c:pt>
                <c:pt idx="4083">
                  <c:v>2368.7399999999998</c:v>
                </c:pt>
                <c:pt idx="4084">
                  <c:v>2369.2220000000002</c:v>
                </c:pt>
                <c:pt idx="4085">
                  <c:v>2369.7049999999999</c:v>
                </c:pt>
                <c:pt idx="4086">
                  <c:v>2370.1869999999999</c:v>
                </c:pt>
                <c:pt idx="4087">
                  <c:v>2370.6689999999999</c:v>
                </c:pt>
                <c:pt idx="4088">
                  <c:v>2371.1509999999998</c:v>
                </c:pt>
                <c:pt idx="4089">
                  <c:v>2371.6329999999998</c:v>
                </c:pt>
                <c:pt idx="4090">
                  <c:v>2372.1149999999998</c:v>
                </c:pt>
                <c:pt idx="4091">
                  <c:v>2372.5970000000002</c:v>
                </c:pt>
                <c:pt idx="4092">
                  <c:v>2373.08</c:v>
                </c:pt>
                <c:pt idx="4093">
                  <c:v>2373.5619999999999</c:v>
                </c:pt>
                <c:pt idx="4094">
                  <c:v>2374.0439999999999</c:v>
                </c:pt>
                <c:pt idx="4095">
                  <c:v>2374.5259999999998</c:v>
                </c:pt>
                <c:pt idx="4096">
                  <c:v>2375.0079999999998</c:v>
                </c:pt>
                <c:pt idx="4097">
                  <c:v>2375.4899999999998</c:v>
                </c:pt>
                <c:pt idx="4098">
                  <c:v>2375.9720000000002</c:v>
                </c:pt>
                <c:pt idx="4099">
                  <c:v>2376.4549999999999</c:v>
                </c:pt>
                <c:pt idx="4100">
                  <c:v>2376.9369999999999</c:v>
                </c:pt>
                <c:pt idx="4101">
                  <c:v>2377.4189999999999</c:v>
                </c:pt>
                <c:pt idx="4102">
                  <c:v>2377.9009999999998</c:v>
                </c:pt>
                <c:pt idx="4103">
                  <c:v>2378.3829999999998</c:v>
                </c:pt>
                <c:pt idx="4104">
                  <c:v>2378.8649999999998</c:v>
                </c:pt>
                <c:pt idx="4105">
                  <c:v>2379.3470000000002</c:v>
                </c:pt>
                <c:pt idx="4106">
                  <c:v>2379.8290000000002</c:v>
                </c:pt>
                <c:pt idx="4107">
                  <c:v>2380.3119999999999</c:v>
                </c:pt>
                <c:pt idx="4108">
                  <c:v>2380.7939999999999</c:v>
                </c:pt>
                <c:pt idx="4109">
                  <c:v>2381.2759999999998</c:v>
                </c:pt>
                <c:pt idx="4110">
                  <c:v>2381.7579999999998</c:v>
                </c:pt>
                <c:pt idx="4111">
                  <c:v>2382.2399999999998</c:v>
                </c:pt>
                <c:pt idx="4112">
                  <c:v>2382.7220000000002</c:v>
                </c:pt>
                <c:pt idx="4113">
                  <c:v>2383.2040000000002</c:v>
                </c:pt>
                <c:pt idx="4114">
                  <c:v>2383.6869999999999</c:v>
                </c:pt>
                <c:pt idx="4115">
                  <c:v>2384.1689999999999</c:v>
                </c:pt>
                <c:pt idx="4116">
                  <c:v>2384.6509999999998</c:v>
                </c:pt>
                <c:pt idx="4117">
                  <c:v>2385.1329999999998</c:v>
                </c:pt>
                <c:pt idx="4118">
                  <c:v>2385.6149999999998</c:v>
                </c:pt>
                <c:pt idx="4119">
                  <c:v>2386.0970000000002</c:v>
                </c:pt>
                <c:pt idx="4120">
                  <c:v>2386.5790000000002</c:v>
                </c:pt>
                <c:pt idx="4121">
                  <c:v>2387.0619999999999</c:v>
                </c:pt>
                <c:pt idx="4122">
                  <c:v>2387.5439999999999</c:v>
                </c:pt>
                <c:pt idx="4123">
                  <c:v>2388.0259999999998</c:v>
                </c:pt>
                <c:pt idx="4124">
                  <c:v>2388.5079999999998</c:v>
                </c:pt>
                <c:pt idx="4125">
                  <c:v>2388.9899999999998</c:v>
                </c:pt>
                <c:pt idx="4126">
                  <c:v>2389.4720000000002</c:v>
                </c:pt>
                <c:pt idx="4127">
                  <c:v>2389.9540000000002</c:v>
                </c:pt>
                <c:pt idx="4128">
                  <c:v>2390.4369999999999</c:v>
                </c:pt>
                <c:pt idx="4129">
                  <c:v>2390.9189999999999</c:v>
                </c:pt>
                <c:pt idx="4130">
                  <c:v>2391.4009999999998</c:v>
                </c:pt>
                <c:pt idx="4131">
                  <c:v>2391.8829999999998</c:v>
                </c:pt>
                <c:pt idx="4132">
                  <c:v>2392.3649999999998</c:v>
                </c:pt>
                <c:pt idx="4133">
                  <c:v>2392.8470000000002</c:v>
                </c:pt>
                <c:pt idx="4134">
                  <c:v>2393.3290000000002</c:v>
                </c:pt>
                <c:pt idx="4135">
                  <c:v>2393.8119999999999</c:v>
                </c:pt>
                <c:pt idx="4136">
                  <c:v>2394.2930000000001</c:v>
                </c:pt>
                <c:pt idx="4137">
                  <c:v>2394.7759999999998</c:v>
                </c:pt>
                <c:pt idx="4138">
                  <c:v>2395.2579999999998</c:v>
                </c:pt>
                <c:pt idx="4139">
                  <c:v>2395.7399999999998</c:v>
                </c:pt>
                <c:pt idx="4140">
                  <c:v>2396.2220000000002</c:v>
                </c:pt>
                <c:pt idx="4141">
                  <c:v>2396.7040000000002</c:v>
                </c:pt>
                <c:pt idx="4142">
                  <c:v>2397.1860000000001</c:v>
                </c:pt>
                <c:pt idx="4143">
                  <c:v>2397.6680000000001</c:v>
                </c:pt>
                <c:pt idx="4144">
                  <c:v>2398.1509999999998</c:v>
                </c:pt>
                <c:pt idx="4145">
                  <c:v>2398.6329999999998</c:v>
                </c:pt>
                <c:pt idx="4146">
                  <c:v>2399.1149999999998</c:v>
                </c:pt>
                <c:pt idx="4147">
                  <c:v>2399.5970000000002</c:v>
                </c:pt>
                <c:pt idx="4148">
                  <c:v>2400.0790000000002</c:v>
                </c:pt>
                <c:pt idx="4149">
                  <c:v>2400.5610000000001</c:v>
                </c:pt>
                <c:pt idx="4150">
                  <c:v>2401.0430000000001</c:v>
                </c:pt>
                <c:pt idx="4151">
                  <c:v>2401.5259999999998</c:v>
                </c:pt>
                <c:pt idx="4152">
                  <c:v>2402.0079999999998</c:v>
                </c:pt>
                <c:pt idx="4153">
                  <c:v>2402.4899999999998</c:v>
                </c:pt>
                <c:pt idx="4154">
                  <c:v>2402.9720000000002</c:v>
                </c:pt>
                <c:pt idx="4155">
                  <c:v>2403.4540000000002</c:v>
                </c:pt>
                <c:pt idx="4156">
                  <c:v>2403.9360000000001</c:v>
                </c:pt>
                <c:pt idx="4157">
                  <c:v>2404.4180000000001</c:v>
                </c:pt>
                <c:pt idx="4158">
                  <c:v>2404.9009999999998</c:v>
                </c:pt>
                <c:pt idx="4159">
                  <c:v>2405.3829999999998</c:v>
                </c:pt>
                <c:pt idx="4160">
                  <c:v>2405.8649999999998</c:v>
                </c:pt>
                <c:pt idx="4161">
                  <c:v>2406.3470000000002</c:v>
                </c:pt>
                <c:pt idx="4162">
                  <c:v>2406.8290000000002</c:v>
                </c:pt>
                <c:pt idx="4163">
                  <c:v>2407.3110000000001</c:v>
                </c:pt>
                <c:pt idx="4164">
                  <c:v>2407.7930000000001</c:v>
                </c:pt>
                <c:pt idx="4165">
                  <c:v>2408.2759999999998</c:v>
                </c:pt>
                <c:pt idx="4166">
                  <c:v>2408.7579999999998</c:v>
                </c:pt>
                <c:pt idx="4167">
                  <c:v>2409.2399999999998</c:v>
                </c:pt>
                <c:pt idx="4168">
                  <c:v>2409.7220000000002</c:v>
                </c:pt>
                <c:pt idx="4169">
                  <c:v>2410.2040000000002</c:v>
                </c:pt>
                <c:pt idx="4170">
                  <c:v>2410.6860000000001</c:v>
                </c:pt>
                <c:pt idx="4171">
                  <c:v>2411.1680000000001</c:v>
                </c:pt>
                <c:pt idx="4172">
                  <c:v>2411.65</c:v>
                </c:pt>
                <c:pt idx="4173">
                  <c:v>2412.1329999999998</c:v>
                </c:pt>
                <c:pt idx="4174">
                  <c:v>2412.6149999999998</c:v>
                </c:pt>
                <c:pt idx="4175">
                  <c:v>2413.0970000000002</c:v>
                </c:pt>
                <c:pt idx="4176">
                  <c:v>2413.5790000000002</c:v>
                </c:pt>
                <c:pt idx="4177">
                  <c:v>2414.0610000000001</c:v>
                </c:pt>
                <c:pt idx="4178">
                  <c:v>2414.5430000000001</c:v>
                </c:pt>
                <c:pt idx="4179">
                  <c:v>2415.0250000000001</c:v>
                </c:pt>
                <c:pt idx="4180">
                  <c:v>2415.5079999999998</c:v>
                </c:pt>
                <c:pt idx="4181">
                  <c:v>2415.9899999999998</c:v>
                </c:pt>
                <c:pt idx="4182">
                  <c:v>2416.4720000000002</c:v>
                </c:pt>
                <c:pt idx="4183">
                  <c:v>2416.9540000000002</c:v>
                </c:pt>
                <c:pt idx="4184">
                  <c:v>2417.4360000000001</c:v>
                </c:pt>
                <c:pt idx="4185">
                  <c:v>2417.9180000000001</c:v>
                </c:pt>
                <c:pt idx="4186">
                  <c:v>2418.4</c:v>
                </c:pt>
                <c:pt idx="4187">
                  <c:v>2418.8829999999998</c:v>
                </c:pt>
                <c:pt idx="4188">
                  <c:v>2419.3649999999998</c:v>
                </c:pt>
                <c:pt idx="4189">
                  <c:v>2419.8470000000002</c:v>
                </c:pt>
                <c:pt idx="4190">
                  <c:v>2420.3290000000002</c:v>
                </c:pt>
                <c:pt idx="4191">
                  <c:v>2420.8110000000001</c:v>
                </c:pt>
                <c:pt idx="4192">
                  <c:v>2421.2930000000001</c:v>
                </c:pt>
                <c:pt idx="4193">
                  <c:v>2421.7750000000001</c:v>
                </c:pt>
                <c:pt idx="4194">
                  <c:v>2422.2579999999998</c:v>
                </c:pt>
                <c:pt idx="4195">
                  <c:v>2422.7399999999998</c:v>
                </c:pt>
                <c:pt idx="4196">
                  <c:v>2423.2220000000002</c:v>
                </c:pt>
                <c:pt idx="4197">
                  <c:v>2423.7040000000002</c:v>
                </c:pt>
                <c:pt idx="4198">
                  <c:v>2424.1860000000001</c:v>
                </c:pt>
                <c:pt idx="4199">
                  <c:v>2424.6680000000001</c:v>
                </c:pt>
                <c:pt idx="4200">
                  <c:v>2425.15</c:v>
                </c:pt>
                <c:pt idx="4201">
                  <c:v>2425.6329999999998</c:v>
                </c:pt>
                <c:pt idx="4202">
                  <c:v>2426.1149999999998</c:v>
                </c:pt>
                <c:pt idx="4203">
                  <c:v>2426.5970000000002</c:v>
                </c:pt>
                <c:pt idx="4204">
                  <c:v>2427.0790000000002</c:v>
                </c:pt>
                <c:pt idx="4205">
                  <c:v>2427.5610000000001</c:v>
                </c:pt>
                <c:pt idx="4206">
                  <c:v>2428.0430000000001</c:v>
                </c:pt>
                <c:pt idx="4207">
                  <c:v>2428.5250000000001</c:v>
                </c:pt>
                <c:pt idx="4208">
                  <c:v>2429.0079999999998</c:v>
                </c:pt>
                <c:pt idx="4209">
                  <c:v>2429.4899999999998</c:v>
                </c:pt>
                <c:pt idx="4210">
                  <c:v>2429.9720000000002</c:v>
                </c:pt>
                <c:pt idx="4211">
                  <c:v>2430.4540000000002</c:v>
                </c:pt>
                <c:pt idx="4212">
                  <c:v>2430.9360000000001</c:v>
                </c:pt>
                <c:pt idx="4213">
                  <c:v>2431.4180000000001</c:v>
                </c:pt>
                <c:pt idx="4214">
                  <c:v>2431.9</c:v>
                </c:pt>
                <c:pt idx="4215">
                  <c:v>2432.3820000000001</c:v>
                </c:pt>
                <c:pt idx="4216">
                  <c:v>2432.8649999999998</c:v>
                </c:pt>
                <c:pt idx="4217">
                  <c:v>2433.3470000000002</c:v>
                </c:pt>
                <c:pt idx="4218">
                  <c:v>2433.8290000000002</c:v>
                </c:pt>
                <c:pt idx="4219">
                  <c:v>2434.3110000000001</c:v>
                </c:pt>
                <c:pt idx="4220">
                  <c:v>2434.7930000000001</c:v>
                </c:pt>
                <c:pt idx="4221">
                  <c:v>2435.2750000000001</c:v>
                </c:pt>
                <c:pt idx="4222">
                  <c:v>2435.7570000000001</c:v>
                </c:pt>
                <c:pt idx="4223">
                  <c:v>2436.2399999999998</c:v>
                </c:pt>
                <c:pt idx="4224">
                  <c:v>2436.7220000000002</c:v>
                </c:pt>
                <c:pt idx="4225">
                  <c:v>2437.2040000000002</c:v>
                </c:pt>
                <c:pt idx="4226">
                  <c:v>2437.6860000000001</c:v>
                </c:pt>
                <c:pt idx="4227">
                  <c:v>2438.1680000000001</c:v>
                </c:pt>
                <c:pt idx="4228">
                  <c:v>2438.65</c:v>
                </c:pt>
                <c:pt idx="4229">
                  <c:v>2439.1320000000001</c:v>
                </c:pt>
                <c:pt idx="4230">
                  <c:v>2439.6149999999998</c:v>
                </c:pt>
                <c:pt idx="4231">
                  <c:v>2440.0970000000002</c:v>
                </c:pt>
                <c:pt idx="4232">
                  <c:v>2440.5790000000002</c:v>
                </c:pt>
                <c:pt idx="4233">
                  <c:v>2441.0610000000001</c:v>
                </c:pt>
                <c:pt idx="4234">
                  <c:v>2441.5430000000001</c:v>
                </c:pt>
                <c:pt idx="4235">
                  <c:v>2442.0250000000001</c:v>
                </c:pt>
                <c:pt idx="4236">
                  <c:v>2442.5070000000001</c:v>
                </c:pt>
                <c:pt idx="4237">
                  <c:v>2442.9899999999998</c:v>
                </c:pt>
                <c:pt idx="4238">
                  <c:v>2443.4720000000002</c:v>
                </c:pt>
                <c:pt idx="4239">
                  <c:v>2443.9540000000002</c:v>
                </c:pt>
                <c:pt idx="4240">
                  <c:v>2444.4360000000001</c:v>
                </c:pt>
                <c:pt idx="4241">
                  <c:v>2444.9180000000001</c:v>
                </c:pt>
                <c:pt idx="4242">
                  <c:v>2445.4</c:v>
                </c:pt>
                <c:pt idx="4243">
                  <c:v>2445.8820000000001</c:v>
                </c:pt>
                <c:pt idx="4244">
                  <c:v>2446.3649999999998</c:v>
                </c:pt>
                <c:pt idx="4245">
                  <c:v>2446.846</c:v>
                </c:pt>
                <c:pt idx="4246">
                  <c:v>2447.3290000000002</c:v>
                </c:pt>
                <c:pt idx="4247">
                  <c:v>2447.8110000000001</c:v>
                </c:pt>
                <c:pt idx="4248">
                  <c:v>2448.2930000000001</c:v>
                </c:pt>
                <c:pt idx="4249">
                  <c:v>2448.7750000000001</c:v>
                </c:pt>
                <c:pt idx="4250">
                  <c:v>2449.2570000000001</c:v>
                </c:pt>
                <c:pt idx="4251">
                  <c:v>2449.739</c:v>
                </c:pt>
                <c:pt idx="4252">
                  <c:v>2450.221</c:v>
                </c:pt>
                <c:pt idx="4253">
                  <c:v>2450.7040000000002</c:v>
                </c:pt>
                <c:pt idx="4254">
                  <c:v>2451.1860000000001</c:v>
                </c:pt>
                <c:pt idx="4255">
                  <c:v>2451.6680000000001</c:v>
                </c:pt>
                <c:pt idx="4256">
                  <c:v>2452.15</c:v>
                </c:pt>
                <c:pt idx="4257">
                  <c:v>2452.6320000000001</c:v>
                </c:pt>
                <c:pt idx="4258">
                  <c:v>2453.114</c:v>
                </c:pt>
                <c:pt idx="4259">
                  <c:v>2453.596</c:v>
                </c:pt>
                <c:pt idx="4260">
                  <c:v>2454.0790000000002</c:v>
                </c:pt>
                <c:pt idx="4261">
                  <c:v>2454.5610000000001</c:v>
                </c:pt>
                <c:pt idx="4262">
                  <c:v>2455.0430000000001</c:v>
                </c:pt>
                <c:pt idx="4263">
                  <c:v>2455.5250000000001</c:v>
                </c:pt>
                <c:pt idx="4264">
                  <c:v>2456.0070000000001</c:v>
                </c:pt>
                <c:pt idx="4265">
                  <c:v>2456.489</c:v>
                </c:pt>
                <c:pt idx="4266">
                  <c:v>2456.971</c:v>
                </c:pt>
                <c:pt idx="4267">
                  <c:v>2457.453</c:v>
                </c:pt>
                <c:pt idx="4268">
                  <c:v>2457.9360000000001</c:v>
                </c:pt>
                <c:pt idx="4269">
                  <c:v>2458.4180000000001</c:v>
                </c:pt>
                <c:pt idx="4270">
                  <c:v>2458.9</c:v>
                </c:pt>
                <c:pt idx="4271">
                  <c:v>2459.3820000000001</c:v>
                </c:pt>
                <c:pt idx="4272">
                  <c:v>2459.864</c:v>
                </c:pt>
                <c:pt idx="4273">
                  <c:v>2460.346</c:v>
                </c:pt>
                <c:pt idx="4274">
                  <c:v>2460.828</c:v>
                </c:pt>
                <c:pt idx="4275">
                  <c:v>2461.3110000000001</c:v>
                </c:pt>
                <c:pt idx="4276">
                  <c:v>2461.7930000000001</c:v>
                </c:pt>
                <c:pt idx="4277">
                  <c:v>2462.2750000000001</c:v>
                </c:pt>
                <c:pt idx="4278">
                  <c:v>2462.7570000000001</c:v>
                </c:pt>
                <c:pt idx="4279">
                  <c:v>2463.239</c:v>
                </c:pt>
                <c:pt idx="4280">
                  <c:v>2463.721</c:v>
                </c:pt>
                <c:pt idx="4281">
                  <c:v>2464.203</c:v>
                </c:pt>
                <c:pt idx="4282">
                  <c:v>2464.6860000000001</c:v>
                </c:pt>
                <c:pt idx="4283">
                  <c:v>2465.1680000000001</c:v>
                </c:pt>
                <c:pt idx="4284">
                  <c:v>2465.65</c:v>
                </c:pt>
                <c:pt idx="4285">
                  <c:v>2466.1320000000001</c:v>
                </c:pt>
                <c:pt idx="4286">
                  <c:v>2466.614</c:v>
                </c:pt>
                <c:pt idx="4287">
                  <c:v>2467.096</c:v>
                </c:pt>
                <c:pt idx="4288">
                  <c:v>2467.578</c:v>
                </c:pt>
                <c:pt idx="4289">
                  <c:v>2468.0610000000001</c:v>
                </c:pt>
                <c:pt idx="4290">
                  <c:v>2468.5430000000001</c:v>
                </c:pt>
                <c:pt idx="4291">
                  <c:v>2469.0250000000001</c:v>
                </c:pt>
                <c:pt idx="4292">
                  <c:v>2469.5070000000001</c:v>
                </c:pt>
                <c:pt idx="4293">
                  <c:v>2469.989</c:v>
                </c:pt>
                <c:pt idx="4294">
                  <c:v>2470.471</c:v>
                </c:pt>
                <c:pt idx="4295">
                  <c:v>2470.953</c:v>
                </c:pt>
                <c:pt idx="4296">
                  <c:v>2471.4360000000001</c:v>
                </c:pt>
                <c:pt idx="4297">
                  <c:v>2471.9180000000001</c:v>
                </c:pt>
                <c:pt idx="4298">
                  <c:v>2472.4</c:v>
                </c:pt>
                <c:pt idx="4299">
                  <c:v>2472.8820000000001</c:v>
                </c:pt>
                <c:pt idx="4300">
                  <c:v>2473.364</c:v>
                </c:pt>
                <c:pt idx="4301">
                  <c:v>2473.846</c:v>
                </c:pt>
                <c:pt idx="4302">
                  <c:v>2474.328</c:v>
                </c:pt>
                <c:pt idx="4303">
                  <c:v>2474.8110000000001</c:v>
                </c:pt>
                <c:pt idx="4304">
                  <c:v>2475.2919999999999</c:v>
                </c:pt>
                <c:pt idx="4305">
                  <c:v>2475.7750000000001</c:v>
                </c:pt>
                <c:pt idx="4306">
                  <c:v>2476.2570000000001</c:v>
                </c:pt>
                <c:pt idx="4307">
                  <c:v>2476.739</c:v>
                </c:pt>
                <c:pt idx="4308">
                  <c:v>2477.221</c:v>
                </c:pt>
                <c:pt idx="4309">
                  <c:v>2477.703</c:v>
                </c:pt>
                <c:pt idx="4310">
                  <c:v>2478.1849999999999</c:v>
                </c:pt>
                <c:pt idx="4311">
                  <c:v>2478.6669999999999</c:v>
                </c:pt>
                <c:pt idx="4312">
                  <c:v>2479.15</c:v>
                </c:pt>
                <c:pt idx="4313">
                  <c:v>2479.6320000000001</c:v>
                </c:pt>
                <c:pt idx="4314">
                  <c:v>2480.114</c:v>
                </c:pt>
                <c:pt idx="4315">
                  <c:v>2480.596</c:v>
                </c:pt>
                <c:pt idx="4316">
                  <c:v>2481.078</c:v>
                </c:pt>
                <c:pt idx="4317">
                  <c:v>2481.56</c:v>
                </c:pt>
                <c:pt idx="4318">
                  <c:v>2482.0419999999999</c:v>
                </c:pt>
                <c:pt idx="4319">
                  <c:v>2482.5250000000001</c:v>
                </c:pt>
                <c:pt idx="4320">
                  <c:v>2483.0070000000001</c:v>
                </c:pt>
                <c:pt idx="4321">
                  <c:v>2483.489</c:v>
                </c:pt>
                <c:pt idx="4322">
                  <c:v>2483.971</c:v>
                </c:pt>
                <c:pt idx="4323">
                  <c:v>2484.453</c:v>
                </c:pt>
                <c:pt idx="4324">
                  <c:v>2484.9349999999999</c:v>
                </c:pt>
                <c:pt idx="4325">
                  <c:v>2485.4169999999999</c:v>
                </c:pt>
                <c:pt idx="4326">
                  <c:v>2485.9</c:v>
                </c:pt>
                <c:pt idx="4327">
                  <c:v>2486.3820000000001</c:v>
                </c:pt>
                <c:pt idx="4328">
                  <c:v>2486.864</c:v>
                </c:pt>
                <c:pt idx="4329">
                  <c:v>2487.346</c:v>
                </c:pt>
                <c:pt idx="4330">
                  <c:v>2487.828</c:v>
                </c:pt>
                <c:pt idx="4331">
                  <c:v>2488.31</c:v>
                </c:pt>
                <c:pt idx="4332">
                  <c:v>2488.7919999999999</c:v>
                </c:pt>
                <c:pt idx="4333">
                  <c:v>2489.2750000000001</c:v>
                </c:pt>
                <c:pt idx="4334">
                  <c:v>2489.7570000000001</c:v>
                </c:pt>
                <c:pt idx="4335">
                  <c:v>2490.239</c:v>
                </c:pt>
                <c:pt idx="4336">
                  <c:v>2490.721</c:v>
                </c:pt>
                <c:pt idx="4337">
                  <c:v>2491.203</c:v>
                </c:pt>
                <c:pt idx="4338">
                  <c:v>2491.6849999999999</c:v>
                </c:pt>
                <c:pt idx="4339">
                  <c:v>2492.1669999999999</c:v>
                </c:pt>
                <c:pt idx="4340">
                  <c:v>2492.6489999999999</c:v>
                </c:pt>
                <c:pt idx="4341">
                  <c:v>2493.1320000000001</c:v>
                </c:pt>
                <c:pt idx="4342">
                  <c:v>2493.614</c:v>
                </c:pt>
                <c:pt idx="4343">
                  <c:v>2494.096</c:v>
                </c:pt>
                <c:pt idx="4344">
                  <c:v>2494.578</c:v>
                </c:pt>
                <c:pt idx="4345">
                  <c:v>2495.06</c:v>
                </c:pt>
                <c:pt idx="4346">
                  <c:v>2495.5419999999999</c:v>
                </c:pt>
                <c:pt idx="4347">
                  <c:v>2496.0239999999999</c:v>
                </c:pt>
                <c:pt idx="4348">
                  <c:v>2496.5070000000001</c:v>
                </c:pt>
                <c:pt idx="4349">
                  <c:v>2496.989</c:v>
                </c:pt>
                <c:pt idx="4350">
                  <c:v>2497.471</c:v>
                </c:pt>
                <c:pt idx="4351">
                  <c:v>2497.953</c:v>
                </c:pt>
                <c:pt idx="4352">
                  <c:v>2498.4349999999999</c:v>
                </c:pt>
                <c:pt idx="4353">
                  <c:v>2498.9169999999999</c:v>
                </c:pt>
                <c:pt idx="4354">
                  <c:v>2499.3989999999999</c:v>
                </c:pt>
                <c:pt idx="4355">
                  <c:v>2499.8820000000001</c:v>
                </c:pt>
                <c:pt idx="4356">
                  <c:v>2500.364</c:v>
                </c:pt>
                <c:pt idx="4357">
                  <c:v>2500.846</c:v>
                </c:pt>
                <c:pt idx="4358">
                  <c:v>2501.328</c:v>
                </c:pt>
                <c:pt idx="4359">
                  <c:v>2501.81</c:v>
                </c:pt>
                <c:pt idx="4360">
                  <c:v>2502.2919999999999</c:v>
                </c:pt>
                <c:pt idx="4361">
                  <c:v>2502.7739999999999</c:v>
                </c:pt>
                <c:pt idx="4362">
                  <c:v>2503.2570000000001</c:v>
                </c:pt>
                <c:pt idx="4363">
                  <c:v>2503.739</c:v>
                </c:pt>
                <c:pt idx="4364">
                  <c:v>2504.221</c:v>
                </c:pt>
                <c:pt idx="4365">
                  <c:v>2504.703</c:v>
                </c:pt>
                <c:pt idx="4366">
                  <c:v>2505.1849999999999</c:v>
                </c:pt>
                <c:pt idx="4367">
                  <c:v>2505.6669999999999</c:v>
                </c:pt>
                <c:pt idx="4368">
                  <c:v>2506.1489999999999</c:v>
                </c:pt>
                <c:pt idx="4369">
                  <c:v>2506.6320000000001</c:v>
                </c:pt>
                <c:pt idx="4370">
                  <c:v>2507.114</c:v>
                </c:pt>
                <c:pt idx="4371">
                  <c:v>2507.596</c:v>
                </c:pt>
                <c:pt idx="4372">
                  <c:v>2508.078</c:v>
                </c:pt>
                <c:pt idx="4373">
                  <c:v>2508.56</c:v>
                </c:pt>
                <c:pt idx="4374">
                  <c:v>2509.0419999999999</c:v>
                </c:pt>
                <c:pt idx="4375">
                  <c:v>2509.5239999999999</c:v>
                </c:pt>
                <c:pt idx="4376">
                  <c:v>2510.0059999999999</c:v>
                </c:pt>
                <c:pt idx="4377">
                  <c:v>2510.489</c:v>
                </c:pt>
                <c:pt idx="4378">
                  <c:v>2510.971</c:v>
                </c:pt>
                <c:pt idx="4379">
                  <c:v>2511.453</c:v>
                </c:pt>
                <c:pt idx="4380">
                  <c:v>2511.9349999999999</c:v>
                </c:pt>
                <c:pt idx="4381">
                  <c:v>2512.4169999999999</c:v>
                </c:pt>
                <c:pt idx="4382">
                  <c:v>2512.8989999999999</c:v>
                </c:pt>
                <c:pt idx="4383">
                  <c:v>2513.3809999999999</c:v>
                </c:pt>
                <c:pt idx="4384">
                  <c:v>2513.864</c:v>
                </c:pt>
                <c:pt idx="4385">
                  <c:v>2514.346</c:v>
                </c:pt>
                <c:pt idx="4386">
                  <c:v>2514.828</c:v>
                </c:pt>
                <c:pt idx="4387">
                  <c:v>2515.31</c:v>
                </c:pt>
                <c:pt idx="4388">
                  <c:v>2515.7919999999999</c:v>
                </c:pt>
                <c:pt idx="4389">
                  <c:v>2516.2739999999999</c:v>
                </c:pt>
                <c:pt idx="4390">
                  <c:v>2516.7559999999999</c:v>
                </c:pt>
                <c:pt idx="4391">
                  <c:v>2517.239</c:v>
                </c:pt>
                <c:pt idx="4392">
                  <c:v>2517.721</c:v>
                </c:pt>
                <c:pt idx="4393">
                  <c:v>2518.203</c:v>
                </c:pt>
                <c:pt idx="4394">
                  <c:v>2518.6849999999999</c:v>
                </c:pt>
                <c:pt idx="4395">
                  <c:v>2519.1669999999999</c:v>
                </c:pt>
                <c:pt idx="4396">
                  <c:v>2519.6489999999999</c:v>
                </c:pt>
                <c:pt idx="4397">
                  <c:v>2520.1309999999999</c:v>
                </c:pt>
                <c:pt idx="4398">
                  <c:v>2520.614</c:v>
                </c:pt>
                <c:pt idx="4399">
                  <c:v>2521.096</c:v>
                </c:pt>
                <c:pt idx="4400">
                  <c:v>2521.578</c:v>
                </c:pt>
                <c:pt idx="4401">
                  <c:v>2522.06</c:v>
                </c:pt>
                <c:pt idx="4402">
                  <c:v>2522.5419999999999</c:v>
                </c:pt>
                <c:pt idx="4403">
                  <c:v>2523.0239999999999</c:v>
                </c:pt>
                <c:pt idx="4404">
                  <c:v>2523.5059999999999</c:v>
                </c:pt>
                <c:pt idx="4405">
                  <c:v>2523.989</c:v>
                </c:pt>
                <c:pt idx="4406">
                  <c:v>2524.4699999999998</c:v>
                </c:pt>
                <c:pt idx="4407">
                  <c:v>2524.953</c:v>
                </c:pt>
                <c:pt idx="4408">
                  <c:v>2525.4349999999999</c:v>
                </c:pt>
                <c:pt idx="4409">
                  <c:v>2525.9169999999999</c:v>
                </c:pt>
                <c:pt idx="4410">
                  <c:v>2526.3989999999999</c:v>
                </c:pt>
                <c:pt idx="4411">
                  <c:v>2526.8809999999999</c:v>
                </c:pt>
                <c:pt idx="4412">
                  <c:v>2527.3629999999998</c:v>
                </c:pt>
                <c:pt idx="4413">
                  <c:v>2527.8449999999998</c:v>
                </c:pt>
                <c:pt idx="4414">
                  <c:v>2528.328</c:v>
                </c:pt>
                <c:pt idx="4415">
                  <c:v>2528.81</c:v>
                </c:pt>
                <c:pt idx="4416">
                  <c:v>2529.2919999999999</c:v>
                </c:pt>
                <c:pt idx="4417">
                  <c:v>2529.7739999999999</c:v>
                </c:pt>
                <c:pt idx="4418">
                  <c:v>2530.2559999999999</c:v>
                </c:pt>
                <c:pt idx="4419">
                  <c:v>2530.7379999999998</c:v>
                </c:pt>
                <c:pt idx="4420">
                  <c:v>2531.2199999999998</c:v>
                </c:pt>
                <c:pt idx="4421">
                  <c:v>2531.703</c:v>
                </c:pt>
                <c:pt idx="4422">
                  <c:v>2532.1849999999999</c:v>
                </c:pt>
                <c:pt idx="4423">
                  <c:v>2532.6669999999999</c:v>
                </c:pt>
                <c:pt idx="4424">
                  <c:v>2533.1489999999999</c:v>
                </c:pt>
                <c:pt idx="4425">
                  <c:v>2533.6309999999999</c:v>
                </c:pt>
                <c:pt idx="4426">
                  <c:v>2534.1129999999998</c:v>
                </c:pt>
                <c:pt idx="4427">
                  <c:v>2534.5949999999998</c:v>
                </c:pt>
                <c:pt idx="4428">
                  <c:v>2535.078</c:v>
                </c:pt>
                <c:pt idx="4429">
                  <c:v>2535.56</c:v>
                </c:pt>
                <c:pt idx="4430">
                  <c:v>2536.0419999999999</c:v>
                </c:pt>
                <c:pt idx="4431">
                  <c:v>2536.5239999999999</c:v>
                </c:pt>
                <c:pt idx="4432">
                  <c:v>2537.0059999999999</c:v>
                </c:pt>
                <c:pt idx="4433">
                  <c:v>2537.4879999999998</c:v>
                </c:pt>
                <c:pt idx="4434">
                  <c:v>2537.9699999999998</c:v>
                </c:pt>
                <c:pt idx="4435">
                  <c:v>2538.453</c:v>
                </c:pt>
                <c:pt idx="4436">
                  <c:v>2538.9349999999999</c:v>
                </c:pt>
                <c:pt idx="4437">
                  <c:v>2539.4169999999999</c:v>
                </c:pt>
                <c:pt idx="4438">
                  <c:v>2539.8989999999999</c:v>
                </c:pt>
                <c:pt idx="4439">
                  <c:v>2540.3809999999999</c:v>
                </c:pt>
                <c:pt idx="4440">
                  <c:v>2540.8629999999998</c:v>
                </c:pt>
                <c:pt idx="4441">
                  <c:v>2541.3449999999998</c:v>
                </c:pt>
                <c:pt idx="4442">
                  <c:v>2541.8270000000002</c:v>
                </c:pt>
                <c:pt idx="4443">
                  <c:v>2542.31</c:v>
                </c:pt>
                <c:pt idx="4444">
                  <c:v>2542.7919999999999</c:v>
                </c:pt>
                <c:pt idx="4445">
                  <c:v>2543.2739999999999</c:v>
                </c:pt>
                <c:pt idx="4446">
                  <c:v>2543.7559999999999</c:v>
                </c:pt>
                <c:pt idx="4447">
                  <c:v>2544.2379999999998</c:v>
                </c:pt>
                <c:pt idx="4448">
                  <c:v>2544.7199999999998</c:v>
                </c:pt>
                <c:pt idx="4449">
                  <c:v>2545.2020000000002</c:v>
                </c:pt>
                <c:pt idx="4450">
                  <c:v>2545.6849999999999</c:v>
                </c:pt>
                <c:pt idx="4451">
                  <c:v>2546.1669999999999</c:v>
                </c:pt>
                <c:pt idx="4452">
                  <c:v>2546.6489999999999</c:v>
                </c:pt>
                <c:pt idx="4453">
                  <c:v>2547.1309999999999</c:v>
                </c:pt>
                <c:pt idx="4454">
                  <c:v>2547.6129999999998</c:v>
                </c:pt>
                <c:pt idx="4455">
                  <c:v>2548.0949999999998</c:v>
                </c:pt>
                <c:pt idx="4456">
                  <c:v>2548.5770000000002</c:v>
                </c:pt>
                <c:pt idx="4457">
                  <c:v>2549.06</c:v>
                </c:pt>
                <c:pt idx="4458">
                  <c:v>2549.5419999999999</c:v>
                </c:pt>
                <c:pt idx="4459">
                  <c:v>2550.0239999999999</c:v>
                </c:pt>
                <c:pt idx="4460">
                  <c:v>2550.5059999999999</c:v>
                </c:pt>
                <c:pt idx="4461">
                  <c:v>2550.9879999999998</c:v>
                </c:pt>
                <c:pt idx="4462">
                  <c:v>2551.4699999999998</c:v>
                </c:pt>
                <c:pt idx="4463">
                  <c:v>2551.9520000000002</c:v>
                </c:pt>
                <c:pt idx="4464">
                  <c:v>2552.4349999999999</c:v>
                </c:pt>
                <c:pt idx="4465">
                  <c:v>2552.9169999999999</c:v>
                </c:pt>
                <c:pt idx="4466">
                  <c:v>2553.3989999999999</c:v>
                </c:pt>
                <c:pt idx="4467">
                  <c:v>2553.8809999999999</c:v>
                </c:pt>
                <c:pt idx="4468">
                  <c:v>2554.3629999999998</c:v>
                </c:pt>
                <c:pt idx="4469">
                  <c:v>2554.8449999999998</c:v>
                </c:pt>
                <c:pt idx="4470">
                  <c:v>2555.3270000000002</c:v>
                </c:pt>
                <c:pt idx="4471">
                  <c:v>2555.81</c:v>
                </c:pt>
                <c:pt idx="4472">
                  <c:v>2556.2919999999999</c:v>
                </c:pt>
                <c:pt idx="4473">
                  <c:v>2556.7739999999999</c:v>
                </c:pt>
                <c:pt idx="4474">
                  <c:v>2557.2559999999999</c:v>
                </c:pt>
                <c:pt idx="4475">
                  <c:v>2557.7379999999998</c:v>
                </c:pt>
                <c:pt idx="4476">
                  <c:v>2558.2199999999998</c:v>
                </c:pt>
                <c:pt idx="4477">
                  <c:v>2558.7020000000002</c:v>
                </c:pt>
                <c:pt idx="4478">
                  <c:v>2559.1849999999999</c:v>
                </c:pt>
                <c:pt idx="4479">
                  <c:v>2559.6669999999999</c:v>
                </c:pt>
                <c:pt idx="4480">
                  <c:v>2560.1489999999999</c:v>
                </c:pt>
                <c:pt idx="4481">
                  <c:v>2560.6309999999999</c:v>
                </c:pt>
                <c:pt idx="4482">
                  <c:v>2561.1129999999998</c:v>
                </c:pt>
                <c:pt idx="4483">
                  <c:v>2561.5949999999998</c:v>
                </c:pt>
                <c:pt idx="4484">
                  <c:v>2562.0770000000002</c:v>
                </c:pt>
                <c:pt idx="4485">
                  <c:v>2562.5590000000002</c:v>
                </c:pt>
                <c:pt idx="4486">
                  <c:v>2563.0419999999999</c:v>
                </c:pt>
                <c:pt idx="4487">
                  <c:v>2563.5239999999999</c:v>
                </c:pt>
                <c:pt idx="4488">
                  <c:v>2564.0059999999999</c:v>
                </c:pt>
                <c:pt idx="4489">
                  <c:v>2564.4879999999998</c:v>
                </c:pt>
                <c:pt idx="4490">
                  <c:v>2564.9699999999998</c:v>
                </c:pt>
                <c:pt idx="4491">
                  <c:v>2565.4520000000002</c:v>
                </c:pt>
                <c:pt idx="4492">
                  <c:v>2565.9340000000002</c:v>
                </c:pt>
                <c:pt idx="4493">
                  <c:v>2566.4169999999999</c:v>
                </c:pt>
                <c:pt idx="4494">
                  <c:v>2566.8989999999999</c:v>
                </c:pt>
                <c:pt idx="4495">
                  <c:v>2567.3809999999999</c:v>
                </c:pt>
                <c:pt idx="4496">
                  <c:v>2567.8629999999998</c:v>
                </c:pt>
                <c:pt idx="4497">
                  <c:v>2568.3449999999998</c:v>
                </c:pt>
                <c:pt idx="4498">
                  <c:v>2568.8270000000002</c:v>
                </c:pt>
                <c:pt idx="4499">
                  <c:v>2569.3090000000002</c:v>
                </c:pt>
                <c:pt idx="4500">
                  <c:v>2569.7919999999999</c:v>
                </c:pt>
                <c:pt idx="4501">
                  <c:v>2570.2739999999999</c:v>
                </c:pt>
                <c:pt idx="4502">
                  <c:v>2570.7559999999999</c:v>
                </c:pt>
                <c:pt idx="4503">
                  <c:v>2571.2379999999998</c:v>
                </c:pt>
                <c:pt idx="4504">
                  <c:v>2571.7199999999998</c:v>
                </c:pt>
                <c:pt idx="4505">
                  <c:v>2572.2020000000002</c:v>
                </c:pt>
                <c:pt idx="4506">
                  <c:v>2572.6840000000002</c:v>
                </c:pt>
                <c:pt idx="4507">
                  <c:v>2573.1669999999999</c:v>
                </c:pt>
                <c:pt idx="4508">
                  <c:v>2573.6489999999999</c:v>
                </c:pt>
                <c:pt idx="4509">
                  <c:v>2574.1309999999999</c:v>
                </c:pt>
                <c:pt idx="4510">
                  <c:v>2574.6129999999998</c:v>
                </c:pt>
                <c:pt idx="4511">
                  <c:v>2575.0949999999998</c:v>
                </c:pt>
                <c:pt idx="4512">
                  <c:v>2575.5770000000002</c:v>
                </c:pt>
                <c:pt idx="4513">
                  <c:v>2576.0590000000002</c:v>
                </c:pt>
                <c:pt idx="4514">
                  <c:v>2576.5419999999999</c:v>
                </c:pt>
                <c:pt idx="4515">
                  <c:v>2577.0230000000001</c:v>
                </c:pt>
                <c:pt idx="4516">
                  <c:v>2577.5059999999999</c:v>
                </c:pt>
                <c:pt idx="4517">
                  <c:v>2577.9879999999998</c:v>
                </c:pt>
                <c:pt idx="4518">
                  <c:v>2578.4699999999998</c:v>
                </c:pt>
                <c:pt idx="4519">
                  <c:v>2578.9520000000002</c:v>
                </c:pt>
                <c:pt idx="4520">
                  <c:v>2579.4340000000002</c:v>
                </c:pt>
                <c:pt idx="4521">
                  <c:v>2579.9160000000002</c:v>
                </c:pt>
                <c:pt idx="4522">
                  <c:v>2580.3980000000001</c:v>
                </c:pt>
                <c:pt idx="4523">
                  <c:v>2580.8809999999999</c:v>
                </c:pt>
                <c:pt idx="4524">
                  <c:v>2581.3629999999998</c:v>
                </c:pt>
                <c:pt idx="4525">
                  <c:v>2581.8449999999998</c:v>
                </c:pt>
                <c:pt idx="4526">
                  <c:v>2582.3270000000002</c:v>
                </c:pt>
                <c:pt idx="4527">
                  <c:v>2582.8090000000002</c:v>
                </c:pt>
                <c:pt idx="4528">
                  <c:v>2583.2910000000002</c:v>
                </c:pt>
                <c:pt idx="4529">
                  <c:v>2583.7730000000001</c:v>
                </c:pt>
                <c:pt idx="4530">
                  <c:v>2584.2559999999999</c:v>
                </c:pt>
                <c:pt idx="4531">
                  <c:v>2584.7379999999998</c:v>
                </c:pt>
                <c:pt idx="4532">
                  <c:v>2585.2199999999998</c:v>
                </c:pt>
                <c:pt idx="4533">
                  <c:v>2585.7020000000002</c:v>
                </c:pt>
                <c:pt idx="4534">
                  <c:v>2586.1840000000002</c:v>
                </c:pt>
                <c:pt idx="4535">
                  <c:v>2586.6660000000002</c:v>
                </c:pt>
                <c:pt idx="4536">
                  <c:v>2587.1480000000001</c:v>
                </c:pt>
                <c:pt idx="4537">
                  <c:v>2587.6309999999999</c:v>
                </c:pt>
                <c:pt idx="4538">
                  <c:v>2588.1129999999998</c:v>
                </c:pt>
                <c:pt idx="4539">
                  <c:v>2588.5949999999998</c:v>
                </c:pt>
                <c:pt idx="4540">
                  <c:v>2589.0770000000002</c:v>
                </c:pt>
                <c:pt idx="4541">
                  <c:v>2589.5590000000002</c:v>
                </c:pt>
                <c:pt idx="4542">
                  <c:v>2590.0410000000002</c:v>
                </c:pt>
                <c:pt idx="4543">
                  <c:v>2590.5230000000001</c:v>
                </c:pt>
                <c:pt idx="4544">
                  <c:v>2591.0059999999999</c:v>
                </c:pt>
                <c:pt idx="4545">
                  <c:v>2591.4879999999998</c:v>
                </c:pt>
                <c:pt idx="4546">
                  <c:v>2591.9699999999998</c:v>
                </c:pt>
                <c:pt idx="4547">
                  <c:v>2592.4520000000002</c:v>
                </c:pt>
                <c:pt idx="4548">
                  <c:v>2592.9340000000002</c:v>
                </c:pt>
                <c:pt idx="4549">
                  <c:v>2593.4160000000002</c:v>
                </c:pt>
                <c:pt idx="4550">
                  <c:v>2593.8980000000001</c:v>
                </c:pt>
                <c:pt idx="4551">
                  <c:v>2594.38</c:v>
                </c:pt>
                <c:pt idx="4552">
                  <c:v>2594.8629999999998</c:v>
                </c:pt>
                <c:pt idx="4553">
                  <c:v>2595.3449999999998</c:v>
                </c:pt>
                <c:pt idx="4554">
                  <c:v>2595.8270000000002</c:v>
                </c:pt>
                <c:pt idx="4555">
                  <c:v>2596.3090000000002</c:v>
                </c:pt>
                <c:pt idx="4556">
                  <c:v>2596.7910000000002</c:v>
                </c:pt>
                <c:pt idx="4557">
                  <c:v>2597.2730000000001</c:v>
                </c:pt>
                <c:pt idx="4558">
                  <c:v>2597.7550000000001</c:v>
                </c:pt>
                <c:pt idx="4559">
                  <c:v>2598.2379999999998</c:v>
                </c:pt>
                <c:pt idx="4560">
                  <c:v>2598.7199999999998</c:v>
                </c:pt>
                <c:pt idx="4561">
                  <c:v>2599.2020000000002</c:v>
                </c:pt>
                <c:pt idx="4562">
                  <c:v>2599.6840000000002</c:v>
                </c:pt>
                <c:pt idx="4563">
                  <c:v>2600.1660000000002</c:v>
                </c:pt>
                <c:pt idx="4564">
                  <c:v>2600.6480000000001</c:v>
                </c:pt>
                <c:pt idx="4565">
                  <c:v>2601.13</c:v>
                </c:pt>
                <c:pt idx="4566">
                  <c:v>2601.6129999999998</c:v>
                </c:pt>
                <c:pt idx="4567">
                  <c:v>2602.0949999999998</c:v>
                </c:pt>
                <c:pt idx="4568">
                  <c:v>2602.5770000000002</c:v>
                </c:pt>
                <c:pt idx="4569">
                  <c:v>2603.0590000000002</c:v>
                </c:pt>
                <c:pt idx="4570">
                  <c:v>2603.5410000000002</c:v>
                </c:pt>
                <c:pt idx="4571">
                  <c:v>2604.0230000000001</c:v>
                </c:pt>
                <c:pt idx="4572">
                  <c:v>2604.5050000000001</c:v>
                </c:pt>
                <c:pt idx="4573">
                  <c:v>2604.9879999999998</c:v>
                </c:pt>
                <c:pt idx="4574">
                  <c:v>2605.4699999999998</c:v>
                </c:pt>
                <c:pt idx="4575">
                  <c:v>2605.9520000000002</c:v>
                </c:pt>
                <c:pt idx="4576">
                  <c:v>2606.4340000000002</c:v>
                </c:pt>
                <c:pt idx="4577">
                  <c:v>2606.9160000000002</c:v>
                </c:pt>
                <c:pt idx="4578">
                  <c:v>2607.3980000000001</c:v>
                </c:pt>
                <c:pt idx="4579">
                  <c:v>2607.88</c:v>
                </c:pt>
                <c:pt idx="4580">
                  <c:v>2608.3629999999998</c:v>
                </c:pt>
                <c:pt idx="4581">
                  <c:v>2608.8440000000001</c:v>
                </c:pt>
                <c:pt idx="4582">
                  <c:v>2609.3270000000002</c:v>
                </c:pt>
                <c:pt idx="4583">
                  <c:v>2609.8090000000002</c:v>
                </c:pt>
                <c:pt idx="4584">
                  <c:v>2610.2910000000002</c:v>
                </c:pt>
                <c:pt idx="4585">
                  <c:v>2610.7730000000001</c:v>
                </c:pt>
                <c:pt idx="4586">
                  <c:v>2611.2550000000001</c:v>
                </c:pt>
                <c:pt idx="4587">
                  <c:v>2611.7370000000001</c:v>
                </c:pt>
                <c:pt idx="4588">
                  <c:v>2612.2190000000001</c:v>
                </c:pt>
                <c:pt idx="4589">
                  <c:v>2612.7020000000002</c:v>
                </c:pt>
                <c:pt idx="4590">
                  <c:v>2613.1840000000002</c:v>
                </c:pt>
                <c:pt idx="4591">
                  <c:v>2613.6660000000002</c:v>
                </c:pt>
                <c:pt idx="4592">
                  <c:v>2614.1480000000001</c:v>
                </c:pt>
                <c:pt idx="4593">
                  <c:v>2614.63</c:v>
                </c:pt>
                <c:pt idx="4594">
                  <c:v>2615.1120000000001</c:v>
                </c:pt>
                <c:pt idx="4595">
                  <c:v>2615.5940000000001</c:v>
                </c:pt>
                <c:pt idx="4596">
                  <c:v>2616.0770000000002</c:v>
                </c:pt>
                <c:pt idx="4597">
                  <c:v>2616.5590000000002</c:v>
                </c:pt>
                <c:pt idx="4598">
                  <c:v>2617.0410000000002</c:v>
                </c:pt>
                <c:pt idx="4599">
                  <c:v>2617.5230000000001</c:v>
                </c:pt>
                <c:pt idx="4600">
                  <c:v>2618.0050000000001</c:v>
                </c:pt>
                <c:pt idx="4601">
                  <c:v>2618.4870000000001</c:v>
                </c:pt>
                <c:pt idx="4602">
                  <c:v>2618.9690000000001</c:v>
                </c:pt>
                <c:pt idx="4603">
                  <c:v>2619.4520000000002</c:v>
                </c:pt>
                <c:pt idx="4604">
                  <c:v>2619.9340000000002</c:v>
                </c:pt>
                <c:pt idx="4605">
                  <c:v>2620.4160000000002</c:v>
                </c:pt>
                <c:pt idx="4606">
                  <c:v>2620.8980000000001</c:v>
                </c:pt>
                <c:pt idx="4607">
                  <c:v>2621.38</c:v>
                </c:pt>
                <c:pt idx="4608">
                  <c:v>2621.8620000000001</c:v>
                </c:pt>
                <c:pt idx="4609">
                  <c:v>2622.3440000000001</c:v>
                </c:pt>
                <c:pt idx="4610">
                  <c:v>2622.8270000000002</c:v>
                </c:pt>
                <c:pt idx="4611">
                  <c:v>2623.3090000000002</c:v>
                </c:pt>
                <c:pt idx="4612">
                  <c:v>2623.7910000000002</c:v>
                </c:pt>
                <c:pt idx="4613">
                  <c:v>2624.2730000000001</c:v>
                </c:pt>
                <c:pt idx="4614">
                  <c:v>2624.7550000000001</c:v>
                </c:pt>
                <c:pt idx="4615">
                  <c:v>2625.2370000000001</c:v>
                </c:pt>
                <c:pt idx="4616">
                  <c:v>2625.7190000000001</c:v>
                </c:pt>
                <c:pt idx="4617">
                  <c:v>2626.201</c:v>
                </c:pt>
                <c:pt idx="4618">
                  <c:v>2626.6840000000002</c:v>
                </c:pt>
                <c:pt idx="4619">
                  <c:v>2627.1660000000002</c:v>
                </c:pt>
                <c:pt idx="4620">
                  <c:v>2627.6480000000001</c:v>
                </c:pt>
                <c:pt idx="4621">
                  <c:v>2628.13</c:v>
                </c:pt>
                <c:pt idx="4622">
                  <c:v>2628.6120000000001</c:v>
                </c:pt>
                <c:pt idx="4623">
                  <c:v>2629.0940000000001</c:v>
                </c:pt>
                <c:pt idx="4624">
                  <c:v>2629.576</c:v>
                </c:pt>
                <c:pt idx="4625">
                  <c:v>2630.0590000000002</c:v>
                </c:pt>
                <c:pt idx="4626">
                  <c:v>2630.5410000000002</c:v>
                </c:pt>
                <c:pt idx="4627">
                  <c:v>2631.0230000000001</c:v>
                </c:pt>
                <c:pt idx="4628">
                  <c:v>2631.5050000000001</c:v>
                </c:pt>
                <c:pt idx="4629">
                  <c:v>2631.9870000000001</c:v>
                </c:pt>
                <c:pt idx="4630">
                  <c:v>2632.4690000000001</c:v>
                </c:pt>
                <c:pt idx="4631">
                  <c:v>2632.951</c:v>
                </c:pt>
                <c:pt idx="4632">
                  <c:v>2633.4340000000002</c:v>
                </c:pt>
                <c:pt idx="4633">
                  <c:v>2633.9160000000002</c:v>
                </c:pt>
                <c:pt idx="4634">
                  <c:v>2634.3980000000001</c:v>
                </c:pt>
                <c:pt idx="4635">
                  <c:v>2634.88</c:v>
                </c:pt>
                <c:pt idx="4636">
                  <c:v>2635.3620000000001</c:v>
                </c:pt>
                <c:pt idx="4637">
                  <c:v>2635.8440000000001</c:v>
                </c:pt>
                <c:pt idx="4638">
                  <c:v>2636.326</c:v>
                </c:pt>
                <c:pt idx="4639">
                  <c:v>2636.8090000000002</c:v>
                </c:pt>
                <c:pt idx="4640">
                  <c:v>2637.2910000000002</c:v>
                </c:pt>
                <c:pt idx="4641">
                  <c:v>2637.7730000000001</c:v>
                </c:pt>
                <c:pt idx="4642">
                  <c:v>2638.2550000000001</c:v>
                </c:pt>
                <c:pt idx="4643">
                  <c:v>2638.7370000000001</c:v>
                </c:pt>
                <c:pt idx="4644">
                  <c:v>2639.2190000000001</c:v>
                </c:pt>
                <c:pt idx="4645">
                  <c:v>2639.701</c:v>
                </c:pt>
                <c:pt idx="4646">
                  <c:v>2640.1840000000002</c:v>
                </c:pt>
                <c:pt idx="4647">
                  <c:v>2640.6660000000002</c:v>
                </c:pt>
                <c:pt idx="4648">
                  <c:v>2641.1480000000001</c:v>
                </c:pt>
                <c:pt idx="4649">
                  <c:v>2641.63</c:v>
                </c:pt>
                <c:pt idx="4650">
                  <c:v>2642.1120000000001</c:v>
                </c:pt>
                <c:pt idx="4651">
                  <c:v>2642.5940000000001</c:v>
                </c:pt>
                <c:pt idx="4652">
                  <c:v>2643.076</c:v>
                </c:pt>
                <c:pt idx="4653">
                  <c:v>2643.558</c:v>
                </c:pt>
                <c:pt idx="4654">
                  <c:v>2644.0410000000002</c:v>
                </c:pt>
                <c:pt idx="4655">
                  <c:v>2644.5230000000001</c:v>
                </c:pt>
                <c:pt idx="4656">
                  <c:v>2645.0050000000001</c:v>
                </c:pt>
                <c:pt idx="4657">
                  <c:v>2645.4870000000001</c:v>
                </c:pt>
                <c:pt idx="4658">
                  <c:v>2645.9690000000001</c:v>
                </c:pt>
                <c:pt idx="4659">
                  <c:v>2646.451</c:v>
                </c:pt>
                <c:pt idx="4660">
                  <c:v>2646.933</c:v>
                </c:pt>
                <c:pt idx="4661">
                  <c:v>2647.4160000000002</c:v>
                </c:pt>
                <c:pt idx="4662">
                  <c:v>2647.8980000000001</c:v>
                </c:pt>
                <c:pt idx="4663">
                  <c:v>2648.38</c:v>
                </c:pt>
                <c:pt idx="4664">
                  <c:v>2648.8620000000001</c:v>
                </c:pt>
                <c:pt idx="4665">
                  <c:v>2649.3440000000001</c:v>
                </c:pt>
                <c:pt idx="4666">
                  <c:v>2649.826</c:v>
                </c:pt>
                <c:pt idx="4667">
                  <c:v>2650.308</c:v>
                </c:pt>
                <c:pt idx="4668">
                  <c:v>2650.7910000000002</c:v>
                </c:pt>
                <c:pt idx="4669">
                  <c:v>2651.2730000000001</c:v>
                </c:pt>
                <c:pt idx="4670">
                  <c:v>2651.7550000000001</c:v>
                </c:pt>
                <c:pt idx="4671">
                  <c:v>2652.2370000000001</c:v>
                </c:pt>
                <c:pt idx="4672">
                  <c:v>2652.7190000000001</c:v>
                </c:pt>
                <c:pt idx="4673">
                  <c:v>2653.201</c:v>
                </c:pt>
                <c:pt idx="4674">
                  <c:v>2653.683</c:v>
                </c:pt>
                <c:pt idx="4675">
                  <c:v>2654.1660000000002</c:v>
                </c:pt>
                <c:pt idx="4676">
                  <c:v>2654.6480000000001</c:v>
                </c:pt>
                <c:pt idx="4677">
                  <c:v>2655.13</c:v>
                </c:pt>
                <c:pt idx="4678">
                  <c:v>2655.6120000000001</c:v>
                </c:pt>
                <c:pt idx="4679">
                  <c:v>2656.0940000000001</c:v>
                </c:pt>
                <c:pt idx="4680">
                  <c:v>2656.576</c:v>
                </c:pt>
                <c:pt idx="4681">
                  <c:v>2657.058</c:v>
                </c:pt>
                <c:pt idx="4682">
                  <c:v>2657.5410000000002</c:v>
                </c:pt>
                <c:pt idx="4683">
                  <c:v>2658.0230000000001</c:v>
                </c:pt>
                <c:pt idx="4684">
                  <c:v>2658.5050000000001</c:v>
                </c:pt>
                <c:pt idx="4685">
                  <c:v>2658.9870000000001</c:v>
                </c:pt>
                <c:pt idx="4686">
                  <c:v>2659.4690000000001</c:v>
                </c:pt>
                <c:pt idx="4687">
                  <c:v>2659.951</c:v>
                </c:pt>
                <c:pt idx="4688">
                  <c:v>2660.433</c:v>
                </c:pt>
                <c:pt idx="4689">
                  <c:v>2660.9160000000002</c:v>
                </c:pt>
                <c:pt idx="4690">
                  <c:v>2661.3969999999999</c:v>
                </c:pt>
                <c:pt idx="4691">
                  <c:v>2661.88</c:v>
                </c:pt>
                <c:pt idx="4692">
                  <c:v>2662.3620000000001</c:v>
                </c:pt>
                <c:pt idx="4693">
                  <c:v>2662.8440000000001</c:v>
                </c:pt>
                <c:pt idx="4694">
                  <c:v>2663.326</c:v>
                </c:pt>
                <c:pt idx="4695">
                  <c:v>2663.808</c:v>
                </c:pt>
                <c:pt idx="4696">
                  <c:v>2664.29</c:v>
                </c:pt>
                <c:pt idx="4697">
                  <c:v>2664.7719999999999</c:v>
                </c:pt>
                <c:pt idx="4698">
                  <c:v>2665.2550000000001</c:v>
                </c:pt>
                <c:pt idx="4699">
                  <c:v>2665.7370000000001</c:v>
                </c:pt>
                <c:pt idx="4700">
                  <c:v>2666.2190000000001</c:v>
                </c:pt>
                <c:pt idx="4701">
                  <c:v>2666.701</c:v>
                </c:pt>
                <c:pt idx="4702">
                  <c:v>2667.183</c:v>
                </c:pt>
                <c:pt idx="4703">
                  <c:v>2667.665</c:v>
                </c:pt>
                <c:pt idx="4704">
                  <c:v>2668.1469999999999</c:v>
                </c:pt>
                <c:pt idx="4705">
                  <c:v>2668.63</c:v>
                </c:pt>
                <c:pt idx="4706">
                  <c:v>2669.1120000000001</c:v>
                </c:pt>
                <c:pt idx="4707">
                  <c:v>2669.5940000000001</c:v>
                </c:pt>
                <c:pt idx="4708">
                  <c:v>2670.076</c:v>
                </c:pt>
                <c:pt idx="4709">
                  <c:v>2670.558</c:v>
                </c:pt>
                <c:pt idx="4710">
                  <c:v>2671.04</c:v>
                </c:pt>
                <c:pt idx="4711">
                  <c:v>2671.5219999999999</c:v>
                </c:pt>
                <c:pt idx="4712">
                  <c:v>2672.0050000000001</c:v>
                </c:pt>
                <c:pt idx="4713">
                  <c:v>2672.4870000000001</c:v>
                </c:pt>
                <c:pt idx="4714">
                  <c:v>2672.9690000000001</c:v>
                </c:pt>
                <c:pt idx="4715">
                  <c:v>2673.451</c:v>
                </c:pt>
                <c:pt idx="4716">
                  <c:v>2673.933</c:v>
                </c:pt>
                <c:pt idx="4717">
                  <c:v>2674.415</c:v>
                </c:pt>
                <c:pt idx="4718">
                  <c:v>2674.8969999999999</c:v>
                </c:pt>
                <c:pt idx="4719">
                  <c:v>2675.38</c:v>
                </c:pt>
                <c:pt idx="4720">
                  <c:v>2675.8620000000001</c:v>
                </c:pt>
                <c:pt idx="4721">
                  <c:v>2676.3440000000001</c:v>
                </c:pt>
                <c:pt idx="4722">
                  <c:v>2676.826</c:v>
                </c:pt>
                <c:pt idx="4723">
                  <c:v>2677.308</c:v>
                </c:pt>
                <c:pt idx="4724">
                  <c:v>2677.79</c:v>
                </c:pt>
                <c:pt idx="4725">
                  <c:v>2678.2719999999999</c:v>
                </c:pt>
                <c:pt idx="4726">
                  <c:v>2678.7539999999999</c:v>
                </c:pt>
                <c:pt idx="4727">
                  <c:v>2679.2370000000001</c:v>
                </c:pt>
                <c:pt idx="4728">
                  <c:v>2679.7190000000001</c:v>
                </c:pt>
                <c:pt idx="4729">
                  <c:v>2680.201</c:v>
                </c:pt>
                <c:pt idx="4730">
                  <c:v>2680.683</c:v>
                </c:pt>
                <c:pt idx="4731">
                  <c:v>2681.165</c:v>
                </c:pt>
                <c:pt idx="4732">
                  <c:v>2681.6469999999999</c:v>
                </c:pt>
                <c:pt idx="4733">
                  <c:v>2682.1289999999999</c:v>
                </c:pt>
                <c:pt idx="4734">
                  <c:v>2682.6120000000001</c:v>
                </c:pt>
                <c:pt idx="4735">
                  <c:v>2683.0940000000001</c:v>
                </c:pt>
                <c:pt idx="4736">
                  <c:v>2683.576</c:v>
                </c:pt>
                <c:pt idx="4737">
                  <c:v>2684.058</c:v>
                </c:pt>
                <c:pt idx="4738">
                  <c:v>2684.54</c:v>
                </c:pt>
                <c:pt idx="4739">
                  <c:v>2685.0219999999999</c:v>
                </c:pt>
                <c:pt idx="4740">
                  <c:v>2685.5039999999999</c:v>
                </c:pt>
                <c:pt idx="4741">
                  <c:v>2685.9870000000001</c:v>
                </c:pt>
                <c:pt idx="4742">
                  <c:v>2686.4690000000001</c:v>
                </c:pt>
                <c:pt idx="4743">
                  <c:v>2686.951</c:v>
                </c:pt>
                <c:pt idx="4744">
                  <c:v>2687.433</c:v>
                </c:pt>
                <c:pt idx="4745">
                  <c:v>2687.915</c:v>
                </c:pt>
                <c:pt idx="4746">
                  <c:v>2688.3969999999999</c:v>
                </c:pt>
                <c:pt idx="4747">
                  <c:v>2688.8789999999999</c:v>
                </c:pt>
                <c:pt idx="4748">
                  <c:v>2689.3620000000001</c:v>
                </c:pt>
                <c:pt idx="4749">
                  <c:v>2689.8440000000001</c:v>
                </c:pt>
                <c:pt idx="4750">
                  <c:v>2690.326</c:v>
                </c:pt>
                <c:pt idx="4751">
                  <c:v>2690.808</c:v>
                </c:pt>
                <c:pt idx="4752">
                  <c:v>2691.29</c:v>
                </c:pt>
                <c:pt idx="4753">
                  <c:v>2691.7719999999999</c:v>
                </c:pt>
                <c:pt idx="4754">
                  <c:v>2692.2539999999999</c:v>
                </c:pt>
                <c:pt idx="4755">
                  <c:v>2692.7370000000001</c:v>
                </c:pt>
                <c:pt idx="4756">
                  <c:v>2693.2190000000001</c:v>
                </c:pt>
                <c:pt idx="4757">
                  <c:v>2693.701</c:v>
                </c:pt>
                <c:pt idx="4758">
                  <c:v>2694.183</c:v>
                </c:pt>
                <c:pt idx="4759">
                  <c:v>2694.665</c:v>
                </c:pt>
                <c:pt idx="4760">
                  <c:v>2695.1469999999999</c:v>
                </c:pt>
                <c:pt idx="4761">
                  <c:v>2695.6289999999999</c:v>
                </c:pt>
                <c:pt idx="4762">
                  <c:v>2696.1109999999999</c:v>
                </c:pt>
                <c:pt idx="4763">
                  <c:v>2696.5940000000001</c:v>
                </c:pt>
                <c:pt idx="4764">
                  <c:v>2697.076</c:v>
                </c:pt>
                <c:pt idx="4765">
                  <c:v>2697.558</c:v>
                </c:pt>
                <c:pt idx="4766">
                  <c:v>2698.04</c:v>
                </c:pt>
                <c:pt idx="4767">
                  <c:v>2698.5219999999999</c:v>
                </c:pt>
                <c:pt idx="4768">
                  <c:v>2699.0039999999999</c:v>
                </c:pt>
                <c:pt idx="4769">
                  <c:v>2699.4859999999999</c:v>
                </c:pt>
                <c:pt idx="4770">
                  <c:v>2699.9690000000001</c:v>
                </c:pt>
                <c:pt idx="4771">
                  <c:v>2700.451</c:v>
                </c:pt>
                <c:pt idx="4772">
                  <c:v>2700.933</c:v>
                </c:pt>
                <c:pt idx="4773">
                  <c:v>2701.415</c:v>
                </c:pt>
                <c:pt idx="4774">
                  <c:v>2701.8969999999999</c:v>
                </c:pt>
                <c:pt idx="4775">
                  <c:v>2702.3789999999999</c:v>
                </c:pt>
                <c:pt idx="4776">
                  <c:v>2702.8609999999999</c:v>
                </c:pt>
                <c:pt idx="4777">
                  <c:v>2703.3440000000001</c:v>
                </c:pt>
                <c:pt idx="4778">
                  <c:v>2703.826</c:v>
                </c:pt>
                <c:pt idx="4779">
                  <c:v>2704.308</c:v>
                </c:pt>
                <c:pt idx="4780">
                  <c:v>2704.79</c:v>
                </c:pt>
                <c:pt idx="4781">
                  <c:v>2705.2719999999999</c:v>
                </c:pt>
                <c:pt idx="4782">
                  <c:v>2705.7539999999999</c:v>
                </c:pt>
                <c:pt idx="4783">
                  <c:v>2706.2359999999999</c:v>
                </c:pt>
                <c:pt idx="4784">
                  <c:v>2706.7190000000001</c:v>
                </c:pt>
                <c:pt idx="4785">
                  <c:v>2707.201</c:v>
                </c:pt>
                <c:pt idx="4786">
                  <c:v>2707.683</c:v>
                </c:pt>
                <c:pt idx="4787">
                  <c:v>2708.165</c:v>
                </c:pt>
                <c:pt idx="4788">
                  <c:v>2708.6469999999999</c:v>
                </c:pt>
                <c:pt idx="4789">
                  <c:v>2709.1289999999999</c:v>
                </c:pt>
                <c:pt idx="4790">
                  <c:v>2709.6109999999999</c:v>
                </c:pt>
                <c:pt idx="4791">
                  <c:v>2710.0940000000001</c:v>
                </c:pt>
                <c:pt idx="4792">
                  <c:v>2710.5749999999998</c:v>
                </c:pt>
                <c:pt idx="4793">
                  <c:v>2711.058</c:v>
                </c:pt>
                <c:pt idx="4794">
                  <c:v>2711.54</c:v>
                </c:pt>
                <c:pt idx="4795">
                  <c:v>2712.0219999999999</c:v>
                </c:pt>
                <c:pt idx="4796">
                  <c:v>2712.5039999999999</c:v>
                </c:pt>
                <c:pt idx="4797">
                  <c:v>2712.9859999999999</c:v>
                </c:pt>
                <c:pt idx="4798">
                  <c:v>2713.4679999999998</c:v>
                </c:pt>
                <c:pt idx="4799">
                  <c:v>2713.95</c:v>
                </c:pt>
                <c:pt idx="4800">
                  <c:v>2714.433</c:v>
                </c:pt>
                <c:pt idx="4801">
                  <c:v>2714.915</c:v>
                </c:pt>
                <c:pt idx="4802">
                  <c:v>2715.3969999999999</c:v>
                </c:pt>
                <c:pt idx="4803">
                  <c:v>2715.8789999999999</c:v>
                </c:pt>
                <c:pt idx="4804">
                  <c:v>2716.3609999999999</c:v>
                </c:pt>
                <c:pt idx="4805">
                  <c:v>2716.8429999999998</c:v>
                </c:pt>
                <c:pt idx="4806">
                  <c:v>2717.3249999999998</c:v>
                </c:pt>
                <c:pt idx="4807">
                  <c:v>2717.808</c:v>
                </c:pt>
                <c:pt idx="4808">
                  <c:v>2718.29</c:v>
                </c:pt>
                <c:pt idx="4809">
                  <c:v>2718.7719999999999</c:v>
                </c:pt>
                <c:pt idx="4810">
                  <c:v>2719.2539999999999</c:v>
                </c:pt>
                <c:pt idx="4811">
                  <c:v>2719.7359999999999</c:v>
                </c:pt>
                <c:pt idx="4812">
                  <c:v>2720.2179999999998</c:v>
                </c:pt>
                <c:pt idx="4813">
                  <c:v>2720.7</c:v>
                </c:pt>
                <c:pt idx="4814">
                  <c:v>2721.183</c:v>
                </c:pt>
                <c:pt idx="4815">
                  <c:v>2721.665</c:v>
                </c:pt>
                <c:pt idx="4816">
                  <c:v>2722.1469999999999</c:v>
                </c:pt>
                <c:pt idx="4817">
                  <c:v>2722.6289999999999</c:v>
                </c:pt>
                <c:pt idx="4818">
                  <c:v>2723.1109999999999</c:v>
                </c:pt>
                <c:pt idx="4819">
                  <c:v>2723.5929999999998</c:v>
                </c:pt>
                <c:pt idx="4820">
                  <c:v>2724.0749999999998</c:v>
                </c:pt>
                <c:pt idx="4821">
                  <c:v>2724.558</c:v>
                </c:pt>
                <c:pt idx="4822">
                  <c:v>2725.04</c:v>
                </c:pt>
                <c:pt idx="4823">
                  <c:v>2725.5219999999999</c:v>
                </c:pt>
                <c:pt idx="4824">
                  <c:v>2726.0039999999999</c:v>
                </c:pt>
                <c:pt idx="4825">
                  <c:v>2726.4859999999999</c:v>
                </c:pt>
                <c:pt idx="4826">
                  <c:v>2726.9679999999998</c:v>
                </c:pt>
                <c:pt idx="4827">
                  <c:v>2727.45</c:v>
                </c:pt>
                <c:pt idx="4828">
                  <c:v>2727.9319999999998</c:v>
                </c:pt>
                <c:pt idx="4829">
                  <c:v>2728.415</c:v>
                </c:pt>
                <c:pt idx="4830">
                  <c:v>2728.8969999999999</c:v>
                </c:pt>
                <c:pt idx="4831">
                  <c:v>2729.3789999999999</c:v>
                </c:pt>
                <c:pt idx="4832">
                  <c:v>2729.8609999999999</c:v>
                </c:pt>
                <c:pt idx="4833">
                  <c:v>2730.3429999999998</c:v>
                </c:pt>
                <c:pt idx="4834">
                  <c:v>2730.8249999999998</c:v>
                </c:pt>
                <c:pt idx="4835">
                  <c:v>2731.3069999999998</c:v>
                </c:pt>
                <c:pt idx="4836">
                  <c:v>2731.79</c:v>
                </c:pt>
                <c:pt idx="4837">
                  <c:v>2732.2719999999999</c:v>
                </c:pt>
                <c:pt idx="4838">
                  <c:v>2732.7539999999999</c:v>
                </c:pt>
                <c:pt idx="4839">
                  <c:v>2733.2359999999999</c:v>
                </c:pt>
                <c:pt idx="4840">
                  <c:v>2733.7179999999998</c:v>
                </c:pt>
                <c:pt idx="4841">
                  <c:v>2734.2</c:v>
                </c:pt>
                <c:pt idx="4842">
                  <c:v>2734.6819999999998</c:v>
                </c:pt>
                <c:pt idx="4843">
                  <c:v>2735.165</c:v>
                </c:pt>
                <c:pt idx="4844">
                  <c:v>2735.6469999999999</c:v>
                </c:pt>
                <c:pt idx="4845">
                  <c:v>2736.1289999999999</c:v>
                </c:pt>
                <c:pt idx="4846">
                  <c:v>2736.6109999999999</c:v>
                </c:pt>
                <c:pt idx="4847">
                  <c:v>2737.0929999999998</c:v>
                </c:pt>
                <c:pt idx="4848">
                  <c:v>2737.5749999999998</c:v>
                </c:pt>
                <c:pt idx="4849">
                  <c:v>2738.0569999999998</c:v>
                </c:pt>
                <c:pt idx="4850">
                  <c:v>2738.54</c:v>
                </c:pt>
                <c:pt idx="4851">
                  <c:v>2739.0219999999999</c:v>
                </c:pt>
                <c:pt idx="4852">
                  <c:v>2739.5039999999999</c:v>
                </c:pt>
                <c:pt idx="4853">
                  <c:v>2739.9859999999999</c:v>
                </c:pt>
                <c:pt idx="4854">
                  <c:v>2740.4679999999998</c:v>
                </c:pt>
                <c:pt idx="4855">
                  <c:v>2740.95</c:v>
                </c:pt>
                <c:pt idx="4856">
                  <c:v>2741.4319999999998</c:v>
                </c:pt>
                <c:pt idx="4857">
                  <c:v>2741.915</c:v>
                </c:pt>
                <c:pt idx="4858">
                  <c:v>2742.3969999999999</c:v>
                </c:pt>
                <c:pt idx="4859">
                  <c:v>2742.8789999999999</c:v>
                </c:pt>
                <c:pt idx="4860">
                  <c:v>2743.3609999999999</c:v>
                </c:pt>
                <c:pt idx="4861">
                  <c:v>2743.8429999999998</c:v>
                </c:pt>
                <c:pt idx="4862">
                  <c:v>2744.3249999999998</c:v>
                </c:pt>
                <c:pt idx="4863">
                  <c:v>2744.8069999999998</c:v>
                </c:pt>
                <c:pt idx="4864">
                  <c:v>2745.29</c:v>
                </c:pt>
                <c:pt idx="4865">
                  <c:v>2745.7710000000002</c:v>
                </c:pt>
                <c:pt idx="4866">
                  <c:v>2746.2539999999999</c:v>
                </c:pt>
                <c:pt idx="4867">
                  <c:v>2746.7359999999999</c:v>
                </c:pt>
                <c:pt idx="4868">
                  <c:v>2747.2179999999998</c:v>
                </c:pt>
                <c:pt idx="4869">
                  <c:v>2747.7</c:v>
                </c:pt>
                <c:pt idx="4870">
                  <c:v>2748.1819999999998</c:v>
                </c:pt>
                <c:pt idx="4871">
                  <c:v>2748.6640000000002</c:v>
                </c:pt>
                <c:pt idx="4872">
                  <c:v>2749.1460000000002</c:v>
                </c:pt>
                <c:pt idx="4873">
                  <c:v>2749.6289999999999</c:v>
                </c:pt>
                <c:pt idx="4874">
                  <c:v>2750.1109999999999</c:v>
                </c:pt>
                <c:pt idx="4875">
                  <c:v>2750.5929999999998</c:v>
                </c:pt>
                <c:pt idx="4876">
                  <c:v>2751.0749999999998</c:v>
                </c:pt>
                <c:pt idx="4877">
                  <c:v>2751.5569999999998</c:v>
                </c:pt>
                <c:pt idx="4878">
                  <c:v>2752.0390000000002</c:v>
                </c:pt>
                <c:pt idx="4879">
                  <c:v>2752.5210000000002</c:v>
                </c:pt>
                <c:pt idx="4880">
                  <c:v>2753.0039999999999</c:v>
                </c:pt>
                <c:pt idx="4881">
                  <c:v>2753.4859999999999</c:v>
                </c:pt>
                <c:pt idx="4882">
                  <c:v>2753.9679999999998</c:v>
                </c:pt>
                <c:pt idx="4883">
                  <c:v>2754.45</c:v>
                </c:pt>
                <c:pt idx="4884">
                  <c:v>2754.9319999999998</c:v>
                </c:pt>
                <c:pt idx="4885">
                  <c:v>2755.4140000000002</c:v>
                </c:pt>
                <c:pt idx="4886">
                  <c:v>2755.8960000000002</c:v>
                </c:pt>
                <c:pt idx="4887">
                  <c:v>2756.3789999999999</c:v>
                </c:pt>
                <c:pt idx="4888">
                  <c:v>2756.8609999999999</c:v>
                </c:pt>
                <c:pt idx="4889">
                  <c:v>2757.3429999999998</c:v>
                </c:pt>
                <c:pt idx="4890">
                  <c:v>2757.8249999999998</c:v>
                </c:pt>
                <c:pt idx="4891">
                  <c:v>2758.3069999999998</c:v>
                </c:pt>
                <c:pt idx="4892">
                  <c:v>2758.7890000000002</c:v>
                </c:pt>
                <c:pt idx="4893">
                  <c:v>2759.2710000000002</c:v>
                </c:pt>
                <c:pt idx="4894">
                  <c:v>2759.7539999999999</c:v>
                </c:pt>
                <c:pt idx="4895">
                  <c:v>2760.2359999999999</c:v>
                </c:pt>
                <c:pt idx="4896">
                  <c:v>2760.7179999999998</c:v>
                </c:pt>
                <c:pt idx="4897">
                  <c:v>2761.2</c:v>
                </c:pt>
                <c:pt idx="4898">
                  <c:v>2761.6819999999998</c:v>
                </c:pt>
                <c:pt idx="4899">
                  <c:v>2762.1640000000002</c:v>
                </c:pt>
                <c:pt idx="4900">
                  <c:v>2762.6460000000002</c:v>
                </c:pt>
                <c:pt idx="4901">
                  <c:v>2763.1280000000002</c:v>
                </c:pt>
                <c:pt idx="4902">
                  <c:v>2763.6109999999999</c:v>
                </c:pt>
                <c:pt idx="4903">
                  <c:v>2764.0929999999998</c:v>
                </c:pt>
                <c:pt idx="4904">
                  <c:v>2764.5749999999998</c:v>
                </c:pt>
                <c:pt idx="4905">
                  <c:v>2765.0569999999998</c:v>
                </c:pt>
                <c:pt idx="4906">
                  <c:v>2765.5390000000002</c:v>
                </c:pt>
                <c:pt idx="4907">
                  <c:v>2766.0210000000002</c:v>
                </c:pt>
                <c:pt idx="4908">
                  <c:v>2766.5030000000002</c:v>
                </c:pt>
                <c:pt idx="4909">
                  <c:v>2766.9859999999999</c:v>
                </c:pt>
                <c:pt idx="4910">
                  <c:v>2767.4679999999998</c:v>
                </c:pt>
                <c:pt idx="4911">
                  <c:v>2767.95</c:v>
                </c:pt>
                <c:pt idx="4912">
                  <c:v>2768.4319999999998</c:v>
                </c:pt>
                <c:pt idx="4913">
                  <c:v>2768.9140000000002</c:v>
                </c:pt>
                <c:pt idx="4914">
                  <c:v>2769.3960000000002</c:v>
                </c:pt>
                <c:pt idx="4915">
                  <c:v>2769.8780000000002</c:v>
                </c:pt>
                <c:pt idx="4916">
                  <c:v>2770.3609999999999</c:v>
                </c:pt>
                <c:pt idx="4917">
                  <c:v>2770.8429999999998</c:v>
                </c:pt>
                <c:pt idx="4918">
                  <c:v>2771.3249999999998</c:v>
                </c:pt>
                <c:pt idx="4919">
                  <c:v>2771.8069999999998</c:v>
                </c:pt>
                <c:pt idx="4920">
                  <c:v>2772.2890000000002</c:v>
                </c:pt>
                <c:pt idx="4921">
                  <c:v>2772.7710000000002</c:v>
                </c:pt>
                <c:pt idx="4922">
                  <c:v>2773.2530000000002</c:v>
                </c:pt>
                <c:pt idx="4923">
                  <c:v>2773.7359999999999</c:v>
                </c:pt>
                <c:pt idx="4924">
                  <c:v>2774.2179999999998</c:v>
                </c:pt>
                <c:pt idx="4925">
                  <c:v>2774.7</c:v>
                </c:pt>
                <c:pt idx="4926">
                  <c:v>2775.1819999999998</c:v>
                </c:pt>
                <c:pt idx="4927">
                  <c:v>2775.6640000000002</c:v>
                </c:pt>
                <c:pt idx="4928">
                  <c:v>2776.1460000000002</c:v>
                </c:pt>
                <c:pt idx="4929">
                  <c:v>2776.6280000000002</c:v>
                </c:pt>
                <c:pt idx="4930">
                  <c:v>2777.1109999999999</c:v>
                </c:pt>
                <c:pt idx="4931">
                  <c:v>2777.5929999999998</c:v>
                </c:pt>
                <c:pt idx="4932">
                  <c:v>2778.0749999999998</c:v>
                </c:pt>
                <c:pt idx="4933">
                  <c:v>2778.5569999999998</c:v>
                </c:pt>
                <c:pt idx="4934">
                  <c:v>2779.0390000000002</c:v>
                </c:pt>
                <c:pt idx="4935">
                  <c:v>2779.5210000000002</c:v>
                </c:pt>
                <c:pt idx="4936">
                  <c:v>2780.0030000000002</c:v>
                </c:pt>
                <c:pt idx="4937">
                  <c:v>2780.4850000000001</c:v>
                </c:pt>
                <c:pt idx="4938">
                  <c:v>2780.9679999999998</c:v>
                </c:pt>
                <c:pt idx="4939">
                  <c:v>2781.45</c:v>
                </c:pt>
                <c:pt idx="4940">
                  <c:v>2781.9319999999998</c:v>
                </c:pt>
                <c:pt idx="4941">
                  <c:v>2782.4140000000002</c:v>
                </c:pt>
                <c:pt idx="4942">
                  <c:v>2782.8960000000002</c:v>
                </c:pt>
                <c:pt idx="4943">
                  <c:v>2783.3780000000002</c:v>
                </c:pt>
                <c:pt idx="4944">
                  <c:v>2783.86</c:v>
                </c:pt>
                <c:pt idx="4945">
                  <c:v>2784.3429999999998</c:v>
                </c:pt>
                <c:pt idx="4946">
                  <c:v>2784.8249999999998</c:v>
                </c:pt>
                <c:pt idx="4947">
                  <c:v>2785.3069999999998</c:v>
                </c:pt>
                <c:pt idx="4948">
                  <c:v>2785.7890000000002</c:v>
                </c:pt>
                <c:pt idx="4949">
                  <c:v>2786.2710000000002</c:v>
                </c:pt>
                <c:pt idx="4950">
                  <c:v>2786.7530000000002</c:v>
                </c:pt>
                <c:pt idx="4951">
                  <c:v>2787.2350000000001</c:v>
                </c:pt>
                <c:pt idx="4952">
                  <c:v>2787.7179999999998</c:v>
                </c:pt>
                <c:pt idx="4953">
                  <c:v>2788.2</c:v>
                </c:pt>
                <c:pt idx="4954">
                  <c:v>2788.6819999999998</c:v>
                </c:pt>
                <c:pt idx="4955">
                  <c:v>2789.1640000000002</c:v>
                </c:pt>
                <c:pt idx="4956">
                  <c:v>2789.6460000000002</c:v>
                </c:pt>
                <c:pt idx="4957">
                  <c:v>2790.1280000000002</c:v>
                </c:pt>
                <c:pt idx="4958">
                  <c:v>2790.61</c:v>
                </c:pt>
                <c:pt idx="4959">
                  <c:v>2791.0929999999998</c:v>
                </c:pt>
                <c:pt idx="4960">
                  <c:v>2791.5749999999998</c:v>
                </c:pt>
                <c:pt idx="4961">
                  <c:v>2792.0569999999998</c:v>
                </c:pt>
                <c:pt idx="4962">
                  <c:v>2792.5390000000002</c:v>
                </c:pt>
                <c:pt idx="4963">
                  <c:v>2793.0210000000002</c:v>
                </c:pt>
                <c:pt idx="4964">
                  <c:v>2793.5030000000002</c:v>
                </c:pt>
                <c:pt idx="4965">
                  <c:v>2793.9850000000001</c:v>
                </c:pt>
                <c:pt idx="4966">
                  <c:v>2794.4679999999998</c:v>
                </c:pt>
                <c:pt idx="4967">
                  <c:v>2794.9490000000001</c:v>
                </c:pt>
                <c:pt idx="4968">
                  <c:v>2795.4319999999998</c:v>
                </c:pt>
                <c:pt idx="4969">
                  <c:v>2795.9140000000002</c:v>
                </c:pt>
                <c:pt idx="4970">
                  <c:v>2796.3960000000002</c:v>
                </c:pt>
                <c:pt idx="4971">
                  <c:v>2796.8780000000002</c:v>
                </c:pt>
                <c:pt idx="4972">
                  <c:v>2797.36</c:v>
                </c:pt>
                <c:pt idx="4973">
                  <c:v>2797.8420000000001</c:v>
                </c:pt>
                <c:pt idx="4974">
                  <c:v>2798.3240000000001</c:v>
                </c:pt>
                <c:pt idx="4975">
                  <c:v>2798.8069999999998</c:v>
                </c:pt>
                <c:pt idx="4976">
                  <c:v>2799.2890000000002</c:v>
                </c:pt>
                <c:pt idx="4977">
                  <c:v>2799.7710000000002</c:v>
                </c:pt>
                <c:pt idx="4978">
                  <c:v>2800.2530000000002</c:v>
                </c:pt>
                <c:pt idx="4979">
                  <c:v>2800.7350000000001</c:v>
                </c:pt>
                <c:pt idx="4980">
                  <c:v>2801.2170000000001</c:v>
                </c:pt>
                <c:pt idx="4981">
                  <c:v>2801.6990000000001</c:v>
                </c:pt>
                <c:pt idx="4982">
                  <c:v>2802.1819999999998</c:v>
                </c:pt>
                <c:pt idx="4983">
                  <c:v>2802.6640000000002</c:v>
                </c:pt>
                <c:pt idx="4984">
                  <c:v>2803.1460000000002</c:v>
                </c:pt>
                <c:pt idx="4985">
                  <c:v>2803.6280000000002</c:v>
                </c:pt>
                <c:pt idx="4986">
                  <c:v>2804.11</c:v>
                </c:pt>
                <c:pt idx="4987">
                  <c:v>2804.5920000000001</c:v>
                </c:pt>
                <c:pt idx="4988">
                  <c:v>2805.0740000000001</c:v>
                </c:pt>
                <c:pt idx="4989">
                  <c:v>2805.5569999999998</c:v>
                </c:pt>
                <c:pt idx="4990">
                  <c:v>2806.0390000000002</c:v>
                </c:pt>
                <c:pt idx="4991">
                  <c:v>2806.5210000000002</c:v>
                </c:pt>
                <c:pt idx="4992">
                  <c:v>2807.0030000000002</c:v>
                </c:pt>
                <c:pt idx="4993">
                  <c:v>2807.4850000000001</c:v>
                </c:pt>
                <c:pt idx="4994">
                  <c:v>2807.9670000000001</c:v>
                </c:pt>
                <c:pt idx="4995">
                  <c:v>2808.4490000000001</c:v>
                </c:pt>
                <c:pt idx="4996">
                  <c:v>2808.9319999999998</c:v>
                </c:pt>
                <c:pt idx="4997">
                  <c:v>2809.4140000000002</c:v>
                </c:pt>
                <c:pt idx="4998">
                  <c:v>2809.8960000000002</c:v>
                </c:pt>
                <c:pt idx="4999">
                  <c:v>2810.3780000000002</c:v>
                </c:pt>
                <c:pt idx="5000">
                  <c:v>2810.86</c:v>
                </c:pt>
                <c:pt idx="5001">
                  <c:v>2811.3420000000001</c:v>
                </c:pt>
                <c:pt idx="5002">
                  <c:v>2811.8240000000001</c:v>
                </c:pt>
                <c:pt idx="5003">
                  <c:v>2812.306</c:v>
                </c:pt>
                <c:pt idx="5004">
                  <c:v>2812.7890000000002</c:v>
                </c:pt>
                <c:pt idx="5005">
                  <c:v>2813.2710000000002</c:v>
                </c:pt>
                <c:pt idx="5006">
                  <c:v>2813.7530000000002</c:v>
                </c:pt>
                <c:pt idx="5007">
                  <c:v>2814.2350000000001</c:v>
                </c:pt>
                <c:pt idx="5008">
                  <c:v>2814.7170000000001</c:v>
                </c:pt>
                <c:pt idx="5009">
                  <c:v>2815.1990000000001</c:v>
                </c:pt>
                <c:pt idx="5010">
                  <c:v>2815.681</c:v>
                </c:pt>
                <c:pt idx="5011">
                  <c:v>2816.1640000000002</c:v>
                </c:pt>
                <c:pt idx="5012">
                  <c:v>2816.6460000000002</c:v>
                </c:pt>
                <c:pt idx="5013">
                  <c:v>2817.1280000000002</c:v>
                </c:pt>
                <c:pt idx="5014">
                  <c:v>2817.61</c:v>
                </c:pt>
                <c:pt idx="5015">
                  <c:v>2818.0920000000001</c:v>
                </c:pt>
                <c:pt idx="5016">
                  <c:v>2818.5740000000001</c:v>
                </c:pt>
                <c:pt idx="5017">
                  <c:v>2819.056</c:v>
                </c:pt>
                <c:pt idx="5018">
                  <c:v>2819.5390000000002</c:v>
                </c:pt>
                <c:pt idx="5019">
                  <c:v>2820.0210000000002</c:v>
                </c:pt>
                <c:pt idx="5020">
                  <c:v>2820.5030000000002</c:v>
                </c:pt>
                <c:pt idx="5021">
                  <c:v>2820.9850000000001</c:v>
                </c:pt>
                <c:pt idx="5022">
                  <c:v>2821.4670000000001</c:v>
                </c:pt>
                <c:pt idx="5023">
                  <c:v>2821.9490000000001</c:v>
                </c:pt>
                <c:pt idx="5024">
                  <c:v>2822.431</c:v>
                </c:pt>
                <c:pt idx="5025">
                  <c:v>2822.9140000000002</c:v>
                </c:pt>
                <c:pt idx="5026">
                  <c:v>2823.3960000000002</c:v>
                </c:pt>
                <c:pt idx="5027">
                  <c:v>2823.8780000000002</c:v>
                </c:pt>
                <c:pt idx="5028">
                  <c:v>2824.36</c:v>
                </c:pt>
                <c:pt idx="5029">
                  <c:v>2824.8420000000001</c:v>
                </c:pt>
                <c:pt idx="5030">
                  <c:v>2825.3240000000001</c:v>
                </c:pt>
                <c:pt idx="5031">
                  <c:v>2825.806</c:v>
                </c:pt>
                <c:pt idx="5032">
                  <c:v>2826.2890000000002</c:v>
                </c:pt>
                <c:pt idx="5033">
                  <c:v>2826.7710000000002</c:v>
                </c:pt>
                <c:pt idx="5034">
                  <c:v>2827.2530000000002</c:v>
                </c:pt>
                <c:pt idx="5035">
                  <c:v>2827.7350000000001</c:v>
                </c:pt>
                <c:pt idx="5036">
                  <c:v>2828.2170000000001</c:v>
                </c:pt>
                <c:pt idx="5037">
                  <c:v>2828.6990000000001</c:v>
                </c:pt>
                <c:pt idx="5038">
                  <c:v>2829.181</c:v>
                </c:pt>
                <c:pt idx="5039">
                  <c:v>2829.6640000000002</c:v>
                </c:pt>
                <c:pt idx="5040">
                  <c:v>2830.1460000000002</c:v>
                </c:pt>
                <c:pt idx="5041">
                  <c:v>2830.6280000000002</c:v>
                </c:pt>
                <c:pt idx="5042">
                  <c:v>2831.11</c:v>
                </c:pt>
                <c:pt idx="5043">
                  <c:v>2831.5920000000001</c:v>
                </c:pt>
                <c:pt idx="5044">
                  <c:v>2832.0740000000001</c:v>
                </c:pt>
                <c:pt idx="5045">
                  <c:v>2832.556</c:v>
                </c:pt>
                <c:pt idx="5046">
                  <c:v>2833.038</c:v>
                </c:pt>
                <c:pt idx="5047">
                  <c:v>2833.5210000000002</c:v>
                </c:pt>
                <c:pt idx="5048">
                  <c:v>2834.0030000000002</c:v>
                </c:pt>
                <c:pt idx="5049">
                  <c:v>2834.4850000000001</c:v>
                </c:pt>
                <c:pt idx="5050">
                  <c:v>2834.9670000000001</c:v>
                </c:pt>
                <c:pt idx="5051">
                  <c:v>2835.4490000000001</c:v>
                </c:pt>
                <c:pt idx="5052">
                  <c:v>2835.931</c:v>
                </c:pt>
                <c:pt idx="5053">
                  <c:v>2836.413</c:v>
                </c:pt>
                <c:pt idx="5054">
                  <c:v>2836.8960000000002</c:v>
                </c:pt>
                <c:pt idx="5055">
                  <c:v>2837.3780000000002</c:v>
                </c:pt>
                <c:pt idx="5056">
                  <c:v>2837.86</c:v>
                </c:pt>
                <c:pt idx="5057">
                  <c:v>2838.3420000000001</c:v>
                </c:pt>
                <c:pt idx="5058">
                  <c:v>2838.8240000000001</c:v>
                </c:pt>
                <c:pt idx="5059">
                  <c:v>2839.306</c:v>
                </c:pt>
                <c:pt idx="5060">
                  <c:v>2839.788</c:v>
                </c:pt>
                <c:pt idx="5061">
                  <c:v>2840.2710000000002</c:v>
                </c:pt>
                <c:pt idx="5062">
                  <c:v>2840.7530000000002</c:v>
                </c:pt>
                <c:pt idx="5063">
                  <c:v>2841.2350000000001</c:v>
                </c:pt>
                <c:pt idx="5064">
                  <c:v>2841.7170000000001</c:v>
                </c:pt>
                <c:pt idx="5065">
                  <c:v>2842.1990000000001</c:v>
                </c:pt>
                <c:pt idx="5066">
                  <c:v>2842.681</c:v>
                </c:pt>
                <c:pt idx="5067">
                  <c:v>2843.163</c:v>
                </c:pt>
                <c:pt idx="5068">
                  <c:v>2843.6460000000002</c:v>
                </c:pt>
                <c:pt idx="5069">
                  <c:v>2844.1280000000002</c:v>
                </c:pt>
                <c:pt idx="5070">
                  <c:v>2844.61</c:v>
                </c:pt>
                <c:pt idx="5071">
                  <c:v>2845.0920000000001</c:v>
                </c:pt>
                <c:pt idx="5072">
                  <c:v>2845.5740000000001</c:v>
                </c:pt>
                <c:pt idx="5073">
                  <c:v>2846.056</c:v>
                </c:pt>
                <c:pt idx="5074">
                  <c:v>2846.538</c:v>
                </c:pt>
                <c:pt idx="5075">
                  <c:v>2847.0210000000002</c:v>
                </c:pt>
                <c:pt idx="5076">
                  <c:v>2847.502</c:v>
                </c:pt>
                <c:pt idx="5077">
                  <c:v>2847.9850000000001</c:v>
                </c:pt>
                <c:pt idx="5078">
                  <c:v>2848.4670000000001</c:v>
                </c:pt>
                <c:pt idx="5079">
                  <c:v>2848.9490000000001</c:v>
                </c:pt>
                <c:pt idx="5080">
                  <c:v>2849.431</c:v>
                </c:pt>
                <c:pt idx="5081">
                  <c:v>2849.913</c:v>
                </c:pt>
                <c:pt idx="5082">
                  <c:v>2850.395</c:v>
                </c:pt>
                <c:pt idx="5083">
                  <c:v>2850.877</c:v>
                </c:pt>
                <c:pt idx="5084">
                  <c:v>2851.36</c:v>
                </c:pt>
                <c:pt idx="5085">
                  <c:v>2851.8420000000001</c:v>
                </c:pt>
                <c:pt idx="5086">
                  <c:v>2852.3240000000001</c:v>
                </c:pt>
                <c:pt idx="5087">
                  <c:v>2852.806</c:v>
                </c:pt>
                <c:pt idx="5088">
                  <c:v>2853.288</c:v>
                </c:pt>
                <c:pt idx="5089">
                  <c:v>2853.77</c:v>
                </c:pt>
                <c:pt idx="5090">
                  <c:v>2854.252</c:v>
                </c:pt>
                <c:pt idx="5091">
                  <c:v>2854.7350000000001</c:v>
                </c:pt>
                <c:pt idx="5092">
                  <c:v>2855.2170000000001</c:v>
                </c:pt>
                <c:pt idx="5093">
                  <c:v>2855.6990000000001</c:v>
                </c:pt>
                <c:pt idx="5094">
                  <c:v>2856.181</c:v>
                </c:pt>
                <c:pt idx="5095">
                  <c:v>2856.663</c:v>
                </c:pt>
                <c:pt idx="5096">
                  <c:v>2857.145</c:v>
                </c:pt>
                <c:pt idx="5097">
                  <c:v>2857.627</c:v>
                </c:pt>
                <c:pt idx="5098">
                  <c:v>2858.11</c:v>
                </c:pt>
                <c:pt idx="5099">
                  <c:v>2858.5920000000001</c:v>
                </c:pt>
                <c:pt idx="5100">
                  <c:v>2859.0740000000001</c:v>
                </c:pt>
                <c:pt idx="5101">
                  <c:v>2859.556</c:v>
                </c:pt>
                <c:pt idx="5102">
                  <c:v>2860.038</c:v>
                </c:pt>
                <c:pt idx="5103">
                  <c:v>2860.52</c:v>
                </c:pt>
                <c:pt idx="5104">
                  <c:v>2861.002</c:v>
                </c:pt>
                <c:pt idx="5105">
                  <c:v>2861.4850000000001</c:v>
                </c:pt>
                <c:pt idx="5106">
                  <c:v>2861.9670000000001</c:v>
                </c:pt>
                <c:pt idx="5107">
                  <c:v>2862.4490000000001</c:v>
                </c:pt>
                <c:pt idx="5108">
                  <c:v>2862.931</c:v>
                </c:pt>
                <c:pt idx="5109">
                  <c:v>2863.413</c:v>
                </c:pt>
                <c:pt idx="5110">
                  <c:v>2863.895</c:v>
                </c:pt>
                <c:pt idx="5111">
                  <c:v>2864.377</c:v>
                </c:pt>
                <c:pt idx="5112">
                  <c:v>2864.8589999999999</c:v>
                </c:pt>
                <c:pt idx="5113">
                  <c:v>2865.3420000000001</c:v>
                </c:pt>
                <c:pt idx="5114">
                  <c:v>2865.8240000000001</c:v>
                </c:pt>
                <c:pt idx="5115">
                  <c:v>2866.306</c:v>
                </c:pt>
                <c:pt idx="5116">
                  <c:v>2866.788</c:v>
                </c:pt>
                <c:pt idx="5117">
                  <c:v>2867.27</c:v>
                </c:pt>
                <c:pt idx="5118">
                  <c:v>2867.752</c:v>
                </c:pt>
                <c:pt idx="5119">
                  <c:v>2868.2339999999999</c:v>
                </c:pt>
                <c:pt idx="5120">
                  <c:v>2868.7170000000001</c:v>
                </c:pt>
                <c:pt idx="5121">
                  <c:v>2869.1990000000001</c:v>
                </c:pt>
                <c:pt idx="5122">
                  <c:v>2869.681</c:v>
                </c:pt>
                <c:pt idx="5123">
                  <c:v>2870.163</c:v>
                </c:pt>
                <c:pt idx="5124">
                  <c:v>2870.645</c:v>
                </c:pt>
                <c:pt idx="5125">
                  <c:v>2871.127</c:v>
                </c:pt>
                <c:pt idx="5126">
                  <c:v>2871.6089999999999</c:v>
                </c:pt>
                <c:pt idx="5127">
                  <c:v>2872.0920000000001</c:v>
                </c:pt>
                <c:pt idx="5128">
                  <c:v>2872.5740000000001</c:v>
                </c:pt>
                <c:pt idx="5129">
                  <c:v>2873.056</c:v>
                </c:pt>
                <c:pt idx="5130">
                  <c:v>2873.538</c:v>
                </c:pt>
                <c:pt idx="5131">
                  <c:v>2874.02</c:v>
                </c:pt>
                <c:pt idx="5132">
                  <c:v>2874.502</c:v>
                </c:pt>
                <c:pt idx="5133">
                  <c:v>2874.9839999999999</c:v>
                </c:pt>
                <c:pt idx="5134">
                  <c:v>2875.4670000000001</c:v>
                </c:pt>
                <c:pt idx="5135">
                  <c:v>2875.9490000000001</c:v>
                </c:pt>
                <c:pt idx="5136">
                  <c:v>2876.431</c:v>
                </c:pt>
                <c:pt idx="5137">
                  <c:v>2876.913</c:v>
                </c:pt>
                <c:pt idx="5138">
                  <c:v>2877.395</c:v>
                </c:pt>
                <c:pt idx="5139">
                  <c:v>2877.877</c:v>
                </c:pt>
                <c:pt idx="5140">
                  <c:v>2878.3589999999999</c:v>
                </c:pt>
                <c:pt idx="5141">
                  <c:v>2878.8420000000001</c:v>
                </c:pt>
                <c:pt idx="5142">
                  <c:v>2879.3229999999999</c:v>
                </c:pt>
                <c:pt idx="5143">
                  <c:v>2879.806</c:v>
                </c:pt>
                <c:pt idx="5144">
                  <c:v>2880.288</c:v>
                </c:pt>
                <c:pt idx="5145">
                  <c:v>2880.77</c:v>
                </c:pt>
                <c:pt idx="5146">
                  <c:v>2881.252</c:v>
                </c:pt>
                <c:pt idx="5147">
                  <c:v>2881.7339999999999</c:v>
                </c:pt>
                <c:pt idx="5148">
                  <c:v>2882.2159999999999</c:v>
                </c:pt>
                <c:pt idx="5149">
                  <c:v>2882.6979999999999</c:v>
                </c:pt>
                <c:pt idx="5150">
                  <c:v>2883.181</c:v>
                </c:pt>
                <c:pt idx="5151">
                  <c:v>2883.663</c:v>
                </c:pt>
                <c:pt idx="5152">
                  <c:v>2884.145</c:v>
                </c:pt>
                <c:pt idx="5153">
                  <c:v>2884.627</c:v>
                </c:pt>
                <c:pt idx="5154">
                  <c:v>2885.1089999999999</c:v>
                </c:pt>
                <c:pt idx="5155">
                  <c:v>2885.5909999999999</c:v>
                </c:pt>
                <c:pt idx="5156">
                  <c:v>2886.0729999999999</c:v>
                </c:pt>
                <c:pt idx="5157">
                  <c:v>2886.556</c:v>
                </c:pt>
                <c:pt idx="5158">
                  <c:v>2887.038</c:v>
                </c:pt>
                <c:pt idx="5159">
                  <c:v>2887.52</c:v>
                </c:pt>
                <c:pt idx="5160">
                  <c:v>2888.002</c:v>
                </c:pt>
                <c:pt idx="5161">
                  <c:v>2888.4839999999999</c:v>
                </c:pt>
                <c:pt idx="5162">
                  <c:v>2888.9659999999999</c:v>
                </c:pt>
                <c:pt idx="5163">
                  <c:v>2889.4479999999999</c:v>
                </c:pt>
                <c:pt idx="5164">
                  <c:v>2889.931</c:v>
                </c:pt>
                <c:pt idx="5165">
                  <c:v>2890.413</c:v>
                </c:pt>
                <c:pt idx="5166">
                  <c:v>2890.895</c:v>
                </c:pt>
                <c:pt idx="5167">
                  <c:v>2891.377</c:v>
                </c:pt>
                <c:pt idx="5168">
                  <c:v>2891.8589999999999</c:v>
                </c:pt>
                <c:pt idx="5169">
                  <c:v>2892.3409999999999</c:v>
                </c:pt>
                <c:pt idx="5170">
                  <c:v>2892.8229999999999</c:v>
                </c:pt>
                <c:pt idx="5171">
                  <c:v>2893.306</c:v>
                </c:pt>
                <c:pt idx="5172">
                  <c:v>2893.788</c:v>
                </c:pt>
                <c:pt idx="5173">
                  <c:v>2894.27</c:v>
                </c:pt>
                <c:pt idx="5174">
                  <c:v>2894.752</c:v>
                </c:pt>
                <c:pt idx="5175">
                  <c:v>2895.2339999999999</c:v>
                </c:pt>
                <c:pt idx="5176">
                  <c:v>2895.7159999999999</c:v>
                </c:pt>
                <c:pt idx="5177">
                  <c:v>2896.1979999999999</c:v>
                </c:pt>
                <c:pt idx="5178">
                  <c:v>2896.68</c:v>
                </c:pt>
                <c:pt idx="5179">
                  <c:v>2897.163</c:v>
                </c:pt>
                <c:pt idx="5180">
                  <c:v>2897.645</c:v>
                </c:pt>
                <c:pt idx="5181">
                  <c:v>2898.127</c:v>
                </c:pt>
                <c:pt idx="5182">
                  <c:v>2898.6089999999999</c:v>
                </c:pt>
                <c:pt idx="5183">
                  <c:v>2899.0909999999999</c:v>
                </c:pt>
                <c:pt idx="5184">
                  <c:v>2899.5729999999999</c:v>
                </c:pt>
                <c:pt idx="5185">
                  <c:v>2900.0549999999998</c:v>
                </c:pt>
                <c:pt idx="5186">
                  <c:v>2900.538</c:v>
                </c:pt>
                <c:pt idx="5187">
                  <c:v>2901.02</c:v>
                </c:pt>
                <c:pt idx="5188">
                  <c:v>2901.502</c:v>
                </c:pt>
                <c:pt idx="5189">
                  <c:v>2901.9839999999999</c:v>
                </c:pt>
                <c:pt idx="5190">
                  <c:v>2902.4659999999999</c:v>
                </c:pt>
                <c:pt idx="5191">
                  <c:v>2902.9479999999999</c:v>
                </c:pt>
                <c:pt idx="5192">
                  <c:v>2903.43</c:v>
                </c:pt>
                <c:pt idx="5193">
                  <c:v>2903.913</c:v>
                </c:pt>
                <c:pt idx="5194">
                  <c:v>2904.395</c:v>
                </c:pt>
                <c:pt idx="5195">
                  <c:v>2904.877</c:v>
                </c:pt>
                <c:pt idx="5196">
                  <c:v>2905.3589999999999</c:v>
                </c:pt>
                <c:pt idx="5197">
                  <c:v>2905.8409999999999</c:v>
                </c:pt>
                <c:pt idx="5198">
                  <c:v>2906.3229999999999</c:v>
                </c:pt>
                <c:pt idx="5199">
                  <c:v>2906.8049999999998</c:v>
                </c:pt>
                <c:pt idx="5200">
                  <c:v>2907.288</c:v>
                </c:pt>
                <c:pt idx="5201">
                  <c:v>2907.77</c:v>
                </c:pt>
                <c:pt idx="5202">
                  <c:v>2908.252</c:v>
                </c:pt>
                <c:pt idx="5203">
                  <c:v>2908.7339999999999</c:v>
                </c:pt>
                <c:pt idx="5204">
                  <c:v>2909.2159999999999</c:v>
                </c:pt>
                <c:pt idx="5205">
                  <c:v>2909.6979999999999</c:v>
                </c:pt>
                <c:pt idx="5206">
                  <c:v>2910.18</c:v>
                </c:pt>
                <c:pt idx="5207">
                  <c:v>2910.663</c:v>
                </c:pt>
                <c:pt idx="5208">
                  <c:v>2911.145</c:v>
                </c:pt>
                <c:pt idx="5209">
                  <c:v>2911.627</c:v>
                </c:pt>
                <c:pt idx="5210">
                  <c:v>2912.1089999999999</c:v>
                </c:pt>
                <c:pt idx="5211">
                  <c:v>2912.5909999999999</c:v>
                </c:pt>
                <c:pt idx="5212">
                  <c:v>2913.0729999999999</c:v>
                </c:pt>
                <c:pt idx="5213">
                  <c:v>2913.5549999999998</c:v>
                </c:pt>
                <c:pt idx="5214">
                  <c:v>2914.038</c:v>
                </c:pt>
                <c:pt idx="5215">
                  <c:v>2914.52</c:v>
                </c:pt>
                <c:pt idx="5216">
                  <c:v>2915.002</c:v>
                </c:pt>
                <c:pt idx="5217">
                  <c:v>2915.4839999999999</c:v>
                </c:pt>
                <c:pt idx="5218">
                  <c:v>2915.9659999999999</c:v>
                </c:pt>
                <c:pt idx="5219">
                  <c:v>2916.4479999999999</c:v>
                </c:pt>
                <c:pt idx="5220">
                  <c:v>2916.93</c:v>
                </c:pt>
                <c:pt idx="5221">
                  <c:v>2917.4119999999998</c:v>
                </c:pt>
                <c:pt idx="5222">
                  <c:v>2917.895</c:v>
                </c:pt>
                <c:pt idx="5223">
                  <c:v>2918.377</c:v>
                </c:pt>
                <c:pt idx="5224">
                  <c:v>2918.8589999999999</c:v>
                </c:pt>
                <c:pt idx="5225">
                  <c:v>2919.3409999999999</c:v>
                </c:pt>
                <c:pt idx="5226">
                  <c:v>2919.8229999999999</c:v>
                </c:pt>
                <c:pt idx="5227">
                  <c:v>2920.3049999999998</c:v>
                </c:pt>
                <c:pt idx="5228">
                  <c:v>2920.7869999999998</c:v>
                </c:pt>
                <c:pt idx="5229">
                  <c:v>2921.27</c:v>
                </c:pt>
                <c:pt idx="5230">
                  <c:v>2921.752</c:v>
                </c:pt>
                <c:pt idx="5231">
                  <c:v>2922.2339999999999</c:v>
                </c:pt>
                <c:pt idx="5232">
                  <c:v>2922.7159999999999</c:v>
                </c:pt>
                <c:pt idx="5233">
                  <c:v>2923.1979999999999</c:v>
                </c:pt>
                <c:pt idx="5234">
                  <c:v>2923.68</c:v>
                </c:pt>
                <c:pt idx="5235">
                  <c:v>2924.1619999999998</c:v>
                </c:pt>
                <c:pt idx="5236">
                  <c:v>2924.645</c:v>
                </c:pt>
                <c:pt idx="5237">
                  <c:v>2925.127</c:v>
                </c:pt>
                <c:pt idx="5238">
                  <c:v>2925.6089999999999</c:v>
                </c:pt>
                <c:pt idx="5239">
                  <c:v>2926.0909999999999</c:v>
                </c:pt>
                <c:pt idx="5240">
                  <c:v>2926.5729999999999</c:v>
                </c:pt>
                <c:pt idx="5241">
                  <c:v>2927.0549999999998</c:v>
                </c:pt>
                <c:pt idx="5242">
                  <c:v>2927.5369999999998</c:v>
                </c:pt>
                <c:pt idx="5243">
                  <c:v>2928.02</c:v>
                </c:pt>
                <c:pt idx="5244">
                  <c:v>2928.502</c:v>
                </c:pt>
                <c:pt idx="5245">
                  <c:v>2928.9839999999999</c:v>
                </c:pt>
                <c:pt idx="5246">
                  <c:v>2929.4659999999999</c:v>
                </c:pt>
                <c:pt idx="5247">
                  <c:v>2929.9479999999999</c:v>
                </c:pt>
                <c:pt idx="5248">
                  <c:v>2930.43</c:v>
                </c:pt>
                <c:pt idx="5249">
                  <c:v>2930.9119999999998</c:v>
                </c:pt>
                <c:pt idx="5250">
                  <c:v>2931.395</c:v>
                </c:pt>
                <c:pt idx="5251">
                  <c:v>2931.8760000000002</c:v>
                </c:pt>
                <c:pt idx="5252">
                  <c:v>2932.3589999999999</c:v>
                </c:pt>
                <c:pt idx="5253">
                  <c:v>2932.8409999999999</c:v>
                </c:pt>
                <c:pt idx="5254">
                  <c:v>2933.3229999999999</c:v>
                </c:pt>
                <c:pt idx="5255">
                  <c:v>2933.8049999999998</c:v>
                </c:pt>
                <c:pt idx="5256">
                  <c:v>2934.2869999999998</c:v>
                </c:pt>
                <c:pt idx="5257">
                  <c:v>2934.7689999999998</c:v>
                </c:pt>
                <c:pt idx="5258">
                  <c:v>2935.2510000000002</c:v>
                </c:pt>
                <c:pt idx="5259">
                  <c:v>2935.7339999999999</c:v>
                </c:pt>
                <c:pt idx="5260">
                  <c:v>2936.2159999999999</c:v>
                </c:pt>
                <c:pt idx="5261">
                  <c:v>2936.6979999999999</c:v>
                </c:pt>
                <c:pt idx="5262">
                  <c:v>2937.18</c:v>
                </c:pt>
                <c:pt idx="5263">
                  <c:v>2937.6619999999998</c:v>
                </c:pt>
                <c:pt idx="5264">
                  <c:v>2938.1439999999998</c:v>
                </c:pt>
                <c:pt idx="5265">
                  <c:v>2938.6260000000002</c:v>
                </c:pt>
                <c:pt idx="5266">
                  <c:v>2939.1089999999999</c:v>
                </c:pt>
                <c:pt idx="5267">
                  <c:v>2939.5909999999999</c:v>
                </c:pt>
                <c:pt idx="5268">
                  <c:v>2940.0729999999999</c:v>
                </c:pt>
                <c:pt idx="5269">
                  <c:v>2940.5549999999998</c:v>
                </c:pt>
                <c:pt idx="5270">
                  <c:v>2941.0369999999998</c:v>
                </c:pt>
                <c:pt idx="5271">
                  <c:v>2941.5189999999998</c:v>
                </c:pt>
                <c:pt idx="5272">
                  <c:v>2942.0010000000002</c:v>
                </c:pt>
                <c:pt idx="5273">
                  <c:v>2942.4839999999999</c:v>
                </c:pt>
                <c:pt idx="5274">
                  <c:v>2942.9659999999999</c:v>
                </c:pt>
                <c:pt idx="5275">
                  <c:v>2943.4479999999999</c:v>
                </c:pt>
                <c:pt idx="5276">
                  <c:v>2943.93</c:v>
                </c:pt>
                <c:pt idx="5277">
                  <c:v>2944.4119999999998</c:v>
                </c:pt>
                <c:pt idx="5278">
                  <c:v>2944.8939999999998</c:v>
                </c:pt>
                <c:pt idx="5279">
                  <c:v>2945.3760000000002</c:v>
                </c:pt>
                <c:pt idx="5280">
                  <c:v>2945.8589999999999</c:v>
                </c:pt>
                <c:pt idx="5281">
                  <c:v>2946.3409999999999</c:v>
                </c:pt>
                <c:pt idx="5282">
                  <c:v>2946.8229999999999</c:v>
                </c:pt>
                <c:pt idx="5283">
                  <c:v>2947.3049999999998</c:v>
                </c:pt>
                <c:pt idx="5284">
                  <c:v>2947.7869999999998</c:v>
                </c:pt>
                <c:pt idx="5285">
                  <c:v>2948.2689999999998</c:v>
                </c:pt>
                <c:pt idx="5286">
                  <c:v>2948.7510000000002</c:v>
                </c:pt>
                <c:pt idx="5287">
                  <c:v>2949.2330000000002</c:v>
                </c:pt>
                <c:pt idx="5288">
                  <c:v>2949.7159999999999</c:v>
                </c:pt>
                <c:pt idx="5289">
                  <c:v>2950.1979999999999</c:v>
                </c:pt>
                <c:pt idx="5290">
                  <c:v>2950.68</c:v>
                </c:pt>
                <c:pt idx="5291">
                  <c:v>2951.1619999999998</c:v>
                </c:pt>
                <c:pt idx="5292">
                  <c:v>2951.6439999999998</c:v>
                </c:pt>
                <c:pt idx="5293">
                  <c:v>2952.1260000000002</c:v>
                </c:pt>
                <c:pt idx="5294">
                  <c:v>2952.6080000000002</c:v>
                </c:pt>
                <c:pt idx="5295">
                  <c:v>2953.0909999999999</c:v>
                </c:pt>
                <c:pt idx="5296">
                  <c:v>2953.5729999999999</c:v>
                </c:pt>
                <c:pt idx="5297">
                  <c:v>2954.0549999999998</c:v>
                </c:pt>
                <c:pt idx="5298">
                  <c:v>2954.5369999999998</c:v>
                </c:pt>
                <c:pt idx="5299">
                  <c:v>2955.0189999999998</c:v>
                </c:pt>
                <c:pt idx="5300">
                  <c:v>2955.5010000000002</c:v>
                </c:pt>
                <c:pt idx="5301">
                  <c:v>2955.9830000000002</c:v>
                </c:pt>
                <c:pt idx="5302">
                  <c:v>2956.4659999999999</c:v>
                </c:pt>
                <c:pt idx="5303">
                  <c:v>2956.9479999999999</c:v>
                </c:pt>
                <c:pt idx="5304">
                  <c:v>2957.43</c:v>
                </c:pt>
                <c:pt idx="5305">
                  <c:v>2957.9119999999998</c:v>
                </c:pt>
                <c:pt idx="5306">
                  <c:v>2958.3939999999998</c:v>
                </c:pt>
                <c:pt idx="5307">
                  <c:v>2958.8760000000002</c:v>
                </c:pt>
                <c:pt idx="5308">
                  <c:v>2959.3580000000002</c:v>
                </c:pt>
                <c:pt idx="5309">
                  <c:v>2959.8409999999999</c:v>
                </c:pt>
                <c:pt idx="5310">
                  <c:v>2960.3229999999999</c:v>
                </c:pt>
                <c:pt idx="5311">
                  <c:v>2960.8049999999998</c:v>
                </c:pt>
                <c:pt idx="5312">
                  <c:v>2961.2869999999998</c:v>
                </c:pt>
                <c:pt idx="5313">
                  <c:v>2961.7689999999998</c:v>
                </c:pt>
                <c:pt idx="5314">
                  <c:v>2962.2510000000002</c:v>
                </c:pt>
                <c:pt idx="5315">
                  <c:v>2962.7330000000002</c:v>
                </c:pt>
                <c:pt idx="5316">
                  <c:v>2963.2159999999999</c:v>
                </c:pt>
                <c:pt idx="5317">
                  <c:v>2963.6979999999999</c:v>
                </c:pt>
                <c:pt idx="5318">
                  <c:v>2964.18</c:v>
                </c:pt>
                <c:pt idx="5319">
                  <c:v>2964.6619999999998</c:v>
                </c:pt>
                <c:pt idx="5320">
                  <c:v>2965.1439999999998</c:v>
                </c:pt>
                <c:pt idx="5321">
                  <c:v>2965.6260000000002</c:v>
                </c:pt>
                <c:pt idx="5322">
                  <c:v>2966.1080000000002</c:v>
                </c:pt>
                <c:pt idx="5323">
                  <c:v>2966.59</c:v>
                </c:pt>
                <c:pt idx="5324">
                  <c:v>2967.0729999999999</c:v>
                </c:pt>
                <c:pt idx="5325">
                  <c:v>2967.5549999999998</c:v>
                </c:pt>
                <c:pt idx="5326">
                  <c:v>2968.0369999999998</c:v>
                </c:pt>
                <c:pt idx="5327">
                  <c:v>2968.5189999999998</c:v>
                </c:pt>
                <c:pt idx="5328">
                  <c:v>2969.0010000000002</c:v>
                </c:pt>
                <c:pt idx="5329">
                  <c:v>2969.4830000000002</c:v>
                </c:pt>
                <c:pt idx="5330">
                  <c:v>2969.9650000000001</c:v>
                </c:pt>
                <c:pt idx="5331">
                  <c:v>2970.4479999999999</c:v>
                </c:pt>
                <c:pt idx="5332">
                  <c:v>2970.93</c:v>
                </c:pt>
                <c:pt idx="5333">
                  <c:v>2971.4119999999998</c:v>
                </c:pt>
                <c:pt idx="5334">
                  <c:v>2971.8939999999998</c:v>
                </c:pt>
                <c:pt idx="5335">
                  <c:v>2972.3760000000002</c:v>
                </c:pt>
                <c:pt idx="5336">
                  <c:v>2972.8580000000002</c:v>
                </c:pt>
                <c:pt idx="5337">
                  <c:v>2973.34</c:v>
                </c:pt>
                <c:pt idx="5338">
                  <c:v>2973.8229999999999</c:v>
                </c:pt>
                <c:pt idx="5339">
                  <c:v>2974.3049999999998</c:v>
                </c:pt>
                <c:pt idx="5340">
                  <c:v>2974.7869999999998</c:v>
                </c:pt>
                <c:pt idx="5341">
                  <c:v>2975.2689999999998</c:v>
                </c:pt>
                <c:pt idx="5342">
                  <c:v>2975.7510000000002</c:v>
                </c:pt>
                <c:pt idx="5343">
                  <c:v>2976.2330000000002</c:v>
                </c:pt>
                <c:pt idx="5344">
                  <c:v>2976.7150000000001</c:v>
                </c:pt>
                <c:pt idx="5345">
                  <c:v>2977.1979999999999</c:v>
                </c:pt>
                <c:pt idx="5346">
                  <c:v>2977.68</c:v>
                </c:pt>
                <c:pt idx="5347">
                  <c:v>2978.1619999999998</c:v>
                </c:pt>
                <c:pt idx="5348">
                  <c:v>2978.6439999999998</c:v>
                </c:pt>
                <c:pt idx="5349">
                  <c:v>2979.1260000000002</c:v>
                </c:pt>
                <c:pt idx="5350">
                  <c:v>2979.6080000000002</c:v>
                </c:pt>
                <c:pt idx="5351">
                  <c:v>2980.09</c:v>
                </c:pt>
                <c:pt idx="5352">
                  <c:v>2980.5729999999999</c:v>
                </c:pt>
                <c:pt idx="5353">
                  <c:v>2981.0540000000001</c:v>
                </c:pt>
                <c:pt idx="5354">
                  <c:v>2981.5369999999998</c:v>
                </c:pt>
                <c:pt idx="5355">
                  <c:v>2982.0189999999998</c:v>
                </c:pt>
                <c:pt idx="5356">
                  <c:v>2982.5010000000002</c:v>
                </c:pt>
                <c:pt idx="5357">
                  <c:v>2982.9830000000002</c:v>
                </c:pt>
                <c:pt idx="5358">
                  <c:v>2983.4650000000001</c:v>
                </c:pt>
                <c:pt idx="5359">
                  <c:v>2983.9470000000001</c:v>
                </c:pt>
                <c:pt idx="5360">
                  <c:v>2984.4290000000001</c:v>
                </c:pt>
                <c:pt idx="5361">
                  <c:v>2984.9119999999998</c:v>
                </c:pt>
                <c:pt idx="5362">
                  <c:v>2985.3939999999998</c:v>
                </c:pt>
                <c:pt idx="5363">
                  <c:v>2985.8760000000002</c:v>
                </c:pt>
                <c:pt idx="5364">
                  <c:v>2986.3580000000002</c:v>
                </c:pt>
                <c:pt idx="5365">
                  <c:v>2986.84</c:v>
                </c:pt>
                <c:pt idx="5366">
                  <c:v>2987.3220000000001</c:v>
                </c:pt>
                <c:pt idx="5367">
                  <c:v>2987.8040000000001</c:v>
                </c:pt>
                <c:pt idx="5368">
                  <c:v>2988.2869999999998</c:v>
                </c:pt>
                <c:pt idx="5369">
                  <c:v>2988.7689999999998</c:v>
                </c:pt>
                <c:pt idx="5370">
                  <c:v>2989.2510000000002</c:v>
                </c:pt>
                <c:pt idx="5371">
                  <c:v>2989.7330000000002</c:v>
                </c:pt>
                <c:pt idx="5372">
                  <c:v>2990.2150000000001</c:v>
                </c:pt>
                <c:pt idx="5373">
                  <c:v>2990.6970000000001</c:v>
                </c:pt>
                <c:pt idx="5374">
                  <c:v>2991.1790000000001</c:v>
                </c:pt>
                <c:pt idx="5375">
                  <c:v>2991.6619999999998</c:v>
                </c:pt>
                <c:pt idx="5376">
                  <c:v>2992.1439999999998</c:v>
                </c:pt>
                <c:pt idx="5377">
                  <c:v>2992.6260000000002</c:v>
                </c:pt>
                <c:pt idx="5378">
                  <c:v>2993.1080000000002</c:v>
                </c:pt>
                <c:pt idx="5379">
                  <c:v>2993.59</c:v>
                </c:pt>
                <c:pt idx="5380">
                  <c:v>2994.0720000000001</c:v>
                </c:pt>
                <c:pt idx="5381">
                  <c:v>2994.5540000000001</c:v>
                </c:pt>
                <c:pt idx="5382">
                  <c:v>2995.0369999999998</c:v>
                </c:pt>
                <c:pt idx="5383">
                  <c:v>2995.5189999999998</c:v>
                </c:pt>
                <c:pt idx="5384">
                  <c:v>2996.0010000000002</c:v>
                </c:pt>
                <c:pt idx="5385">
                  <c:v>2996.4830000000002</c:v>
                </c:pt>
                <c:pt idx="5386">
                  <c:v>2996.9650000000001</c:v>
                </c:pt>
                <c:pt idx="5387">
                  <c:v>2997.4470000000001</c:v>
                </c:pt>
                <c:pt idx="5388">
                  <c:v>2997.9290000000001</c:v>
                </c:pt>
                <c:pt idx="5389">
                  <c:v>2998.4110000000001</c:v>
                </c:pt>
                <c:pt idx="5390">
                  <c:v>2998.8939999999998</c:v>
                </c:pt>
                <c:pt idx="5391">
                  <c:v>2999.3760000000002</c:v>
                </c:pt>
                <c:pt idx="5392">
                  <c:v>2999.8580000000002</c:v>
                </c:pt>
                <c:pt idx="5393">
                  <c:v>3000.34</c:v>
                </c:pt>
                <c:pt idx="5394">
                  <c:v>3000.8220000000001</c:v>
                </c:pt>
                <c:pt idx="5395">
                  <c:v>3001.3040000000001</c:v>
                </c:pt>
                <c:pt idx="5396">
                  <c:v>3001.7860000000001</c:v>
                </c:pt>
                <c:pt idx="5397">
                  <c:v>3002.2689999999998</c:v>
                </c:pt>
                <c:pt idx="5398">
                  <c:v>3002.7510000000002</c:v>
                </c:pt>
                <c:pt idx="5399">
                  <c:v>3003.2330000000002</c:v>
                </c:pt>
                <c:pt idx="5400">
                  <c:v>3003.7150000000001</c:v>
                </c:pt>
                <c:pt idx="5401">
                  <c:v>3004.1970000000001</c:v>
                </c:pt>
                <c:pt idx="5402">
                  <c:v>3004.6790000000001</c:v>
                </c:pt>
                <c:pt idx="5403">
                  <c:v>3005.1610000000001</c:v>
                </c:pt>
                <c:pt idx="5404">
                  <c:v>3005.6439999999998</c:v>
                </c:pt>
                <c:pt idx="5405">
                  <c:v>3006.1260000000002</c:v>
                </c:pt>
                <c:pt idx="5406">
                  <c:v>3006.6080000000002</c:v>
                </c:pt>
                <c:pt idx="5407">
                  <c:v>3007.09</c:v>
                </c:pt>
                <c:pt idx="5408">
                  <c:v>3007.5720000000001</c:v>
                </c:pt>
                <c:pt idx="5409">
                  <c:v>3008.0540000000001</c:v>
                </c:pt>
                <c:pt idx="5410">
                  <c:v>3008.5360000000001</c:v>
                </c:pt>
                <c:pt idx="5411">
                  <c:v>3009.0189999999998</c:v>
                </c:pt>
                <c:pt idx="5412">
                  <c:v>3009.5010000000002</c:v>
                </c:pt>
                <c:pt idx="5413">
                  <c:v>3009.9830000000002</c:v>
                </c:pt>
                <c:pt idx="5414">
                  <c:v>3010.4650000000001</c:v>
                </c:pt>
                <c:pt idx="5415">
                  <c:v>3010.9470000000001</c:v>
                </c:pt>
                <c:pt idx="5416">
                  <c:v>3011.4290000000001</c:v>
                </c:pt>
                <c:pt idx="5417">
                  <c:v>3011.9110000000001</c:v>
                </c:pt>
                <c:pt idx="5418">
                  <c:v>3012.3939999999998</c:v>
                </c:pt>
                <c:pt idx="5419">
                  <c:v>3012.8760000000002</c:v>
                </c:pt>
                <c:pt idx="5420">
                  <c:v>3013.3580000000002</c:v>
                </c:pt>
                <c:pt idx="5421">
                  <c:v>3013.84</c:v>
                </c:pt>
                <c:pt idx="5422">
                  <c:v>3014.3220000000001</c:v>
                </c:pt>
                <c:pt idx="5423">
                  <c:v>3014.8040000000001</c:v>
                </c:pt>
                <c:pt idx="5424">
                  <c:v>3015.2860000000001</c:v>
                </c:pt>
                <c:pt idx="5425">
                  <c:v>3015.7689999999998</c:v>
                </c:pt>
                <c:pt idx="5426">
                  <c:v>3016.25</c:v>
                </c:pt>
                <c:pt idx="5427">
                  <c:v>3016.7330000000002</c:v>
                </c:pt>
                <c:pt idx="5428">
                  <c:v>3017.2150000000001</c:v>
                </c:pt>
                <c:pt idx="5429">
                  <c:v>3017.6970000000001</c:v>
                </c:pt>
                <c:pt idx="5430">
                  <c:v>3018.1790000000001</c:v>
                </c:pt>
                <c:pt idx="5431">
                  <c:v>3018.6610000000001</c:v>
                </c:pt>
                <c:pt idx="5432">
                  <c:v>3019.143</c:v>
                </c:pt>
                <c:pt idx="5433">
                  <c:v>3019.625</c:v>
                </c:pt>
                <c:pt idx="5434">
                  <c:v>3020.1080000000002</c:v>
                </c:pt>
                <c:pt idx="5435">
                  <c:v>3020.59</c:v>
                </c:pt>
                <c:pt idx="5436">
                  <c:v>3021.0720000000001</c:v>
                </c:pt>
                <c:pt idx="5437">
                  <c:v>3021.5540000000001</c:v>
                </c:pt>
                <c:pt idx="5438">
                  <c:v>3022.0360000000001</c:v>
                </c:pt>
                <c:pt idx="5439">
                  <c:v>3022.518</c:v>
                </c:pt>
                <c:pt idx="5440">
                  <c:v>3023</c:v>
                </c:pt>
                <c:pt idx="5441">
                  <c:v>3023.4830000000002</c:v>
                </c:pt>
                <c:pt idx="5442">
                  <c:v>3023.9650000000001</c:v>
                </c:pt>
                <c:pt idx="5443">
                  <c:v>3024.4470000000001</c:v>
                </c:pt>
                <c:pt idx="5444">
                  <c:v>3024.9290000000001</c:v>
                </c:pt>
                <c:pt idx="5445">
                  <c:v>3025.4110000000001</c:v>
                </c:pt>
                <c:pt idx="5446">
                  <c:v>3025.893</c:v>
                </c:pt>
                <c:pt idx="5447">
                  <c:v>3026.375</c:v>
                </c:pt>
                <c:pt idx="5448">
                  <c:v>3026.8580000000002</c:v>
                </c:pt>
                <c:pt idx="5449">
                  <c:v>3027.34</c:v>
                </c:pt>
                <c:pt idx="5450">
                  <c:v>3027.8220000000001</c:v>
                </c:pt>
                <c:pt idx="5451">
                  <c:v>3028.3040000000001</c:v>
                </c:pt>
                <c:pt idx="5452">
                  <c:v>3028.7860000000001</c:v>
                </c:pt>
                <c:pt idx="5453">
                  <c:v>3029.268</c:v>
                </c:pt>
                <c:pt idx="5454">
                  <c:v>3029.75</c:v>
                </c:pt>
                <c:pt idx="5455">
                  <c:v>3030.2330000000002</c:v>
                </c:pt>
                <c:pt idx="5456">
                  <c:v>3030.7150000000001</c:v>
                </c:pt>
                <c:pt idx="5457">
                  <c:v>3031.1970000000001</c:v>
                </c:pt>
                <c:pt idx="5458">
                  <c:v>3031.6790000000001</c:v>
                </c:pt>
                <c:pt idx="5459">
                  <c:v>3032.1610000000001</c:v>
                </c:pt>
                <c:pt idx="5460">
                  <c:v>3032.643</c:v>
                </c:pt>
                <c:pt idx="5461">
                  <c:v>3033.125</c:v>
                </c:pt>
                <c:pt idx="5462">
                  <c:v>3033.607</c:v>
                </c:pt>
                <c:pt idx="5463">
                  <c:v>3034.09</c:v>
                </c:pt>
                <c:pt idx="5464">
                  <c:v>3034.5720000000001</c:v>
                </c:pt>
                <c:pt idx="5465">
                  <c:v>3035.0540000000001</c:v>
                </c:pt>
                <c:pt idx="5466">
                  <c:v>3035.5360000000001</c:v>
                </c:pt>
                <c:pt idx="5467">
                  <c:v>3036.018</c:v>
                </c:pt>
                <c:pt idx="5468">
                  <c:v>3036.5</c:v>
                </c:pt>
                <c:pt idx="5469">
                  <c:v>3036.982</c:v>
                </c:pt>
                <c:pt idx="5470">
                  <c:v>3037.4650000000001</c:v>
                </c:pt>
                <c:pt idx="5471">
                  <c:v>3037.9470000000001</c:v>
                </c:pt>
                <c:pt idx="5472">
                  <c:v>3038.4290000000001</c:v>
                </c:pt>
                <c:pt idx="5473">
                  <c:v>3038.9110000000001</c:v>
                </c:pt>
                <c:pt idx="5474">
                  <c:v>3039.393</c:v>
                </c:pt>
                <c:pt idx="5475">
                  <c:v>3039.875</c:v>
                </c:pt>
                <c:pt idx="5476">
                  <c:v>3040.357</c:v>
                </c:pt>
                <c:pt idx="5477">
                  <c:v>3040.84</c:v>
                </c:pt>
                <c:pt idx="5478">
                  <c:v>3041.3220000000001</c:v>
                </c:pt>
                <c:pt idx="5479">
                  <c:v>3041.8040000000001</c:v>
                </c:pt>
                <c:pt idx="5480">
                  <c:v>3042.2860000000001</c:v>
                </c:pt>
                <c:pt idx="5481">
                  <c:v>3042.768</c:v>
                </c:pt>
                <c:pt idx="5482">
                  <c:v>3043.25</c:v>
                </c:pt>
                <c:pt idx="5483">
                  <c:v>3043.732</c:v>
                </c:pt>
                <c:pt idx="5484">
                  <c:v>3044.2150000000001</c:v>
                </c:pt>
                <c:pt idx="5485">
                  <c:v>3044.6970000000001</c:v>
                </c:pt>
                <c:pt idx="5486">
                  <c:v>3045.1790000000001</c:v>
                </c:pt>
                <c:pt idx="5487">
                  <c:v>3045.6610000000001</c:v>
                </c:pt>
                <c:pt idx="5488">
                  <c:v>3046.143</c:v>
                </c:pt>
                <c:pt idx="5489">
                  <c:v>3046.625</c:v>
                </c:pt>
                <c:pt idx="5490">
                  <c:v>3047.107</c:v>
                </c:pt>
                <c:pt idx="5491">
                  <c:v>3047.59</c:v>
                </c:pt>
                <c:pt idx="5492">
                  <c:v>3048.0720000000001</c:v>
                </c:pt>
                <c:pt idx="5493">
                  <c:v>3048.5540000000001</c:v>
                </c:pt>
                <c:pt idx="5494">
                  <c:v>3049.0360000000001</c:v>
                </c:pt>
                <c:pt idx="5495">
                  <c:v>3049.518</c:v>
                </c:pt>
                <c:pt idx="5496">
                  <c:v>3050</c:v>
                </c:pt>
                <c:pt idx="5497">
                  <c:v>3050.482</c:v>
                </c:pt>
                <c:pt idx="5498">
                  <c:v>3050.9639999999999</c:v>
                </c:pt>
                <c:pt idx="5499">
                  <c:v>3051.4470000000001</c:v>
                </c:pt>
                <c:pt idx="5500">
                  <c:v>3051.9290000000001</c:v>
                </c:pt>
                <c:pt idx="5501">
                  <c:v>3052.4110000000001</c:v>
                </c:pt>
                <c:pt idx="5502">
                  <c:v>3052.893</c:v>
                </c:pt>
                <c:pt idx="5503">
                  <c:v>3053.375</c:v>
                </c:pt>
                <c:pt idx="5504">
                  <c:v>3053.857</c:v>
                </c:pt>
                <c:pt idx="5505">
                  <c:v>3054.3389999999999</c:v>
                </c:pt>
                <c:pt idx="5506">
                  <c:v>3054.8220000000001</c:v>
                </c:pt>
                <c:pt idx="5507">
                  <c:v>3055.3040000000001</c:v>
                </c:pt>
                <c:pt idx="5508">
                  <c:v>3055.7860000000001</c:v>
                </c:pt>
                <c:pt idx="5509">
                  <c:v>3056.268</c:v>
                </c:pt>
                <c:pt idx="5510">
                  <c:v>3056.75</c:v>
                </c:pt>
                <c:pt idx="5511">
                  <c:v>3057.232</c:v>
                </c:pt>
                <c:pt idx="5512">
                  <c:v>3057.7139999999999</c:v>
                </c:pt>
                <c:pt idx="5513">
                  <c:v>3058.1970000000001</c:v>
                </c:pt>
                <c:pt idx="5514">
                  <c:v>3058.6790000000001</c:v>
                </c:pt>
                <c:pt idx="5515">
                  <c:v>3059.1610000000001</c:v>
                </c:pt>
                <c:pt idx="5516">
                  <c:v>3059.643</c:v>
                </c:pt>
                <c:pt idx="5517">
                  <c:v>3060.125</c:v>
                </c:pt>
                <c:pt idx="5518">
                  <c:v>3060.607</c:v>
                </c:pt>
                <c:pt idx="5519">
                  <c:v>3061.0889999999999</c:v>
                </c:pt>
                <c:pt idx="5520">
                  <c:v>3061.5720000000001</c:v>
                </c:pt>
                <c:pt idx="5521">
                  <c:v>3062.0540000000001</c:v>
                </c:pt>
                <c:pt idx="5522">
                  <c:v>3062.5360000000001</c:v>
                </c:pt>
                <c:pt idx="5523">
                  <c:v>3063.018</c:v>
                </c:pt>
                <c:pt idx="5524">
                  <c:v>3063.5</c:v>
                </c:pt>
                <c:pt idx="5525">
                  <c:v>3063.982</c:v>
                </c:pt>
                <c:pt idx="5526">
                  <c:v>3064.4639999999999</c:v>
                </c:pt>
                <c:pt idx="5527">
                  <c:v>3064.9470000000001</c:v>
                </c:pt>
                <c:pt idx="5528">
                  <c:v>3065.4279999999999</c:v>
                </c:pt>
                <c:pt idx="5529">
                  <c:v>3065.9110000000001</c:v>
                </c:pt>
                <c:pt idx="5530">
                  <c:v>3066.393</c:v>
                </c:pt>
                <c:pt idx="5531">
                  <c:v>3066.875</c:v>
                </c:pt>
                <c:pt idx="5532">
                  <c:v>3067.357</c:v>
                </c:pt>
                <c:pt idx="5533">
                  <c:v>3067.8389999999999</c:v>
                </c:pt>
                <c:pt idx="5534">
                  <c:v>3068.3209999999999</c:v>
                </c:pt>
                <c:pt idx="5535">
                  <c:v>3068.8029999999999</c:v>
                </c:pt>
                <c:pt idx="5536">
                  <c:v>3069.2860000000001</c:v>
                </c:pt>
                <c:pt idx="5537">
                  <c:v>3069.768</c:v>
                </c:pt>
                <c:pt idx="5538">
                  <c:v>3070.25</c:v>
                </c:pt>
                <c:pt idx="5539">
                  <c:v>3070.732</c:v>
                </c:pt>
                <c:pt idx="5540">
                  <c:v>3071.2139999999999</c:v>
                </c:pt>
                <c:pt idx="5541">
                  <c:v>3071.6959999999999</c:v>
                </c:pt>
                <c:pt idx="5542">
                  <c:v>3072.1779999999999</c:v>
                </c:pt>
                <c:pt idx="5543">
                  <c:v>3072.6610000000001</c:v>
                </c:pt>
                <c:pt idx="5544">
                  <c:v>3073.143</c:v>
                </c:pt>
                <c:pt idx="5545">
                  <c:v>3073.625</c:v>
                </c:pt>
                <c:pt idx="5546">
                  <c:v>3074.107</c:v>
                </c:pt>
                <c:pt idx="5547">
                  <c:v>3074.5889999999999</c:v>
                </c:pt>
                <c:pt idx="5548">
                  <c:v>3075.0709999999999</c:v>
                </c:pt>
                <c:pt idx="5549">
                  <c:v>3075.5529999999999</c:v>
                </c:pt>
                <c:pt idx="5550">
                  <c:v>3076.0360000000001</c:v>
                </c:pt>
                <c:pt idx="5551">
                  <c:v>3076.518</c:v>
                </c:pt>
                <c:pt idx="5552">
                  <c:v>3077</c:v>
                </c:pt>
                <c:pt idx="5553">
                  <c:v>3077.482</c:v>
                </c:pt>
                <c:pt idx="5554">
                  <c:v>3077.9639999999999</c:v>
                </c:pt>
                <c:pt idx="5555">
                  <c:v>3078.4459999999999</c:v>
                </c:pt>
                <c:pt idx="5556">
                  <c:v>3078.9279999999999</c:v>
                </c:pt>
                <c:pt idx="5557">
                  <c:v>3079.4110000000001</c:v>
                </c:pt>
                <c:pt idx="5558">
                  <c:v>3079.893</c:v>
                </c:pt>
                <c:pt idx="5559">
                  <c:v>3080.375</c:v>
                </c:pt>
                <c:pt idx="5560">
                  <c:v>3080.857</c:v>
                </c:pt>
                <c:pt idx="5561">
                  <c:v>3081.3389999999999</c:v>
                </c:pt>
                <c:pt idx="5562">
                  <c:v>3081.8209999999999</c:v>
                </c:pt>
                <c:pt idx="5563">
                  <c:v>3082.3029999999999</c:v>
                </c:pt>
                <c:pt idx="5564">
                  <c:v>3082.7849999999999</c:v>
                </c:pt>
                <c:pt idx="5565">
                  <c:v>3083.268</c:v>
                </c:pt>
                <c:pt idx="5566">
                  <c:v>3083.75</c:v>
                </c:pt>
                <c:pt idx="5567">
                  <c:v>3084.232</c:v>
                </c:pt>
                <c:pt idx="5568">
                  <c:v>3084.7139999999999</c:v>
                </c:pt>
                <c:pt idx="5569">
                  <c:v>3085.1959999999999</c:v>
                </c:pt>
                <c:pt idx="5570">
                  <c:v>3085.6779999999999</c:v>
                </c:pt>
                <c:pt idx="5571">
                  <c:v>3086.16</c:v>
                </c:pt>
                <c:pt idx="5572">
                  <c:v>3086.643</c:v>
                </c:pt>
                <c:pt idx="5573">
                  <c:v>3087.125</c:v>
                </c:pt>
                <c:pt idx="5574">
                  <c:v>3087.607</c:v>
                </c:pt>
                <c:pt idx="5575">
                  <c:v>3088.0889999999999</c:v>
                </c:pt>
                <c:pt idx="5576">
                  <c:v>3088.5709999999999</c:v>
                </c:pt>
                <c:pt idx="5577">
                  <c:v>3089.0529999999999</c:v>
                </c:pt>
                <c:pt idx="5578">
                  <c:v>3089.5349999999999</c:v>
                </c:pt>
                <c:pt idx="5579">
                  <c:v>3090.018</c:v>
                </c:pt>
                <c:pt idx="5580">
                  <c:v>3090.5</c:v>
                </c:pt>
                <c:pt idx="5581">
                  <c:v>3090.982</c:v>
                </c:pt>
                <c:pt idx="5582">
                  <c:v>3091.4639999999999</c:v>
                </c:pt>
                <c:pt idx="5583">
                  <c:v>3091.9459999999999</c:v>
                </c:pt>
                <c:pt idx="5584">
                  <c:v>3092.4279999999999</c:v>
                </c:pt>
                <c:pt idx="5585">
                  <c:v>3092.91</c:v>
                </c:pt>
                <c:pt idx="5586">
                  <c:v>3093.393</c:v>
                </c:pt>
                <c:pt idx="5587">
                  <c:v>3093.875</c:v>
                </c:pt>
                <c:pt idx="5588">
                  <c:v>3094.357</c:v>
                </c:pt>
                <c:pt idx="5589">
                  <c:v>3094.8389999999999</c:v>
                </c:pt>
                <c:pt idx="5590">
                  <c:v>3095.3209999999999</c:v>
                </c:pt>
                <c:pt idx="5591">
                  <c:v>3095.8029999999999</c:v>
                </c:pt>
                <c:pt idx="5592">
                  <c:v>3096.2849999999999</c:v>
                </c:pt>
                <c:pt idx="5593">
                  <c:v>3096.768</c:v>
                </c:pt>
                <c:pt idx="5594">
                  <c:v>3097.25</c:v>
                </c:pt>
                <c:pt idx="5595">
                  <c:v>3097.732</c:v>
                </c:pt>
                <c:pt idx="5596">
                  <c:v>3098.2139999999999</c:v>
                </c:pt>
                <c:pt idx="5597">
                  <c:v>3098.6959999999999</c:v>
                </c:pt>
                <c:pt idx="5598">
                  <c:v>3099.1779999999999</c:v>
                </c:pt>
                <c:pt idx="5599">
                  <c:v>3099.66</c:v>
                </c:pt>
                <c:pt idx="5600">
                  <c:v>3100.143</c:v>
                </c:pt>
                <c:pt idx="5601">
                  <c:v>3100.625</c:v>
                </c:pt>
                <c:pt idx="5602">
                  <c:v>3101.107</c:v>
                </c:pt>
                <c:pt idx="5603">
                  <c:v>3101.5889999999999</c:v>
                </c:pt>
                <c:pt idx="5604">
                  <c:v>3102.0709999999999</c:v>
                </c:pt>
                <c:pt idx="5605">
                  <c:v>3102.5529999999999</c:v>
                </c:pt>
                <c:pt idx="5606">
                  <c:v>3103.0349999999999</c:v>
                </c:pt>
                <c:pt idx="5607">
                  <c:v>3103.5169999999998</c:v>
                </c:pt>
                <c:pt idx="5608">
                  <c:v>3104</c:v>
                </c:pt>
                <c:pt idx="5609">
                  <c:v>3104.482</c:v>
                </c:pt>
                <c:pt idx="5610">
                  <c:v>3104.9639999999999</c:v>
                </c:pt>
                <c:pt idx="5611">
                  <c:v>3105.4459999999999</c:v>
                </c:pt>
                <c:pt idx="5612">
                  <c:v>3105.9279999999999</c:v>
                </c:pt>
                <c:pt idx="5613">
                  <c:v>3106.41</c:v>
                </c:pt>
                <c:pt idx="5614">
                  <c:v>3106.8919999999998</c:v>
                </c:pt>
                <c:pt idx="5615">
                  <c:v>3107.375</c:v>
                </c:pt>
                <c:pt idx="5616">
                  <c:v>3107.857</c:v>
                </c:pt>
                <c:pt idx="5617">
                  <c:v>3108.3389999999999</c:v>
                </c:pt>
                <c:pt idx="5618">
                  <c:v>3108.8209999999999</c:v>
                </c:pt>
                <c:pt idx="5619">
                  <c:v>3109.3029999999999</c:v>
                </c:pt>
                <c:pt idx="5620">
                  <c:v>3109.7849999999999</c:v>
                </c:pt>
                <c:pt idx="5621">
                  <c:v>3110.2669999999998</c:v>
                </c:pt>
                <c:pt idx="5622">
                  <c:v>3110.75</c:v>
                </c:pt>
                <c:pt idx="5623">
                  <c:v>3111.232</c:v>
                </c:pt>
                <c:pt idx="5624">
                  <c:v>3111.7139999999999</c:v>
                </c:pt>
                <c:pt idx="5625">
                  <c:v>3112.1959999999999</c:v>
                </c:pt>
                <c:pt idx="5626">
                  <c:v>3112.6779999999999</c:v>
                </c:pt>
                <c:pt idx="5627">
                  <c:v>3113.16</c:v>
                </c:pt>
                <c:pt idx="5628">
                  <c:v>3113.6419999999998</c:v>
                </c:pt>
                <c:pt idx="5629">
                  <c:v>3114.125</c:v>
                </c:pt>
                <c:pt idx="5630">
                  <c:v>3114.607</c:v>
                </c:pt>
                <c:pt idx="5631">
                  <c:v>3115.0889999999999</c:v>
                </c:pt>
                <c:pt idx="5632">
                  <c:v>3115.5709999999999</c:v>
                </c:pt>
                <c:pt idx="5633">
                  <c:v>3116.0529999999999</c:v>
                </c:pt>
                <c:pt idx="5634">
                  <c:v>3116.5349999999999</c:v>
                </c:pt>
                <c:pt idx="5635">
                  <c:v>3117.0169999999998</c:v>
                </c:pt>
                <c:pt idx="5636">
                  <c:v>3117.5</c:v>
                </c:pt>
                <c:pt idx="5637">
                  <c:v>3117.9810000000002</c:v>
                </c:pt>
                <c:pt idx="5638">
                  <c:v>3118.4639999999999</c:v>
                </c:pt>
                <c:pt idx="5639">
                  <c:v>3118.9459999999999</c:v>
                </c:pt>
                <c:pt idx="5640">
                  <c:v>3119.4279999999999</c:v>
                </c:pt>
                <c:pt idx="5641">
                  <c:v>3119.91</c:v>
                </c:pt>
                <c:pt idx="5642">
                  <c:v>3120.3919999999998</c:v>
                </c:pt>
                <c:pt idx="5643">
                  <c:v>3120.8739999999998</c:v>
                </c:pt>
                <c:pt idx="5644">
                  <c:v>3121.3560000000002</c:v>
                </c:pt>
                <c:pt idx="5645">
                  <c:v>3121.8389999999999</c:v>
                </c:pt>
                <c:pt idx="5646">
                  <c:v>3122.3209999999999</c:v>
                </c:pt>
                <c:pt idx="5647">
                  <c:v>3122.8029999999999</c:v>
                </c:pt>
                <c:pt idx="5648">
                  <c:v>3123.2849999999999</c:v>
                </c:pt>
                <c:pt idx="5649">
                  <c:v>3123.7669999999998</c:v>
                </c:pt>
                <c:pt idx="5650">
                  <c:v>3124.2489999999998</c:v>
                </c:pt>
                <c:pt idx="5651">
                  <c:v>3124.7310000000002</c:v>
                </c:pt>
                <c:pt idx="5652">
                  <c:v>3125.2139999999999</c:v>
                </c:pt>
                <c:pt idx="5653">
                  <c:v>3125.6959999999999</c:v>
                </c:pt>
                <c:pt idx="5654">
                  <c:v>3126.1779999999999</c:v>
                </c:pt>
                <c:pt idx="5655">
                  <c:v>3126.66</c:v>
                </c:pt>
                <c:pt idx="5656">
                  <c:v>3127.1419999999998</c:v>
                </c:pt>
                <c:pt idx="5657">
                  <c:v>3127.6239999999998</c:v>
                </c:pt>
                <c:pt idx="5658">
                  <c:v>3128.1060000000002</c:v>
                </c:pt>
                <c:pt idx="5659">
                  <c:v>3128.5889999999999</c:v>
                </c:pt>
                <c:pt idx="5660">
                  <c:v>3129.0709999999999</c:v>
                </c:pt>
                <c:pt idx="5661">
                  <c:v>3129.5529999999999</c:v>
                </c:pt>
                <c:pt idx="5662">
                  <c:v>3130.0349999999999</c:v>
                </c:pt>
                <c:pt idx="5663">
                  <c:v>3130.5169999999998</c:v>
                </c:pt>
                <c:pt idx="5664">
                  <c:v>3130.9989999999998</c:v>
                </c:pt>
                <c:pt idx="5665">
                  <c:v>3131.4810000000002</c:v>
                </c:pt>
                <c:pt idx="5666">
                  <c:v>3131.9639999999999</c:v>
                </c:pt>
                <c:pt idx="5667">
                  <c:v>3132.4459999999999</c:v>
                </c:pt>
                <c:pt idx="5668">
                  <c:v>3132.9279999999999</c:v>
                </c:pt>
                <c:pt idx="5669">
                  <c:v>3133.41</c:v>
                </c:pt>
                <c:pt idx="5670">
                  <c:v>3133.8919999999998</c:v>
                </c:pt>
                <c:pt idx="5671">
                  <c:v>3134.3739999999998</c:v>
                </c:pt>
                <c:pt idx="5672">
                  <c:v>3134.8560000000002</c:v>
                </c:pt>
                <c:pt idx="5673">
                  <c:v>3135.3380000000002</c:v>
                </c:pt>
                <c:pt idx="5674">
                  <c:v>3135.8209999999999</c:v>
                </c:pt>
                <c:pt idx="5675">
                  <c:v>3136.3029999999999</c:v>
                </c:pt>
                <c:pt idx="5676">
                  <c:v>3136.7849999999999</c:v>
                </c:pt>
                <c:pt idx="5677">
                  <c:v>3137.2669999999998</c:v>
                </c:pt>
                <c:pt idx="5678">
                  <c:v>3137.7489999999998</c:v>
                </c:pt>
                <c:pt idx="5679">
                  <c:v>3138.2310000000002</c:v>
                </c:pt>
                <c:pt idx="5680">
                  <c:v>3138.7130000000002</c:v>
                </c:pt>
                <c:pt idx="5681">
                  <c:v>3139.1959999999999</c:v>
                </c:pt>
                <c:pt idx="5682">
                  <c:v>3139.6779999999999</c:v>
                </c:pt>
                <c:pt idx="5683">
                  <c:v>3140.16</c:v>
                </c:pt>
                <c:pt idx="5684">
                  <c:v>3140.6419999999998</c:v>
                </c:pt>
                <c:pt idx="5685">
                  <c:v>3141.1239999999998</c:v>
                </c:pt>
                <c:pt idx="5686">
                  <c:v>3141.6060000000002</c:v>
                </c:pt>
                <c:pt idx="5687">
                  <c:v>3142.0880000000002</c:v>
                </c:pt>
                <c:pt idx="5688">
                  <c:v>3142.5709999999999</c:v>
                </c:pt>
                <c:pt idx="5689">
                  <c:v>3143.0529999999999</c:v>
                </c:pt>
                <c:pt idx="5690">
                  <c:v>3143.5349999999999</c:v>
                </c:pt>
                <c:pt idx="5691">
                  <c:v>3144.0169999999998</c:v>
                </c:pt>
                <c:pt idx="5692">
                  <c:v>3144.4989999999998</c:v>
                </c:pt>
                <c:pt idx="5693">
                  <c:v>3144.9810000000002</c:v>
                </c:pt>
                <c:pt idx="5694">
                  <c:v>3145.4630000000002</c:v>
                </c:pt>
                <c:pt idx="5695">
                  <c:v>3145.9459999999999</c:v>
                </c:pt>
                <c:pt idx="5696">
                  <c:v>3146.4279999999999</c:v>
                </c:pt>
                <c:pt idx="5697">
                  <c:v>3146.91</c:v>
                </c:pt>
                <c:pt idx="5698">
                  <c:v>3147.3919999999998</c:v>
                </c:pt>
                <c:pt idx="5699">
                  <c:v>3147.8739999999998</c:v>
                </c:pt>
                <c:pt idx="5700">
                  <c:v>3148.3560000000002</c:v>
                </c:pt>
                <c:pt idx="5701">
                  <c:v>3148.8380000000002</c:v>
                </c:pt>
                <c:pt idx="5702">
                  <c:v>3149.3209999999999</c:v>
                </c:pt>
                <c:pt idx="5703">
                  <c:v>3149.8020000000001</c:v>
                </c:pt>
                <c:pt idx="5704">
                  <c:v>3150.2849999999999</c:v>
                </c:pt>
                <c:pt idx="5705">
                  <c:v>3150.7669999999998</c:v>
                </c:pt>
                <c:pt idx="5706">
                  <c:v>3151.2489999999998</c:v>
                </c:pt>
                <c:pt idx="5707">
                  <c:v>3151.7310000000002</c:v>
                </c:pt>
                <c:pt idx="5708">
                  <c:v>3152.2130000000002</c:v>
                </c:pt>
                <c:pt idx="5709">
                  <c:v>3152.6950000000002</c:v>
                </c:pt>
                <c:pt idx="5710">
                  <c:v>3153.1770000000001</c:v>
                </c:pt>
                <c:pt idx="5711">
                  <c:v>3153.66</c:v>
                </c:pt>
                <c:pt idx="5712">
                  <c:v>3154.1419999999998</c:v>
                </c:pt>
                <c:pt idx="5713">
                  <c:v>3154.6239999999998</c:v>
                </c:pt>
                <c:pt idx="5714">
                  <c:v>3155.1060000000002</c:v>
                </c:pt>
                <c:pt idx="5715">
                  <c:v>3155.5880000000002</c:v>
                </c:pt>
                <c:pt idx="5716">
                  <c:v>3156.07</c:v>
                </c:pt>
                <c:pt idx="5717">
                  <c:v>3156.5520000000001</c:v>
                </c:pt>
                <c:pt idx="5718">
                  <c:v>3157.0349999999999</c:v>
                </c:pt>
                <c:pt idx="5719">
                  <c:v>3157.5169999999998</c:v>
                </c:pt>
                <c:pt idx="5720">
                  <c:v>3157.9989999999998</c:v>
                </c:pt>
                <c:pt idx="5721">
                  <c:v>3158.4810000000002</c:v>
                </c:pt>
                <c:pt idx="5722">
                  <c:v>3158.9630000000002</c:v>
                </c:pt>
                <c:pt idx="5723">
                  <c:v>3159.4450000000002</c:v>
                </c:pt>
                <c:pt idx="5724">
                  <c:v>3159.9270000000001</c:v>
                </c:pt>
                <c:pt idx="5725">
                  <c:v>3160.41</c:v>
                </c:pt>
                <c:pt idx="5726">
                  <c:v>3160.8919999999998</c:v>
                </c:pt>
                <c:pt idx="5727">
                  <c:v>3161.3739999999998</c:v>
                </c:pt>
                <c:pt idx="5728">
                  <c:v>3161.8560000000002</c:v>
                </c:pt>
                <c:pt idx="5729">
                  <c:v>3162.3380000000002</c:v>
                </c:pt>
                <c:pt idx="5730">
                  <c:v>3162.82</c:v>
                </c:pt>
                <c:pt idx="5731">
                  <c:v>3163.3020000000001</c:v>
                </c:pt>
                <c:pt idx="5732">
                  <c:v>3163.7849999999999</c:v>
                </c:pt>
                <c:pt idx="5733">
                  <c:v>3164.2669999999998</c:v>
                </c:pt>
                <c:pt idx="5734">
                  <c:v>3164.7489999999998</c:v>
                </c:pt>
                <c:pt idx="5735">
                  <c:v>3165.2310000000002</c:v>
                </c:pt>
                <c:pt idx="5736">
                  <c:v>3165.7130000000002</c:v>
                </c:pt>
                <c:pt idx="5737">
                  <c:v>3166.1950000000002</c:v>
                </c:pt>
                <c:pt idx="5738">
                  <c:v>3166.6770000000001</c:v>
                </c:pt>
                <c:pt idx="5739">
                  <c:v>3167.1590000000001</c:v>
                </c:pt>
                <c:pt idx="5740">
                  <c:v>3167.6419999999998</c:v>
                </c:pt>
                <c:pt idx="5741">
                  <c:v>3168.1239999999998</c:v>
                </c:pt>
                <c:pt idx="5742">
                  <c:v>3168.6060000000002</c:v>
                </c:pt>
                <c:pt idx="5743">
                  <c:v>3169.0880000000002</c:v>
                </c:pt>
                <c:pt idx="5744">
                  <c:v>3169.57</c:v>
                </c:pt>
                <c:pt idx="5745">
                  <c:v>3170.0520000000001</c:v>
                </c:pt>
                <c:pt idx="5746">
                  <c:v>3170.5340000000001</c:v>
                </c:pt>
                <c:pt idx="5747">
                  <c:v>3171.0169999999998</c:v>
                </c:pt>
                <c:pt idx="5748">
                  <c:v>3171.4989999999998</c:v>
                </c:pt>
                <c:pt idx="5749">
                  <c:v>3171.9810000000002</c:v>
                </c:pt>
                <c:pt idx="5750">
                  <c:v>3172.4630000000002</c:v>
                </c:pt>
                <c:pt idx="5751">
                  <c:v>3172.9450000000002</c:v>
                </c:pt>
                <c:pt idx="5752">
                  <c:v>3173.4270000000001</c:v>
                </c:pt>
                <c:pt idx="5753">
                  <c:v>3173.9090000000001</c:v>
                </c:pt>
                <c:pt idx="5754">
                  <c:v>3174.3919999999998</c:v>
                </c:pt>
                <c:pt idx="5755">
                  <c:v>3174.8739999999998</c:v>
                </c:pt>
                <c:pt idx="5756">
                  <c:v>3175.3560000000002</c:v>
                </c:pt>
                <c:pt idx="5757">
                  <c:v>3175.8380000000002</c:v>
                </c:pt>
                <c:pt idx="5758">
                  <c:v>3176.32</c:v>
                </c:pt>
                <c:pt idx="5759">
                  <c:v>3176.8020000000001</c:v>
                </c:pt>
                <c:pt idx="5760">
                  <c:v>3177.2840000000001</c:v>
                </c:pt>
                <c:pt idx="5761">
                  <c:v>3177.7669999999998</c:v>
                </c:pt>
                <c:pt idx="5762">
                  <c:v>3178.2489999999998</c:v>
                </c:pt>
                <c:pt idx="5763">
                  <c:v>3178.7310000000002</c:v>
                </c:pt>
                <c:pt idx="5764">
                  <c:v>3179.2130000000002</c:v>
                </c:pt>
                <c:pt idx="5765">
                  <c:v>3179.6950000000002</c:v>
                </c:pt>
                <c:pt idx="5766">
                  <c:v>3180.1770000000001</c:v>
                </c:pt>
                <c:pt idx="5767">
                  <c:v>3180.6590000000001</c:v>
                </c:pt>
                <c:pt idx="5768">
                  <c:v>3181.1419999999998</c:v>
                </c:pt>
                <c:pt idx="5769">
                  <c:v>3181.6239999999998</c:v>
                </c:pt>
                <c:pt idx="5770">
                  <c:v>3182.1060000000002</c:v>
                </c:pt>
                <c:pt idx="5771">
                  <c:v>3182.5880000000002</c:v>
                </c:pt>
                <c:pt idx="5772">
                  <c:v>3183.07</c:v>
                </c:pt>
                <c:pt idx="5773">
                  <c:v>3183.5520000000001</c:v>
                </c:pt>
                <c:pt idx="5774">
                  <c:v>3184.0340000000001</c:v>
                </c:pt>
                <c:pt idx="5775">
                  <c:v>3184.5169999999998</c:v>
                </c:pt>
                <c:pt idx="5776">
                  <c:v>3184.9989999999998</c:v>
                </c:pt>
                <c:pt idx="5777">
                  <c:v>3185.4810000000002</c:v>
                </c:pt>
                <c:pt idx="5778">
                  <c:v>3185.9630000000002</c:v>
                </c:pt>
                <c:pt idx="5779">
                  <c:v>3186.4450000000002</c:v>
                </c:pt>
                <c:pt idx="5780">
                  <c:v>3186.9270000000001</c:v>
                </c:pt>
                <c:pt idx="5781">
                  <c:v>3187.4090000000001</c:v>
                </c:pt>
                <c:pt idx="5782">
                  <c:v>3187.8910000000001</c:v>
                </c:pt>
                <c:pt idx="5783">
                  <c:v>3188.3739999999998</c:v>
                </c:pt>
                <c:pt idx="5784">
                  <c:v>3188.8560000000002</c:v>
                </c:pt>
                <c:pt idx="5785">
                  <c:v>3189.3380000000002</c:v>
                </c:pt>
                <c:pt idx="5786">
                  <c:v>3189.82</c:v>
                </c:pt>
                <c:pt idx="5787">
                  <c:v>3190.3020000000001</c:v>
                </c:pt>
                <c:pt idx="5788">
                  <c:v>3190.7840000000001</c:v>
                </c:pt>
                <c:pt idx="5789">
                  <c:v>3191.2660000000001</c:v>
                </c:pt>
                <c:pt idx="5790">
                  <c:v>3191.7489999999998</c:v>
                </c:pt>
                <c:pt idx="5791">
                  <c:v>3192.2310000000002</c:v>
                </c:pt>
                <c:pt idx="5792">
                  <c:v>3192.7130000000002</c:v>
                </c:pt>
                <c:pt idx="5793">
                  <c:v>3193.1950000000002</c:v>
                </c:pt>
                <c:pt idx="5794">
                  <c:v>3193.6770000000001</c:v>
                </c:pt>
                <c:pt idx="5795">
                  <c:v>3194.1590000000001</c:v>
                </c:pt>
                <c:pt idx="5796">
                  <c:v>3194.6410000000001</c:v>
                </c:pt>
                <c:pt idx="5797">
                  <c:v>3195.1239999999998</c:v>
                </c:pt>
                <c:pt idx="5798">
                  <c:v>3195.6060000000002</c:v>
                </c:pt>
                <c:pt idx="5799">
                  <c:v>3196.0880000000002</c:v>
                </c:pt>
                <c:pt idx="5800">
                  <c:v>3196.57</c:v>
                </c:pt>
                <c:pt idx="5801">
                  <c:v>3197.0520000000001</c:v>
                </c:pt>
                <c:pt idx="5802">
                  <c:v>3197.5340000000001</c:v>
                </c:pt>
                <c:pt idx="5803">
                  <c:v>3198.0160000000001</c:v>
                </c:pt>
                <c:pt idx="5804">
                  <c:v>3198.4989999999998</c:v>
                </c:pt>
                <c:pt idx="5805">
                  <c:v>3198.9810000000002</c:v>
                </c:pt>
                <c:pt idx="5806">
                  <c:v>3199.4630000000002</c:v>
                </c:pt>
                <c:pt idx="5807">
                  <c:v>3199.9450000000002</c:v>
                </c:pt>
                <c:pt idx="5808">
                  <c:v>3200.4270000000001</c:v>
                </c:pt>
                <c:pt idx="5809">
                  <c:v>3200.9090000000001</c:v>
                </c:pt>
                <c:pt idx="5810">
                  <c:v>3201.3910000000001</c:v>
                </c:pt>
                <c:pt idx="5811">
                  <c:v>3201.8739999999998</c:v>
                </c:pt>
                <c:pt idx="5812">
                  <c:v>3202.355</c:v>
                </c:pt>
                <c:pt idx="5813">
                  <c:v>3202.8380000000002</c:v>
                </c:pt>
                <c:pt idx="5814">
                  <c:v>3203.32</c:v>
                </c:pt>
                <c:pt idx="5815">
                  <c:v>3203.8020000000001</c:v>
                </c:pt>
                <c:pt idx="5816">
                  <c:v>3204.2840000000001</c:v>
                </c:pt>
                <c:pt idx="5817">
                  <c:v>3204.7660000000001</c:v>
                </c:pt>
                <c:pt idx="5818">
                  <c:v>3205.248</c:v>
                </c:pt>
                <c:pt idx="5819">
                  <c:v>3205.73</c:v>
                </c:pt>
                <c:pt idx="5820">
                  <c:v>3206.2130000000002</c:v>
                </c:pt>
                <c:pt idx="5821">
                  <c:v>3206.6950000000002</c:v>
                </c:pt>
                <c:pt idx="5822">
                  <c:v>3207.1770000000001</c:v>
                </c:pt>
                <c:pt idx="5823">
                  <c:v>3207.6590000000001</c:v>
                </c:pt>
                <c:pt idx="5824">
                  <c:v>3208.1410000000001</c:v>
                </c:pt>
                <c:pt idx="5825">
                  <c:v>3208.623</c:v>
                </c:pt>
                <c:pt idx="5826">
                  <c:v>3209.105</c:v>
                </c:pt>
                <c:pt idx="5827">
                  <c:v>3209.5880000000002</c:v>
                </c:pt>
                <c:pt idx="5828">
                  <c:v>3210.07</c:v>
                </c:pt>
                <c:pt idx="5829">
                  <c:v>3210.5520000000001</c:v>
                </c:pt>
                <c:pt idx="5830">
                  <c:v>3211.0340000000001</c:v>
                </c:pt>
                <c:pt idx="5831">
                  <c:v>3211.5160000000001</c:v>
                </c:pt>
                <c:pt idx="5832">
                  <c:v>3211.998</c:v>
                </c:pt>
                <c:pt idx="5833">
                  <c:v>3212.48</c:v>
                </c:pt>
                <c:pt idx="5834">
                  <c:v>3212.9630000000002</c:v>
                </c:pt>
                <c:pt idx="5835">
                  <c:v>3213.4450000000002</c:v>
                </c:pt>
                <c:pt idx="5836">
                  <c:v>3213.9270000000001</c:v>
                </c:pt>
                <c:pt idx="5837">
                  <c:v>3214.4090000000001</c:v>
                </c:pt>
                <c:pt idx="5838">
                  <c:v>3214.8910000000001</c:v>
                </c:pt>
                <c:pt idx="5839">
                  <c:v>3215.373</c:v>
                </c:pt>
                <c:pt idx="5840">
                  <c:v>3215.855</c:v>
                </c:pt>
                <c:pt idx="5841">
                  <c:v>3216.3380000000002</c:v>
                </c:pt>
                <c:pt idx="5842">
                  <c:v>3216.82</c:v>
                </c:pt>
                <c:pt idx="5843">
                  <c:v>3217.3020000000001</c:v>
                </c:pt>
                <c:pt idx="5844">
                  <c:v>3217.7840000000001</c:v>
                </c:pt>
                <c:pt idx="5845">
                  <c:v>3218.2660000000001</c:v>
                </c:pt>
                <c:pt idx="5846">
                  <c:v>3218.748</c:v>
                </c:pt>
                <c:pt idx="5847">
                  <c:v>3219.23</c:v>
                </c:pt>
                <c:pt idx="5848">
                  <c:v>3219.712</c:v>
                </c:pt>
                <c:pt idx="5849">
                  <c:v>3220.1950000000002</c:v>
                </c:pt>
                <c:pt idx="5850">
                  <c:v>3220.6770000000001</c:v>
                </c:pt>
                <c:pt idx="5851">
                  <c:v>3221.1590000000001</c:v>
                </c:pt>
                <c:pt idx="5852">
                  <c:v>3221.6410000000001</c:v>
                </c:pt>
                <c:pt idx="5853">
                  <c:v>3222.123</c:v>
                </c:pt>
                <c:pt idx="5854">
                  <c:v>3222.605</c:v>
                </c:pt>
                <c:pt idx="5855">
                  <c:v>3223.087</c:v>
                </c:pt>
                <c:pt idx="5856">
                  <c:v>3223.57</c:v>
                </c:pt>
                <c:pt idx="5857">
                  <c:v>3224.0520000000001</c:v>
                </c:pt>
                <c:pt idx="5858">
                  <c:v>3224.5340000000001</c:v>
                </c:pt>
                <c:pt idx="5859">
                  <c:v>3225.0160000000001</c:v>
                </c:pt>
                <c:pt idx="5860">
                  <c:v>3225.498</c:v>
                </c:pt>
                <c:pt idx="5861">
                  <c:v>3225.98</c:v>
                </c:pt>
                <c:pt idx="5862">
                  <c:v>3226.462</c:v>
                </c:pt>
                <c:pt idx="5863">
                  <c:v>3226.9450000000002</c:v>
                </c:pt>
                <c:pt idx="5864">
                  <c:v>3227.4270000000001</c:v>
                </c:pt>
                <c:pt idx="5865">
                  <c:v>3227.9090000000001</c:v>
                </c:pt>
                <c:pt idx="5866">
                  <c:v>3228.3910000000001</c:v>
                </c:pt>
                <c:pt idx="5867">
                  <c:v>3228.873</c:v>
                </c:pt>
                <c:pt idx="5868">
                  <c:v>3229.355</c:v>
                </c:pt>
                <c:pt idx="5869">
                  <c:v>3229.837</c:v>
                </c:pt>
                <c:pt idx="5870">
                  <c:v>3230.32</c:v>
                </c:pt>
                <c:pt idx="5871">
                  <c:v>3230.8020000000001</c:v>
                </c:pt>
                <c:pt idx="5872">
                  <c:v>3231.2840000000001</c:v>
                </c:pt>
                <c:pt idx="5873">
                  <c:v>3231.7660000000001</c:v>
                </c:pt>
                <c:pt idx="5874">
                  <c:v>3232.248</c:v>
                </c:pt>
                <c:pt idx="5875">
                  <c:v>3232.73</c:v>
                </c:pt>
                <c:pt idx="5876">
                  <c:v>3233.212</c:v>
                </c:pt>
                <c:pt idx="5877">
                  <c:v>3233.6950000000002</c:v>
                </c:pt>
                <c:pt idx="5878">
                  <c:v>3234.1770000000001</c:v>
                </c:pt>
                <c:pt idx="5879">
                  <c:v>3234.6590000000001</c:v>
                </c:pt>
                <c:pt idx="5880">
                  <c:v>3235.1410000000001</c:v>
                </c:pt>
                <c:pt idx="5881">
                  <c:v>3235.623</c:v>
                </c:pt>
                <c:pt idx="5882">
                  <c:v>3236.105</c:v>
                </c:pt>
                <c:pt idx="5883">
                  <c:v>3236.587</c:v>
                </c:pt>
                <c:pt idx="5884">
                  <c:v>3237.069</c:v>
                </c:pt>
                <c:pt idx="5885">
                  <c:v>3237.5520000000001</c:v>
                </c:pt>
                <c:pt idx="5886">
                  <c:v>3238.0340000000001</c:v>
                </c:pt>
                <c:pt idx="5887">
                  <c:v>3238.5160000000001</c:v>
                </c:pt>
                <c:pt idx="5888">
                  <c:v>3238.998</c:v>
                </c:pt>
                <c:pt idx="5889">
                  <c:v>3239.48</c:v>
                </c:pt>
                <c:pt idx="5890">
                  <c:v>3239.962</c:v>
                </c:pt>
                <c:pt idx="5891">
                  <c:v>3240.444</c:v>
                </c:pt>
                <c:pt idx="5892">
                  <c:v>3240.9270000000001</c:v>
                </c:pt>
                <c:pt idx="5893">
                  <c:v>3241.4090000000001</c:v>
                </c:pt>
                <c:pt idx="5894">
                  <c:v>3241.8910000000001</c:v>
                </c:pt>
                <c:pt idx="5895">
                  <c:v>3242.373</c:v>
                </c:pt>
                <c:pt idx="5896">
                  <c:v>3242.855</c:v>
                </c:pt>
                <c:pt idx="5897">
                  <c:v>3243.337</c:v>
                </c:pt>
                <c:pt idx="5898">
                  <c:v>3243.819</c:v>
                </c:pt>
                <c:pt idx="5899">
                  <c:v>3244.3020000000001</c:v>
                </c:pt>
                <c:pt idx="5900">
                  <c:v>3244.7840000000001</c:v>
                </c:pt>
                <c:pt idx="5901">
                  <c:v>3245.2660000000001</c:v>
                </c:pt>
                <c:pt idx="5902">
                  <c:v>3245.748</c:v>
                </c:pt>
                <c:pt idx="5903">
                  <c:v>3246.23</c:v>
                </c:pt>
                <c:pt idx="5904">
                  <c:v>3246.712</c:v>
                </c:pt>
                <c:pt idx="5905">
                  <c:v>3247.194</c:v>
                </c:pt>
                <c:pt idx="5906">
                  <c:v>3247.6770000000001</c:v>
                </c:pt>
                <c:pt idx="5907">
                  <c:v>3248.1590000000001</c:v>
                </c:pt>
                <c:pt idx="5908">
                  <c:v>3248.6410000000001</c:v>
                </c:pt>
                <c:pt idx="5909">
                  <c:v>3249.123</c:v>
                </c:pt>
                <c:pt idx="5910">
                  <c:v>3249.605</c:v>
                </c:pt>
                <c:pt idx="5911">
                  <c:v>3250.087</c:v>
                </c:pt>
                <c:pt idx="5912">
                  <c:v>3250.569</c:v>
                </c:pt>
                <c:pt idx="5913">
                  <c:v>3251.0520000000001</c:v>
                </c:pt>
                <c:pt idx="5914">
                  <c:v>3251.5329999999999</c:v>
                </c:pt>
                <c:pt idx="5915">
                  <c:v>3252.0160000000001</c:v>
                </c:pt>
                <c:pt idx="5916">
                  <c:v>3252.498</c:v>
                </c:pt>
                <c:pt idx="5917">
                  <c:v>3252.98</c:v>
                </c:pt>
                <c:pt idx="5918">
                  <c:v>3253.462</c:v>
                </c:pt>
                <c:pt idx="5919">
                  <c:v>3253.944</c:v>
                </c:pt>
                <c:pt idx="5920">
                  <c:v>3254.4259999999999</c:v>
                </c:pt>
                <c:pt idx="5921">
                  <c:v>3254.9079999999999</c:v>
                </c:pt>
                <c:pt idx="5922">
                  <c:v>3255.3910000000001</c:v>
                </c:pt>
                <c:pt idx="5923">
                  <c:v>3255.873</c:v>
                </c:pt>
                <c:pt idx="5924">
                  <c:v>3256.355</c:v>
                </c:pt>
                <c:pt idx="5925">
                  <c:v>3256.837</c:v>
                </c:pt>
                <c:pt idx="5926">
                  <c:v>3257.319</c:v>
                </c:pt>
                <c:pt idx="5927">
                  <c:v>3257.8009999999999</c:v>
                </c:pt>
                <c:pt idx="5928">
                  <c:v>3258.2829999999999</c:v>
                </c:pt>
                <c:pt idx="5929">
                  <c:v>3258.7660000000001</c:v>
                </c:pt>
                <c:pt idx="5930">
                  <c:v>3259.248</c:v>
                </c:pt>
                <c:pt idx="5931">
                  <c:v>3259.73</c:v>
                </c:pt>
                <c:pt idx="5932">
                  <c:v>3260.212</c:v>
                </c:pt>
                <c:pt idx="5933">
                  <c:v>3260.694</c:v>
                </c:pt>
                <c:pt idx="5934">
                  <c:v>3261.1759999999999</c:v>
                </c:pt>
                <c:pt idx="5935">
                  <c:v>3261.6579999999999</c:v>
                </c:pt>
                <c:pt idx="5936">
                  <c:v>3262.1410000000001</c:v>
                </c:pt>
                <c:pt idx="5937">
                  <c:v>3262.623</c:v>
                </c:pt>
                <c:pt idx="5938">
                  <c:v>3263.105</c:v>
                </c:pt>
                <c:pt idx="5939">
                  <c:v>3263.587</c:v>
                </c:pt>
                <c:pt idx="5940">
                  <c:v>3264.069</c:v>
                </c:pt>
                <c:pt idx="5941">
                  <c:v>3264.5509999999999</c:v>
                </c:pt>
                <c:pt idx="5942">
                  <c:v>3265.0329999999999</c:v>
                </c:pt>
                <c:pt idx="5943">
                  <c:v>3265.5160000000001</c:v>
                </c:pt>
                <c:pt idx="5944">
                  <c:v>3265.998</c:v>
                </c:pt>
                <c:pt idx="5945">
                  <c:v>3266.48</c:v>
                </c:pt>
                <c:pt idx="5946">
                  <c:v>3266.962</c:v>
                </c:pt>
                <c:pt idx="5947">
                  <c:v>3267.444</c:v>
                </c:pt>
                <c:pt idx="5948">
                  <c:v>3267.9259999999999</c:v>
                </c:pt>
                <c:pt idx="5949">
                  <c:v>3268.4079999999999</c:v>
                </c:pt>
                <c:pt idx="5950">
                  <c:v>3268.89</c:v>
                </c:pt>
                <c:pt idx="5951">
                  <c:v>3269.373</c:v>
                </c:pt>
                <c:pt idx="5952">
                  <c:v>3269.855</c:v>
                </c:pt>
                <c:pt idx="5953">
                  <c:v>3270.337</c:v>
                </c:pt>
                <c:pt idx="5954">
                  <c:v>3270.819</c:v>
                </c:pt>
                <c:pt idx="5955">
                  <c:v>3271.3009999999999</c:v>
                </c:pt>
                <c:pt idx="5956">
                  <c:v>3271.7829999999999</c:v>
                </c:pt>
                <c:pt idx="5957">
                  <c:v>3272.2649999999999</c:v>
                </c:pt>
                <c:pt idx="5958">
                  <c:v>3272.748</c:v>
                </c:pt>
                <c:pt idx="5959">
                  <c:v>3273.23</c:v>
                </c:pt>
                <c:pt idx="5960">
                  <c:v>3273.712</c:v>
                </c:pt>
                <c:pt idx="5961">
                  <c:v>3274.194</c:v>
                </c:pt>
                <c:pt idx="5962">
                  <c:v>3274.6759999999999</c:v>
                </c:pt>
                <c:pt idx="5963">
                  <c:v>3275.1579999999999</c:v>
                </c:pt>
                <c:pt idx="5964">
                  <c:v>3275.64</c:v>
                </c:pt>
                <c:pt idx="5965">
                  <c:v>3276.123</c:v>
                </c:pt>
                <c:pt idx="5966">
                  <c:v>3276.605</c:v>
                </c:pt>
                <c:pt idx="5967">
                  <c:v>3277.087</c:v>
                </c:pt>
                <c:pt idx="5968">
                  <c:v>3277.569</c:v>
                </c:pt>
                <c:pt idx="5969">
                  <c:v>3278.0509999999999</c:v>
                </c:pt>
                <c:pt idx="5970">
                  <c:v>3278.5329999999999</c:v>
                </c:pt>
                <c:pt idx="5971">
                  <c:v>3279.0149999999999</c:v>
                </c:pt>
                <c:pt idx="5972">
                  <c:v>3279.498</c:v>
                </c:pt>
                <c:pt idx="5973">
                  <c:v>3279.98</c:v>
                </c:pt>
                <c:pt idx="5974">
                  <c:v>3280.462</c:v>
                </c:pt>
                <c:pt idx="5975">
                  <c:v>3280.944</c:v>
                </c:pt>
                <c:pt idx="5976">
                  <c:v>3281.4259999999999</c:v>
                </c:pt>
                <c:pt idx="5977">
                  <c:v>3281.9079999999999</c:v>
                </c:pt>
                <c:pt idx="5978">
                  <c:v>3282.39</c:v>
                </c:pt>
                <c:pt idx="5979">
                  <c:v>3282.873</c:v>
                </c:pt>
                <c:pt idx="5980">
                  <c:v>3283.355</c:v>
                </c:pt>
                <c:pt idx="5981">
                  <c:v>3283.837</c:v>
                </c:pt>
                <c:pt idx="5982">
                  <c:v>3284.319</c:v>
                </c:pt>
                <c:pt idx="5983">
                  <c:v>3284.8009999999999</c:v>
                </c:pt>
                <c:pt idx="5984">
                  <c:v>3285.2829999999999</c:v>
                </c:pt>
                <c:pt idx="5985">
                  <c:v>3285.7649999999999</c:v>
                </c:pt>
                <c:pt idx="5986">
                  <c:v>3286.248</c:v>
                </c:pt>
                <c:pt idx="5987">
                  <c:v>3286.7289999999998</c:v>
                </c:pt>
                <c:pt idx="5988">
                  <c:v>3287.212</c:v>
                </c:pt>
                <c:pt idx="5989">
                  <c:v>3287.694</c:v>
                </c:pt>
                <c:pt idx="5990">
                  <c:v>3288.1759999999999</c:v>
                </c:pt>
                <c:pt idx="5991">
                  <c:v>3288.6579999999999</c:v>
                </c:pt>
                <c:pt idx="5992">
                  <c:v>3289.14</c:v>
                </c:pt>
                <c:pt idx="5993">
                  <c:v>3289.6219999999998</c:v>
                </c:pt>
                <c:pt idx="5994">
                  <c:v>3290.1039999999998</c:v>
                </c:pt>
                <c:pt idx="5995">
                  <c:v>3290.587</c:v>
                </c:pt>
                <c:pt idx="5996">
                  <c:v>3291.069</c:v>
                </c:pt>
                <c:pt idx="5997">
                  <c:v>3291.5509999999999</c:v>
                </c:pt>
                <c:pt idx="5998">
                  <c:v>3292.0329999999999</c:v>
                </c:pt>
                <c:pt idx="5999">
                  <c:v>3292.5149999999999</c:v>
                </c:pt>
                <c:pt idx="6000">
                  <c:v>3292.9969999999998</c:v>
                </c:pt>
                <c:pt idx="6001">
                  <c:v>3293.4789999999998</c:v>
                </c:pt>
                <c:pt idx="6002">
                  <c:v>3293.962</c:v>
                </c:pt>
                <c:pt idx="6003">
                  <c:v>3294.444</c:v>
                </c:pt>
                <c:pt idx="6004">
                  <c:v>3294.9259999999999</c:v>
                </c:pt>
                <c:pt idx="6005">
                  <c:v>3295.4079999999999</c:v>
                </c:pt>
                <c:pt idx="6006">
                  <c:v>3295.89</c:v>
                </c:pt>
                <c:pt idx="6007">
                  <c:v>3296.3719999999998</c:v>
                </c:pt>
                <c:pt idx="6008">
                  <c:v>3296.8539999999998</c:v>
                </c:pt>
                <c:pt idx="6009">
                  <c:v>3297.337</c:v>
                </c:pt>
                <c:pt idx="6010">
                  <c:v>3297.819</c:v>
                </c:pt>
                <c:pt idx="6011">
                  <c:v>3298.3009999999999</c:v>
                </c:pt>
                <c:pt idx="6012">
                  <c:v>3298.7829999999999</c:v>
                </c:pt>
                <c:pt idx="6013">
                  <c:v>3299.2649999999999</c:v>
                </c:pt>
                <c:pt idx="6014">
                  <c:v>3299.7469999999998</c:v>
                </c:pt>
                <c:pt idx="6015">
                  <c:v>3300.2289999999998</c:v>
                </c:pt>
                <c:pt idx="6016">
                  <c:v>3300.712</c:v>
                </c:pt>
                <c:pt idx="6017">
                  <c:v>3301.194</c:v>
                </c:pt>
                <c:pt idx="6018">
                  <c:v>3301.6759999999999</c:v>
                </c:pt>
                <c:pt idx="6019">
                  <c:v>3302.1579999999999</c:v>
                </c:pt>
                <c:pt idx="6020">
                  <c:v>3302.64</c:v>
                </c:pt>
                <c:pt idx="6021">
                  <c:v>3303.1219999999998</c:v>
                </c:pt>
                <c:pt idx="6022">
                  <c:v>3303.6039999999998</c:v>
                </c:pt>
                <c:pt idx="6023">
                  <c:v>3304.0859999999998</c:v>
                </c:pt>
                <c:pt idx="6024">
                  <c:v>3304.569</c:v>
                </c:pt>
                <c:pt idx="6025">
                  <c:v>3305.0509999999999</c:v>
                </c:pt>
                <c:pt idx="6026">
                  <c:v>3305.5329999999999</c:v>
                </c:pt>
                <c:pt idx="6027">
                  <c:v>3306.0149999999999</c:v>
                </c:pt>
                <c:pt idx="6028">
                  <c:v>3306.4969999999998</c:v>
                </c:pt>
                <c:pt idx="6029">
                  <c:v>3306.9789999999998</c:v>
                </c:pt>
                <c:pt idx="6030">
                  <c:v>3307.4609999999998</c:v>
                </c:pt>
                <c:pt idx="6031">
                  <c:v>3307.944</c:v>
                </c:pt>
                <c:pt idx="6032">
                  <c:v>3308.4259999999999</c:v>
                </c:pt>
                <c:pt idx="6033">
                  <c:v>3308.9079999999999</c:v>
                </c:pt>
                <c:pt idx="6034">
                  <c:v>3309.39</c:v>
                </c:pt>
                <c:pt idx="6035">
                  <c:v>3309.8719999999998</c:v>
                </c:pt>
                <c:pt idx="6036">
                  <c:v>3310.3539999999998</c:v>
                </c:pt>
                <c:pt idx="6037">
                  <c:v>3310.8359999999998</c:v>
                </c:pt>
                <c:pt idx="6038">
                  <c:v>3311.319</c:v>
                </c:pt>
                <c:pt idx="6039">
                  <c:v>3311.8009999999999</c:v>
                </c:pt>
                <c:pt idx="6040">
                  <c:v>3312.2829999999999</c:v>
                </c:pt>
                <c:pt idx="6041">
                  <c:v>3312.7649999999999</c:v>
                </c:pt>
                <c:pt idx="6042">
                  <c:v>3313.2469999999998</c:v>
                </c:pt>
                <c:pt idx="6043">
                  <c:v>3313.7289999999998</c:v>
                </c:pt>
                <c:pt idx="6044">
                  <c:v>3314.2109999999998</c:v>
                </c:pt>
                <c:pt idx="6045">
                  <c:v>3314.694</c:v>
                </c:pt>
                <c:pt idx="6046">
                  <c:v>3315.1759999999999</c:v>
                </c:pt>
                <c:pt idx="6047">
                  <c:v>3315.6579999999999</c:v>
                </c:pt>
                <c:pt idx="6048">
                  <c:v>3316.14</c:v>
                </c:pt>
                <c:pt idx="6049">
                  <c:v>3316.6219999999998</c:v>
                </c:pt>
                <c:pt idx="6050">
                  <c:v>3317.1039999999998</c:v>
                </c:pt>
                <c:pt idx="6051">
                  <c:v>3317.5859999999998</c:v>
                </c:pt>
                <c:pt idx="6052">
                  <c:v>3318.069</c:v>
                </c:pt>
                <c:pt idx="6053">
                  <c:v>3318.5509999999999</c:v>
                </c:pt>
                <c:pt idx="6054">
                  <c:v>3319.0329999999999</c:v>
                </c:pt>
                <c:pt idx="6055">
                  <c:v>3319.5149999999999</c:v>
                </c:pt>
                <c:pt idx="6056">
                  <c:v>3319.9969999999998</c:v>
                </c:pt>
                <c:pt idx="6057">
                  <c:v>3320.4789999999998</c:v>
                </c:pt>
                <c:pt idx="6058">
                  <c:v>3320.9609999999998</c:v>
                </c:pt>
                <c:pt idx="6059">
                  <c:v>3321.4430000000002</c:v>
                </c:pt>
                <c:pt idx="6060">
                  <c:v>3321.9259999999999</c:v>
                </c:pt>
                <c:pt idx="6061">
                  <c:v>3322.4079999999999</c:v>
                </c:pt>
                <c:pt idx="6062">
                  <c:v>3322.89</c:v>
                </c:pt>
                <c:pt idx="6063">
                  <c:v>3323.3719999999998</c:v>
                </c:pt>
                <c:pt idx="6064">
                  <c:v>3323.8539999999998</c:v>
                </c:pt>
                <c:pt idx="6065">
                  <c:v>3324.3359999999998</c:v>
                </c:pt>
                <c:pt idx="6066">
                  <c:v>3324.8180000000002</c:v>
                </c:pt>
                <c:pt idx="6067">
                  <c:v>3325.3009999999999</c:v>
                </c:pt>
                <c:pt idx="6068">
                  <c:v>3325.7829999999999</c:v>
                </c:pt>
                <c:pt idx="6069">
                  <c:v>3326.2649999999999</c:v>
                </c:pt>
                <c:pt idx="6070">
                  <c:v>3326.7469999999998</c:v>
                </c:pt>
                <c:pt idx="6071">
                  <c:v>3327.2289999999998</c:v>
                </c:pt>
                <c:pt idx="6072">
                  <c:v>3327.7109999999998</c:v>
                </c:pt>
                <c:pt idx="6073">
                  <c:v>3328.1930000000002</c:v>
                </c:pt>
                <c:pt idx="6074">
                  <c:v>3328.6759999999999</c:v>
                </c:pt>
                <c:pt idx="6075">
                  <c:v>3329.1579999999999</c:v>
                </c:pt>
                <c:pt idx="6076">
                  <c:v>3329.64</c:v>
                </c:pt>
                <c:pt idx="6077">
                  <c:v>3330.1219999999998</c:v>
                </c:pt>
                <c:pt idx="6078">
                  <c:v>3330.6039999999998</c:v>
                </c:pt>
                <c:pt idx="6079">
                  <c:v>3331.0859999999998</c:v>
                </c:pt>
                <c:pt idx="6080">
                  <c:v>3331.5680000000002</c:v>
                </c:pt>
                <c:pt idx="6081">
                  <c:v>3332.0509999999999</c:v>
                </c:pt>
                <c:pt idx="6082">
                  <c:v>3332.5329999999999</c:v>
                </c:pt>
                <c:pt idx="6083">
                  <c:v>3333.0149999999999</c:v>
                </c:pt>
                <c:pt idx="6084">
                  <c:v>3333.4969999999998</c:v>
                </c:pt>
                <c:pt idx="6085">
                  <c:v>3333.9789999999998</c:v>
                </c:pt>
                <c:pt idx="6086">
                  <c:v>3334.4609999999998</c:v>
                </c:pt>
                <c:pt idx="6087">
                  <c:v>3334.9430000000002</c:v>
                </c:pt>
                <c:pt idx="6088">
                  <c:v>3335.4259999999999</c:v>
                </c:pt>
                <c:pt idx="6089">
                  <c:v>3335.9070000000002</c:v>
                </c:pt>
                <c:pt idx="6090">
                  <c:v>3336.39</c:v>
                </c:pt>
                <c:pt idx="6091">
                  <c:v>3336.8719999999998</c:v>
                </c:pt>
                <c:pt idx="6092">
                  <c:v>3337.3539999999998</c:v>
                </c:pt>
                <c:pt idx="6093">
                  <c:v>3337.8359999999998</c:v>
                </c:pt>
                <c:pt idx="6094">
                  <c:v>3338.3180000000002</c:v>
                </c:pt>
                <c:pt idx="6095">
                  <c:v>3338.8</c:v>
                </c:pt>
                <c:pt idx="6096">
                  <c:v>3339.2820000000002</c:v>
                </c:pt>
                <c:pt idx="6097">
                  <c:v>3339.7649999999999</c:v>
                </c:pt>
                <c:pt idx="6098">
                  <c:v>3340.2469999999998</c:v>
                </c:pt>
                <c:pt idx="6099">
                  <c:v>3340.7289999999998</c:v>
                </c:pt>
                <c:pt idx="6100">
                  <c:v>3341.2109999999998</c:v>
                </c:pt>
                <c:pt idx="6101">
                  <c:v>3341.6930000000002</c:v>
                </c:pt>
                <c:pt idx="6102">
                  <c:v>3342.1750000000002</c:v>
                </c:pt>
                <c:pt idx="6103">
                  <c:v>3342.6570000000002</c:v>
                </c:pt>
                <c:pt idx="6104">
                  <c:v>3343.14</c:v>
                </c:pt>
                <c:pt idx="6105">
                  <c:v>3343.6219999999998</c:v>
                </c:pt>
                <c:pt idx="6106">
                  <c:v>3344.1039999999998</c:v>
                </c:pt>
                <c:pt idx="6107">
                  <c:v>3344.5859999999998</c:v>
                </c:pt>
                <c:pt idx="6108">
                  <c:v>3345.0680000000002</c:v>
                </c:pt>
                <c:pt idx="6109">
                  <c:v>3345.55</c:v>
                </c:pt>
                <c:pt idx="6110">
                  <c:v>3346.0320000000002</c:v>
                </c:pt>
                <c:pt idx="6111">
                  <c:v>3346.5149999999999</c:v>
                </c:pt>
                <c:pt idx="6112">
                  <c:v>3346.9969999999998</c:v>
                </c:pt>
                <c:pt idx="6113">
                  <c:v>3347.4789999999998</c:v>
                </c:pt>
                <c:pt idx="6114">
                  <c:v>3347.9609999999998</c:v>
                </c:pt>
                <c:pt idx="6115">
                  <c:v>3348.4430000000002</c:v>
                </c:pt>
                <c:pt idx="6116">
                  <c:v>3348.9250000000002</c:v>
                </c:pt>
                <c:pt idx="6117">
                  <c:v>3349.4070000000002</c:v>
                </c:pt>
                <c:pt idx="6118">
                  <c:v>3349.89</c:v>
                </c:pt>
                <c:pt idx="6119">
                  <c:v>3350.3719999999998</c:v>
                </c:pt>
                <c:pt idx="6120">
                  <c:v>3350.8539999999998</c:v>
                </c:pt>
                <c:pt idx="6121">
                  <c:v>3351.3359999999998</c:v>
                </c:pt>
                <c:pt idx="6122">
                  <c:v>3351.8180000000002</c:v>
                </c:pt>
                <c:pt idx="6123">
                  <c:v>3352.3</c:v>
                </c:pt>
                <c:pt idx="6124">
                  <c:v>3352.7820000000002</c:v>
                </c:pt>
                <c:pt idx="6125">
                  <c:v>3353.2640000000001</c:v>
                </c:pt>
                <c:pt idx="6126">
                  <c:v>3353.7469999999998</c:v>
                </c:pt>
                <c:pt idx="6127">
                  <c:v>3354.2289999999998</c:v>
                </c:pt>
                <c:pt idx="6128">
                  <c:v>3354.7109999999998</c:v>
                </c:pt>
                <c:pt idx="6129">
                  <c:v>3355.1930000000002</c:v>
                </c:pt>
                <c:pt idx="6130">
                  <c:v>3355.6750000000002</c:v>
                </c:pt>
                <c:pt idx="6131">
                  <c:v>3356.1570000000002</c:v>
                </c:pt>
                <c:pt idx="6132">
                  <c:v>3356.6390000000001</c:v>
                </c:pt>
                <c:pt idx="6133">
                  <c:v>3357.1219999999998</c:v>
                </c:pt>
                <c:pt idx="6134">
                  <c:v>3357.6039999999998</c:v>
                </c:pt>
                <c:pt idx="6135">
                  <c:v>3358.0859999999998</c:v>
                </c:pt>
                <c:pt idx="6136">
                  <c:v>3358.5680000000002</c:v>
                </c:pt>
                <c:pt idx="6137">
                  <c:v>3359.05</c:v>
                </c:pt>
                <c:pt idx="6138">
                  <c:v>3359.5320000000002</c:v>
                </c:pt>
                <c:pt idx="6139">
                  <c:v>3360.0140000000001</c:v>
                </c:pt>
                <c:pt idx="6140">
                  <c:v>3360.4969999999998</c:v>
                </c:pt>
                <c:pt idx="6141">
                  <c:v>3360.9789999999998</c:v>
                </c:pt>
                <c:pt idx="6142">
                  <c:v>3361.4609999999998</c:v>
                </c:pt>
                <c:pt idx="6143">
                  <c:v>3361.9430000000002</c:v>
                </c:pt>
                <c:pt idx="6144">
                  <c:v>3362.4250000000002</c:v>
                </c:pt>
                <c:pt idx="6145">
                  <c:v>3362.9070000000002</c:v>
                </c:pt>
                <c:pt idx="6146">
                  <c:v>3363.3890000000001</c:v>
                </c:pt>
                <c:pt idx="6147">
                  <c:v>3363.8719999999998</c:v>
                </c:pt>
                <c:pt idx="6148">
                  <c:v>3364.3539999999998</c:v>
                </c:pt>
                <c:pt idx="6149">
                  <c:v>3364.8359999999998</c:v>
                </c:pt>
                <c:pt idx="6150">
                  <c:v>3365.3180000000002</c:v>
                </c:pt>
                <c:pt idx="6151">
                  <c:v>3365.8</c:v>
                </c:pt>
                <c:pt idx="6152">
                  <c:v>3366.2820000000002</c:v>
                </c:pt>
                <c:pt idx="6153">
                  <c:v>3366.7640000000001</c:v>
                </c:pt>
                <c:pt idx="6154">
                  <c:v>3367.2469999999998</c:v>
                </c:pt>
                <c:pt idx="6155">
                  <c:v>3367.7289999999998</c:v>
                </c:pt>
                <c:pt idx="6156">
                  <c:v>3368.2109999999998</c:v>
                </c:pt>
                <c:pt idx="6157">
                  <c:v>3368.6930000000002</c:v>
                </c:pt>
                <c:pt idx="6158">
                  <c:v>3369.1750000000002</c:v>
                </c:pt>
                <c:pt idx="6159">
                  <c:v>3369.6570000000002</c:v>
                </c:pt>
                <c:pt idx="6160">
                  <c:v>3370.1390000000001</c:v>
                </c:pt>
                <c:pt idx="6161">
                  <c:v>3370.6219999999998</c:v>
                </c:pt>
                <c:pt idx="6162">
                  <c:v>3371.1039999999998</c:v>
                </c:pt>
                <c:pt idx="6163">
                  <c:v>3371.5859999999998</c:v>
                </c:pt>
                <c:pt idx="6164">
                  <c:v>3372.0680000000002</c:v>
                </c:pt>
                <c:pt idx="6165">
                  <c:v>3372.55</c:v>
                </c:pt>
                <c:pt idx="6166">
                  <c:v>3373.0320000000002</c:v>
                </c:pt>
                <c:pt idx="6167">
                  <c:v>3373.5140000000001</c:v>
                </c:pt>
                <c:pt idx="6168">
                  <c:v>3373.9960000000001</c:v>
                </c:pt>
                <c:pt idx="6169">
                  <c:v>3374.4789999999998</c:v>
                </c:pt>
                <c:pt idx="6170">
                  <c:v>3374.9609999999998</c:v>
                </c:pt>
                <c:pt idx="6171">
                  <c:v>3375.4430000000002</c:v>
                </c:pt>
                <c:pt idx="6172">
                  <c:v>3375.9250000000002</c:v>
                </c:pt>
                <c:pt idx="6173">
                  <c:v>3376.4070000000002</c:v>
                </c:pt>
                <c:pt idx="6174">
                  <c:v>3376.8890000000001</c:v>
                </c:pt>
                <c:pt idx="6175">
                  <c:v>3377.3710000000001</c:v>
                </c:pt>
                <c:pt idx="6176">
                  <c:v>3377.8539999999998</c:v>
                </c:pt>
                <c:pt idx="6177">
                  <c:v>3378.3359999999998</c:v>
                </c:pt>
                <c:pt idx="6178">
                  <c:v>3378.8180000000002</c:v>
                </c:pt>
                <c:pt idx="6179">
                  <c:v>3379.3</c:v>
                </c:pt>
                <c:pt idx="6180">
                  <c:v>3379.7820000000002</c:v>
                </c:pt>
                <c:pt idx="6181">
                  <c:v>3380.2640000000001</c:v>
                </c:pt>
                <c:pt idx="6182">
                  <c:v>3380.7460000000001</c:v>
                </c:pt>
                <c:pt idx="6183">
                  <c:v>3381.2289999999998</c:v>
                </c:pt>
                <c:pt idx="6184">
                  <c:v>3381.7109999999998</c:v>
                </c:pt>
                <c:pt idx="6185">
                  <c:v>3382.1930000000002</c:v>
                </c:pt>
                <c:pt idx="6186">
                  <c:v>3382.6750000000002</c:v>
                </c:pt>
                <c:pt idx="6187">
                  <c:v>3383.1570000000002</c:v>
                </c:pt>
                <c:pt idx="6188">
                  <c:v>3383.6390000000001</c:v>
                </c:pt>
                <c:pt idx="6189">
                  <c:v>3384.1210000000001</c:v>
                </c:pt>
                <c:pt idx="6190">
                  <c:v>3384.6039999999998</c:v>
                </c:pt>
                <c:pt idx="6191">
                  <c:v>3385.0859999999998</c:v>
                </c:pt>
                <c:pt idx="6192">
                  <c:v>3385.5680000000002</c:v>
                </c:pt>
                <c:pt idx="6193">
                  <c:v>3386.05</c:v>
                </c:pt>
                <c:pt idx="6194">
                  <c:v>3386.5320000000002</c:v>
                </c:pt>
                <c:pt idx="6195">
                  <c:v>3387.0140000000001</c:v>
                </c:pt>
                <c:pt idx="6196">
                  <c:v>3387.4960000000001</c:v>
                </c:pt>
                <c:pt idx="6197">
                  <c:v>3387.9789999999998</c:v>
                </c:pt>
                <c:pt idx="6198">
                  <c:v>3388.46</c:v>
                </c:pt>
                <c:pt idx="6199">
                  <c:v>3388.9430000000002</c:v>
                </c:pt>
                <c:pt idx="6200">
                  <c:v>3389.4250000000002</c:v>
                </c:pt>
                <c:pt idx="6201">
                  <c:v>3389.9070000000002</c:v>
                </c:pt>
                <c:pt idx="6202">
                  <c:v>3390.3890000000001</c:v>
                </c:pt>
                <c:pt idx="6203">
                  <c:v>3390.8710000000001</c:v>
                </c:pt>
                <c:pt idx="6204">
                  <c:v>3391.3530000000001</c:v>
                </c:pt>
                <c:pt idx="6205">
                  <c:v>3391.835</c:v>
                </c:pt>
                <c:pt idx="6206">
                  <c:v>3392.3180000000002</c:v>
                </c:pt>
                <c:pt idx="6207">
                  <c:v>3392.8</c:v>
                </c:pt>
                <c:pt idx="6208">
                  <c:v>3393.2820000000002</c:v>
                </c:pt>
                <c:pt idx="6209">
                  <c:v>3393.7640000000001</c:v>
                </c:pt>
                <c:pt idx="6210">
                  <c:v>3394.2460000000001</c:v>
                </c:pt>
                <c:pt idx="6211">
                  <c:v>3394.7280000000001</c:v>
                </c:pt>
                <c:pt idx="6212">
                  <c:v>3395.21</c:v>
                </c:pt>
                <c:pt idx="6213">
                  <c:v>3395.6930000000002</c:v>
                </c:pt>
                <c:pt idx="6214">
                  <c:v>3396.1750000000002</c:v>
                </c:pt>
                <c:pt idx="6215">
                  <c:v>3396.6570000000002</c:v>
                </c:pt>
                <c:pt idx="6216">
                  <c:v>3397.1390000000001</c:v>
                </c:pt>
                <c:pt idx="6217">
                  <c:v>3397.6210000000001</c:v>
                </c:pt>
                <c:pt idx="6218">
                  <c:v>3398.1030000000001</c:v>
                </c:pt>
                <c:pt idx="6219">
                  <c:v>3398.585</c:v>
                </c:pt>
                <c:pt idx="6220">
                  <c:v>3399.0680000000002</c:v>
                </c:pt>
                <c:pt idx="6221">
                  <c:v>3399.55</c:v>
                </c:pt>
                <c:pt idx="6222">
                  <c:v>3400.0320000000002</c:v>
                </c:pt>
                <c:pt idx="6223">
                  <c:v>3400.5140000000001</c:v>
                </c:pt>
                <c:pt idx="6224">
                  <c:v>3400.9960000000001</c:v>
                </c:pt>
                <c:pt idx="6225">
                  <c:v>3401.4780000000001</c:v>
                </c:pt>
                <c:pt idx="6226">
                  <c:v>3401.96</c:v>
                </c:pt>
                <c:pt idx="6227">
                  <c:v>3402.4430000000002</c:v>
                </c:pt>
                <c:pt idx="6228">
                  <c:v>3402.9250000000002</c:v>
                </c:pt>
                <c:pt idx="6229">
                  <c:v>3403.4070000000002</c:v>
                </c:pt>
                <c:pt idx="6230">
                  <c:v>3403.8890000000001</c:v>
                </c:pt>
                <c:pt idx="6231">
                  <c:v>3404.3710000000001</c:v>
                </c:pt>
                <c:pt idx="6232">
                  <c:v>3404.8530000000001</c:v>
                </c:pt>
                <c:pt idx="6233">
                  <c:v>3405.335</c:v>
                </c:pt>
                <c:pt idx="6234">
                  <c:v>3405.817</c:v>
                </c:pt>
                <c:pt idx="6235">
                  <c:v>3406.3</c:v>
                </c:pt>
                <c:pt idx="6236">
                  <c:v>3406.7820000000002</c:v>
                </c:pt>
                <c:pt idx="6237">
                  <c:v>3407.2640000000001</c:v>
                </c:pt>
                <c:pt idx="6238">
                  <c:v>3407.7460000000001</c:v>
                </c:pt>
                <c:pt idx="6239">
                  <c:v>3408.2280000000001</c:v>
                </c:pt>
                <c:pt idx="6240">
                  <c:v>3408.71</c:v>
                </c:pt>
                <c:pt idx="6241">
                  <c:v>3409.192</c:v>
                </c:pt>
                <c:pt idx="6242">
                  <c:v>3409.6750000000002</c:v>
                </c:pt>
                <c:pt idx="6243">
                  <c:v>3410.1570000000002</c:v>
                </c:pt>
                <c:pt idx="6244">
                  <c:v>3410.6390000000001</c:v>
                </c:pt>
                <c:pt idx="6245">
                  <c:v>3411.1210000000001</c:v>
                </c:pt>
                <c:pt idx="6246">
                  <c:v>3411.6030000000001</c:v>
                </c:pt>
                <c:pt idx="6247">
                  <c:v>3412.085</c:v>
                </c:pt>
                <c:pt idx="6248">
                  <c:v>3412.567</c:v>
                </c:pt>
                <c:pt idx="6249">
                  <c:v>3413.05</c:v>
                </c:pt>
                <c:pt idx="6250">
                  <c:v>3413.5320000000002</c:v>
                </c:pt>
                <c:pt idx="6251">
                  <c:v>3414.0140000000001</c:v>
                </c:pt>
                <c:pt idx="6252">
                  <c:v>3414.4960000000001</c:v>
                </c:pt>
                <c:pt idx="6253">
                  <c:v>3414.9780000000001</c:v>
                </c:pt>
                <c:pt idx="6254">
                  <c:v>3415.46</c:v>
                </c:pt>
                <c:pt idx="6255">
                  <c:v>3415.942</c:v>
                </c:pt>
                <c:pt idx="6256">
                  <c:v>3416.4250000000002</c:v>
                </c:pt>
                <c:pt idx="6257">
                  <c:v>3416.9070000000002</c:v>
                </c:pt>
                <c:pt idx="6258">
                  <c:v>3417.3890000000001</c:v>
                </c:pt>
                <c:pt idx="6259">
                  <c:v>3417.8710000000001</c:v>
                </c:pt>
                <c:pt idx="6260">
                  <c:v>3418.3530000000001</c:v>
                </c:pt>
                <c:pt idx="6261">
                  <c:v>3418.835</c:v>
                </c:pt>
                <c:pt idx="6262">
                  <c:v>3419.317</c:v>
                </c:pt>
                <c:pt idx="6263">
                  <c:v>3419.8</c:v>
                </c:pt>
                <c:pt idx="6264">
                  <c:v>3420.2809999999999</c:v>
                </c:pt>
                <c:pt idx="6265">
                  <c:v>3420.7640000000001</c:v>
                </c:pt>
                <c:pt idx="6266">
                  <c:v>3421.2460000000001</c:v>
                </c:pt>
                <c:pt idx="6267">
                  <c:v>3421.7280000000001</c:v>
                </c:pt>
                <c:pt idx="6268">
                  <c:v>3422.21</c:v>
                </c:pt>
                <c:pt idx="6269">
                  <c:v>3422.692</c:v>
                </c:pt>
                <c:pt idx="6270">
                  <c:v>3423.174</c:v>
                </c:pt>
                <c:pt idx="6271">
                  <c:v>3423.6559999999999</c:v>
                </c:pt>
                <c:pt idx="6272">
                  <c:v>3424.1390000000001</c:v>
                </c:pt>
                <c:pt idx="6273">
                  <c:v>3424.6210000000001</c:v>
                </c:pt>
                <c:pt idx="6274">
                  <c:v>3425.1030000000001</c:v>
                </c:pt>
                <c:pt idx="6275">
                  <c:v>3425.585</c:v>
                </c:pt>
                <c:pt idx="6276">
                  <c:v>3426.067</c:v>
                </c:pt>
                <c:pt idx="6277">
                  <c:v>3426.549</c:v>
                </c:pt>
                <c:pt idx="6278">
                  <c:v>3427.0309999999999</c:v>
                </c:pt>
                <c:pt idx="6279">
                  <c:v>3427.5140000000001</c:v>
                </c:pt>
                <c:pt idx="6280">
                  <c:v>3427.9960000000001</c:v>
                </c:pt>
                <c:pt idx="6281">
                  <c:v>3428.4780000000001</c:v>
                </c:pt>
                <c:pt idx="6282">
                  <c:v>3428.96</c:v>
                </c:pt>
                <c:pt idx="6283">
                  <c:v>3429.442</c:v>
                </c:pt>
                <c:pt idx="6284">
                  <c:v>3429.924</c:v>
                </c:pt>
                <c:pt idx="6285">
                  <c:v>3430.4059999999999</c:v>
                </c:pt>
                <c:pt idx="6286">
                  <c:v>3430.8890000000001</c:v>
                </c:pt>
                <c:pt idx="6287">
                  <c:v>3431.3710000000001</c:v>
                </c:pt>
                <c:pt idx="6288">
                  <c:v>3431.8530000000001</c:v>
                </c:pt>
                <c:pt idx="6289">
                  <c:v>3432.335</c:v>
                </c:pt>
                <c:pt idx="6290">
                  <c:v>3432.817</c:v>
                </c:pt>
                <c:pt idx="6291">
                  <c:v>3433.299</c:v>
                </c:pt>
                <c:pt idx="6292">
                  <c:v>3433.7809999999999</c:v>
                </c:pt>
                <c:pt idx="6293">
                  <c:v>3434.2640000000001</c:v>
                </c:pt>
                <c:pt idx="6294">
                  <c:v>3434.7460000000001</c:v>
                </c:pt>
                <c:pt idx="6295">
                  <c:v>3435.2280000000001</c:v>
                </c:pt>
                <c:pt idx="6296">
                  <c:v>3435.71</c:v>
                </c:pt>
                <c:pt idx="6297">
                  <c:v>3436.192</c:v>
                </c:pt>
                <c:pt idx="6298">
                  <c:v>3436.674</c:v>
                </c:pt>
                <c:pt idx="6299">
                  <c:v>3437.1559999999999</c:v>
                </c:pt>
                <c:pt idx="6300">
                  <c:v>3437.6379999999999</c:v>
                </c:pt>
                <c:pt idx="6301">
                  <c:v>3438.1210000000001</c:v>
                </c:pt>
                <c:pt idx="6302">
                  <c:v>3438.6030000000001</c:v>
                </c:pt>
                <c:pt idx="6303">
                  <c:v>3439.085</c:v>
                </c:pt>
                <c:pt idx="6304">
                  <c:v>3439.567</c:v>
                </c:pt>
                <c:pt idx="6305">
                  <c:v>3440.049</c:v>
                </c:pt>
                <c:pt idx="6306">
                  <c:v>3440.5309999999999</c:v>
                </c:pt>
                <c:pt idx="6307">
                  <c:v>3441.0129999999999</c:v>
                </c:pt>
                <c:pt idx="6308">
                  <c:v>3441.4960000000001</c:v>
                </c:pt>
                <c:pt idx="6309">
                  <c:v>3441.9780000000001</c:v>
                </c:pt>
                <c:pt idx="6310">
                  <c:v>3442.46</c:v>
                </c:pt>
                <c:pt idx="6311">
                  <c:v>3442.942</c:v>
                </c:pt>
                <c:pt idx="6312">
                  <c:v>3443.424</c:v>
                </c:pt>
                <c:pt idx="6313">
                  <c:v>3443.9059999999999</c:v>
                </c:pt>
                <c:pt idx="6314">
                  <c:v>3444.3879999999999</c:v>
                </c:pt>
                <c:pt idx="6315">
                  <c:v>3444.8710000000001</c:v>
                </c:pt>
                <c:pt idx="6316">
                  <c:v>3445.3530000000001</c:v>
                </c:pt>
                <c:pt idx="6317">
                  <c:v>3445.835</c:v>
                </c:pt>
                <c:pt idx="6318">
                  <c:v>3446.317</c:v>
                </c:pt>
                <c:pt idx="6319">
                  <c:v>3446.799</c:v>
                </c:pt>
                <c:pt idx="6320">
                  <c:v>3447.2809999999999</c:v>
                </c:pt>
                <c:pt idx="6321">
                  <c:v>3447.7629999999999</c:v>
                </c:pt>
                <c:pt idx="6322">
                  <c:v>3448.2460000000001</c:v>
                </c:pt>
                <c:pt idx="6323">
                  <c:v>3448.7280000000001</c:v>
                </c:pt>
                <c:pt idx="6324">
                  <c:v>3449.21</c:v>
                </c:pt>
                <c:pt idx="6325">
                  <c:v>3449.692</c:v>
                </c:pt>
                <c:pt idx="6326">
                  <c:v>3450.174</c:v>
                </c:pt>
                <c:pt idx="6327">
                  <c:v>3450.6559999999999</c:v>
                </c:pt>
                <c:pt idx="6328">
                  <c:v>3451.1379999999999</c:v>
                </c:pt>
                <c:pt idx="6329">
                  <c:v>3451.6210000000001</c:v>
                </c:pt>
                <c:pt idx="6330">
                  <c:v>3452.1030000000001</c:v>
                </c:pt>
                <c:pt idx="6331">
                  <c:v>3452.585</c:v>
                </c:pt>
                <c:pt idx="6332">
                  <c:v>3453.067</c:v>
                </c:pt>
                <c:pt idx="6333">
                  <c:v>3453.549</c:v>
                </c:pt>
                <c:pt idx="6334">
                  <c:v>3454.0309999999999</c:v>
                </c:pt>
                <c:pt idx="6335">
                  <c:v>3454.5129999999999</c:v>
                </c:pt>
                <c:pt idx="6336">
                  <c:v>3454.9960000000001</c:v>
                </c:pt>
                <c:pt idx="6337">
                  <c:v>3455.4780000000001</c:v>
                </c:pt>
                <c:pt idx="6338">
                  <c:v>3455.96</c:v>
                </c:pt>
                <c:pt idx="6339">
                  <c:v>3456.442</c:v>
                </c:pt>
                <c:pt idx="6340">
                  <c:v>3456.924</c:v>
                </c:pt>
                <c:pt idx="6341">
                  <c:v>3457.4059999999999</c:v>
                </c:pt>
                <c:pt idx="6342">
                  <c:v>3457.8879999999999</c:v>
                </c:pt>
                <c:pt idx="6343">
                  <c:v>3458.37</c:v>
                </c:pt>
                <c:pt idx="6344">
                  <c:v>3458.8530000000001</c:v>
                </c:pt>
                <c:pt idx="6345">
                  <c:v>3459.335</c:v>
                </c:pt>
                <c:pt idx="6346">
                  <c:v>3459.817</c:v>
                </c:pt>
                <c:pt idx="6347">
                  <c:v>3460.299</c:v>
                </c:pt>
                <c:pt idx="6348">
                  <c:v>3460.7809999999999</c:v>
                </c:pt>
                <c:pt idx="6349">
                  <c:v>3461.2629999999999</c:v>
                </c:pt>
                <c:pt idx="6350">
                  <c:v>3461.7449999999999</c:v>
                </c:pt>
                <c:pt idx="6351">
                  <c:v>3462.2280000000001</c:v>
                </c:pt>
                <c:pt idx="6352">
                  <c:v>3462.71</c:v>
                </c:pt>
                <c:pt idx="6353">
                  <c:v>3463.192</c:v>
                </c:pt>
                <c:pt idx="6354">
                  <c:v>3463.674</c:v>
                </c:pt>
                <c:pt idx="6355">
                  <c:v>3464.1559999999999</c:v>
                </c:pt>
                <c:pt idx="6356">
                  <c:v>3464.6379999999999</c:v>
                </c:pt>
                <c:pt idx="6357">
                  <c:v>3465.12</c:v>
                </c:pt>
                <c:pt idx="6358">
                  <c:v>3465.6030000000001</c:v>
                </c:pt>
                <c:pt idx="6359">
                  <c:v>3466.085</c:v>
                </c:pt>
                <c:pt idx="6360">
                  <c:v>3466.567</c:v>
                </c:pt>
                <c:pt idx="6361">
                  <c:v>3467.049</c:v>
                </c:pt>
                <c:pt idx="6362">
                  <c:v>3467.5309999999999</c:v>
                </c:pt>
                <c:pt idx="6363">
                  <c:v>3468.0129999999999</c:v>
                </c:pt>
                <c:pt idx="6364">
                  <c:v>3468.4949999999999</c:v>
                </c:pt>
                <c:pt idx="6365">
                  <c:v>3468.9780000000001</c:v>
                </c:pt>
                <c:pt idx="6366">
                  <c:v>3469.46</c:v>
                </c:pt>
                <c:pt idx="6367">
                  <c:v>3469.942</c:v>
                </c:pt>
                <c:pt idx="6368">
                  <c:v>3470.424</c:v>
                </c:pt>
                <c:pt idx="6369">
                  <c:v>3470.9059999999999</c:v>
                </c:pt>
                <c:pt idx="6370">
                  <c:v>3471.3879999999999</c:v>
                </c:pt>
                <c:pt idx="6371">
                  <c:v>3471.87</c:v>
                </c:pt>
                <c:pt idx="6372">
                  <c:v>3472.3530000000001</c:v>
                </c:pt>
                <c:pt idx="6373">
                  <c:v>3472.8339999999998</c:v>
                </c:pt>
                <c:pt idx="6374">
                  <c:v>3473.317</c:v>
                </c:pt>
                <c:pt idx="6375">
                  <c:v>3473.799</c:v>
                </c:pt>
                <c:pt idx="6376">
                  <c:v>3474.2809999999999</c:v>
                </c:pt>
                <c:pt idx="6377">
                  <c:v>3474.7629999999999</c:v>
                </c:pt>
                <c:pt idx="6378">
                  <c:v>3475.2449999999999</c:v>
                </c:pt>
                <c:pt idx="6379">
                  <c:v>3475.7269999999999</c:v>
                </c:pt>
                <c:pt idx="6380">
                  <c:v>3476.2089999999998</c:v>
                </c:pt>
                <c:pt idx="6381">
                  <c:v>3476.692</c:v>
                </c:pt>
                <c:pt idx="6382">
                  <c:v>3477.174</c:v>
                </c:pt>
                <c:pt idx="6383">
                  <c:v>3477.6559999999999</c:v>
                </c:pt>
                <c:pt idx="6384">
                  <c:v>3478.1379999999999</c:v>
                </c:pt>
                <c:pt idx="6385">
                  <c:v>3478.62</c:v>
                </c:pt>
                <c:pt idx="6386">
                  <c:v>3479.1019999999999</c:v>
                </c:pt>
                <c:pt idx="6387">
                  <c:v>3479.5839999999998</c:v>
                </c:pt>
                <c:pt idx="6388">
                  <c:v>3480.067</c:v>
                </c:pt>
                <c:pt idx="6389">
                  <c:v>3480.549</c:v>
                </c:pt>
                <c:pt idx="6390">
                  <c:v>3481.0309999999999</c:v>
                </c:pt>
                <c:pt idx="6391">
                  <c:v>3481.5129999999999</c:v>
                </c:pt>
                <c:pt idx="6392">
                  <c:v>3481.9949999999999</c:v>
                </c:pt>
                <c:pt idx="6393">
                  <c:v>3482.4769999999999</c:v>
                </c:pt>
                <c:pt idx="6394">
                  <c:v>3482.9589999999998</c:v>
                </c:pt>
                <c:pt idx="6395">
                  <c:v>3483.442</c:v>
                </c:pt>
                <c:pt idx="6396">
                  <c:v>3483.924</c:v>
                </c:pt>
                <c:pt idx="6397">
                  <c:v>3484.4059999999999</c:v>
                </c:pt>
                <c:pt idx="6398">
                  <c:v>3484.8879999999999</c:v>
                </c:pt>
                <c:pt idx="6399">
                  <c:v>3485.37</c:v>
                </c:pt>
                <c:pt idx="6400">
                  <c:v>3485.8519999999999</c:v>
                </c:pt>
                <c:pt idx="6401">
                  <c:v>3486.3339999999998</c:v>
                </c:pt>
                <c:pt idx="6402">
                  <c:v>3486.817</c:v>
                </c:pt>
                <c:pt idx="6403">
                  <c:v>3487.299</c:v>
                </c:pt>
                <c:pt idx="6404">
                  <c:v>3487.7809999999999</c:v>
                </c:pt>
                <c:pt idx="6405">
                  <c:v>3488.2629999999999</c:v>
                </c:pt>
                <c:pt idx="6406">
                  <c:v>3488.7449999999999</c:v>
                </c:pt>
                <c:pt idx="6407">
                  <c:v>3489.2269999999999</c:v>
                </c:pt>
                <c:pt idx="6408">
                  <c:v>3489.7089999999998</c:v>
                </c:pt>
                <c:pt idx="6409">
                  <c:v>3490.1909999999998</c:v>
                </c:pt>
                <c:pt idx="6410">
                  <c:v>3490.674</c:v>
                </c:pt>
                <c:pt idx="6411">
                  <c:v>3491.1559999999999</c:v>
                </c:pt>
                <c:pt idx="6412">
                  <c:v>3491.6379999999999</c:v>
                </c:pt>
                <c:pt idx="6413">
                  <c:v>3492.12</c:v>
                </c:pt>
                <c:pt idx="6414">
                  <c:v>3492.6019999999999</c:v>
                </c:pt>
                <c:pt idx="6415">
                  <c:v>3493.0839999999998</c:v>
                </c:pt>
                <c:pt idx="6416">
                  <c:v>3493.5659999999998</c:v>
                </c:pt>
                <c:pt idx="6417">
                  <c:v>3494.049</c:v>
                </c:pt>
                <c:pt idx="6418">
                  <c:v>3494.5309999999999</c:v>
                </c:pt>
                <c:pt idx="6419">
                  <c:v>3495.0129999999999</c:v>
                </c:pt>
                <c:pt idx="6420">
                  <c:v>3495.4949999999999</c:v>
                </c:pt>
                <c:pt idx="6421">
                  <c:v>3495.9769999999999</c:v>
                </c:pt>
                <c:pt idx="6422">
                  <c:v>3496.4589999999998</c:v>
                </c:pt>
                <c:pt idx="6423">
                  <c:v>3496.9409999999998</c:v>
                </c:pt>
                <c:pt idx="6424">
                  <c:v>3497.424</c:v>
                </c:pt>
                <c:pt idx="6425">
                  <c:v>3497.9059999999999</c:v>
                </c:pt>
                <c:pt idx="6426">
                  <c:v>3498.3879999999999</c:v>
                </c:pt>
                <c:pt idx="6427">
                  <c:v>3498.87</c:v>
                </c:pt>
                <c:pt idx="6428">
                  <c:v>3499.3519999999999</c:v>
                </c:pt>
                <c:pt idx="6429">
                  <c:v>3499.8339999999998</c:v>
                </c:pt>
                <c:pt idx="6430">
                  <c:v>3500.3159999999998</c:v>
                </c:pt>
                <c:pt idx="6431">
                  <c:v>3500.799</c:v>
                </c:pt>
                <c:pt idx="6432">
                  <c:v>3501.2809999999999</c:v>
                </c:pt>
                <c:pt idx="6433">
                  <c:v>3501.7629999999999</c:v>
                </c:pt>
                <c:pt idx="6434">
                  <c:v>3502.2449999999999</c:v>
                </c:pt>
                <c:pt idx="6435">
                  <c:v>3502.7269999999999</c:v>
                </c:pt>
                <c:pt idx="6436">
                  <c:v>3503.2089999999998</c:v>
                </c:pt>
                <c:pt idx="6437">
                  <c:v>3503.6909999999998</c:v>
                </c:pt>
                <c:pt idx="6438">
                  <c:v>3504.174</c:v>
                </c:pt>
                <c:pt idx="6439">
                  <c:v>3504.6559999999999</c:v>
                </c:pt>
                <c:pt idx="6440">
                  <c:v>3505.1379999999999</c:v>
                </c:pt>
                <c:pt idx="6441">
                  <c:v>3505.62</c:v>
                </c:pt>
                <c:pt idx="6442">
                  <c:v>3506.1019999999999</c:v>
                </c:pt>
                <c:pt idx="6443">
                  <c:v>3506.5839999999998</c:v>
                </c:pt>
                <c:pt idx="6444">
                  <c:v>3507.0659999999998</c:v>
                </c:pt>
                <c:pt idx="6445">
                  <c:v>3507.5479999999998</c:v>
                </c:pt>
                <c:pt idx="6446">
                  <c:v>3508.0309999999999</c:v>
                </c:pt>
                <c:pt idx="6447">
                  <c:v>3508.5129999999999</c:v>
                </c:pt>
                <c:pt idx="6448">
                  <c:v>3508.9949999999999</c:v>
                </c:pt>
                <c:pt idx="6449">
                  <c:v>3509.4769999999999</c:v>
                </c:pt>
                <c:pt idx="6450">
                  <c:v>3509.9589999999998</c:v>
                </c:pt>
                <c:pt idx="6451">
                  <c:v>3510.4409999999998</c:v>
                </c:pt>
                <c:pt idx="6452">
                  <c:v>3510.9229999999998</c:v>
                </c:pt>
                <c:pt idx="6453">
                  <c:v>3511.4059999999999</c:v>
                </c:pt>
                <c:pt idx="6454">
                  <c:v>3511.8879999999999</c:v>
                </c:pt>
                <c:pt idx="6455">
                  <c:v>3512.37</c:v>
                </c:pt>
                <c:pt idx="6456">
                  <c:v>3512.8519999999999</c:v>
                </c:pt>
                <c:pt idx="6457">
                  <c:v>3513.3339999999998</c:v>
                </c:pt>
                <c:pt idx="6458">
                  <c:v>3513.8159999999998</c:v>
                </c:pt>
                <c:pt idx="6459">
                  <c:v>3514.2979999999998</c:v>
                </c:pt>
                <c:pt idx="6460">
                  <c:v>3514.7809999999999</c:v>
                </c:pt>
                <c:pt idx="6461">
                  <c:v>3515.2629999999999</c:v>
                </c:pt>
                <c:pt idx="6462">
                  <c:v>3515.7449999999999</c:v>
                </c:pt>
                <c:pt idx="6463">
                  <c:v>3516.2269999999999</c:v>
                </c:pt>
                <c:pt idx="6464">
                  <c:v>3516.7089999999998</c:v>
                </c:pt>
                <c:pt idx="6465">
                  <c:v>3517.1909999999998</c:v>
                </c:pt>
                <c:pt idx="6466">
                  <c:v>3517.6729999999998</c:v>
                </c:pt>
                <c:pt idx="6467">
                  <c:v>3518.1559999999999</c:v>
                </c:pt>
                <c:pt idx="6468">
                  <c:v>3518.6379999999999</c:v>
                </c:pt>
                <c:pt idx="6469">
                  <c:v>3519.12</c:v>
                </c:pt>
                <c:pt idx="6470">
                  <c:v>3519.6019999999999</c:v>
                </c:pt>
                <c:pt idx="6471">
                  <c:v>3520.0839999999998</c:v>
                </c:pt>
                <c:pt idx="6472">
                  <c:v>3520.5659999999998</c:v>
                </c:pt>
                <c:pt idx="6473">
                  <c:v>3521.0479999999998</c:v>
                </c:pt>
                <c:pt idx="6474">
                  <c:v>3521.5309999999999</c:v>
                </c:pt>
                <c:pt idx="6475">
                  <c:v>3522.0120000000002</c:v>
                </c:pt>
                <c:pt idx="6476">
                  <c:v>3522.4949999999999</c:v>
                </c:pt>
                <c:pt idx="6477">
                  <c:v>3522.9769999999999</c:v>
                </c:pt>
                <c:pt idx="6478">
                  <c:v>3523.4589999999998</c:v>
                </c:pt>
                <c:pt idx="6479">
                  <c:v>3523.9409999999998</c:v>
                </c:pt>
                <c:pt idx="6480">
                  <c:v>3524.4229999999998</c:v>
                </c:pt>
                <c:pt idx="6481">
                  <c:v>3524.9050000000002</c:v>
                </c:pt>
                <c:pt idx="6482">
                  <c:v>3525.3870000000002</c:v>
                </c:pt>
                <c:pt idx="6483">
                  <c:v>3525.87</c:v>
                </c:pt>
                <c:pt idx="6484">
                  <c:v>3526.3519999999999</c:v>
                </c:pt>
                <c:pt idx="6485">
                  <c:v>3526.8339999999998</c:v>
                </c:pt>
                <c:pt idx="6486">
                  <c:v>3527.3159999999998</c:v>
                </c:pt>
                <c:pt idx="6487">
                  <c:v>3527.7979999999998</c:v>
                </c:pt>
                <c:pt idx="6488">
                  <c:v>3528.28</c:v>
                </c:pt>
                <c:pt idx="6489">
                  <c:v>3528.7620000000002</c:v>
                </c:pt>
                <c:pt idx="6490">
                  <c:v>3529.2449999999999</c:v>
                </c:pt>
                <c:pt idx="6491">
                  <c:v>3529.7269999999999</c:v>
                </c:pt>
                <c:pt idx="6492">
                  <c:v>3530.2089999999998</c:v>
                </c:pt>
                <c:pt idx="6493">
                  <c:v>3530.6909999999998</c:v>
                </c:pt>
                <c:pt idx="6494">
                  <c:v>3531.1729999999998</c:v>
                </c:pt>
                <c:pt idx="6495">
                  <c:v>3531.6550000000002</c:v>
                </c:pt>
                <c:pt idx="6496">
                  <c:v>3532.1370000000002</c:v>
                </c:pt>
                <c:pt idx="6497">
                  <c:v>3532.62</c:v>
                </c:pt>
                <c:pt idx="6498">
                  <c:v>3533.1019999999999</c:v>
                </c:pt>
                <c:pt idx="6499">
                  <c:v>3533.5839999999998</c:v>
                </c:pt>
                <c:pt idx="6500">
                  <c:v>3534.0659999999998</c:v>
                </c:pt>
                <c:pt idx="6501">
                  <c:v>3534.5479999999998</c:v>
                </c:pt>
                <c:pt idx="6502">
                  <c:v>3535.03</c:v>
                </c:pt>
                <c:pt idx="6503">
                  <c:v>3535.5120000000002</c:v>
                </c:pt>
                <c:pt idx="6504">
                  <c:v>3535.9949999999999</c:v>
                </c:pt>
                <c:pt idx="6505">
                  <c:v>3536.4769999999999</c:v>
                </c:pt>
                <c:pt idx="6506">
                  <c:v>3536.9589999999998</c:v>
                </c:pt>
                <c:pt idx="6507">
                  <c:v>3537.4409999999998</c:v>
                </c:pt>
                <c:pt idx="6508">
                  <c:v>3537.9229999999998</c:v>
                </c:pt>
                <c:pt idx="6509">
                  <c:v>3538.4050000000002</c:v>
                </c:pt>
                <c:pt idx="6510">
                  <c:v>3538.8870000000002</c:v>
                </c:pt>
                <c:pt idx="6511">
                  <c:v>3539.3690000000001</c:v>
                </c:pt>
                <c:pt idx="6512">
                  <c:v>3539.8519999999999</c:v>
                </c:pt>
                <c:pt idx="6513">
                  <c:v>3540.3339999999998</c:v>
                </c:pt>
                <c:pt idx="6514">
                  <c:v>3540.8159999999998</c:v>
                </c:pt>
                <c:pt idx="6515">
                  <c:v>3541.2979999999998</c:v>
                </c:pt>
                <c:pt idx="6516">
                  <c:v>3541.78</c:v>
                </c:pt>
                <c:pt idx="6517">
                  <c:v>3542.2620000000002</c:v>
                </c:pt>
                <c:pt idx="6518">
                  <c:v>3542.7440000000001</c:v>
                </c:pt>
                <c:pt idx="6519">
                  <c:v>3543.2269999999999</c:v>
                </c:pt>
                <c:pt idx="6520">
                  <c:v>3543.7089999999998</c:v>
                </c:pt>
                <c:pt idx="6521">
                  <c:v>3544.1909999999998</c:v>
                </c:pt>
                <c:pt idx="6522">
                  <c:v>3544.6729999999998</c:v>
                </c:pt>
                <c:pt idx="6523">
                  <c:v>3545.1550000000002</c:v>
                </c:pt>
                <c:pt idx="6524">
                  <c:v>3545.6370000000002</c:v>
                </c:pt>
                <c:pt idx="6525">
                  <c:v>3546.1190000000001</c:v>
                </c:pt>
                <c:pt idx="6526">
                  <c:v>3546.6019999999999</c:v>
                </c:pt>
                <c:pt idx="6527">
                  <c:v>3547.0839999999998</c:v>
                </c:pt>
                <c:pt idx="6528">
                  <c:v>3547.5659999999998</c:v>
                </c:pt>
                <c:pt idx="6529">
                  <c:v>3548.0479999999998</c:v>
                </c:pt>
                <c:pt idx="6530">
                  <c:v>3548.53</c:v>
                </c:pt>
                <c:pt idx="6531">
                  <c:v>3549.0120000000002</c:v>
                </c:pt>
                <c:pt idx="6532">
                  <c:v>3549.4940000000001</c:v>
                </c:pt>
                <c:pt idx="6533">
                  <c:v>3549.9769999999999</c:v>
                </c:pt>
                <c:pt idx="6534">
                  <c:v>3550.4589999999998</c:v>
                </c:pt>
                <c:pt idx="6535">
                  <c:v>3550.9409999999998</c:v>
                </c:pt>
                <c:pt idx="6536">
                  <c:v>3551.4229999999998</c:v>
                </c:pt>
                <c:pt idx="6537">
                  <c:v>3551.9050000000002</c:v>
                </c:pt>
                <c:pt idx="6538">
                  <c:v>3552.3870000000002</c:v>
                </c:pt>
                <c:pt idx="6539">
                  <c:v>3552.8690000000001</c:v>
                </c:pt>
                <c:pt idx="6540">
                  <c:v>3553.3519999999999</c:v>
                </c:pt>
                <c:pt idx="6541">
                  <c:v>3553.8339999999998</c:v>
                </c:pt>
                <c:pt idx="6542">
                  <c:v>3554.3159999999998</c:v>
                </c:pt>
                <c:pt idx="6543">
                  <c:v>3554.7979999999998</c:v>
                </c:pt>
                <c:pt idx="6544">
                  <c:v>3555.28</c:v>
                </c:pt>
                <c:pt idx="6545">
                  <c:v>3555.7620000000002</c:v>
                </c:pt>
                <c:pt idx="6546">
                  <c:v>3556.2440000000001</c:v>
                </c:pt>
                <c:pt idx="6547">
                  <c:v>3556.7269999999999</c:v>
                </c:pt>
                <c:pt idx="6548">
                  <c:v>3557.2080000000001</c:v>
                </c:pt>
                <c:pt idx="6549">
                  <c:v>3557.6909999999998</c:v>
                </c:pt>
                <c:pt idx="6550">
                  <c:v>3558.1729999999998</c:v>
                </c:pt>
                <c:pt idx="6551">
                  <c:v>3558.6550000000002</c:v>
                </c:pt>
                <c:pt idx="6552">
                  <c:v>3559.1370000000002</c:v>
                </c:pt>
                <c:pt idx="6553">
                  <c:v>3559.6190000000001</c:v>
                </c:pt>
                <c:pt idx="6554">
                  <c:v>3560.1010000000001</c:v>
                </c:pt>
                <c:pt idx="6555">
                  <c:v>3560.5830000000001</c:v>
                </c:pt>
                <c:pt idx="6556">
                  <c:v>3561.0659999999998</c:v>
                </c:pt>
                <c:pt idx="6557">
                  <c:v>3561.5479999999998</c:v>
                </c:pt>
                <c:pt idx="6558">
                  <c:v>3562.03</c:v>
                </c:pt>
                <c:pt idx="6559">
                  <c:v>3562.5120000000002</c:v>
                </c:pt>
                <c:pt idx="6560">
                  <c:v>3562.9940000000001</c:v>
                </c:pt>
                <c:pt idx="6561">
                  <c:v>3563.4760000000001</c:v>
                </c:pt>
                <c:pt idx="6562">
                  <c:v>3563.9580000000001</c:v>
                </c:pt>
                <c:pt idx="6563">
                  <c:v>3564.4409999999998</c:v>
                </c:pt>
                <c:pt idx="6564">
                  <c:v>3564.9229999999998</c:v>
                </c:pt>
                <c:pt idx="6565">
                  <c:v>3565.4050000000002</c:v>
                </c:pt>
                <c:pt idx="6566">
                  <c:v>3565.8870000000002</c:v>
                </c:pt>
                <c:pt idx="6567">
                  <c:v>3566.3690000000001</c:v>
                </c:pt>
                <c:pt idx="6568">
                  <c:v>3566.8510000000001</c:v>
                </c:pt>
                <c:pt idx="6569">
                  <c:v>3567.3330000000001</c:v>
                </c:pt>
                <c:pt idx="6570">
                  <c:v>3567.8159999999998</c:v>
                </c:pt>
                <c:pt idx="6571">
                  <c:v>3568.2979999999998</c:v>
                </c:pt>
                <c:pt idx="6572">
                  <c:v>3568.78</c:v>
                </c:pt>
                <c:pt idx="6573">
                  <c:v>3569.2620000000002</c:v>
                </c:pt>
                <c:pt idx="6574">
                  <c:v>3569.7440000000001</c:v>
                </c:pt>
                <c:pt idx="6575">
                  <c:v>3570.2260000000001</c:v>
                </c:pt>
                <c:pt idx="6576">
                  <c:v>3570.7080000000001</c:v>
                </c:pt>
                <c:pt idx="6577">
                  <c:v>3571.1909999999998</c:v>
                </c:pt>
                <c:pt idx="6578">
                  <c:v>3571.6729999999998</c:v>
                </c:pt>
                <c:pt idx="6579">
                  <c:v>3572.1550000000002</c:v>
                </c:pt>
                <c:pt idx="6580">
                  <c:v>3572.6370000000002</c:v>
                </c:pt>
                <c:pt idx="6581">
                  <c:v>3573.1190000000001</c:v>
                </c:pt>
                <c:pt idx="6582">
                  <c:v>3573.6010000000001</c:v>
                </c:pt>
                <c:pt idx="6583">
                  <c:v>3574.0830000000001</c:v>
                </c:pt>
                <c:pt idx="6584">
                  <c:v>3574.5650000000001</c:v>
                </c:pt>
                <c:pt idx="6585">
                  <c:v>3575.0479999999998</c:v>
                </c:pt>
                <c:pt idx="6586">
                  <c:v>3575.53</c:v>
                </c:pt>
                <c:pt idx="6587">
                  <c:v>3576.0120000000002</c:v>
                </c:pt>
                <c:pt idx="6588">
                  <c:v>3576.4940000000001</c:v>
                </c:pt>
                <c:pt idx="6589">
                  <c:v>3576.9760000000001</c:v>
                </c:pt>
                <c:pt idx="6590">
                  <c:v>3577.4580000000001</c:v>
                </c:pt>
                <c:pt idx="6591">
                  <c:v>3577.94</c:v>
                </c:pt>
                <c:pt idx="6592">
                  <c:v>3578.4229999999998</c:v>
                </c:pt>
                <c:pt idx="6593">
                  <c:v>3578.9050000000002</c:v>
                </c:pt>
                <c:pt idx="6594">
                  <c:v>3579.3870000000002</c:v>
                </c:pt>
                <c:pt idx="6595">
                  <c:v>3579.8690000000001</c:v>
                </c:pt>
                <c:pt idx="6596">
                  <c:v>3580.3510000000001</c:v>
                </c:pt>
                <c:pt idx="6597">
                  <c:v>3580.8330000000001</c:v>
                </c:pt>
                <c:pt idx="6598">
                  <c:v>3581.3150000000001</c:v>
                </c:pt>
                <c:pt idx="6599">
                  <c:v>3581.7979999999998</c:v>
                </c:pt>
                <c:pt idx="6600">
                  <c:v>3582.28</c:v>
                </c:pt>
                <c:pt idx="6601">
                  <c:v>3582.7620000000002</c:v>
                </c:pt>
                <c:pt idx="6602">
                  <c:v>3583.2440000000001</c:v>
                </c:pt>
                <c:pt idx="6603">
                  <c:v>3583.7260000000001</c:v>
                </c:pt>
                <c:pt idx="6604">
                  <c:v>3584.2080000000001</c:v>
                </c:pt>
                <c:pt idx="6605">
                  <c:v>3584.69</c:v>
                </c:pt>
                <c:pt idx="6606">
                  <c:v>3585.1729999999998</c:v>
                </c:pt>
                <c:pt idx="6607">
                  <c:v>3585.6550000000002</c:v>
                </c:pt>
                <c:pt idx="6608">
                  <c:v>3586.1370000000002</c:v>
                </c:pt>
                <c:pt idx="6609">
                  <c:v>3586.6190000000001</c:v>
                </c:pt>
                <c:pt idx="6610">
                  <c:v>3587.1010000000001</c:v>
                </c:pt>
                <c:pt idx="6611">
                  <c:v>3587.5830000000001</c:v>
                </c:pt>
                <c:pt idx="6612">
                  <c:v>3588.0650000000001</c:v>
                </c:pt>
                <c:pt idx="6613">
                  <c:v>3588.5479999999998</c:v>
                </c:pt>
                <c:pt idx="6614">
                  <c:v>3589.03</c:v>
                </c:pt>
                <c:pt idx="6615">
                  <c:v>3589.5120000000002</c:v>
                </c:pt>
                <c:pt idx="6616">
                  <c:v>3589.9940000000001</c:v>
                </c:pt>
                <c:pt idx="6617">
                  <c:v>3590.4760000000001</c:v>
                </c:pt>
                <c:pt idx="6618">
                  <c:v>3590.9580000000001</c:v>
                </c:pt>
                <c:pt idx="6619">
                  <c:v>3591.44</c:v>
                </c:pt>
                <c:pt idx="6620">
                  <c:v>3591.922</c:v>
                </c:pt>
                <c:pt idx="6621">
                  <c:v>3592.4050000000002</c:v>
                </c:pt>
                <c:pt idx="6622">
                  <c:v>3592.8870000000002</c:v>
                </c:pt>
                <c:pt idx="6623">
                  <c:v>3593.3690000000001</c:v>
                </c:pt>
                <c:pt idx="6624">
                  <c:v>3593.8510000000001</c:v>
                </c:pt>
                <c:pt idx="6625">
                  <c:v>3594.3330000000001</c:v>
                </c:pt>
                <c:pt idx="6626">
                  <c:v>3594.8150000000001</c:v>
                </c:pt>
                <c:pt idx="6627">
                  <c:v>3595.297</c:v>
                </c:pt>
                <c:pt idx="6628">
                  <c:v>3595.78</c:v>
                </c:pt>
                <c:pt idx="6629">
                  <c:v>3596.2620000000002</c:v>
                </c:pt>
                <c:pt idx="6630">
                  <c:v>3596.7440000000001</c:v>
                </c:pt>
                <c:pt idx="6631">
                  <c:v>3597.2260000000001</c:v>
                </c:pt>
                <c:pt idx="6632">
                  <c:v>3597.7080000000001</c:v>
                </c:pt>
                <c:pt idx="6633">
                  <c:v>3598.19</c:v>
                </c:pt>
                <c:pt idx="6634">
                  <c:v>3598.672</c:v>
                </c:pt>
                <c:pt idx="6635">
                  <c:v>3599.1550000000002</c:v>
                </c:pt>
                <c:pt idx="6636">
                  <c:v>3599.6370000000002</c:v>
                </c:pt>
                <c:pt idx="6637">
                  <c:v>3600.1190000000001</c:v>
                </c:pt>
                <c:pt idx="6638">
                  <c:v>3600.6010000000001</c:v>
                </c:pt>
                <c:pt idx="6639">
                  <c:v>3601.0830000000001</c:v>
                </c:pt>
                <c:pt idx="6640">
                  <c:v>3601.5650000000001</c:v>
                </c:pt>
                <c:pt idx="6641">
                  <c:v>3602.047</c:v>
                </c:pt>
                <c:pt idx="6642">
                  <c:v>3602.53</c:v>
                </c:pt>
                <c:pt idx="6643">
                  <c:v>3603.0120000000002</c:v>
                </c:pt>
                <c:pt idx="6644">
                  <c:v>3603.4940000000001</c:v>
                </c:pt>
                <c:pt idx="6645">
                  <c:v>3603.9760000000001</c:v>
                </c:pt>
                <c:pt idx="6646">
                  <c:v>3604.4580000000001</c:v>
                </c:pt>
                <c:pt idx="6647">
                  <c:v>3604.94</c:v>
                </c:pt>
                <c:pt idx="6648">
                  <c:v>3605.422</c:v>
                </c:pt>
                <c:pt idx="6649">
                  <c:v>3605.9050000000002</c:v>
                </c:pt>
                <c:pt idx="6650">
                  <c:v>3606.386</c:v>
                </c:pt>
                <c:pt idx="6651">
                  <c:v>3606.8690000000001</c:v>
                </c:pt>
                <c:pt idx="6652">
                  <c:v>3607.3510000000001</c:v>
                </c:pt>
                <c:pt idx="6653">
                  <c:v>3607.8330000000001</c:v>
                </c:pt>
                <c:pt idx="6654">
                  <c:v>3608.3150000000001</c:v>
                </c:pt>
                <c:pt idx="6655">
                  <c:v>3608.797</c:v>
                </c:pt>
                <c:pt idx="6656">
                  <c:v>3609.279</c:v>
                </c:pt>
                <c:pt idx="6657">
                  <c:v>3609.761</c:v>
                </c:pt>
                <c:pt idx="6658">
                  <c:v>3610.2440000000001</c:v>
                </c:pt>
                <c:pt idx="6659">
                  <c:v>3610.7260000000001</c:v>
                </c:pt>
                <c:pt idx="6660">
                  <c:v>3611.2080000000001</c:v>
                </c:pt>
                <c:pt idx="6661">
                  <c:v>3611.69</c:v>
                </c:pt>
                <c:pt idx="6662">
                  <c:v>3612.172</c:v>
                </c:pt>
                <c:pt idx="6663">
                  <c:v>3612.654</c:v>
                </c:pt>
                <c:pt idx="6664">
                  <c:v>3613.136</c:v>
                </c:pt>
                <c:pt idx="6665">
                  <c:v>3613.6190000000001</c:v>
                </c:pt>
                <c:pt idx="6666">
                  <c:v>3614.1010000000001</c:v>
                </c:pt>
                <c:pt idx="6667">
                  <c:v>3614.5830000000001</c:v>
                </c:pt>
                <c:pt idx="6668">
                  <c:v>3615.0650000000001</c:v>
                </c:pt>
                <c:pt idx="6669">
                  <c:v>3615.547</c:v>
                </c:pt>
                <c:pt idx="6670">
                  <c:v>3616.029</c:v>
                </c:pt>
                <c:pt idx="6671">
                  <c:v>3616.511</c:v>
                </c:pt>
                <c:pt idx="6672">
                  <c:v>3616.9940000000001</c:v>
                </c:pt>
                <c:pt idx="6673">
                  <c:v>3617.4760000000001</c:v>
                </c:pt>
                <c:pt idx="6674">
                  <c:v>3617.9580000000001</c:v>
                </c:pt>
                <c:pt idx="6675">
                  <c:v>3618.44</c:v>
                </c:pt>
                <c:pt idx="6676">
                  <c:v>3618.922</c:v>
                </c:pt>
                <c:pt idx="6677">
                  <c:v>3619.404</c:v>
                </c:pt>
                <c:pt idx="6678">
                  <c:v>3619.886</c:v>
                </c:pt>
                <c:pt idx="6679">
                  <c:v>3620.3690000000001</c:v>
                </c:pt>
                <c:pt idx="6680">
                  <c:v>3620.8510000000001</c:v>
                </c:pt>
                <c:pt idx="6681">
                  <c:v>3621.3330000000001</c:v>
                </c:pt>
                <c:pt idx="6682">
                  <c:v>3621.8150000000001</c:v>
                </c:pt>
                <c:pt idx="6683">
                  <c:v>3622.297</c:v>
                </c:pt>
                <c:pt idx="6684">
                  <c:v>3622.779</c:v>
                </c:pt>
                <c:pt idx="6685">
                  <c:v>3623.261</c:v>
                </c:pt>
                <c:pt idx="6686">
                  <c:v>3623.7429999999999</c:v>
                </c:pt>
                <c:pt idx="6687">
                  <c:v>3624.2260000000001</c:v>
                </c:pt>
                <c:pt idx="6688">
                  <c:v>3624.7080000000001</c:v>
                </c:pt>
                <c:pt idx="6689">
                  <c:v>3625.19</c:v>
                </c:pt>
                <c:pt idx="6690">
                  <c:v>3625.672</c:v>
                </c:pt>
                <c:pt idx="6691">
                  <c:v>3626.154</c:v>
                </c:pt>
                <c:pt idx="6692">
                  <c:v>3626.636</c:v>
                </c:pt>
                <c:pt idx="6693">
                  <c:v>3627.1179999999999</c:v>
                </c:pt>
                <c:pt idx="6694">
                  <c:v>3627.6010000000001</c:v>
                </c:pt>
                <c:pt idx="6695">
                  <c:v>3628.0830000000001</c:v>
                </c:pt>
                <c:pt idx="6696">
                  <c:v>3628.5650000000001</c:v>
                </c:pt>
                <c:pt idx="6697">
                  <c:v>3629.047</c:v>
                </c:pt>
                <c:pt idx="6698">
                  <c:v>3629.529</c:v>
                </c:pt>
                <c:pt idx="6699">
                  <c:v>3630.011</c:v>
                </c:pt>
                <c:pt idx="6700">
                  <c:v>3630.4929999999999</c:v>
                </c:pt>
                <c:pt idx="6701">
                  <c:v>3630.9760000000001</c:v>
                </c:pt>
                <c:pt idx="6702">
                  <c:v>3631.4580000000001</c:v>
                </c:pt>
                <c:pt idx="6703">
                  <c:v>3631.94</c:v>
                </c:pt>
                <c:pt idx="6704">
                  <c:v>3632.422</c:v>
                </c:pt>
                <c:pt idx="6705">
                  <c:v>3632.904</c:v>
                </c:pt>
                <c:pt idx="6706">
                  <c:v>3633.386</c:v>
                </c:pt>
                <c:pt idx="6707">
                  <c:v>3633.8679999999999</c:v>
                </c:pt>
                <c:pt idx="6708">
                  <c:v>3634.3510000000001</c:v>
                </c:pt>
                <c:pt idx="6709">
                  <c:v>3634.8330000000001</c:v>
                </c:pt>
                <c:pt idx="6710">
                  <c:v>3635.3150000000001</c:v>
                </c:pt>
                <c:pt idx="6711">
                  <c:v>3635.797</c:v>
                </c:pt>
                <c:pt idx="6712">
                  <c:v>3636.279</c:v>
                </c:pt>
                <c:pt idx="6713">
                  <c:v>3636.761</c:v>
                </c:pt>
                <c:pt idx="6714">
                  <c:v>3637.2429999999999</c:v>
                </c:pt>
                <c:pt idx="6715">
                  <c:v>3637.7260000000001</c:v>
                </c:pt>
                <c:pt idx="6716">
                  <c:v>3638.2080000000001</c:v>
                </c:pt>
                <c:pt idx="6717">
                  <c:v>3638.69</c:v>
                </c:pt>
                <c:pt idx="6718">
                  <c:v>3639.172</c:v>
                </c:pt>
                <c:pt idx="6719">
                  <c:v>3639.654</c:v>
                </c:pt>
                <c:pt idx="6720">
                  <c:v>3640.136</c:v>
                </c:pt>
                <c:pt idx="6721">
                  <c:v>3640.6179999999999</c:v>
                </c:pt>
                <c:pt idx="6722">
                  <c:v>3641.1010000000001</c:v>
                </c:pt>
                <c:pt idx="6723">
                  <c:v>3641.5830000000001</c:v>
                </c:pt>
                <c:pt idx="6724">
                  <c:v>3642.0650000000001</c:v>
                </c:pt>
                <c:pt idx="6725">
                  <c:v>3642.547</c:v>
                </c:pt>
                <c:pt idx="6726">
                  <c:v>3643.029</c:v>
                </c:pt>
                <c:pt idx="6727">
                  <c:v>3643.511</c:v>
                </c:pt>
                <c:pt idx="6728">
                  <c:v>3643.9929999999999</c:v>
                </c:pt>
                <c:pt idx="6729">
                  <c:v>3644.4749999999999</c:v>
                </c:pt>
                <c:pt idx="6730">
                  <c:v>3644.9580000000001</c:v>
                </c:pt>
                <c:pt idx="6731">
                  <c:v>3645.44</c:v>
                </c:pt>
                <c:pt idx="6732">
                  <c:v>3645.922</c:v>
                </c:pt>
                <c:pt idx="6733">
                  <c:v>3646.404</c:v>
                </c:pt>
                <c:pt idx="6734">
                  <c:v>3646.886</c:v>
                </c:pt>
                <c:pt idx="6735">
                  <c:v>3647.3679999999999</c:v>
                </c:pt>
                <c:pt idx="6736">
                  <c:v>3647.85</c:v>
                </c:pt>
                <c:pt idx="6737">
                  <c:v>3648.3330000000001</c:v>
                </c:pt>
                <c:pt idx="6738">
                  <c:v>3648.8150000000001</c:v>
                </c:pt>
                <c:pt idx="6739">
                  <c:v>3649.297</c:v>
                </c:pt>
                <c:pt idx="6740">
                  <c:v>3649.779</c:v>
                </c:pt>
                <c:pt idx="6741">
                  <c:v>3650.261</c:v>
                </c:pt>
                <c:pt idx="6742">
                  <c:v>3650.7429999999999</c:v>
                </c:pt>
                <c:pt idx="6743">
                  <c:v>3651.2249999999999</c:v>
                </c:pt>
                <c:pt idx="6744">
                  <c:v>3651.7080000000001</c:v>
                </c:pt>
                <c:pt idx="6745">
                  <c:v>3652.19</c:v>
                </c:pt>
                <c:pt idx="6746">
                  <c:v>3652.672</c:v>
                </c:pt>
                <c:pt idx="6747">
                  <c:v>3653.154</c:v>
                </c:pt>
                <c:pt idx="6748">
                  <c:v>3653.636</c:v>
                </c:pt>
                <c:pt idx="6749">
                  <c:v>3654.1179999999999</c:v>
                </c:pt>
                <c:pt idx="6750">
                  <c:v>3654.6</c:v>
                </c:pt>
                <c:pt idx="6751">
                  <c:v>3655.0830000000001</c:v>
                </c:pt>
                <c:pt idx="6752">
                  <c:v>3655.5650000000001</c:v>
                </c:pt>
                <c:pt idx="6753">
                  <c:v>3656.047</c:v>
                </c:pt>
                <c:pt idx="6754">
                  <c:v>3656.529</c:v>
                </c:pt>
                <c:pt idx="6755">
                  <c:v>3657.011</c:v>
                </c:pt>
                <c:pt idx="6756">
                  <c:v>3657.4929999999999</c:v>
                </c:pt>
                <c:pt idx="6757">
                  <c:v>3657.9749999999999</c:v>
                </c:pt>
                <c:pt idx="6758">
                  <c:v>3658.4580000000001</c:v>
                </c:pt>
                <c:pt idx="6759">
                  <c:v>3658.9389999999999</c:v>
                </c:pt>
                <c:pt idx="6760">
                  <c:v>3659.422</c:v>
                </c:pt>
                <c:pt idx="6761">
                  <c:v>3659.904</c:v>
                </c:pt>
                <c:pt idx="6762">
                  <c:v>3660.386</c:v>
                </c:pt>
                <c:pt idx="6763">
                  <c:v>3660.8679999999999</c:v>
                </c:pt>
                <c:pt idx="6764">
                  <c:v>3661.35</c:v>
                </c:pt>
                <c:pt idx="6765">
                  <c:v>3661.8319999999999</c:v>
                </c:pt>
                <c:pt idx="6766">
                  <c:v>3662.3139999999999</c:v>
                </c:pt>
                <c:pt idx="6767">
                  <c:v>3662.797</c:v>
                </c:pt>
                <c:pt idx="6768">
                  <c:v>3663.279</c:v>
                </c:pt>
                <c:pt idx="6769">
                  <c:v>3663.761</c:v>
                </c:pt>
                <c:pt idx="6770">
                  <c:v>3664.2429999999999</c:v>
                </c:pt>
                <c:pt idx="6771">
                  <c:v>3664.7249999999999</c:v>
                </c:pt>
                <c:pt idx="6772">
                  <c:v>3665.2069999999999</c:v>
                </c:pt>
                <c:pt idx="6773">
                  <c:v>3665.6889999999999</c:v>
                </c:pt>
                <c:pt idx="6774">
                  <c:v>3666.172</c:v>
                </c:pt>
                <c:pt idx="6775">
                  <c:v>3666.654</c:v>
                </c:pt>
                <c:pt idx="6776">
                  <c:v>3667.136</c:v>
                </c:pt>
                <c:pt idx="6777">
                  <c:v>3667.6179999999999</c:v>
                </c:pt>
                <c:pt idx="6778">
                  <c:v>3668.1</c:v>
                </c:pt>
                <c:pt idx="6779">
                  <c:v>3668.5819999999999</c:v>
                </c:pt>
                <c:pt idx="6780">
                  <c:v>3669.0639999999999</c:v>
                </c:pt>
                <c:pt idx="6781">
                  <c:v>3669.547</c:v>
                </c:pt>
                <c:pt idx="6782">
                  <c:v>3670.029</c:v>
                </c:pt>
                <c:pt idx="6783">
                  <c:v>3670.511</c:v>
                </c:pt>
                <c:pt idx="6784">
                  <c:v>3670.9929999999999</c:v>
                </c:pt>
                <c:pt idx="6785">
                  <c:v>3671.4749999999999</c:v>
                </c:pt>
                <c:pt idx="6786">
                  <c:v>3671.9569999999999</c:v>
                </c:pt>
                <c:pt idx="6787">
                  <c:v>3672.4389999999999</c:v>
                </c:pt>
                <c:pt idx="6788">
                  <c:v>3672.922</c:v>
                </c:pt>
                <c:pt idx="6789">
                  <c:v>3673.404</c:v>
                </c:pt>
                <c:pt idx="6790">
                  <c:v>3673.886</c:v>
                </c:pt>
                <c:pt idx="6791">
                  <c:v>3674.3679999999999</c:v>
                </c:pt>
                <c:pt idx="6792">
                  <c:v>3674.85</c:v>
                </c:pt>
                <c:pt idx="6793">
                  <c:v>3675.3319999999999</c:v>
                </c:pt>
                <c:pt idx="6794">
                  <c:v>3675.8139999999999</c:v>
                </c:pt>
                <c:pt idx="6795">
                  <c:v>3676.2959999999998</c:v>
                </c:pt>
                <c:pt idx="6796">
                  <c:v>3676.779</c:v>
                </c:pt>
                <c:pt idx="6797">
                  <c:v>3677.261</c:v>
                </c:pt>
                <c:pt idx="6798">
                  <c:v>3677.7429999999999</c:v>
                </c:pt>
                <c:pt idx="6799">
                  <c:v>3678.2249999999999</c:v>
                </c:pt>
                <c:pt idx="6800">
                  <c:v>3678.7069999999999</c:v>
                </c:pt>
                <c:pt idx="6801">
                  <c:v>3679.1889999999999</c:v>
                </c:pt>
                <c:pt idx="6802">
                  <c:v>3679.6709999999998</c:v>
                </c:pt>
                <c:pt idx="6803">
                  <c:v>3680.154</c:v>
                </c:pt>
                <c:pt idx="6804">
                  <c:v>3680.636</c:v>
                </c:pt>
                <c:pt idx="6805">
                  <c:v>3681.1179999999999</c:v>
                </c:pt>
                <c:pt idx="6806">
                  <c:v>3681.6</c:v>
                </c:pt>
                <c:pt idx="6807">
                  <c:v>3682.0819999999999</c:v>
                </c:pt>
                <c:pt idx="6808">
                  <c:v>3682.5639999999999</c:v>
                </c:pt>
                <c:pt idx="6809">
                  <c:v>3683.0459999999998</c:v>
                </c:pt>
                <c:pt idx="6810">
                  <c:v>3683.529</c:v>
                </c:pt>
                <c:pt idx="6811">
                  <c:v>3684.011</c:v>
                </c:pt>
                <c:pt idx="6812">
                  <c:v>3684.4929999999999</c:v>
                </c:pt>
                <c:pt idx="6813">
                  <c:v>3684.9749999999999</c:v>
                </c:pt>
                <c:pt idx="6814">
                  <c:v>3685.4569999999999</c:v>
                </c:pt>
                <c:pt idx="6815">
                  <c:v>3685.9389999999999</c:v>
                </c:pt>
                <c:pt idx="6816">
                  <c:v>3686.4209999999998</c:v>
                </c:pt>
                <c:pt idx="6817">
                  <c:v>3686.904</c:v>
                </c:pt>
                <c:pt idx="6818">
                  <c:v>3687.386</c:v>
                </c:pt>
                <c:pt idx="6819">
                  <c:v>3687.8679999999999</c:v>
                </c:pt>
                <c:pt idx="6820">
                  <c:v>3688.35</c:v>
                </c:pt>
                <c:pt idx="6821">
                  <c:v>3688.8319999999999</c:v>
                </c:pt>
                <c:pt idx="6822">
                  <c:v>3689.3139999999999</c:v>
                </c:pt>
                <c:pt idx="6823">
                  <c:v>3689.7959999999998</c:v>
                </c:pt>
                <c:pt idx="6824">
                  <c:v>3690.279</c:v>
                </c:pt>
                <c:pt idx="6825">
                  <c:v>3690.76</c:v>
                </c:pt>
                <c:pt idx="6826">
                  <c:v>3691.2429999999999</c:v>
                </c:pt>
                <c:pt idx="6827">
                  <c:v>3691.7249999999999</c:v>
                </c:pt>
                <c:pt idx="6828">
                  <c:v>3692.2069999999999</c:v>
                </c:pt>
                <c:pt idx="6829">
                  <c:v>3692.6889999999999</c:v>
                </c:pt>
                <c:pt idx="6830">
                  <c:v>3693.1709999999998</c:v>
                </c:pt>
                <c:pt idx="6831">
                  <c:v>3693.6529999999998</c:v>
                </c:pt>
                <c:pt idx="6832">
                  <c:v>3694.1350000000002</c:v>
                </c:pt>
                <c:pt idx="6833">
                  <c:v>3694.6179999999999</c:v>
                </c:pt>
                <c:pt idx="6834">
                  <c:v>3695.1</c:v>
                </c:pt>
                <c:pt idx="6835">
                  <c:v>3695.5819999999999</c:v>
                </c:pt>
                <c:pt idx="6836">
                  <c:v>3696.0639999999999</c:v>
                </c:pt>
                <c:pt idx="6837">
                  <c:v>3696.5459999999998</c:v>
                </c:pt>
                <c:pt idx="6838">
                  <c:v>3697.0279999999998</c:v>
                </c:pt>
                <c:pt idx="6839">
                  <c:v>3697.51</c:v>
                </c:pt>
                <c:pt idx="6840">
                  <c:v>3697.9929999999999</c:v>
                </c:pt>
                <c:pt idx="6841">
                  <c:v>3698.4749999999999</c:v>
                </c:pt>
                <c:pt idx="6842">
                  <c:v>3698.9569999999999</c:v>
                </c:pt>
                <c:pt idx="6843">
                  <c:v>3699.4389999999999</c:v>
                </c:pt>
                <c:pt idx="6844">
                  <c:v>3699.9209999999998</c:v>
                </c:pt>
                <c:pt idx="6845">
                  <c:v>3700.4029999999998</c:v>
                </c:pt>
                <c:pt idx="6846">
                  <c:v>3700.8850000000002</c:v>
                </c:pt>
                <c:pt idx="6847">
                  <c:v>3701.3679999999999</c:v>
                </c:pt>
                <c:pt idx="6848">
                  <c:v>3701.85</c:v>
                </c:pt>
                <c:pt idx="6849">
                  <c:v>3702.3319999999999</c:v>
                </c:pt>
                <c:pt idx="6850">
                  <c:v>3702.8139999999999</c:v>
                </c:pt>
                <c:pt idx="6851">
                  <c:v>3703.2959999999998</c:v>
                </c:pt>
                <c:pt idx="6852">
                  <c:v>3703.7779999999998</c:v>
                </c:pt>
                <c:pt idx="6853">
                  <c:v>3704.26</c:v>
                </c:pt>
                <c:pt idx="6854">
                  <c:v>3704.7429999999999</c:v>
                </c:pt>
                <c:pt idx="6855">
                  <c:v>3705.2249999999999</c:v>
                </c:pt>
                <c:pt idx="6856">
                  <c:v>3705.7069999999999</c:v>
                </c:pt>
                <c:pt idx="6857">
                  <c:v>3706.1889999999999</c:v>
                </c:pt>
                <c:pt idx="6858">
                  <c:v>3706.6709999999998</c:v>
                </c:pt>
                <c:pt idx="6859">
                  <c:v>3707.1529999999998</c:v>
                </c:pt>
                <c:pt idx="6860">
                  <c:v>3707.6350000000002</c:v>
                </c:pt>
                <c:pt idx="6861">
                  <c:v>3708.1170000000002</c:v>
                </c:pt>
                <c:pt idx="6862">
                  <c:v>3708.6</c:v>
                </c:pt>
                <c:pt idx="6863">
                  <c:v>3709.0819999999999</c:v>
                </c:pt>
                <c:pt idx="6864">
                  <c:v>3709.5639999999999</c:v>
                </c:pt>
                <c:pt idx="6865">
                  <c:v>3710.0459999999998</c:v>
                </c:pt>
                <c:pt idx="6866">
                  <c:v>3710.5279999999998</c:v>
                </c:pt>
                <c:pt idx="6867">
                  <c:v>3711.01</c:v>
                </c:pt>
                <c:pt idx="6868">
                  <c:v>3711.4920000000002</c:v>
                </c:pt>
                <c:pt idx="6869">
                  <c:v>3711.9749999999999</c:v>
                </c:pt>
                <c:pt idx="6870">
                  <c:v>3712.4569999999999</c:v>
                </c:pt>
                <c:pt idx="6871">
                  <c:v>3712.9389999999999</c:v>
                </c:pt>
                <c:pt idx="6872">
                  <c:v>3713.4209999999998</c:v>
                </c:pt>
                <c:pt idx="6873">
                  <c:v>3713.9029999999998</c:v>
                </c:pt>
                <c:pt idx="6874">
                  <c:v>3714.3850000000002</c:v>
                </c:pt>
                <c:pt idx="6875">
                  <c:v>3714.8670000000002</c:v>
                </c:pt>
                <c:pt idx="6876">
                  <c:v>3715.35</c:v>
                </c:pt>
                <c:pt idx="6877">
                  <c:v>3715.8319999999999</c:v>
                </c:pt>
                <c:pt idx="6878">
                  <c:v>3716.3139999999999</c:v>
                </c:pt>
                <c:pt idx="6879">
                  <c:v>3716.7959999999998</c:v>
                </c:pt>
                <c:pt idx="6880">
                  <c:v>3717.2779999999998</c:v>
                </c:pt>
                <c:pt idx="6881">
                  <c:v>3717.76</c:v>
                </c:pt>
                <c:pt idx="6882">
                  <c:v>3718.2420000000002</c:v>
                </c:pt>
                <c:pt idx="6883">
                  <c:v>3718.7249999999999</c:v>
                </c:pt>
                <c:pt idx="6884">
                  <c:v>3719.2069999999999</c:v>
                </c:pt>
                <c:pt idx="6885">
                  <c:v>3719.6889999999999</c:v>
                </c:pt>
                <c:pt idx="6886">
                  <c:v>3720.1709999999998</c:v>
                </c:pt>
                <c:pt idx="6887">
                  <c:v>3720.6529999999998</c:v>
                </c:pt>
                <c:pt idx="6888">
                  <c:v>3721.1350000000002</c:v>
                </c:pt>
                <c:pt idx="6889">
                  <c:v>3721.6170000000002</c:v>
                </c:pt>
                <c:pt idx="6890">
                  <c:v>3722.1</c:v>
                </c:pt>
                <c:pt idx="6891">
                  <c:v>3722.5819999999999</c:v>
                </c:pt>
                <c:pt idx="6892">
                  <c:v>3723.0639999999999</c:v>
                </c:pt>
                <c:pt idx="6893">
                  <c:v>3723.5459999999998</c:v>
                </c:pt>
                <c:pt idx="6894">
                  <c:v>3724.0279999999998</c:v>
                </c:pt>
                <c:pt idx="6895">
                  <c:v>3724.51</c:v>
                </c:pt>
                <c:pt idx="6896">
                  <c:v>3724.9920000000002</c:v>
                </c:pt>
                <c:pt idx="6897">
                  <c:v>3725.4749999999999</c:v>
                </c:pt>
                <c:pt idx="6898">
                  <c:v>3725.9569999999999</c:v>
                </c:pt>
                <c:pt idx="6899">
                  <c:v>3726.4389999999999</c:v>
                </c:pt>
                <c:pt idx="6900">
                  <c:v>3726.9209999999998</c:v>
                </c:pt>
                <c:pt idx="6901">
                  <c:v>3727.4029999999998</c:v>
                </c:pt>
                <c:pt idx="6902">
                  <c:v>3727.8850000000002</c:v>
                </c:pt>
                <c:pt idx="6903">
                  <c:v>3728.3670000000002</c:v>
                </c:pt>
                <c:pt idx="6904">
                  <c:v>3728.8490000000002</c:v>
                </c:pt>
                <c:pt idx="6905">
                  <c:v>3729.3319999999999</c:v>
                </c:pt>
                <c:pt idx="6906">
                  <c:v>3729.8139999999999</c:v>
                </c:pt>
                <c:pt idx="6907">
                  <c:v>3730.2959999999998</c:v>
                </c:pt>
                <c:pt idx="6908">
                  <c:v>3730.7779999999998</c:v>
                </c:pt>
                <c:pt idx="6909">
                  <c:v>3731.26</c:v>
                </c:pt>
                <c:pt idx="6910">
                  <c:v>3731.7420000000002</c:v>
                </c:pt>
                <c:pt idx="6911">
                  <c:v>3732.2240000000002</c:v>
                </c:pt>
                <c:pt idx="6912">
                  <c:v>3732.7069999999999</c:v>
                </c:pt>
                <c:pt idx="6913">
                  <c:v>3733.1889999999999</c:v>
                </c:pt>
                <c:pt idx="6914">
                  <c:v>3733.6709999999998</c:v>
                </c:pt>
                <c:pt idx="6915">
                  <c:v>3734.1529999999998</c:v>
                </c:pt>
                <c:pt idx="6916">
                  <c:v>3734.6350000000002</c:v>
                </c:pt>
                <c:pt idx="6917">
                  <c:v>3735.1170000000002</c:v>
                </c:pt>
                <c:pt idx="6918">
                  <c:v>3735.5990000000002</c:v>
                </c:pt>
                <c:pt idx="6919">
                  <c:v>3736.0819999999999</c:v>
                </c:pt>
                <c:pt idx="6920">
                  <c:v>3736.5639999999999</c:v>
                </c:pt>
                <c:pt idx="6921">
                  <c:v>3737.0459999999998</c:v>
                </c:pt>
                <c:pt idx="6922">
                  <c:v>3737.5279999999998</c:v>
                </c:pt>
                <c:pt idx="6923">
                  <c:v>3738.01</c:v>
                </c:pt>
                <c:pt idx="6924">
                  <c:v>3738.4920000000002</c:v>
                </c:pt>
                <c:pt idx="6925">
                  <c:v>3738.9740000000002</c:v>
                </c:pt>
                <c:pt idx="6926">
                  <c:v>3739.4569999999999</c:v>
                </c:pt>
                <c:pt idx="6927">
                  <c:v>3739.9389999999999</c:v>
                </c:pt>
                <c:pt idx="6928">
                  <c:v>3740.4209999999998</c:v>
                </c:pt>
                <c:pt idx="6929">
                  <c:v>3740.9029999999998</c:v>
                </c:pt>
                <c:pt idx="6930">
                  <c:v>3741.3850000000002</c:v>
                </c:pt>
                <c:pt idx="6931">
                  <c:v>3741.8670000000002</c:v>
                </c:pt>
                <c:pt idx="6932">
                  <c:v>3742.3490000000002</c:v>
                </c:pt>
                <c:pt idx="6933">
                  <c:v>3742.8319999999999</c:v>
                </c:pt>
                <c:pt idx="6934">
                  <c:v>3743.3130000000001</c:v>
                </c:pt>
                <c:pt idx="6935">
                  <c:v>3743.7959999999998</c:v>
                </c:pt>
                <c:pt idx="6936">
                  <c:v>3744.2779999999998</c:v>
                </c:pt>
                <c:pt idx="6937">
                  <c:v>3744.76</c:v>
                </c:pt>
                <c:pt idx="6938">
                  <c:v>3745.2420000000002</c:v>
                </c:pt>
                <c:pt idx="6939">
                  <c:v>3745.7240000000002</c:v>
                </c:pt>
                <c:pt idx="6940">
                  <c:v>3746.2060000000001</c:v>
                </c:pt>
                <c:pt idx="6941">
                  <c:v>3746.6880000000001</c:v>
                </c:pt>
                <c:pt idx="6942">
                  <c:v>3747.1709999999998</c:v>
                </c:pt>
                <c:pt idx="6943">
                  <c:v>3747.6529999999998</c:v>
                </c:pt>
                <c:pt idx="6944">
                  <c:v>3748.1350000000002</c:v>
                </c:pt>
                <c:pt idx="6945">
                  <c:v>3748.6170000000002</c:v>
                </c:pt>
                <c:pt idx="6946">
                  <c:v>3749.0990000000002</c:v>
                </c:pt>
                <c:pt idx="6947">
                  <c:v>3749.5810000000001</c:v>
                </c:pt>
                <c:pt idx="6948">
                  <c:v>3750.0630000000001</c:v>
                </c:pt>
                <c:pt idx="6949">
                  <c:v>3750.5459999999998</c:v>
                </c:pt>
                <c:pt idx="6950">
                  <c:v>3751.0279999999998</c:v>
                </c:pt>
                <c:pt idx="6951">
                  <c:v>3751.51</c:v>
                </c:pt>
                <c:pt idx="6952">
                  <c:v>3751.9920000000002</c:v>
                </c:pt>
                <c:pt idx="6953">
                  <c:v>3752.4740000000002</c:v>
                </c:pt>
                <c:pt idx="6954">
                  <c:v>3752.9560000000001</c:v>
                </c:pt>
                <c:pt idx="6955">
                  <c:v>3753.4380000000001</c:v>
                </c:pt>
                <c:pt idx="6956">
                  <c:v>3753.9209999999998</c:v>
                </c:pt>
                <c:pt idx="6957">
                  <c:v>3754.4029999999998</c:v>
                </c:pt>
                <c:pt idx="6958">
                  <c:v>3754.8850000000002</c:v>
                </c:pt>
                <c:pt idx="6959">
                  <c:v>3755.3670000000002</c:v>
                </c:pt>
                <c:pt idx="6960">
                  <c:v>3755.8490000000002</c:v>
                </c:pt>
                <c:pt idx="6961">
                  <c:v>3756.3310000000001</c:v>
                </c:pt>
                <c:pt idx="6962">
                  <c:v>3756.8130000000001</c:v>
                </c:pt>
                <c:pt idx="6963">
                  <c:v>3757.2959999999998</c:v>
                </c:pt>
                <c:pt idx="6964">
                  <c:v>3757.7779999999998</c:v>
                </c:pt>
                <c:pt idx="6965">
                  <c:v>3758.26</c:v>
                </c:pt>
                <c:pt idx="6966">
                  <c:v>3758.7420000000002</c:v>
                </c:pt>
                <c:pt idx="6967">
                  <c:v>3759.2240000000002</c:v>
                </c:pt>
                <c:pt idx="6968">
                  <c:v>3759.7060000000001</c:v>
                </c:pt>
                <c:pt idx="6969">
                  <c:v>3760.1880000000001</c:v>
                </c:pt>
                <c:pt idx="6970">
                  <c:v>3760.67</c:v>
                </c:pt>
                <c:pt idx="6971">
                  <c:v>3761.1529999999998</c:v>
                </c:pt>
                <c:pt idx="6972">
                  <c:v>3761.6350000000002</c:v>
                </c:pt>
                <c:pt idx="6973">
                  <c:v>3762.1170000000002</c:v>
                </c:pt>
                <c:pt idx="6974">
                  <c:v>3762.5990000000002</c:v>
                </c:pt>
                <c:pt idx="6975">
                  <c:v>3763.0810000000001</c:v>
                </c:pt>
                <c:pt idx="6976">
                  <c:v>3763.5630000000001</c:v>
                </c:pt>
                <c:pt idx="6977">
                  <c:v>3764.0450000000001</c:v>
                </c:pt>
                <c:pt idx="6978">
                  <c:v>3764.5279999999998</c:v>
                </c:pt>
                <c:pt idx="6979">
                  <c:v>3765.01</c:v>
                </c:pt>
                <c:pt idx="6980">
                  <c:v>3765.4920000000002</c:v>
                </c:pt>
                <c:pt idx="6981">
                  <c:v>3765.9740000000002</c:v>
                </c:pt>
                <c:pt idx="6982">
                  <c:v>3766.4560000000001</c:v>
                </c:pt>
                <c:pt idx="6983">
                  <c:v>3766.9380000000001</c:v>
                </c:pt>
                <c:pt idx="6984">
                  <c:v>3767.42</c:v>
                </c:pt>
                <c:pt idx="6985">
                  <c:v>3767.9029999999998</c:v>
                </c:pt>
                <c:pt idx="6986">
                  <c:v>3768.3850000000002</c:v>
                </c:pt>
                <c:pt idx="6987">
                  <c:v>3768.8670000000002</c:v>
                </c:pt>
                <c:pt idx="6988">
                  <c:v>3769.3490000000002</c:v>
                </c:pt>
                <c:pt idx="6989">
                  <c:v>3769.8310000000001</c:v>
                </c:pt>
                <c:pt idx="6990">
                  <c:v>3770.3130000000001</c:v>
                </c:pt>
                <c:pt idx="6991">
                  <c:v>3770.7950000000001</c:v>
                </c:pt>
                <c:pt idx="6992">
                  <c:v>3771.2779999999998</c:v>
                </c:pt>
                <c:pt idx="6993">
                  <c:v>3771.76</c:v>
                </c:pt>
                <c:pt idx="6994">
                  <c:v>3772.2420000000002</c:v>
                </c:pt>
                <c:pt idx="6995">
                  <c:v>3772.7240000000002</c:v>
                </c:pt>
                <c:pt idx="6996">
                  <c:v>3773.2060000000001</c:v>
                </c:pt>
                <c:pt idx="6997">
                  <c:v>3773.6880000000001</c:v>
                </c:pt>
                <c:pt idx="6998">
                  <c:v>3774.17</c:v>
                </c:pt>
                <c:pt idx="6999">
                  <c:v>3774.6529999999998</c:v>
                </c:pt>
                <c:pt idx="7000">
                  <c:v>3775.1350000000002</c:v>
                </c:pt>
                <c:pt idx="7001">
                  <c:v>3775.6170000000002</c:v>
                </c:pt>
                <c:pt idx="7002">
                  <c:v>3776.0990000000002</c:v>
                </c:pt>
                <c:pt idx="7003">
                  <c:v>3776.5810000000001</c:v>
                </c:pt>
                <c:pt idx="7004">
                  <c:v>3777.0630000000001</c:v>
                </c:pt>
                <c:pt idx="7005">
                  <c:v>3777.5450000000001</c:v>
                </c:pt>
                <c:pt idx="7006">
                  <c:v>3778.027</c:v>
                </c:pt>
                <c:pt idx="7007">
                  <c:v>3778.51</c:v>
                </c:pt>
                <c:pt idx="7008">
                  <c:v>3778.9920000000002</c:v>
                </c:pt>
                <c:pt idx="7009">
                  <c:v>3779.4740000000002</c:v>
                </c:pt>
                <c:pt idx="7010">
                  <c:v>3779.9560000000001</c:v>
                </c:pt>
                <c:pt idx="7011">
                  <c:v>3780.4380000000001</c:v>
                </c:pt>
                <c:pt idx="7012">
                  <c:v>3780.92</c:v>
                </c:pt>
                <c:pt idx="7013">
                  <c:v>3781.402</c:v>
                </c:pt>
                <c:pt idx="7014">
                  <c:v>3781.8850000000002</c:v>
                </c:pt>
                <c:pt idx="7015">
                  <c:v>3782.3670000000002</c:v>
                </c:pt>
                <c:pt idx="7016">
                  <c:v>3782.8490000000002</c:v>
                </c:pt>
                <c:pt idx="7017">
                  <c:v>3783.3310000000001</c:v>
                </c:pt>
                <c:pt idx="7018">
                  <c:v>3783.8130000000001</c:v>
                </c:pt>
                <c:pt idx="7019">
                  <c:v>3784.2950000000001</c:v>
                </c:pt>
                <c:pt idx="7020">
                  <c:v>3784.777</c:v>
                </c:pt>
                <c:pt idx="7021">
                  <c:v>3785.26</c:v>
                </c:pt>
                <c:pt idx="7022">
                  <c:v>3785.7420000000002</c:v>
                </c:pt>
                <c:pt idx="7023">
                  <c:v>3786.2240000000002</c:v>
                </c:pt>
                <c:pt idx="7024">
                  <c:v>3786.7060000000001</c:v>
                </c:pt>
                <c:pt idx="7025">
                  <c:v>3787.1880000000001</c:v>
                </c:pt>
                <c:pt idx="7026">
                  <c:v>3787.67</c:v>
                </c:pt>
                <c:pt idx="7027">
                  <c:v>3788.152</c:v>
                </c:pt>
                <c:pt idx="7028">
                  <c:v>3788.6350000000002</c:v>
                </c:pt>
                <c:pt idx="7029">
                  <c:v>3789.1170000000002</c:v>
                </c:pt>
                <c:pt idx="7030">
                  <c:v>3789.5990000000002</c:v>
                </c:pt>
                <c:pt idx="7031">
                  <c:v>3790.0810000000001</c:v>
                </c:pt>
                <c:pt idx="7032">
                  <c:v>3790.5630000000001</c:v>
                </c:pt>
                <c:pt idx="7033">
                  <c:v>3791.0450000000001</c:v>
                </c:pt>
                <c:pt idx="7034">
                  <c:v>3791.527</c:v>
                </c:pt>
                <c:pt idx="7035">
                  <c:v>3792.01</c:v>
                </c:pt>
                <c:pt idx="7036">
                  <c:v>3792.491</c:v>
                </c:pt>
                <c:pt idx="7037">
                  <c:v>3792.9740000000002</c:v>
                </c:pt>
                <c:pt idx="7038">
                  <c:v>3793.4560000000001</c:v>
                </c:pt>
                <c:pt idx="7039">
                  <c:v>3793.9380000000001</c:v>
                </c:pt>
                <c:pt idx="7040">
                  <c:v>3794.42</c:v>
                </c:pt>
                <c:pt idx="7041">
                  <c:v>3794.902</c:v>
                </c:pt>
                <c:pt idx="7042">
                  <c:v>3795.384</c:v>
                </c:pt>
                <c:pt idx="7043">
                  <c:v>3795.866</c:v>
                </c:pt>
                <c:pt idx="7044">
                  <c:v>3796.3490000000002</c:v>
                </c:pt>
                <c:pt idx="7045">
                  <c:v>3796.8310000000001</c:v>
                </c:pt>
                <c:pt idx="7046">
                  <c:v>3797.3130000000001</c:v>
                </c:pt>
                <c:pt idx="7047">
                  <c:v>3797.7950000000001</c:v>
                </c:pt>
                <c:pt idx="7048">
                  <c:v>3798.277</c:v>
                </c:pt>
                <c:pt idx="7049">
                  <c:v>3798.759</c:v>
                </c:pt>
                <c:pt idx="7050">
                  <c:v>3799.241</c:v>
                </c:pt>
                <c:pt idx="7051">
                  <c:v>3799.7240000000002</c:v>
                </c:pt>
                <c:pt idx="7052">
                  <c:v>3800.2060000000001</c:v>
                </c:pt>
                <c:pt idx="7053">
                  <c:v>3800.6880000000001</c:v>
                </c:pt>
                <c:pt idx="7054">
                  <c:v>3801.17</c:v>
                </c:pt>
                <c:pt idx="7055">
                  <c:v>3801.652</c:v>
                </c:pt>
                <c:pt idx="7056">
                  <c:v>3802.134</c:v>
                </c:pt>
                <c:pt idx="7057">
                  <c:v>3802.616</c:v>
                </c:pt>
                <c:pt idx="7058">
                  <c:v>3803.0990000000002</c:v>
                </c:pt>
                <c:pt idx="7059">
                  <c:v>3803.5810000000001</c:v>
                </c:pt>
                <c:pt idx="7060">
                  <c:v>3804.0630000000001</c:v>
                </c:pt>
                <c:pt idx="7061">
                  <c:v>3804.5450000000001</c:v>
                </c:pt>
                <c:pt idx="7062">
                  <c:v>3805.027</c:v>
                </c:pt>
                <c:pt idx="7063">
                  <c:v>3805.509</c:v>
                </c:pt>
                <c:pt idx="7064">
                  <c:v>3805.991</c:v>
                </c:pt>
                <c:pt idx="7065">
                  <c:v>3806.4740000000002</c:v>
                </c:pt>
                <c:pt idx="7066">
                  <c:v>3806.9560000000001</c:v>
                </c:pt>
                <c:pt idx="7067">
                  <c:v>3807.4380000000001</c:v>
                </c:pt>
                <c:pt idx="7068">
                  <c:v>3807.92</c:v>
                </c:pt>
                <c:pt idx="7069">
                  <c:v>3808.402</c:v>
                </c:pt>
                <c:pt idx="7070">
                  <c:v>3808.884</c:v>
                </c:pt>
                <c:pt idx="7071">
                  <c:v>3809.366</c:v>
                </c:pt>
                <c:pt idx="7072">
                  <c:v>3809.848</c:v>
                </c:pt>
                <c:pt idx="7073">
                  <c:v>3810.3310000000001</c:v>
                </c:pt>
                <c:pt idx="7074">
                  <c:v>3810.8130000000001</c:v>
                </c:pt>
                <c:pt idx="7075">
                  <c:v>3811.2950000000001</c:v>
                </c:pt>
                <c:pt idx="7076">
                  <c:v>3811.777</c:v>
                </c:pt>
                <c:pt idx="7077">
                  <c:v>3812.259</c:v>
                </c:pt>
                <c:pt idx="7078">
                  <c:v>3812.741</c:v>
                </c:pt>
                <c:pt idx="7079">
                  <c:v>3813.223</c:v>
                </c:pt>
                <c:pt idx="7080">
                  <c:v>3813.7060000000001</c:v>
                </c:pt>
                <c:pt idx="7081">
                  <c:v>3814.1880000000001</c:v>
                </c:pt>
                <c:pt idx="7082">
                  <c:v>3814.67</c:v>
                </c:pt>
                <c:pt idx="7083">
                  <c:v>3815.152</c:v>
                </c:pt>
                <c:pt idx="7084">
                  <c:v>3815.634</c:v>
                </c:pt>
                <c:pt idx="7085">
                  <c:v>3816.116</c:v>
                </c:pt>
                <c:pt idx="7086">
                  <c:v>3816.598</c:v>
                </c:pt>
                <c:pt idx="7087">
                  <c:v>3817.0810000000001</c:v>
                </c:pt>
                <c:pt idx="7088">
                  <c:v>3817.5630000000001</c:v>
                </c:pt>
                <c:pt idx="7089">
                  <c:v>3818.0450000000001</c:v>
                </c:pt>
                <c:pt idx="7090">
                  <c:v>3818.527</c:v>
                </c:pt>
                <c:pt idx="7091">
                  <c:v>3819.009</c:v>
                </c:pt>
                <c:pt idx="7092">
                  <c:v>3819.491</c:v>
                </c:pt>
                <c:pt idx="7093">
                  <c:v>3819.973</c:v>
                </c:pt>
                <c:pt idx="7094">
                  <c:v>3820.4560000000001</c:v>
                </c:pt>
                <c:pt idx="7095">
                  <c:v>3820.9380000000001</c:v>
                </c:pt>
                <c:pt idx="7096">
                  <c:v>3821.42</c:v>
                </c:pt>
                <c:pt idx="7097">
                  <c:v>3821.902</c:v>
                </c:pt>
                <c:pt idx="7098">
                  <c:v>3822.384</c:v>
                </c:pt>
                <c:pt idx="7099">
                  <c:v>3822.866</c:v>
                </c:pt>
                <c:pt idx="7100">
                  <c:v>3823.348</c:v>
                </c:pt>
                <c:pt idx="7101">
                  <c:v>3823.8310000000001</c:v>
                </c:pt>
                <c:pt idx="7102">
                  <c:v>3824.3130000000001</c:v>
                </c:pt>
                <c:pt idx="7103">
                  <c:v>3824.7950000000001</c:v>
                </c:pt>
                <c:pt idx="7104">
                  <c:v>3825.277</c:v>
                </c:pt>
                <c:pt idx="7105">
                  <c:v>3825.759</c:v>
                </c:pt>
                <c:pt idx="7106">
                  <c:v>3826.241</c:v>
                </c:pt>
                <c:pt idx="7107">
                  <c:v>3826.723</c:v>
                </c:pt>
                <c:pt idx="7108">
                  <c:v>3827.2060000000001</c:v>
                </c:pt>
                <c:pt idx="7109">
                  <c:v>3827.6880000000001</c:v>
                </c:pt>
                <c:pt idx="7110">
                  <c:v>3828.17</c:v>
                </c:pt>
                <c:pt idx="7111">
                  <c:v>3828.652</c:v>
                </c:pt>
                <c:pt idx="7112">
                  <c:v>3829.134</c:v>
                </c:pt>
                <c:pt idx="7113">
                  <c:v>3829.616</c:v>
                </c:pt>
                <c:pt idx="7114">
                  <c:v>3830.098</c:v>
                </c:pt>
                <c:pt idx="7115">
                  <c:v>3830.58</c:v>
                </c:pt>
                <c:pt idx="7116">
                  <c:v>3831.0630000000001</c:v>
                </c:pt>
                <c:pt idx="7117">
                  <c:v>3831.5450000000001</c:v>
                </c:pt>
                <c:pt idx="7118">
                  <c:v>3832.027</c:v>
                </c:pt>
                <c:pt idx="7119">
                  <c:v>3832.509</c:v>
                </c:pt>
                <c:pt idx="7120">
                  <c:v>3832.991</c:v>
                </c:pt>
                <c:pt idx="7121">
                  <c:v>3833.473</c:v>
                </c:pt>
                <c:pt idx="7122">
                  <c:v>3833.9549999999999</c:v>
                </c:pt>
                <c:pt idx="7123">
                  <c:v>3834.4380000000001</c:v>
                </c:pt>
                <c:pt idx="7124">
                  <c:v>3834.92</c:v>
                </c:pt>
                <c:pt idx="7125">
                  <c:v>3835.402</c:v>
                </c:pt>
                <c:pt idx="7126">
                  <c:v>3835.884</c:v>
                </c:pt>
                <c:pt idx="7127">
                  <c:v>3836.366</c:v>
                </c:pt>
                <c:pt idx="7128">
                  <c:v>3836.848</c:v>
                </c:pt>
                <c:pt idx="7129">
                  <c:v>3837.33</c:v>
                </c:pt>
                <c:pt idx="7130">
                  <c:v>3837.8130000000001</c:v>
                </c:pt>
                <c:pt idx="7131">
                  <c:v>3838.2950000000001</c:v>
                </c:pt>
                <c:pt idx="7132">
                  <c:v>3838.777</c:v>
                </c:pt>
                <c:pt idx="7133">
                  <c:v>3839.259</c:v>
                </c:pt>
                <c:pt idx="7134">
                  <c:v>3839.741</c:v>
                </c:pt>
                <c:pt idx="7135">
                  <c:v>3840.223</c:v>
                </c:pt>
                <c:pt idx="7136">
                  <c:v>3840.7049999999999</c:v>
                </c:pt>
                <c:pt idx="7137">
                  <c:v>3841.1880000000001</c:v>
                </c:pt>
                <c:pt idx="7138">
                  <c:v>3841.67</c:v>
                </c:pt>
                <c:pt idx="7139">
                  <c:v>3842.152</c:v>
                </c:pt>
                <c:pt idx="7140">
                  <c:v>3842.634</c:v>
                </c:pt>
                <c:pt idx="7141">
                  <c:v>3843.116</c:v>
                </c:pt>
                <c:pt idx="7142">
                  <c:v>3843.598</c:v>
                </c:pt>
                <c:pt idx="7143">
                  <c:v>3844.08</c:v>
                </c:pt>
                <c:pt idx="7144">
                  <c:v>3844.5630000000001</c:v>
                </c:pt>
                <c:pt idx="7145">
                  <c:v>3845.0439999999999</c:v>
                </c:pt>
                <c:pt idx="7146">
                  <c:v>3845.527</c:v>
                </c:pt>
                <c:pt idx="7147">
                  <c:v>3846.009</c:v>
                </c:pt>
                <c:pt idx="7148">
                  <c:v>3846.491</c:v>
                </c:pt>
                <c:pt idx="7149">
                  <c:v>3846.973</c:v>
                </c:pt>
                <c:pt idx="7150">
                  <c:v>3847.4549999999999</c:v>
                </c:pt>
                <c:pt idx="7151">
                  <c:v>3847.9369999999999</c:v>
                </c:pt>
                <c:pt idx="7152">
                  <c:v>3848.4189999999999</c:v>
                </c:pt>
                <c:pt idx="7153">
                  <c:v>3848.902</c:v>
                </c:pt>
                <c:pt idx="7154">
                  <c:v>3849.384</c:v>
                </c:pt>
                <c:pt idx="7155">
                  <c:v>3849.866</c:v>
                </c:pt>
                <c:pt idx="7156">
                  <c:v>3850.348</c:v>
                </c:pt>
                <c:pt idx="7157">
                  <c:v>3850.83</c:v>
                </c:pt>
                <c:pt idx="7158">
                  <c:v>3851.3119999999999</c:v>
                </c:pt>
                <c:pt idx="7159">
                  <c:v>3851.7939999999999</c:v>
                </c:pt>
                <c:pt idx="7160">
                  <c:v>3852.277</c:v>
                </c:pt>
                <c:pt idx="7161">
                  <c:v>3852.759</c:v>
                </c:pt>
                <c:pt idx="7162">
                  <c:v>3853.241</c:v>
                </c:pt>
                <c:pt idx="7163">
                  <c:v>3853.723</c:v>
                </c:pt>
                <c:pt idx="7164">
                  <c:v>3854.2049999999999</c:v>
                </c:pt>
                <c:pt idx="7165">
                  <c:v>3854.6869999999999</c:v>
                </c:pt>
                <c:pt idx="7166">
                  <c:v>3855.1689999999999</c:v>
                </c:pt>
                <c:pt idx="7167">
                  <c:v>3855.652</c:v>
                </c:pt>
                <c:pt idx="7168">
                  <c:v>3856.134</c:v>
                </c:pt>
                <c:pt idx="7169">
                  <c:v>3856.616</c:v>
                </c:pt>
                <c:pt idx="7170">
                  <c:v>3857.098</c:v>
                </c:pt>
                <c:pt idx="7171">
                  <c:v>3857.58</c:v>
                </c:pt>
                <c:pt idx="7172">
                  <c:v>3858.0619999999999</c:v>
                </c:pt>
                <c:pt idx="7173">
                  <c:v>3858.5439999999999</c:v>
                </c:pt>
                <c:pt idx="7174">
                  <c:v>3859.027</c:v>
                </c:pt>
                <c:pt idx="7175">
                  <c:v>3859.509</c:v>
                </c:pt>
                <c:pt idx="7176">
                  <c:v>3859.991</c:v>
                </c:pt>
                <c:pt idx="7177">
                  <c:v>3860.473</c:v>
                </c:pt>
                <c:pt idx="7178">
                  <c:v>3860.9549999999999</c:v>
                </c:pt>
                <c:pt idx="7179">
                  <c:v>3861.4369999999999</c:v>
                </c:pt>
                <c:pt idx="7180">
                  <c:v>3861.9189999999999</c:v>
                </c:pt>
                <c:pt idx="7181">
                  <c:v>3862.4009999999998</c:v>
                </c:pt>
                <c:pt idx="7182">
                  <c:v>3862.884</c:v>
                </c:pt>
                <c:pt idx="7183">
                  <c:v>3863.366</c:v>
                </c:pt>
                <c:pt idx="7184">
                  <c:v>3863.848</c:v>
                </c:pt>
                <c:pt idx="7185">
                  <c:v>3864.33</c:v>
                </c:pt>
                <c:pt idx="7186">
                  <c:v>3864.8119999999999</c:v>
                </c:pt>
                <c:pt idx="7187">
                  <c:v>3865.2939999999999</c:v>
                </c:pt>
                <c:pt idx="7188">
                  <c:v>3865.7759999999998</c:v>
                </c:pt>
                <c:pt idx="7189">
                  <c:v>3866.259</c:v>
                </c:pt>
                <c:pt idx="7190">
                  <c:v>3866.741</c:v>
                </c:pt>
                <c:pt idx="7191">
                  <c:v>3867.223</c:v>
                </c:pt>
                <c:pt idx="7192">
                  <c:v>3867.7049999999999</c:v>
                </c:pt>
                <c:pt idx="7193">
                  <c:v>3868.1869999999999</c:v>
                </c:pt>
                <c:pt idx="7194">
                  <c:v>3868.6689999999999</c:v>
                </c:pt>
                <c:pt idx="7195">
                  <c:v>3869.1509999999998</c:v>
                </c:pt>
                <c:pt idx="7196">
                  <c:v>3869.634</c:v>
                </c:pt>
                <c:pt idx="7197">
                  <c:v>3870.116</c:v>
                </c:pt>
                <c:pt idx="7198">
                  <c:v>3870.598</c:v>
                </c:pt>
                <c:pt idx="7199">
                  <c:v>3871.08</c:v>
                </c:pt>
                <c:pt idx="7200">
                  <c:v>3871.5619999999999</c:v>
                </c:pt>
                <c:pt idx="7201">
                  <c:v>3872.0439999999999</c:v>
                </c:pt>
                <c:pt idx="7202">
                  <c:v>3872.5259999999998</c:v>
                </c:pt>
                <c:pt idx="7203">
                  <c:v>3873.009</c:v>
                </c:pt>
                <c:pt idx="7204">
                  <c:v>3873.491</c:v>
                </c:pt>
                <c:pt idx="7205">
                  <c:v>3873.973</c:v>
                </c:pt>
                <c:pt idx="7206">
                  <c:v>3874.4549999999999</c:v>
                </c:pt>
                <c:pt idx="7207">
                  <c:v>3874.9369999999999</c:v>
                </c:pt>
                <c:pt idx="7208">
                  <c:v>3875.4189999999999</c:v>
                </c:pt>
                <c:pt idx="7209">
                  <c:v>3875.9009999999998</c:v>
                </c:pt>
                <c:pt idx="7210">
                  <c:v>3876.384</c:v>
                </c:pt>
                <c:pt idx="7211">
                  <c:v>3876.8649999999998</c:v>
                </c:pt>
                <c:pt idx="7212">
                  <c:v>3877.348</c:v>
                </c:pt>
                <c:pt idx="7213">
                  <c:v>3877.83</c:v>
                </c:pt>
                <c:pt idx="7214">
                  <c:v>3878.3119999999999</c:v>
                </c:pt>
                <c:pt idx="7215">
                  <c:v>3878.7939999999999</c:v>
                </c:pt>
                <c:pt idx="7216">
                  <c:v>3879.2759999999998</c:v>
                </c:pt>
                <c:pt idx="7217">
                  <c:v>3879.7579999999998</c:v>
                </c:pt>
                <c:pt idx="7218">
                  <c:v>3880.24</c:v>
                </c:pt>
                <c:pt idx="7219">
                  <c:v>3880.723</c:v>
                </c:pt>
                <c:pt idx="7220">
                  <c:v>3881.2049999999999</c:v>
                </c:pt>
                <c:pt idx="7221">
                  <c:v>3881.6869999999999</c:v>
                </c:pt>
                <c:pt idx="7222">
                  <c:v>3882.1689999999999</c:v>
                </c:pt>
                <c:pt idx="7223">
                  <c:v>3882.6509999999998</c:v>
                </c:pt>
                <c:pt idx="7224">
                  <c:v>3883.1329999999998</c:v>
                </c:pt>
                <c:pt idx="7225">
                  <c:v>3883.6149999999998</c:v>
                </c:pt>
                <c:pt idx="7226">
                  <c:v>3884.098</c:v>
                </c:pt>
                <c:pt idx="7227">
                  <c:v>3884.58</c:v>
                </c:pt>
                <c:pt idx="7228">
                  <c:v>3885.0619999999999</c:v>
                </c:pt>
                <c:pt idx="7229">
                  <c:v>3885.5439999999999</c:v>
                </c:pt>
                <c:pt idx="7230">
                  <c:v>3886.0259999999998</c:v>
                </c:pt>
                <c:pt idx="7231">
                  <c:v>3886.5079999999998</c:v>
                </c:pt>
                <c:pt idx="7232">
                  <c:v>3886.99</c:v>
                </c:pt>
                <c:pt idx="7233">
                  <c:v>3887.473</c:v>
                </c:pt>
                <c:pt idx="7234">
                  <c:v>3887.9549999999999</c:v>
                </c:pt>
                <c:pt idx="7235">
                  <c:v>3888.4369999999999</c:v>
                </c:pt>
                <c:pt idx="7236">
                  <c:v>3888.9189999999999</c:v>
                </c:pt>
                <c:pt idx="7237">
                  <c:v>3889.4009999999998</c:v>
                </c:pt>
                <c:pt idx="7238">
                  <c:v>3889.8829999999998</c:v>
                </c:pt>
                <c:pt idx="7239">
                  <c:v>3890.3649999999998</c:v>
                </c:pt>
                <c:pt idx="7240">
                  <c:v>3890.848</c:v>
                </c:pt>
                <c:pt idx="7241">
                  <c:v>3891.33</c:v>
                </c:pt>
                <c:pt idx="7242">
                  <c:v>3891.8119999999999</c:v>
                </c:pt>
                <c:pt idx="7243">
                  <c:v>3892.2939999999999</c:v>
                </c:pt>
                <c:pt idx="7244">
                  <c:v>3892.7759999999998</c:v>
                </c:pt>
                <c:pt idx="7245">
                  <c:v>3893.2579999999998</c:v>
                </c:pt>
                <c:pt idx="7246">
                  <c:v>3893.74</c:v>
                </c:pt>
                <c:pt idx="7247">
                  <c:v>3894.2220000000002</c:v>
                </c:pt>
                <c:pt idx="7248">
                  <c:v>3894.7049999999999</c:v>
                </c:pt>
                <c:pt idx="7249">
                  <c:v>3895.1869999999999</c:v>
                </c:pt>
                <c:pt idx="7250">
                  <c:v>3895.6689999999999</c:v>
                </c:pt>
                <c:pt idx="7251">
                  <c:v>3896.1509999999998</c:v>
                </c:pt>
                <c:pt idx="7252">
                  <c:v>3896.6329999999998</c:v>
                </c:pt>
                <c:pt idx="7253">
                  <c:v>3897.1149999999998</c:v>
                </c:pt>
                <c:pt idx="7254">
                  <c:v>3897.5970000000002</c:v>
                </c:pt>
                <c:pt idx="7255">
                  <c:v>3898.08</c:v>
                </c:pt>
                <c:pt idx="7256">
                  <c:v>3898.5619999999999</c:v>
                </c:pt>
                <c:pt idx="7257">
                  <c:v>3899.0439999999999</c:v>
                </c:pt>
                <c:pt idx="7258">
                  <c:v>3899.5259999999998</c:v>
                </c:pt>
                <c:pt idx="7259">
                  <c:v>3900.0079999999998</c:v>
                </c:pt>
                <c:pt idx="7260">
                  <c:v>3900.49</c:v>
                </c:pt>
                <c:pt idx="7261">
                  <c:v>3900.9720000000002</c:v>
                </c:pt>
                <c:pt idx="7262">
                  <c:v>3901.4549999999999</c:v>
                </c:pt>
                <c:pt idx="7263">
                  <c:v>3901.9369999999999</c:v>
                </c:pt>
                <c:pt idx="7264">
                  <c:v>3902.4189999999999</c:v>
                </c:pt>
                <c:pt idx="7265">
                  <c:v>3902.9009999999998</c:v>
                </c:pt>
                <c:pt idx="7266">
                  <c:v>3903.3829999999998</c:v>
                </c:pt>
                <c:pt idx="7267">
                  <c:v>3903.8649999999998</c:v>
                </c:pt>
                <c:pt idx="7268">
                  <c:v>3904.3470000000002</c:v>
                </c:pt>
                <c:pt idx="7269">
                  <c:v>3904.83</c:v>
                </c:pt>
                <c:pt idx="7270">
                  <c:v>3905.3119999999999</c:v>
                </c:pt>
                <c:pt idx="7271">
                  <c:v>3905.7939999999999</c:v>
                </c:pt>
                <c:pt idx="7272">
                  <c:v>3906.2759999999998</c:v>
                </c:pt>
                <c:pt idx="7273">
                  <c:v>3906.7579999999998</c:v>
                </c:pt>
                <c:pt idx="7274">
                  <c:v>3907.24</c:v>
                </c:pt>
                <c:pt idx="7275">
                  <c:v>3907.7220000000002</c:v>
                </c:pt>
                <c:pt idx="7276">
                  <c:v>3908.2049999999999</c:v>
                </c:pt>
                <c:pt idx="7277">
                  <c:v>3908.6869999999999</c:v>
                </c:pt>
                <c:pt idx="7278">
                  <c:v>3909.1689999999999</c:v>
                </c:pt>
                <c:pt idx="7279">
                  <c:v>3909.6509999999998</c:v>
                </c:pt>
                <c:pt idx="7280">
                  <c:v>3910.1329999999998</c:v>
                </c:pt>
                <c:pt idx="7281">
                  <c:v>3910.6149999999998</c:v>
                </c:pt>
                <c:pt idx="7282">
                  <c:v>3911.0970000000002</c:v>
                </c:pt>
                <c:pt idx="7283">
                  <c:v>3911.58</c:v>
                </c:pt>
                <c:pt idx="7284">
                  <c:v>3912.0619999999999</c:v>
                </c:pt>
                <c:pt idx="7285">
                  <c:v>3912.5439999999999</c:v>
                </c:pt>
                <c:pt idx="7286">
                  <c:v>3913.0259999999998</c:v>
                </c:pt>
                <c:pt idx="7287">
                  <c:v>3913.5079999999998</c:v>
                </c:pt>
                <c:pt idx="7288">
                  <c:v>3913.99</c:v>
                </c:pt>
                <c:pt idx="7289">
                  <c:v>3914.4720000000002</c:v>
                </c:pt>
                <c:pt idx="7290">
                  <c:v>3914.9540000000002</c:v>
                </c:pt>
                <c:pt idx="7291">
                  <c:v>3915.4369999999999</c:v>
                </c:pt>
                <c:pt idx="7292">
                  <c:v>3915.9189999999999</c:v>
                </c:pt>
                <c:pt idx="7293">
                  <c:v>3916.4009999999998</c:v>
                </c:pt>
                <c:pt idx="7294">
                  <c:v>3916.8829999999998</c:v>
                </c:pt>
                <c:pt idx="7295">
                  <c:v>3917.3649999999998</c:v>
                </c:pt>
                <c:pt idx="7296">
                  <c:v>3917.8470000000002</c:v>
                </c:pt>
                <c:pt idx="7297">
                  <c:v>3918.3290000000002</c:v>
                </c:pt>
                <c:pt idx="7298">
                  <c:v>3918.8119999999999</c:v>
                </c:pt>
                <c:pt idx="7299">
                  <c:v>3919.2939999999999</c:v>
                </c:pt>
                <c:pt idx="7300">
                  <c:v>3919.7759999999998</c:v>
                </c:pt>
                <c:pt idx="7301">
                  <c:v>3920.2579999999998</c:v>
                </c:pt>
                <c:pt idx="7302">
                  <c:v>3920.74</c:v>
                </c:pt>
                <c:pt idx="7303">
                  <c:v>3921.2220000000002</c:v>
                </c:pt>
                <c:pt idx="7304">
                  <c:v>3921.7040000000002</c:v>
                </c:pt>
                <c:pt idx="7305">
                  <c:v>3922.1869999999999</c:v>
                </c:pt>
                <c:pt idx="7306">
                  <c:v>3922.6689999999999</c:v>
                </c:pt>
                <c:pt idx="7307">
                  <c:v>3923.1509999999998</c:v>
                </c:pt>
                <c:pt idx="7308">
                  <c:v>3923.6329999999998</c:v>
                </c:pt>
                <c:pt idx="7309">
                  <c:v>3924.1149999999998</c:v>
                </c:pt>
                <c:pt idx="7310">
                  <c:v>3924.5970000000002</c:v>
                </c:pt>
                <c:pt idx="7311">
                  <c:v>3925.0790000000002</c:v>
                </c:pt>
                <c:pt idx="7312">
                  <c:v>3925.5619999999999</c:v>
                </c:pt>
                <c:pt idx="7313">
                  <c:v>3926.0439999999999</c:v>
                </c:pt>
                <c:pt idx="7314">
                  <c:v>3926.5259999999998</c:v>
                </c:pt>
                <c:pt idx="7315">
                  <c:v>3927.0079999999998</c:v>
                </c:pt>
                <c:pt idx="7316">
                  <c:v>3927.49</c:v>
                </c:pt>
                <c:pt idx="7317">
                  <c:v>3927.9720000000002</c:v>
                </c:pt>
                <c:pt idx="7318">
                  <c:v>3928.4540000000002</c:v>
                </c:pt>
                <c:pt idx="7319">
                  <c:v>3928.9369999999999</c:v>
                </c:pt>
                <c:pt idx="7320">
                  <c:v>3929.4180000000001</c:v>
                </c:pt>
                <c:pt idx="7321">
                  <c:v>3929.9009999999998</c:v>
                </c:pt>
                <c:pt idx="7322">
                  <c:v>3930.3829999999998</c:v>
                </c:pt>
                <c:pt idx="7323">
                  <c:v>3930.8649999999998</c:v>
                </c:pt>
                <c:pt idx="7324">
                  <c:v>3931.3470000000002</c:v>
                </c:pt>
                <c:pt idx="7325">
                  <c:v>3931.8290000000002</c:v>
                </c:pt>
                <c:pt idx="7326">
                  <c:v>3932.3110000000001</c:v>
                </c:pt>
                <c:pt idx="7327">
                  <c:v>3932.7930000000001</c:v>
                </c:pt>
                <c:pt idx="7328">
                  <c:v>3933.2759999999998</c:v>
                </c:pt>
                <c:pt idx="7329">
                  <c:v>3933.7579999999998</c:v>
                </c:pt>
                <c:pt idx="7330">
                  <c:v>3934.24</c:v>
                </c:pt>
                <c:pt idx="7331">
                  <c:v>3934.7220000000002</c:v>
                </c:pt>
                <c:pt idx="7332">
                  <c:v>3935.2040000000002</c:v>
                </c:pt>
                <c:pt idx="7333">
                  <c:v>3935.6860000000001</c:v>
                </c:pt>
                <c:pt idx="7334">
                  <c:v>3936.1680000000001</c:v>
                </c:pt>
                <c:pt idx="7335">
                  <c:v>3936.6509999999998</c:v>
                </c:pt>
                <c:pt idx="7336">
                  <c:v>3937.1329999999998</c:v>
                </c:pt>
                <c:pt idx="7337">
                  <c:v>3937.6149999999998</c:v>
                </c:pt>
                <c:pt idx="7338">
                  <c:v>3938.0970000000002</c:v>
                </c:pt>
                <c:pt idx="7339">
                  <c:v>3938.5790000000002</c:v>
                </c:pt>
                <c:pt idx="7340">
                  <c:v>3939.0610000000001</c:v>
                </c:pt>
                <c:pt idx="7341">
                  <c:v>3939.5430000000001</c:v>
                </c:pt>
                <c:pt idx="7342">
                  <c:v>3940.0259999999998</c:v>
                </c:pt>
                <c:pt idx="7343">
                  <c:v>3940.5079999999998</c:v>
                </c:pt>
                <c:pt idx="7344">
                  <c:v>3940.99</c:v>
                </c:pt>
                <c:pt idx="7345">
                  <c:v>3941.4720000000002</c:v>
                </c:pt>
                <c:pt idx="7346">
                  <c:v>3941.9540000000002</c:v>
                </c:pt>
                <c:pt idx="7347">
                  <c:v>3942.4360000000001</c:v>
                </c:pt>
                <c:pt idx="7348">
                  <c:v>3942.9180000000001</c:v>
                </c:pt>
                <c:pt idx="7349">
                  <c:v>3943.4009999999998</c:v>
                </c:pt>
                <c:pt idx="7350">
                  <c:v>3943.8829999999998</c:v>
                </c:pt>
                <c:pt idx="7351">
                  <c:v>3944.3649999999998</c:v>
                </c:pt>
                <c:pt idx="7352">
                  <c:v>3944.8470000000002</c:v>
                </c:pt>
                <c:pt idx="7353">
                  <c:v>3945.3290000000002</c:v>
                </c:pt>
                <c:pt idx="7354">
                  <c:v>3945.8110000000001</c:v>
                </c:pt>
                <c:pt idx="7355">
                  <c:v>3946.2930000000001</c:v>
                </c:pt>
                <c:pt idx="7356">
                  <c:v>3946.7750000000001</c:v>
                </c:pt>
                <c:pt idx="7357">
                  <c:v>3947.2579999999998</c:v>
                </c:pt>
                <c:pt idx="7358">
                  <c:v>3947.74</c:v>
                </c:pt>
                <c:pt idx="7359">
                  <c:v>3948.2220000000002</c:v>
                </c:pt>
                <c:pt idx="7360">
                  <c:v>3948.7040000000002</c:v>
                </c:pt>
                <c:pt idx="7361">
                  <c:v>3949.1860000000001</c:v>
                </c:pt>
                <c:pt idx="7362">
                  <c:v>3949.6680000000001</c:v>
                </c:pt>
                <c:pt idx="7363">
                  <c:v>3950.15</c:v>
                </c:pt>
                <c:pt idx="7364">
                  <c:v>3950.6329999999998</c:v>
                </c:pt>
                <c:pt idx="7365">
                  <c:v>3951.1149999999998</c:v>
                </c:pt>
                <c:pt idx="7366">
                  <c:v>3951.5970000000002</c:v>
                </c:pt>
                <c:pt idx="7367">
                  <c:v>3952.0790000000002</c:v>
                </c:pt>
                <c:pt idx="7368">
                  <c:v>3952.5610000000001</c:v>
                </c:pt>
                <c:pt idx="7369">
                  <c:v>3953.0430000000001</c:v>
                </c:pt>
                <c:pt idx="7370">
                  <c:v>3953.5250000000001</c:v>
                </c:pt>
                <c:pt idx="7371">
                  <c:v>3954.0079999999998</c:v>
                </c:pt>
                <c:pt idx="7372">
                  <c:v>3954.49</c:v>
                </c:pt>
                <c:pt idx="7373">
                  <c:v>3954.9720000000002</c:v>
                </c:pt>
                <c:pt idx="7374">
                  <c:v>3955.4540000000002</c:v>
                </c:pt>
                <c:pt idx="7375">
                  <c:v>3955.9360000000001</c:v>
                </c:pt>
                <c:pt idx="7376">
                  <c:v>3956.4180000000001</c:v>
                </c:pt>
                <c:pt idx="7377">
                  <c:v>3956.9</c:v>
                </c:pt>
                <c:pt idx="7378">
                  <c:v>3957.3829999999998</c:v>
                </c:pt>
                <c:pt idx="7379">
                  <c:v>3957.8649999999998</c:v>
                </c:pt>
                <c:pt idx="7380">
                  <c:v>3958.3470000000002</c:v>
                </c:pt>
                <c:pt idx="7381">
                  <c:v>3958.8290000000002</c:v>
                </c:pt>
                <c:pt idx="7382">
                  <c:v>3959.3110000000001</c:v>
                </c:pt>
                <c:pt idx="7383">
                  <c:v>3959.7930000000001</c:v>
                </c:pt>
                <c:pt idx="7384">
                  <c:v>3960.2750000000001</c:v>
                </c:pt>
                <c:pt idx="7385">
                  <c:v>3960.7579999999998</c:v>
                </c:pt>
                <c:pt idx="7386">
                  <c:v>3961.24</c:v>
                </c:pt>
                <c:pt idx="7387">
                  <c:v>3961.7220000000002</c:v>
                </c:pt>
                <c:pt idx="7388">
                  <c:v>3962.2040000000002</c:v>
                </c:pt>
                <c:pt idx="7389">
                  <c:v>3962.6860000000001</c:v>
                </c:pt>
                <c:pt idx="7390">
                  <c:v>3963.1680000000001</c:v>
                </c:pt>
                <c:pt idx="7391">
                  <c:v>3963.65</c:v>
                </c:pt>
                <c:pt idx="7392">
                  <c:v>3964.1320000000001</c:v>
                </c:pt>
                <c:pt idx="7393">
                  <c:v>3964.6149999999998</c:v>
                </c:pt>
                <c:pt idx="7394">
                  <c:v>3965.0970000000002</c:v>
                </c:pt>
                <c:pt idx="7395">
                  <c:v>3965.5790000000002</c:v>
                </c:pt>
                <c:pt idx="7396">
                  <c:v>3966.0610000000001</c:v>
                </c:pt>
                <c:pt idx="7397">
                  <c:v>3966.5430000000001</c:v>
                </c:pt>
                <c:pt idx="7398">
                  <c:v>3967.0250000000001</c:v>
                </c:pt>
                <c:pt idx="7399">
                  <c:v>3967.5070000000001</c:v>
                </c:pt>
                <c:pt idx="7400">
                  <c:v>3967.99</c:v>
                </c:pt>
                <c:pt idx="7401">
                  <c:v>3968.4720000000002</c:v>
                </c:pt>
                <c:pt idx="7402">
                  <c:v>3968.9540000000002</c:v>
                </c:pt>
                <c:pt idx="7403">
                  <c:v>3969.4360000000001</c:v>
                </c:pt>
                <c:pt idx="7404">
                  <c:v>3969.9180000000001</c:v>
                </c:pt>
                <c:pt idx="7405">
                  <c:v>3970.4</c:v>
                </c:pt>
                <c:pt idx="7406">
                  <c:v>3970.8820000000001</c:v>
                </c:pt>
                <c:pt idx="7407">
                  <c:v>3971.3649999999998</c:v>
                </c:pt>
                <c:pt idx="7408">
                  <c:v>3971.8470000000002</c:v>
                </c:pt>
                <c:pt idx="7409">
                  <c:v>3972.3290000000002</c:v>
                </c:pt>
                <c:pt idx="7410">
                  <c:v>3972.8110000000001</c:v>
                </c:pt>
                <c:pt idx="7411">
                  <c:v>3973.2930000000001</c:v>
                </c:pt>
                <c:pt idx="7412">
                  <c:v>3973.7750000000001</c:v>
                </c:pt>
                <c:pt idx="7413">
                  <c:v>3974.2570000000001</c:v>
                </c:pt>
                <c:pt idx="7414">
                  <c:v>3974.74</c:v>
                </c:pt>
                <c:pt idx="7415">
                  <c:v>3975.2220000000002</c:v>
                </c:pt>
                <c:pt idx="7416">
                  <c:v>3975.7040000000002</c:v>
                </c:pt>
                <c:pt idx="7417">
                  <c:v>3976.1860000000001</c:v>
                </c:pt>
                <c:pt idx="7418">
                  <c:v>3976.6680000000001</c:v>
                </c:pt>
                <c:pt idx="7419">
                  <c:v>3977.15</c:v>
                </c:pt>
                <c:pt idx="7420">
                  <c:v>3977.6320000000001</c:v>
                </c:pt>
                <c:pt idx="7421">
                  <c:v>3978.1149999999998</c:v>
                </c:pt>
                <c:pt idx="7422">
                  <c:v>3978.596</c:v>
                </c:pt>
                <c:pt idx="7423">
                  <c:v>3979.0790000000002</c:v>
                </c:pt>
                <c:pt idx="7424">
                  <c:v>3979.5610000000001</c:v>
                </c:pt>
                <c:pt idx="7425">
                  <c:v>3980.0430000000001</c:v>
                </c:pt>
                <c:pt idx="7426">
                  <c:v>3980.5250000000001</c:v>
                </c:pt>
                <c:pt idx="7427">
                  <c:v>3981.0070000000001</c:v>
                </c:pt>
                <c:pt idx="7428">
                  <c:v>3981.489</c:v>
                </c:pt>
                <c:pt idx="7429">
                  <c:v>3981.971</c:v>
                </c:pt>
                <c:pt idx="7430">
                  <c:v>3982.4540000000002</c:v>
                </c:pt>
                <c:pt idx="7431">
                  <c:v>3982.9360000000001</c:v>
                </c:pt>
                <c:pt idx="7432">
                  <c:v>3983.4180000000001</c:v>
                </c:pt>
                <c:pt idx="7433">
                  <c:v>3983.9</c:v>
                </c:pt>
                <c:pt idx="7434">
                  <c:v>3984.3820000000001</c:v>
                </c:pt>
                <c:pt idx="7435">
                  <c:v>3984.864</c:v>
                </c:pt>
                <c:pt idx="7436">
                  <c:v>3985.346</c:v>
                </c:pt>
                <c:pt idx="7437">
                  <c:v>3985.8290000000002</c:v>
                </c:pt>
                <c:pt idx="7438">
                  <c:v>3986.3110000000001</c:v>
                </c:pt>
                <c:pt idx="7439">
                  <c:v>3986.7930000000001</c:v>
                </c:pt>
                <c:pt idx="7440">
                  <c:v>3987.2750000000001</c:v>
                </c:pt>
                <c:pt idx="7441">
                  <c:v>3987.7570000000001</c:v>
                </c:pt>
                <c:pt idx="7442">
                  <c:v>3988.239</c:v>
                </c:pt>
                <c:pt idx="7443">
                  <c:v>3988.721</c:v>
                </c:pt>
                <c:pt idx="7444">
                  <c:v>3989.2040000000002</c:v>
                </c:pt>
                <c:pt idx="7445">
                  <c:v>3989.6860000000001</c:v>
                </c:pt>
                <c:pt idx="7446">
                  <c:v>3990.1680000000001</c:v>
                </c:pt>
                <c:pt idx="7447">
                  <c:v>3990.65</c:v>
                </c:pt>
                <c:pt idx="7448">
                  <c:v>3991.1320000000001</c:v>
                </c:pt>
                <c:pt idx="7449">
                  <c:v>3991.614</c:v>
                </c:pt>
                <c:pt idx="7450">
                  <c:v>3992.096</c:v>
                </c:pt>
                <c:pt idx="7451">
                  <c:v>3992.5790000000002</c:v>
                </c:pt>
                <c:pt idx="7452">
                  <c:v>3993.0610000000001</c:v>
                </c:pt>
                <c:pt idx="7453">
                  <c:v>3993.5430000000001</c:v>
                </c:pt>
                <c:pt idx="7454">
                  <c:v>3994.0250000000001</c:v>
                </c:pt>
                <c:pt idx="7455">
                  <c:v>3994.5070000000001</c:v>
                </c:pt>
                <c:pt idx="7456">
                  <c:v>3994.989</c:v>
                </c:pt>
                <c:pt idx="7457">
                  <c:v>3995.471</c:v>
                </c:pt>
                <c:pt idx="7458">
                  <c:v>3995.9540000000002</c:v>
                </c:pt>
                <c:pt idx="7459">
                  <c:v>3996.4360000000001</c:v>
                </c:pt>
                <c:pt idx="7460">
                  <c:v>3996.9180000000001</c:v>
                </c:pt>
                <c:pt idx="7461">
                  <c:v>3997.4</c:v>
                </c:pt>
                <c:pt idx="7462">
                  <c:v>3997.8820000000001</c:v>
                </c:pt>
                <c:pt idx="7463">
                  <c:v>3998.364</c:v>
                </c:pt>
                <c:pt idx="7464">
                  <c:v>3998.846</c:v>
                </c:pt>
                <c:pt idx="7465">
                  <c:v>3999.328</c:v>
                </c:pt>
                <c:pt idx="7466">
                  <c:v>3999.8110000000001</c:v>
                </c:pt>
              </c:numCache>
            </c:numRef>
          </c:xVal>
          <c:yVal>
            <c:numRef>
              <c:f>Sheet1!$B$3:$B$7469</c:f>
              <c:numCache>
                <c:formatCode>0.00</c:formatCode>
                <c:ptCount val="7467"/>
                <c:pt idx="0">
                  <c:v>91.460949999999997</c:v>
                </c:pt>
                <c:pt idx="1">
                  <c:v>91.354640000000003</c:v>
                </c:pt>
                <c:pt idx="2">
                  <c:v>91.291880000000006</c:v>
                </c:pt>
                <c:pt idx="3">
                  <c:v>91.278210000000001</c:v>
                </c:pt>
                <c:pt idx="4">
                  <c:v>91.313749999999999</c:v>
                </c:pt>
                <c:pt idx="5">
                  <c:v>91.376019999999997</c:v>
                </c:pt>
                <c:pt idx="6">
                  <c:v>91.414689999999993</c:v>
                </c:pt>
                <c:pt idx="7">
                  <c:v>91.384299999999996</c:v>
                </c:pt>
                <c:pt idx="8">
                  <c:v>91.266840000000002</c:v>
                </c:pt>
                <c:pt idx="9">
                  <c:v>91.083439999999996</c:v>
                </c:pt>
                <c:pt idx="10">
                  <c:v>90.888900000000007</c:v>
                </c:pt>
                <c:pt idx="11">
                  <c:v>90.767939999999996</c:v>
                </c:pt>
                <c:pt idx="12">
                  <c:v>90.796080000000003</c:v>
                </c:pt>
                <c:pt idx="13">
                  <c:v>90.994829999999993</c:v>
                </c:pt>
                <c:pt idx="14">
                  <c:v>91.308750000000003</c:v>
                </c:pt>
                <c:pt idx="15">
                  <c:v>91.644379999999998</c:v>
                </c:pt>
                <c:pt idx="16">
                  <c:v>91.924959999999999</c:v>
                </c:pt>
                <c:pt idx="17">
                  <c:v>92.118139999999997</c:v>
                </c:pt>
                <c:pt idx="18">
                  <c:v>92.227170000000001</c:v>
                </c:pt>
                <c:pt idx="19">
                  <c:v>92.277029999999996</c:v>
                </c:pt>
                <c:pt idx="20">
                  <c:v>92.293009999999995</c:v>
                </c:pt>
                <c:pt idx="21">
                  <c:v>92.286810000000003</c:v>
                </c:pt>
                <c:pt idx="22">
                  <c:v>92.245429999999999</c:v>
                </c:pt>
                <c:pt idx="23">
                  <c:v>92.144459999999995</c:v>
                </c:pt>
                <c:pt idx="24">
                  <c:v>91.963520000000003</c:v>
                </c:pt>
                <c:pt idx="25">
                  <c:v>91.706450000000004</c:v>
                </c:pt>
                <c:pt idx="26">
                  <c:v>91.402109999999993</c:v>
                </c:pt>
                <c:pt idx="27">
                  <c:v>91.109070000000003</c:v>
                </c:pt>
                <c:pt idx="28">
                  <c:v>90.893519999999995</c:v>
                </c:pt>
                <c:pt idx="29">
                  <c:v>90.796779999999998</c:v>
                </c:pt>
                <c:pt idx="30">
                  <c:v>90.807500000000005</c:v>
                </c:pt>
                <c:pt idx="31">
                  <c:v>90.875339999999994</c:v>
                </c:pt>
                <c:pt idx="32">
                  <c:v>90.944209999999998</c:v>
                </c:pt>
                <c:pt idx="33">
                  <c:v>90.980590000000007</c:v>
                </c:pt>
                <c:pt idx="34">
                  <c:v>90.981719999999996</c:v>
                </c:pt>
                <c:pt idx="35">
                  <c:v>90.981579999999994</c:v>
                </c:pt>
                <c:pt idx="36">
                  <c:v>91.031440000000003</c:v>
                </c:pt>
                <c:pt idx="37">
                  <c:v>91.175870000000003</c:v>
                </c:pt>
                <c:pt idx="38">
                  <c:v>91.408420000000007</c:v>
                </c:pt>
                <c:pt idx="39">
                  <c:v>91.670439999999999</c:v>
                </c:pt>
                <c:pt idx="40">
                  <c:v>91.889430000000004</c:v>
                </c:pt>
                <c:pt idx="41">
                  <c:v>92.028540000000007</c:v>
                </c:pt>
                <c:pt idx="42">
                  <c:v>92.091999999999999</c:v>
                </c:pt>
                <c:pt idx="43">
                  <c:v>92.114009999999993</c:v>
                </c:pt>
                <c:pt idx="44">
                  <c:v>92.134029999999996</c:v>
                </c:pt>
                <c:pt idx="45">
                  <c:v>92.179389999999998</c:v>
                </c:pt>
                <c:pt idx="46">
                  <c:v>92.254390000000001</c:v>
                </c:pt>
                <c:pt idx="47">
                  <c:v>92.342150000000004</c:v>
                </c:pt>
                <c:pt idx="48">
                  <c:v>92.417180000000002</c:v>
                </c:pt>
                <c:pt idx="49">
                  <c:v>92.457239999999999</c:v>
                </c:pt>
                <c:pt idx="50">
                  <c:v>92.451819999999998</c:v>
                </c:pt>
                <c:pt idx="51">
                  <c:v>92.407039999999995</c:v>
                </c:pt>
                <c:pt idx="52">
                  <c:v>92.342060000000004</c:v>
                </c:pt>
                <c:pt idx="53">
                  <c:v>92.280770000000004</c:v>
                </c:pt>
                <c:pt idx="54">
                  <c:v>92.239270000000005</c:v>
                </c:pt>
                <c:pt idx="55">
                  <c:v>92.220500000000001</c:v>
                </c:pt>
                <c:pt idx="56">
                  <c:v>92.214910000000003</c:v>
                </c:pt>
                <c:pt idx="57">
                  <c:v>92.208470000000005</c:v>
                </c:pt>
                <c:pt idx="58">
                  <c:v>92.186260000000004</c:v>
                </c:pt>
                <c:pt idx="59">
                  <c:v>92.137219999999999</c:v>
                </c:pt>
                <c:pt idx="60">
                  <c:v>92.054919999999996</c:v>
                </c:pt>
                <c:pt idx="61">
                  <c:v>91.939319999999995</c:v>
                </c:pt>
                <c:pt idx="62">
                  <c:v>91.795519999999996</c:v>
                </c:pt>
                <c:pt idx="63">
                  <c:v>91.633160000000004</c:v>
                </c:pt>
                <c:pt idx="64">
                  <c:v>91.464680000000001</c:v>
                </c:pt>
                <c:pt idx="65">
                  <c:v>91.307050000000004</c:v>
                </c:pt>
                <c:pt idx="66">
                  <c:v>91.17859</c:v>
                </c:pt>
                <c:pt idx="67">
                  <c:v>91.097200000000001</c:v>
                </c:pt>
                <c:pt idx="68">
                  <c:v>91.07114</c:v>
                </c:pt>
                <c:pt idx="69">
                  <c:v>91.096130000000002</c:v>
                </c:pt>
                <c:pt idx="70">
                  <c:v>91.153040000000004</c:v>
                </c:pt>
                <c:pt idx="71">
                  <c:v>91.21772</c:v>
                </c:pt>
                <c:pt idx="72">
                  <c:v>91.270269999999996</c:v>
                </c:pt>
                <c:pt idx="73">
                  <c:v>91.303719999999998</c:v>
                </c:pt>
                <c:pt idx="74">
                  <c:v>91.324780000000004</c:v>
                </c:pt>
                <c:pt idx="75">
                  <c:v>91.350579999999994</c:v>
                </c:pt>
                <c:pt idx="76">
                  <c:v>91.398219999999995</c:v>
                </c:pt>
                <c:pt idx="77">
                  <c:v>91.47636</c:v>
                </c:pt>
                <c:pt idx="78">
                  <c:v>91.579750000000004</c:v>
                </c:pt>
                <c:pt idx="79">
                  <c:v>91.692639999999997</c:v>
                </c:pt>
                <c:pt idx="80">
                  <c:v>91.796840000000003</c:v>
                </c:pt>
                <c:pt idx="81">
                  <c:v>91.878619999999998</c:v>
                </c:pt>
                <c:pt idx="82">
                  <c:v>91.930449999999993</c:v>
                </c:pt>
                <c:pt idx="83">
                  <c:v>91.951840000000004</c:v>
                </c:pt>
                <c:pt idx="84">
                  <c:v>91.946079999999995</c:v>
                </c:pt>
                <c:pt idx="85">
                  <c:v>91.918679999999995</c:v>
                </c:pt>
                <c:pt idx="86">
                  <c:v>91.874960000000002</c:v>
                </c:pt>
                <c:pt idx="87">
                  <c:v>91.819010000000006</c:v>
                </c:pt>
                <c:pt idx="88">
                  <c:v>91.754589999999993</c:v>
                </c:pt>
                <c:pt idx="89">
                  <c:v>91.686970000000002</c:v>
                </c:pt>
                <c:pt idx="90">
                  <c:v>91.622140000000002</c:v>
                </c:pt>
                <c:pt idx="91">
                  <c:v>91.56711</c:v>
                </c:pt>
                <c:pt idx="92">
                  <c:v>91.52619</c:v>
                </c:pt>
                <c:pt idx="93">
                  <c:v>91.498599999999996</c:v>
                </c:pt>
                <c:pt idx="94">
                  <c:v>91.478549999999998</c:v>
                </c:pt>
                <c:pt idx="95">
                  <c:v>91.458510000000004</c:v>
                </c:pt>
                <c:pt idx="96">
                  <c:v>91.432860000000005</c:v>
                </c:pt>
                <c:pt idx="97">
                  <c:v>91.402209999999997</c:v>
                </c:pt>
                <c:pt idx="98">
                  <c:v>91.371639999999999</c:v>
                </c:pt>
                <c:pt idx="99">
                  <c:v>91.349649999999997</c:v>
                </c:pt>
                <c:pt idx="100">
                  <c:v>91.341480000000004</c:v>
                </c:pt>
                <c:pt idx="101">
                  <c:v>91.346310000000003</c:v>
                </c:pt>
                <c:pt idx="102">
                  <c:v>91.355969999999999</c:v>
                </c:pt>
                <c:pt idx="103">
                  <c:v>91.359139999999996</c:v>
                </c:pt>
                <c:pt idx="104">
                  <c:v>91.345889999999997</c:v>
                </c:pt>
                <c:pt idx="105">
                  <c:v>91.313289999999995</c:v>
                </c:pt>
                <c:pt idx="106">
                  <c:v>91.26585</c:v>
                </c:pt>
                <c:pt idx="107">
                  <c:v>91.215040000000002</c:v>
                </c:pt>
                <c:pt idx="108">
                  <c:v>91.173569999999998</c:v>
                </c:pt>
                <c:pt idx="109">
                  <c:v>91.150139999999993</c:v>
                </c:pt>
                <c:pt idx="110">
                  <c:v>91.145359999999997</c:v>
                </c:pt>
                <c:pt idx="111">
                  <c:v>91.1524</c:v>
                </c:pt>
                <c:pt idx="112">
                  <c:v>91.16225</c:v>
                </c:pt>
                <c:pt idx="113">
                  <c:v>91.16901</c:v>
                </c:pt>
                <c:pt idx="114">
                  <c:v>91.171899999999994</c:v>
                </c:pt>
                <c:pt idx="115">
                  <c:v>91.175700000000006</c:v>
                </c:pt>
                <c:pt idx="116">
                  <c:v>91.186679999999996</c:v>
                </c:pt>
                <c:pt idx="117">
                  <c:v>91.209289999999996</c:v>
                </c:pt>
                <c:pt idx="118">
                  <c:v>91.242149999999995</c:v>
                </c:pt>
                <c:pt idx="119">
                  <c:v>91.278599999999997</c:v>
                </c:pt>
                <c:pt idx="120">
                  <c:v>91.309849999999997</c:v>
                </c:pt>
                <c:pt idx="121">
                  <c:v>91.330770000000001</c:v>
                </c:pt>
                <c:pt idx="122">
                  <c:v>91.340999999999994</c:v>
                </c:pt>
                <c:pt idx="123">
                  <c:v>91.344989999999996</c:v>
                </c:pt>
                <c:pt idx="124">
                  <c:v>91.347470000000001</c:v>
                </c:pt>
                <c:pt idx="125">
                  <c:v>91.350920000000002</c:v>
                </c:pt>
                <c:pt idx="126">
                  <c:v>91.35351</c:v>
                </c:pt>
                <c:pt idx="127">
                  <c:v>91.350809999999996</c:v>
                </c:pt>
                <c:pt idx="128">
                  <c:v>91.338390000000004</c:v>
                </c:pt>
                <c:pt idx="129">
                  <c:v>91.314580000000007</c:v>
                </c:pt>
                <c:pt idx="130">
                  <c:v>91.281390000000002</c:v>
                </c:pt>
                <c:pt idx="131">
                  <c:v>91.243949999999998</c:v>
                </c:pt>
                <c:pt idx="132">
                  <c:v>91.207359999999994</c:v>
                </c:pt>
                <c:pt idx="133">
                  <c:v>91.174520000000001</c:v>
                </c:pt>
                <c:pt idx="134">
                  <c:v>91.144189999999995</c:v>
                </c:pt>
                <c:pt idx="135">
                  <c:v>91.112430000000003</c:v>
                </c:pt>
                <c:pt idx="136">
                  <c:v>91.075119999999998</c:v>
                </c:pt>
                <c:pt idx="137">
                  <c:v>91.031319999999994</c:v>
                </c:pt>
                <c:pt idx="138">
                  <c:v>90.983699999999999</c:v>
                </c:pt>
                <c:pt idx="139">
                  <c:v>90.938850000000002</c:v>
                </c:pt>
                <c:pt idx="140">
                  <c:v>90.903350000000003</c:v>
                </c:pt>
                <c:pt idx="141">
                  <c:v>90.881360000000001</c:v>
                </c:pt>
                <c:pt idx="142">
                  <c:v>90.872380000000007</c:v>
                </c:pt>
                <c:pt idx="143">
                  <c:v>90.872669999999999</c:v>
                </c:pt>
                <c:pt idx="144">
                  <c:v>90.878129999999999</c:v>
                </c:pt>
                <c:pt idx="145">
                  <c:v>90.887020000000007</c:v>
                </c:pt>
                <c:pt idx="146">
                  <c:v>90.900360000000006</c:v>
                </c:pt>
                <c:pt idx="147">
                  <c:v>90.920869999999994</c:v>
                </c:pt>
                <c:pt idx="148">
                  <c:v>90.949160000000006</c:v>
                </c:pt>
                <c:pt idx="149">
                  <c:v>90.981359999999995</c:v>
                </c:pt>
                <c:pt idx="150">
                  <c:v>91.009100000000004</c:v>
                </c:pt>
                <c:pt idx="151">
                  <c:v>91.022729999999996</c:v>
                </c:pt>
                <c:pt idx="152">
                  <c:v>91.016639999999995</c:v>
                </c:pt>
                <c:pt idx="153">
                  <c:v>90.992339999999999</c:v>
                </c:pt>
                <c:pt idx="154">
                  <c:v>90.958010000000002</c:v>
                </c:pt>
                <c:pt idx="155">
                  <c:v>90.925380000000004</c:v>
                </c:pt>
                <c:pt idx="156">
                  <c:v>90.90446</c:v>
                </c:pt>
                <c:pt idx="157">
                  <c:v>90.900019999999998</c:v>
                </c:pt>
                <c:pt idx="158">
                  <c:v>90.909710000000004</c:v>
                </c:pt>
                <c:pt idx="159">
                  <c:v>90.925629999999998</c:v>
                </c:pt>
                <c:pt idx="160">
                  <c:v>90.938100000000006</c:v>
                </c:pt>
                <c:pt idx="161">
                  <c:v>90.940579999999997</c:v>
                </c:pt>
                <c:pt idx="162">
                  <c:v>90.931290000000004</c:v>
                </c:pt>
                <c:pt idx="163">
                  <c:v>90.913719999999998</c:v>
                </c:pt>
                <c:pt idx="164">
                  <c:v>90.893050000000002</c:v>
                </c:pt>
                <c:pt idx="165">
                  <c:v>90.874009999999998</c:v>
                </c:pt>
                <c:pt idx="166">
                  <c:v>90.85754</c:v>
                </c:pt>
                <c:pt idx="167">
                  <c:v>90.842010000000002</c:v>
                </c:pt>
                <c:pt idx="168">
                  <c:v>90.824629999999999</c:v>
                </c:pt>
                <c:pt idx="169">
                  <c:v>90.80498</c:v>
                </c:pt>
                <c:pt idx="170">
                  <c:v>90.785730000000001</c:v>
                </c:pt>
                <c:pt idx="171">
                  <c:v>90.772829999999999</c:v>
                </c:pt>
                <c:pt idx="172">
                  <c:v>90.771870000000007</c:v>
                </c:pt>
                <c:pt idx="173">
                  <c:v>90.785430000000005</c:v>
                </c:pt>
                <c:pt idx="174">
                  <c:v>90.810720000000003</c:v>
                </c:pt>
                <c:pt idx="175">
                  <c:v>90.840639999999993</c:v>
                </c:pt>
                <c:pt idx="176">
                  <c:v>90.866969999999995</c:v>
                </c:pt>
                <c:pt idx="177">
                  <c:v>90.884060000000005</c:v>
                </c:pt>
                <c:pt idx="178">
                  <c:v>90.89085</c:v>
                </c:pt>
                <c:pt idx="179">
                  <c:v>90.890709999999999</c:v>
                </c:pt>
                <c:pt idx="180">
                  <c:v>90.888490000000004</c:v>
                </c:pt>
                <c:pt idx="181">
                  <c:v>90.888080000000002</c:v>
                </c:pt>
                <c:pt idx="182">
                  <c:v>90.88982</c:v>
                </c:pt>
                <c:pt idx="183">
                  <c:v>90.891059999999996</c:v>
                </c:pt>
                <c:pt idx="184">
                  <c:v>90.887529999999998</c:v>
                </c:pt>
                <c:pt idx="185">
                  <c:v>90.876589999999993</c:v>
                </c:pt>
                <c:pt idx="186">
                  <c:v>90.858339999999998</c:v>
                </c:pt>
                <c:pt idx="187">
                  <c:v>90.836070000000007</c:v>
                </c:pt>
                <c:pt idx="188">
                  <c:v>90.814459999999997</c:v>
                </c:pt>
                <c:pt idx="189">
                  <c:v>90.797489999999996</c:v>
                </c:pt>
                <c:pt idx="190">
                  <c:v>90.786090000000002</c:v>
                </c:pt>
                <c:pt idx="191">
                  <c:v>90.77861</c:v>
                </c:pt>
                <c:pt idx="192">
                  <c:v>90.771690000000007</c:v>
                </c:pt>
                <c:pt idx="193">
                  <c:v>90.763180000000006</c:v>
                </c:pt>
                <c:pt idx="194">
                  <c:v>90.752799999999993</c:v>
                </c:pt>
                <c:pt idx="195">
                  <c:v>90.742900000000006</c:v>
                </c:pt>
                <c:pt idx="196">
                  <c:v>90.736080000000001</c:v>
                </c:pt>
                <c:pt idx="197">
                  <c:v>90.73415</c:v>
                </c:pt>
                <c:pt idx="198">
                  <c:v>90.736339999999998</c:v>
                </c:pt>
                <c:pt idx="199">
                  <c:v>90.740099999999998</c:v>
                </c:pt>
                <c:pt idx="200">
                  <c:v>90.742339999999999</c:v>
                </c:pt>
                <c:pt idx="201">
                  <c:v>90.741489999999999</c:v>
                </c:pt>
                <c:pt idx="202">
                  <c:v>90.737819999999999</c:v>
                </c:pt>
                <c:pt idx="203">
                  <c:v>90.733819999999994</c:v>
                </c:pt>
                <c:pt idx="204">
                  <c:v>90.732039999999998</c:v>
                </c:pt>
                <c:pt idx="205">
                  <c:v>90.733760000000004</c:v>
                </c:pt>
                <c:pt idx="206">
                  <c:v>90.738330000000005</c:v>
                </c:pt>
                <c:pt idx="207">
                  <c:v>90.743510000000001</c:v>
                </c:pt>
                <c:pt idx="208">
                  <c:v>90.747219999999999</c:v>
                </c:pt>
                <c:pt idx="209">
                  <c:v>90.749170000000007</c:v>
                </c:pt>
                <c:pt idx="210">
                  <c:v>90.751080000000002</c:v>
                </c:pt>
                <c:pt idx="211">
                  <c:v>90.756159999999994</c:v>
                </c:pt>
                <c:pt idx="212">
                  <c:v>90.766400000000004</c:v>
                </c:pt>
                <c:pt idx="213">
                  <c:v>90.781310000000005</c:v>
                </c:pt>
                <c:pt idx="214">
                  <c:v>90.797229999999999</c:v>
                </c:pt>
                <c:pt idx="215">
                  <c:v>90.809299999999993</c:v>
                </c:pt>
                <c:pt idx="216">
                  <c:v>90.813379999999995</c:v>
                </c:pt>
                <c:pt idx="217">
                  <c:v>90.808959999999999</c:v>
                </c:pt>
                <c:pt idx="218">
                  <c:v>90.798659999999998</c:v>
                </c:pt>
                <c:pt idx="219">
                  <c:v>90.787760000000006</c:v>
                </c:pt>
                <c:pt idx="220">
                  <c:v>90.781329999999997</c:v>
                </c:pt>
                <c:pt idx="221">
                  <c:v>90.781859999999995</c:v>
                </c:pt>
                <c:pt idx="222">
                  <c:v>90.787899999999993</c:v>
                </c:pt>
                <c:pt idx="223">
                  <c:v>90.794820000000001</c:v>
                </c:pt>
                <c:pt idx="224">
                  <c:v>90.797060000000002</c:v>
                </c:pt>
                <c:pt idx="225">
                  <c:v>90.791499999999999</c:v>
                </c:pt>
                <c:pt idx="226">
                  <c:v>90.77834</c:v>
                </c:pt>
                <c:pt idx="227">
                  <c:v>90.761579999999995</c:v>
                </c:pt>
                <c:pt idx="228">
                  <c:v>90.746219999999994</c:v>
                </c:pt>
                <c:pt idx="229">
                  <c:v>90.736919999999998</c:v>
                </c:pt>
                <c:pt idx="230">
                  <c:v>90.735590000000002</c:v>
                </c:pt>
                <c:pt idx="231">
                  <c:v>90.741389999999996</c:v>
                </c:pt>
                <c:pt idx="232">
                  <c:v>90.75179</c:v>
                </c:pt>
                <c:pt idx="233">
                  <c:v>90.764560000000003</c:v>
                </c:pt>
                <c:pt idx="234">
                  <c:v>90.778679999999994</c:v>
                </c:pt>
                <c:pt idx="235">
                  <c:v>90.794300000000007</c:v>
                </c:pt>
                <c:pt idx="236">
                  <c:v>90.811610000000002</c:v>
                </c:pt>
                <c:pt idx="237">
                  <c:v>90.829409999999996</c:v>
                </c:pt>
                <c:pt idx="238">
                  <c:v>90.84469</c:v>
                </c:pt>
                <c:pt idx="239">
                  <c:v>90.853030000000004</c:v>
                </c:pt>
                <c:pt idx="240">
                  <c:v>90.850549999999998</c:v>
                </c:pt>
                <c:pt idx="241">
                  <c:v>90.835790000000003</c:v>
                </c:pt>
                <c:pt idx="242">
                  <c:v>90.810829999999996</c:v>
                </c:pt>
                <c:pt idx="243">
                  <c:v>90.781080000000003</c:v>
                </c:pt>
                <c:pt idx="244">
                  <c:v>90.753140000000002</c:v>
                </c:pt>
                <c:pt idx="245">
                  <c:v>90.73254</c:v>
                </c:pt>
                <c:pt idx="246">
                  <c:v>90.721850000000003</c:v>
                </c:pt>
                <c:pt idx="247">
                  <c:v>90.720209999999994</c:v>
                </c:pt>
                <c:pt idx="248">
                  <c:v>90.724990000000005</c:v>
                </c:pt>
                <c:pt idx="249">
                  <c:v>90.733530000000002</c:v>
                </c:pt>
                <c:pt idx="250">
                  <c:v>90.744370000000004</c:v>
                </c:pt>
                <c:pt idx="251">
                  <c:v>90.757440000000003</c:v>
                </c:pt>
                <c:pt idx="252">
                  <c:v>90.772900000000007</c:v>
                </c:pt>
                <c:pt idx="253">
                  <c:v>90.790310000000005</c:v>
                </c:pt>
                <c:pt idx="254">
                  <c:v>90.807429999999997</c:v>
                </c:pt>
                <c:pt idx="255">
                  <c:v>90.821160000000006</c:v>
                </c:pt>
                <c:pt idx="256">
                  <c:v>90.828199999999995</c:v>
                </c:pt>
                <c:pt idx="257">
                  <c:v>90.826750000000004</c:v>
                </c:pt>
                <c:pt idx="258">
                  <c:v>90.816929999999999</c:v>
                </c:pt>
                <c:pt idx="259">
                  <c:v>90.801079999999999</c:v>
                </c:pt>
                <c:pt idx="260">
                  <c:v>90.782179999999997</c:v>
                </c:pt>
                <c:pt idx="261">
                  <c:v>90.762990000000002</c:v>
                </c:pt>
                <c:pt idx="262">
                  <c:v>90.744619999999998</c:v>
                </c:pt>
                <c:pt idx="263">
                  <c:v>90.726650000000006</c:v>
                </c:pt>
                <c:pt idx="264">
                  <c:v>90.707930000000005</c:v>
                </c:pt>
                <c:pt idx="265">
                  <c:v>90.688320000000004</c:v>
                </c:pt>
                <c:pt idx="266">
                  <c:v>90.668850000000006</c:v>
                </c:pt>
                <c:pt idx="267">
                  <c:v>90.651730000000001</c:v>
                </c:pt>
                <c:pt idx="268">
                  <c:v>90.638959999999997</c:v>
                </c:pt>
                <c:pt idx="269">
                  <c:v>90.631510000000006</c:v>
                </c:pt>
                <c:pt idx="270">
                  <c:v>90.628489999999999</c:v>
                </c:pt>
                <c:pt idx="271">
                  <c:v>90.627619999999993</c:v>
                </c:pt>
                <c:pt idx="272">
                  <c:v>90.626639999999995</c:v>
                </c:pt>
                <c:pt idx="273">
                  <c:v>90.624700000000004</c:v>
                </c:pt>
                <c:pt idx="274">
                  <c:v>90.622969999999995</c:v>
                </c:pt>
                <c:pt idx="275">
                  <c:v>90.624290000000002</c:v>
                </c:pt>
                <c:pt idx="276">
                  <c:v>90.631680000000003</c:v>
                </c:pt>
                <c:pt idx="277">
                  <c:v>90.646749999999997</c:v>
                </c:pt>
                <c:pt idx="278">
                  <c:v>90.668850000000006</c:v>
                </c:pt>
                <c:pt idx="279">
                  <c:v>90.695239999999998</c:v>
                </c:pt>
                <c:pt idx="280">
                  <c:v>90.722179999999994</c:v>
                </c:pt>
                <c:pt idx="281">
                  <c:v>90.746650000000002</c:v>
                </c:pt>
                <c:pt idx="282">
                  <c:v>90.766840000000002</c:v>
                </c:pt>
                <c:pt idx="283">
                  <c:v>90.782579999999996</c:v>
                </c:pt>
                <c:pt idx="284">
                  <c:v>90.794380000000004</c:v>
                </c:pt>
                <c:pt idx="285">
                  <c:v>90.802620000000005</c:v>
                </c:pt>
                <c:pt idx="286">
                  <c:v>90.807209999999998</c:v>
                </c:pt>
                <c:pt idx="287">
                  <c:v>90.807689999999994</c:v>
                </c:pt>
                <c:pt idx="288">
                  <c:v>90.804069999999996</c:v>
                </c:pt>
                <c:pt idx="289">
                  <c:v>90.797650000000004</c:v>
                </c:pt>
                <c:pt idx="290">
                  <c:v>90.790890000000005</c:v>
                </c:pt>
                <c:pt idx="291">
                  <c:v>90.786990000000003</c:v>
                </c:pt>
                <c:pt idx="292">
                  <c:v>90.788219999999995</c:v>
                </c:pt>
                <c:pt idx="293">
                  <c:v>90.79522</c:v>
                </c:pt>
                <c:pt idx="294">
                  <c:v>90.806319999999999</c:v>
                </c:pt>
                <c:pt idx="295">
                  <c:v>90.818380000000005</c:v>
                </c:pt>
                <c:pt idx="296">
                  <c:v>90.828069999999997</c:v>
                </c:pt>
                <c:pt idx="297">
                  <c:v>90.833399999999997</c:v>
                </c:pt>
                <c:pt idx="298">
                  <c:v>90.83408</c:v>
                </c:pt>
                <c:pt idx="299">
                  <c:v>90.831710000000001</c:v>
                </c:pt>
                <c:pt idx="300">
                  <c:v>90.828119999999998</c:v>
                </c:pt>
                <c:pt idx="301">
                  <c:v>90.824929999999995</c:v>
                </c:pt>
                <c:pt idx="302">
                  <c:v>90.822389999999999</c:v>
                </c:pt>
                <c:pt idx="303">
                  <c:v>90.820080000000004</c:v>
                </c:pt>
                <c:pt idx="304">
                  <c:v>90.81747</c:v>
                </c:pt>
                <c:pt idx="305">
                  <c:v>90.814840000000004</c:v>
                </c:pt>
                <c:pt idx="306">
                  <c:v>90.81353</c:v>
                </c:pt>
                <c:pt idx="307">
                  <c:v>90.815389999999994</c:v>
                </c:pt>
                <c:pt idx="308">
                  <c:v>90.821510000000004</c:v>
                </c:pt>
                <c:pt idx="309">
                  <c:v>90.831410000000005</c:v>
                </c:pt>
                <c:pt idx="310">
                  <c:v>90.842860000000002</c:v>
                </c:pt>
                <c:pt idx="311">
                  <c:v>90.85275</c:v>
                </c:pt>
                <c:pt idx="312">
                  <c:v>90.858220000000003</c:v>
                </c:pt>
                <c:pt idx="313">
                  <c:v>90.858440000000002</c:v>
                </c:pt>
                <c:pt idx="314">
                  <c:v>90.854439999999997</c:v>
                </c:pt>
                <c:pt idx="315">
                  <c:v>90.849100000000007</c:v>
                </c:pt>
                <c:pt idx="316">
                  <c:v>90.845380000000006</c:v>
                </c:pt>
                <c:pt idx="317">
                  <c:v>90.845380000000006</c:v>
                </c:pt>
                <c:pt idx="318">
                  <c:v>90.849180000000004</c:v>
                </c:pt>
                <c:pt idx="319">
                  <c:v>90.855549999999994</c:v>
                </c:pt>
                <c:pt idx="320">
                  <c:v>90.862430000000003</c:v>
                </c:pt>
                <c:pt idx="321">
                  <c:v>90.868390000000005</c:v>
                </c:pt>
                <c:pt idx="322">
                  <c:v>90.872829999999993</c:v>
                </c:pt>
                <c:pt idx="323">
                  <c:v>90.87621</c:v>
                </c:pt>
                <c:pt idx="324">
                  <c:v>90.878829999999994</c:v>
                </c:pt>
                <c:pt idx="325">
                  <c:v>90.880790000000005</c:v>
                </c:pt>
                <c:pt idx="326">
                  <c:v>90.881360000000001</c:v>
                </c:pt>
                <c:pt idx="327">
                  <c:v>90.879729999999995</c:v>
                </c:pt>
                <c:pt idx="328">
                  <c:v>90.87576</c:v>
                </c:pt>
                <c:pt idx="329">
                  <c:v>90.870599999999996</c:v>
                </c:pt>
                <c:pt idx="330">
                  <c:v>90.866550000000004</c:v>
                </c:pt>
                <c:pt idx="331">
                  <c:v>90.866100000000003</c:v>
                </c:pt>
                <c:pt idx="332">
                  <c:v>90.870739999999998</c:v>
                </c:pt>
                <c:pt idx="333">
                  <c:v>90.879840000000002</c:v>
                </c:pt>
                <c:pt idx="334">
                  <c:v>90.890979999999999</c:v>
                </c:pt>
                <c:pt idx="335">
                  <c:v>90.900660000000002</c:v>
                </c:pt>
                <c:pt idx="336">
                  <c:v>90.906369999999995</c:v>
                </c:pt>
                <c:pt idx="337">
                  <c:v>90.907650000000004</c:v>
                </c:pt>
                <c:pt idx="338">
                  <c:v>90.906559999999999</c:v>
                </c:pt>
                <c:pt idx="339">
                  <c:v>90.906940000000006</c:v>
                </c:pt>
                <c:pt idx="340">
                  <c:v>90.912300000000002</c:v>
                </c:pt>
                <c:pt idx="341">
                  <c:v>90.924679999999995</c:v>
                </c:pt>
                <c:pt idx="342">
                  <c:v>90.943460000000002</c:v>
                </c:pt>
                <c:pt idx="343">
                  <c:v>90.96602</c:v>
                </c:pt>
                <c:pt idx="344">
                  <c:v>90.988929999999996</c:v>
                </c:pt>
                <c:pt idx="345">
                  <c:v>91.009860000000003</c:v>
                </c:pt>
                <c:pt idx="346">
                  <c:v>91.028019999999998</c:v>
                </c:pt>
                <c:pt idx="347">
                  <c:v>91.044669999999996</c:v>
                </c:pt>
                <c:pt idx="348">
                  <c:v>91.061499999999995</c:v>
                </c:pt>
                <c:pt idx="349">
                  <c:v>91.079800000000006</c:v>
                </c:pt>
                <c:pt idx="350">
                  <c:v>91.099339999999998</c:v>
                </c:pt>
                <c:pt idx="351">
                  <c:v>91.118620000000007</c:v>
                </c:pt>
                <c:pt idx="352">
                  <c:v>91.135499999999993</c:v>
                </c:pt>
                <c:pt idx="353">
                  <c:v>91.148700000000005</c:v>
                </c:pt>
                <c:pt idx="354">
                  <c:v>91.158029999999997</c:v>
                </c:pt>
                <c:pt idx="355">
                  <c:v>91.164900000000003</c:v>
                </c:pt>
                <c:pt idx="356">
                  <c:v>91.171009999999995</c:v>
                </c:pt>
                <c:pt idx="357">
                  <c:v>91.177790000000002</c:v>
                </c:pt>
                <c:pt idx="358">
                  <c:v>91.185360000000003</c:v>
                </c:pt>
                <c:pt idx="359">
                  <c:v>91.192790000000002</c:v>
                </c:pt>
                <c:pt idx="360">
                  <c:v>91.198430000000002</c:v>
                </c:pt>
                <c:pt idx="361">
                  <c:v>91.200980000000001</c:v>
                </c:pt>
                <c:pt idx="362">
                  <c:v>91.20017</c:v>
                </c:pt>
                <c:pt idx="363">
                  <c:v>91.196879999999993</c:v>
                </c:pt>
                <c:pt idx="364">
                  <c:v>91.192830000000001</c:v>
                </c:pt>
                <c:pt idx="365">
                  <c:v>91.189959999999999</c:v>
                </c:pt>
                <c:pt idx="366">
                  <c:v>91.189800000000005</c:v>
                </c:pt>
                <c:pt idx="367">
                  <c:v>91.193209999999993</c:v>
                </c:pt>
                <c:pt idx="368">
                  <c:v>91.200550000000007</c:v>
                </c:pt>
                <c:pt idx="369">
                  <c:v>91.211939999999998</c:v>
                </c:pt>
                <c:pt idx="370">
                  <c:v>91.227180000000004</c:v>
                </c:pt>
                <c:pt idx="371">
                  <c:v>91.245739999999998</c:v>
                </c:pt>
                <c:pt idx="372">
                  <c:v>91.266189999999995</c:v>
                </c:pt>
                <c:pt idx="373">
                  <c:v>91.286140000000003</c:v>
                </c:pt>
                <c:pt idx="374">
                  <c:v>91.302710000000005</c:v>
                </c:pt>
                <c:pt idx="375">
                  <c:v>91.313469999999995</c:v>
                </c:pt>
                <c:pt idx="376">
                  <c:v>91.317409999999995</c:v>
                </c:pt>
                <c:pt idx="377">
                  <c:v>91.31568</c:v>
                </c:pt>
                <c:pt idx="378">
                  <c:v>91.311329999999998</c:v>
                </c:pt>
                <c:pt idx="379">
                  <c:v>91.308340000000001</c:v>
                </c:pt>
                <c:pt idx="380">
                  <c:v>91.310100000000006</c:v>
                </c:pt>
                <c:pt idx="381">
                  <c:v>91.318370000000002</c:v>
                </c:pt>
                <c:pt idx="382">
                  <c:v>91.332430000000002</c:v>
                </c:pt>
                <c:pt idx="383">
                  <c:v>91.349670000000003</c:v>
                </c:pt>
                <c:pt idx="384">
                  <c:v>91.366619999999998</c:v>
                </c:pt>
                <c:pt idx="385">
                  <c:v>91.380350000000007</c:v>
                </c:pt>
                <c:pt idx="386">
                  <c:v>91.389449999999997</c:v>
                </c:pt>
                <c:pt idx="387">
                  <c:v>91.394289999999998</c:v>
                </c:pt>
                <c:pt idx="388">
                  <c:v>91.396420000000006</c:v>
                </c:pt>
                <c:pt idx="389">
                  <c:v>91.398030000000006</c:v>
                </c:pt>
                <c:pt idx="390">
                  <c:v>91.400919999999999</c:v>
                </c:pt>
                <c:pt idx="391">
                  <c:v>91.406270000000006</c:v>
                </c:pt>
                <c:pt idx="392">
                  <c:v>91.414460000000005</c:v>
                </c:pt>
                <c:pt idx="393">
                  <c:v>91.425539999999998</c:v>
                </c:pt>
                <c:pt idx="394">
                  <c:v>91.439070000000001</c:v>
                </c:pt>
                <c:pt idx="395">
                  <c:v>91.454350000000005</c:v>
                </c:pt>
                <c:pt idx="396">
                  <c:v>91.470209999999994</c:v>
                </c:pt>
                <c:pt idx="397">
                  <c:v>91.485150000000004</c:v>
                </c:pt>
                <c:pt idx="398">
                  <c:v>91.497450000000001</c:v>
                </c:pt>
                <c:pt idx="399">
                  <c:v>91.506039999999999</c:v>
                </c:pt>
                <c:pt idx="400">
                  <c:v>91.510769999999994</c:v>
                </c:pt>
                <c:pt idx="401">
                  <c:v>91.512739999999994</c:v>
                </c:pt>
                <c:pt idx="402">
                  <c:v>91.513890000000004</c:v>
                </c:pt>
                <c:pt idx="403">
                  <c:v>91.516409999999993</c:v>
                </c:pt>
                <c:pt idx="404">
                  <c:v>91.521709999999999</c:v>
                </c:pt>
                <c:pt idx="405">
                  <c:v>91.530109999999993</c:v>
                </c:pt>
                <c:pt idx="406">
                  <c:v>91.540629999999993</c:v>
                </c:pt>
                <c:pt idx="407">
                  <c:v>91.551640000000006</c:v>
                </c:pt>
                <c:pt idx="408">
                  <c:v>91.561509999999998</c:v>
                </c:pt>
                <c:pt idx="409">
                  <c:v>91.569609999999997</c:v>
                </c:pt>
                <c:pt idx="410">
                  <c:v>91.576030000000003</c:v>
                </c:pt>
                <c:pt idx="411">
                  <c:v>91.581739999999996</c:v>
                </c:pt>
                <c:pt idx="412">
                  <c:v>91.587680000000006</c:v>
                </c:pt>
                <c:pt idx="413">
                  <c:v>91.594520000000003</c:v>
                </c:pt>
                <c:pt idx="414">
                  <c:v>91.602289999999996</c:v>
                </c:pt>
                <c:pt idx="415">
                  <c:v>91.610870000000006</c:v>
                </c:pt>
                <c:pt idx="416">
                  <c:v>91.620090000000005</c:v>
                </c:pt>
                <c:pt idx="417">
                  <c:v>91.630459999999999</c:v>
                </c:pt>
                <c:pt idx="418">
                  <c:v>91.642589999999998</c:v>
                </c:pt>
                <c:pt idx="419">
                  <c:v>91.657219999999995</c:v>
                </c:pt>
                <c:pt idx="420">
                  <c:v>91.674030000000002</c:v>
                </c:pt>
                <c:pt idx="421">
                  <c:v>91.691760000000002</c:v>
                </c:pt>
                <c:pt idx="422">
                  <c:v>91.708209999999994</c:v>
                </c:pt>
                <c:pt idx="423">
                  <c:v>91.721059999999994</c:v>
                </c:pt>
                <c:pt idx="424">
                  <c:v>91.728710000000007</c:v>
                </c:pt>
                <c:pt idx="425">
                  <c:v>91.731110000000001</c:v>
                </c:pt>
                <c:pt idx="426">
                  <c:v>91.729560000000006</c:v>
                </c:pt>
                <c:pt idx="427">
                  <c:v>91.726460000000003</c:v>
                </c:pt>
                <c:pt idx="428">
                  <c:v>91.723889999999997</c:v>
                </c:pt>
                <c:pt idx="429">
                  <c:v>91.723179999999999</c:v>
                </c:pt>
                <c:pt idx="430">
                  <c:v>91.724260000000001</c:v>
                </c:pt>
                <c:pt idx="431">
                  <c:v>91.726200000000006</c:v>
                </c:pt>
                <c:pt idx="432">
                  <c:v>91.727890000000002</c:v>
                </c:pt>
                <c:pt idx="433">
                  <c:v>91.728759999999994</c:v>
                </c:pt>
                <c:pt idx="434">
                  <c:v>91.729259999999996</c:v>
                </c:pt>
                <c:pt idx="435">
                  <c:v>91.730649999999997</c:v>
                </c:pt>
                <c:pt idx="436">
                  <c:v>91.734219999999993</c:v>
                </c:pt>
                <c:pt idx="437">
                  <c:v>91.740660000000005</c:v>
                </c:pt>
                <c:pt idx="438">
                  <c:v>91.749660000000006</c:v>
                </c:pt>
                <c:pt idx="439">
                  <c:v>91.759990000000002</c:v>
                </c:pt>
                <c:pt idx="440">
                  <c:v>91.770099999999999</c:v>
                </c:pt>
                <c:pt idx="441">
                  <c:v>91.778689999999997</c:v>
                </c:pt>
                <c:pt idx="442">
                  <c:v>91.785229999999999</c:v>
                </c:pt>
                <c:pt idx="443">
                  <c:v>91.789919999999995</c:v>
                </c:pt>
                <c:pt idx="444">
                  <c:v>91.793379999999999</c:v>
                </c:pt>
                <c:pt idx="445">
                  <c:v>91.796409999999995</c:v>
                </c:pt>
                <c:pt idx="446">
                  <c:v>91.799509999999998</c:v>
                </c:pt>
                <c:pt idx="447">
                  <c:v>91.803120000000007</c:v>
                </c:pt>
                <c:pt idx="448">
                  <c:v>91.807590000000005</c:v>
                </c:pt>
                <c:pt idx="449">
                  <c:v>91.81344</c:v>
                </c:pt>
                <c:pt idx="450">
                  <c:v>91.821240000000003</c:v>
                </c:pt>
                <c:pt idx="451">
                  <c:v>91.831440000000001</c:v>
                </c:pt>
                <c:pt idx="452">
                  <c:v>91.843620000000001</c:v>
                </c:pt>
                <c:pt idx="453">
                  <c:v>91.856769999999997</c:v>
                </c:pt>
                <c:pt idx="454">
                  <c:v>91.869200000000006</c:v>
                </c:pt>
                <c:pt idx="455">
                  <c:v>91.879289999999997</c:v>
                </c:pt>
                <c:pt idx="456">
                  <c:v>91.885999999999996</c:v>
                </c:pt>
                <c:pt idx="457">
                  <c:v>91.88955</c:v>
                </c:pt>
                <c:pt idx="458">
                  <c:v>91.891009999999994</c:v>
                </c:pt>
                <c:pt idx="459">
                  <c:v>91.892070000000004</c:v>
                </c:pt>
                <c:pt idx="460">
                  <c:v>91.894239999999996</c:v>
                </c:pt>
                <c:pt idx="461">
                  <c:v>91.898219999999995</c:v>
                </c:pt>
                <c:pt idx="462">
                  <c:v>91.903630000000007</c:v>
                </c:pt>
                <c:pt idx="463">
                  <c:v>91.909360000000007</c:v>
                </c:pt>
                <c:pt idx="464">
                  <c:v>91.914090000000002</c:v>
                </c:pt>
                <c:pt idx="465">
                  <c:v>91.916979999999995</c:v>
                </c:pt>
                <c:pt idx="466">
                  <c:v>91.917860000000005</c:v>
                </c:pt>
                <c:pt idx="467">
                  <c:v>91.917310000000001</c:v>
                </c:pt>
                <c:pt idx="468">
                  <c:v>91.916139999999999</c:v>
                </c:pt>
                <c:pt idx="469">
                  <c:v>91.915149999999997</c:v>
                </c:pt>
                <c:pt idx="470">
                  <c:v>91.914829999999995</c:v>
                </c:pt>
                <c:pt idx="471">
                  <c:v>91.915610000000001</c:v>
                </c:pt>
                <c:pt idx="472">
                  <c:v>91.917959999999994</c:v>
                </c:pt>
                <c:pt idx="473">
                  <c:v>91.922809999999998</c:v>
                </c:pt>
                <c:pt idx="474">
                  <c:v>91.931139999999999</c:v>
                </c:pt>
                <c:pt idx="475">
                  <c:v>91.943730000000002</c:v>
                </c:pt>
                <c:pt idx="476">
                  <c:v>91.960539999999995</c:v>
                </c:pt>
                <c:pt idx="477">
                  <c:v>91.980379999999997</c:v>
                </c:pt>
                <c:pt idx="478">
                  <c:v>92.001080000000002</c:v>
                </c:pt>
                <c:pt idx="479">
                  <c:v>92.02</c:v>
                </c:pt>
                <c:pt idx="480">
                  <c:v>92.034999999999997</c:v>
                </c:pt>
                <c:pt idx="481">
                  <c:v>92.045060000000007</c:v>
                </c:pt>
                <c:pt idx="482">
                  <c:v>92.050449999999998</c:v>
                </c:pt>
                <c:pt idx="483">
                  <c:v>92.052700000000002</c:v>
                </c:pt>
                <c:pt idx="484">
                  <c:v>92.053569999999993</c:v>
                </c:pt>
                <c:pt idx="485">
                  <c:v>92.054760000000002</c:v>
                </c:pt>
                <c:pt idx="486">
                  <c:v>92.057169999999999</c:v>
                </c:pt>
                <c:pt idx="487">
                  <c:v>92.061059999999998</c:v>
                </c:pt>
                <c:pt idx="488">
                  <c:v>92.066230000000004</c:v>
                </c:pt>
                <c:pt idx="489">
                  <c:v>92.07253</c:v>
                </c:pt>
                <c:pt idx="490">
                  <c:v>92.079980000000006</c:v>
                </c:pt>
                <c:pt idx="491">
                  <c:v>92.088710000000006</c:v>
                </c:pt>
                <c:pt idx="492">
                  <c:v>92.09863</c:v>
                </c:pt>
                <c:pt idx="493">
                  <c:v>92.109160000000003</c:v>
                </c:pt>
                <c:pt idx="494">
                  <c:v>92.119190000000003</c:v>
                </c:pt>
                <c:pt idx="495">
                  <c:v>92.127489999999995</c:v>
                </c:pt>
                <c:pt idx="496">
                  <c:v>92.133039999999994</c:v>
                </c:pt>
                <c:pt idx="497">
                  <c:v>92.1357</c:v>
                </c:pt>
                <c:pt idx="498">
                  <c:v>92.136039999999994</c:v>
                </c:pt>
                <c:pt idx="499">
                  <c:v>92.135369999999995</c:v>
                </c:pt>
                <c:pt idx="500">
                  <c:v>92.134960000000007</c:v>
                </c:pt>
                <c:pt idx="501">
                  <c:v>92.135760000000005</c:v>
                </c:pt>
                <c:pt idx="502">
                  <c:v>92.137829999999994</c:v>
                </c:pt>
                <c:pt idx="503">
                  <c:v>92.140780000000007</c:v>
                </c:pt>
                <c:pt idx="504">
                  <c:v>92.143810000000002</c:v>
                </c:pt>
                <c:pt idx="505">
                  <c:v>92.146479999999997</c:v>
                </c:pt>
                <c:pt idx="506">
                  <c:v>92.148709999999994</c:v>
                </c:pt>
                <c:pt idx="507">
                  <c:v>92.150869999999998</c:v>
                </c:pt>
                <c:pt idx="508">
                  <c:v>92.153310000000005</c:v>
                </c:pt>
                <c:pt idx="509">
                  <c:v>92.156239999999997</c:v>
                </c:pt>
                <c:pt idx="510">
                  <c:v>92.159440000000004</c:v>
                </c:pt>
                <c:pt idx="511">
                  <c:v>92.162400000000005</c:v>
                </c:pt>
                <c:pt idx="512">
                  <c:v>92.164689999999993</c:v>
                </c:pt>
                <c:pt idx="513">
                  <c:v>92.166390000000007</c:v>
                </c:pt>
                <c:pt idx="514">
                  <c:v>92.168030000000002</c:v>
                </c:pt>
                <c:pt idx="515">
                  <c:v>92.170760000000001</c:v>
                </c:pt>
                <c:pt idx="516">
                  <c:v>92.175529999999995</c:v>
                </c:pt>
                <c:pt idx="517">
                  <c:v>92.183189999999996</c:v>
                </c:pt>
                <c:pt idx="518">
                  <c:v>92.193920000000006</c:v>
                </c:pt>
                <c:pt idx="519">
                  <c:v>92.207319999999996</c:v>
                </c:pt>
                <c:pt idx="520">
                  <c:v>92.22269</c:v>
                </c:pt>
                <c:pt idx="521">
                  <c:v>92.239199999999997</c:v>
                </c:pt>
                <c:pt idx="522">
                  <c:v>92.255870000000002</c:v>
                </c:pt>
                <c:pt idx="523">
                  <c:v>92.271789999999996</c:v>
                </c:pt>
                <c:pt idx="524">
                  <c:v>92.285790000000006</c:v>
                </c:pt>
                <c:pt idx="525">
                  <c:v>92.296750000000003</c:v>
                </c:pt>
                <c:pt idx="526">
                  <c:v>92.30377</c:v>
                </c:pt>
                <c:pt idx="527">
                  <c:v>92.306529999999995</c:v>
                </c:pt>
                <c:pt idx="528">
                  <c:v>92.305509999999998</c:v>
                </c:pt>
                <c:pt idx="529">
                  <c:v>92.302229999999994</c:v>
                </c:pt>
                <c:pt idx="530">
                  <c:v>92.298749999999998</c:v>
                </c:pt>
                <c:pt idx="531">
                  <c:v>92.297160000000005</c:v>
                </c:pt>
                <c:pt idx="532">
                  <c:v>92.298739999999995</c:v>
                </c:pt>
                <c:pt idx="533">
                  <c:v>92.303730000000002</c:v>
                </c:pt>
                <c:pt idx="534">
                  <c:v>92.311300000000003</c:v>
                </c:pt>
                <c:pt idx="535">
                  <c:v>92.32</c:v>
                </c:pt>
                <c:pt idx="536">
                  <c:v>92.328389999999999</c:v>
                </c:pt>
                <c:pt idx="537">
                  <c:v>92.335729999999998</c:v>
                </c:pt>
                <c:pt idx="538">
                  <c:v>92.342070000000007</c:v>
                </c:pt>
                <c:pt idx="539">
                  <c:v>92.348129999999998</c:v>
                </c:pt>
                <c:pt idx="540">
                  <c:v>92.354870000000005</c:v>
                </c:pt>
                <c:pt idx="541">
                  <c:v>92.363100000000003</c:v>
                </c:pt>
                <c:pt idx="542">
                  <c:v>92.373149999999995</c:v>
                </c:pt>
                <c:pt idx="543">
                  <c:v>92.385050000000007</c:v>
                </c:pt>
                <c:pt idx="544">
                  <c:v>92.398480000000006</c:v>
                </c:pt>
                <c:pt idx="545">
                  <c:v>92.413210000000007</c:v>
                </c:pt>
                <c:pt idx="546">
                  <c:v>92.428820000000002</c:v>
                </c:pt>
                <c:pt idx="547">
                  <c:v>92.445009999999996</c:v>
                </c:pt>
                <c:pt idx="548">
                  <c:v>92.461010000000002</c:v>
                </c:pt>
                <c:pt idx="549">
                  <c:v>92.476060000000004</c:v>
                </c:pt>
                <c:pt idx="550">
                  <c:v>92.489090000000004</c:v>
                </c:pt>
                <c:pt idx="551">
                  <c:v>92.499110000000002</c:v>
                </c:pt>
                <c:pt idx="552">
                  <c:v>92.505420000000001</c:v>
                </c:pt>
                <c:pt idx="553">
                  <c:v>92.508409999999998</c:v>
                </c:pt>
                <c:pt idx="554">
                  <c:v>92.509960000000007</c:v>
                </c:pt>
                <c:pt idx="555">
                  <c:v>92.513949999999994</c:v>
                </c:pt>
                <c:pt idx="556">
                  <c:v>92.524320000000003</c:v>
                </c:pt>
                <c:pt idx="557">
                  <c:v>92.542490000000001</c:v>
                </c:pt>
                <c:pt idx="558">
                  <c:v>92.566050000000004</c:v>
                </c:pt>
                <c:pt idx="559">
                  <c:v>92.591189999999997</c:v>
                </c:pt>
                <c:pt idx="560">
                  <c:v>92.615089999999995</c:v>
                </c:pt>
                <c:pt idx="561">
                  <c:v>92.636529999999993</c:v>
                </c:pt>
                <c:pt idx="562">
                  <c:v>92.655360000000002</c:v>
                </c:pt>
                <c:pt idx="563">
                  <c:v>92.671949999999995</c:v>
                </c:pt>
                <c:pt idx="564">
                  <c:v>92.686679999999996</c:v>
                </c:pt>
                <c:pt idx="565">
                  <c:v>92.699920000000006</c:v>
                </c:pt>
                <c:pt idx="566">
                  <c:v>92.711950000000002</c:v>
                </c:pt>
                <c:pt idx="567">
                  <c:v>92.723179999999999</c:v>
                </c:pt>
                <c:pt idx="568">
                  <c:v>92.734070000000003</c:v>
                </c:pt>
                <c:pt idx="569">
                  <c:v>92.745279999999994</c:v>
                </c:pt>
                <c:pt idx="570">
                  <c:v>92.757279999999994</c:v>
                </c:pt>
                <c:pt idx="571">
                  <c:v>92.770349999999993</c:v>
                </c:pt>
                <c:pt idx="572">
                  <c:v>92.78416</c:v>
                </c:pt>
                <c:pt idx="573">
                  <c:v>92.798010000000005</c:v>
                </c:pt>
                <c:pt idx="574">
                  <c:v>92.810940000000002</c:v>
                </c:pt>
                <c:pt idx="575">
                  <c:v>92.822199999999995</c:v>
                </c:pt>
                <c:pt idx="576">
                  <c:v>92.831410000000005</c:v>
                </c:pt>
                <c:pt idx="577">
                  <c:v>92.83896</c:v>
                </c:pt>
                <c:pt idx="578">
                  <c:v>92.845569999999995</c:v>
                </c:pt>
                <c:pt idx="579">
                  <c:v>92.852090000000004</c:v>
                </c:pt>
                <c:pt idx="580">
                  <c:v>92.859009999999998</c:v>
                </c:pt>
                <c:pt idx="581">
                  <c:v>92.866429999999994</c:v>
                </c:pt>
                <c:pt idx="582">
                  <c:v>92.874070000000003</c:v>
                </c:pt>
                <c:pt idx="583">
                  <c:v>92.881510000000006</c:v>
                </c:pt>
                <c:pt idx="584">
                  <c:v>92.888570000000001</c:v>
                </c:pt>
                <c:pt idx="585">
                  <c:v>92.895449999999997</c:v>
                </c:pt>
                <c:pt idx="586">
                  <c:v>92.902600000000007</c:v>
                </c:pt>
                <c:pt idx="587">
                  <c:v>92.910449999999997</c:v>
                </c:pt>
                <c:pt idx="588">
                  <c:v>92.918980000000005</c:v>
                </c:pt>
                <c:pt idx="589">
                  <c:v>92.927809999999994</c:v>
                </c:pt>
                <c:pt idx="590">
                  <c:v>92.936109999999999</c:v>
                </c:pt>
                <c:pt idx="591">
                  <c:v>92.943010000000001</c:v>
                </c:pt>
                <c:pt idx="592">
                  <c:v>92.947950000000006</c:v>
                </c:pt>
                <c:pt idx="593">
                  <c:v>92.951099999999997</c:v>
                </c:pt>
                <c:pt idx="594">
                  <c:v>92.953029999999998</c:v>
                </c:pt>
                <c:pt idx="595">
                  <c:v>92.954790000000003</c:v>
                </c:pt>
                <c:pt idx="596">
                  <c:v>92.957210000000003</c:v>
                </c:pt>
                <c:pt idx="597">
                  <c:v>92.96105</c:v>
                </c:pt>
                <c:pt idx="598">
                  <c:v>92.966449999999995</c:v>
                </c:pt>
                <c:pt idx="599">
                  <c:v>92.973339999999993</c:v>
                </c:pt>
                <c:pt idx="600">
                  <c:v>92.981350000000006</c:v>
                </c:pt>
                <c:pt idx="601">
                  <c:v>92.990110000000001</c:v>
                </c:pt>
                <c:pt idx="602">
                  <c:v>92.999189999999999</c:v>
                </c:pt>
                <c:pt idx="603">
                  <c:v>93.008089999999996</c:v>
                </c:pt>
                <c:pt idx="604">
                  <c:v>93.016139999999993</c:v>
                </c:pt>
                <c:pt idx="605">
                  <c:v>93.022639999999996</c:v>
                </c:pt>
                <c:pt idx="606">
                  <c:v>93.027150000000006</c:v>
                </c:pt>
                <c:pt idx="607">
                  <c:v>93.029619999999994</c:v>
                </c:pt>
                <c:pt idx="608">
                  <c:v>93.030590000000004</c:v>
                </c:pt>
                <c:pt idx="609">
                  <c:v>93.031220000000005</c:v>
                </c:pt>
                <c:pt idx="610">
                  <c:v>93.032740000000004</c:v>
                </c:pt>
                <c:pt idx="611">
                  <c:v>93.036140000000003</c:v>
                </c:pt>
                <c:pt idx="612">
                  <c:v>93.041659999999993</c:v>
                </c:pt>
                <c:pt idx="613">
                  <c:v>93.048900000000003</c:v>
                </c:pt>
                <c:pt idx="614">
                  <c:v>93.056839999999994</c:v>
                </c:pt>
                <c:pt idx="615">
                  <c:v>93.064449999999994</c:v>
                </c:pt>
                <c:pt idx="616">
                  <c:v>93.071070000000006</c:v>
                </c:pt>
                <c:pt idx="617">
                  <c:v>93.076800000000006</c:v>
                </c:pt>
                <c:pt idx="618">
                  <c:v>93.082310000000007</c:v>
                </c:pt>
                <c:pt idx="619">
                  <c:v>93.088570000000004</c:v>
                </c:pt>
                <c:pt idx="620">
                  <c:v>93.096209999999999</c:v>
                </c:pt>
                <c:pt idx="621">
                  <c:v>93.105350000000001</c:v>
                </c:pt>
                <c:pt idx="622">
                  <c:v>93.115459999999999</c:v>
                </c:pt>
                <c:pt idx="623">
                  <c:v>93.125649999999993</c:v>
                </c:pt>
                <c:pt idx="624">
                  <c:v>93.135090000000005</c:v>
                </c:pt>
                <c:pt idx="625">
                  <c:v>93.143450000000001</c:v>
                </c:pt>
                <c:pt idx="626">
                  <c:v>93.150850000000005</c:v>
                </c:pt>
                <c:pt idx="627">
                  <c:v>93.157839999999993</c:v>
                </c:pt>
                <c:pt idx="628">
                  <c:v>93.165040000000005</c:v>
                </c:pt>
                <c:pt idx="629">
                  <c:v>93.172839999999994</c:v>
                </c:pt>
                <c:pt idx="630">
                  <c:v>93.181269999999998</c:v>
                </c:pt>
                <c:pt idx="631">
                  <c:v>93.190089999999998</c:v>
                </c:pt>
                <c:pt idx="632">
                  <c:v>93.198869999999999</c:v>
                </c:pt>
                <c:pt idx="633">
                  <c:v>93.207390000000004</c:v>
                </c:pt>
                <c:pt idx="634">
                  <c:v>93.215490000000003</c:v>
                </c:pt>
                <c:pt idx="635">
                  <c:v>93.223240000000004</c:v>
                </c:pt>
                <c:pt idx="636">
                  <c:v>93.230819999999994</c:v>
                </c:pt>
                <c:pt idx="637">
                  <c:v>93.238299999999995</c:v>
                </c:pt>
                <c:pt idx="638">
                  <c:v>93.245819999999995</c:v>
                </c:pt>
                <c:pt idx="639">
                  <c:v>93.253590000000003</c:v>
                </c:pt>
                <c:pt idx="640">
                  <c:v>93.261870000000002</c:v>
                </c:pt>
                <c:pt idx="641">
                  <c:v>93.271079999999998</c:v>
                </c:pt>
                <c:pt idx="642">
                  <c:v>93.281480000000002</c:v>
                </c:pt>
                <c:pt idx="643">
                  <c:v>93.293149999999997</c:v>
                </c:pt>
                <c:pt idx="644">
                  <c:v>93.305610000000001</c:v>
                </c:pt>
                <c:pt idx="645">
                  <c:v>93.317989999999995</c:v>
                </c:pt>
                <c:pt idx="646">
                  <c:v>93.3292</c:v>
                </c:pt>
                <c:pt idx="647">
                  <c:v>93.338329999999999</c:v>
                </c:pt>
                <c:pt idx="648">
                  <c:v>93.344949999999997</c:v>
                </c:pt>
                <c:pt idx="649">
                  <c:v>93.349310000000003</c:v>
                </c:pt>
                <c:pt idx="650">
                  <c:v>93.352130000000002</c:v>
                </c:pt>
                <c:pt idx="651">
                  <c:v>93.35445</c:v>
                </c:pt>
                <c:pt idx="652">
                  <c:v>93.357129999999998</c:v>
                </c:pt>
                <c:pt idx="653">
                  <c:v>93.360730000000004</c:v>
                </c:pt>
                <c:pt idx="654">
                  <c:v>93.36533</c:v>
                </c:pt>
                <c:pt idx="655">
                  <c:v>93.370779999999996</c:v>
                </c:pt>
                <c:pt idx="656">
                  <c:v>93.376850000000005</c:v>
                </c:pt>
                <c:pt idx="657">
                  <c:v>93.383499999999998</c:v>
                </c:pt>
                <c:pt idx="658">
                  <c:v>93.390749999999997</c:v>
                </c:pt>
                <c:pt idx="659">
                  <c:v>93.398820000000001</c:v>
                </c:pt>
                <c:pt idx="660">
                  <c:v>93.407560000000004</c:v>
                </c:pt>
                <c:pt idx="661">
                  <c:v>93.416659999999993</c:v>
                </c:pt>
                <c:pt idx="662">
                  <c:v>93.425539999999998</c:v>
                </c:pt>
                <c:pt idx="663">
                  <c:v>93.433459999999997</c:v>
                </c:pt>
                <c:pt idx="664">
                  <c:v>93.439830000000001</c:v>
                </c:pt>
                <c:pt idx="665">
                  <c:v>93.444429999999997</c:v>
                </c:pt>
                <c:pt idx="666">
                  <c:v>93.447339999999997</c:v>
                </c:pt>
                <c:pt idx="667">
                  <c:v>93.448880000000003</c:v>
                </c:pt>
                <c:pt idx="668">
                  <c:v>93.449380000000005</c:v>
                </c:pt>
                <c:pt idx="669">
                  <c:v>93.449169999999995</c:v>
                </c:pt>
                <c:pt idx="670">
                  <c:v>93.448520000000002</c:v>
                </c:pt>
                <c:pt idx="671">
                  <c:v>93.447710000000001</c:v>
                </c:pt>
                <c:pt idx="672">
                  <c:v>93.447059999999993</c:v>
                </c:pt>
                <c:pt idx="673">
                  <c:v>93.447040000000001</c:v>
                </c:pt>
                <c:pt idx="674">
                  <c:v>93.448099999999997</c:v>
                </c:pt>
                <c:pt idx="675">
                  <c:v>93.450550000000007</c:v>
                </c:pt>
                <c:pt idx="676">
                  <c:v>93.454210000000003</c:v>
                </c:pt>
                <c:pt idx="677">
                  <c:v>93.458730000000003</c:v>
                </c:pt>
                <c:pt idx="678">
                  <c:v>93.463409999999996</c:v>
                </c:pt>
                <c:pt idx="679">
                  <c:v>93.467650000000006</c:v>
                </c:pt>
                <c:pt idx="680">
                  <c:v>93.471109999999996</c:v>
                </c:pt>
                <c:pt idx="681">
                  <c:v>93.473939999999999</c:v>
                </c:pt>
                <c:pt idx="682">
                  <c:v>93.476460000000003</c:v>
                </c:pt>
                <c:pt idx="683">
                  <c:v>93.479259999999996</c:v>
                </c:pt>
                <c:pt idx="684">
                  <c:v>93.48272</c:v>
                </c:pt>
                <c:pt idx="685">
                  <c:v>93.487020000000001</c:v>
                </c:pt>
                <c:pt idx="686">
                  <c:v>93.492069999999998</c:v>
                </c:pt>
                <c:pt idx="687">
                  <c:v>93.497540000000001</c:v>
                </c:pt>
                <c:pt idx="688">
                  <c:v>93.503200000000007</c:v>
                </c:pt>
                <c:pt idx="689">
                  <c:v>93.508880000000005</c:v>
                </c:pt>
                <c:pt idx="690">
                  <c:v>93.514430000000004</c:v>
                </c:pt>
                <c:pt idx="691">
                  <c:v>93.519660000000002</c:v>
                </c:pt>
                <c:pt idx="692">
                  <c:v>93.524230000000003</c:v>
                </c:pt>
                <c:pt idx="693">
                  <c:v>93.527730000000005</c:v>
                </c:pt>
                <c:pt idx="694">
                  <c:v>93.529809999999998</c:v>
                </c:pt>
                <c:pt idx="695">
                  <c:v>93.530429999999996</c:v>
                </c:pt>
                <c:pt idx="696">
                  <c:v>93.529880000000006</c:v>
                </c:pt>
                <c:pt idx="697">
                  <c:v>93.528919999999999</c:v>
                </c:pt>
                <c:pt idx="698">
                  <c:v>93.528329999999997</c:v>
                </c:pt>
                <c:pt idx="699">
                  <c:v>93.528720000000007</c:v>
                </c:pt>
                <c:pt idx="700">
                  <c:v>93.530199999999994</c:v>
                </c:pt>
                <c:pt idx="701">
                  <c:v>93.532300000000006</c:v>
                </c:pt>
                <c:pt idx="702">
                  <c:v>93.534099999999995</c:v>
                </c:pt>
                <c:pt idx="703">
                  <c:v>93.534760000000006</c:v>
                </c:pt>
                <c:pt idx="704">
                  <c:v>93.533730000000006</c:v>
                </c:pt>
                <c:pt idx="705">
                  <c:v>93.531199999999998</c:v>
                </c:pt>
                <c:pt idx="706">
                  <c:v>93.527799999999999</c:v>
                </c:pt>
                <c:pt idx="707">
                  <c:v>93.524569999999997</c:v>
                </c:pt>
                <c:pt idx="708">
                  <c:v>93.522189999999995</c:v>
                </c:pt>
                <c:pt idx="709">
                  <c:v>93.521050000000002</c:v>
                </c:pt>
                <c:pt idx="710">
                  <c:v>93.520820000000001</c:v>
                </c:pt>
                <c:pt idx="711">
                  <c:v>93.52073</c:v>
                </c:pt>
                <c:pt idx="712">
                  <c:v>93.519810000000007</c:v>
                </c:pt>
                <c:pt idx="713">
                  <c:v>93.517359999999996</c:v>
                </c:pt>
                <c:pt idx="714">
                  <c:v>93.512900000000002</c:v>
                </c:pt>
                <c:pt idx="715">
                  <c:v>93.506529999999998</c:v>
                </c:pt>
                <c:pt idx="716">
                  <c:v>93.498540000000006</c:v>
                </c:pt>
                <c:pt idx="717">
                  <c:v>93.489429999999999</c:v>
                </c:pt>
                <c:pt idx="718">
                  <c:v>93.47963</c:v>
                </c:pt>
                <c:pt idx="719">
                  <c:v>93.469520000000003</c:v>
                </c:pt>
                <c:pt idx="720">
                  <c:v>93.459299999999999</c:v>
                </c:pt>
                <c:pt idx="721">
                  <c:v>93.449179999999998</c:v>
                </c:pt>
                <c:pt idx="722">
                  <c:v>93.439149999999998</c:v>
                </c:pt>
                <c:pt idx="723">
                  <c:v>93.429150000000007</c:v>
                </c:pt>
                <c:pt idx="724">
                  <c:v>93.418790000000001</c:v>
                </c:pt>
                <c:pt idx="725">
                  <c:v>93.407520000000005</c:v>
                </c:pt>
                <c:pt idx="726">
                  <c:v>93.394620000000003</c:v>
                </c:pt>
                <c:pt idx="727">
                  <c:v>93.379339999999999</c:v>
                </c:pt>
                <c:pt idx="728">
                  <c:v>93.361080000000001</c:v>
                </c:pt>
                <c:pt idx="729">
                  <c:v>93.339510000000004</c:v>
                </c:pt>
                <c:pt idx="730">
                  <c:v>93.314480000000003</c:v>
                </c:pt>
                <c:pt idx="731">
                  <c:v>93.286109999999994</c:v>
                </c:pt>
                <c:pt idx="732">
                  <c:v>93.254459999999995</c:v>
                </c:pt>
                <c:pt idx="733">
                  <c:v>93.21969</c:v>
                </c:pt>
                <c:pt idx="734">
                  <c:v>93.181920000000005</c:v>
                </c:pt>
                <c:pt idx="735">
                  <c:v>93.141239999999996</c:v>
                </c:pt>
                <c:pt idx="736">
                  <c:v>93.097790000000003</c:v>
                </c:pt>
                <c:pt idx="737">
                  <c:v>93.0518</c:v>
                </c:pt>
                <c:pt idx="738">
                  <c:v>93.003370000000004</c:v>
                </c:pt>
                <c:pt idx="739">
                  <c:v>92.952680000000001</c:v>
                </c:pt>
                <c:pt idx="740">
                  <c:v>92.899529999999999</c:v>
                </c:pt>
                <c:pt idx="741">
                  <c:v>92.843739999999997</c:v>
                </c:pt>
                <c:pt idx="742">
                  <c:v>92.785030000000006</c:v>
                </c:pt>
                <c:pt idx="743">
                  <c:v>92.723560000000006</c:v>
                </c:pt>
                <c:pt idx="744">
                  <c:v>92.659739999999999</c:v>
                </c:pt>
                <c:pt idx="745">
                  <c:v>92.594729999999998</c:v>
                </c:pt>
                <c:pt idx="746">
                  <c:v>92.53013</c:v>
                </c:pt>
                <c:pt idx="747">
                  <c:v>92.467680000000001</c:v>
                </c:pt>
                <c:pt idx="748">
                  <c:v>92.408919999999995</c:v>
                </c:pt>
                <c:pt idx="749">
                  <c:v>92.354799999999997</c:v>
                </c:pt>
                <c:pt idx="750">
                  <c:v>92.305629999999994</c:v>
                </c:pt>
                <c:pt idx="751">
                  <c:v>92.261179999999996</c:v>
                </c:pt>
                <c:pt idx="752">
                  <c:v>92.221080000000001</c:v>
                </c:pt>
                <c:pt idx="753">
                  <c:v>92.185230000000004</c:v>
                </c:pt>
                <c:pt idx="754">
                  <c:v>92.153970000000001</c:v>
                </c:pt>
                <c:pt idx="755">
                  <c:v>92.128060000000005</c:v>
                </c:pt>
                <c:pt idx="756">
                  <c:v>92.108270000000005</c:v>
                </c:pt>
                <c:pt idx="757">
                  <c:v>92.095079999999996</c:v>
                </c:pt>
                <c:pt idx="758">
                  <c:v>92.088549999999998</c:v>
                </c:pt>
                <c:pt idx="759">
                  <c:v>92.088390000000004</c:v>
                </c:pt>
                <c:pt idx="760">
                  <c:v>92.094189999999998</c:v>
                </c:pt>
                <c:pt idx="761">
                  <c:v>92.105850000000004</c:v>
                </c:pt>
                <c:pt idx="762">
                  <c:v>92.123589999999993</c:v>
                </c:pt>
                <c:pt idx="763">
                  <c:v>92.148030000000006</c:v>
                </c:pt>
                <c:pt idx="764">
                  <c:v>92.179680000000005</c:v>
                </c:pt>
                <c:pt idx="765">
                  <c:v>92.218710000000002</c:v>
                </c:pt>
                <c:pt idx="766">
                  <c:v>92.264690000000002</c:v>
                </c:pt>
                <c:pt idx="767">
                  <c:v>92.316770000000005</c:v>
                </c:pt>
                <c:pt idx="768">
                  <c:v>92.373779999999996</c:v>
                </c:pt>
                <c:pt idx="769">
                  <c:v>92.43477</c:v>
                </c:pt>
                <c:pt idx="770">
                  <c:v>92.498949999999994</c:v>
                </c:pt>
                <c:pt idx="771">
                  <c:v>92.565730000000002</c:v>
                </c:pt>
                <c:pt idx="772">
                  <c:v>92.634540000000001</c:v>
                </c:pt>
                <c:pt idx="773">
                  <c:v>92.704800000000006</c:v>
                </c:pt>
                <c:pt idx="774">
                  <c:v>92.775729999999996</c:v>
                </c:pt>
                <c:pt idx="775">
                  <c:v>92.846620000000001</c:v>
                </c:pt>
                <c:pt idx="776">
                  <c:v>92.916849999999997</c:v>
                </c:pt>
                <c:pt idx="777">
                  <c:v>92.986180000000004</c:v>
                </c:pt>
                <c:pt idx="778">
                  <c:v>93.054280000000006</c:v>
                </c:pt>
                <c:pt idx="779">
                  <c:v>93.120900000000006</c:v>
                </c:pt>
                <c:pt idx="780">
                  <c:v>93.185429999999997</c:v>
                </c:pt>
                <c:pt idx="781">
                  <c:v>93.246989999999997</c:v>
                </c:pt>
                <c:pt idx="782">
                  <c:v>93.304500000000004</c:v>
                </c:pt>
                <c:pt idx="783">
                  <c:v>93.356989999999996</c:v>
                </c:pt>
                <c:pt idx="784">
                  <c:v>93.403899999999993</c:v>
                </c:pt>
                <c:pt idx="785">
                  <c:v>93.445139999999995</c:v>
                </c:pt>
                <c:pt idx="786">
                  <c:v>93.481089999999995</c:v>
                </c:pt>
                <c:pt idx="787">
                  <c:v>93.512360000000001</c:v>
                </c:pt>
                <c:pt idx="788">
                  <c:v>93.539510000000007</c:v>
                </c:pt>
                <c:pt idx="789">
                  <c:v>93.562899999999999</c:v>
                </c:pt>
                <c:pt idx="790">
                  <c:v>93.58278</c:v>
                </c:pt>
                <c:pt idx="791">
                  <c:v>93.599230000000006</c:v>
                </c:pt>
                <c:pt idx="792">
                  <c:v>93.612359999999995</c:v>
                </c:pt>
                <c:pt idx="793">
                  <c:v>93.622380000000007</c:v>
                </c:pt>
                <c:pt idx="794">
                  <c:v>93.629499999999993</c:v>
                </c:pt>
                <c:pt idx="795">
                  <c:v>93.633830000000003</c:v>
                </c:pt>
                <c:pt idx="796">
                  <c:v>93.635429999999999</c:v>
                </c:pt>
                <c:pt idx="797">
                  <c:v>93.634240000000005</c:v>
                </c:pt>
                <c:pt idx="798">
                  <c:v>93.630170000000007</c:v>
                </c:pt>
                <c:pt idx="799">
                  <c:v>93.623440000000002</c:v>
                </c:pt>
                <c:pt idx="800">
                  <c:v>93.614490000000004</c:v>
                </c:pt>
                <c:pt idx="801">
                  <c:v>93.604110000000006</c:v>
                </c:pt>
                <c:pt idx="802">
                  <c:v>93.593180000000004</c:v>
                </c:pt>
                <c:pt idx="803">
                  <c:v>93.582570000000004</c:v>
                </c:pt>
                <c:pt idx="804">
                  <c:v>93.572640000000007</c:v>
                </c:pt>
                <c:pt idx="805">
                  <c:v>93.563450000000003</c:v>
                </c:pt>
                <c:pt idx="806">
                  <c:v>93.554599999999994</c:v>
                </c:pt>
                <c:pt idx="807">
                  <c:v>93.545550000000006</c:v>
                </c:pt>
                <c:pt idx="808">
                  <c:v>93.535820000000001</c:v>
                </c:pt>
                <c:pt idx="809">
                  <c:v>93.525350000000003</c:v>
                </c:pt>
                <c:pt idx="810">
                  <c:v>93.514309999999995</c:v>
                </c:pt>
                <c:pt idx="811">
                  <c:v>93.503200000000007</c:v>
                </c:pt>
                <c:pt idx="812">
                  <c:v>93.492490000000004</c:v>
                </c:pt>
                <c:pt idx="813">
                  <c:v>93.482600000000005</c:v>
                </c:pt>
                <c:pt idx="814">
                  <c:v>93.473659999999995</c:v>
                </c:pt>
                <c:pt idx="815">
                  <c:v>93.46566</c:v>
                </c:pt>
                <c:pt idx="816">
                  <c:v>93.458500000000001</c:v>
                </c:pt>
                <c:pt idx="817">
                  <c:v>93.452219999999997</c:v>
                </c:pt>
                <c:pt idx="818">
                  <c:v>93.446749999999994</c:v>
                </c:pt>
                <c:pt idx="819">
                  <c:v>93.442269999999994</c:v>
                </c:pt>
                <c:pt idx="820">
                  <c:v>93.438659999999999</c:v>
                </c:pt>
                <c:pt idx="821">
                  <c:v>93.435810000000004</c:v>
                </c:pt>
                <c:pt idx="822">
                  <c:v>93.433400000000006</c:v>
                </c:pt>
                <c:pt idx="823">
                  <c:v>93.431150000000002</c:v>
                </c:pt>
                <c:pt idx="824">
                  <c:v>93.42886</c:v>
                </c:pt>
                <c:pt idx="825">
                  <c:v>93.42662</c:v>
                </c:pt>
                <c:pt idx="826">
                  <c:v>93.424639999999997</c:v>
                </c:pt>
                <c:pt idx="827">
                  <c:v>93.423249999999996</c:v>
                </c:pt>
                <c:pt idx="828">
                  <c:v>93.422780000000003</c:v>
                </c:pt>
                <c:pt idx="829">
                  <c:v>93.423500000000004</c:v>
                </c:pt>
                <c:pt idx="830">
                  <c:v>93.425359999999998</c:v>
                </c:pt>
                <c:pt idx="831">
                  <c:v>93.428420000000003</c:v>
                </c:pt>
                <c:pt idx="832">
                  <c:v>93.432550000000006</c:v>
                </c:pt>
                <c:pt idx="833">
                  <c:v>93.437700000000007</c:v>
                </c:pt>
                <c:pt idx="834">
                  <c:v>93.443690000000004</c:v>
                </c:pt>
                <c:pt idx="835">
                  <c:v>93.450289999999995</c:v>
                </c:pt>
                <c:pt idx="836">
                  <c:v>93.45702</c:v>
                </c:pt>
                <c:pt idx="837">
                  <c:v>93.463470000000001</c:v>
                </c:pt>
                <c:pt idx="838">
                  <c:v>93.469290000000001</c:v>
                </c:pt>
                <c:pt idx="839">
                  <c:v>93.474429999999998</c:v>
                </c:pt>
                <c:pt idx="840">
                  <c:v>93.479259999999996</c:v>
                </c:pt>
                <c:pt idx="841">
                  <c:v>93.484480000000005</c:v>
                </c:pt>
                <c:pt idx="842">
                  <c:v>93.490840000000006</c:v>
                </c:pt>
                <c:pt idx="843">
                  <c:v>93.499049999999997</c:v>
                </c:pt>
                <c:pt idx="844">
                  <c:v>93.509339999999995</c:v>
                </c:pt>
                <c:pt idx="845">
                  <c:v>93.521659999999997</c:v>
                </c:pt>
                <c:pt idx="846">
                  <c:v>93.535589999999999</c:v>
                </c:pt>
                <c:pt idx="847">
                  <c:v>93.550700000000006</c:v>
                </c:pt>
                <c:pt idx="848">
                  <c:v>93.566739999999996</c:v>
                </c:pt>
                <c:pt idx="849">
                  <c:v>93.583560000000006</c:v>
                </c:pt>
                <c:pt idx="850">
                  <c:v>93.601159999999993</c:v>
                </c:pt>
                <c:pt idx="851">
                  <c:v>93.619479999999996</c:v>
                </c:pt>
                <c:pt idx="852">
                  <c:v>93.638140000000007</c:v>
                </c:pt>
                <c:pt idx="853">
                  <c:v>93.656649999999999</c:v>
                </c:pt>
                <c:pt idx="854">
                  <c:v>93.674520000000001</c:v>
                </c:pt>
                <c:pt idx="855">
                  <c:v>93.69153</c:v>
                </c:pt>
                <c:pt idx="856">
                  <c:v>93.70778</c:v>
                </c:pt>
                <c:pt idx="857">
                  <c:v>93.723849999999999</c:v>
                </c:pt>
                <c:pt idx="858">
                  <c:v>93.740260000000006</c:v>
                </c:pt>
                <c:pt idx="859">
                  <c:v>93.757450000000006</c:v>
                </c:pt>
                <c:pt idx="860">
                  <c:v>93.77534</c:v>
                </c:pt>
                <c:pt idx="861">
                  <c:v>93.793430000000001</c:v>
                </c:pt>
                <c:pt idx="862">
                  <c:v>93.810950000000005</c:v>
                </c:pt>
                <c:pt idx="863">
                  <c:v>93.827219999999997</c:v>
                </c:pt>
                <c:pt idx="864">
                  <c:v>93.84196</c:v>
                </c:pt>
                <c:pt idx="865">
                  <c:v>93.855509999999995</c:v>
                </c:pt>
                <c:pt idx="866">
                  <c:v>93.868480000000005</c:v>
                </c:pt>
                <c:pt idx="867">
                  <c:v>93.881749999999997</c:v>
                </c:pt>
                <c:pt idx="868">
                  <c:v>93.895870000000002</c:v>
                </c:pt>
                <c:pt idx="869">
                  <c:v>93.911060000000006</c:v>
                </c:pt>
                <c:pt idx="870">
                  <c:v>93.927189999999996</c:v>
                </c:pt>
                <c:pt idx="871">
                  <c:v>93.943929999999995</c:v>
                </c:pt>
                <c:pt idx="872">
                  <c:v>93.960909999999998</c:v>
                </c:pt>
                <c:pt idx="873">
                  <c:v>93.977969999999999</c:v>
                </c:pt>
                <c:pt idx="874">
                  <c:v>93.995059999999995</c:v>
                </c:pt>
                <c:pt idx="875">
                  <c:v>94.012060000000005</c:v>
                </c:pt>
                <c:pt idx="876">
                  <c:v>94.028779999999998</c:v>
                </c:pt>
                <c:pt idx="877">
                  <c:v>94.044749999999993</c:v>
                </c:pt>
                <c:pt idx="878">
                  <c:v>94.059560000000005</c:v>
                </c:pt>
                <c:pt idx="879">
                  <c:v>94.072739999999996</c:v>
                </c:pt>
                <c:pt idx="880">
                  <c:v>94.084239999999994</c:v>
                </c:pt>
                <c:pt idx="881">
                  <c:v>94.094319999999996</c:v>
                </c:pt>
                <c:pt idx="882">
                  <c:v>94.103549999999998</c:v>
                </c:pt>
                <c:pt idx="883">
                  <c:v>94.112610000000004</c:v>
                </c:pt>
                <c:pt idx="884">
                  <c:v>94.122060000000005</c:v>
                </c:pt>
                <c:pt idx="885">
                  <c:v>94.132189999999994</c:v>
                </c:pt>
                <c:pt idx="886">
                  <c:v>94.143020000000007</c:v>
                </c:pt>
                <c:pt idx="887">
                  <c:v>94.154399999999995</c:v>
                </c:pt>
                <c:pt idx="888">
                  <c:v>94.166049999999998</c:v>
                </c:pt>
                <c:pt idx="889">
                  <c:v>94.177670000000006</c:v>
                </c:pt>
                <c:pt idx="890">
                  <c:v>94.189089999999993</c:v>
                </c:pt>
                <c:pt idx="891">
                  <c:v>94.200220000000002</c:v>
                </c:pt>
                <c:pt idx="892">
                  <c:v>94.211010000000002</c:v>
                </c:pt>
                <c:pt idx="893">
                  <c:v>94.221649999999997</c:v>
                </c:pt>
                <c:pt idx="894">
                  <c:v>94.232479999999995</c:v>
                </c:pt>
                <c:pt idx="895">
                  <c:v>94.244020000000006</c:v>
                </c:pt>
                <c:pt idx="896">
                  <c:v>94.256810000000002</c:v>
                </c:pt>
                <c:pt idx="897">
                  <c:v>94.271429999999995</c:v>
                </c:pt>
                <c:pt idx="898">
                  <c:v>94.287949999999995</c:v>
                </c:pt>
                <c:pt idx="899">
                  <c:v>94.306100000000001</c:v>
                </c:pt>
                <c:pt idx="900">
                  <c:v>94.325180000000003</c:v>
                </c:pt>
                <c:pt idx="901">
                  <c:v>94.344220000000007</c:v>
                </c:pt>
                <c:pt idx="902">
                  <c:v>94.362390000000005</c:v>
                </c:pt>
                <c:pt idx="903">
                  <c:v>94.379170000000002</c:v>
                </c:pt>
                <c:pt idx="904">
                  <c:v>94.394620000000003</c:v>
                </c:pt>
                <c:pt idx="905">
                  <c:v>94.409109999999998</c:v>
                </c:pt>
                <c:pt idx="906">
                  <c:v>94.423230000000004</c:v>
                </c:pt>
                <c:pt idx="907">
                  <c:v>94.437420000000003</c:v>
                </c:pt>
                <c:pt idx="908">
                  <c:v>94.451809999999995</c:v>
                </c:pt>
                <c:pt idx="909">
                  <c:v>94.466179999999994</c:v>
                </c:pt>
                <c:pt idx="910">
                  <c:v>94.480289999999997</c:v>
                </c:pt>
                <c:pt idx="911">
                  <c:v>94.493960000000001</c:v>
                </c:pt>
                <c:pt idx="912">
                  <c:v>94.507400000000004</c:v>
                </c:pt>
                <c:pt idx="913">
                  <c:v>94.521100000000004</c:v>
                </c:pt>
                <c:pt idx="914">
                  <c:v>94.535679999999999</c:v>
                </c:pt>
                <c:pt idx="915">
                  <c:v>94.55171</c:v>
                </c:pt>
                <c:pt idx="916">
                  <c:v>94.569280000000006</c:v>
                </c:pt>
                <c:pt idx="917">
                  <c:v>94.588179999999994</c:v>
                </c:pt>
                <c:pt idx="918">
                  <c:v>94.60772</c:v>
                </c:pt>
                <c:pt idx="919">
                  <c:v>94.627200000000002</c:v>
                </c:pt>
                <c:pt idx="920">
                  <c:v>94.645840000000007</c:v>
                </c:pt>
                <c:pt idx="921">
                  <c:v>94.663179999999997</c:v>
                </c:pt>
                <c:pt idx="922">
                  <c:v>94.67895</c:v>
                </c:pt>
                <c:pt idx="923">
                  <c:v>94.693039999999996</c:v>
                </c:pt>
                <c:pt idx="924">
                  <c:v>94.705560000000006</c:v>
                </c:pt>
                <c:pt idx="925">
                  <c:v>94.71669</c:v>
                </c:pt>
                <c:pt idx="926">
                  <c:v>94.72681</c:v>
                </c:pt>
                <c:pt idx="927">
                  <c:v>94.736329999999995</c:v>
                </c:pt>
                <c:pt idx="928">
                  <c:v>94.745609999999999</c:v>
                </c:pt>
                <c:pt idx="929">
                  <c:v>94.75497</c:v>
                </c:pt>
                <c:pt idx="930">
                  <c:v>94.764340000000004</c:v>
                </c:pt>
                <c:pt idx="931">
                  <c:v>94.773399999999995</c:v>
                </c:pt>
                <c:pt idx="932">
                  <c:v>94.781490000000005</c:v>
                </c:pt>
                <c:pt idx="933">
                  <c:v>94.788030000000006</c:v>
                </c:pt>
                <c:pt idx="934">
                  <c:v>94.792519999999996</c:v>
                </c:pt>
                <c:pt idx="935">
                  <c:v>94.794910000000002</c:v>
                </c:pt>
                <c:pt idx="936">
                  <c:v>94.795370000000005</c:v>
                </c:pt>
                <c:pt idx="937">
                  <c:v>94.794330000000002</c:v>
                </c:pt>
                <c:pt idx="938">
                  <c:v>94.792100000000005</c:v>
                </c:pt>
                <c:pt idx="939">
                  <c:v>94.788830000000004</c:v>
                </c:pt>
                <c:pt idx="940">
                  <c:v>94.784409999999994</c:v>
                </c:pt>
                <c:pt idx="941">
                  <c:v>94.778769999999994</c:v>
                </c:pt>
                <c:pt idx="942">
                  <c:v>94.771979999999999</c:v>
                </c:pt>
                <c:pt idx="943">
                  <c:v>94.764499999999998</c:v>
                </c:pt>
                <c:pt idx="944">
                  <c:v>94.757099999999994</c:v>
                </c:pt>
                <c:pt idx="945">
                  <c:v>94.750720000000001</c:v>
                </c:pt>
                <c:pt idx="946">
                  <c:v>94.746030000000005</c:v>
                </c:pt>
                <c:pt idx="947">
                  <c:v>94.743340000000003</c:v>
                </c:pt>
                <c:pt idx="948">
                  <c:v>94.742329999999995</c:v>
                </c:pt>
                <c:pt idx="949">
                  <c:v>94.742220000000003</c:v>
                </c:pt>
                <c:pt idx="950">
                  <c:v>94.742050000000006</c:v>
                </c:pt>
                <c:pt idx="951">
                  <c:v>94.741079999999997</c:v>
                </c:pt>
                <c:pt idx="952">
                  <c:v>94.73903</c:v>
                </c:pt>
                <c:pt idx="953">
                  <c:v>94.736080000000001</c:v>
                </c:pt>
                <c:pt idx="954">
                  <c:v>94.732830000000007</c:v>
                </c:pt>
                <c:pt idx="955">
                  <c:v>94.729900000000001</c:v>
                </c:pt>
                <c:pt idx="956">
                  <c:v>94.727959999999996</c:v>
                </c:pt>
                <c:pt idx="957">
                  <c:v>94.727419999999995</c:v>
                </c:pt>
                <c:pt idx="958">
                  <c:v>94.728520000000003</c:v>
                </c:pt>
                <c:pt idx="959">
                  <c:v>94.731499999999997</c:v>
                </c:pt>
                <c:pt idx="960">
                  <c:v>94.736519999999999</c:v>
                </c:pt>
                <c:pt idx="961">
                  <c:v>94.743790000000004</c:v>
                </c:pt>
                <c:pt idx="962">
                  <c:v>94.753320000000002</c:v>
                </c:pt>
                <c:pt idx="963">
                  <c:v>94.765000000000001</c:v>
                </c:pt>
                <c:pt idx="964">
                  <c:v>94.778289999999998</c:v>
                </c:pt>
                <c:pt idx="965">
                  <c:v>94.792550000000006</c:v>
                </c:pt>
                <c:pt idx="966">
                  <c:v>94.806960000000004</c:v>
                </c:pt>
                <c:pt idx="967">
                  <c:v>94.820859999999996</c:v>
                </c:pt>
                <c:pt idx="968">
                  <c:v>94.833759999999998</c:v>
                </c:pt>
                <c:pt idx="969">
                  <c:v>94.845569999999995</c:v>
                </c:pt>
                <c:pt idx="970">
                  <c:v>94.856129999999993</c:v>
                </c:pt>
                <c:pt idx="971">
                  <c:v>94.865620000000007</c:v>
                </c:pt>
                <c:pt idx="972">
                  <c:v>94.874070000000003</c:v>
                </c:pt>
                <c:pt idx="973">
                  <c:v>94.881510000000006</c:v>
                </c:pt>
                <c:pt idx="974">
                  <c:v>94.888050000000007</c:v>
                </c:pt>
                <c:pt idx="975">
                  <c:v>94.893820000000005</c:v>
                </c:pt>
                <c:pt idx="976">
                  <c:v>94.899060000000006</c:v>
                </c:pt>
                <c:pt idx="977">
                  <c:v>94.904039999999995</c:v>
                </c:pt>
                <c:pt idx="978">
                  <c:v>94.909000000000006</c:v>
                </c:pt>
                <c:pt idx="979">
                  <c:v>94.914150000000006</c:v>
                </c:pt>
                <c:pt idx="980">
                  <c:v>94.919600000000003</c:v>
                </c:pt>
                <c:pt idx="981">
                  <c:v>94.925460000000001</c:v>
                </c:pt>
                <c:pt idx="982">
                  <c:v>94.931920000000005</c:v>
                </c:pt>
                <c:pt idx="983">
                  <c:v>94.939160000000001</c:v>
                </c:pt>
                <c:pt idx="984">
                  <c:v>94.947249999999997</c:v>
                </c:pt>
                <c:pt idx="985">
                  <c:v>94.956069999999997</c:v>
                </c:pt>
                <c:pt idx="986">
                  <c:v>94.965090000000004</c:v>
                </c:pt>
                <c:pt idx="987">
                  <c:v>94.973519999999994</c:v>
                </c:pt>
                <c:pt idx="988">
                  <c:v>94.980350000000001</c:v>
                </c:pt>
                <c:pt idx="989">
                  <c:v>94.984909999999999</c:v>
                </c:pt>
                <c:pt idx="990">
                  <c:v>94.986919999999998</c:v>
                </c:pt>
                <c:pt idx="991">
                  <c:v>94.986789999999999</c:v>
                </c:pt>
                <c:pt idx="992">
                  <c:v>94.985439999999997</c:v>
                </c:pt>
                <c:pt idx="993">
                  <c:v>94.984059999999999</c:v>
                </c:pt>
                <c:pt idx="994">
                  <c:v>94.983620000000002</c:v>
                </c:pt>
                <c:pt idx="995">
                  <c:v>94.984769999999997</c:v>
                </c:pt>
                <c:pt idx="996">
                  <c:v>94.987499999999997</c:v>
                </c:pt>
                <c:pt idx="997">
                  <c:v>94.991460000000004</c:v>
                </c:pt>
                <c:pt idx="998">
                  <c:v>94.996189999999999</c:v>
                </c:pt>
                <c:pt idx="999">
                  <c:v>95.001310000000004</c:v>
                </c:pt>
                <c:pt idx="1000">
                  <c:v>95.006649999999993</c:v>
                </c:pt>
                <c:pt idx="1001">
                  <c:v>95.012299999999996</c:v>
                </c:pt>
                <c:pt idx="1002">
                  <c:v>95.018289999999993</c:v>
                </c:pt>
                <c:pt idx="1003">
                  <c:v>95.024540000000002</c:v>
                </c:pt>
                <c:pt idx="1004">
                  <c:v>95.030869999999993</c:v>
                </c:pt>
                <c:pt idx="1005">
                  <c:v>95.036900000000003</c:v>
                </c:pt>
                <c:pt idx="1006">
                  <c:v>95.042469999999994</c:v>
                </c:pt>
                <c:pt idx="1007">
                  <c:v>95.047659999999993</c:v>
                </c:pt>
                <c:pt idx="1008">
                  <c:v>95.052790000000002</c:v>
                </c:pt>
                <c:pt idx="1009">
                  <c:v>95.058419999999998</c:v>
                </c:pt>
                <c:pt idx="1010">
                  <c:v>95.064890000000005</c:v>
                </c:pt>
                <c:pt idx="1011">
                  <c:v>95.072329999999994</c:v>
                </c:pt>
                <c:pt idx="1012">
                  <c:v>95.080470000000005</c:v>
                </c:pt>
                <c:pt idx="1013">
                  <c:v>95.08887</c:v>
                </c:pt>
                <c:pt idx="1014">
                  <c:v>95.097009999999997</c:v>
                </c:pt>
                <c:pt idx="1015">
                  <c:v>95.104609999999994</c:v>
                </c:pt>
                <c:pt idx="1016">
                  <c:v>95.111639999999994</c:v>
                </c:pt>
                <c:pt idx="1017">
                  <c:v>95.118380000000002</c:v>
                </c:pt>
                <c:pt idx="1018">
                  <c:v>95.125050000000002</c:v>
                </c:pt>
                <c:pt idx="1019">
                  <c:v>95.131789999999995</c:v>
                </c:pt>
                <c:pt idx="1020">
                  <c:v>95.138480000000001</c:v>
                </c:pt>
                <c:pt idx="1021">
                  <c:v>95.144940000000005</c:v>
                </c:pt>
                <c:pt idx="1022">
                  <c:v>95.150890000000004</c:v>
                </c:pt>
                <c:pt idx="1023">
                  <c:v>95.156300000000002</c:v>
                </c:pt>
                <c:pt idx="1024">
                  <c:v>95.16122</c:v>
                </c:pt>
                <c:pt idx="1025">
                  <c:v>95.165840000000003</c:v>
                </c:pt>
                <c:pt idx="1026">
                  <c:v>95.170299999999997</c:v>
                </c:pt>
                <c:pt idx="1027">
                  <c:v>95.174499999999995</c:v>
                </c:pt>
                <c:pt idx="1028">
                  <c:v>95.178150000000002</c:v>
                </c:pt>
                <c:pt idx="1029">
                  <c:v>95.180949999999996</c:v>
                </c:pt>
                <c:pt idx="1030">
                  <c:v>95.18271</c:v>
                </c:pt>
                <c:pt idx="1031">
                  <c:v>95.183589999999995</c:v>
                </c:pt>
                <c:pt idx="1032">
                  <c:v>95.184049999999999</c:v>
                </c:pt>
                <c:pt idx="1033">
                  <c:v>95.184719999999999</c:v>
                </c:pt>
                <c:pt idx="1034">
                  <c:v>95.186099999999996</c:v>
                </c:pt>
                <c:pt idx="1035">
                  <c:v>95.188469999999995</c:v>
                </c:pt>
                <c:pt idx="1036">
                  <c:v>95.191670000000002</c:v>
                </c:pt>
                <c:pt idx="1037">
                  <c:v>95.195300000000003</c:v>
                </c:pt>
                <c:pt idx="1038">
                  <c:v>95.198809999999995</c:v>
                </c:pt>
                <c:pt idx="1039">
                  <c:v>95.201809999999995</c:v>
                </c:pt>
                <c:pt idx="1040">
                  <c:v>95.203999999999994</c:v>
                </c:pt>
                <c:pt idx="1041">
                  <c:v>95.205359999999999</c:v>
                </c:pt>
                <c:pt idx="1042">
                  <c:v>95.205849999999998</c:v>
                </c:pt>
                <c:pt idx="1043">
                  <c:v>95.205420000000004</c:v>
                </c:pt>
                <c:pt idx="1044">
                  <c:v>95.203990000000005</c:v>
                </c:pt>
                <c:pt idx="1045">
                  <c:v>95.201520000000002</c:v>
                </c:pt>
                <c:pt idx="1046">
                  <c:v>95.198130000000006</c:v>
                </c:pt>
                <c:pt idx="1047">
                  <c:v>95.194149999999993</c:v>
                </c:pt>
                <c:pt idx="1048">
                  <c:v>95.190089999999998</c:v>
                </c:pt>
                <c:pt idx="1049">
                  <c:v>95.186459999999997</c:v>
                </c:pt>
                <c:pt idx="1050">
                  <c:v>95.183440000000004</c:v>
                </c:pt>
                <c:pt idx="1051">
                  <c:v>95.180980000000005</c:v>
                </c:pt>
                <c:pt idx="1052">
                  <c:v>95.178569999999993</c:v>
                </c:pt>
                <c:pt idx="1053">
                  <c:v>95.175700000000006</c:v>
                </c:pt>
                <c:pt idx="1054">
                  <c:v>95.171890000000005</c:v>
                </c:pt>
                <c:pt idx="1055">
                  <c:v>95.167079999999999</c:v>
                </c:pt>
                <c:pt idx="1056">
                  <c:v>95.161550000000005</c:v>
                </c:pt>
                <c:pt idx="1057">
                  <c:v>95.155799999999999</c:v>
                </c:pt>
                <c:pt idx="1058">
                  <c:v>95.150229999999993</c:v>
                </c:pt>
                <c:pt idx="1059">
                  <c:v>95.145099999999999</c:v>
                </c:pt>
                <c:pt idx="1060">
                  <c:v>95.140110000000007</c:v>
                </c:pt>
                <c:pt idx="1061">
                  <c:v>95.134829999999994</c:v>
                </c:pt>
                <c:pt idx="1062">
                  <c:v>95.12885</c:v>
                </c:pt>
                <c:pt idx="1063">
                  <c:v>95.121889999999993</c:v>
                </c:pt>
                <c:pt idx="1064">
                  <c:v>95.114069999999998</c:v>
                </c:pt>
                <c:pt idx="1065">
                  <c:v>95.10575</c:v>
                </c:pt>
                <c:pt idx="1066">
                  <c:v>95.097369999999998</c:v>
                </c:pt>
                <c:pt idx="1067">
                  <c:v>95.089219999999997</c:v>
                </c:pt>
                <c:pt idx="1068">
                  <c:v>95.081249999999997</c:v>
                </c:pt>
                <c:pt idx="1069">
                  <c:v>95.073170000000005</c:v>
                </c:pt>
                <c:pt idx="1070">
                  <c:v>95.064580000000007</c:v>
                </c:pt>
                <c:pt idx="1071">
                  <c:v>95.055170000000004</c:v>
                </c:pt>
                <c:pt idx="1072">
                  <c:v>95.044880000000006</c:v>
                </c:pt>
                <c:pt idx="1073">
                  <c:v>95.033910000000006</c:v>
                </c:pt>
                <c:pt idx="1074">
                  <c:v>95.022499999999994</c:v>
                </c:pt>
                <c:pt idx="1075">
                  <c:v>95.010990000000007</c:v>
                </c:pt>
                <c:pt idx="1076">
                  <c:v>94.999489999999994</c:v>
                </c:pt>
                <c:pt idx="1077">
                  <c:v>94.987819999999999</c:v>
                </c:pt>
                <c:pt idx="1078">
                  <c:v>94.975650000000002</c:v>
                </c:pt>
                <c:pt idx="1079">
                  <c:v>94.962559999999996</c:v>
                </c:pt>
                <c:pt idx="1080">
                  <c:v>94.948139999999995</c:v>
                </c:pt>
                <c:pt idx="1081">
                  <c:v>94.932019999999994</c:v>
                </c:pt>
                <c:pt idx="1082">
                  <c:v>94.913960000000003</c:v>
                </c:pt>
                <c:pt idx="1083">
                  <c:v>94.893839999999997</c:v>
                </c:pt>
                <c:pt idx="1084">
                  <c:v>94.871700000000004</c:v>
                </c:pt>
                <c:pt idx="1085">
                  <c:v>94.847790000000003</c:v>
                </c:pt>
                <c:pt idx="1086">
                  <c:v>94.822519999999997</c:v>
                </c:pt>
                <c:pt idx="1087">
                  <c:v>94.796490000000006</c:v>
                </c:pt>
                <c:pt idx="1088">
                  <c:v>94.770340000000004</c:v>
                </c:pt>
                <c:pt idx="1089">
                  <c:v>94.744510000000005</c:v>
                </c:pt>
                <c:pt idx="1090">
                  <c:v>94.719139999999996</c:v>
                </c:pt>
                <c:pt idx="1091">
                  <c:v>94.694100000000006</c:v>
                </c:pt>
                <c:pt idx="1092">
                  <c:v>94.66874</c:v>
                </c:pt>
                <c:pt idx="1093">
                  <c:v>94.642340000000004</c:v>
                </c:pt>
                <c:pt idx="1094">
                  <c:v>94.614140000000006</c:v>
                </c:pt>
                <c:pt idx="1095">
                  <c:v>94.583579999999998</c:v>
                </c:pt>
                <c:pt idx="1096">
                  <c:v>94.550309999999996</c:v>
                </c:pt>
                <c:pt idx="1097">
                  <c:v>94.514189999999999</c:v>
                </c:pt>
                <c:pt idx="1098">
                  <c:v>94.475350000000006</c:v>
                </c:pt>
                <c:pt idx="1099">
                  <c:v>94.433980000000005</c:v>
                </c:pt>
                <c:pt idx="1100">
                  <c:v>94.390389999999996</c:v>
                </c:pt>
                <c:pt idx="1101">
                  <c:v>94.345050000000001</c:v>
                </c:pt>
                <c:pt idx="1102">
                  <c:v>94.298569999999998</c:v>
                </c:pt>
                <c:pt idx="1103">
                  <c:v>94.251660000000001</c:v>
                </c:pt>
                <c:pt idx="1104">
                  <c:v>94.204989999999995</c:v>
                </c:pt>
                <c:pt idx="1105">
                  <c:v>94.159000000000006</c:v>
                </c:pt>
                <c:pt idx="1106">
                  <c:v>94.113879999999995</c:v>
                </c:pt>
                <c:pt idx="1107">
                  <c:v>94.069360000000003</c:v>
                </c:pt>
                <c:pt idx="1108">
                  <c:v>94.024990000000003</c:v>
                </c:pt>
                <c:pt idx="1109">
                  <c:v>93.980279999999993</c:v>
                </c:pt>
                <c:pt idx="1110">
                  <c:v>93.935029999999998</c:v>
                </c:pt>
                <c:pt idx="1111">
                  <c:v>93.889470000000003</c:v>
                </c:pt>
                <c:pt idx="1112">
                  <c:v>93.844279999999998</c:v>
                </c:pt>
                <c:pt idx="1113">
                  <c:v>93.800420000000003</c:v>
                </c:pt>
                <c:pt idx="1114">
                  <c:v>93.758830000000003</c:v>
                </c:pt>
                <c:pt idx="1115">
                  <c:v>93.720140000000001</c:v>
                </c:pt>
                <c:pt idx="1116">
                  <c:v>93.684560000000005</c:v>
                </c:pt>
                <c:pt idx="1117">
                  <c:v>93.651840000000007</c:v>
                </c:pt>
                <c:pt idx="1118">
                  <c:v>93.621560000000002</c:v>
                </c:pt>
                <c:pt idx="1119">
                  <c:v>93.593379999999996</c:v>
                </c:pt>
                <c:pt idx="1120">
                  <c:v>93.567120000000003</c:v>
                </c:pt>
                <c:pt idx="1121">
                  <c:v>93.54307</c:v>
                </c:pt>
                <c:pt idx="1122">
                  <c:v>93.521590000000003</c:v>
                </c:pt>
                <c:pt idx="1123">
                  <c:v>93.503219999999999</c:v>
                </c:pt>
                <c:pt idx="1124">
                  <c:v>93.488159999999993</c:v>
                </c:pt>
                <c:pt idx="1125">
                  <c:v>93.476420000000005</c:v>
                </c:pt>
                <c:pt idx="1126">
                  <c:v>93.467699999999994</c:v>
                </c:pt>
                <c:pt idx="1127">
                  <c:v>93.461519999999993</c:v>
                </c:pt>
                <c:pt idx="1128">
                  <c:v>93.457310000000007</c:v>
                </c:pt>
                <c:pt idx="1129">
                  <c:v>93.454440000000005</c:v>
                </c:pt>
                <c:pt idx="1130">
                  <c:v>93.452150000000003</c:v>
                </c:pt>
                <c:pt idx="1131">
                  <c:v>93.449489999999997</c:v>
                </c:pt>
                <c:pt idx="1132">
                  <c:v>93.445359999999994</c:v>
                </c:pt>
                <c:pt idx="1133">
                  <c:v>93.43871</c:v>
                </c:pt>
                <c:pt idx="1134">
                  <c:v>93.428629999999998</c:v>
                </c:pt>
                <c:pt idx="1135">
                  <c:v>93.414789999999996</c:v>
                </c:pt>
                <c:pt idx="1136">
                  <c:v>93.397220000000004</c:v>
                </c:pt>
                <c:pt idx="1137">
                  <c:v>93.376630000000006</c:v>
                </c:pt>
                <c:pt idx="1138">
                  <c:v>93.353859999999997</c:v>
                </c:pt>
                <c:pt idx="1139">
                  <c:v>93.32987</c:v>
                </c:pt>
                <c:pt idx="1140">
                  <c:v>93.305499999999995</c:v>
                </c:pt>
                <c:pt idx="1141">
                  <c:v>93.281580000000005</c:v>
                </c:pt>
                <c:pt idx="1142">
                  <c:v>93.258960000000002</c:v>
                </c:pt>
                <c:pt idx="1143">
                  <c:v>93.238720000000001</c:v>
                </c:pt>
                <c:pt idx="1144">
                  <c:v>93.222080000000005</c:v>
                </c:pt>
                <c:pt idx="1145">
                  <c:v>93.210179999999994</c:v>
                </c:pt>
                <c:pt idx="1146">
                  <c:v>93.203559999999996</c:v>
                </c:pt>
                <c:pt idx="1147">
                  <c:v>93.201920000000001</c:v>
                </c:pt>
                <c:pt idx="1148">
                  <c:v>93.203940000000003</c:v>
                </c:pt>
                <c:pt idx="1149">
                  <c:v>93.207700000000003</c:v>
                </c:pt>
                <c:pt idx="1150">
                  <c:v>93.211330000000004</c:v>
                </c:pt>
                <c:pt idx="1151">
                  <c:v>93.213830000000002</c:v>
                </c:pt>
                <c:pt idx="1152">
                  <c:v>93.215760000000003</c:v>
                </c:pt>
                <c:pt idx="1153">
                  <c:v>93.219250000000002</c:v>
                </c:pt>
                <c:pt idx="1154">
                  <c:v>93.227400000000003</c:v>
                </c:pt>
                <c:pt idx="1155">
                  <c:v>93.24324</c:v>
                </c:pt>
                <c:pt idx="1156">
                  <c:v>93.268600000000006</c:v>
                </c:pt>
                <c:pt idx="1157">
                  <c:v>93.303269999999998</c:v>
                </c:pt>
                <c:pt idx="1158">
                  <c:v>93.344890000000007</c:v>
                </c:pt>
                <c:pt idx="1159">
                  <c:v>93.389600000000002</c:v>
                </c:pt>
                <c:pt idx="1160">
                  <c:v>93.432879999999997</c:v>
                </c:pt>
                <c:pt idx="1161">
                  <c:v>93.470820000000003</c:v>
                </c:pt>
                <c:pt idx="1162">
                  <c:v>93.500699999999995</c:v>
                </c:pt>
                <c:pt idx="1163">
                  <c:v>93.521460000000005</c:v>
                </c:pt>
                <c:pt idx="1164">
                  <c:v>93.533249999999995</c:v>
                </c:pt>
                <c:pt idx="1165">
                  <c:v>93.537270000000007</c:v>
                </c:pt>
                <c:pt idx="1166">
                  <c:v>93.535160000000005</c:v>
                </c:pt>
                <c:pt idx="1167">
                  <c:v>93.528679999999994</c:v>
                </c:pt>
                <c:pt idx="1168">
                  <c:v>93.519580000000005</c:v>
                </c:pt>
                <c:pt idx="1169">
                  <c:v>93.509550000000004</c:v>
                </c:pt>
                <c:pt idx="1170">
                  <c:v>93.500209999999996</c:v>
                </c:pt>
                <c:pt idx="1171">
                  <c:v>93.493189999999998</c:v>
                </c:pt>
                <c:pt idx="1172">
                  <c:v>93.489840000000001</c:v>
                </c:pt>
                <c:pt idx="1173">
                  <c:v>93.491330000000005</c:v>
                </c:pt>
                <c:pt idx="1174">
                  <c:v>93.498419999999996</c:v>
                </c:pt>
                <c:pt idx="1175">
                  <c:v>93.511489999999995</c:v>
                </c:pt>
                <c:pt idx="1176">
                  <c:v>93.530649999999994</c:v>
                </c:pt>
                <c:pt idx="1177">
                  <c:v>93.55592</c:v>
                </c:pt>
                <c:pt idx="1178">
                  <c:v>93.587140000000005</c:v>
                </c:pt>
                <c:pt idx="1179">
                  <c:v>93.624089999999995</c:v>
                </c:pt>
                <c:pt idx="1180">
                  <c:v>93.666420000000002</c:v>
                </c:pt>
                <c:pt idx="1181">
                  <c:v>93.713549999999998</c:v>
                </c:pt>
                <c:pt idx="1182">
                  <c:v>93.764799999999994</c:v>
                </c:pt>
                <c:pt idx="1183">
                  <c:v>93.819559999999996</c:v>
                </c:pt>
                <c:pt idx="1184">
                  <c:v>93.877260000000007</c:v>
                </c:pt>
                <c:pt idx="1185">
                  <c:v>93.937550000000002</c:v>
                </c:pt>
                <c:pt idx="1186">
                  <c:v>94.000119999999995</c:v>
                </c:pt>
                <c:pt idx="1187">
                  <c:v>94.064610000000002</c:v>
                </c:pt>
                <c:pt idx="1188">
                  <c:v>94.130390000000006</c:v>
                </c:pt>
                <c:pt idx="1189">
                  <c:v>94.196629999999999</c:v>
                </c:pt>
                <c:pt idx="1190">
                  <c:v>94.262370000000004</c:v>
                </c:pt>
                <c:pt idx="1191">
                  <c:v>94.326710000000006</c:v>
                </c:pt>
                <c:pt idx="1192">
                  <c:v>94.389049999999997</c:v>
                </c:pt>
                <c:pt idx="1193">
                  <c:v>94.44914</c:v>
                </c:pt>
                <c:pt idx="1194">
                  <c:v>94.507019999999997</c:v>
                </c:pt>
                <c:pt idx="1195">
                  <c:v>94.562839999999994</c:v>
                </c:pt>
                <c:pt idx="1196">
                  <c:v>94.616659999999996</c:v>
                </c:pt>
                <c:pt idx="1197">
                  <c:v>94.668360000000007</c:v>
                </c:pt>
                <c:pt idx="1198">
                  <c:v>94.71763</c:v>
                </c:pt>
                <c:pt idx="1199">
                  <c:v>94.764039999999994</c:v>
                </c:pt>
                <c:pt idx="1200">
                  <c:v>94.807270000000003</c:v>
                </c:pt>
                <c:pt idx="1201">
                  <c:v>94.847080000000005</c:v>
                </c:pt>
                <c:pt idx="1202">
                  <c:v>94.883349999999993</c:v>
                </c:pt>
                <c:pt idx="1203">
                  <c:v>94.916210000000007</c:v>
                </c:pt>
                <c:pt idx="1204">
                  <c:v>94.945779999999999</c:v>
                </c:pt>
                <c:pt idx="1205">
                  <c:v>94.972269999999995</c:v>
                </c:pt>
                <c:pt idx="1206">
                  <c:v>94.996080000000006</c:v>
                </c:pt>
                <c:pt idx="1207">
                  <c:v>95.017570000000006</c:v>
                </c:pt>
                <c:pt idx="1208">
                  <c:v>95.037180000000006</c:v>
                </c:pt>
                <c:pt idx="1209">
                  <c:v>95.055210000000002</c:v>
                </c:pt>
                <c:pt idx="1210">
                  <c:v>95.071830000000006</c:v>
                </c:pt>
                <c:pt idx="1211">
                  <c:v>95.086950000000002</c:v>
                </c:pt>
                <c:pt idx="1212">
                  <c:v>95.100300000000004</c:v>
                </c:pt>
                <c:pt idx="1213">
                  <c:v>95.111509999999996</c:v>
                </c:pt>
                <c:pt idx="1214">
                  <c:v>95.120360000000005</c:v>
                </c:pt>
                <c:pt idx="1215">
                  <c:v>95.12688</c:v>
                </c:pt>
                <c:pt idx="1216">
                  <c:v>95.131339999999994</c:v>
                </c:pt>
                <c:pt idx="1217">
                  <c:v>95.134259999999998</c:v>
                </c:pt>
                <c:pt idx="1218">
                  <c:v>95.136120000000005</c:v>
                </c:pt>
                <c:pt idx="1219">
                  <c:v>95.137429999999995</c:v>
                </c:pt>
                <c:pt idx="1220">
                  <c:v>95.138329999999996</c:v>
                </c:pt>
                <c:pt idx="1221">
                  <c:v>95.138890000000004</c:v>
                </c:pt>
                <c:pt idx="1222">
                  <c:v>95.139039999999994</c:v>
                </c:pt>
                <c:pt idx="1223">
                  <c:v>95.138729999999995</c:v>
                </c:pt>
                <c:pt idx="1224">
                  <c:v>95.138000000000005</c:v>
                </c:pt>
                <c:pt idx="1225">
                  <c:v>95.136989999999997</c:v>
                </c:pt>
                <c:pt idx="1226">
                  <c:v>95.135819999999995</c:v>
                </c:pt>
                <c:pt idx="1227">
                  <c:v>95.134649999999993</c:v>
                </c:pt>
                <c:pt idx="1228">
                  <c:v>95.133510000000001</c:v>
                </c:pt>
                <c:pt idx="1229">
                  <c:v>95.132379999999998</c:v>
                </c:pt>
                <c:pt idx="1230">
                  <c:v>95.131290000000007</c:v>
                </c:pt>
                <c:pt idx="1231">
                  <c:v>95.130309999999994</c:v>
                </c:pt>
                <c:pt idx="1232">
                  <c:v>95.129589999999993</c:v>
                </c:pt>
                <c:pt idx="1233">
                  <c:v>95.129230000000007</c:v>
                </c:pt>
                <c:pt idx="1234">
                  <c:v>95.129270000000005</c:v>
                </c:pt>
                <c:pt idx="1235">
                  <c:v>95.129599999999996</c:v>
                </c:pt>
                <c:pt idx="1236">
                  <c:v>95.129930000000002</c:v>
                </c:pt>
                <c:pt idx="1237">
                  <c:v>95.129940000000005</c:v>
                </c:pt>
                <c:pt idx="1238">
                  <c:v>95.129390000000001</c:v>
                </c:pt>
                <c:pt idx="1239">
                  <c:v>95.128270000000001</c:v>
                </c:pt>
                <c:pt idx="1240">
                  <c:v>95.126739999999998</c:v>
                </c:pt>
                <c:pt idx="1241">
                  <c:v>95.125140000000002</c:v>
                </c:pt>
                <c:pt idx="1242">
                  <c:v>95.123869999999997</c:v>
                </c:pt>
                <c:pt idx="1243">
                  <c:v>95.123149999999995</c:v>
                </c:pt>
                <c:pt idx="1244">
                  <c:v>95.12303</c:v>
                </c:pt>
                <c:pt idx="1245">
                  <c:v>95.123419999999996</c:v>
                </c:pt>
                <c:pt idx="1246">
                  <c:v>95.124049999999997</c:v>
                </c:pt>
                <c:pt idx="1247">
                  <c:v>95.124709999999993</c:v>
                </c:pt>
                <c:pt idx="1248">
                  <c:v>95.125190000000003</c:v>
                </c:pt>
                <c:pt idx="1249">
                  <c:v>95.125380000000007</c:v>
                </c:pt>
                <c:pt idx="1250">
                  <c:v>95.12518</c:v>
                </c:pt>
                <c:pt idx="1251">
                  <c:v>95.124560000000002</c:v>
                </c:pt>
                <c:pt idx="1252">
                  <c:v>95.123360000000005</c:v>
                </c:pt>
                <c:pt idx="1253">
                  <c:v>95.121589999999998</c:v>
                </c:pt>
                <c:pt idx="1254">
                  <c:v>95.119299999999996</c:v>
                </c:pt>
                <c:pt idx="1255">
                  <c:v>95.116680000000002</c:v>
                </c:pt>
                <c:pt idx="1256">
                  <c:v>95.113979999999998</c:v>
                </c:pt>
                <c:pt idx="1257">
                  <c:v>95.111400000000003</c:v>
                </c:pt>
                <c:pt idx="1258">
                  <c:v>95.109080000000006</c:v>
                </c:pt>
                <c:pt idx="1259">
                  <c:v>95.106930000000006</c:v>
                </c:pt>
                <c:pt idx="1260">
                  <c:v>95.104770000000002</c:v>
                </c:pt>
                <c:pt idx="1261">
                  <c:v>95.102329999999995</c:v>
                </c:pt>
                <c:pt idx="1262">
                  <c:v>95.099459999999993</c:v>
                </c:pt>
                <c:pt idx="1263">
                  <c:v>95.096140000000005</c:v>
                </c:pt>
                <c:pt idx="1264">
                  <c:v>95.092529999999996</c:v>
                </c:pt>
                <c:pt idx="1265">
                  <c:v>95.088710000000006</c:v>
                </c:pt>
                <c:pt idx="1266">
                  <c:v>95.084720000000004</c:v>
                </c:pt>
                <c:pt idx="1267">
                  <c:v>95.080420000000004</c:v>
                </c:pt>
                <c:pt idx="1268">
                  <c:v>95.075540000000004</c:v>
                </c:pt>
                <c:pt idx="1269">
                  <c:v>95.069839999999999</c:v>
                </c:pt>
                <c:pt idx="1270">
                  <c:v>95.063329999999993</c:v>
                </c:pt>
                <c:pt idx="1271">
                  <c:v>95.056290000000004</c:v>
                </c:pt>
                <c:pt idx="1272">
                  <c:v>95.049239999999998</c:v>
                </c:pt>
                <c:pt idx="1273">
                  <c:v>95.042820000000006</c:v>
                </c:pt>
                <c:pt idx="1274">
                  <c:v>95.037430000000001</c:v>
                </c:pt>
                <c:pt idx="1275">
                  <c:v>95.033159999999995</c:v>
                </c:pt>
                <c:pt idx="1276">
                  <c:v>95.029679999999999</c:v>
                </c:pt>
                <c:pt idx="1277">
                  <c:v>95.02646</c:v>
                </c:pt>
                <c:pt idx="1278">
                  <c:v>95.022919999999999</c:v>
                </c:pt>
                <c:pt idx="1279">
                  <c:v>95.018749999999997</c:v>
                </c:pt>
                <c:pt idx="1280">
                  <c:v>95.013930000000002</c:v>
                </c:pt>
                <c:pt idx="1281">
                  <c:v>95.008700000000005</c:v>
                </c:pt>
                <c:pt idx="1282">
                  <c:v>95.003429999999994</c:v>
                </c:pt>
                <c:pt idx="1283">
                  <c:v>94.998390000000001</c:v>
                </c:pt>
                <c:pt idx="1284">
                  <c:v>94.993660000000006</c:v>
                </c:pt>
                <c:pt idx="1285">
                  <c:v>94.989170000000001</c:v>
                </c:pt>
                <c:pt idx="1286">
                  <c:v>94.984830000000002</c:v>
                </c:pt>
                <c:pt idx="1287">
                  <c:v>94.98066</c:v>
                </c:pt>
                <c:pt idx="1288">
                  <c:v>94.976799999999997</c:v>
                </c:pt>
                <c:pt idx="1289">
                  <c:v>94.973529999999997</c:v>
                </c:pt>
                <c:pt idx="1290">
                  <c:v>94.971019999999996</c:v>
                </c:pt>
                <c:pt idx="1291">
                  <c:v>94.969229999999996</c:v>
                </c:pt>
                <c:pt idx="1292">
                  <c:v>94.967879999999994</c:v>
                </c:pt>
                <c:pt idx="1293">
                  <c:v>94.966549999999998</c:v>
                </c:pt>
                <c:pt idx="1294">
                  <c:v>94.964820000000003</c:v>
                </c:pt>
                <c:pt idx="1295">
                  <c:v>94.962479999999999</c:v>
                </c:pt>
                <c:pt idx="1296">
                  <c:v>94.959630000000004</c:v>
                </c:pt>
                <c:pt idx="1297">
                  <c:v>94.956620000000001</c:v>
                </c:pt>
                <c:pt idx="1298">
                  <c:v>94.953819999999993</c:v>
                </c:pt>
                <c:pt idx="1299">
                  <c:v>94.951499999999996</c:v>
                </c:pt>
                <c:pt idx="1300">
                  <c:v>94.949669999999998</c:v>
                </c:pt>
                <c:pt idx="1301">
                  <c:v>94.948179999999994</c:v>
                </c:pt>
                <c:pt idx="1302">
                  <c:v>94.946759999999998</c:v>
                </c:pt>
                <c:pt idx="1303">
                  <c:v>94.945269999999994</c:v>
                </c:pt>
                <c:pt idx="1304">
                  <c:v>94.943640000000002</c:v>
                </c:pt>
                <c:pt idx="1305">
                  <c:v>94.942120000000003</c:v>
                </c:pt>
                <c:pt idx="1306">
                  <c:v>94.940790000000007</c:v>
                </c:pt>
                <c:pt idx="1307">
                  <c:v>94.939679999999996</c:v>
                </c:pt>
                <c:pt idx="1308">
                  <c:v>94.938569999999999</c:v>
                </c:pt>
                <c:pt idx="1309">
                  <c:v>94.937010000000001</c:v>
                </c:pt>
                <c:pt idx="1310">
                  <c:v>94.934629999999999</c:v>
                </c:pt>
                <c:pt idx="1311">
                  <c:v>94.931179999999998</c:v>
                </c:pt>
                <c:pt idx="1312">
                  <c:v>94.926770000000005</c:v>
                </c:pt>
                <c:pt idx="1313">
                  <c:v>94.921769999999995</c:v>
                </c:pt>
                <c:pt idx="1314">
                  <c:v>94.916619999999995</c:v>
                </c:pt>
                <c:pt idx="1315">
                  <c:v>94.911709999999999</c:v>
                </c:pt>
                <c:pt idx="1316">
                  <c:v>94.907079999999993</c:v>
                </c:pt>
                <c:pt idx="1317">
                  <c:v>94.90249</c:v>
                </c:pt>
                <c:pt idx="1318">
                  <c:v>94.897459999999995</c:v>
                </c:pt>
                <c:pt idx="1319">
                  <c:v>94.891530000000003</c:v>
                </c:pt>
                <c:pt idx="1320">
                  <c:v>94.884410000000003</c:v>
                </c:pt>
                <c:pt idx="1321">
                  <c:v>94.87603</c:v>
                </c:pt>
                <c:pt idx="1322">
                  <c:v>94.866619999999998</c:v>
                </c:pt>
                <c:pt idx="1323">
                  <c:v>94.856480000000005</c:v>
                </c:pt>
                <c:pt idx="1324">
                  <c:v>94.845820000000003</c:v>
                </c:pt>
                <c:pt idx="1325">
                  <c:v>94.83475</c:v>
                </c:pt>
                <c:pt idx="1326">
                  <c:v>94.823210000000003</c:v>
                </c:pt>
                <c:pt idx="1327">
                  <c:v>94.811070000000001</c:v>
                </c:pt>
                <c:pt idx="1328">
                  <c:v>94.798159999999996</c:v>
                </c:pt>
                <c:pt idx="1329">
                  <c:v>94.784440000000004</c:v>
                </c:pt>
                <c:pt idx="1330">
                  <c:v>94.769940000000005</c:v>
                </c:pt>
                <c:pt idx="1331">
                  <c:v>94.754729999999995</c:v>
                </c:pt>
                <c:pt idx="1332">
                  <c:v>94.738860000000003</c:v>
                </c:pt>
                <c:pt idx="1333">
                  <c:v>94.722329999999999</c:v>
                </c:pt>
                <c:pt idx="1334">
                  <c:v>94.705119999999994</c:v>
                </c:pt>
                <c:pt idx="1335">
                  <c:v>94.687150000000003</c:v>
                </c:pt>
                <c:pt idx="1336">
                  <c:v>94.668329999999997</c:v>
                </c:pt>
                <c:pt idx="1337">
                  <c:v>94.648669999999996</c:v>
                </c:pt>
                <c:pt idx="1338">
                  <c:v>94.628200000000007</c:v>
                </c:pt>
                <c:pt idx="1339">
                  <c:v>94.606939999999994</c:v>
                </c:pt>
                <c:pt idx="1340">
                  <c:v>94.584969999999998</c:v>
                </c:pt>
                <c:pt idx="1341">
                  <c:v>94.562349999999995</c:v>
                </c:pt>
                <c:pt idx="1342">
                  <c:v>94.53913</c:v>
                </c:pt>
                <c:pt idx="1343">
                  <c:v>94.515429999999995</c:v>
                </c:pt>
                <c:pt idx="1344">
                  <c:v>94.491330000000005</c:v>
                </c:pt>
                <c:pt idx="1345">
                  <c:v>94.466790000000003</c:v>
                </c:pt>
                <c:pt idx="1346">
                  <c:v>94.441829999999996</c:v>
                </c:pt>
                <c:pt idx="1347">
                  <c:v>94.416300000000007</c:v>
                </c:pt>
                <c:pt idx="1348">
                  <c:v>94.390029999999996</c:v>
                </c:pt>
                <c:pt idx="1349">
                  <c:v>94.362920000000003</c:v>
                </c:pt>
                <c:pt idx="1350">
                  <c:v>94.334890000000001</c:v>
                </c:pt>
                <c:pt idx="1351">
                  <c:v>94.306129999999996</c:v>
                </c:pt>
                <c:pt idx="1352">
                  <c:v>94.276870000000002</c:v>
                </c:pt>
                <c:pt idx="1353">
                  <c:v>94.247420000000005</c:v>
                </c:pt>
                <c:pt idx="1354">
                  <c:v>94.218029999999999</c:v>
                </c:pt>
                <c:pt idx="1355">
                  <c:v>94.188839999999999</c:v>
                </c:pt>
                <c:pt idx="1356">
                  <c:v>94.159779999999998</c:v>
                </c:pt>
                <c:pt idx="1357">
                  <c:v>94.130700000000004</c:v>
                </c:pt>
                <c:pt idx="1358">
                  <c:v>94.101429999999993</c:v>
                </c:pt>
                <c:pt idx="1359">
                  <c:v>94.071809999999999</c:v>
                </c:pt>
                <c:pt idx="1360">
                  <c:v>94.041939999999997</c:v>
                </c:pt>
                <c:pt idx="1361">
                  <c:v>94.011979999999994</c:v>
                </c:pt>
                <c:pt idx="1362">
                  <c:v>93.982249999999993</c:v>
                </c:pt>
                <c:pt idx="1363">
                  <c:v>93.953090000000003</c:v>
                </c:pt>
                <c:pt idx="1364">
                  <c:v>93.924769999999995</c:v>
                </c:pt>
                <c:pt idx="1365">
                  <c:v>93.897459999999995</c:v>
                </c:pt>
                <c:pt idx="1366">
                  <c:v>93.871290000000002</c:v>
                </c:pt>
                <c:pt idx="1367">
                  <c:v>93.846339999999998</c:v>
                </c:pt>
                <c:pt idx="1368">
                  <c:v>93.822670000000002</c:v>
                </c:pt>
                <c:pt idx="1369">
                  <c:v>93.800370000000001</c:v>
                </c:pt>
                <c:pt idx="1370">
                  <c:v>93.779470000000003</c:v>
                </c:pt>
                <c:pt idx="1371">
                  <c:v>93.759900000000002</c:v>
                </c:pt>
                <c:pt idx="1372">
                  <c:v>93.741410000000002</c:v>
                </c:pt>
                <c:pt idx="1373">
                  <c:v>93.723609999999994</c:v>
                </c:pt>
                <c:pt idx="1374">
                  <c:v>93.706010000000006</c:v>
                </c:pt>
                <c:pt idx="1375">
                  <c:v>93.688130000000001</c:v>
                </c:pt>
                <c:pt idx="1376">
                  <c:v>93.669550000000001</c:v>
                </c:pt>
                <c:pt idx="1377">
                  <c:v>93.650019999999998</c:v>
                </c:pt>
                <c:pt idx="1378">
                  <c:v>93.629260000000002</c:v>
                </c:pt>
                <c:pt idx="1379">
                  <c:v>93.607150000000004</c:v>
                </c:pt>
                <c:pt idx="1380">
                  <c:v>93.583510000000004</c:v>
                </c:pt>
                <c:pt idx="1381">
                  <c:v>93.558340000000001</c:v>
                </c:pt>
                <c:pt idx="1382">
                  <c:v>93.531829999999999</c:v>
                </c:pt>
                <c:pt idx="1383">
                  <c:v>93.504390000000001</c:v>
                </c:pt>
                <c:pt idx="1384">
                  <c:v>93.47672</c:v>
                </c:pt>
                <c:pt idx="1385">
                  <c:v>93.449619999999996</c:v>
                </c:pt>
                <c:pt idx="1386">
                  <c:v>93.423860000000005</c:v>
                </c:pt>
                <c:pt idx="1387">
                  <c:v>93.400030000000001</c:v>
                </c:pt>
                <c:pt idx="1388">
                  <c:v>93.378380000000007</c:v>
                </c:pt>
                <c:pt idx="1389">
                  <c:v>93.358940000000004</c:v>
                </c:pt>
                <c:pt idx="1390">
                  <c:v>93.341719999999995</c:v>
                </c:pt>
                <c:pt idx="1391">
                  <c:v>93.326849999999993</c:v>
                </c:pt>
                <c:pt idx="1392">
                  <c:v>93.314869999999999</c:v>
                </c:pt>
                <c:pt idx="1393">
                  <c:v>93.30659</c:v>
                </c:pt>
                <c:pt idx="1394">
                  <c:v>93.302890000000005</c:v>
                </c:pt>
                <c:pt idx="1395">
                  <c:v>93.304320000000004</c:v>
                </c:pt>
                <c:pt idx="1396">
                  <c:v>93.310720000000003</c:v>
                </c:pt>
                <c:pt idx="1397">
                  <c:v>93.321179999999998</c:v>
                </c:pt>
                <c:pt idx="1398">
                  <c:v>93.334050000000005</c:v>
                </c:pt>
                <c:pt idx="1399">
                  <c:v>93.347430000000003</c:v>
                </c:pt>
                <c:pt idx="1400">
                  <c:v>93.359579999999994</c:v>
                </c:pt>
                <c:pt idx="1401">
                  <c:v>93.369439999999997</c:v>
                </c:pt>
                <c:pt idx="1402">
                  <c:v>93.376649999999998</c:v>
                </c:pt>
                <c:pt idx="1403">
                  <c:v>93.381540000000001</c:v>
                </c:pt>
                <c:pt idx="1404">
                  <c:v>93.38476</c:v>
                </c:pt>
                <c:pt idx="1405">
                  <c:v>93.387069999999994</c:v>
                </c:pt>
                <c:pt idx="1406">
                  <c:v>93.389030000000005</c:v>
                </c:pt>
                <c:pt idx="1407">
                  <c:v>93.390910000000005</c:v>
                </c:pt>
                <c:pt idx="1408">
                  <c:v>93.392790000000005</c:v>
                </c:pt>
                <c:pt idx="1409">
                  <c:v>93.394739999999999</c:v>
                </c:pt>
                <c:pt idx="1410">
                  <c:v>93.396820000000005</c:v>
                </c:pt>
                <c:pt idx="1411">
                  <c:v>93.399159999999995</c:v>
                </c:pt>
                <c:pt idx="1412">
                  <c:v>93.401910000000001</c:v>
                </c:pt>
                <c:pt idx="1413">
                  <c:v>93.405159999999995</c:v>
                </c:pt>
                <c:pt idx="1414">
                  <c:v>93.408929999999998</c:v>
                </c:pt>
                <c:pt idx="1415">
                  <c:v>93.413179999999997</c:v>
                </c:pt>
                <c:pt idx="1416">
                  <c:v>93.417820000000006</c:v>
                </c:pt>
                <c:pt idx="1417">
                  <c:v>93.422870000000003</c:v>
                </c:pt>
                <c:pt idx="1418">
                  <c:v>93.428219999999996</c:v>
                </c:pt>
                <c:pt idx="1419">
                  <c:v>93.433819999999997</c:v>
                </c:pt>
                <c:pt idx="1420">
                  <c:v>93.439509999999999</c:v>
                </c:pt>
                <c:pt idx="1421">
                  <c:v>93.445049999999995</c:v>
                </c:pt>
                <c:pt idx="1422">
                  <c:v>93.450190000000006</c:v>
                </c:pt>
                <c:pt idx="1423">
                  <c:v>93.454859999999996</c:v>
                </c:pt>
                <c:pt idx="1424">
                  <c:v>93.459249999999997</c:v>
                </c:pt>
                <c:pt idx="1425">
                  <c:v>93.463899999999995</c:v>
                </c:pt>
                <c:pt idx="1426">
                  <c:v>93.469570000000004</c:v>
                </c:pt>
                <c:pt idx="1427">
                  <c:v>93.477170000000001</c:v>
                </c:pt>
                <c:pt idx="1428">
                  <c:v>93.487399999999994</c:v>
                </c:pt>
                <c:pt idx="1429">
                  <c:v>93.500720000000001</c:v>
                </c:pt>
                <c:pt idx="1430">
                  <c:v>93.517120000000006</c:v>
                </c:pt>
                <c:pt idx="1431">
                  <c:v>93.536320000000003</c:v>
                </c:pt>
                <c:pt idx="1432">
                  <c:v>93.557820000000007</c:v>
                </c:pt>
                <c:pt idx="1433">
                  <c:v>93.58108</c:v>
                </c:pt>
                <c:pt idx="1434">
                  <c:v>93.605509999999995</c:v>
                </c:pt>
                <c:pt idx="1435">
                  <c:v>93.63064</c:v>
                </c:pt>
                <c:pt idx="1436">
                  <c:v>93.655950000000004</c:v>
                </c:pt>
                <c:pt idx="1437">
                  <c:v>93.681060000000002</c:v>
                </c:pt>
                <c:pt idx="1438">
                  <c:v>93.705619999999996</c:v>
                </c:pt>
                <c:pt idx="1439">
                  <c:v>93.729550000000003</c:v>
                </c:pt>
                <c:pt idx="1440">
                  <c:v>93.752880000000005</c:v>
                </c:pt>
                <c:pt idx="1441">
                  <c:v>93.775959999999998</c:v>
                </c:pt>
                <c:pt idx="1442">
                  <c:v>93.799099999999996</c:v>
                </c:pt>
                <c:pt idx="1443">
                  <c:v>93.822519999999997</c:v>
                </c:pt>
                <c:pt idx="1444">
                  <c:v>93.846199999999996</c:v>
                </c:pt>
                <c:pt idx="1445">
                  <c:v>93.869799999999998</c:v>
                </c:pt>
                <c:pt idx="1446">
                  <c:v>93.892790000000005</c:v>
                </c:pt>
                <c:pt idx="1447">
                  <c:v>93.914659999999998</c:v>
                </c:pt>
                <c:pt idx="1448">
                  <c:v>93.934880000000007</c:v>
                </c:pt>
                <c:pt idx="1449">
                  <c:v>93.953289999999996</c:v>
                </c:pt>
                <c:pt idx="1450">
                  <c:v>93.96996</c:v>
                </c:pt>
                <c:pt idx="1451">
                  <c:v>93.985119999999995</c:v>
                </c:pt>
                <c:pt idx="1452">
                  <c:v>93.999080000000006</c:v>
                </c:pt>
                <c:pt idx="1453">
                  <c:v>94.012119999999996</c:v>
                </c:pt>
                <c:pt idx="1454">
                  <c:v>94.024360000000001</c:v>
                </c:pt>
                <c:pt idx="1455">
                  <c:v>94.035870000000003</c:v>
                </c:pt>
                <c:pt idx="1456">
                  <c:v>94.046559999999999</c:v>
                </c:pt>
                <c:pt idx="1457">
                  <c:v>94.056209999999993</c:v>
                </c:pt>
                <c:pt idx="1458">
                  <c:v>94.064620000000005</c:v>
                </c:pt>
                <c:pt idx="1459">
                  <c:v>94.071529999999996</c:v>
                </c:pt>
                <c:pt idx="1460">
                  <c:v>94.076689999999999</c:v>
                </c:pt>
                <c:pt idx="1461">
                  <c:v>94.079989999999995</c:v>
                </c:pt>
                <c:pt idx="1462">
                  <c:v>94.081469999999996</c:v>
                </c:pt>
                <c:pt idx="1463">
                  <c:v>94.081379999999996</c:v>
                </c:pt>
                <c:pt idx="1464">
                  <c:v>94.079989999999995</c:v>
                </c:pt>
                <c:pt idx="1465">
                  <c:v>94.077709999999996</c:v>
                </c:pt>
                <c:pt idx="1466">
                  <c:v>94.074749999999995</c:v>
                </c:pt>
                <c:pt idx="1467">
                  <c:v>94.071129999999997</c:v>
                </c:pt>
                <c:pt idx="1468">
                  <c:v>94.066699999999997</c:v>
                </c:pt>
                <c:pt idx="1469">
                  <c:v>94.061220000000006</c:v>
                </c:pt>
                <c:pt idx="1470">
                  <c:v>94.054370000000006</c:v>
                </c:pt>
                <c:pt idx="1471">
                  <c:v>94.046059999999997</c:v>
                </c:pt>
                <c:pt idx="1472">
                  <c:v>94.036320000000003</c:v>
                </c:pt>
                <c:pt idx="1473">
                  <c:v>94.025440000000003</c:v>
                </c:pt>
                <c:pt idx="1474">
                  <c:v>94.013720000000006</c:v>
                </c:pt>
                <c:pt idx="1475">
                  <c:v>94.001400000000004</c:v>
                </c:pt>
                <c:pt idx="1476">
                  <c:v>93.988630000000001</c:v>
                </c:pt>
                <c:pt idx="1477">
                  <c:v>93.975430000000003</c:v>
                </c:pt>
                <c:pt idx="1478">
                  <c:v>93.96181</c:v>
                </c:pt>
                <c:pt idx="1479">
                  <c:v>93.947699999999998</c:v>
                </c:pt>
                <c:pt idx="1480">
                  <c:v>93.933199999999999</c:v>
                </c:pt>
                <c:pt idx="1481">
                  <c:v>93.918430000000001</c:v>
                </c:pt>
                <c:pt idx="1482">
                  <c:v>93.903509999999997</c:v>
                </c:pt>
                <c:pt idx="1483">
                  <c:v>93.888549999999995</c:v>
                </c:pt>
                <c:pt idx="1484">
                  <c:v>93.873500000000007</c:v>
                </c:pt>
                <c:pt idx="1485">
                  <c:v>93.858279999999993</c:v>
                </c:pt>
                <c:pt idx="1486">
                  <c:v>93.842789999999994</c:v>
                </c:pt>
                <c:pt idx="1487">
                  <c:v>93.826930000000004</c:v>
                </c:pt>
                <c:pt idx="1488">
                  <c:v>93.810749999999999</c:v>
                </c:pt>
                <c:pt idx="1489">
                  <c:v>93.794330000000002</c:v>
                </c:pt>
                <c:pt idx="1490">
                  <c:v>93.777780000000007</c:v>
                </c:pt>
                <c:pt idx="1491">
                  <c:v>93.761139999999997</c:v>
                </c:pt>
                <c:pt idx="1492">
                  <c:v>93.744380000000007</c:v>
                </c:pt>
                <c:pt idx="1493">
                  <c:v>93.727369999999993</c:v>
                </c:pt>
                <c:pt idx="1494">
                  <c:v>93.709959999999995</c:v>
                </c:pt>
                <c:pt idx="1495">
                  <c:v>93.692139999999995</c:v>
                </c:pt>
                <c:pt idx="1496">
                  <c:v>93.673950000000005</c:v>
                </c:pt>
                <c:pt idx="1497">
                  <c:v>93.655559999999994</c:v>
                </c:pt>
                <c:pt idx="1498">
                  <c:v>93.637209999999996</c:v>
                </c:pt>
                <c:pt idx="1499">
                  <c:v>93.619020000000006</c:v>
                </c:pt>
                <c:pt idx="1500">
                  <c:v>93.600989999999996</c:v>
                </c:pt>
                <c:pt idx="1501">
                  <c:v>93.582920000000001</c:v>
                </c:pt>
                <c:pt idx="1502">
                  <c:v>93.564530000000005</c:v>
                </c:pt>
                <c:pt idx="1503">
                  <c:v>93.545509999999993</c:v>
                </c:pt>
                <c:pt idx="1504">
                  <c:v>93.525630000000007</c:v>
                </c:pt>
                <c:pt idx="1505">
                  <c:v>93.504890000000003</c:v>
                </c:pt>
                <c:pt idx="1506">
                  <c:v>93.48339</c:v>
                </c:pt>
                <c:pt idx="1507">
                  <c:v>93.461439999999996</c:v>
                </c:pt>
                <c:pt idx="1508">
                  <c:v>93.439369999999997</c:v>
                </c:pt>
                <c:pt idx="1509">
                  <c:v>93.417519999999996</c:v>
                </c:pt>
                <c:pt idx="1510">
                  <c:v>93.396169999999998</c:v>
                </c:pt>
                <c:pt idx="1511">
                  <c:v>93.375630000000001</c:v>
                </c:pt>
                <c:pt idx="1512">
                  <c:v>93.356089999999995</c:v>
                </c:pt>
                <c:pt idx="1513">
                  <c:v>93.337720000000004</c:v>
                </c:pt>
                <c:pt idx="1514">
                  <c:v>93.320599999999999</c:v>
                </c:pt>
                <c:pt idx="1515">
                  <c:v>93.304599999999994</c:v>
                </c:pt>
                <c:pt idx="1516">
                  <c:v>93.289270000000002</c:v>
                </c:pt>
                <c:pt idx="1517">
                  <c:v>93.273960000000002</c:v>
                </c:pt>
                <c:pt idx="1518">
                  <c:v>93.257779999999997</c:v>
                </c:pt>
                <c:pt idx="1519">
                  <c:v>93.239779999999996</c:v>
                </c:pt>
                <c:pt idx="1520">
                  <c:v>93.219170000000005</c:v>
                </c:pt>
                <c:pt idx="1521">
                  <c:v>93.195499999999996</c:v>
                </c:pt>
                <c:pt idx="1522">
                  <c:v>93.168790000000001</c:v>
                </c:pt>
                <c:pt idx="1523">
                  <c:v>93.139470000000003</c:v>
                </c:pt>
                <c:pt idx="1524">
                  <c:v>93.108419999999995</c:v>
                </c:pt>
                <c:pt idx="1525">
                  <c:v>93.076779999999999</c:v>
                </c:pt>
                <c:pt idx="1526">
                  <c:v>93.045739999999995</c:v>
                </c:pt>
                <c:pt idx="1527">
                  <c:v>93.016289999999998</c:v>
                </c:pt>
                <c:pt idx="1528">
                  <c:v>92.98912</c:v>
                </c:pt>
                <c:pt idx="1529">
                  <c:v>92.964550000000003</c:v>
                </c:pt>
                <c:pt idx="1530">
                  <c:v>92.942449999999994</c:v>
                </c:pt>
                <c:pt idx="1531">
                  <c:v>92.922250000000005</c:v>
                </c:pt>
                <c:pt idx="1532">
                  <c:v>92.903210000000001</c:v>
                </c:pt>
                <c:pt idx="1533">
                  <c:v>92.884439999999998</c:v>
                </c:pt>
                <c:pt idx="1534">
                  <c:v>92.865139999999997</c:v>
                </c:pt>
                <c:pt idx="1535">
                  <c:v>92.844700000000003</c:v>
                </c:pt>
                <c:pt idx="1536">
                  <c:v>92.822770000000006</c:v>
                </c:pt>
                <c:pt idx="1537">
                  <c:v>92.799359999999993</c:v>
                </c:pt>
                <c:pt idx="1538">
                  <c:v>92.774640000000005</c:v>
                </c:pt>
                <c:pt idx="1539">
                  <c:v>92.748769999999993</c:v>
                </c:pt>
                <c:pt idx="1540">
                  <c:v>92.721950000000007</c:v>
                </c:pt>
                <c:pt idx="1541">
                  <c:v>92.694209999999998</c:v>
                </c:pt>
                <c:pt idx="1542">
                  <c:v>92.665499999999994</c:v>
                </c:pt>
                <c:pt idx="1543">
                  <c:v>92.6357</c:v>
                </c:pt>
                <c:pt idx="1544">
                  <c:v>92.604749999999996</c:v>
                </c:pt>
                <c:pt idx="1545">
                  <c:v>92.572749999999999</c:v>
                </c:pt>
                <c:pt idx="1546">
                  <c:v>92.539879999999997</c:v>
                </c:pt>
                <c:pt idx="1547">
                  <c:v>92.506559999999993</c:v>
                </c:pt>
                <c:pt idx="1548">
                  <c:v>92.473290000000006</c:v>
                </c:pt>
                <c:pt idx="1549">
                  <c:v>92.44059</c:v>
                </c:pt>
                <c:pt idx="1550">
                  <c:v>92.408990000000003</c:v>
                </c:pt>
                <c:pt idx="1551">
                  <c:v>92.379040000000003</c:v>
                </c:pt>
                <c:pt idx="1552">
                  <c:v>92.351219999999998</c:v>
                </c:pt>
                <c:pt idx="1553">
                  <c:v>92.325990000000004</c:v>
                </c:pt>
                <c:pt idx="1554">
                  <c:v>92.303709999999995</c:v>
                </c:pt>
                <c:pt idx="1555">
                  <c:v>92.284570000000002</c:v>
                </c:pt>
                <c:pt idx="1556">
                  <c:v>92.268519999999995</c:v>
                </c:pt>
                <c:pt idx="1557">
                  <c:v>92.255390000000006</c:v>
                </c:pt>
                <c:pt idx="1558">
                  <c:v>92.244770000000003</c:v>
                </c:pt>
                <c:pt idx="1559">
                  <c:v>92.236270000000005</c:v>
                </c:pt>
                <c:pt idx="1560">
                  <c:v>92.229579999999999</c:v>
                </c:pt>
                <c:pt idx="1561">
                  <c:v>92.224459999999993</c:v>
                </c:pt>
                <c:pt idx="1562">
                  <c:v>92.220929999999996</c:v>
                </c:pt>
                <c:pt idx="1563">
                  <c:v>92.218959999999996</c:v>
                </c:pt>
                <c:pt idx="1564">
                  <c:v>92.218500000000006</c:v>
                </c:pt>
                <c:pt idx="1565">
                  <c:v>92.21951</c:v>
                </c:pt>
                <c:pt idx="1566">
                  <c:v>92.221850000000003</c:v>
                </c:pt>
                <c:pt idx="1567">
                  <c:v>92.225470000000001</c:v>
                </c:pt>
                <c:pt idx="1568">
                  <c:v>92.23039</c:v>
                </c:pt>
                <c:pt idx="1569">
                  <c:v>92.236829999999998</c:v>
                </c:pt>
                <c:pt idx="1570">
                  <c:v>92.244950000000003</c:v>
                </c:pt>
                <c:pt idx="1571">
                  <c:v>92.254900000000006</c:v>
                </c:pt>
                <c:pt idx="1572">
                  <c:v>92.266499999999994</c:v>
                </c:pt>
                <c:pt idx="1573">
                  <c:v>92.279399999999995</c:v>
                </c:pt>
                <c:pt idx="1574">
                  <c:v>92.292879999999997</c:v>
                </c:pt>
                <c:pt idx="1575">
                  <c:v>92.306340000000006</c:v>
                </c:pt>
                <c:pt idx="1576">
                  <c:v>92.319209999999998</c:v>
                </c:pt>
                <c:pt idx="1577">
                  <c:v>92.331320000000005</c:v>
                </c:pt>
                <c:pt idx="1578">
                  <c:v>92.342740000000006</c:v>
                </c:pt>
                <c:pt idx="1579">
                  <c:v>92.353890000000007</c:v>
                </c:pt>
                <c:pt idx="1580">
                  <c:v>92.365279999999998</c:v>
                </c:pt>
                <c:pt idx="1581">
                  <c:v>92.377520000000004</c:v>
                </c:pt>
                <c:pt idx="1582">
                  <c:v>92.391090000000005</c:v>
                </c:pt>
                <c:pt idx="1583">
                  <c:v>92.406409999999994</c:v>
                </c:pt>
                <c:pt idx="1584">
                  <c:v>92.423680000000004</c:v>
                </c:pt>
                <c:pt idx="1585">
                  <c:v>92.442930000000004</c:v>
                </c:pt>
                <c:pt idx="1586">
                  <c:v>92.463970000000003</c:v>
                </c:pt>
                <c:pt idx="1587">
                  <c:v>92.486440000000002</c:v>
                </c:pt>
                <c:pt idx="1588">
                  <c:v>92.509739999999994</c:v>
                </c:pt>
                <c:pt idx="1589">
                  <c:v>92.533330000000007</c:v>
                </c:pt>
                <c:pt idx="1590">
                  <c:v>92.556839999999994</c:v>
                </c:pt>
                <c:pt idx="1591">
                  <c:v>92.580250000000007</c:v>
                </c:pt>
                <c:pt idx="1592">
                  <c:v>92.603859999999997</c:v>
                </c:pt>
                <c:pt idx="1593">
                  <c:v>92.628200000000007</c:v>
                </c:pt>
                <c:pt idx="1594">
                  <c:v>92.653809999999993</c:v>
                </c:pt>
                <c:pt idx="1595">
                  <c:v>92.68092</c:v>
                </c:pt>
                <c:pt idx="1596">
                  <c:v>92.709429999999998</c:v>
                </c:pt>
                <c:pt idx="1597">
                  <c:v>92.738820000000004</c:v>
                </c:pt>
                <c:pt idx="1598">
                  <c:v>92.768460000000005</c:v>
                </c:pt>
                <c:pt idx="1599">
                  <c:v>92.797709999999995</c:v>
                </c:pt>
                <c:pt idx="1600">
                  <c:v>92.826260000000005</c:v>
                </c:pt>
                <c:pt idx="1601">
                  <c:v>92.854100000000003</c:v>
                </c:pt>
                <c:pt idx="1602">
                  <c:v>92.881389999999996</c:v>
                </c:pt>
                <c:pt idx="1603">
                  <c:v>92.908330000000007</c:v>
                </c:pt>
                <c:pt idx="1604">
                  <c:v>92.934889999999996</c:v>
                </c:pt>
                <c:pt idx="1605">
                  <c:v>92.960859999999997</c:v>
                </c:pt>
                <c:pt idx="1606">
                  <c:v>92.985979999999998</c:v>
                </c:pt>
                <c:pt idx="1607">
                  <c:v>93.010149999999996</c:v>
                </c:pt>
                <c:pt idx="1608">
                  <c:v>93.033429999999996</c:v>
                </c:pt>
                <c:pt idx="1609">
                  <c:v>93.056209999999993</c:v>
                </c:pt>
                <c:pt idx="1610">
                  <c:v>93.078990000000005</c:v>
                </c:pt>
                <c:pt idx="1611">
                  <c:v>93.102230000000006</c:v>
                </c:pt>
                <c:pt idx="1612">
                  <c:v>93.126140000000007</c:v>
                </c:pt>
                <c:pt idx="1613">
                  <c:v>93.150729999999996</c:v>
                </c:pt>
                <c:pt idx="1614">
                  <c:v>93.175740000000005</c:v>
                </c:pt>
                <c:pt idx="1615">
                  <c:v>93.200999999999993</c:v>
                </c:pt>
                <c:pt idx="1616">
                  <c:v>93.226399999999998</c:v>
                </c:pt>
                <c:pt idx="1617">
                  <c:v>93.252089999999995</c:v>
                </c:pt>
                <c:pt idx="1618">
                  <c:v>93.278180000000006</c:v>
                </c:pt>
                <c:pt idx="1619">
                  <c:v>93.304789999999997</c:v>
                </c:pt>
                <c:pt idx="1620">
                  <c:v>93.331860000000006</c:v>
                </c:pt>
                <c:pt idx="1621">
                  <c:v>93.359089999999995</c:v>
                </c:pt>
                <c:pt idx="1622">
                  <c:v>93.386150000000001</c:v>
                </c:pt>
                <c:pt idx="1623">
                  <c:v>93.412850000000006</c:v>
                </c:pt>
                <c:pt idx="1624">
                  <c:v>93.439149999999998</c:v>
                </c:pt>
                <c:pt idx="1625">
                  <c:v>93.465159999999997</c:v>
                </c:pt>
                <c:pt idx="1626">
                  <c:v>93.491060000000004</c:v>
                </c:pt>
                <c:pt idx="1627">
                  <c:v>93.516829999999999</c:v>
                </c:pt>
                <c:pt idx="1628">
                  <c:v>93.542320000000004</c:v>
                </c:pt>
                <c:pt idx="1629">
                  <c:v>93.567099999999996</c:v>
                </c:pt>
                <c:pt idx="1630">
                  <c:v>93.590670000000003</c:v>
                </c:pt>
                <c:pt idx="1631">
                  <c:v>93.612729999999999</c:v>
                </c:pt>
                <c:pt idx="1632">
                  <c:v>93.633260000000007</c:v>
                </c:pt>
                <c:pt idx="1633">
                  <c:v>93.652500000000003</c:v>
                </c:pt>
                <c:pt idx="1634">
                  <c:v>93.670910000000006</c:v>
                </c:pt>
                <c:pt idx="1635">
                  <c:v>93.688779999999994</c:v>
                </c:pt>
                <c:pt idx="1636">
                  <c:v>93.706289999999996</c:v>
                </c:pt>
                <c:pt idx="1637">
                  <c:v>93.723269999999999</c:v>
                </c:pt>
                <c:pt idx="1638">
                  <c:v>93.739469999999997</c:v>
                </c:pt>
                <c:pt idx="1639">
                  <c:v>93.754639999999995</c:v>
                </c:pt>
                <c:pt idx="1640">
                  <c:v>93.768590000000003</c:v>
                </c:pt>
                <c:pt idx="1641">
                  <c:v>93.78134</c:v>
                </c:pt>
                <c:pt idx="1642">
                  <c:v>93.793059999999997</c:v>
                </c:pt>
                <c:pt idx="1643">
                  <c:v>93.803839999999994</c:v>
                </c:pt>
                <c:pt idx="1644">
                  <c:v>93.813720000000004</c:v>
                </c:pt>
                <c:pt idx="1645">
                  <c:v>93.822630000000004</c:v>
                </c:pt>
                <c:pt idx="1646">
                  <c:v>93.830560000000006</c:v>
                </c:pt>
                <c:pt idx="1647">
                  <c:v>93.837479999999999</c:v>
                </c:pt>
                <c:pt idx="1648">
                  <c:v>93.843599999999995</c:v>
                </c:pt>
                <c:pt idx="1649">
                  <c:v>93.849189999999993</c:v>
                </c:pt>
                <c:pt idx="1650">
                  <c:v>93.854470000000006</c:v>
                </c:pt>
                <c:pt idx="1651">
                  <c:v>93.859549999999999</c:v>
                </c:pt>
                <c:pt idx="1652">
                  <c:v>93.864310000000003</c:v>
                </c:pt>
                <c:pt idx="1653">
                  <c:v>93.868480000000005</c:v>
                </c:pt>
                <c:pt idx="1654">
                  <c:v>93.871780000000001</c:v>
                </c:pt>
                <c:pt idx="1655">
                  <c:v>93.87406</c:v>
                </c:pt>
                <c:pt idx="1656">
                  <c:v>93.875399999999999</c:v>
                </c:pt>
                <c:pt idx="1657">
                  <c:v>93.876090000000005</c:v>
                </c:pt>
                <c:pt idx="1658">
                  <c:v>93.876459999999994</c:v>
                </c:pt>
                <c:pt idx="1659">
                  <c:v>93.876800000000003</c:v>
                </c:pt>
                <c:pt idx="1660">
                  <c:v>93.877160000000003</c:v>
                </c:pt>
                <c:pt idx="1661">
                  <c:v>93.877459999999999</c:v>
                </c:pt>
                <c:pt idx="1662">
                  <c:v>93.877510000000001</c:v>
                </c:pt>
                <c:pt idx="1663">
                  <c:v>93.87715</c:v>
                </c:pt>
                <c:pt idx="1664">
                  <c:v>93.876390000000001</c:v>
                </c:pt>
                <c:pt idx="1665">
                  <c:v>93.875309999999999</c:v>
                </c:pt>
                <c:pt idx="1666">
                  <c:v>93.873980000000003</c:v>
                </c:pt>
                <c:pt idx="1667">
                  <c:v>93.872470000000007</c:v>
                </c:pt>
                <c:pt idx="1668">
                  <c:v>93.870670000000004</c:v>
                </c:pt>
                <c:pt idx="1669">
                  <c:v>93.868340000000003</c:v>
                </c:pt>
                <c:pt idx="1670">
                  <c:v>93.865309999999994</c:v>
                </c:pt>
                <c:pt idx="1671">
                  <c:v>93.861509999999996</c:v>
                </c:pt>
                <c:pt idx="1672">
                  <c:v>93.856989999999996</c:v>
                </c:pt>
                <c:pt idx="1673">
                  <c:v>93.852019999999996</c:v>
                </c:pt>
                <c:pt idx="1674">
                  <c:v>93.84675</c:v>
                </c:pt>
                <c:pt idx="1675">
                  <c:v>93.841279999999998</c:v>
                </c:pt>
                <c:pt idx="1676">
                  <c:v>93.835470000000001</c:v>
                </c:pt>
                <c:pt idx="1677">
                  <c:v>93.829080000000005</c:v>
                </c:pt>
                <c:pt idx="1678">
                  <c:v>93.821929999999995</c:v>
                </c:pt>
                <c:pt idx="1679">
                  <c:v>93.813940000000002</c:v>
                </c:pt>
                <c:pt idx="1680">
                  <c:v>93.805329999999998</c:v>
                </c:pt>
                <c:pt idx="1681">
                  <c:v>93.796419999999998</c:v>
                </c:pt>
                <c:pt idx="1682">
                  <c:v>93.787540000000007</c:v>
                </c:pt>
                <c:pt idx="1683">
                  <c:v>93.778869999999998</c:v>
                </c:pt>
                <c:pt idx="1684">
                  <c:v>93.77028</c:v>
                </c:pt>
                <c:pt idx="1685">
                  <c:v>93.761430000000004</c:v>
                </c:pt>
                <c:pt idx="1686">
                  <c:v>93.751890000000003</c:v>
                </c:pt>
                <c:pt idx="1687">
                  <c:v>93.741309999999999</c:v>
                </c:pt>
                <c:pt idx="1688">
                  <c:v>93.729560000000006</c:v>
                </c:pt>
                <c:pt idx="1689">
                  <c:v>93.716790000000003</c:v>
                </c:pt>
                <c:pt idx="1690">
                  <c:v>93.70317</c:v>
                </c:pt>
                <c:pt idx="1691">
                  <c:v>93.688969999999998</c:v>
                </c:pt>
                <c:pt idx="1692">
                  <c:v>93.674180000000007</c:v>
                </c:pt>
                <c:pt idx="1693">
                  <c:v>93.658739999999995</c:v>
                </c:pt>
                <c:pt idx="1694">
                  <c:v>93.642430000000004</c:v>
                </c:pt>
                <c:pt idx="1695">
                  <c:v>93.625129999999999</c:v>
                </c:pt>
                <c:pt idx="1696">
                  <c:v>93.606849999999994</c:v>
                </c:pt>
                <c:pt idx="1697">
                  <c:v>93.587810000000005</c:v>
                </c:pt>
                <c:pt idx="1698">
                  <c:v>93.568250000000006</c:v>
                </c:pt>
                <c:pt idx="1699">
                  <c:v>93.548500000000004</c:v>
                </c:pt>
                <c:pt idx="1700">
                  <c:v>93.528599999999997</c:v>
                </c:pt>
                <c:pt idx="1701">
                  <c:v>93.508520000000004</c:v>
                </c:pt>
                <c:pt idx="1702">
                  <c:v>93.488110000000006</c:v>
                </c:pt>
                <c:pt idx="1703">
                  <c:v>93.467190000000002</c:v>
                </c:pt>
                <c:pt idx="1704">
                  <c:v>93.445719999999994</c:v>
                </c:pt>
                <c:pt idx="1705">
                  <c:v>93.423829999999995</c:v>
                </c:pt>
                <c:pt idx="1706">
                  <c:v>93.40164</c:v>
                </c:pt>
                <c:pt idx="1707">
                  <c:v>93.379339999999999</c:v>
                </c:pt>
                <c:pt idx="1708">
                  <c:v>93.356989999999996</c:v>
                </c:pt>
                <c:pt idx="1709">
                  <c:v>93.334540000000004</c:v>
                </c:pt>
                <c:pt idx="1710">
                  <c:v>93.311840000000004</c:v>
                </c:pt>
                <c:pt idx="1711">
                  <c:v>93.288780000000003</c:v>
                </c:pt>
                <c:pt idx="1712">
                  <c:v>93.265339999999995</c:v>
                </c:pt>
                <c:pt idx="1713">
                  <c:v>93.241590000000002</c:v>
                </c:pt>
                <c:pt idx="1714">
                  <c:v>93.217699999999994</c:v>
                </c:pt>
                <c:pt idx="1715">
                  <c:v>93.193759999999997</c:v>
                </c:pt>
                <c:pt idx="1716">
                  <c:v>93.169820000000001</c:v>
                </c:pt>
                <c:pt idx="1717">
                  <c:v>93.145849999999996</c:v>
                </c:pt>
                <c:pt idx="1718">
                  <c:v>93.121729999999999</c:v>
                </c:pt>
                <c:pt idx="1719">
                  <c:v>93.097470000000001</c:v>
                </c:pt>
                <c:pt idx="1720">
                  <c:v>93.073070000000001</c:v>
                </c:pt>
                <c:pt idx="1721">
                  <c:v>93.04871</c:v>
                </c:pt>
                <c:pt idx="1722">
                  <c:v>93.024510000000006</c:v>
                </c:pt>
                <c:pt idx="1723">
                  <c:v>93.000569999999996</c:v>
                </c:pt>
                <c:pt idx="1724">
                  <c:v>92.976749999999996</c:v>
                </c:pt>
                <c:pt idx="1725">
                  <c:v>92.952770000000001</c:v>
                </c:pt>
                <c:pt idx="1726">
                  <c:v>92.928330000000003</c:v>
                </c:pt>
                <c:pt idx="1727">
                  <c:v>92.903189999999995</c:v>
                </c:pt>
                <c:pt idx="1728">
                  <c:v>92.877290000000002</c:v>
                </c:pt>
                <c:pt idx="1729">
                  <c:v>92.850840000000005</c:v>
                </c:pt>
                <c:pt idx="1730">
                  <c:v>92.824190000000002</c:v>
                </c:pt>
                <c:pt idx="1731">
                  <c:v>92.797690000000003</c:v>
                </c:pt>
                <c:pt idx="1732">
                  <c:v>92.771600000000007</c:v>
                </c:pt>
                <c:pt idx="1733">
                  <c:v>92.746009999999998</c:v>
                </c:pt>
                <c:pt idx="1734">
                  <c:v>92.720950000000002</c:v>
                </c:pt>
                <c:pt idx="1735">
                  <c:v>92.696430000000007</c:v>
                </c:pt>
                <c:pt idx="1736">
                  <c:v>92.67259</c:v>
                </c:pt>
                <c:pt idx="1737">
                  <c:v>92.649709999999999</c:v>
                </c:pt>
                <c:pt idx="1738">
                  <c:v>92.628129999999999</c:v>
                </c:pt>
                <c:pt idx="1739">
                  <c:v>92.608140000000006</c:v>
                </c:pt>
                <c:pt idx="1740">
                  <c:v>92.589820000000003</c:v>
                </c:pt>
                <c:pt idx="1741">
                  <c:v>92.572909999999993</c:v>
                </c:pt>
                <c:pt idx="1742">
                  <c:v>92.557069999999996</c:v>
                </c:pt>
                <c:pt idx="1743">
                  <c:v>92.541849999999997</c:v>
                </c:pt>
                <c:pt idx="1744">
                  <c:v>92.526979999999995</c:v>
                </c:pt>
                <c:pt idx="1745">
                  <c:v>92.512339999999995</c:v>
                </c:pt>
                <c:pt idx="1746">
                  <c:v>92.498019999999997</c:v>
                </c:pt>
                <c:pt idx="1747">
                  <c:v>92.484049999999996</c:v>
                </c:pt>
                <c:pt idx="1748">
                  <c:v>92.470209999999994</c:v>
                </c:pt>
                <c:pt idx="1749">
                  <c:v>92.456029999999998</c:v>
                </c:pt>
                <c:pt idx="1750">
                  <c:v>92.440700000000007</c:v>
                </c:pt>
                <c:pt idx="1751">
                  <c:v>92.423370000000006</c:v>
                </c:pt>
                <c:pt idx="1752">
                  <c:v>92.403260000000003</c:v>
                </c:pt>
                <c:pt idx="1753">
                  <c:v>92.38</c:v>
                </c:pt>
                <c:pt idx="1754">
                  <c:v>92.353449999999995</c:v>
                </c:pt>
                <c:pt idx="1755">
                  <c:v>92.323909999999998</c:v>
                </c:pt>
                <c:pt idx="1756">
                  <c:v>92.291730000000001</c:v>
                </c:pt>
                <c:pt idx="1757">
                  <c:v>92.257429999999999</c:v>
                </c:pt>
                <c:pt idx="1758">
                  <c:v>92.221590000000006</c:v>
                </c:pt>
                <c:pt idx="1759">
                  <c:v>92.184970000000007</c:v>
                </c:pt>
                <c:pt idx="1760">
                  <c:v>92.148619999999994</c:v>
                </c:pt>
                <c:pt idx="1761">
                  <c:v>92.113950000000003</c:v>
                </c:pt>
                <c:pt idx="1762">
                  <c:v>92.082499999999996</c:v>
                </c:pt>
                <c:pt idx="1763">
                  <c:v>92.055930000000004</c:v>
                </c:pt>
                <c:pt idx="1764">
                  <c:v>92.035340000000005</c:v>
                </c:pt>
                <c:pt idx="1765">
                  <c:v>92.021289999999993</c:v>
                </c:pt>
                <c:pt idx="1766">
                  <c:v>92.013530000000003</c:v>
                </c:pt>
                <c:pt idx="1767">
                  <c:v>92.011309999999995</c:v>
                </c:pt>
                <c:pt idx="1768">
                  <c:v>92.01343</c:v>
                </c:pt>
                <c:pt idx="1769">
                  <c:v>92.018879999999996</c:v>
                </c:pt>
                <c:pt idx="1770">
                  <c:v>92.026799999999994</c:v>
                </c:pt>
                <c:pt idx="1771">
                  <c:v>92.036659999999998</c:v>
                </c:pt>
                <c:pt idx="1772">
                  <c:v>92.048069999999996</c:v>
                </c:pt>
                <c:pt idx="1773">
                  <c:v>92.060590000000005</c:v>
                </c:pt>
                <c:pt idx="1774">
                  <c:v>92.073520000000002</c:v>
                </c:pt>
                <c:pt idx="1775">
                  <c:v>92.086100000000002</c:v>
                </c:pt>
                <c:pt idx="1776">
                  <c:v>92.097399999999993</c:v>
                </c:pt>
                <c:pt idx="1777">
                  <c:v>92.106729999999999</c:v>
                </c:pt>
                <c:pt idx="1778">
                  <c:v>92.113590000000002</c:v>
                </c:pt>
                <c:pt idx="1779">
                  <c:v>92.11788</c:v>
                </c:pt>
                <c:pt idx="1780">
                  <c:v>92.119759999999999</c:v>
                </c:pt>
                <c:pt idx="1781">
                  <c:v>92.119510000000005</c:v>
                </c:pt>
                <c:pt idx="1782">
                  <c:v>92.117580000000004</c:v>
                </c:pt>
                <c:pt idx="1783">
                  <c:v>92.114379999999997</c:v>
                </c:pt>
                <c:pt idx="1784">
                  <c:v>92.110479999999995</c:v>
                </c:pt>
                <c:pt idx="1785">
                  <c:v>92.106480000000005</c:v>
                </c:pt>
                <c:pt idx="1786">
                  <c:v>92.102999999999994</c:v>
                </c:pt>
                <c:pt idx="1787">
                  <c:v>92.100719999999995</c:v>
                </c:pt>
                <c:pt idx="1788">
                  <c:v>92.100129999999993</c:v>
                </c:pt>
                <c:pt idx="1789">
                  <c:v>92.101640000000003</c:v>
                </c:pt>
                <c:pt idx="1790">
                  <c:v>92.105350000000001</c:v>
                </c:pt>
                <c:pt idx="1791">
                  <c:v>92.111199999999997</c:v>
                </c:pt>
                <c:pt idx="1792">
                  <c:v>92.119150000000005</c:v>
                </c:pt>
                <c:pt idx="1793">
                  <c:v>92.129040000000003</c:v>
                </c:pt>
                <c:pt idx="1794">
                  <c:v>92.14076</c:v>
                </c:pt>
                <c:pt idx="1795">
                  <c:v>92.154150000000001</c:v>
                </c:pt>
                <c:pt idx="1796">
                  <c:v>92.168909999999997</c:v>
                </c:pt>
                <c:pt idx="1797">
                  <c:v>92.18468</c:v>
                </c:pt>
                <c:pt idx="1798">
                  <c:v>92.201009999999997</c:v>
                </c:pt>
                <c:pt idx="1799">
                  <c:v>92.21754</c:v>
                </c:pt>
                <c:pt idx="1800">
                  <c:v>92.234020000000001</c:v>
                </c:pt>
                <c:pt idx="1801">
                  <c:v>92.250470000000007</c:v>
                </c:pt>
                <c:pt idx="1802">
                  <c:v>92.267049999999998</c:v>
                </c:pt>
                <c:pt idx="1803">
                  <c:v>92.283910000000006</c:v>
                </c:pt>
                <c:pt idx="1804">
                  <c:v>92.301100000000005</c:v>
                </c:pt>
                <c:pt idx="1805">
                  <c:v>92.318600000000004</c:v>
                </c:pt>
                <c:pt idx="1806">
                  <c:v>92.336119999999994</c:v>
                </c:pt>
                <c:pt idx="1807">
                  <c:v>92.35342</c:v>
                </c:pt>
                <c:pt idx="1808">
                  <c:v>92.370270000000005</c:v>
                </c:pt>
                <c:pt idx="1809">
                  <c:v>92.386570000000006</c:v>
                </c:pt>
                <c:pt idx="1810">
                  <c:v>92.402370000000005</c:v>
                </c:pt>
                <c:pt idx="1811">
                  <c:v>92.417730000000006</c:v>
                </c:pt>
                <c:pt idx="1812">
                  <c:v>92.432659999999998</c:v>
                </c:pt>
                <c:pt idx="1813">
                  <c:v>92.447050000000004</c:v>
                </c:pt>
                <c:pt idx="1814">
                  <c:v>92.460750000000004</c:v>
                </c:pt>
                <c:pt idx="1815">
                  <c:v>92.473550000000003</c:v>
                </c:pt>
                <c:pt idx="1816">
                  <c:v>92.485299999999995</c:v>
                </c:pt>
                <c:pt idx="1817">
                  <c:v>92.495999999999995</c:v>
                </c:pt>
                <c:pt idx="1818">
                  <c:v>92.505650000000003</c:v>
                </c:pt>
                <c:pt idx="1819">
                  <c:v>92.514309999999995</c:v>
                </c:pt>
                <c:pt idx="1820">
                  <c:v>92.521910000000005</c:v>
                </c:pt>
                <c:pt idx="1821">
                  <c:v>92.528440000000003</c:v>
                </c:pt>
                <c:pt idx="1822">
                  <c:v>92.533779999999993</c:v>
                </c:pt>
                <c:pt idx="1823">
                  <c:v>92.537899999999993</c:v>
                </c:pt>
                <c:pt idx="1824">
                  <c:v>92.540930000000003</c:v>
                </c:pt>
                <c:pt idx="1825">
                  <c:v>92.54307</c:v>
                </c:pt>
                <c:pt idx="1826">
                  <c:v>92.544560000000004</c:v>
                </c:pt>
                <c:pt idx="1827">
                  <c:v>92.545689999999993</c:v>
                </c:pt>
                <c:pt idx="1828">
                  <c:v>92.546480000000003</c:v>
                </c:pt>
                <c:pt idx="1829">
                  <c:v>92.546880000000002</c:v>
                </c:pt>
                <c:pt idx="1830">
                  <c:v>92.546750000000003</c:v>
                </c:pt>
                <c:pt idx="1831">
                  <c:v>92.545919999999995</c:v>
                </c:pt>
                <c:pt idx="1832">
                  <c:v>92.544349999999994</c:v>
                </c:pt>
                <c:pt idx="1833">
                  <c:v>92.542090000000002</c:v>
                </c:pt>
                <c:pt idx="1834">
                  <c:v>92.539270000000002</c:v>
                </c:pt>
                <c:pt idx="1835">
                  <c:v>92.535939999999997</c:v>
                </c:pt>
                <c:pt idx="1836">
                  <c:v>92.532089999999997</c:v>
                </c:pt>
                <c:pt idx="1837">
                  <c:v>92.527590000000004</c:v>
                </c:pt>
                <c:pt idx="1838">
                  <c:v>92.522289999999998</c:v>
                </c:pt>
                <c:pt idx="1839">
                  <c:v>92.516139999999993</c:v>
                </c:pt>
                <c:pt idx="1840">
                  <c:v>92.509249999999994</c:v>
                </c:pt>
                <c:pt idx="1841">
                  <c:v>92.501909999999995</c:v>
                </c:pt>
                <c:pt idx="1842">
                  <c:v>92.494460000000004</c:v>
                </c:pt>
                <c:pt idx="1843">
                  <c:v>92.487210000000005</c:v>
                </c:pt>
                <c:pt idx="1844">
                  <c:v>92.480279999999993</c:v>
                </c:pt>
                <c:pt idx="1845">
                  <c:v>92.473500000000001</c:v>
                </c:pt>
                <c:pt idx="1846">
                  <c:v>92.466549999999998</c:v>
                </c:pt>
                <c:pt idx="1847">
                  <c:v>92.459090000000003</c:v>
                </c:pt>
                <c:pt idx="1848">
                  <c:v>92.450900000000004</c:v>
                </c:pt>
                <c:pt idx="1849">
                  <c:v>92.441929999999999</c:v>
                </c:pt>
                <c:pt idx="1850">
                  <c:v>92.432310000000001</c:v>
                </c:pt>
                <c:pt idx="1851">
                  <c:v>92.422229999999999</c:v>
                </c:pt>
                <c:pt idx="1852">
                  <c:v>92.411839999999998</c:v>
                </c:pt>
                <c:pt idx="1853">
                  <c:v>92.401200000000003</c:v>
                </c:pt>
                <c:pt idx="1854">
                  <c:v>92.390169999999998</c:v>
                </c:pt>
                <c:pt idx="1855">
                  <c:v>92.378600000000006</c:v>
                </c:pt>
                <c:pt idx="1856">
                  <c:v>92.366370000000003</c:v>
                </c:pt>
                <c:pt idx="1857">
                  <c:v>92.353470000000002</c:v>
                </c:pt>
                <c:pt idx="1858">
                  <c:v>92.34</c:v>
                </c:pt>
                <c:pt idx="1859">
                  <c:v>92.326130000000006</c:v>
                </c:pt>
                <c:pt idx="1860">
                  <c:v>92.312089999999998</c:v>
                </c:pt>
                <c:pt idx="1861">
                  <c:v>92.297970000000007</c:v>
                </c:pt>
                <c:pt idx="1862">
                  <c:v>92.283910000000006</c:v>
                </c:pt>
                <c:pt idx="1863">
                  <c:v>92.269990000000007</c:v>
                </c:pt>
                <c:pt idx="1864">
                  <c:v>92.256320000000002</c:v>
                </c:pt>
                <c:pt idx="1865">
                  <c:v>92.243020000000001</c:v>
                </c:pt>
                <c:pt idx="1866">
                  <c:v>92.230289999999997</c:v>
                </c:pt>
                <c:pt idx="1867">
                  <c:v>92.218170000000001</c:v>
                </c:pt>
                <c:pt idx="1868">
                  <c:v>92.206609999999998</c:v>
                </c:pt>
                <c:pt idx="1869">
                  <c:v>92.195419999999999</c:v>
                </c:pt>
                <c:pt idx="1870">
                  <c:v>92.184229999999999</c:v>
                </c:pt>
                <c:pt idx="1871">
                  <c:v>92.172759999999997</c:v>
                </c:pt>
                <c:pt idx="1872">
                  <c:v>92.160709999999995</c:v>
                </c:pt>
                <c:pt idx="1873">
                  <c:v>92.148150000000001</c:v>
                </c:pt>
                <c:pt idx="1874">
                  <c:v>92.135170000000002</c:v>
                </c:pt>
                <c:pt idx="1875">
                  <c:v>92.12209</c:v>
                </c:pt>
                <c:pt idx="1876">
                  <c:v>92.10915</c:v>
                </c:pt>
                <c:pt idx="1877">
                  <c:v>92.09657</c:v>
                </c:pt>
                <c:pt idx="1878">
                  <c:v>92.084410000000005</c:v>
                </c:pt>
                <c:pt idx="1879">
                  <c:v>92.072749999999999</c:v>
                </c:pt>
                <c:pt idx="1880">
                  <c:v>92.061549999999997</c:v>
                </c:pt>
                <c:pt idx="1881">
                  <c:v>92.050870000000003</c:v>
                </c:pt>
                <c:pt idx="1882">
                  <c:v>92.040700000000001</c:v>
                </c:pt>
                <c:pt idx="1883">
                  <c:v>92.031009999999995</c:v>
                </c:pt>
                <c:pt idx="1884">
                  <c:v>92.021640000000005</c:v>
                </c:pt>
                <c:pt idx="1885">
                  <c:v>92.012370000000004</c:v>
                </c:pt>
                <c:pt idx="1886">
                  <c:v>92.00282</c:v>
                </c:pt>
                <c:pt idx="1887">
                  <c:v>91.992769999999993</c:v>
                </c:pt>
                <c:pt idx="1888">
                  <c:v>91.982050000000001</c:v>
                </c:pt>
                <c:pt idx="1889">
                  <c:v>91.970709999999997</c:v>
                </c:pt>
                <c:pt idx="1890">
                  <c:v>91.958910000000003</c:v>
                </c:pt>
                <c:pt idx="1891">
                  <c:v>91.946950000000001</c:v>
                </c:pt>
                <c:pt idx="1892">
                  <c:v>91.935000000000002</c:v>
                </c:pt>
                <c:pt idx="1893">
                  <c:v>91.923190000000005</c:v>
                </c:pt>
                <c:pt idx="1894">
                  <c:v>91.911540000000002</c:v>
                </c:pt>
                <c:pt idx="1895">
                  <c:v>91.899929999999998</c:v>
                </c:pt>
                <c:pt idx="1896">
                  <c:v>91.888210000000001</c:v>
                </c:pt>
                <c:pt idx="1897">
                  <c:v>91.876339999999999</c:v>
                </c:pt>
                <c:pt idx="1898">
                  <c:v>91.864180000000005</c:v>
                </c:pt>
                <c:pt idx="1899">
                  <c:v>91.851680000000002</c:v>
                </c:pt>
                <c:pt idx="1900">
                  <c:v>91.838679999999997</c:v>
                </c:pt>
                <c:pt idx="1901">
                  <c:v>91.8249</c:v>
                </c:pt>
                <c:pt idx="1902">
                  <c:v>91.810159999999996</c:v>
                </c:pt>
                <c:pt idx="1903">
                  <c:v>91.794250000000005</c:v>
                </c:pt>
                <c:pt idx="1904">
                  <c:v>91.777209999999997</c:v>
                </c:pt>
                <c:pt idx="1905">
                  <c:v>91.75909</c:v>
                </c:pt>
                <c:pt idx="1906">
                  <c:v>91.740189999999998</c:v>
                </c:pt>
                <c:pt idx="1907">
                  <c:v>91.720659999999995</c:v>
                </c:pt>
                <c:pt idx="1908">
                  <c:v>91.700630000000004</c:v>
                </c:pt>
                <c:pt idx="1909">
                  <c:v>91.679969999999997</c:v>
                </c:pt>
                <c:pt idx="1910">
                  <c:v>91.658519999999996</c:v>
                </c:pt>
                <c:pt idx="1911">
                  <c:v>91.635990000000007</c:v>
                </c:pt>
                <c:pt idx="1912">
                  <c:v>91.612350000000006</c:v>
                </c:pt>
                <c:pt idx="1913">
                  <c:v>91.587609999999998</c:v>
                </c:pt>
                <c:pt idx="1914">
                  <c:v>91.561970000000002</c:v>
                </c:pt>
                <c:pt idx="1915">
                  <c:v>91.535700000000006</c:v>
                </c:pt>
                <c:pt idx="1916">
                  <c:v>91.508979999999994</c:v>
                </c:pt>
                <c:pt idx="1917">
                  <c:v>91.481819999999999</c:v>
                </c:pt>
                <c:pt idx="1918">
                  <c:v>91.454030000000003</c:v>
                </c:pt>
                <c:pt idx="1919">
                  <c:v>91.425380000000004</c:v>
                </c:pt>
                <c:pt idx="1920">
                  <c:v>91.39555</c:v>
                </c:pt>
                <c:pt idx="1921">
                  <c:v>91.364400000000003</c:v>
                </c:pt>
                <c:pt idx="1922">
                  <c:v>91.331950000000006</c:v>
                </c:pt>
                <c:pt idx="1923">
                  <c:v>91.298320000000004</c:v>
                </c:pt>
                <c:pt idx="1924">
                  <c:v>91.263689999999997</c:v>
                </c:pt>
                <c:pt idx="1925">
                  <c:v>91.228129999999993</c:v>
                </c:pt>
                <c:pt idx="1926">
                  <c:v>91.191550000000007</c:v>
                </c:pt>
                <c:pt idx="1927">
                  <c:v>91.153840000000002</c:v>
                </c:pt>
                <c:pt idx="1928">
                  <c:v>91.114829999999998</c:v>
                </c:pt>
                <c:pt idx="1929">
                  <c:v>91.074520000000007</c:v>
                </c:pt>
                <c:pt idx="1930">
                  <c:v>91.033119999999997</c:v>
                </c:pt>
                <c:pt idx="1931">
                  <c:v>90.990939999999995</c:v>
                </c:pt>
                <c:pt idx="1932">
                  <c:v>90.94829</c:v>
                </c:pt>
                <c:pt idx="1933">
                  <c:v>90.905410000000003</c:v>
                </c:pt>
                <c:pt idx="1934">
                  <c:v>90.862219999999994</c:v>
                </c:pt>
                <c:pt idx="1935">
                  <c:v>90.818449999999999</c:v>
                </c:pt>
                <c:pt idx="1936">
                  <c:v>90.773750000000007</c:v>
                </c:pt>
                <c:pt idx="1937">
                  <c:v>90.727760000000004</c:v>
                </c:pt>
                <c:pt idx="1938">
                  <c:v>90.680350000000004</c:v>
                </c:pt>
                <c:pt idx="1939">
                  <c:v>90.631550000000004</c:v>
                </c:pt>
                <c:pt idx="1940">
                  <c:v>90.581500000000005</c:v>
                </c:pt>
                <c:pt idx="1941">
                  <c:v>90.530230000000003</c:v>
                </c:pt>
                <c:pt idx="1942">
                  <c:v>90.477609999999999</c:v>
                </c:pt>
                <c:pt idx="1943">
                  <c:v>90.423150000000007</c:v>
                </c:pt>
                <c:pt idx="1944">
                  <c:v>90.36627</c:v>
                </c:pt>
                <c:pt idx="1945">
                  <c:v>90.306430000000006</c:v>
                </c:pt>
                <c:pt idx="1946">
                  <c:v>90.243319999999997</c:v>
                </c:pt>
                <c:pt idx="1947">
                  <c:v>90.177139999999994</c:v>
                </c:pt>
                <c:pt idx="1948">
                  <c:v>90.108540000000005</c:v>
                </c:pt>
                <c:pt idx="1949">
                  <c:v>90.038380000000004</c:v>
                </c:pt>
                <c:pt idx="1950">
                  <c:v>89.967479999999995</c:v>
                </c:pt>
                <c:pt idx="1951">
                  <c:v>89.896439999999998</c:v>
                </c:pt>
                <c:pt idx="1952">
                  <c:v>89.82544</c:v>
                </c:pt>
                <c:pt idx="1953">
                  <c:v>89.754459999999995</c:v>
                </c:pt>
                <c:pt idx="1954">
                  <c:v>89.683300000000003</c:v>
                </c:pt>
                <c:pt idx="1955">
                  <c:v>89.611720000000005</c:v>
                </c:pt>
                <c:pt idx="1956">
                  <c:v>89.539349999999999</c:v>
                </c:pt>
                <c:pt idx="1957">
                  <c:v>89.465810000000005</c:v>
                </c:pt>
                <c:pt idx="1958">
                  <c:v>89.390519999999995</c:v>
                </c:pt>
                <c:pt idx="1959">
                  <c:v>89.313040000000001</c:v>
                </c:pt>
                <c:pt idx="1960">
                  <c:v>89.233109999999996</c:v>
                </c:pt>
                <c:pt idx="1961">
                  <c:v>89.150919999999999</c:v>
                </c:pt>
                <c:pt idx="1962">
                  <c:v>89.067269999999994</c:v>
                </c:pt>
                <c:pt idx="1963">
                  <c:v>88.983320000000006</c:v>
                </c:pt>
                <c:pt idx="1964">
                  <c:v>88.900440000000003</c:v>
                </c:pt>
                <c:pt idx="1965">
                  <c:v>88.819659999999999</c:v>
                </c:pt>
                <c:pt idx="1966">
                  <c:v>88.741479999999996</c:v>
                </c:pt>
                <c:pt idx="1967">
                  <c:v>88.665890000000005</c:v>
                </c:pt>
                <c:pt idx="1968">
                  <c:v>88.59263</c:v>
                </c:pt>
                <c:pt idx="1969">
                  <c:v>88.521500000000003</c:v>
                </c:pt>
                <c:pt idx="1970">
                  <c:v>88.452770000000001</c:v>
                </c:pt>
                <c:pt idx="1971">
                  <c:v>88.387180000000001</c:v>
                </c:pt>
                <c:pt idx="1972">
                  <c:v>88.325620000000001</c:v>
                </c:pt>
                <c:pt idx="1973">
                  <c:v>88.268720000000002</c:v>
                </c:pt>
                <c:pt idx="1974">
                  <c:v>88.216650000000001</c:v>
                </c:pt>
                <c:pt idx="1975">
                  <c:v>88.169030000000006</c:v>
                </c:pt>
                <c:pt idx="1976">
                  <c:v>88.12527</c:v>
                </c:pt>
                <c:pt idx="1977">
                  <c:v>88.085040000000006</c:v>
                </c:pt>
                <c:pt idx="1978">
                  <c:v>88.048680000000004</c:v>
                </c:pt>
                <c:pt idx="1979">
                  <c:v>88.017080000000007</c:v>
                </c:pt>
                <c:pt idx="1980">
                  <c:v>87.991389999999996</c:v>
                </c:pt>
                <c:pt idx="1981">
                  <c:v>87.972430000000003</c:v>
                </c:pt>
                <c:pt idx="1982">
                  <c:v>87.960329999999999</c:v>
                </c:pt>
                <c:pt idx="1983">
                  <c:v>87.95438</c:v>
                </c:pt>
                <c:pt idx="1984">
                  <c:v>87.953479999999999</c:v>
                </c:pt>
                <c:pt idx="1985">
                  <c:v>87.956509999999994</c:v>
                </c:pt>
                <c:pt idx="1986">
                  <c:v>87.96284</c:v>
                </c:pt>
                <c:pt idx="1987">
                  <c:v>87.972229999999996</c:v>
                </c:pt>
                <c:pt idx="1988">
                  <c:v>87.984579999999994</c:v>
                </c:pt>
                <c:pt idx="1989">
                  <c:v>87.999610000000004</c:v>
                </c:pt>
                <c:pt idx="1990">
                  <c:v>88.016559999999998</c:v>
                </c:pt>
                <c:pt idx="1991">
                  <c:v>88.034149999999997</c:v>
                </c:pt>
                <c:pt idx="1992">
                  <c:v>88.050929999999994</c:v>
                </c:pt>
                <c:pt idx="1993">
                  <c:v>88.06568</c:v>
                </c:pt>
                <c:pt idx="1994">
                  <c:v>88.077690000000004</c:v>
                </c:pt>
                <c:pt idx="1995">
                  <c:v>88.086799999999997</c:v>
                </c:pt>
                <c:pt idx="1996">
                  <c:v>88.093029999999999</c:v>
                </c:pt>
                <c:pt idx="1997">
                  <c:v>88.096279999999993</c:v>
                </c:pt>
                <c:pt idx="1998">
                  <c:v>88.095939999999999</c:v>
                </c:pt>
                <c:pt idx="1999">
                  <c:v>88.090990000000005</c:v>
                </c:pt>
                <c:pt idx="2000">
                  <c:v>88.080340000000007</c:v>
                </c:pt>
                <c:pt idx="2001">
                  <c:v>88.06326</c:v>
                </c:pt>
                <c:pt idx="2002">
                  <c:v>88.039450000000002</c:v>
                </c:pt>
                <c:pt idx="2003">
                  <c:v>88.009020000000007</c:v>
                </c:pt>
                <c:pt idx="2004">
                  <c:v>87.972030000000004</c:v>
                </c:pt>
                <c:pt idx="2005">
                  <c:v>87.928420000000003</c:v>
                </c:pt>
                <c:pt idx="2006">
                  <c:v>87.87782</c:v>
                </c:pt>
                <c:pt idx="2007">
                  <c:v>87.819670000000002</c:v>
                </c:pt>
                <c:pt idx="2008">
                  <c:v>87.753690000000006</c:v>
                </c:pt>
                <c:pt idx="2009">
                  <c:v>87.680319999999995</c:v>
                </c:pt>
                <c:pt idx="2010">
                  <c:v>87.600909999999999</c:v>
                </c:pt>
                <c:pt idx="2011">
                  <c:v>87.517610000000005</c:v>
                </c:pt>
                <c:pt idx="2012">
                  <c:v>87.432590000000005</c:v>
                </c:pt>
                <c:pt idx="2013">
                  <c:v>87.347489999999993</c:v>
                </c:pt>
                <c:pt idx="2014">
                  <c:v>87.262919999999994</c:v>
                </c:pt>
                <c:pt idx="2015">
                  <c:v>87.178269999999998</c:v>
                </c:pt>
                <c:pt idx="2016">
                  <c:v>87.092200000000005</c:v>
                </c:pt>
                <c:pt idx="2017">
                  <c:v>87.003469999999993</c:v>
                </c:pt>
                <c:pt idx="2018">
                  <c:v>86.911479999999997</c:v>
                </c:pt>
                <c:pt idx="2019">
                  <c:v>86.817089999999993</c:v>
                </c:pt>
                <c:pt idx="2020">
                  <c:v>86.722239999999999</c:v>
                </c:pt>
                <c:pt idx="2021">
                  <c:v>86.629199999999997</c:v>
                </c:pt>
                <c:pt idx="2022">
                  <c:v>86.539370000000005</c:v>
                </c:pt>
                <c:pt idx="2023">
                  <c:v>86.452830000000006</c:v>
                </c:pt>
                <c:pt idx="2024">
                  <c:v>86.368449999999996</c:v>
                </c:pt>
                <c:pt idx="2025">
                  <c:v>86.284790000000001</c:v>
                </c:pt>
                <c:pt idx="2026">
                  <c:v>86.20093</c:v>
                </c:pt>
                <c:pt idx="2027">
                  <c:v>86.116889999999998</c:v>
                </c:pt>
                <c:pt idx="2028">
                  <c:v>86.033609999999996</c:v>
                </c:pt>
                <c:pt idx="2029">
                  <c:v>85.952359999999999</c:v>
                </c:pt>
                <c:pt idx="2030">
                  <c:v>85.874219999999994</c:v>
                </c:pt>
                <c:pt idx="2031">
                  <c:v>85.799769999999995</c:v>
                </c:pt>
                <c:pt idx="2032">
                  <c:v>85.729320000000001</c:v>
                </c:pt>
                <c:pt idx="2033">
                  <c:v>85.663380000000004</c:v>
                </c:pt>
                <c:pt idx="2034">
                  <c:v>85.603160000000003</c:v>
                </c:pt>
                <c:pt idx="2035">
                  <c:v>85.550799999999995</c:v>
                </c:pt>
                <c:pt idx="2036">
                  <c:v>85.508369999999999</c:v>
                </c:pt>
                <c:pt idx="2037">
                  <c:v>85.477050000000006</c:v>
                </c:pt>
                <c:pt idx="2038">
                  <c:v>85.45626</c:v>
                </c:pt>
                <c:pt idx="2039">
                  <c:v>85.443470000000005</c:v>
                </c:pt>
                <c:pt idx="2040">
                  <c:v>85.435090000000002</c:v>
                </c:pt>
                <c:pt idx="2041">
                  <c:v>85.427809999999994</c:v>
                </c:pt>
                <c:pt idx="2042">
                  <c:v>85.419640000000001</c:v>
                </c:pt>
                <c:pt idx="2043">
                  <c:v>85.410499999999999</c:v>
                </c:pt>
                <c:pt idx="2044">
                  <c:v>85.401759999999996</c:v>
                </c:pt>
                <c:pt idx="2045">
                  <c:v>85.395390000000006</c:v>
                </c:pt>
                <c:pt idx="2046">
                  <c:v>85.39264</c:v>
                </c:pt>
                <c:pt idx="2047">
                  <c:v>85.393370000000004</c:v>
                </c:pt>
                <c:pt idx="2048">
                  <c:v>85.396060000000006</c:v>
                </c:pt>
                <c:pt idx="2049">
                  <c:v>85.398960000000002</c:v>
                </c:pt>
                <c:pt idx="2050">
                  <c:v>85.400999999999996</c:v>
                </c:pt>
                <c:pt idx="2051">
                  <c:v>85.40231</c:v>
                </c:pt>
                <c:pt idx="2052">
                  <c:v>85.403760000000005</c:v>
                </c:pt>
                <c:pt idx="2053">
                  <c:v>85.406210000000002</c:v>
                </c:pt>
                <c:pt idx="2054">
                  <c:v>85.410049999999998</c:v>
                </c:pt>
                <c:pt idx="2055">
                  <c:v>85.415019999999998</c:v>
                </c:pt>
                <c:pt idx="2056">
                  <c:v>85.420919999999995</c:v>
                </c:pt>
                <c:pt idx="2057">
                  <c:v>85.428259999999995</c:v>
                </c:pt>
                <c:pt idx="2058">
                  <c:v>85.439030000000002</c:v>
                </c:pt>
                <c:pt idx="2059">
                  <c:v>85.456559999999996</c:v>
                </c:pt>
                <c:pt idx="2060">
                  <c:v>85.484719999999996</c:v>
                </c:pt>
                <c:pt idx="2061">
                  <c:v>85.526340000000005</c:v>
                </c:pt>
                <c:pt idx="2062">
                  <c:v>85.581410000000005</c:v>
                </c:pt>
                <c:pt idx="2063">
                  <c:v>85.646780000000007</c:v>
                </c:pt>
                <c:pt idx="2064">
                  <c:v>85.717349999999996</c:v>
                </c:pt>
                <c:pt idx="2065">
                  <c:v>85.788700000000006</c:v>
                </c:pt>
                <c:pt idx="2066">
                  <c:v>85.859200000000001</c:v>
                </c:pt>
                <c:pt idx="2067">
                  <c:v>85.930239999999998</c:v>
                </c:pt>
                <c:pt idx="2068">
                  <c:v>86.005070000000003</c:v>
                </c:pt>
                <c:pt idx="2069">
                  <c:v>86.086910000000003</c:v>
                </c:pt>
                <c:pt idx="2070">
                  <c:v>86.177250000000001</c:v>
                </c:pt>
                <c:pt idx="2071">
                  <c:v>86.274839999999998</c:v>
                </c:pt>
                <c:pt idx="2072">
                  <c:v>86.376390000000001</c:v>
                </c:pt>
                <c:pt idx="2073">
                  <c:v>86.478099999999998</c:v>
                </c:pt>
                <c:pt idx="2074">
                  <c:v>86.577560000000005</c:v>
                </c:pt>
                <c:pt idx="2075">
                  <c:v>86.674629999999993</c:v>
                </c:pt>
                <c:pt idx="2076">
                  <c:v>86.770790000000005</c:v>
                </c:pt>
                <c:pt idx="2077">
                  <c:v>86.867949999999993</c:v>
                </c:pt>
                <c:pt idx="2078">
                  <c:v>86.967389999999995</c:v>
                </c:pt>
                <c:pt idx="2079">
                  <c:v>87.069270000000003</c:v>
                </c:pt>
                <c:pt idx="2080">
                  <c:v>87.17304</c:v>
                </c:pt>
                <c:pt idx="2081">
                  <c:v>87.278049999999993</c:v>
                </c:pt>
                <c:pt idx="2082">
                  <c:v>87.384119999999996</c:v>
                </c:pt>
                <c:pt idx="2083">
                  <c:v>87.491680000000002</c:v>
                </c:pt>
                <c:pt idx="2084">
                  <c:v>87.601230000000001</c:v>
                </c:pt>
                <c:pt idx="2085">
                  <c:v>87.712519999999998</c:v>
                </c:pt>
                <c:pt idx="2086">
                  <c:v>87.824340000000007</c:v>
                </c:pt>
                <c:pt idx="2087">
                  <c:v>87.934659999999994</c:v>
                </c:pt>
                <c:pt idx="2088">
                  <c:v>88.041849999999997</c:v>
                </c:pt>
                <c:pt idx="2089">
                  <c:v>88.145560000000003</c:v>
                </c:pt>
                <c:pt idx="2090">
                  <c:v>88.247079999999997</c:v>
                </c:pt>
                <c:pt idx="2091">
                  <c:v>88.348950000000002</c:v>
                </c:pt>
                <c:pt idx="2092">
                  <c:v>88.453829999999996</c:v>
                </c:pt>
                <c:pt idx="2093">
                  <c:v>88.563329999999993</c:v>
                </c:pt>
                <c:pt idx="2094">
                  <c:v>88.677300000000002</c:v>
                </c:pt>
                <c:pt idx="2095">
                  <c:v>88.793850000000006</c:v>
                </c:pt>
                <c:pt idx="2096">
                  <c:v>88.910340000000005</c:v>
                </c:pt>
                <c:pt idx="2097">
                  <c:v>89.024829999999994</c:v>
                </c:pt>
                <c:pt idx="2098">
                  <c:v>89.136830000000003</c:v>
                </c:pt>
                <c:pt idx="2099">
                  <c:v>89.247510000000005</c:v>
                </c:pt>
                <c:pt idx="2100">
                  <c:v>89.358699999999999</c:v>
                </c:pt>
                <c:pt idx="2101">
                  <c:v>89.471559999999997</c:v>
                </c:pt>
                <c:pt idx="2102">
                  <c:v>89.585909999999998</c:v>
                </c:pt>
                <c:pt idx="2103">
                  <c:v>89.700100000000006</c:v>
                </c:pt>
                <c:pt idx="2104">
                  <c:v>89.811880000000002</c:v>
                </c:pt>
                <c:pt idx="2105">
                  <c:v>89.919690000000003</c:v>
                </c:pt>
                <c:pt idx="2106">
                  <c:v>90.023390000000006</c:v>
                </c:pt>
                <c:pt idx="2107">
                  <c:v>90.12482</c:v>
                </c:pt>
                <c:pt idx="2108">
                  <c:v>90.227099999999993</c:v>
                </c:pt>
                <c:pt idx="2109">
                  <c:v>90.3339</c:v>
                </c:pt>
                <c:pt idx="2110">
                  <c:v>90.448049999999995</c:v>
                </c:pt>
                <c:pt idx="2111">
                  <c:v>90.570440000000005</c:v>
                </c:pt>
                <c:pt idx="2112">
                  <c:v>90.699309999999997</c:v>
                </c:pt>
                <c:pt idx="2113">
                  <c:v>90.830619999999996</c:v>
                </c:pt>
                <c:pt idx="2114">
                  <c:v>90.959370000000007</c:v>
                </c:pt>
                <c:pt idx="2115">
                  <c:v>91.081879999999998</c:v>
                </c:pt>
                <c:pt idx="2116">
                  <c:v>91.196569999999994</c:v>
                </c:pt>
                <c:pt idx="2117">
                  <c:v>91.303759999999997</c:v>
                </c:pt>
                <c:pt idx="2118">
                  <c:v>91.404790000000006</c:v>
                </c:pt>
                <c:pt idx="2119">
                  <c:v>91.501170000000002</c:v>
                </c:pt>
                <c:pt idx="2120">
                  <c:v>91.594539999999995</c:v>
                </c:pt>
                <c:pt idx="2121">
                  <c:v>91.686679999999996</c:v>
                </c:pt>
                <c:pt idx="2122">
                  <c:v>91.779359999999997</c:v>
                </c:pt>
                <c:pt idx="2123">
                  <c:v>91.873829999999998</c:v>
                </c:pt>
                <c:pt idx="2124">
                  <c:v>91.970190000000002</c:v>
                </c:pt>
                <c:pt idx="2125">
                  <c:v>92.067099999999996</c:v>
                </c:pt>
                <c:pt idx="2126">
                  <c:v>92.162220000000005</c:v>
                </c:pt>
                <c:pt idx="2127">
                  <c:v>92.253129999999999</c:v>
                </c:pt>
                <c:pt idx="2128">
                  <c:v>92.338470000000001</c:v>
                </c:pt>
                <c:pt idx="2129">
                  <c:v>92.418260000000004</c:v>
                </c:pt>
                <c:pt idx="2130">
                  <c:v>92.493880000000004</c:v>
                </c:pt>
                <c:pt idx="2131">
                  <c:v>92.567350000000005</c:v>
                </c:pt>
                <c:pt idx="2132">
                  <c:v>92.640559999999994</c:v>
                </c:pt>
                <c:pt idx="2133">
                  <c:v>92.714460000000003</c:v>
                </c:pt>
                <c:pt idx="2134">
                  <c:v>92.788650000000004</c:v>
                </c:pt>
                <c:pt idx="2135">
                  <c:v>92.861649999999997</c:v>
                </c:pt>
                <c:pt idx="2136">
                  <c:v>92.931719999999999</c:v>
                </c:pt>
                <c:pt idx="2137">
                  <c:v>92.997810000000001</c:v>
                </c:pt>
                <c:pt idx="2138">
                  <c:v>93.059880000000007</c:v>
                </c:pt>
                <c:pt idx="2139">
                  <c:v>93.118740000000003</c:v>
                </c:pt>
                <c:pt idx="2140">
                  <c:v>93.175330000000002</c:v>
                </c:pt>
                <c:pt idx="2141">
                  <c:v>93.229990000000001</c:v>
                </c:pt>
                <c:pt idx="2142">
                  <c:v>93.282470000000004</c:v>
                </c:pt>
                <c:pt idx="2143">
                  <c:v>93.332080000000005</c:v>
                </c:pt>
                <c:pt idx="2144">
                  <c:v>93.378200000000007</c:v>
                </c:pt>
                <c:pt idx="2145">
                  <c:v>93.42071</c:v>
                </c:pt>
                <c:pt idx="2146">
                  <c:v>93.460369999999998</c:v>
                </c:pt>
                <c:pt idx="2147">
                  <c:v>93.498639999999995</c:v>
                </c:pt>
                <c:pt idx="2148">
                  <c:v>93.537080000000003</c:v>
                </c:pt>
                <c:pt idx="2149">
                  <c:v>93.576639999999998</c:v>
                </c:pt>
                <c:pt idx="2150">
                  <c:v>93.616910000000004</c:v>
                </c:pt>
                <c:pt idx="2151">
                  <c:v>93.656369999999995</c:v>
                </c:pt>
                <c:pt idx="2152">
                  <c:v>93.693470000000005</c:v>
                </c:pt>
                <c:pt idx="2153">
                  <c:v>93.727599999999995</c:v>
                </c:pt>
                <c:pt idx="2154">
                  <c:v>93.759190000000004</c:v>
                </c:pt>
                <c:pt idx="2155">
                  <c:v>93.789150000000006</c:v>
                </c:pt>
                <c:pt idx="2156">
                  <c:v>93.818439999999995</c:v>
                </c:pt>
                <c:pt idx="2157">
                  <c:v>93.847430000000003</c:v>
                </c:pt>
                <c:pt idx="2158">
                  <c:v>93.876109999999997</c:v>
                </c:pt>
                <c:pt idx="2159">
                  <c:v>93.903869999999998</c:v>
                </c:pt>
                <c:pt idx="2160">
                  <c:v>93.930239999999998</c:v>
                </c:pt>
                <c:pt idx="2161">
                  <c:v>93.955010000000001</c:v>
                </c:pt>
                <c:pt idx="2162">
                  <c:v>93.978489999999994</c:v>
                </c:pt>
                <c:pt idx="2163">
                  <c:v>94.001239999999996</c:v>
                </c:pt>
                <c:pt idx="2164">
                  <c:v>94.023759999999996</c:v>
                </c:pt>
                <c:pt idx="2165">
                  <c:v>94.046149999999997</c:v>
                </c:pt>
                <c:pt idx="2166">
                  <c:v>94.068049999999999</c:v>
                </c:pt>
                <c:pt idx="2167">
                  <c:v>94.088719999999995</c:v>
                </c:pt>
                <c:pt idx="2168">
                  <c:v>94.107619999999997</c:v>
                </c:pt>
                <c:pt idx="2169">
                  <c:v>94.124589999999998</c:v>
                </c:pt>
                <c:pt idx="2170">
                  <c:v>94.140039999999999</c:v>
                </c:pt>
                <c:pt idx="2171">
                  <c:v>94.154780000000002</c:v>
                </c:pt>
                <c:pt idx="2172">
                  <c:v>94.169690000000003</c:v>
                </c:pt>
                <c:pt idx="2173">
                  <c:v>94.185239999999993</c:v>
                </c:pt>
                <c:pt idx="2174">
                  <c:v>94.201350000000005</c:v>
                </c:pt>
                <c:pt idx="2175">
                  <c:v>94.217449999999999</c:v>
                </c:pt>
                <c:pt idx="2176">
                  <c:v>94.232960000000006</c:v>
                </c:pt>
                <c:pt idx="2177">
                  <c:v>94.247559999999993</c:v>
                </c:pt>
                <c:pt idx="2178">
                  <c:v>94.261380000000003</c:v>
                </c:pt>
                <c:pt idx="2179">
                  <c:v>94.274709999999999</c:v>
                </c:pt>
                <c:pt idx="2180">
                  <c:v>94.287779999999998</c:v>
                </c:pt>
                <c:pt idx="2181">
                  <c:v>94.30059</c:v>
                </c:pt>
                <c:pt idx="2182">
                  <c:v>94.312899999999999</c:v>
                </c:pt>
                <c:pt idx="2183">
                  <c:v>94.324299999999994</c:v>
                </c:pt>
                <c:pt idx="2184">
                  <c:v>94.334500000000006</c:v>
                </c:pt>
                <c:pt idx="2185">
                  <c:v>94.343379999999996</c:v>
                </c:pt>
                <c:pt idx="2186">
                  <c:v>94.350769999999997</c:v>
                </c:pt>
                <c:pt idx="2187">
                  <c:v>94.35651</c:v>
                </c:pt>
                <c:pt idx="2188">
                  <c:v>94.359899999999996</c:v>
                </c:pt>
                <c:pt idx="2189">
                  <c:v>94.359819999999999</c:v>
                </c:pt>
                <c:pt idx="2190">
                  <c:v>94.355159999999998</c:v>
                </c:pt>
                <c:pt idx="2191">
                  <c:v>94.345590000000001</c:v>
                </c:pt>
                <c:pt idx="2192">
                  <c:v>94.332740000000001</c:v>
                </c:pt>
                <c:pt idx="2193">
                  <c:v>94.319820000000007</c:v>
                </c:pt>
                <c:pt idx="2194">
                  <c:v>94.309780000000003</c:v>
                </c:pt>
                <c:pt idx="2195">
                  <c:v>94.303780000000003</c:v>
                </c:pt>
                <c:pt idx="2196">
                  <c:v>94.301060000000007</c:v>
                </c:pt>
                <c:pt idx="2197">
                  <c:v>94.3</c:v>
                </c:pt>
                <c:pt idx="2198">
                  <c:v>94.299099999999996</c:v>
                </c:pt>
                <c:pt idx="2199">
                  <c:v>94.297740000000005</c:v>
                </c:pt>
                <c:pt idx="2200">
                  <c:v>94.296300000000002</c:v>
                </c:pt>
                <c:pt idx="2201">
                  <c:v>94.296300000000002</c:v>
                </c:pt>
                <c:pt idx="2202">
                  <c:v>94.3</c:v>
                </c:pt>
                <c:pt idx="2203">
                  <c:v>94.310220000000001</c:v>
                </c:pt>
                <c:pt idx="2204">
                  <c:v>94.329679999999996</c:v>
                </c:pt>
                <c:pt idx="2205">
                  <c:v>94.36054</c:v>
                </c:pt>
                <c:pt idx="2206">
                  <c:v>94.403229999999994</c:v>
                </c:pt>
                <c:pt idx="2207">
                  <c:v>94.455789999999993</c:v>
                </c:pt>
                <c:pt idx="2208">
                  <c:v>94.513720000000006</c:v>
                </c:pt>
                <c:pt idx="2209">
                  <c:v>94.57123</c:v>
                </c:pt>
                <c:pt idx="2210">
                  <c:v>94.622860000000003</c:v>
                </c:pt>
                <c:pt idx="2211">
                  <c:v>94.665049999999994</c:v>
                </c:pt>
                <c:pt idx="2212">
                  <c:v>94.696129999999997</c:v>
                </c:pt>
                <c:pt idx="2213">
                  <c:v>94.715800000000002</c:v>
                </c:pt>
                <c:pt idx="2214">
                  <c:v>94.724549999999994</c:v>
                </c:pt>
                <c:pt idx="2215">
                  <c:v>94.723140000000001</c:v>
                </c:pt>
                <c:pt idx="2216">
                  <c:v>94.712500000000006</c:v>
                </c:pt>
                <c:pt idx="2217">
                  <c:v>94.693460000000002</c:v>
                </c:pt>
                <c:pt idx="2218">
                  <c:v>94.666719999999998</c:v>
                </c:pt>
                <c:pt idx="2219">
                  <c:v>94.632710000000003</c:v>
                </c:pt>
                <c:pt idx="2220">
                  <c:v>94.591890000000006</c:v>
                </c:pt>
                <c:pt idx="2221">
                  <c:v>94.545500000000004</c:v>
                </c:pt>
                <c:pt idx="2222">
                  <c:v>94.496740000000003</c:v>
                </c:pt>
                <c:pt idx="2223">
                  <c:v>94.45147</c:v>
                </c:pt>
                <c:pt idx="2224">
                  <c:v>94.417339999999996</c:v>
                </c:pt>
                <c:pt idx="2225">
                  <c:v>94.400859999999994</c:v>
                </c:pt>
                <c:pt idx="2226">
                  <c:v>94.404309999999995</c:v>
                </c:pt>
                <c:pt idx="2227">
                  <c:v>94.425200000000004</c:v>
                </c:pt>
                <c:pt idx="2228">
                  <c:v>94.457729999999998</c:v>
                </c:pt>
                <c:pt idx="2229">
                  <c:v>94.495379999999997</c:v>
                </c:pt>
                <c:pt idx="2230">
                  <c:v>94.532420000000002</c:v>
                </c:pt>
                <c:pt idx="2231">
                  <c:v>94.564790000000002</c:v>
                </c:pt>
                <c:pt idx="2232">
                  <c:v>94.590289999999996</c:v>
                </c:pt>
                <c:pt idx="2233">
                  <c:v>94.608609999999999</c:v>
                </c:pt>
                <c:pt idx="2234">
                  <c:v>94.620620000000002</c:v>
                </c:pt>
                <c:pt idx="2235">
                  <c:v>94.627750000000006</c:v>
                </c:pt>
                <c:pt idx="2236">
                  <c:v>94.631069999999994</c:v>
                </c:pt>
                <c:pt idx="2237">
                  <c:v>94.631020000000007</c:v>
                </c:pt>
                <c:pt idx="2238">
                  <c:v>94.627459999999999</c:v>
                </c:pt>
                <c:pt idx="2239">
                  <c:v>94.62</c:v>
                </c:pt>
                <c:pt idx="2240">
                  <c:v>94.608729999999994</c:v>
                </c:pt>
                <c:pt idx="2241">
                  <c:v>94.594279999999998</c:v>
                </c:pt>
                <c:pt idx="2242">
                  <c:v>94.577799999999996</c:v>
                </c:pt>
                <c:pt idx="2243">
                  <c:v>94.560659999999999</c:v>
                </c:pt>
                <c:pt idx="2244">
                  <c:v>94.543719999999993</c:v>
                </c:pt>
                <c:pt idx="2245">
                  <c:v>94.527159999999995</c:v>
                </c:pt>
                <c:pt idx="2246">
                  <c:v>94.510559999999998</c:v>
                </c:pt>
                <c:pt idx="2247">
                  <c:v>94.493279999999999</c:v>
                </c:pt>
                <c:pt idx="2248">
                  <c:v>94.474900000000005</c:v>
                </c:pt>
                <c:pt idx="2249">
                  <c:v>94.455449999999999</c:v>
                </c:pt>
                <c:pt idx="2250">
                  <c:v>94.435239999999993</c:v>
                </c:pt>
                <c:pt idx="2251">
                  <c:v>94.414670000000001</c:v>
                </c:pt>
                <c:pt idx="2252">
                  <c:v>94.393829999999994</c:v>
                </c:pt>
                <c:pt idx="2253">
                  <c:v>94.372349999999997</c:v>
                </c:pt>
                <c:pt idx="2254">
                  <c:v>94.349580000000003</c:v>
                </c:pt>
                <c:pt idx="2255">
                  <c:v>94.324749999999995</c:v>
                </c:pt>
                <c:pt idx="2256">
                  <c:v>94.297520000000006</c:v>
                </c:pt>
                <c:pt idx="2257">
                  <c:v>94.268050000000002</c:v>
                </c:pt>
                <c:pt idx="2258">
                  <c:v>94.237089999999995</c:v>
                </c:pt>
                <c:pt idx="2259">
                  <c:v>94.205640000000002</c:v>
                </c:pt>
                <c:pt idx="2260">
                  <c:v>94.174710000000005</c:v>
                </c:pt>
                <c:pt idx="2261">
                  <c:v>94.145129999999995</c:v>
                </c:pt>
                <c:pt idx="2262">
                  <c:v>94.117570000000001</c:v>
                </c:pt>
                <c:pt idx="2263">
                  <c:v>94.092489999999998</c:v>
                </c:pt>
                <c:pt idx="2264">
                  <c:v>94.070250000000001</c:v>
                </c:pt>
                <c:pt idx="2265">
                  <c:v>94.050889999999995</c:v>
                </c:pt>
                <c:pt idx="2266">
                  <c:v>94.033969999999997</c:v>
                </c:pt>
                <c:pt idx="2267">
                  <c:v>94.018519999999995</c:v>
                </c:pt>
                <c:pt idx="2268">
                  <c:v>94.002930000000006</c:v>
                </c:pt>
                <c:pt idx="2269">
                  <c:v>93.985200000000006</c:v>
                </c:pt>
                <c:pt idx="2270">
                  <c:v>93.963449999999995</c:v>
                </c:pt>
                <c:pt idx="2271">
                  <c:v>93.936409999999995</c:v>
                </c:pt>
                <c:pt idx="2272">
                  <c:v>93.904269999999997</c:v>
                </c:pt>
                <c:pt idx="2273">
                  <c:v>93.868750000000006</c:v>
                </c:pt>
                <c:pt idx="2274">
                  <c:v>93.832629999999995</c:v>
                </c:pt>
                <c:pt idx="2275">
                  <c:v>93.798320000000004</c:v>
                </c:pt>
                <c:pt idx="2276">
                  <c:v>93.766800000000003</c:v>
                </c:pt>
                <c:pt idx="2277">
                  <c:v>93.737319999999997</c:v>
                </c:pt>
                <c:pt idx="2278">
                  <c:v>93.708269999999999</c:v>
                </c:pt>
                <c:pt idx="2279">
                  <c:v>93.678309999999996</c:v>
                </c:pt>
                <c:pt idx="2280">
                  <c:v>93.647210000000001</c:v>
                </c:pt>
                <c:pt idx="2281">
                  <c:v>93.615690000000001</c:v>
                </c:pt>
                <c:pt idx="2282">
                  <c:v>93.585049999999995</c:v>
                </c:pt>
                <c:pt idx="2283">
                  <c:v>93.556299999999993</c:v>
                </c:pt>
                <c:pt idx="2284">
                  <c:v>93.529830000000004</c:v>
                </c:pt>
                <c:pt idx="2285">
                  <c:v>93.505260000000007</c:v>
                </c:pt>
                <c:pt idx="2286">
                  <c:v>93.481719999999996</c:v>
                </c:pt>
                <c:pt idx="2287">
                  <c:v>93.458209999999994</c:v>
                </c:pt>
                <c:pt idx="2288">
                  <c:v>93.433859999999996</c:v>
                </c:pt>
                <c:pt idx="2289">
                  <c:v>93.407700000000006</c:v>
                </c:pt>
                <c:pt idx="2290">
                  <c:v>93.378370000000004</c:v>
                </c:pt>
                <c:pt idx="2291">
                  <c:v>93.343559999999997</c:v>
                </c:pt>
                <c:pt idx="2292">
                  <c:v>93.299800000000005</c:v>
                </c:pt>
                <c:pt idx="2293">
                  <c:v>93.243449999999996</c:v>
                </c:pt>
                <c:pt idx="2294">
                  <c:v>93.173779999999994</c:v>
                </c:pt>
                <c:pt idx="2295">
                  <c:v>93.096100000000007</c:v>
                </c:pt>
                <c:pt idx="2296">
                  <c:v>93.021129999999999</c:v>
                </c:pt>
                <c:pt idx="2297">
                  <c:v>92.958479999999994</c:v>
                </c:pt>
                <c:pt idx="2298">
                  <c:v>92.911119999999997</c:v>
                </c:pt>
                <c:pt idx="2299">
                  <c:v>92.875720000000001</c:v>
                </c:pt>
                <c:pt idx="2300">
                  <c:v>92.846220000000002</c:v>
                </c:pt>
                <c:pt idx="2301">
                  <c:v>92.816810000000004</c:v>
                </c:pt>
                <c:pt idx="2302">
                  <c:v>92.78322</c:v>
                </c:pt>
                <c:pt idx="2303">
                  <c:v>92.743340000000003</c:v>
                </c:pt>
                <c:pt idx="2304">
                  <c:v>92.69726</c:v>
                </c:pt>
                <c:pt idx="2305">
                  <c:v>92.646829999999994</c:v>
                </c:pt>
                <c:pt idx="2306">
                  <c:v>92.594859999999997</c:v>
                </c:pt>
                <c:pt idx="2307">
                  <c:v>92.543850000000006</c:v>
                </c:pt>
                <c:pt idx="2308">
                  <c:v>92.494810000000001</c:v>
                </c:pt>
                <c:pt idx="2309">
                  <c:v>92.447130000000001</c:v>
                </c:pt>
                <c:pt idx="2310">
                  <c:v>92.398709999999994</c:v>
                </c:pt>
                <c:pt idx="2311">
                  <c:v>92.346950000000007</c:v>
                </c:pt>
                <c:pt idx="2312">
                  <c:v>92.289490000000001</c:v>
                </c:pt>
                <c:pt idx="2313">
                  <c:v>92.225250000000003</c:v>
                </c:pt>
                <c:pt idx="2314">
                  <c:v>92.154759999999996</c:v>
                </c:pt>
                <c:pt idx="2315">
                  <c:v>92.080609999999993</c:v>
                </c:pt>
                <c:pt idx="2316">
                  <c:v>92.006370000000004</c:v>
                </c:pt>
                <c:pt idx="2317">
                  <c:v>91.935419999999993</c:v>
                </c:pt>
                <c:pt idx="2318">
                  <c:v>91.869240000000005</c:v>
                </c:pt>
                <c:pt idx="2319">
                  <c:v>91.807239999999993</c:v>
                </c:pt>
                <c:pt idx="2320">
                  <c:v>91.747</c:v>
                </c:pt>
                <c:pt idx="2321">
                  <c:v>91.685019999999994</c:v>
                </c:pt>
                <c:pt idx="2322">
                  <c:v>91.61721</c:v>
                </c:pt>
                <c:pt idx="2323">
                  <c:v>91.539789999999996</c:v>
                </c:pt>
                <c:pt idx="2324">
                  <c:v>91.450659999999999</c:v>
                </c:pt>
                <c:pt idx="2325">
                  <c:v>91.351460000000003</c:v>
                </c:pt>
                <c:pt idx="2326">
                  <c:v>91.247990000000001</c:v>
                </c:pt>
                <c:pt idx="2327">
                  <c:v>91.147800000000004</c:v>
                </c:pt>
                <c:pt idx="2328">
                  <c:v>91.056179999999998</c:v>
                </c:pt>
                <c:pt idx="2329">
                  <c:v>90.974010000000007</c:v>
                </c:pt>
                <c:pt idx="2330">
                  <c:v>90.898470000000003</c:v>
                </c:pt>
                <c:pt idx="2331">
                  <c:v>90.824870000000004</c:v>
                </c:pt>
                <c:pt idx="2332">
                  <c:v>90.748189999999994</c:v>
                </c:pt>
                <c:pt idx="2333">
                  <c:v>90.664580000000001</c:v>
                </c:pt>
                <c:pt idx="2334">
                  <c:v>90.572109999999995</c:v>
                </c:pt>
                <c:pt idx="2335">
                  <c:v>90.47148</c:v>
                </c:pt>
                <c:pt idx="2336">
                  <c:v>90.365560000000002</c:v>
                </c:pt>
                <c:pt idx="2337">
                  <c:v>90.258250000000004</c:v>
                </c:pt>
                <c:pt idx="2338">
                  <c:v>90.152529999999999</c:v>
                </c:pt>
                <c:pt idx="2339">
                  <c:v>90.049899999999994</c:v>
                </c:pt>
                <c:pt idx="2340">
                  <c:v>89.950249999999997</c:v>
                </c:pt>
                <c:pt idx="2341">
                  <c:v>89.852909999999994</c:v>
                </c:pt>
                <c:pt idx="2342">
                  <c:v>89.757140000000007</c:v>
                </c:pt>
                <c:pt idx="2343">
                  <c:v>89.662430000000001</c:v>
                </c:pt>
                <c:pt idx="2344">
                  <c:v>89.568049999999999</c:v>
                </c:pt>
                <c:pt idx="2345">
                  <c:v>89.472539999999995</c:v>
                </c:pt>
                <c:pt idx="2346">
                  <c:v>89.373050000000006</c:v>
                </c:pt>
                <c:pt idx="2347">
                  <c:v>89.265460000000004</c:v>
                </c:pt>
                <c:pt idx="2348">
                  <c:v>89.145189999999999</c:v>
                </c:pt>
                <c:pt idx="2349">
                  <c:v>89.009799999999998</c:v>
                </c:pt>
                <c:pt idx="2350">
                  <c:v>88.861850000000004</c:v>
                </c:pt>
                <c:pt idx="2351">
                  <c:v>88.709819999999993</c:v>
                </c:pt>
                <c:pt idx="2352">
                  <c:v>88.564830000000001</c:v>
                </c:pt>
                <c:pt idx="2353">
                  <c:v>88.435230000000004</c:v>
                </c:pt>
                <c:pt idx="2354">
                  <c:v>88.323300000000003</c:v>
                </c:pt>
                <c:pt idx="2355">
                  <c:v>88.226219999999998</c:v>
                </c:pt>
                <c:pt idx="2356">
                  <c:v>88.138509999999997</c:v>
                </c:pt>
                <c:pt idx="2357">
                  <c:v>88.054069999999996</c:v>
                </c:pt>
                <c:pt idx="2358">
                  <c:v>87.967039999999997</c:v>
                </c:pt>
                <c:pt idx="2359">
                  <c:v>87.871790000000004</c:v>
                </c:pt>
                <c:pt idx="2360">
                  <c:v>87.763009999999994</c:v>
                </c:pt>
                <c:pt idx="2361">
                  <c:v>87.636369999999999</c:v>
                </c:pt>
                <c:pt idx="2362">
                  <c:v>87.490219999999994</c:v>
                </c:pt>
                <c:pt idx="2363">
                  <c:v>87.328249999999997</c:v>
                </c:pt>
                <c:pt idx="2364">
                  <c:v>87.160420000000002</c:v>
                </c:pt>
                <c:pt idx="2365">
                  <c:v>86.99982</c:v>
                </c:pt>
                <c:pt idx="2366">
                  <c:v>86.856669999999994</c:v>
                </c:pt>
                <c:pt idx="2367">
                  <c:v>86.734179999999995</c:v>
                </c:pt>
                <c:pt idx="2368">
                  <c:v>86.629289999999997</c:v>
                </c:pt>
                <c:pt idx="2369">
                  <c:v>86.535610000000005</c:v>
                </c:pt>
                <c:pt idx="2370">
                  <c:v>86.446430000000007</c:v>
                </c:pt>
                <c:pt idx="2371">
                  <c:v>86.356830000000002</c:v>
                </c:pt>
                <c:pt idx="2372">
                  <c:v>86.264589999999998</c:v>
                </c:pt>
                <c:pt idx="2373">
                  <c:v>86.170649999999995</c:v>
                </c:pt>
                <c:pt idx="2374">
                  <c:v>86.078649999999996</c:v>
                </c:pt>
                <c:pt idx="2375">
                  <c:v>85.992940000000004</c:v>
                </c:pt>
                <c:pt idx="2376">
                  <c:v>85.916560000000004</c:v>
                </c:pt>
                <c:pt idx="2377">
                  <c:v>85.849950000000007</c:v>
                </c:pt>
                <c:pt idx="2378">
                  <c:v>85.791129999999995</c:v>
                </c:pt>
                <c:pt idx="2379">
                  <c:v>85.736890000000002</c:v>
                </c:pt>
                <c:pt idx="2380">
                  <c:v>85.684169999999995</c:v>
                </c:pt>
                <c:pt idx="2381">
                  <c:v>85.630939999999995</c:v>
                </c:pt>
                <c:pt idx="2382">
                  <c:v>85.576890000000006</c:v>
                </c:pt>
                <c:pt idx="2383">
                  <c:v>85.52319</c:v>
                </c:pt>
                <c:pt idx="2384">
                  <c:v>85.471980000000002</c:v>
                </c:pt>
                <c:pt idx="2385">
                  <c:v>85.425200000000004</c:v>
                </c:pt>
                <c:pt idx="2386">
                  <c:v>85.383769999999998</c:v>
                </c:pt>
                <c:pt idx="2387">
                  <c:v>85.347399999999993</c:v>
                </c:pt>
                <c:pt idx="2388">
                  <c:v>85.315280000000001</c:v>
                </c:pt>
                <c:pt idx="2389">
                  <c:v>85.286670000000001</c:v>
                </c:pt>
                <c:pt idx="2390">
                  <c:v>85.261420000000001</c:v>
                </c:pt>
                <c:pt idx="2391">
                  <c:v>85.239829999999998</c:v>
                </c:pt>
                <c:pt idx="2392">
                  <c:v>85.222139999999996</c:v>
                </c:pt>
                <c:pt idx="2393">
                  <c:v>85.208309999999997</c:v>
                </c:pt>
                <c:pt idx="2394">
                  <c:v>85.197599999999994</c:v>
                </c:pt>
                <c:pt idx="2395">
                  <c:v>85.189170000000004</c:v>
                </c:pt>
                <c:pt idx="2396">
                  <c:v>85.182400000000001</c:v>
                </c:pt>
                <c:pt idx="2397">
                  <c:v>85.177180000000007</c:v>
                </c:pt>
                <c:pt idx="2398">
                  <c:v>85.174030000000002</c:v>
                </c:pt>
                <c:pt idx="2399">
                  <c:v>85.173569999999998</c:v>
                </c:pt>
                <c:pt idx="2400">
                  <c:v>85.176190000000005</c:v>
                </c:pt>
                <c:pt idx="2401">
                  <c:v>85.181690000000003</c:v>
                </c:pt>
                <c:pt idx="2402">
                  <c:v>85.18938</c:v>
                </c:pt>
                <c:pt idx="2403">
                  <c:v>85.19896</c:v>
                </c:pt>
                <c:pt idx="2404">
                  <c:v>85.21123</c:v>
                </c:pt>
                <c:pt idx="2405">
                  <c:v>85.227739999999997</c:v>
                </c:pt>
                <c:pt idx="2406">
                  <c:v>85.248829999999998</c:v>
                </c:pt>
                <c:pt idx="2407">
                  <c:v>85.273480000000006</c:v>
                </c:pt>
                <c:pt idx="2408">
                  <c:v>85.299840000000003</c:v>
                </c:pt>
                <c:pt idx="2409">
                  <c:v>85.326179999999994</c:v>
                </c:pt>
                <c:pt idx="2410">
                  <c:v>85.351519999999994</c:v>
                </c:pt>
                <c:pt idx="2411">
                  <c:v>85.375870000000006</c:v>
                </c:pt>
                <c:pt idx="2412">
                  <c:v>85.40016</c:v>
                </c:pt>
                <c:pt idx="2413">
                  <c:v>85.426140000000004</c:v>
                </c:pt>
                <c:pt idx="2414">
                  <c:v>85.455569999999994</c:v>
                </c:pt>
                <c:pt idx="2415">
                  <c:v>85.489350000000002</c:v>
                </c:pt>
                <c:pt idx="2416">
                  <c:v>85.526759999999996</c:v>
                </c:pt>
                <c:pt idx="2417">
                  <c:v>85.565700000000007</c:v>
                </c:pt>
                <c:pt idx="2418">
                  <c:v>85.603729999999999</c:v>
                </c:pt>
                <c:pt idx="2419">
                  <c:v>85.639279999999999</c:v>
                </c:pt>
                <c:pt idx="2420">
                  <c:v>85.672499999999999</c:v>
                </c:pt>
                <c:pt idx="2421">
                  <c:v>85.705219999999997</c:v>
                </c:pt>
                <c:pt idx="2422">
                  <c:v>85.740300000000005</c:v>
                </c:pt>
                <c:pt idx="2423">
                  <c:v>85.78058</c:v>
                </c:pt>
                <c:pt idx="2424">
                  <c:v>85.827539999999999</c:v>
                </c:pt>
                <c:pt idx="2425">
                  <c:v>85.880279999999999</c:v>
                </c:pt>
                <c:pt idx="2426">
                  <c:v>85.935850000000002</c:v>
                </c:pt>
                <c:pt idx="2427">
                  <c:v>85.990880000000004</c:v>
                </c:pt>
                <c:pt idx="2428">
                  <c:v>86.043400000000005</c:v>
                </c:pt>
                <c:pt idx="2429">
                  <c:v>86.093429999999998</c:v>
                </c:pt>
                <c:pt idx="2430">
                  <c:v>86.142099999999999</c:v>
                </c:pt>
                <c:pt idx="2431">
                  <c:v>86.190610000000007</c:v>
                </c:pt>
                <c:pt idx="2432">
                  <c:v>86.239609999999999</c:v>
                </c:pt>
                <c:pt idx="2433">
                  <c:v>86.289140000000003</c:v>
                </c:pt>
                <c:pt idx="2434">
                  <c:v>86.339200000000005</c:v>
                </c:pt>
                <c:pt idx="2435">
                  <c:v>86.390219999999999</c:v>
                </c:pt>
                <c:pt idx="2436">
                  <c:v>86.443640000000002</c:v>
                </c:pt>
                <c:pt idx="2437">
                  <c:v>86.501609999999999</c:v>
                </c:pt>
                <c:pt idx="2438">
                  <c:v>86.565759999999997</c:v>
                </c:pt>
                <c:pt idx="2439">
                  <c:v>86.635480000000001</c:v>
                </c:pt>
                <c:pt idx="2440">
                  <c:v>86.707269999999994</c:v>
                </c:pt>
                <c:pt idx="2441">
                  <c:v>86.776499999999999</c:v>
                </c:pt>
                <c:pt idx="2442">
                  <c:v>86.840029999999999</c:v>
                </c:pt>
                <c:pt idx="2443">
                  <c:v>86.897660000000002</c:v>
                </c:pt>
                <c:pt idx="2444">
                  <c:v>86.951620000000005</c:v>
                </c:pt>
                <c:pt idx="2445">
                  <c:v>87.005350000000007</c:v>
                </c:pt>
                <c:pt idx="2446">
                  <c:v>87.061809999999994</c:v>
                </c:pt>
                <c:pt idx="2447">
                  <c:v>87.12276</c:v>
                </c:pt>
                <c:pt idx="2448">
                  <c:v>87.188220000000001</c:v>
                </c:pt>
                <c:pt idx="2449">
                  <c:v>87.25658</c:v>
                </c:pt>
                <c:pt idx="2450">
                  <c:v>87.325640000000007</c:v>
                </c:pt>
                <c:pt idx="2451">
                  <c:v>87.393590000000003</c:v>
                </c:pt>
                <c:pt idx="2452">
                  <c:v>87.459969999999998</c:v>
                </c:pt>
                <c:pt idx="2453">
                  <c:v>87.525679999999994</c:v>
                </c:pt>
                <c:pt idx="2454">
                  <c:v>87.592309999999998</c:v>
                </c:pt>
                <c:pt idx="2455">
                  <c:v>87.660910000000001</c:v>
                </c:pt>
                <c:pt idx="2456">
                  <c:v>87.731520000000003</c:v>
                </c:pt>
                <c:pt idx="2457">
                  <c:v>87.802980000000005</c:v>
                </c:pt>
                <c:pt idx="2458">
                  <c:v>87.873760000000004</c:v>
                </c:pt>
                <c:pt idx="2459">
                  <c:v>87.942970000000003</c:v>
                </c:pt>
                <c:pt idx="2460">
                  <c:v>88.01088</c:v>
                </c:pt>
                <c:pt idx="2461">
                  <c:v>88.078869999999995</c:v>
                </c:pt>
                <c:pt idx="2462">
                  <c:v>88.14864</c:v>
                </c:pt>
                <c:pt idx="2463">
                  <c:v>88.221170000000001</c:v>
                </c:pt>
                <c:pt idx="2464">
                  <c:v>88.296300000000002</c:v>
                </c:pt>
                <c:pt idx="2465">
                  <c:v>88.372749999999996</c:v>
                </c:pt>
                <c:pt idx="2466">
                  <c:v>88.44896</c:v>
                </c:pt>
                <c:pt idx="2467">
                  <c:v>88.523889999999994</c:v>
                </c:pt>
                <c:pt idx="2468">
                  <c:v>88.597759999999994</c:v>
                </c:pt>
                <c:pt idx="2469">
                  <c:v>88.671670000000006</c:v>
                </c:pt>
                <c:pt idx="2470">
                  <c:v>88.746930000000006</c:v>
                </c:pt>
                <c:pt idx="2471">
                  <c:v>88.824100000000001</c:v>
                </c:pt>
                <c:pt idx="2472">
                  <c:v>88.902619999999999</c:v>
                </c:pt>
                <c:pt idx="2473">
                  <c:v>88.980990000000006</c:v>
                </c:pt>
                <c:pt idx="2474">
                  <c:v>89.057749999999999</c:v>
                </c:pt>
                <c:pt idx="2475">
                  <c:v>89.132320000000007</c:v>
                </c:pt>
                <c:pt idx="2476">
                  <c:v>89.205489999999998</c:v>
                </c:pt>
                <c:pt idx="2477">
                  <c:v>89.279030000000006</c:v>
                </c:pt>
                <c:pt idx="2478">
                  <c:v>89.354759999999999</c:v>
                </c:pt>
                <c:pt idx="2479">
                  <c:v>89.433440000000004</c:v>
                </c:pt>
                <c:pt idx="2480">
                  <c:v>89.514269999999996</c:v>
                </c:pt>
                <c:pt idx="2481">
                  <c:v>89.595339999999993</c:v>
                </c:pt>
                <c:pt idx="2482">
                  <c:v>89.674620000000004</c:v>
                </c:pt>
                <c:pt idx="2483">
                  <c:v>89.751090000000005</c:v>
                </c:pt>
                <c:pt idx="2484">
                  <c:v>89.825209999999998</c:v>
                </c:pt>
                <c:pt idx="2485">
                  <c:v>89.898560000000003</c:v>
                </c:pt>
                <c:pt idx="2486">
                  <c:v>89.972970000000004</c:v>
                </c:pt>
                <c:pt idx="2487">
                  <c:v>90.049430000000001</c:v>
                </c:pt>
                <c:pt idx="2488">
                  <c:v>90.127679999999998</c:v>
                </c:pt>
                <c:pt idx="2489">
                  <c:v>90.206450000000004</c:v>
                </c:pt>
                <c:pt idx="2490">
                  <c:v>90.284310000000005</c:v>
                </c:pt>
                <c:pt idx="2491">
                  <c:v>90.360680000000002</c:v>
                </c:pt>
                <c:pt idx="2492">
                  <c:v>90.436239999999998</c:v>
                </c:pt>
                <c:pt idx="2493">
                  <c:v>90.512500000000003</c:v>
                </c:pt>
                <c:pt idx="2494">
                  <c:v>90.590940000000003</c:v>
                </c:pt>
                <c:pt idx="2495">
                  <c:v>90.67183</c:v>
                </c:pt>
                <c:pt idx="2496">
                  <c:v>90.754090000000005</c:v>
                </c:pt>
                <c:pt idx="2497">
                  <c:v>90.835589999999996</c:v>
                </c:pt>
                <c:pt idx="2498">
                  <c:v>90.914270000000002</c:v>
                </c:pt>
                <c:pt idx="2499">
                  <c:v>90.989410000000007</c:v>
                </c:pt>
                <c:pt idx="2500">
                  <c:v>91.061850000000007</c:v>
                </c:pt>
                <c:pt idx="2501">
                  <c:v>91.13364</c:v>
                </c:pt>
                <c:pt idx="2502">
                  <c:v>91.20702</c:v>
                </c:pt>
                <c:pt idx="2503">
                  <c:v>91.283199999999994</c:v>
                </c:pt>
                <c:pt idx="2504">
                  <c:v>91.361850000000004</c:v>
                </c:pt>
                <c:pt idx="2505">
                  <c:v>91.441220000000001</c:v>
                </c:pt>
                <c:pt idx="2506">
                  <c:v>91.519369999999995</c:v>
                </c:pt>
                <c:pt idx="2507">
                  <c:v>91.595209999999994</c:v>
                </c:pt>
                <c:pt idx="2508">
                  <c:v>91.669179999999997</c:v>
                </c:pt>
                <c:pt idx="2509">
                  <c:v>91.742779999999996</c:v>
                </c:pt>
                <c:pt idx="2510">
                  <c:v>91.817670000000007</c:v>
                </c:pt>
                <c:pt idx="2511">
                  <c:v>91.894409999999993</c:v>
                </c:pt>
                <c:pt idx="2512">
                  <c:v>91.972070000000002</c:v>
                </c:pt>
                <c:pt idx="2513">
                  <c:v>92.048609999999996</c:v>
                </c:pt>
                <c:pt idx="2514">
                  <c:v>92.122029999999995</c:v>
                </c:pt>
                <c:pt idx="2515">
                  <c:v>92.191379999999995</c:v>
                </c:pt>
                <c:pt idx="2516">
                  <c:v>92.257360000000006</c:v>
                </c:pt>
                <c:pt idx="2517">
                  <c:v>92.321830000000006</c:v>
                </c:pt>
                <c:pt idx="2518">
                  <c:v>92.387389999999996</c:v>
                </c:pt>
                <c:pt idx="2519">
                  <c:v>92.456209999999999</c:v>
                </c:pt>
                <c:pt idx="2520">
                  <c:v>92.529430000000005</c:v>
                </c:pt>
                <c:pt idx="2521">
                  <c:v>92.606639999999999</c:v>
                </c:pt>
                <c:pt idx="2522">
                  <c:v>92.686260000000004</c:v>
                </c:pt>
                <c:pt idx="2523">
                  <c:v>92.766329999999996</c:v>
                </c:pt>
                <c:pt idx="2524">
                  <c:v>92.84563</c:v>
                </c:pt>
                <c:pt idx="2525">
                  <c:v>92.92389</c:v>
                </c:pt>
                <c:pt idx="2526">
                  <c:v>93.001189999999994</c:v>
                </c:pt>
                <c:pt idx="2527">
                  <c:v>93.077070000000006</c:v>
                </c:pt>
                <c:pt idx="2528">
                  <c:v>93.150630000000007</c:v>
                </c:pt>
                <c:pt idx="2529">
                  <c:v>93.220749999999995</c:v>
                </c:pt>
                <c:pt idx="2530">
                  <c:v>93.286929999999998</c:v>
                </c:pt>
                <c:pt idx="2531">
                  <c:v>93.349919999999997</c:v>
                </c:pt>
                <c:pt idx="2532">
                  <c:v>93.411839999999998</c:v>
                </c:pt>
                <c:pt idx="2533">
                  <c:v>93.475729999999999</c:v>
                </c:pt>
                <c:pt idx="2534">
                  <c:v>93.544539999999998</c:v>
                </c:pt>
                <c:pt idx="2535">
                  <c:v>93.619609999999994</c:v>
                </c:pt>
                <c:pt idx="2536">
                  <c:v>93.699579999999997</c:v>
                </c:pt>
                <c:pt idx="2537">
                  <c:v>93.780619999999999</c:v>
                </c:pt>
                <c:pt idx="2538">
                  <c:v>93.858490000000003</c:v>
                </c:pt>
                <c:pt idx="2539">
                  <c:v>93.930850000000007</c:v>
                </c:pt>
                <c:pt idx="2540">
                  <c:v>93.998090000000005</c:v>
                </c:pt>
                <c:pt idx="2541">
                  <c:v>94.062629999999999</c:v>
                </c:pt>
                <c:pt idx="2542">
                  <c:v>94.127340000000004</c:v>
                </c:pt>
                <c:pt idx="2543">
                  <c:v>94.194100000000006</c:v>
                </c:pt>
                <c:pt idx="2544">
                  <c:v>94.263270000000006</c:v>
                </c:pt>
                <c:pt idx="2545">
                  <c:v>94.333609999999993</c:v>
                </c:pt>
                <c:pt idx="2546">
                  <c:v>94.403440000000003</c:v>
                </c:pt>
                <c:pt idx="2547">
                  <c:v>94.471649999999997</c:v>
                </c:pt>
                <c:pt idx="2548">
                  <c:v>94.538319999999999</c:v>
                </c:pt>
                <c:pt idx="2549">
                  <c:v>94.604619999999997</c:v>
                </c:pt>
                <c:pt idx="2550">
                  <c:v>94.671750000000003</c:v>
                </c:pt>
                <c:pt idx="2551">
                  <c:v>94.739930000000001</c:v>
                </c:pt>
                <c:pt idx="2552">
                  <c:v>94.808160000000001</c:v>
                </c:pt>
                <c:pt idx="2553">
                  <c:v>94.874709999999993</c:v>
                </c:pt>
                <c:pt idx="2554">
                  <c:v>94.937899999999999</c:v>
                </c:pt>
                <c:pt idx="2555">
                  <c:v>94.997069999999994</c:v>
                </c:pt>
                <c:pt idx="2556">
                  <c:v>95.052909999999997</c:v>
                </c:pt>
                <c:pt idx="2557">
                  <c:v>95.107529999999997</c:v>
                </c:pt>
                <c:pt idx="2558">
                  <c:v>95.163669999999996</c:v>
                </c:pt>
                <c:pt idx="2559">
                  <c:v>95.224069999999998</c:v>
                </c:pt>
                <c:pt idx="2560">
                  <c:v>95.290149999999997</c:v>
                </c:pt>
                <c:pt idx="2561">
                  <c:v>95.361379999999997</c:v>
                </c:pt>
                <c:pt idx="2562">
                  <c:v>95.435140000000004</c:v>
                </c:pt>
                <c:pt idx="2563">
                  <c:v>95.508260000000007</c:v>
                </c:pt>
                <c:pt idx="2564">
                  <c:v>95.578919999999997</c:v>
                </c:pt>
                <c:pt idx="2565">
                  <c:v>95.647120000000001</c:v>
                </c:pt>
                <c:pt idx="2566">
                  <c:v>95.713939999999994</c:v>
                </c:pt>
                <c:pt idx="2567">
                  <c:v>95.779989999999998</c:v>
                </c:pt>
                <c:pt idx="2568">
                  <c:v>95.844989999999996</c:v>
                </c:pt>
                <c:pt idx="2569">
                  <c:v>95.908190000000005</c:v>
                </c:pt>
                <c:pt idx="2570">
                  <c:v>95.968999999999994</c:v>
                </c:pt>
                <c:pt idx="2571">
                  <c:v>96.027600000000007</c:v>
                </c:pt>
                <c:pt idx="2572">
                  <c:v>96.085030000000003</c:v>
                </c:pt>
                <c:pt idx="2573">
                  <c:v>96.142809999999997</c:v>
                </c:pt>
                <c:pt idx="2574">
                  <c:v>96.202070000000006</c:v>
                </c:pt>
                <c:pt idx="2575">
                  <c:v>96.262720000000002</c:v>
                </c:pt>
                <c:pt idx="2576">
                  <c:v>96.32347</c:v>
                </c:pt>
                <c:pt idx="2577">
                  <c:v>96.382069999999999</c:v>
                </c:pt>
                <c:pt idx="2578">
                  <c:v>96.436419999999998</c:v>
                </c:pt>
                <c:pt idx="2579">
                  <c:v>96.485339999999994</c:v>
                </c:pt>
                <c:pt idx="2580">
                  <c:v>96.529150000000001</c:v>
                </c:pt>
                <c:pt idx="2581">
                  <c:v>96.569630000000004</c:v>
                </c:pt>
                <c:pt idx="2582">
                  <c:v>96.609499999999997</c:v>
                </c:pt>
                <c:pt idx="2583">
                  <c:v>96.651200000000003</c:v>
                </c:pt>
                <c:pt idx="2584">
                  <c:v>96.695769999999996</c:v>
                </c:pt>
                <c:pt idx="2585">
                  <c:v>96.742360000000005</c:v>
                </c:pt>
                <c:pt idx="2586">
                  <c:v>96.788910000000001</c:v>
                </c:pt>
                <c:pt idx="2587">
                  <c:v>96.833770000000001</c:v>
                </c:pt>
                <c:pt idx="2588">
                  <c:v>96.87688</c:v>
                </c:pt>
                <c:pt idx="2589">
                  <c:v>96.919269999999997</c:v>
                </c:pt>
                <c:pt idx="2590">
                  <c:v>96.961879999999994</c:v>
                </c:pt>
                <c:pt idx="2591">
                  <c:v>97.004710000000003</c:v>
                </c:pt>
                <c:pt idx="2592">
                  <c:v>97.046679999999995</c:v>
                </c:pt>
                <c:pt idx="2593">
                  <c:v>97.085660000000004</c:v>
                </c:pt>
                <c:pt idx="2594">
                  <c:v>97.119</c:v>
                </c:pt>
                <c:pt idx="2595">
                  <c:v>97.144120000000001</c:v>
                </c:pt>
                <c:pt idx="2596">
                  <c:v>97.159499999999994</c:v>
                </c:pt>
                <c:pt idx="2597">
                  <c:v>97.166790000000006</c:v>
                </c:pt>
                <c:pt idx="2598">
                  <c:v>97.172079999999994</c:v>
                </c:pt>
                <c:pt idx="2599">
                  <c:v>97.183210000000003</c:v>
                </c:pt>
                <c:pt idx="2600">
                  <c:v>97.203440000000001</c:v>
                </c:pt>
                <c:pt idx="2601">
                  <c:v>97.229460000000003</c:v>
                </c:pt>
                <c:pt idx="2602">
                  <c:v>97.256</c:v>
                </c:pt>
                <c:pt idx="2603">
                  <c:v>97.28</c:v>
                </c:pt>
                <c:pt idx="2604">
                  <c:v>97.301169999999999</c:v>
                </c:pt>
                <c:pt idx="2605">
                  <c:v>97.320620000000005</c:v>
                </c:pt>
                <c:pt idx="2606">
                  <c:v>97.339680000000001</c:v>
                </c:pt>
                <c:pt idx="2607">
                  <c:v>97.359049999999996</c:v>
                </c:pt>
                <c:pt idx="2608">
                  <c:v>97.378420000000006</c:v>
                </c:pt>
                <c:pt idx="2609">
                  <c:v>97.396699999999996</c:v>
                </c:pt>
                <c:pt idx="2610">
                  <c:v>97.412570000000002</c:v>
                </c:pt>
                <c:pt idx="2611">
                  <c:v>97.425110000000004</c:v>
                </c:pt>
                <c:pt idx="2612">
                  <c:v>97.434269999999998</c:v>
                </c:pt>
                <c:pt idx="2613">
                  <c:v>97.440770000000001</c:v>
                </c:pt>
                <c:pt idx="2614">
                  <c:v>97.445639999999997</c:v>
                </c:pt>
                <c:pt idx="2615">
                  <c:v>97.449439999999996</c:v>
                </c:pt>
                <c:pt idx="2616">
                  <c:v>97.452160000000006</c:v>
                </c:pt>
                <c:pt idx="2617">
                  <c:v>97.453220000000002</c:v>
                </c:pt>
                <c:pt idx="2618">
                  <c:v>97.452280000000002</c:v>
                </c:pt>
                <c:pt idx="2619">
                  <c:v>97.450050000000005</c:v>
                </c:pt>
                <c:pt idx="2620">
                  <c:v>97.448369999999997</c:v>
                </c:pt>
                <c:pt idx="2621">
                  <c:v>97.449330000000003</c:v>
                </c:pt>
                <c:pt idx="2622">
                  <c:v>97.454220000000007</c:v>
                </c:pt>
                <c:pt idx="2623">
                  <c:v>97.462689999999995</c:v>
                </c:pt>
                <c:pt idx="2624">
                  <c:v>97.473129999999998</c:v>
                </c:pt>
                <c:pt idx="2625">
                  <c:v>97.483170000000001</c:v>
                </c:pt>
                <c:pt idx="2626">
                  <c:v>97.490489999999994</c:v>
                </c:pt>
                <c:pt idx="2627">
                  <c:v>97.493480000000005</c:v>
                </c:pt>
                <c:pt idx="2628">
                  <c:v>97.491680000000002</c:v>
                </c:pt>
                <c:pt idx="2629">
                  <c:v>97.485960000000006</c:v>
                </c:pt>
                <c:pt idx="2630">
                  <c:v>97.478120000000004</c:v>
                </c:pt>
                <c:pt idx="2631">
                  <c:v>97.470079999999996</c:v>
                </c:pt>
                <c:pt idx="2632">
                  <c:v>97.46311</c:v>
                </c:pt>
                <c:pt idx="2633">
                  <c:v>97.457520000000002</c:v>
                </c:pt>
                <c:pt idx="2634">
                  <c:v>97.453100000000006</c:v>
                </c:pt>
                <c:pt idx="2635">
                  <c:v>97.449939999999998</c:v>
                </c:pt>
                <c:pt idx="2636">
                  <c:v>97.448660000000004</c:v>
                </c:pt>
                <c:pt idx="2637">
                  <c:v>97.45008</c:v>
                </c:pt>
                <c:pt idx="2638">
                  <c:v>97.454310000000007</c:v>
                </c:pt>
                <c:pt idx="2639">
                  <c:v>97.460560000000001</c:v>
                </c:pt>
                <c:pt idx="2640">
                  <c:v>97.466800000000006</c:v>
                </c:pt>
                <c:pt idx="2641">
                  <c:v>97.470439999999996</c:v>
                </c:pt>
                <c:pt idx="2642">
                  <c:v>97.469040000000007</c:v>
                </c:pt>
                <c:pt idx="2643">
                  <c:v>97.461830000000006</c:v>
                </c:pt>
                <c:pt idx="2644">
                  <c:v>97.450580000000002</c:v>
                </c:pt>
                <c:pt idx="2645">
                  <c:v>97.439329999999998</c:v>
                </c:pt>
                <c:pt idx="2646">
                  <c:v>97.432249999999996</c:v>
                </c:pt>
                <c:pt idx="2647">
                  <c:v>97.431229999999999</c:v>
                </c:pt>
                <c:pt idx="2648">
                  <c:v>97.435220000000001</c:v>
                </c:pt>
                <c:pt idx="2649">
                  <c:v>97.441469999999995</c:v>
                </c:pt>
                <c:pt idx="2650">
                  <c:v>97.446979999999996</c:v>
                </c:pt>
                <c:pt idx="2651">
                  <c:v>97.449939999999998</c:v>
                </c:pt>
                <c:pt idx="2652">
                  <c:v>97.450130000000001</c:v>
                </c:pt>
                <c:pt idx="2653">
                  <c:v>97.448819999999998</c:v>
                </c:pt>
                <c:pt idx="2654">
                  <c:v>97.448040000000006</c:v>
                </c:pt>
                <c:pt idx="2655">
                  <c:v>97.449460000000002</c:v>
                </c:pt>
                <c:pt idx="2656">
                  <c:v>97.453270000000003</c:v>
                </c:pt>
                <c:pt idx="2657">
                  <c:v>97.457949999999997</c:v>
                </c:pt>
                <c:pt idx="2658">
                  <c:v>97.460620000000006</c:v>
                </c:pt>
                <c:pt idx="2659">
                  <c:v>97.457939999999994</c:v>
                </c:pt>
                <c:pt idx="2660">
                  <c:v>97.447239999999994</c:v>
                </c:pt>
                <c:pt idx="2661">
                  <c:v>97.427989999999994</c:v>
                </c:pt>
                <c:pt idx="2662">
                  <c:v>97.403570000000002</c:v>
                </c:pt>
                <c:pt idx="2663">
                  <c:v>97.380780000000001</c:v>
                </c:pt>
                <c:pt idx="2664">
                  <c:v>97.366240000000005</c:v>
                </c:pt>
                <c:pt idx="2665">
                  <c:v>97.362080000000006</c:v>
                </c:pt>
                <c:pt idx="2666">
                  <c:v>97.365719999999996</c:v>
                </c:pt>
                <c:pt idx="2667">
                  <c:v>97.373109999999997</c:v>
                </c:pt>
                <c:pt idx="2668">
                  <c:v>97.381200000000007</c:v>
                </c:pt>
                <c:pt idx="2669">
                  <c:v>97.388419999999996</c:v>
                </c:pt>
                <c:pt idx="2670">
                  <c:v>97.394310000000004</c:v>
                </c:pt>
                <c:pt idx="2671">
                  <c:v>97.398669999999996</c:v>
                </c:pt>
                <c:pt idx="2672">
                  <c:v>97.401340000000005</c:v>
                </c:pt>
                <c:pt idx="2673">
                  <c:v>97.402109999999993</c:v>
                </c:pt>
                <c:pt idx="2674">
                  <c:v>97.401079999999993</c:v>
                </c:pt>
                <c:pt idx="2675">
                  <c:v>97.399010000000004</c:v>
                </c:pt>
                <c:pt idx="2676">
                  <c:v>97.397260000000003</c:v>
                </c:pt>
                <c:pt idx="2677">
                  <c:v>97.397459999999995</c:v>
                </c:pt>
                <c:pt idx="2678">
                  <c:v>97.400739999999999</c:v>
                </c:pt>
                <c:pt idx="2679">
                  <c:v>97.407219999999995</c:v>
                </c:pt>
                <c:pt idx="2680">
                  <c:v>97.415819999999997</c:v>
                </c:pt>
                <c:pt idx="2681">
                  <c:v>97.424580000000006</c:v>
                </c:pt>
                <c:pt idx="2682">
                  <c:v>97.431169999999995</c:v>
                </c:pt>
                <c:pt idx="2683">
                  <c:v>97.433490000000006</c:v>
                </c:pt>
                <c:pt idx="2684">
                  <c:v>97.430490000000006</c:v>
                </c:pt>
                <c:pt idx="2685">
                  <c:v>97.422939999999997</c:v>
                </c:pt>
                <c:pt idx="2686">
                  <c:v>97.413749999999993</c:v>
                </c:pt>
                <c:pt idx="2687">
                  <c:v>97.407060000000001</c:v>
                </c:pt>
                <c:pt idx="2688">
                  <c:v>97.40598</c:v>
                </c:pt>
                <c:pt idx="2689">
                  <c:v>97.410719999999998</c:v>
                </c:pt>
                <c:pt idx="2690">
                  <c:v>97.418800000000005</c:v>
                </c:pt>
                <c:pt idx="2691">
                  <c:v>97.426749999999998</c:v>
                </c:pt>
                <c:pt idx="2692">
                  <c:v>97.431259999999995</c:v>
                </c:pt>
                <c:pt idx="2693">
                  <c:v>97.430070000000001</c:v>
                </c:pt>
                <c:pt idx="2694">
                  <c:v>97.422200000000004</c:v>
                </c:pt>
                <c:pt idx="2695">
                  <c:v>97.408839999999998</c:v>
                </c:pt>
                <c:pt idx="2696">
                  <c:v>97.393839999999997</c:v>
                </c:pt>
                <c:pt idx="2697">
                  <c:v>97.382800000000003</c:v>
                </c:pt>
                <c:pt idx="2698">
                  <c:v>97.379620000000003</c:v>
                </c:pt>
                <c:pt idx="2699">
                  <c:v>97.384540000000001</c:v>
                </c:pt>
                <c:pt idx="2700">
                  <c:v>97.395120000000006</c:v>
                </c:pt>
                <c:pt idx="2701">
                  <c:v>97.408249999999995</c:v>
                </c:pt>
                <c:pt idx="2702">
                  <c:v>97.421329999999998</c:v>
                </c:pt>
                <c:pt idx="2703">
                  <c:v>97.432400000000001</c:v>
                </c:pt>
                <c:pt idx="2704">
                  <c:v>97.440049999999999</c:v>
                </c:pt>
                <c:pt idx="2705">
                  <c:v>97.443619999999996</c:v>
                </c:pt>
                <c:pt idx="2706">
                  <c:v>97.44359</c:v>
                </c:pt>
                <c:pt idx="2707">
                  <c:v>97.441699999999997</c:v>
                </c:pt>
                <c:pt idx="2708">
                  <c:v>97.440579999999997</c:v>
                </c:pt>
                <c:pt idx="2709">
                  <c:v>97.442449999999994</c:v>
                </c:pt>
                <c:pt idx="2710">
                  <c:v>97.4482</c:v>
                </c:pt>
                <c:pt idx="2711">
                  <c:v>97.457120000000003</c:v>
                </c:pt>
                <c:pt idx="2712">
                  <c:v>97.467460000000003</c:v>
                </c:pt>
                <c:pt idx="2713">
                  <c:v>97.477459999999994</c:v>
                </c:pt>
                <c:pt idx="2714">
                  <c:v>97.485969999999995</c:v>
                </c:pt>
                <c:pt idx="2715">
                  <c:v>97.492859999999993</c:v>
                </c:pt>
                <c:pt idx="2716">
                  <c:v>97.499030000000005</c:v>
                </c:pt>
                <c:pt idx="2717">
                  <c:v>97.505619999999993</c:v>
                </c:pt>
                <c:pt idx="2718">
                  <c:v>97.51361</c:v>
                </c:pt>
                <c:pt idx="2719">
                  <c:v>97.523070000000004</c:v>
                </c:pt>
                <c:pt idx="2720">
                  <c:v>97.53313</c:v>
                </c:pt>
                <c:pt idx="2721">
                  <c:v>97.542400000000001</c:v>
                </c:pt>
                <c:pt idx="2722">
                  <c:v>97.549570000000003</c:v>
                </c:pt>
                <c:pt idx="2723">
                  <c:v>97.553979999999996</c:v>
                </c:pt>
                <c:pt idx="2724">
                  <c:v>97.555850000000007</c:v>
                </c:pt>
                <c:pt idx="2725">
                  <c:v>97.556190000000001</c:v>
                </c:pt>
                <c:pt idx="2726">
                  <c:v>97.556060000000002</c:v>
                </c:pt>
                <c:pt idx="2727">
                  <c:v>97.555800000000005</c:v>
                </c:pt>
                <c:pt idx="2728">
                  <c:v>97.554689999999994</c:v>
                </c:pt>
                <c:pt idx="2729">
                  <c:v>97.551140000000004</c:v>
                </c:pt>
                <c:pt idx="2730">
                  <c:v>97.543790000000001</c:v>
                </c:pt>
                <c:pt idx="2731">
                  <c:v>97.532849999999996</c:v>
                </c:pt>
                <c:pt idx="2732">
                  <c:v>97.520809999999997</c:v>
                </c:pt>
                <c:pt idx="2733">
                  <c:v>97.511629999999997</c:v>
                </c:pt>
                <c:pt idx="2734">
                  <c:v>97.508690000000001</c:v>
                </c:pt>
                <c:pt idx="2735">
                  <c:v>97.512810000000002</c:v>
                </c:pt>
                <c:pt idx="2736">
                  <c:v>97.522289999999998</c:v>
                </c:pt>
                <c:pt idx="2737">
                  <c:v>97.534080000000003</c:v>
                </c:pt>
                <c:pt idx="2738">
                  <c:v>97.545429999999996</c:v>
                </c:pt>
                <c:pt idx="2739">
                  <c:v>97.554550000000006</c:v>
                </c:pt>
                <c:pt idx="2740">
                  <c:v>97.560770000000005</c:v>
                </c:pt>
                <c:pt idx="2741">
                  <c:v>97.564220000000006</c:v>
                </c:pt>
                <c:pt idx="2742">
                  <c:v>97.565439999999995</c:v>
                </c:pt>
                <c:pt idx="2743">
                  <c:v>97.565089999999998</c:v>
                </c:pt>
                <c:pt idx="2744">
                  <c:v>97.563540000000003</c:v>
                </c:pt>
                <c:pt idx="2745">
                  <c:v>97.560959999999994</c:v>
                </c:pt>
                <c:pt idx="2746">
                  <c:v>97.55762</c:v>
                </c:pt>
                <c:pt idx="2747">
                  <c:v>97.554079999999999</c:v>
                </c:pt>
                <c:pt idx="2748">
                  <c:v>97.551169999999999</c:v>
                </c:pt>
                <c:pt idx="2749">
                  <c:v>97.549769999999995</c:v>
                </c:pt>
                <c:pt idx="2750">
                  <c:v>97.550479999999993</c:v>
                </c:pt>
                <c:pt idx="2751">
                  <c:v>97.553219999999996</c:v>
                </c:pt>
                <c:pt idx="2752">
                  <c:v>97.557130000000001</c:v>
                </c:pt>
                <c:pt idx="2753">
                  <c:v>97.561019999999999</c:v>
                </c:pt>
                <c:pt idx="2754">
                  <c:v>97.563760000000002</c:v>
                </c:pt>
                <c:pt idx="2755">
                  <c:v>97.564899999999994</c:v>
                </c:pt>
                <c:pt idx="2756">
                  <c:v>97.564899999999994</c:v>
                </c:pt>
                <c:pt idx="2757">
                  <c:v>97.564869999999999</c:v>
                </c:pt>
                <c:pt idx="2758">
                  <c:v>97.566100000000006</c:v>
                </c:pt>
                <c:pt idx="2759">
                  <c:v>97.569040000000001</c:v>
                </c:pt>
                <c:pt idx="2760">
                  <c:v>97.573009999999996</c:v>
                </c:pt>
                <c:pt idx="2761">
                  <c:v>97.576179999999994</c:v>
                </c:pt>
                <c:pt idx="2762">
                  <c:v>97.576130000000006</c:v>
                </c:pt>
                <c:pt idx="2763">
                  <c:v>97.570710000000005</c:v>
                </c:pt>
                <c:pt idx="2764">
                  <c:v>97.559049999999999</c:v>
                </c:pt>
                <c:pt idx="2765">
                  <c:v>97.542829999999995</c:v>
                </c:pt>
                <c:pt idx="2766">
                  <c:v>97.526700000000005</c:v>
                </c:pt>
                <c:pt idx="2767">
                  <c:v>97.516310000000004</c:v>
                </c:pt>
                <c:pt idx="2768">
                  <c:v>97.515339999999995</c:v>
                </c:pt>
                <c:pt idx="2769">
                  <c:v>97.523269999999997</c:v>
                </c:pt>
                <c:pt idx="2770">
                  <c:v>97.536900000000003</c:v>
                </c:pt>
                <c:pt idx="2771">
                  <c:v>97.552689999999998</c:v>
                </c:pt>
                <c:pt idx="2772">
                  <c:v>97.567899999999995</c:v>
                </c:pt>
                <c:pt idx="2773">
                  <c:v>97.581069999999997</c:v>
                </c:pt>
                <c:pt idx="2774">
                  <c:v>97.591359999999995</c:v>
                </c:pt>
                <c:pt idx="2775">
                  <c:v>97.598500000000001</c:v>
                </c:pt>
                <c:pt idx="2776">
                  <c:v>97.602519999999998</c:v>
                </c:pt>
                <c:pt idx="2777">
                  <c:v>97.604029999999995</c:v>
                </c:pt>
                <c:pt idx="2778">
                  <c:v>97.604219999999998</c:v>
                </c:pt>
                <c:pt idx="2779">
                  <c:v>97.604709999999997</c:v>
                </c:pt>
                <c:pt idx="2780">
                  <c:v>97.607029999999995</c:v>
                </c:pt>
                <c:pt idx="2781">
                  <c:v>97.611980000000003</c:v>
                </c:pt>
                <c:pt idx="2782">
                  <c:v>97.619709999999998</c:v>
                </c:pt>
                <c:pt idx="2783">
                  <c:v>97.62961</c:v>
                </c:pt>
                <c:pt idx="2784">
                  <c:v>97.640659999999997</c:v>
                </c:pt>
                <c:pt idx="2785">
                  <c:v>97.651970000000006</c:v>
                </c:pt>
                <c:pt idx="2786">
                  <c:v>97.662959999999998</c:v>
                </c:pt>
                <c:pt idx="2787">
                  <c:v>97.673630000000003</c:v>
                </c:pt>
                <c:pt idx="2788">
                  <c:v>97.684479999999994</c:v>
                </c:pt>
                <c:pt idx="2789">
                  <c:v>97.696039999999996</c:v>
                </c:pt>
                <c:pt idx="2790">
                  <c:v>97.708609999999993</c:v>
                </c:pt>
                <c:pt idx="2791">
                  <c:v>97.721959999999996</c:v>
                </c:pt>
                <c:pt idx="2792">
                  <c:v>97.735309999999998</c:v>
                </c:pt>
                <c:pt idx="2793">
                  <c:v>97.747799999999998</c:v>
                </c:pt>
                <c:pt idx="2794">
                  <c:v>97.758709999999994</c:v>
                </c:pt>
                <c:pt idx="2795">
                  <c:v>97.768069999999994</c:v>
                </c:pt>
                <c:pt idx="2796">
                  <c:v>97.776439999999994</c:v>
                </c:pt>
                <c:pt idx="2797">
                  <c:v>97.784610000000001</c:v>
                </c:pt>
                <c:pt idx="2798">
                  <c:v>97.793199999999999</c:v>
                </c:pt>
                <c:pt idx="2799">
                  <c:v>97.802120000000002</c:v>
                </c:pt>
                <c:pt idx="2800">
                  <c:v>97.810869999999994</c:v>
                </c:pt>
                <c:pt idx="2801">
                  <c:v>97.818920000000006</c:v>
                </c:pt>
                <c:pt idx="2802">
                  <c:v>97.826400000000007</c:v>
                </c:pt>
                <c:pt idx="2803">
                  <c:v>97.834270000000004</c:v>
                </c:pt>
                <c:pt idx="2804">
                  <c:v>97.843909999999994</c:v>
                </c:pt>
                <c:pt idx="2805">
                  <c:v>97.856300000000005</c:v>
                </c:pt>
                <c:pt idx="2806">
                  <c:v>97.871449999999996</c:v>
                </c:pt>
                <c:pt idx="2807">
                  <c:v>97.888390000000001</c:v>
                </c:pt>
                <c:pt idx="2808">
                  <c:v>97.905519999999996</c:v>
                </c:pt>
                <c:pt idx="2809">
                  <c:v>97.921009999999995</c:v>
                </c:pt>
                <c:pt idx="2810">
                  <c:v>97.933689999999999</c:v>
                </c:pt>
                <c:pt idx="2811">
                  <c:v>97.943299999999994</c:v>
                </c:pt>
                <c:pt idx="2812">
                  <c:v>97.950839999999999</c:v>
                </c:pt>
                <c:pt idx="2813">
                  <c:v>97.958309999999997</c:v>
                </c:pt>
                <c:pt idx="2814">
                  <c:v>97.967699999999994</c:v>
                </c:pt>
                <c:pt idx="2815">
                  <c:v>97.980080000000001</c:v>
                </c:pt>
                <c:pt idx="2816">
                  <c:v>97.99503</c:v>
                </c:pt>
                <c:pt idx="2817">
                  <c:v>98.011150000000001</c:v>
                </c:pt>
                <c:pt idx="2818">
                  <c:v>98.026750000000007</c:v>
                </c:pt>
                <c:pt idx="2819">
                  <c:v>98.040499999999994</c:v>
                </c:pt>
                <c:pt idx="2820">
                  <c:v>98.051929999999999</c:v>
                </c:pt>
                <c:pt idx="2821">
                  <c:v>98.061199999999999</c:v>
                </c:pt>
                <c:pt idx="2822">
                  <c:v>98.069180000000003</c:v>
                </c:pt>
                <c:pt idx="2823">
                  <c:v>98.076740000000001</c:v>
                </c:pt>
                <c:pt idx="2824">
                  <c:v>98.08466</c:v>
                </c:pt>
                <c:pt idx="2825">
                  <c:v>98.093440000000001</c:v>
                </c:pt>
                <c:pt idx="2826">
                  <c:v>98.103369999999998</c:v>
                </c:pt>
                <c:pt idx="2827">
                  <c:v>98.114620000000002</c:v>
                </c:pt>
                <c:pt idx="2828">
                  <c:v>98.127340000000004</c:v>
                </c:pt>
                <c:pt idx="2829">
                  <c:v>98.141440000000003</c:v>
                </c:pt>
                <c:pt idx="2830">
                  <c:v>98.156530000000004</c:v>
                </c:pt>
                <c:pt idx="2831">
                  <c:v>98.171750000000003</c:v>
                </c:pt>
                <c:pt idx="2832">
                  <c:v>98.185929999999999</c:v>
                </c:pt>
                <c:pt idx="2833">
                  <c:v>98.198049999999995</c:v>
                </c:pt>
                <c:pt idx="2834">
                  <c:v>98.207639999999998</c:v>
                </c:pt>
                <c:pt idx="2835">
                  <c:v>98.215170000000001</c:v>
                </c:pt>
                <c:pt idx="2836">
                  <c:v>98.222009999999997</c:v>
                </c:pt>
                <c:pt idx="2837">
                  <c:v>98.229900000000001</c:v>
                </c:pt>
                <c:pt idx="2838">
                  <c:v>98.23997</c:v>
                </c:pt>
                <c:pt idx="2839">
                  <c:v>98.252110000000002</c:v>
                </c:pt>
                <c:pt idx="2840">
                  <c:v>98.264880000000005</c:v>
                </c:pt>
                <c:pt idx="2841">
                  <c:v>98.276120000000006</c:v>
                </c:pt>
                <c:pt idx="2842">
                  <c:v>98.283829999999995</c:v>
                </c:pt>
                <c:pt idx="2843">
                  <c:v>98.286929999999998</c:v>
                </c:pt>
                <c:pt idx="2844">
                  <c:v>98.286100000000005</c:v>
                </c:pt>
                <c:pt idx="2845">
                  <c:v>98.283519999999996</c:v>
                </c:pt>
                <c:pt idx="2846">
                  <c:v>98.282089999999997</c:v>
                </c:pt>
                <c:pt idx="2847">
                  <c:v>98.28389</c:v>
                </c:pt>
                <c:pt idx="2848">
                  <c:v>98.289100000000005</c:v>
                </c:pt>
                <c:pt idx="2849">
                  <c:v>98.296490000000006</c:v>
                </c:pt>
                <c:pt idx="2850">
                  <c:v>98.304410000000004</c:v>
                </c:pt>
                <c:pt idx="2851">
                  <c:v>98.31174</c:v>
                </c:pt>
                <c:pt idx="2852">
                  <c:v>98.318299999999994</c:v>
                </c:pt>
                <c:pt idx="2853">
                  <c:v>98.324520000000007</c:v>
                </c:pt>
                <c:pt idx="2854">
                  <c:v>98.331050000000005</c:v>
                </c:pt>
                <c:pt idx="2855">
                  <c:v>98.338130000000007</c:v>
                </c:pt>
                <c:pt idx="2856">
                  <c:v>98.345380000000006</c:v>
                </c:pt>
                <c:pt idx="2857">
                  <c:v>98.351939999999999</c:v>
                </c:pt>
                <c:pt idx="2858">
                  <c:v>98.356970000000004</c:v>
                </c:pt>
                <c:pt idx="2859">
                  <c:v>98.360029999999995</c:v>
                </c:pt>
                <c:pt idx="2860">
                  <c:v>98.361490000000003</c:v>
                </c:pt>
                <c:pt idx="2861">
                  <c:v>98.362319999999997</c:v>
                </c:pt>
                <c:pt idx="2862">
                  <c:v>98.363789999999995</c:v>
                </c:pt>
                <c:pt idx="2863">
                  <c:v>98.366780000000006</c:v>
                </c:pt>
                <c:pt idx="2864">
                  <c:v>98.371369999999999</c:v>
                </c:pt>
                <c:pt idx="2865">
                  <c:v>98.37688</c:v>
                </c:pt>
                <c:pt idx="2866">
                  <c:v>98.382390000000001</c:v>
                </c:pt>
                <c:pt idx="2867">
                  <c:v>98.387129999999999</c:v>
                </c:pt>
                <c:pt idx="2868">
                  <c:v>98.390870000000007</c:v>
                </c:pt>
                <c:pt idx="2869">
                  <c:v>98.393839999999997</c:v>
                </c:pt>
                <c:pt idx="2870">
                  <c:v>98.396540000000002</c:v>
                </c:pt>
                <c:pt idx="2871">
                  <c:v>98.399280000000005</c:v>
                </c:pt>
                <c:pt idx="2872">
                  <c:v>98.402150000000006</c:v>
                </c:pt>
                <c:pt idx="2873">
                  <c:v>98.405010000000004</c:v>
                </c:pt>
                <c:pt idx="2874">
                  <c:v>98.407780000000002</c:v>
                </c:pt>
                <c:pt idx="2875">
                  <c:v>98.410709999999995</c:v>
                </c:pt>
                <c:pt idx="2876">
                  <c:v>98.414320000000004</c:v>
                </c:pt>
                <c:pt idx="2877">
                  <c:v>98.419280000000001</c:v>
                </c:pt>
                <c:pt idx="2878">
                  <c:v>98.425839999999994</c:v>
                </c:pt>
                <c:pt idx="2879">
                  <c:v>98.433719999999994</c:v>
                </c:pt>
                <c:pt idx="2880">
                  <c:v>98.441890000000001</c:v>
                </c:pt>
                <c:pt idx="2881">
                  <c:v>98.448859999999996</c:v>
                </c:pt>
                <c:pt idx="2882">
                  <c:v>98.453159999999997</c:v>
                </c:pt>
                <c:pt idx="2883">
                  <c:v>98.453900000000004</c:v>
                </c:pt>
                <c:pt idx="2884">
                  <c:v>98.451070000000001</c:v>
                </c:pt>
                <c:pt idx="2885">
                  <c:v>98.445819999999998</c:v>
                </c:pt>
                <c:pt idx="2886">
                  <c:v>98.440020000000004</c:v>
                </c:pt>
                <c:pt idx="2887">
                  <c:v>98.435580000000002</c:v>
                </c:pt>
                <c:pt idx="2888">
                  <c:v>98.433620000000005</c:v>
                </c:pt>
                <c:pt idx="2889">
                  <c:v>98.434079999999994</c:v>
                </c:pt>
                <c:pt idx="2890">
                  <c:v>98.436199999999999</c:v>
                </c:pt>
                <c:pt idx="2891">
                  <c:v>98.439049999999995</c:v>
                </c:pt>
                <c:pt idx="2892">
                  <c:v>98.442120000000003</c:v>
                </c:pt>
                <c:pt idx="2893">
                  <c:v>98.445210000000003</c:v>
                </c:pt>
                <c:pt idx="2894">
                  <c:v>98.448409999999996</c:v>
                </c:pt>
                <c:pt idx="2895">
                  <c:v>98.451769999999996</c:v>
                </c:pt>
                <c:pt idx="2896">
                  <c:v>98.455190000000002</c:v>
                </c:pt>
                <c:pt idx="2897">
                  <c:v>98.458410000000001</c:v>
                </c:pt>
                <c:pt idx="2898">
                  <c:v>98.461280000000002</c:v>
                </c:pt>
                <c:pt idx="2899">
                  <c:v>98.463809999999995</c:v>
                </c:pt>
                <c:pt idx="2900">
                  <c:v>98.466290000000001</c:v>
                </c:pt>
                <c:pt idx="2901">
                  <c:v>98.46893</c:v>
                </c:pt>
                <c:pt idx="2902">
                  <c:v>98.471879999999999</c:v>
                </c:pt>
                <c:pt idx="2903">
                  <c:v>98.474800000000002</c:v>
                </c:pt>
                <c:pt idx="2904">
                  <c:v>98.477050000000006</c:v>
                </c:pt>
                <c:pt idx="2905">
                  <c:v>98.477919999999997</c:v>
                </c:pt>
                <c:pt idx="2906">
                  <c:v>98.477130000000002</c:v>
                </c:pt>
                <c:pt idx="2907">
                  <c:v>98.475059999999999</c:v>
                </c:pt>
                <c:pt idx="2908">
                  <c:v>98.472560000000001</c:v>
                </c:pt>
                <c:pt idx="2909">
                  <c:v>98.470600000000005</c:v>
                </c:pt>
                <c:pt idx="2910">
                  <c:v>98.469909999999999</c:v>
                </c:pt>
                <c:pt idx="2911">
                  <c:v>98.470569999999995</c:v>
                </c:pt>
                <c:pt idx="2912">
                  <c:v>98.472179999999994</c:v>
                </c:pt>
                <c:pt idx="2913">
                  <c:v>98.474109999999996</c:v>
                </c:pt>
                <c:pt idx="2914">
                  <c:v>98.475899999999996</c:v>
                </c:pt>
                <c:pt idx="2915">
                  <c:v>98.477580000000003</c:v>
                </c:pt>
                <c:pt idx="2916">
                  <c:v>98.479489999999998</c:v>
                </c:pt>
                <c:pt idx="2917">
                  <c:v>98.482119999999995</c:v>
                </c:pt>
                <c:pt idx="2918">
                  <c:v>98.485659999999996</c:v>
                </c:pt>
                <c:pt idx="2919">
                  <c:v>98.489739999999998</c:v>
                </c:pt>
                <c:pt idx="2920">
                  <c:v>98.493380000000002</c:v>
                </c:pt>
                <c:pt idx="2921">
                  <c:v>98.495469999999997</c:v>
                </c:pt>
                <c:pt idx="2922">
                  <c:v>98.495140000000006</c:v>
                </c:pt>
                <c:pt idx="2923">
                  <c:v>98.492410000000007</c:v>
                </c:pt>
                <c:pt idx="2924">
                  <c:v>98.488069999999993</c:v>
                </c:pt>
                <c:pt idx="2925">
                  <c:v>98.483469999999997</c:v>
                </c:pt>
                <c:pt idx="2926">
                  <c:v>98.48</c:v>
                </c:pt>
                <c:pt idx="2927">
                  <c:v>98.478430000000003</c:v>
                </c:pt>
                <c:pt idx="2928">
                  <c:v>98.478899999999996</c:v>
                </c:pt>
                <c:pt idx="2929">
                  <c:v>98.480890000000002</c:v>
                </c:pt>
                <c:pt idx="2930">
                  <c:v>98.483829999999998</c:v>
                </c:pt>
                <c:pt idx="2931">
                  <c:v>98.487390000000005</c:v>
                </c:pt>
                <c:pt idx="2932">
                  <c:v>98.491470000000007</c:v>
                </c:pt>
                <c:pt idx="2933">
                  <c:v>98.496120000000005</c:v>
                </c:pt>
                <c:pt idx="2934">
                  <c:v>98.501109999999997</c:v>
                </c:pt>
                <c:pt idx="2935">
                  <c:v>98.505660000000006</c:v>
                </c:pt>
                <c:pt idx="2936">
                  <c:v>98.508610000000004</c:v>
                </c:pt>
                <c:pt idx="2937">
                  <c:v>98.508759999999995</c:v>
                </c:pt>
                <c:pt idx="2938">
                  <c:v>98.505439999999993</c:v>
                </c:pt>
                <c:pt idx="2939">
                  <c:v>98.498999999999995</c:v>
                </c:pt>
                <c:pt idx="2940">
                  <c:v>98.490710000000007</c:v>
                </c:pt>
                <c:pt idx="2941">
                  <c:v>98.482349999999997</c:v>
                </c:pt>
                <c:pt idx="2942">
                  <c:v>98.475520000000003</c:v>
                </c:pt>
                <c:pt idx="2943">
                  <c:v>98.471029999999999</c:v>
                </c:pt>
                <c:pt idx="2944">
                  <c:v>98.468829999999997</c:v>
                </c:pt>
                <c:pt idx="2945">
                  <c:v>98.468140000000005</c:v>
                </c:pt>
                <c:pt idx="2946">
                  <c:v>98.468130000000002</c:v>
                </c:pt>
                <c:pt idx="2947">
                  <c:v>98.468220000000002</c:v>
                </c:pt>
                <c:pt idx="2948">
                  <c:v>98.468140000000005</c:v>
                </c:pt>
                <c:pt idx="2949">
                  <c:v>98.467860000000002</c:v>
                </c:pt>
                <c:pt idx="2950">
                  <c:v>98.467269999999999</c:v>
                </c:pt>
                <c:pt idx="2951">
                  <c:v>98.465890000000002</c:v>
                </c:pt>
                <c:pt idx="2952">
                  <c:v>98.463070000000002</c:v>
                </c:pt>
                <c:pt idx="2953">
                  <c:v>98.458320000000001</c:v>
                </c:pt>
                <c:pt idx="2954">
                  <c:v>98.451909999999998</c:v>
                </c:pt>
                <c:pt idx="2955">
                  <c:v>98.445229999999995</c:v>
                </c:pt>
                <c:pt idx="2956">
                  <c:v>98.440029999999993</c:v>
                </c:pt>
                <c:pt idx="2957">
                  <c:v>98.43777</c:v>
                </c:pt>
                <c:pt idx="2958">
                  <c:v>98.438869999999994</c:v>
                </c:pt>
                <c:pt idx="2959">
                  <c:v>98.442229999999995</c:v>
                </c:pt>
                <c:pt idx="2960">
                  <c:v>98.445650000000001</c:v>
                </c:pt>
                <c:pt idx="2961">
                  <c:v>98.446730000000002</c:v>
                </c:pt>
                <c:pt idx="2962">
                  <c:v>98.443809999999999</c:v>
                </c:pt>
                <c:pt idx="2963">
                  <c:v>98.436790000000002</c:v>
                </c:pt>
                <c:pt idx="2964">
                  <c:v>98.427319999999995</c:v>
                </c:pt>
                <c:pt idx="2965">
                  <c:v>98.418409999999994</c:v>
                </c:pt>
                <c:pt idx="2966">
                  <c:v>98.412890000000004</c:v>
                </c:pt>
                <c:pt idx="2967">
                  <c:v>98.41207</c:v>
                </c:pt>
                <c:pt idx="2968">
                  <c:v>98.415170000000003</c:v>
                </c:pt>
                <c:pt idx="2969">
                  <c:v>98.420069999999996</c:v>
                </c:pt>
                <c:pt idx="2970">
                  <c:v>98.424520000000001</c:v>
                </c:pt>
                <c:pt idx="2971">
                  <c:v>98.427130000000005</c:v>
                </c:pt>
                <c:pt idx="2972">
                  <c:v>98.427700000000002</c:v>
                </c:pt>
                <c:pt idx="2973">
                  <c:v>98.427059999999997</c:v>
                </c:pt>
                <c:pt idx="2974">
                  <c:v>98.426339999999996</c:v>
                </c:pt>
                <c:pt idx="2975">
                  <c:v>98.426479999999998</c:v>
                </c:pt>
                <c:pt idx="2976">
                  <c:v>98.427670000000006</c:v>
                </c:pt>
                <c:pt idx="2977">
                  <c:v>98.429429999999996</c:v>
                </c:pt>
                <c:pt idx="2978">
                  <c:v>98.430890000000005</c:v>
                </c:pt>
                <c:pt idx="2979">
                  <c:v>98.431550000000001</c:v>
                </c:pt>
                <c:pt idx="2980">
                  <c:v>98.431269999999998</c:v>
                </c:pt>
                <c:pt idx="2981">
                  <c:v>98.430539999999993</c:v>
                </c:pt>
                <c:pt idx="2982">
                  <c:v>98.429919999999996</c:v>
                </c:pt>
                <c:pt idx="2983">
                  <c:v>98.429820000000007</c:v>
                </c:pt>
                <c:pt idx="2984">
                  <c:v>98.430090000000007</c:v>
                </c:pt>
                <c:pt idx="2985">
                  <c:v>98.430340000000001</c:v>
                </c:pt>
                <c:pt idx="2986">
                  <c:v>98.430179999999993</c:v>
                </c:pt>
                <c:pt idx="2987">
                  <c:v>98.429419999999993</c:v>
                </c:pt>
                <c:pt idx="2988">
                  <c:v>98.428190000000001</c:v>
                </c:pt>
                <c:pt idx="2989">
                  <c:v>98.426609999999997</c:v>
                </c:pt>
                <c:pt idx="2990">
                  <c:v>98.424440000000004</c:v>
                </c:pt>
                <c:pt idx="2991">
                  <c:v>98.420900000000003</c:v>
                </c:pt>
                <c:pt idx="2992">
                  <c:v>98.414919999999995</c:v>
                </c:pt>
                <c:pt idx="2993">
                  <c:v>98.405529999999999</c:v>
                </c:pt>
                <c:pt idx="2994">
                  <c:v>98.393150000000006</c:v>
                </c:pt>
                <c:pt idx="2995">
                  <c:v>98.379840000000002</c:v>
                </c:pt>
                <c:pt idx="2996">
                  <c:v>98.368709999999993</c:v>
                </c:pt>
                <c:pt idx="2997">
                  <c:v>98.362639999999999</c:v>
                </c:pt>
                <c:pt idx="2998">
                  <c:v>98.362889999999993</c:v>
                </c:pt>
                <c:pt idx="2999">
                  <c:v>98.368610000000004</c:v>
                </c:pt>
                <c:pt idx="3000">
                  <c:v>98.377430000000004</c:v>
                </c:pt>
                <c:pt idx="3001">
                  <c:v>98.386420000000001</c:v>
                </c:pt>
                <c:pt idx="3002">
                  <c:v>98.393190000000004</c:v>
                </c:pt>
                <c:pt idx="3003">
                  <c:v>98.396609999999995</c:v>
                </c:pt>
                <c:pt idx="3004">
                  <c:v>98.396929999999998</c:v>
                </c:pt>
                <c:pt idx="3005">
                  <c:v>98.395560000000003</c:v>
                </c:pt>
                <c:pt idx="3006">
                  <c:v>98.394080000000002</c:v>
                </c:pt>
                <c:pt idx="3007">
                  <c:v>98.393540000000002</c:v>
                </c:pt>
                <c:pt idx="3008">
                  <c:v>98.394069999999999</c:v>
                </c:pt>
                <c:pt idx="3009">
                  <c:v>98.395099999999999</c:v>
                </c:pt>
                <c:pt idx="3010">
                  <c:v>98.395780000000002</c:v>
                </c:pt>
                <c:pt idx="3011">
                  <c:v>98.395939999999996</c:v>
                </c:pt>
                <c:pt idx="3012">
                  <c:v>98.395769999999999</c:v>
                </c:pt>
                <c:pt idx="3013">
                  <c:v>98.395939999999996</c:v>
                </c:pt>
                <c:pt idx="3014">
                  <c:v>98.397000000000006</c:v>
                </c:pt>
                <c:pt idx="3015">
                  <c:v>98.398679999999999</c:v>
                </c:pt>
                <c:pt idx="3016">
                  <c:v>98.400019999999998</c:v>
                </c:pt>
                <c:pt idx="3017">
                  <c:v>98.39967</c:v>
                </c:pt>
                <c:pt idx="3018">
                  <c:v>98.396569999999997</c:v>
                </c:pt>
                <c:pt idx="3019">
                  <c:v>98.390810000000002</c:v>
                </c:pt>
                <c:pt idx="3020">
                  <c:v>98.383480000000006</c:v>
                </c:pt>
                <c:pt idx="3021">
                  <c:v>98.376369999999994</c:v>
                </c:pt>
                <c:pt idx="3022">
                  <c:v>98.371170000000006</c:v>
                </c:pt>
                <c:pt idx="3023">
                  <c:v>98.368639999999999</c:v>
                </c:pt>
                <c:pt idx="3024">
                  <c:v>98.36824</c:v>
                </c:pt>
                <c:pt idx="3025">
                  <c:v>98.368510000000001</c:v>
                </c:pt>
                <c:pt idx="3026">
                  <c:v>98.367940000000004</c:v>
                </c:pt>
                <c:pt idx="3027">
                  <c:v>98.365660000000005</c:v>
                </c:pt>
                <c:pt idx="3028">
                  <c:v>98.361859999999993</c:v>
                </c:pt>
                <c:pt idx="3029">
                  <c:v>98.357680000000002</c:v>
                </c:pt>
                <c:pt idx="3030">
                  <c:v>98.354429999999994</c:v>
                </c:pt>
                <c:pt idx="3031">
                  <c:v>98.352980000000002</c:v>
                </c:pt>
                <c:pt idx="3032">
                  <c:v>98.353179999999995</c:v>
                </c:pt>
                <c:pt idx="3033">
                  <c:v>98.354290000000006</c:v>
                </c:pt>
                <c:pt idx="3034">
                  <c:v>98.355220000000003</c:v>
                </c:pt>
                <c:pt idx="3035">
                  <c:v>98.355469999999997</c:v>
                </c:pt>
                <c:pt idx="3036">
                  <c:v>98.355199999999996</c:v>
                </c:pt>
                <c:pt idx="3037">
                  <c:v>98.355090000000004</c:v>
                </c:pt>
                <c:pt idx="3038">
                  <c:v>98.355810000000005</c:v>
                </c:pt>
                <c:pt idx="3039">
                  <c:v>98.357410000000002</c:v>
                </c:pt>
                <c:pt idx="3040">
                  <c:v>98.359070000000003</c:v>
                </c:pt>
                <c:pt idx="3041">
                  <c:v>98.359380000000002</c:v>
                </c:pt>
                <c:pt idx="3042">
                  <c:v>98.356939999999994</c:v>
                </c:pt>
                <c:pt idx="3043">
                  <c:v>98.35136</c:v>
                </c:pt>
                <c:pt idx="3044">
                  <c:v>98.343459999999993</c:v>
                </c:pt>
                <c:pt idx="3045">
                  <c:v>98.335170000000005</c:v>
                </c:pt>
                <c:pt idx="3046">
                  <c:v>98.328699999999998</c:v>
                </c:pt>
                <c:pt idx="3047">
                  <c:v>98.325320000000005</c:v>
                </c:pt>
                <c:pt idx="3048">
                  <c:v>98.324789999999993</c:v>
                </c:pt>
                <c:pt idx="3049">
                  <c:v>98.325670000000002</c:v>
                </c:pt>
                <c:pt idx="3050">
                  <c:v>98.326400000000007</c:v>
                </c:pt>
                <c:pt idx="3051">
                  <c:v>98.326130000000006</c:v>
                </c:pt>
                <c:pt idx="3052">
                  <c:v>98.325010000000006</c:v>
                </c:pt>
                <c:pt idx="3053">
                  <c:v>98.324150000000003</c:v>
                </c:pt>
                <c:pt idx="3054">
                  <c:v>98.324740000000006</c:v>
                </c:pt>
                <c:pt idx="3055">
                  <c:v>98.327479999999994</c:v>
                </c:pt>
                <c:pt idx="3056">
                  <c:v>98.332179999999994</c:v>
                </c:pt>
                <c:pt idx="3057">
                  <c:v>98.337720000000004</c:v>
                </c:pt>
                <c:pt idx="3058">
                  <c:v>98.342690000000005</c:v>
                </c:pt>
                <c:pt idx="3059">
                  <c:v>98.345969999999994</c:v>
                </c:pt>
                <c:pt idx="3060">
                  <c:v>98.347149999999999</c:v>
                </c:pt>
                <c:pt idx="3061">
                  <c:v>98.346590000000006</c:v>
                </c:pt>
                <c:pt idx="3062">
                  <c:v>98.34487</c:v>
                </c:pt>
                <c:pt idx="3063">
                  <c:v>98.342470000000006</c:v>
                </c:pt>
                <c:pt idx="3064">
                  <c:v>98.339309999999998</c:v>
                </c:pt>
                <c:pt idx="3065">
                  <c:v>98.335009999999997</c:v>
                </c:pt>
                <c:pt idx="3066">
                  <c:v>98.329279999999997</c:v>
                </c:pt>
                <c:pt idx="3067">
                  <c:v>98.322360000000003</c:v>
                </c:pt>
                <c:pt idx="3068">
                  <c:v>98.315020000000004</c:v>
                </c:pt>
                <c:pt idx="3069">
                  <c:v>98.308430000000001</c:v>
                </c:pt>
                <c:pt idx="3070">
                  <c:v>98.303560000000004</c:v>
                </c:pt>
                <c:pt idx="3071">
                  <c:v>98.300600000000003</c:v>
                </c:pt>
                <c:pt idx="3072">
                  <c:v>98.299040000000005</c:v>
                </c:pt>
                <c:pt idx="3073">
                  <c:v>98.297759999999997</c:v>
                </c:pt>
                <c:pt idx="3074">
                  <c:v>98.295910000000006</c:v>
                </c:pt>
                <c:pt idx="3075">
                  <c:v>98.293430000000001</c:v>
                </c:pt>
                <c:pt idx="3076">
                  <c:v>98.291060000000002</c:v>
                </c:pt>
                <c:pt idx="3077">
                  <c:v>98.290210000000002</c:v>
                </c:pt>
                <c:pt idx="3078">
                  <c:v>98.292140000000003</c:v>
                </c:pt>
                <c:pt idx="3079">
                  <c:v>98.297129999999996</c:v>
                </c:pt>
                <c:pt idx="3080">
                  <c:v>98.304339999999996</c:v>
                </c:pt>
                <c:pt idx="3081">
                  <c:v>98.311909999999997</c:v>
                </c:pt>
                <c:pt idx="3082">
                  <c:v>98.317970000000003</c:v>
                </c:pt>
                <c:pt idx="3083">
                  <c:v>98.32123</c:v>
                </c:pt>
                <c:pt idx="3084">
                  <c:v>98.321479999999994</c:v>
                </c:pt>
                <c:pt idx="3085">
                  <c:v>98.319410000000005</c:v>
                </c:pt>
                <c:pt idx="3086">
                  <c:v>98.31626</c:v>
                </c:pt>
                <c:pt idx="3087">
                  <c:v>98.312970000000007</c:v>
                </c:pt>
                <c:pt idx="3088">
                  <c:v>98.309939999999997</c:v>
                </c:pt>
                <c:pt idx="3089">
                  <c:v>98.306950000000001</c:v>
                </c:pt>
                <c:pt idx="3090">
                  <c:v>98.303539999999998</c:v>
                </c:pt>
                <c:pt idx="3091">
                  <c:v>98.299769999999995</c:v>
                </c:pt>
                <c:pt idx="3092">
                  <c:v>98.295940000000002</c:v>
                </c:pt>
                <c:pt idx="3093">
                  <c:v>98.292730000000006</c:v>
                </c:pt>
                <c:pt idx="3094">
                  <c:v>98.290570000000002</c:v>
                </c:pt>
                <c:pt idx="3095">
                  <c:v>98.289330000000007</c:v>
                </c:pt>
                <c:pt idx="3096">
                  <c:v>98.288229999999999</c:v>
                </c:pt>
                <c:pt idx="3097">
                  <c:v>98.286379999999994</c:v>
                </c:pt>
                <c:pt idx="3098">
                  <c:v>98.283100000000005</c:v>
                </c:pt>
                <c:pt idx="3099">
                  <c:v>98.27861</c:v>
                </c:pt>
                <c:pt idx="3100">
                  <c:v>98.273929999999993</c:v>
                </c:pt>
                <c:pt idx="3101">
                  <c:v>98.270409999999998</c:v>
                </c:pt>
                <c:pt idx="3102">
                  <c:v>98.269000000000005</c:v>
                </c:pt>
                <c:pt idx="3103">
                  <c:v>98.269639999999995</c:v>
                </c:pt>
                <c:pt idx="3104">
                  <c:v>98.271159999999995</c:v>
                </c:pt>
                <c:pt idx="3105">
                  <c:v>98.271990000000002</c:v>
                </c:pt>
                <c:pt idx="3106">
                  <c:v>98.271010000000004</c:v>
                </c:pt>
                <c:pt idx="3107">
                  <c:v>98.268349999999998</c:v>
                </c:pt>
                <c:pt idx="3108">
                  <c:v>98.265150000000006</c:v>
                </c:pt>
                <c:pt idx="3109">
                  <c:v>98.263379999999998</c:v>
                </c:pt>
                <c:pt idx="3110">
                  <c:v>98.264719999999997</c:v>
                </c:pt>
                <c:pt idx="3111">
                  <c:v>98.269499999999994</c:v>
                </c:pt>
                <c:pt idx="3112">
                  <c:v>98.276629999999997</c:v>
                </c:pt>
                <c:pt idx="3113">
                  <c:v>98.283829999999995</c:v>
                </c:pt>
                <c:pt idx="3114">
                  <c:v>98.288719999999998</c:v>
                </c:pt>
                <c:pt idx="3115">
                  <c:v>98.289940000000001</c:v>
                </c:pt>
                <c:pt idx="3116">
                  <c:v>98.287499999999994</c:v>
                </c:pt>
                <c:pt idx="3117">
                  <c:v>98.282749999999993</c:v>
                </c:pt>
                <c:pt idx="3118">
                  <c:v>98.277569999999997</c:v>
                </c:pt>
                <c:pt idx="3119">
                  <c:v>98.273439999999994</c:v>
                </c:pt>
                <c:pt idx="3120">
                  <c:v>98.270939999999996</c:v>
                </c:pt>
                <c:pt idx="3121">
                  <c:v>98.269649999999999</c:v>
                </c:pt>
                <c:pt idx="3122">
                  <c:v>98.268820000000005</c:v>
                </c:pt>
                <c:pt idx="3123">
                  <c:v>98.268050000000002</c:v>
                </c:pt>
                <c:pt idx="3124">
                  <c:v>98.267449999999997</c:v>
                </c:pt>
                <c:pt idx="3125">
                  <c:v>98.267619999999994</c:v>
                </c:pt>
                <c:pt idx="3126">
                  <c:v>98.268960000000007</c:v>
                </c:pt>
                <c:pt idx="3127">
                  <c:v>98.271190000000004</c:v>
                </c:pt>
                <c:pt idx="3128">
                  <c:v>98.273020000000002</c:v>
                </c:pt>
                <c:pt idx="3129">
                  <c:v>98.27261</c:v>
                </c:pt>
                <c:pt idx="3130">
                  <c:v>98.268389999999997</c:v>
                </c:pt>
                <c:pt idx="3131">
                  <c:v>98.260270000000006</c:v>
                </c:pt>
                <c:pt idx="3132">
                  <c:v>98.249529999999993</c:v>
                </c:pt>
                <c:pt idx="3133">
                  <c:v>98.238659999999996</c:v>
                </c:pt>
                <c:pt idx="3134">
                  <c:v>98.230320000000006</c:v>
                </c:pt>
                <c:pt idx="3135">
                  <c:v>98.226280000000003</c:v>
                </c:pt>
                <c:pt idx="3136">
                  <c:v>98.226929999999996</c:v>
                </c:pt>
                <c:pt idx="3137">
                  <c:v>98.231279999999998</c:v>
                </c:pt>
                <c:pt idx="3138">
                  <c:v>98.237589999999997</c:v>
                </c:pt>
                <c:pt idx="3139">
                  <c:v>98.244339999999994</c:v>
                </c:pt>
                <c:pt idx="3140">
                  <c:v>98.250320000000002</c:v>
                </c:pt>
                <c:pt idx="3141">
                  <c:v>98.255120000000005</c:v>
                </c:pt>
                <c:pt idx="3142">
                  <c:v>98.258629999999997</c:v>
                </c:pt>
                <c:pt idx="3143">
                  <c:v>98.260490000000004</c:v>
                </c:pt>
                <c:pt idx="3144">
                  <c:v>98.260189999999994</c:v>
                </c:pt>
                <c:pt idx="3145">
                  <c:v>98.257149999999996</c:v>
                </c:pt>
                <c:pt idx="3146">
                  <c:v>98.251469999999998</c:v>
                </c:pt>
                <c:pt idx="3147">
                  <c:v>98.244410000000002</c:v>
                </c:pt>
                <c:pt idx="3148">
                  <c:v>98.238200000000006</c:v>
                </c:pt>
                <c:pt idx="3149">
                  <c:v>98.235150000000004</c:v>
                </c:pt>
                <c:pt idx="3150">
                  <c:v>98.236590000000007</c:v>
                </c:pt>
                <c:pt idx="3151">
                  <c:v>98.242019999999997</c:v>
                </c:pt>
                <c:pt idx="3152">
                  <c:v>98.249279999999999</c:v>
                </c:pt>
                <c:pt idx="3153">
                  <c:v>98.255549999999999</c:v>
                </c:pt>
                <c:pt idx="3154">
                  <c:v>98.258380000000002</c:v>
                </c:pt>
                <c:pt idx="3155">
                  <c:v>98.256979999999999</c:v>
                </c:pt>
                <c:pt idx="3156">
                  <c:v>98.252260000000007</c:v>
                </c:pt>
                <c:pt idx="3157">
                  <c:v>98.246579999999994</c:v>
                </c:pt>
                <c:pt idx="3158">
                  <c:v>98.242639999999994</c:v>
                </c:pt>
                <c:pt idx="3159">
                  <c:v>98.242109999999997</c:v>
                </c:pt>
                <c:pt idx="3160">
                  <c:v>98.244900000000001</c:v>
                </c:pt>
                <c:pt idx="3161">
                  <c:v>98.249390000000005</c:v>
                </c:pt>
                <c:pt idx="3162">
                  <c:v>98.253320000000002</c:v>
                </c:pt>
                <c:pt idx="3163">
                  <c:v>98.255210000000005</c:v>
                </c:pt>
                <c:pt idx="3164">
                  <c:v>98.254750000000001</c:v>
                </c:pt>
                <c:pt idx="3165">
                  <c:v>98.252719999999997</c:v>
                </c:pt>
                <c:pt idx="3166">
                  <c:v>98.250389999999996</c:v>
                </c:pt>
                <c:pt idx="3167">
                  <c:v>98.248410000000007</c:v>
                </c:pt>
                <c:pt idx="3168">
                  <c:v>98.246619999999993</c:v>
                </c:pt>
                <c:pt idx="3169">
                  <c:v>98.243970000000004</c:v>
                </c:pt>
                <c:pt idx="3170">
                  <c:v>98.239440000000002</c:v>
                </c:pt>
                <c:pt idx="3171">
                  <c:v>98.232879999999994</c:v>
                </c:pt>
                <c:pt idx="3172">
                  <c:v>98.225139999999996</c:v>
                </c:pt>
                <c:pt idx="3173">
                  <c:v>98.217960000000005</c:v>
                </c:pt>
                <c:pt idx="3174">
                  <c:v>98.213229999999996</c:v>
                </c:pt>
                <c:pt idx="3175">
                  <c:v>98.211730000000003</c:v>
                </c:pt>
                <c:pt idx="3176">
                  <c:v>98.213070000000002</c:v>
                </c:pt>
                <c:pt idx="3177">
                  <c:v>98.215770000000006</c:v>
                </c:pt>
                <c:pt idx="3178">
                  <c:v>98.218239999999994</c:v>
                </c:pt>
                <c:pt idx="3179">
                  <c:v>98.219830000000002</c:v>
                </c:pt>
                <c:pt idx="3180">
                  <c:v>98.221069999999997</c:v>
                </c:pt>
                <c:pt idx="3181">
                  <c:v>98.223410000000001</c:v>
                </c:pt>
                <c:pt idx="3182">
                  <c:v>98.228390000000005</c:v>
                </c:pt>
                <c:pt idx="3183">
                  <c:v>98.2363</c:v>
                </c:pt>
                <c:pt idx="3184">
                  <c:v>98.246189999999999</c:v>
                </c:pt>
                <c:pt idx="3185">
                  <c:v>98.25591</c:v>
                </c:pt>
                <c:pt idx="3186">
                  <c:v>98.263289999999998</c:v>
                </c:pt>
                <c:pt idx="3187">
                  <c:v>98.26746</c:v>
                </c:pt>
                <c:pt idx="3188">
                  <c:v>98.268990000000002</c:v>
                </c:pt>
                <c:pt idx="3189">
                  <c:v>98.269739999999999</c:v>
                </c:pt>
                <c:pt idx="3190">
                  <c:v>98.271739999999994</c:v>
                </c:pt>
                <c:pt idx="3191">
                  <c:v>98.275779999999997</c:v>
                </c:pt>
                <c:pt idx="3192">
                  <c:v>98.281030000000001</c:v>
                </c:pt>
                <c:pt idx="3193">
                  <c:v>98.285030000000006</c:v>
                </c:pt>
                <c:pt idx="3194">
                  <c:v>98.285060000000001</c:v>
                </c:pt>
                <c:pt idx="3195">
                  <c:v>98.279449999999997</c:v>
                </c:pt>
                <c:pt idx="3196">
                  <c:v>98.268090000000001</c:v>
                </c:pt>
                <c:pt idx="3197">
                  <c:v>98.253039999999999</c:v>
                </c:pt>
                <c:pt idx="3198">
                  <c:v>98.237260000000006</c:v>
                </c:pt>
                <c:pt idx="3199">
                  <c:v>98.223269999999999</c:v>
                </c:pt>
                <c:pt idx="3200">
                  <c:v>98.212270000000004</c:v>
                </c:pt>
                <c:pt idx="3201">
                  <c:v>98.203639999999993</c:v>
                </c:pt>
                <c:pt idx="3202">
                  <c:v>98.19614</c:v>
                </c:pt>
                <c:pt idx="3203">
                  <c:v>98.188900000000004</c:v>
                </c:pt>
                <c:pt idx="3204">
                  <c:v>98.182029999999997</c:v>
                </c:pt>
                <c:pt idx="3205">
                  <c:v>98.176509999999993</c:v>
                </c:pt>
                <c:pt idx="3206">
                  <c:v>98.173649999999995</c:v>
                </c:pt>
                <c:pt idx="3207">
                  <c:v>98.173829999999995</c:v>
                </c:pt>
                <c:pt idx="3208">
                  <c:v>98.175939999999997</c:v>
                </c:pt>
                <c:pt idx="3209">
                  <c:v>98.177710000000005</c:v>
                </c:pt>
                <c:pt idx="3210">
                  <c:v>98.176699999999997</c:v>
                </c:pt>
                <c:pt idx="3211">
                  <c:v>98.17165</c:v>
                </c:pt>
                <c:pt idx="3212">
                  <c:v>98.162959999999998</c:v>
                </c:pt>
                <c:pt idx="3213">
                  <c:v>98.152749999999997</c:v>
                </c:pt>
                <c:pt idx="3214">
                  <c:v>98.143780000000007</c:v>
                </c:pt>
                <c:pt idx="3215">
                  <c:v>98.138189999999994</c:v>
                </c:pt>
                <c:pt idx="3216">
                  <c:v>98.136700000000005</c:v>
                </c:pt>
                <c:pt idx="3217">
                  <c:v>98.138319999999993</c:v>
                </c:pt>
                <c:pt idx="3218">
                  <c:v>98.141490000000005</c:v>
                </c:pt>
                <c:pt idx="3219">
                  <c:v>98.144859999999994</c:v>
                </c:pt>
                <c:pt idx="3220">
                  <c:v>98.148160000000004</c:v>
                </c:pt>
                <c:pt idx="3221">
                  <c:v>98.152140000000003</c:v>
                </c:pt>
                <c:pt idx="3222">
                  <c:v>98.158109999999994</c:v>
                </c:pt>
                <c:pt idx="3223">
                  <c:v>98.166499999999999</c:v>
                </c:pt>
                <c:pt idx="3224">
                  <c:v>98.176779999999994</c:v>
                </c:pt>
                <c:pt idx="3225">
                  <c:v>98.186949999999996</c:v>
                </c:pt>
                <c:pt idx="3226">
                  <c:v>98.194919999999996</c:v>
                </c:pt>
                <c:pt idx="3227">
                  <c:v>98.199389999999994</c:v>
                </c:pt>
                <c:pt idx="3228">
                  <c:v>98.200180000000003</c:v>
                </c:pt>
                <c:pt idx="3229">
                  <c:v>98.198390000000003</c:v>
                </c:pt>
                <c:pt idx="3230">
                  <c:v>98.195710000000005</c:v>
                </c:pt>
                <c:pt idx="3231">
                  <c:v>98.193100000000001</c:v>
                </c:pt>
                <c:pt idx="3232">
                  <c:v>98.190430000000006</c:v>
                </c:pt>
                <c:pt idx="3233">
                  <c:v>98.186700000000002</c:v>
                </c:pt>
                <c:pt idx="3234">
                  <c:v>98.180880000000002</c:v>
                </c:pt>
                <c:pt idx="3235">
                  <c:v>98.172830000000005</c:v>
                </c:pt>
                <c:pt idx="3236">
                  <c:v>98.163259999999994</c:v>
                </c:pt>
                <c:pt idx="3237">
                  <c:v>98.153880000000001</c:v>
                </c:pt>
                <c:pt idx="3238">
                  <c:v>98.146039999999999</c:v>
                </c:pt>
                <c:pt idx="3239">
                  <c:v>98.139880000000005</c:v>
                </c:pt>
                <c:pt idx="3240">
                  <c:v>98.134249999999994</c:v>
                </c:pt>
                <c:pt idx="3241">
                  <c:v>98.127219999999994</c:v>
                </c:pt>
                <c:pt idx="3242">
                  <c:v>98.117159999999998</c:v>
                </c:pt>
                <c:pt idx="3243">
                  <c:v>98.104370000000003</c:v>
                </c:pt>
                <c:pt idx="3244">
                  <c:v>98.090130000000002</c:v>
                </c:pt>
                <c:pt idx="3245">
                  <c:v>98.076930000000004</c:v>
                </c:pt>
                <c:pt idx="3246">
                  <c:v>98.066829999999996</c:v>
                </c:pt>
                <c:pt idx="3247">
                  <c:v>98.060270000000003</c:v>
                </c:pt>
                <c:pt idx="3248">
                  <c:v>98.056110000000004</c:v>
                </c:pt>
                <c:pt idx="3249">
                  <c:v>98.051910000000007</c:v>
                </c:pt>
                <c:pt idx="3250">
                  <c:v>98.045770000000005</c:v>
                </c:pt>
                <c:pt idx="3251">
                  <c:v>98.037700000000001</c:v>
                </c:pt>
                <c:pt idx="3252">
                  <c:v>98.029300000000006</c:v>
                </c:pt>
                <c:pt idx="3253">
                  <c:v>98.023219999999995</c:v>
                </c:pt>
                <c:pt idx="3254">
                  <c:v>98.02158</c:v>
                </c:pt>
                <c:pt idx="3255">
                  <c:v>98.024730000000005</c:v>
                </c:pt>
                <c:pt idx="3256">
                  <c:v>98.031090000000006</c:v>
                </c:pt>
                <c:pt idx="3257">
                  <c:v>98.03783</c:v>
                </c:pt>
                <c:pt idx="3258">
                  <c:v>98.043000000000006</c:v>
                </c:pt>
                <c:pt idx="3259">
                  <c:v>98.046530000000004</c:v>
                </c:pt>
                <c:pt idx="3260">
                  <c:v>98.049769999999995</c:v>
                </c:pt>
                <c:pt idx="3261">
                  <c:v>98.055210000000002</c:v>
                </c:pt>
                <c:pt idx="3262">
                  <c:v>98.063950000000006</c:v>
                </c:pt>
                <c:pt idx="3263">
                  <c:v>98.074479999999994</c:v>
                </c:pt>
                <c:pt idx="3264">
                  <c:v>98.082560000000001</c:v>
                </c:pt>
                <c:pt idx="3265">
                  <c:v>98.082629999999995</c:v>
                </c:pt>
                <c:pt idx="3266">
                  <c:v>98.070530000000005</c:v>
                </c:pt>
                <c:pt idx="3267">
                  <c:v>98.045850000000002</c:v>
                </c:pt>
                <c:pt idx="3268">
                  <c:v>98.011359999999996</c:v>
                </c:pt>
                <c:pt idx="3269">
                  <c:v>97.97278</c:v>
                </c:pt>
                <c:pt idx="3270">
                  <c:v>97.936189999999996</c:v>
                </c:pt>
                <c:pt idx="3271">
                  <c:v>97.905159999999995</c:v>
                </c:pt>
                <c:pt idx="3272">
                  <c:v>97.880619999999993</c:v>
                </c:pt>
                <c:pt idx="3273">
                  <c:v>97.861270000000005</c:v>
                </c:pt>
                <c:pt idx="3274">
                  <c:v>97.845249999999993</c:v>
                </c:pt>
                <c:pt idx="3275">
                  <c:v>97.832160000000002</c:v>
                </c:pt>
                <c:pt idx="3276">
                  <c:v>97.823030000000003</c:v>
                </c:pt>
                <c:pt idx="3277">
                  <c:v>97.819400000000002</c:v>
                </c:pt>
                <c:pt idx="3278">
                  <c:v>97.822689999999994</c:v>
                </c:pt>
                <c:pt idx="3279">
                  <c:v>97.832049999999995</c:v>
                </c:pt>
                <c:pt idx="3280">
                  <c:v>97.845190000000002</c:v>
                </c:pt>
                <c:pt idx="3281">
                  <c:v>97.858900000000006</c:v>
                </c:pt>
                <c:pt idx="3282">
                  <c:v>97.871030000000005</c:v>
                </c:pt>
                <c:pt idx="3283">
                  <c:v>97.881739999999994</c:v>
                </c:pt>
                <c:pt idx="3284">
                  <c:v>97.892780000000002</c:v>
                </c:pt>
                <c:pt idx="3285">
                  <c:v>97.906909999999996</c:v>
                </c:pt>
                <c:pt idx="3286">
                  <c:v>97.925929999999994</c:v>
                </c:pt>
                <c:pt idx="3287">
                  <c:v>97.949200000000005</c:v>
                </c:pt>
                <c:pt idx="3288">
                  <c:v>97.973749999999995</c:v>
                </c:pt>
                <c:pt idx="3289">
                  <c:v>97.995450000000005</c:v>
                </c:pt>
                <c:pt idx="3290">
                  <c:v>98.010930000000002</c:v>
                </c:pt>
                <c:pt idx="3291">
                  <c:v>98.019750000000002</c:v>
                </c:pt>
                <c:pt idx="3292">
                  <c:v>98.023719999999997</c:v>
                </c:pt>
                <c:pt idx="3293">
                  <c:v>98.026470000000003</c:v>
                </c:pt>
                <c:pt idx="3294">
                  <c:v>98.030950000000004</c:v>
                </c:pt>
                <c:pt idx="3295">
                  <c:v>98.037909999999997</c:v>
                </c:pt>
                <c:pt idx="3296">
                  <c:v>98.045270000000002</c:v>
                </c:pt>
                <c:pt idx="3297">
                  <c:v>98.049670000000006</c:v>
                </c:pt>
                <c:pt idx="3298">
                  <c:v>98.047889999999995</c:v>
                </c:pt>
                <c:pt idx="3299">
                  <c:v>98.039709999999999</c:v>
                </c:pt>
                <c:pt idx="3300">
                  <c:v>98.02731</c:v>
                </c:pt>
                <c:pt idx="3301">
                  <c:v>98.015010000000004</c:v>
                </c:pt>
                <c:pt idx="3302">
                  <c:v>98.007189999999994</c:v>
                </c:pt>
                <c:pt idx="3303">
                  <c:v>98.005939999999995</c:v>
                </c:pt>
                <c:pt idx="3304">
                  <c:v>98.010270000000006</c:v>
                </c:pt>
                <c:pt idx="3305">
                  <c:v>98.017080000000007</c:v>
                </c:pt>
                <c:pt idx="3306">
                  <c:v>98.023009999999999</c:v>
                </c:pt>
                <c:pt idx="3307">
                  <c:v>98.026499999999999</c:v>
                </c:pt>
                <c:pt idx="3308">
                  <c:v>98.028139999999993</c:v>
                </c:pt>
                <c:pt idx="3309">
                  <c:v>98.03004</c:v>
                </c:pt>
                <c:pt idx="3310">
                  <c:v>98.034639999999996</c:v>
                </c:pt>
                <c:pt idx="3311">
                  <c:v>98.042450000000002</c:v>
                </c:pt>
                <c:pt idx="3312">
                  <c:v>98.051990000000004</c:v>
                </c:pt>
                <c:pt idx="3313">
                  <c:v>98.059809999999999</c:v>
                </c:pt>
                <c:pt idx="3314">
                  <c:v>98.062989999999999</c:v>
                </c:pt>
                <c:pt idx="3315">
                  <c:v>98.06026</c:v>
                </c:pt>
                <c:pt idx="3316">
                  <c:v>98.052909999999997</c:v>
                </c:pt>
                <c:pt idx="3317">
                  <c:v>98.043940000000006</c:v>
                </c:pt>
                <c:pt idx="3318">
                  <c:v>98.036860000000004</c:v>
                </c:pt>
                <c:pt idx="3319">
                  <c:v>98.033330000000007</c:v>
                </c:pt>
                <c:pt idx="3320">
                  <c:v>98.032610000000005</c:v>
                </c:pt>
                <c:pt idx="3321">
                  <c:v>98.031880000000001</c:v>
                </c:pt>
                <c:pt idx="3322">
                  <c:v>98.028030000000001</c:v>
                </c:pt>
                <c:pt idx="3323">
                  <c:v>98.019620000000003</c:v>
                </c:pt>
                <c:pt idx="3324">
                  <c:v>98.007230000000007</c:v>
                </c:pt>
                <c:pt idx="3325">
                  <c:v>97.993809999999996</c:v>
                </c:pt>
                <c:pt idx="3326">
                  <c:v>97.982650000000007</c:v>
                </c:pt>
                <c:pt idx="3327">
                  <c:v>97.975849999999994</c:v>
                </c:pt>
                <c:pt idx="3328">
                  <c:v>97.973110000000005</c:v>
                </c:pt>
                <c:pt idx="3329">
                  <c:v>97.972120000000004</c:v>
                </c:pt>
                <c:pt idx="3330">
                  <c:v>97.969980000000007</c:v>
                </c:pt>
                <c:pt idx="3331">
                  <c:v>97.965230000000005</c:v>
                </c:pt>
                <c:pt idx="3332">
                  <c:v>97.958470000000005</c:v>
                </c:pt>
                <c:pt idx="3333">
                  <c:v>97.952349999999996</c:v>
                </c:pt>
                <c:pt idx="3334">
                  <c:v>97.950159999999997</c:v>
                </c:pt>
                <c:pt idx="3335">
                  <c:v>97.953729999999993</c:v>
                </c:pt>
                <c:pt idx="3336">
                  <c:v>97.962500000000006</c:v>
                </c:pt>
                <c:pt idx="3337">
                  <c:v>97.974209999999999</c:v>
                </c:pt>
                <c:pt idx="3338">
                  <c:v>97.985699999999994</c:v>
                </c:pt>
                <c:pt idx="3339">
                  <c:v>97.995480000000001</c:v>
                </c:pt>
                <c:pt idx="3340">
                  <c:v>98.003360000000001</c:v>
                </c:pt>
                <c:pt idx="3341">
                  <c:v>98.010710000000003</c:v>
                </c:pt>
                <c:pt idx="3342">
                  <c:v>98.01849</c:v>
                </c:pt>
                <c:pt idx="3343">
                  <c:v>98.026049999999998</c:v>
                </c:pt>
                <c:pt idx="3344">
                  <c:v>98.030779999999993</c:v>
                </c:pt>
                <c:pt idx="3345">
                  <c:v>98.029079999999993</c:v>
                </c:pt>
                <c:pt idx="3346">
                  <c:v>98.018450000000001</c:v>
                </c:pt>
                <c:pt idx="3347">
                  <c:v>97.999499999999998</c:v>
                </c:pt>
                <c:pt idx="3348">
                  <c:v>97.975539999999995</c:v>
                </c:pt>
                <c:pt idx="3349">
                  <c:v>97.952119999999994</c:v>
                </c:pt>
                <c:pt idx="3350">
                  <c:v>97.934250000000006</c:v>
                </c:pt>
                <c:pt idx="3351">
                  <c:v>97.924530000000004</c:v>
                </c:pt>
                <c:pt idx="3352">
                  <c:v>97.9221</c:v>
                </c:pt>
                <c:pt idx="3353">
                  <c:v>97.922749999999994</c:v>
                </c:pt>
                <c:pt idx="3354">
                  <c:v>97.921869999999998</c:v>
                </c:pt>
                <c:pt idx="3355">
                  <c:v>97.916460000000001</c:v>
                </c:pt>
                <c:pt idx="3356">
                  <c:v>97.906679999999994</c:v>
                </c:pt>
                <c:pt idx="3357">
                  <c:v>97.895589999999999</c:v>
                </c:pt>
                <c:pt idx="3358">
                  <c:v>97.887349999999998</c:v>
                </c:pt>
                <c:pt idx="3359">
                  <c:v>97.885090000000005</c:v>
                </c:pt>
                <c:pt idx="3360">
                  <c:v>97.889309999999995</c:v>
                </c:pt>
                <c:pt idx="3361">
                  <c:v>97.898089999999996</c:v>
                </c:pt>
                <c:pt idx="3362">
                  <c:v>97.90813</c:v>
                </c:pt>
                <c:pt idx="3363">
                  <c:v>97.917029999999997</c:v>
                </c:pt>
                <c:pt idx="3364">
                  <c:v>97.923320000000004</c:v>
                </c:pt>
                <c:pt idx="3365">
                  <c:v>97.927509999999998</c:v>
                </c:pt>
                <c:pt idx="3366">
                  <c:v>97.930760000000006</c:v>
                </c:pt>
                <c:pt idx="3367">
                  <c:v>97.933359999999993</c:v>
                </c:pt>
                <c:pt idx="3368">
                  <c:v>97.934460000000001</c:v>
                </c:pt>
                <c:pt idx="3369">
                  <c:v>97.932329999999993</c:v>
                </c:pt>
                <c:pt idx="3370">
                  <c:v>97.925839999999994</c:v>
                </c:pt>
                <c:pt idx="3371">
                  <c:v>97.915719999999993</c:v>
                </c:pt>
                <c:pt idx="3372">
                  <c:v>97.904380000000003</c:v>
                </c:pt>
                <c:pt idx="3373">
                  <c:v>97.895120000000006</c:v>
                </c:pt>
                <c:pt idx="3374">
                  <c:v>97.890829999999994</c:v>
                </c:pt>
                <c:pt idx="3375">
                  <c:v>97.892060000000001</c:v>
                </c:pt>
                <c:pt idx="3376">
                  <c:v>97.896749999999997</c:v>
                </c:pt>
                <c:pt idx="3377">
                  <c:v>97.900989999999993</c:v>
                </c:pt>
                <c:pt idx="3378">
                  <c:v>97.901420000000002</c:v>
                </c:pt>
                <c:pt idx="3379">
                  <c:v>97.896659999999997</c:v>
                </c:pt>
                <c:pt idx="3380">
                  <c:v>97.887770000000003</c:v>
                </c:pt>
                <c:pt idx="3381">
                  <c:v>97.877849999999995</c:v>
                </c:pt>
                <c:pt idx="3382">
                  <c:v>97.870329999999996</c:v>
                </c:pt>
                <c:pt idx="3383">
                  <c:v>97.866990000000001</c:v>
                </c:pt>
                <c:pt idx="3384">
                  <c:v>97.867580000000004</c:v>
                </c:pt>
                <c:pt idx="3385">
                  <c:v>97.869759999999999</c:v>
                </c:pt>
                <c:pt idx="3386">
                  <c:v>97.871039999999994</c:v>
                </c:pt>
                <c:pt idx="3387">
                  <c:v>97.870159999999998</c:v>
                </c:pt>
                <c:pt idx="3388">
                  <c:v>97.867000000000004</c:v>
                </c:pt>
                <c:pt idx="3389">
                  <c:v>97.862819999999999</c:v>
                </c:pt>
                <c:pt idx="3390">
                  <c:v>97.858149999999995</c:v>
                </c:pt>
                <c:pt idx="3391">
                  <c:v>97.85248</c:v>
                </c:pt>
                <c:pt idx="3392">
                  <c:v>97.843720000000005</c:v>
                </c:pt>
                <c:pt idx="3393">
                  <c:v>97.829639999999998</c:v>
                </c:pt>
                <c:pt idx="3394">
                  <c:v>97.809600000000003</c:v>
                </c:pt>
                <c:pt idx="3395">
                  <c:v>97.785709999999995</c:v>
                </c:pt>
                <c:pt idx="3396">
                  <c:v>97.761759999999995</c:v>
                </c:pt>
                <c:pt idx="3397">
                  <c:v>97.742660000000001</c:v>
                </c:pt>
                <c:pt idx="3398">
                  <c:v>97.732169999999996</c:v>
                </c:pt>
                <c:pt idx="3399">
                  <c:v>97.731549999999999</c:v>
                </c:pt>
                <c:pt idx="3400">
                  <c:v>97.739040000000003</c:v>
                </c:pt>
                <c:pt idx="3401">
                  <c:v>97.751279999999994</c:v>
                </c:pt>
                <c:pt idx="3402">
                  <c:v>97.764849999999996</c:v>
                </c:pt>
                <c:pt idx="3403">
                  <c:v>97.778260000000003</c:v>
                </c:pt>
                <c:pt idx="3404">
                  <c:v>97.791629999999998</c:v>
                </c:pt>
                <c:pt idx="3405">
                  <c:v>97.806299999999993</c:v>
                </c:pt>
                <c:pt idx="3406">
                  <c:v>97.823560000000001</c:v>
                </c:pt>
                <c:pt idx="3407">
                  <c:v>97.842569999999995</c:v>
                </c:pt>
                <c:pt idx="3408">
                  <c:v>97.860759999999999</c:v>
                </c:pt>
                <c:pt idx="3409">
                  <c:v>97.874499999999998</c:v>
                </c:pt>
                <c:pt idx="3410">
                  <c:v>97.881280000000004</c:v>
                </c:pt>
                <c:pt idx="3411">
                  <c:v>97.880840000000006</c:v>
                </c:pt>
                <c:pt idx="3412">
                  <c:v>97.875339999999994</c:v>
                </c:pt>
                <c:pt idx="3413">
                  <c:v>97.868009999999998</c:v>
                </c:pt>
                <c:pt idx="3414">
                  <c:v>97.861900000000006</c:v>
                </c:pt>
                <c:pt idx="3415">
                  <c:v>97.857650000000007</c:v>
                </c:pt>
                <c:pt idx="3416">
                  <c:v>97.853840000000005</c:v>
                </c:pt>
                <c:pt idx="3417">
                  <c:v>97.84787</c:v>
                </c:pt>
                <c:pt idx="3418">
                  <c:v>97.838220000000007</c:v>
                </c:pt>
                <c:pt idx="3419">
                  <c:v>97.825959999999995</c:v>
                </c:pt>
                <c:pt idx="3420">
                  <c:v>97.814700000000002</c:v>
                </c:pt>
                <c:pt idx="3421">
                  <c:v>97.809439999999995</c:v>
                </c:pt>
                <c:pt idx="3422">
                  <c:v>97.814139999999995</c:v>
                </c:pt>
                <c:pt idx="3423">
                  <c:v>97.829769999999996</c:v>
                </c:pt>
                <c:pt idx="3424">
                  <c:v>97.853610000000003</c:v>
                </c:pt>
                <c:pt idx="3425">
                  <c:v>97.880449999999996</c:v>
                </c:pt>
                <c:pt idx="3426">
                  <c:v>97.90428</c:v>
                </c:pt>
                <c:pt idx="3427">
                  <c:v>97.920749999999998</c:v>
                </c:pt>
                <c:pt idx="3428">
                  <c:v>97.927940000000007</c:v>
                </c:pt>
                <c:pt idx="3429">
                  <c:v>97.927000000000007</c:v>
                </c:pt>
                <c:pt idx="3430">
                  <c:v>97.921090000000007</c:v>
                </c:pt>
                <c:pt idx="3431">
                  <c:v>97.913740000000004</c:v>
                </c:pt>
                <c:pt idx="3432">
                  <c:v>97.907679999999999</c:v>
                </c:pt>
                <c:pt idx="3433">
                  <c:v>97.904129999999995</c:v>
                </c:pt>
                <c:pt idx="3434">
                  <c:v>97.902950000000004</c:v>
                </c:pt>
                <c:pt idx="3435">
                  <c:v>97.903779999999998</c:v>
                </c:pt>
                <c:pt idx="3436">
                  <c:v>97.906109999999998</c:v>
                </c:pt>
                <c:pt idx="3437">
                  <c:v>97.909899999999993</c:v>
                </c:pt>
                <c:pt idx="3438">
                  <c:v>97.915279999999996</c:v>
                </c:pt>
                <c:pt idx="3439">
                  <c:v>97.921859999999995</c:v>
                </c:pt>
                <c:pt idx="3440">
                  <c:v>97.928790000000006</c:v>
                </c:pt>
                <c:pt idx="3441">
                  <c:v>97.934489999999997</c:v>
                </c:pt>
                <c:pt idx="3442">
                  <c:v>97.937809999999999</c:v>
                </c:pt>
                <c:pt idx="3443">
                  <c:v>97.938419999999994</c:v>
                </c:pt>
                <c:pt idx="3444">
                  <c:v>97.936920000000001</c:v>
                </c:pt>
                <c:pt idx="3445">
                  <c:v>97.934700000000007</c:v>
                </c:pt>
                <c:pt idx="3446">
                  <c:v>97.933329999999998</c:v>
                </c:pt>
                <c:pt idx="3447">
                  <c:v>97.93356</c:v>
                </c:pt>
                <c:pt idx="3448">
                  <c:v>97.935069999999996</c:v>
                </c:pt>
                <c:pt idx="3449">
                  <c:v>97.936750000000004</c:v>
                </c:pt>
                <c:pt idx="3450">
                  <c:v>97.9375</c:v>
                </c:pt>
                <c:pt idx="3451">
                  <c:v>97.936869999999999</c:v>
                </c:pt>
                <c:pt idx="3452">
                  <c:v>97.935199999999995</c:v>
                </c:pt>
                <c:pt idx="3453">
                  <c:v>97.933539999999994</c:v>
                </c:pt>
                <c:pt idx="3454">
                  <c:v>97.932980000000001</c:v>
                </c:pt>
                <c:pt idx="3455">
                  <c:v>97.933850000000007</c:v>
                </c:pt>
                <c:pt idx="3456">
                  <c:v>97.935450000000003</c:v>
                </c:pt>
                <c:pt idx="3457">
                  <c:v>97.936520000000002</c:v>
                </c:pt>
                <c:pt idx="3458">
                  <c:v>97.935879999999997</c:v>
                </c:pt>
                <c:pt idx="3459">
                  <c:v>97.933310000000006</c:v>
                </c:pt>
                <c:pt idx="3460">
                  <c:v>97.929299999999998</c:v>
                </c:pt>
                <c:pt idx="3461">
                  <c:v>97.92501</c:v>
                </c:pt>
                <c:pt idx="3462">
                  <c:v>97.921580000000006</c:v>
                </c:pt>
                <c:pt idx="3463">
                  <c:v>97.919399999999996</c:v>
                </c:pt>
                <c:pt idx="3464">
                  <c:v>97.917829999999995</c:v>
                </c:pt>
                <c:pt idx="3465">
                  <c:v>97.915890000000005</c:v>
                </c:pt>
                <c:pt idx="3466">
                  <c:v>97.912660000000002</c:v>
                </c:pt>
                <c:pt idx="3467">
                  <c:v>97.908450000000002</c:v>
                </c:pt>
                <c:pt idx="3468">
                  <c:v>97.904300000000006</c:v>
                </c:pt>
                <c:pt idx="3469">
                  <c:v>97.901899999999998</c:v>
                </c:pt>
                <c:pt idx="3470">
                  <c:v>97.902690000000007</c:v>
                </c:pt>
                <c:pt idx="3471">
                  <c:v>97.906989999999993</c:v>
                </c:pt>
                <c:pt idx="3472">
                  <c:v>97.913749999999993</c:v>
                </c:pt>
                <c:pt idx="3473">
                  <c:v>97.920950000000005</c:v>
                </c:pt>
                <c:pt idx="3474">
                  <c:v>97.926749999999998</c:v>
                </c:pt>
                <c:pt idx="3475">
                  <c:v>97.930250000000001</c:v>
                </c:pt>
                <c:pt idx="3476">
                  <c:v>97.931640000000002</c:v>
                </c:pt>
                <c:pt idx="3477">
                  <c:v>97.932259999999999</c:v>
                </c:pt>
                <c:pt idx="3478">
                  <c:v>97.933610000000002</c:v>
                </c:pt>
                <c:pt idx="3479">
                  <c:v>97.936480000000003</c:v>
                </c:pt>
                <c:pt idx="3480">
                  <c:v>97.940610000000007</c:v>
                </c:pt>
                <c:pt idx="3481">
                  <c:v>97.944760000000002</c:v>
                </c:pt>
                <c:pt idx="3482">
                  <c:v>97.947620000000001</c:v>
                </c:pt>
                <c:pt idx="3483">
                  <c:v>97.948520000000002</c:v>
                </c:pt>
                <c:pt idx="3484">
                  <c:v>97.947749999999999</c:v>
                </c:pt>
                <c:pt idx="3485">
                  <c:v>97.946550000000002</c:v>
                </c:pt>
                <c:pt idx="3486">
                  <c:v>97.946389999999994</c:v>
                </c:pt>
                <c:pt idx="3487">
                  <c:v>97.948160000000001</c:v>
                </c:pt>
                <c:pt idx="3488">
                  <c:v>97.951779999999999</c:v>
                </c:pt>
                <c:pt idx="3489">
                  <c:v>97.956119999999999</c:v>
                </c:pt>
                <c:pt idx="3490">
                  <c:v>97.959760000000003</c:v>
                </c:pt>
                <c:pt idx="3491">
                  <c:v>97.961690000000004</c:v>
                </c:pt>
                <c:pt idx="3492">
                  <c:v>97.961410000000001</c:v>
                </c:pt>
                <c:pt idx="3493">
                  <c:v>97.959400000000002</c:v>
                </c:pt>
                <c:pt idx="3494">
                  <c:v>97.956530000000001</c:v>
                </c:pt>
                <c:pt idx="3495">
                  <c:v>97.953519999999997</c:v>
                </c:pt>
                <c:pt idx="3496">
                  <c:v>97.950680000000006</c:v>
                </c:pt>
                <c:pt idx="3497">
                  <c:v>97.947919999999996</c:v>
                </c:pt>
                <c:pt idx="3498">
                  <c:v>97.945080000000004</c:v>
                </c:pt>
                <c:pt idx="3499">
                  <c:v>97.942400000000006</c:v>
                </c:pt>
                <c:pt idx="3500">
                  <c:v>97.94041</c:v>
                </c:pt>
                <c:pt idx="3501">
                  <c:v>97.940079999999995</c:v>
                </c:pt>
                <c:pt idx="3502">
                  <c:v>97.942149999999998</c:v>
                </c:pt>
                <c:pt idx="3503">
                  <c:v>97.946860000000001</c:v>
                </c:pt>
                <c:pt idx="3504">
                  <c:v>97.953770000000006</c:v>
                </c:pt>
                <c:pt idx="3505">
                  <c:v>97.961780000000005</c:v>
                </c:pt>
                <c:pt idx="3506">
                  <c:v>97.969970000000004</c:v>
                </c:pt>
                <c:pt idx="3507">
                  <c:v>97.977770000000007</c:v>
                </c:pt>
                <c:pt idx="3508">
                  <c:v>97.984930000000006</c:v>
                </c:pt>
                <c:pt idx="3509">
                  <c:v>97.991650000000007</c:v>
                </c:pt>
                <c:pt idx="3510">
                  <c:v>97.997789999999995</c:v>
                </c:pt>
                <c:pt idx="3511">
                  <c:v>98.002719999999997</c:v>
                </c:pt>
                <c:pt idx="3512">
                  <c:v>98.005070000000003</c:v>
                </c:pt>
                <c:pt idx="3513">
                  <c:v>98.003399999999999</c:v>
                </c:pt>
                <c:pt idx="3514">
                  <c:v>97.996979999999994</c:v>
                </c:pt>
                <c:pt idx="3515">
                  <c:v>97.986279999999994</c:v>
                </c:pt>
                <c:pt idx="3516">
                  <c:v>97.973079999999996</c:v>
                </c:pt>
                <c:pt idx="3517">
                  <c:v>97.960080000000005</c:v>
                </c:pt>
                <c:pt idx="3518">
                  <c:v>97.949600000000004</c:v>
                </c:pt>
                <c:pt idx="3519">
                  <c:v>97.943250000000006</c:v>
                </c:pt>
                <c:pt idx="3520">
                  <c:v>97.940870000000004</c:v>
                </c:pt>
                <c:pt idx="3521">
                  <c:v>97.941209999999998</c:v>
                </c:pt>
                <c:pt idx="3522">
                  <c:v>97.942409999999995</c:v>
                </c:pt>
                <c:pt idx="3523">
                  <c:v>97.943179999999998</c:v>
                </c:pt>
                <c:pt idx="3524">
                  <c:v>97.942700000000002</c:v>
                </c:pt>
                <c:pt idx="3525">
                  <c:v>97.941299999999998</c:v>
                </c:pt>
                <c:pt idx="3526">
                  <c:v>97.939689999999999</c:v>
                </c:pt>
                <c:pt idx="3527">
                  <c:v>97.938389999999998</c:v>
                </c:pt>
                <c:pt idx="3528">
                  <c:v>97.937420000000003</c:v>
                </c:pt>
                <c:pt idx="3529">
                  <c:v>97.936390000000003</c:v>
                </c:pt>
                <c:pt idx="3530">
                  <c:v>97.934839999999994</c:v>
                </c:pt>
                <c:pt idx="3531">
                  <c:v>97.932850000000002</c:v>
                </c:pt>
                <c:pt idx="3532">
                  <c:v>97.930880000000002</c:v>
                </c:pt>
                <c:pt idx="3533">
                  <c:v>97.9298</c:v>
                </c:pt>
                <c:pt idx="3534">
                  <c:v>97.930509999999998</c:v>
                </c:pt>
                <c:pt idx="3535">
                  <c:v>97.933099999999996</c:v>
                </c:pt>
                <c:pt idx="3536">
                  <c:v>97.936899999999994</c:v>
                </c:pt>
                <c:pt idx="3537">
                  <c:v>97.940560000000005</c:v>
                </c:pt>
                <c:pt idx="3538">
                  <c:v>97.942750000000004</c:v>
                </c:pt>
                <c:pt idx="3539">
                  <c:v>97.942779999999999</c:v>
                </c:pt>
                <c:pt idx="3540">
                  <c:v>97.940669999999997</c:v>
                </c:pt>
                <c:pt idx="3541">
                  <c:v>97.937169999999995</c:v>
                </c:pt>
                <c:pt idx="3542">
                  <c:v>97.933449999999993</c:v>
                </c:pt>
                <c:pt idx="3543">
                  <c:v>97.930269999999993</c:v>
                </c:pt>
                <c:pt idx="3544">
                  <c:v>97.927949999999996</c:v>
                </c:pt>
                <c:pt idx="3545">
                  <c:v>97.926249999999996</c:v>
                </c:pt>
                <c:pt idx="3546">
                  <c:v>97.92483</c:v>
                </c:pt>
                <c:pt idx="3547">
                  <c:v>97.923810000000003</c:v>
                </c:pt>
                <c:pt idx="3548">
                  <c:v>97.923389999999998</c:v>
                </c:pt>
                <c:pt idx="3549">
                  <c:v>97.924239999999998</c:v>
                </c:pt>
                <c:pt idx="3550">
                  <c:v>97.926739999999995</c:v>
                </c:pt>
                <c:pt idx="3551">
                  <c:v>97.930890000000005</c:v>
                </c:pt>
                <c:pt idx="3552">
                  <c:v>97.935929999999999</c:v>
                </c:pt>
                <c:pt idx="3553">
                  <c:v>97.940870000000004</c:v>
                </c:pt>
                <c:pt idx="3554">
                  <c:v>97.944980000000001</c:v>
                </c:pt>
                <c:pt idx="3555">
                  <c:v>97.9482</c:v>
                </c:pt>
                <c:pt idx="3556">
                  <c:v>97.951070000000001</c:v>
                </c:pt>
                <c:pt idx="3557">
                  <c:v>97.954480000000004</c:v>
                </c:pt>
                <c:pt idx="3558">
                  <c:v>97.959239999999994</c:v>
                </c:pt>
                <c:pt idx="3559">
                  <c:v>97.965459999999993</c:v>
                </c:pt>
                <c:pt idx="3560">
                  <c:v>97.972449999999995</c:v>
                </c:pt>
                <c:pt idx="3561">
                  <c:v>97.978989999999996</c:v>
                </c:pt>
                <c:pt idx="3562">
                  <c:v>97.983959999999996</c:v>
                </c:pt>
                <c:pt idx="3563">
                  <c:v>97.987030000000004</c:v>
                </c:pt>
                <c:pt idx="3564">
                  <c:v>97.988529999999997</c:v>
                </c:pt>
                <c:pt idx="3565">
                  <c:v>97.989360000000005</c:v>
                </c:pt>
                <c:pt idx="3566">
                  <c:v>97.99051</c:v>
                </c:pt>
                <c:pt idx="3567">
                  <c:v>97.992429999999999</c:v>
                </c:pt>
                <c:pt idx="3568">
                  <c:v>97.99485</c:v>
                </c:pt>
                <c:pt idx="3569">
                  <c:v>97.99691</c:v>
                </c:pt>
                <c:pt idx="3570">
                  <c:v>97.997960000000006</c:v>
                </c:pt>
                <c:pt idx="3571">
                  <c:v>97.997889999999998</c:v>
                </c:pt>
                <c:pt idx="3572">
                  <c:v>97.997320000000002</c:v>
                </c:pt>
                <c:pt idx="3573">
                  <c:v>97.99736</c:v>
                </c:pt>
                <c:pt idx="3574">
                  <c:v>97.999099999999999</c:v>
                </c:pt>
                <c:pt idx="3575">
                  <c:v>98.002870000000001</c:v>
                </c:pt>
                <c:pt idx="3576">
                  <c:v>98.008139999999997</c:v>
                </c:pt>
                <c:pt idx="3577">
                  <c:v>98.013639999999995</c:v>
                </c:pt>
                <c:pt idx="3578">
                  <c:v>98.018159999999995</c:v>
                </c:pt>
                <c:pt idx="3579">
                  <c:v>98.021159999999995</c:v>
                </c:pt>
                <c:pt idx="3580">
                  <c:v>98.022859999999994</c:v>
                </c:pt>
                <c:pt idx="3581">
                  <c:v>98.024249999999995</c:v>
                </c:pt>
                <c:pt idx="3582">
                  <c:v>98.026539999999997</c:v>
                </c:pt>
                <c:pt idx="3583">
                  <c:v>98.030270000000002</c:v>
                </c:pt>
                <c:pt idx="3584">
                  <c:v>98.035480000000007</c:v>
                </c:pt>
                <c:pt idx="3585">
                  <c:v>98.041439999999994</c:v>
                </c:pt>
                <c:pt idx="3586">
                  <c:v>98.047420000000002</c:v>
                </c:pt>
                <c:pt idx="3587">
                  <c:v>98.053340000000006</c:v>
                </c:pt>
                <c:pt idx="3588">
                  <c:v>98.059439999999995</c:v>
                </c:pt>
                <c:pt idx="3589">
                  <c:v>98.066389999999998</c:v>
                </c:pt>
                <c:pt idx="3590">
                  <c:v>98.074489999999997</c:v>
                </c:pt>
                <c:pt idx="3591">
                  <c:v>98.082939999999994</c:v>
                </c:pt>
                <c:pt idx="3592">
                  <c:v>98.089709999999997</c:v>
                </c:pt>
                <c:pt idx="3593">
                  <c:v>98.092219999999998</c:v>
                </c:pt>
                <c:pt idx="3594">
                  <c:v>98.088329999999999</c:v>
                </c:pt>
                <c:pt idx="3595">
                  <c:v>98.077579999999998</c:v>
                </c:pt>
                <c:pt idx="3596">
                  <c:v>98.061260000000004</c:v>
                </c:pt>
                <c:pt idx="3597">
                  <c:v>98.04213</c:v>
                </c:pt>
                <c:pt idx="3598">
                  <c:v>98.023399999999995</c:v>
                </c:pt>
                <c:pt idx="3599">
                  <c:v>98.007159999999999</c:v>
                </c:pt>
                <c:pt idx="3600">
                  <c:v>97.993799999999993</c:v>
                </c:pt>
                <c:pt idx="3601">
                  <c:v>97.982140000000001</c:v>
                </c:pt>
                <c:pt idx="3602">
                  <c:v>97.970569999999995</c:v>
                </c:pt>
                <c:pt idx="3603">
                  <c:v>97.958169999999996</c:v>
                </c:pt>
                <c:pt idx="3604">
                  <c:v>97.945220000000006</c:v>
                </c:pt>
                <c:pt idx="3605">
                  <c:v>97.933440000000004</c:v>
                </c:pt>
                <c:pt idx="3606">
                  <c:v>97.924959999999999</c:v>
                </c:pt>
                <c:pt idx="3607">
                  <c:v>97.921009999999995</c:v>
                </c:pt>
                <c:pt idx="3608">
                  <c:v>97.921490000000006</c:v>
                </c:pt>
                <c:pt idx="3609">
                  <c:v>97.924719999999994</c:v>
                </c:pt>
                <c:pt idx="3610">
                  <c:v>97.9285</c:v>
                </c:pt>
                <c:pt idx="3611">
                  <c:v>97.931299999999993</c:v>
                </c:pt>
                <c:pt idx="3612">
                  <c:v>97.932749999999999</c:v>
                </c:pt>
                <c:pt idx="3613">
                  <c:v>97.933920000000001</c:v>
                </c:pt>
                <c:pt idx="3614">
                  <c:v>97.936400000000006</c:v>
                </c:pt>
                <c:pt idx="3615">
                  <c:v>97.941220000000001</c:v>
                </c:pt>
                <c:pt idx="3616">
                  <c:v>97.947999999999993</c:v>
                </c:pt>
                <c:pt idx="3617">
                  <c:v>97.955029999999994</c:v>
                </c:pt>
                <c:pt idx="3618">
                  <c:v>97.960220000000007</c:v>
                </c:pt>
                <c:pt idx="3619">
                  <c:v>97.962490000000003</c:v>
                </c:pt>
                <c:pt idx="3620">
                  <c:v>97.961500000000001</c:v>
                </c:pt>
                <c:pt idx="3621">
                  <c:v>97.958910000000003</c:v>
                </c:pt>
                <c:pt idx="3622">
                  <c:v>97.956620000000001</c:v>
                </c:pt>
                <c:pt idx="3623">
                  <c:v>97.956000000000003</c:v>
                </c:pt>
                <c:pt idx="3624">
                  <c:v>97.956950000000006</c:v>
                </c:pt>
                <c:pt idx="3625">
                  <c:v>97.958179999999999</c:v>
                </c:pt>
                <c:pt idx="3626">
                  <c:v>97.957899999999995</c:v>
                </c:pt>
                <c:pt idx="3627">
                  <c:v>97.955449999999999</c:v>
                </c:pt>
                <c:pt idx="3628">
                  <c:v>97.951130000000006</c:v>
                </c:pt>
                <c:pt idx="3629">
                  <c:v>97.946820000000002</c:v>
                </c:pt>
                <c:pt idx="3630">
                  <c:v>97.944220000000001</c:v>
                </c:pt>
                <c:pt idx="3631">
                  <c:v>97.944270000000003</c:v>
                </c:pt>
                <c:pt idx="3632">
                  <c:v>97.946179999999998</c:v>
                </c:pt>
                <c:pt idx="3633">
                  <c:v>97.947680000000005</c:v>
                </c:pt>
                <c:pt idx="3634">
                  <c:v>97.946910000000003</c:v>
                </c:pt>
                <c:pt idx="3635">
                  <c:v>97.943510000000003</c:v>
                </c:pt>
                <c:pt idx="3636">
                  <c:v>97.939070000000001</c:v>
                </c:pt>
                <c:pt idx="3637">
                  <c:v>97.936999999999998</c:v>
                </c:pt>
                <c:pt idx="3638">
                  <c:v>97.940839999999994</c:v>
                </c:pt>
                <c:pt idx="3639">
                  <c:v>97.951679999999996</c:v>
                </c:pt>
                <c:pt idx="3640">
                  <c:v>97.966949999999997</c:v>
                </c:pt>
                <c:pt idx="3641">
                  <c:v>97.979889999999997</c:v>
                </c:pt>
                <c:pt idx="3642">
                  <c:v>97.981899999999996</c:v>
                </c:pt>
                <c:pt idx="3643">
                  <c:v>97.965559999999996</c:v>
                </c:pt>
                <c:pt idx="3644">
                  <c:v>97.926929999999999</c:v>
                </c:pt>
                <c:pt idx="3645">
                  <c:v>97.868390000000005</c:v>
                </c:pt>
                <c:pt idx="3646">
                  <c:v>97.797970000000007</c:v>
                </c:pt>
                <c:pt idx="3647">
                  <c:v>97.726879999999994</c:v>
                </c:pt>
                <c:pt idx="3648">
                  <c:v>97.66592</c:v>
                </c:pt>
                <c:pt idx="3649">
                  <c:v>97.62218</c:v>
                </c:pt>
                <c:pt idx="3650">
                  <c:v>97.597849999999994</c:v>
                </c:pt>
                <c:pt idx="3651">
                  <c:v>97.591329999999999</c:v>
                </c:pt>
                <c:pt idx="3652">
                  <c:v>97.597560000000001</c:v>
                </c:pt>
                <c:pt idx="3653">
                  <c:v>97.611919999999998</c:v>
                </c:pt>
                <c:pt idx="3654">
                  <c:v>97.629779999999997</c:v>
                </c:pt>
                <c:pt idx="3655">
                  <c:v>97.647099999999995</c:v>
                </c:pt>
                <c:pt idx="3656">
                  <c:v>97.660449999999997</c:v>
                </c:pt>
                <c:pt idx="3657">
                  <c:v>97.667760000000001</c:v>
                </c:pt>
                <c:pt idx="3658">
                  <c:v>97.668170000000003</c:v>
                </c:pt>
                <c:pt idx="3659">
                  <c:v>97.663380000000004</c:v>
                </c:pt>
                <c:pt idx="3660">
                  <c:v>97.656319999999994</c:v>
                </c:pt>
                <c:pt idx="3661">
                  <c:v>97.650670000000005</c:v>
                </c:pt>
                <c:pt idx="3662">
                  <c:v>97.649510000000006</c:v>
                </c:pt>
                <c:pt idx="3663">
                  <c:v>97.653620000000004</c:v>
                </c:pt>
                <c:pt idx="3664">
                  <c:v>97.661659999999998</c:v>
                </c:pt>
                <c:pt idx="3665">
                  <c:v>97.670810000000003</c:v>
                </c:pt>
                <c:pt idx="3666">
                  <c:v>97.678150000000002</c:v>
                </c:pt>
                <c:pt idx="3667">
                  <c:v>97.682699999999997</c:v>
                </c:pt>
                <c:pt idx="3668">
                  <c:v>97.685329999999993</c:v>
                </c:pt>
                <c:pt idx="3669">
                  <c:v>97.688900000000004</c:v>
                </c:pt>
                <c:pt idx="3670">
                  <c:v>97.696759999999998</c:v>
                </c:pt>
                <c:pt idx="3671">
                  <c:v>97.711110000000005</c:v>
                </c:pt>
                <c:pt idx="3672">
                  <c:v>97.731819999999999</c:v>
                </c:pt>
                <c:pt idx="3673">
                  <c:v>97.756159999999994</c:v>
                </c:pt>
                <c:pt idx="3674">
                  <c:v>97.779939999999996</c:v>
                </c:pt>
                <c:pt idx="3675">
                  <c:v>97.799340000000001</c:v>
                </c:pt>
                <c:pt idx="3676">
                  <c:v>97.811520000000002</c:v>
                </c:pt>
                <c:pt idx="3677">
                  <c:v>97.816019999999995</c:v>
                </c:pt>
                <c:pt idx="3678">
                  <c:v>97.814490000000006</c:v>
                </c:pt>
                <c:pt idx="3679">
                  <c:v>97.809579999999997</c:v>
                </c:pt>
                <c:pt idx="3680">
                  <c:v>97.804190000000006</c:v>
                </c:pt>
                <c:pt idx="3681">
                  <c:v>97.800740000000005</c:v>
                </c:pt>
                <c:pt idx="3682">
                  <c:v>97.800870000000003</c:v>
                </c:pt>
                <c:pt idx="3683">
                  <c:v>97.805790000000002</c:v>
                </c:pt>
                <c:pt idx="3684">
                  <c:v>97.815449999999998</c:v>
                </c:pt>
                <c:pt idx="3685">
                  <c:v>97.8292</c:v>
                </c:pt>
                <c:pt idx="3686">
                  <c:v>97.845560000000006</c:v>
                </c:pt>
                <c:pt idx="3687">
                  <c:v>97.861670000000004</c:v>
                </c:pt>
                <c:pt idx="3688">
                  <c:v>97.874030000000005</c:v>
                </c:pt>
                <c:pt idx="3689">
                  <c:v>97.879260000000002</c:v>
                </c:pt>
                <c:pt idx="3690">
                  <c:v>97.875309999999999</c:v>
                </c:pt>
                <c:pt idx="3691">
                  <c:v>97.862530000000007</c:v>
                </c:pt>
                <c:pt idx="3692">
                  <c:v>97.843140000000005</c:v>
                </c:pt>
                <c:pt idx="3693">
                  <c:v>97.821010000000001</c:v>
                </c:pt>
                <c:pt idx="3694">
                  <c:v>97.800319999999999</c:v>
                </c:pt>
                <c:pt idx="3695">
                  <c:v>97.783779999999993</c:v>
                </c:pt>
                <c:pt idx="3696">
                  <c:v>97.772440000000003</c:v>
                </c:pt>
                <c:pt idx="3697">
                  <c:v>97.765559999999994</c:v>
                </c:pt>
                <c:pt idx="3698">
                  <c:v>97.761719999999997</c:v>
                </c:pt>
                <c:pt idx="3699">
                  <c:v>97.759839999999997</c:v>
                </c:pt>
                <c:pt idx="3700">
                  <c:v>97.75958</c:v>
                </c:pt>
                <c:pt idx="3701">
                  <c:v>97.761529999999993</c:v>
                </c:pt>
                <c:pt idx="3702">
                  <c:v>97.766459999999995</c:v>
                </c:pt>
                <c:pt idx="3703">
                  <c:v>97.774209999999997</c:v>
                </c:pt>
                <c:pt idx="3704">
                  <c:v>97.783439999999999</c:v>
                </c:pt>
                <c:pt idx="3705">
                  <c:v>97.79177</c:v>
                </c:pt>
                <c:pt idx="3706">
                  <c:v>97.796800000000005</c:v>
                </c:pt>
                <c:pt idx="3707">
                  <c:v>97.797259999999994</c:v>
                </c:pt>
                <c:pt idx="3708">
                  <c:v>97.793139999999994</c:v>
                </c:pt>
                <c:pt idx="3709">
                  <c:v>97.786280000000005</c:v>
                </c:pt>
                <c:pt idx="3710">
                  <c:v>97.778919999999999</c:v>
                </c:pt>
                <c:pt idx="3711">
                  <c:v>97.77319</c:v>
                </c:pt>
                <c:pt idx="3712">
                  <c:v>97.770089999999996</c:v>
                </c:pt>
                <c:pt idx="3713">
                  <c:v>97.76925</c:v>
                </c:pt>
                <c:pt idx="3714">
                  <c:v>97.769499999999994</c:v>
                </c:pt>
                <c:pt idx="3715">
                  <c:v>97.769880000000001</c:v>
                </c:pt>
                <c:pt idx="3716">
                  <c:v>97.769369999999995</c:v>
                </c:pt>
                <c:pt idx="3717">
                  <c:v>97.768010000000004</c:v>
                </c:pt>
                <c:pt idx="3718">
                  <c:v>97.766139999999993</c:v>
                </c:pt>
                <c:pt idx="3719">
                  <c:v>97.764300000000006</c:v>
                </c:pt>
                <c:pt idx="3720">
                  <c:v>97.762699999999995</c:v>
                </c:pt>
                <c:pt idx="3721">
                  <c:v>97.761309999999995</c:v>
                </c:pt>
                <c:pt idx="3722">
                  <c:v>97.759990000000002</c:v>
                </c:pt>
                <c:pt idx="3723">
                  <c:v>97.759129999999999</c:v>
                </c:pt>
                <c:pt idx="3724">
                  <c:v>97.759039999999999</c:v>
                </c:pt>
                <c:pt idx="3725">
                  <c:v>97.760429999999999</c:v>
                </c:pt>
                <c:pt idx="3726">
                  <c:v>97.763710000000003</c:v>
                </c:pt>
                <c:pt idx="3727">
                  <c:v>97.768780000000007</c:v>
                </c:pt>
                <c:pt idx="3728">
                  <c:v>97.775040000000004</c:v>
                </c:pt>
                <c:pt idx="3729">
                  <c:v>97.781559999999999</c:v>
                </c:pt>
                <c:pt idx="3730">
                  <c:v>97.787769999999995</c:v>
                </c:pt>
                <c:pt idx="3731">
                  <c:v>97.793670000000006</c:v>
                </c:pt>
                <c:pt idx="3732">
                  <c:v>97.799509999999998</c:v>
                </c:pt>
                <c:pt idx="3733">
                  <c:v>97.805599999999998</c:v>
                </c:pt>
                <c:pt idx="3734">
                  <c:v>97.811679999999996</c:v>
                </c:pt>
                <c:pt idx="3735">
                  <c:v>97.816689999999994</c:v>
                </c:pt>
                <c:pt idx="3736">
                  <c:v>97.818820000000002</c:v>
                </c:pt>
                <c:pt idx="3737">
                  <c:v>97.816379999999995</c:v>
                </c:pt>
                <c:pt idx="3738">
                  <c:v>97.808729999999997</c:v>
                </c:pt>
                <c:pt idx="3739">
                  <c:v>97.796989999999994</c:v>
                </c:pt>
                <c:pt idx="3740">
                  <c:v>97.78349</c:v>
                </c:pt>
                <c:pt idx="3741">
                  <c:v>97.771439999999998</c:v>
                </c:pt>
                <c:pt idx="3742">
                  <c:v>97.763549999999995</c:v>
                </c:pt>
                <c:pt idx="3743">
                  <c:v>97.760990000000007</c:v>
                </c:pt>
                <c:pt idx="3744">
                  <c:v>97.763059999999996</c:v>
                </c:pt>
                <c:pt idx="3745">
                  <c:v>97.767709999999994</c:v>
                </c:pt>
                <c:pt idx="3746">
                  <c:v>97.772480000000002</c:v>
                </c:pt>
                <c:pt idx="3747">
                  <c:v>97.775899999999993</c:v>
                </c:pt>
                <c:pt idx="3748">
                  <c:v>97.777510000000007</c:v>
                </c:pt>
                <c:pt idx="3749">
                  <c:v>97.77852</c:v>
                </c:pt>
                <c:pt idx="3750">
                  <c:v>97.780569999999997</c:v>
                </c:pt>
                <c:pt idx="3751">
                  <c:v>97.784899999999993</c:v>
                </c:pt>
                <c:pt idx="3752">
                  <c:v>97.791730000000001</c:v>
                </c:pt>
                <c:pt idx="3753">
                  <c:v>97.800139999999999</c:v>
                </c:pt>
                <c:pt idx="3754">
                  <c:v>97.808589999999995</c:v>
                </c:pt>
                <c:pt idx="3755">
                  <c:v>97.815830000000005</c:v>
                </c:pt>
                <c:pt idx="3756">
                  <c:v>97.820869999999999</c:v>
                </c:pt>
                <c:pt idx="3757">
                  <c:v>97.823880000000003</c:v>
                </c:pt>
                <c:pt idx="3758">
                  <c:v>97.825370000000007</c:v>
                </c:pt>
                <c:pt idx="3759">
                  <c:v>97.825999999999993</c:v>
                </c:pt>
                <c:pt idx="3760">
                  <c:v>97.826179999999994</c:v>
                </c:pt>
                <c:pt idx="3761">
                  <c:v>97.826179999999994</c:v>
                </c:pt>
                <c:pt idx="3762">
                  <c:v>97.826160000000002</c:v>
                </c:pt>
                <c:pt idx="3763">
                  <c:v>97.826830000000001</c:v>
                </c:pt>
                <c:pt idx="3764">
                  <c:v>97.828869999999995</c:v>
                </c:pt>
                <c:pt idx="3765">
                  <c:v>97.833060000000003</c:v>
                </c:pt>
                <c:pt idx="3766">
                  <c:v>97.839609999999993</c:v>
                </c:pt>
                <c:pt idx="3767">
                  <c:v>97.847980000000007</c:v>
                </c:pt>
                <c:pt idx="3768">
                  <c:v>97.856639999999999</c:v>
                </c:pt>
                <c:pt idx="3769">
                  <c:v>97.863560000000007</c:v>
                </c:pt>
                <c:pt idx="3770">
                  <c:v>97.867320000000007</c:v>
                </c:pt>
                <c:pt idx="3771">
                  <c:v>97.867429999999999</c:v>
                </c:pt>
                <c:pt idx="3772">
                  <c:v>97.864530000000002</c:v>
                </c:pt>
                <c:pt idx="3773">
                  <c:v>97.860320000000002</c:v>
                </c:pt>
                <c:pt idx="3774">
                  <c:v>97.856489999999994</c:v>
                </c:pt>
                <c:pt idx="3775">
                  <c:v>97.854230000000001</c:v>
                </c:pt>
                <c:pt idx="3776">
                  <c:v>97.853530000000006</c:v>
                </c:pt>
                <c:pt idx="3777">
                  <c:v>97.853620000000006</c:v>
                </c:pt>
                <c:pt idx="3778">
                  <c:v>97.853170000000006</c:v>
                </c:pt>
                <c:pt idx="3779">
                  <c:v>97.851510000000005</c:v>
                </c:pt>
                <c:pt idx="3780">
                  <c:v>97.848159999999993</c:v>
                </c:pt>
                <c:pt idx="3781">
                  <c:v>97.843530000000001</c:v>
                </c:pt>
                <c:pt idx="3782">
                  <c:v>97.838459999999998</c:v>
                </c:pt>
                <c:pt idx="3783">
                  <c:v>97.833240000000004</c:v>
                </c:pt>
                <c:pt idx="3784">
                  <c:v>97.828000000000003</c:v>
                </c:pt>
                <c:pt idx="3785">
                  <c:v>97.822429999999997</c:v>
                </c:pt>
                <c:pt idx="3786">
                  <c:v>97.816299999999998</c:v>
                </c:pt>
                <c:pt idx="3787">
                  <c:v>97.810059999999993</c:v>
                </c:pt>
                <c:pt idx="3788">
                  <c:v>97.804460000000006</c:v>
                </c:pt>
                <c:pt idx="3789">
                  <c:v>97.800700000000006</c:v>
                </c:pt>
                <c:pt idx="3790">
                  <c:v>97.799670000000006</c:v>
                </c:pt>
                <c:pt idx="3791">
                  <c:v>97.801509999999993</c:v>
                </c:pt>
                <c:pt idx="3792">
                  <c:v>97.805269999999993</c:v>
                </c:pt>
                <c:pt idx="3793">
                  <c:v>97.809309999999996</c:v>
                </c:pt>
                <c:pt idx="3794">
                  <c:v>97.811959999999999</c:v>
                </c:pt>
                <c:pt idx="3795">
                  <c:v>97.81223</c:v>
                </c:pt>
                <c:pt idx="3796">
                  <c:v>97.810069999999996</c:v>
                </c:pt>
                <c:pt idx="3797">
                  <c:v>97.806430000000006</c:v>
                </c:pt>
                <c:pt idx="3798">
                  <c:v>97.802809999999994</c:v>
                </c:pt>
                <c:pt idx="3799">
                  <c:v>97.800439999999995</c:v>
                </c:pt>
                <c:pt idx="3800">
                  <c:v>97.8</c:v>
                </c:pt>
                <c:pt idx="3801">
                  <c:v>97.801249999999996</c:v>
                </c:pt>
                <c:pt idx="3802">
                  <c:v>97.80359</c:v>
                </c:pt>
                <c:pt idx="3803">
                  <c:v>97.806489999999997</c:v>
                </c:pt>
                <c:pt idx="3804">
                  <c:v>97.809420000000003</c:v>
                </c:pt>
                <c:pt idx="3805">
                  <c:v>97.812370000000001</c:v>
                </c:pt>
                <c:pt idx="3806">
                  <c:v>97.815569999999994</c:v>
                </c:pt>
                <c:pt idx="3807">
                  <c:v>97.819050000000004</c:v>
                </c:pt>
                <c:pt idx="3808">
                  <c:v>97.822590000000005</c:v>
                </c:pt>
                <c:pt idx="3809">
                  <c:v>97.825749999999999</c:v>
                </c:pt>
                <c:pt idx="3810">
                  <c:v>97.828029999999998</c:v>
                </c:pt>
                <c:pt idx="3811">
                  <c:v>97.82938</c:v>
                </c:pt>
                <c:pt idx="3812">
                  <c:v>97.829899999999995</c:v>
                </c:pt>
                <c:pt idx="3813">
                  <c:v>97.829989999999995</c:v>
                </c:pt>
                <c:pt idx="3814">
                  <c:v>97.830299999999994</c:v>
                </c:pt>
                <c:pt idx="3815">
                  <c:v>97.831050000000005</c:v>
                </c:pt>
                <c:pt idx="3816">
                  <c:v>97.832139999999995</c:v>
                </c:pt>
                <c:pt idx="3817">
                  <c:v>97.83323</c:v>
                </c:pt>
                <c:pt idx="3818">
                  <c:v>97.834029999999998</c:v>
                </c:pt>
                <c:pt idx="3819">
                  <c:v>97.834670000000003</c:v>
                </c:pt>
                <c:pt idx="3820">
                  <c:v>97.835470000000001</c:v>
                </c:pt>
                <c:pt idx="3821">
                  <c:v>97.837029999999999</c:v>
                </c:pt>
                <c:pt idx="3822">
                  <c:v>97.839780000000005</c:v>
                </c:pt>
                <c:pt idx="3823">
                  <c:v>97.843620000000001</c:v>
                </c:pt>
                <c:pt idx="3824">
                  <c:v>97.848079999999996</c:v>
                </c:pt>
                <c:pt idx="3825">
                  <c:v>97.852289999999996</c:v>
                </c:pt>
                <c:pt idx="3826">
                  <c:v>97.855580000000003</c:v>
                </c:pt>
                <c:pt idx="3827">
                  <c:v>97.857709999999997</c:v>
                </c:pt>
                <c:pt idx="3828">
                  <c:v>97.858829999999998</c:v>
                </c:pt>
                <c:pt idx="3829">
                  <c:v>97.859570000000005</c:v>
                </c:pt>
                <c:pt idx="3830">
                  <c:v>97.860550000000003</c:v>
                </c:pt>
                <c:pt idx="3831">
                  <c:v>97.862020000000001</c:v>
                </c:pt>
                <c:pt idx="3832">
                  <c:v>97.863820000000004</c:v>
                </c:pt>
                <c:pt idx="3833">
                  <c:v>97.865449999999996</c:v>
                </c:pt>
                <c:pt idx="3834">
                  <c:v>97.866420000000005</c:v>
                </c:pt>
                <c:pt idx="3835">
                  <c:v>97.866650000000007</c:v>
                </c:pt>
                <c:pt idx="3836">
                  <c:v>97.866259999999997</c:v>
                </c:pt>
                <c:pt idx="3837">
                  <c:v>97.865729999999999</c:v>
                </c:pt>
                <c:pt idx="3838">
                  <c:v>97.865399999999994</c:v>
                </c:pt>
                <c:pt idx="3839">
                  <c:v>97.865309999999994</c:v>
                </c:pt>
                <c:pt idx="3840">
                  <c:v>97.86506</c:v>
                </c:pt>
                <c:pt idx="3841">
                  <c:v>97.864099999999993</c:v>
                </c:pt>
                <c:pt idx="3842">
                  <c:v>97.862009999999998</c:v>
                </c:pt>
                <c:pt idx="3843">
                  <c:v>97.858900000000006</c:v>
                </c:pt>
                <c:pt idx="3844">
                  <c:v>97.855170000000001</c:v>
                </c:pt>
                <c:pt idx="3845">
                  <c:v>97.851519999999994</c:v>
                </c:pt>
                <c:pt idx="3846">
                  <c:v>97.848609999999994</c:v>
                </c:pt>
                <c:pt idx="3847">
                  <c:v>97.846689999999995</c:v>
                </c:pt>
                <c:pt idx="3848">
                  <c:v>97.845460000000003</c:v>
                </c:pt>
                <c:pt idx="3849">
                  <c:v>97.844470000000001</c:v>
                </c:pt>
                <c:pt idx="3850">
                  <c:v>97.843239999999994</c:v>
                </c:pt>
                <c:pt idx="3851">
                  <c:v>97.84187</c:v>
                </c:pt>
                <c:pt idx="3852">
                  <c:v>97.840710000000001</c:v>
                </c:pt>
                <c:pt idx="3853">
                  <c:v>97.840350000000001</c:v>
                </c:pt>
                <c:pt idx="3854">
                  <c:v>97.841260000000005</c:v>
                </c:pt>
                <c:pt idx="3855">
                  <c:v>97.843279999999993</c:v>
                </c:pt>
                <c:pt idx="3856">
                  <c:v>97.845860000000002</c:v>
                </c:pt>
                <c:pt idx="3857">
                  <c:v>97.847989999999996</c:v>
                </c:pt>
                <c:pt idx="3858">
                  <c:v>97.848889999999997</c:v>
                </c:pt>
                <c:pt idx="3859">
                  <c:v>97.848200000000006</c:v>
                </c:pt>
                <c:pt idx="3860">
                  <c:v>97.846149999999994</c:v>
                </c:pt>
                <c:pt idx="3861">
                  <c:v>97.843440000000001</c:v>
                </c:pt>
                <c:pt idx="3862">
                  <c:v>97.84084</c:v>
                </c:pt>
                <c:pt idx="3863">
                  <c:v>97.838809999999995</c:v>
                </c:pt>
                <c:pt idx="3864">
                  <c:v>97.837609999999998</c:v>
                </c:pt>
                <c:pt idx="3865">
                  <c:v>97.8369</c:v>
                </c:pt>
                <c:pt idx="3866">
                  <c:v>97.836399999999998</c:v>
                </c:pt>
                <c:pt idx="3867">
                  <c:v>97.836039999999997</c:v>
                </c:pt>
                <c:pt idx="3868">
                  <c:v>97.835849999999994</c:v>
                </c:pt>
                <c:pt idx="3869">
                  <c:v>97.836039999999997</c:v>
                </c:pt>
                <c:pt idx="3870">
                  <c:v>97.836590000000001</c:v>
                </c:pt>
                <c:pt idx="3871">
                  <c:v>97.837140000000005</c:v>
                </c:pt>
                <c:pt idx="3872">
                  <c:v>97.836979999999997</c:v>
                </c:pt>
                <c:pt idx="3873">
                  <c:v>97.835310000000007</c:v>
                </c:pt>
                <c:pt idx="3874">
                  <c:v>97.831599999999995</c:v>
                </c:pt>
                <c:pt idx="3875">
                  <c:v>97.826040000000006</c:v>
                </c:pt>
                <c:pt idx="3876">
                  <c:v>97.81935</c:v>
                </c:pt>
                <c:pt idx="3877">
                  <c:v>97.812610000000006</c:v>
                </c:pt>
                <c:pt idx="3878">
                  <c:v>97.806960000000004</c:v>
                </c:pt>
                <c:pt idx="3879">
                  <c:v>97.803089999999997</c:v>
                </c:pt>
                <c:pt idx="3880">
                  <c:v>97.801090000000002</c:v>
                </c:pt>
                <c:pt idx="3881">
                  <c:v>97.800439999999995</c:v>
                </c:pt>
                <c:pt idx="3882">
                  <c:v>97.800569999999993</c:v>
                </c:pt>
                <c:pt idx="3883">
                  <c:v>97.80095</c:v>
                </c:pt>
                <c:pt idx="3884">
                  <c:v>97.801280000000006</c:v>
                </c:pt>
                <c:pt idx="3885">
                  <c:v>97.801569999999998</c:v>
                </c:pt>
                <c:pt idx="3886">
                  <c:v>97.801929999999999</c:v>
                </c:pt>
                <c:pt idx="3887">
                  <c:v>97.802279999999996</c:v>
                </c:pt>
                <c:pt idx="3888">
                  <c:v>97.802430000000001</c:v>
                </c:pt>
                <c:pt idx="3889">
                  <c:v>97.80198</c:v>
                </c:pt>
                <c:pt idx="3890">
                  <c:v>97.80077</c:v>
                </c:pt>
                <c:pt idx="3891">
                  <c:v>97.79889</c:v>
                </c:pt>
                <c:pt idx="3892">
                  <c:v>97.796589999999995</c:v>
                </c:pt>
                <c:pt idx="3893">
                  <c:v>97.794330000000002</c:v>
                </c:pt>
                <c:pt idx="3894">
                  <c:v>97.792500000000004</c:v>
                </c:pt>
                <c:pt idx="3895">
                  <c:v>97.791179999999997</c:v>
                </c:pt>
                <c:pt idx="3896">
                  <c:v>97.790170000000003</c:v>
                </c:pt>
                <c:pt idx="3897">
                  <c:v>97.789019999999994</c:v>
                </c:pt>
                <c:pt idx="3898">
                  <c:v>97.787419999999997</c:v>
                </c:pt>
                <c:pt idx="3899">
                  <c:v>97.785420000000002</c:v>
                </c:pt>
                <c:pt idx="3900">
                  <c:v>97.783109999999994</c:v>
                </c:pt>
                <c:pt idx="3901">
                  <c:v>97.78098</c:v>
                </c:pt>
                <c:pt idx="3902">
                  <c:v>97.779269999999997</c:v>
                </c:pt>
                <c:pt idx="3903">
                  <c:v>97.778059999999996</c:v>
                </c:pt>
                <c:pt idx="3904">
                  <c:v>97.777159999999995</c:v>
                </c:pt>
                <c:pt idx="3905">
                  <c:v>97.776340000000005</c:v>
                </c:pt>
                <c:pt idx="3906">
                  <c:v>97.775440000000003</c:v>
                </c:pt>
                <c:pt idx="3907">
                  <c:v>97.774690000000007</c:v>
                </c:pt>
                <c:pt idx="3908">
                  <c:v>97.774439999999998</c:v>
                </c:pt>
                <c:pt idx="3909">
                  <c:v>97.774990000000003</c:v>
                </c:pt>
                <c:pt idx="3910">
                  <c:v>97.776629999999997</c:v>
                </c:pt>
                <c:pt idx="3911">
                  <c:v>97.779079999999993</c:v>
                </c:pt>
                <c:pt idx="3912">
                  <c:v>97.781800000000004</c:v>
                </c:pt>
                <c:pt idx="3913">
                  <c:v>97.784210000000002</c:v>
                </c:pt>
                <c:pt idx="3914">
                  <c:v>97.785910000000001</c:v>
                </c:pt>
                <c:pt idx="3915">
                  <c:v>97.787059999999997</c:v>
                </c:pt>
                <c:pt idx="3916">
                  <c:v>97.788030000000006</c:v>
                </c:pt>
                <c:pt idx="3917">
                  <c:v>97.789490000000001</c:v>
                </c:pt>
                <c:pt idx="3918">
                  <c:v>97.791920000000005</c:v>
                </c:pt>
                <c:pt idx="3919">
                  <c:v>97.795320000000004</c:v>
                </c:pt>
                <c:pt idx="3920">
                  <c:v>97.799180000000007</c:v>
                </c:pt>
                <c:pt idx="3921">
                  <c:v>97.802710000000005</c:v>
                </c:pt>
                <c:pt idx="3922">
                  <c:v>97.805130000000005</c:v>
                </c:pt>
                <c:pt idx="3923">
                  <c:v>97.806150000000002</c:v>
                </c:pt>
                <c:pt idx="3924">
                  <c:v>97.805880000000002</c:v>
                </c:pt>
                <c:pt idx="3925">
                  <c:v>97.804860000000005</c:v>
                </c:pt>
                <c:pt idx="3926">
                  <c:v>97.80386</c:v>
                </c:pt>
                <c:pt idx="3927">
                  <c:v>97.80341</c:v>
                </c:pt>
                <c:pt idx="3928">
                  <c:v>97.803730000000002</c:v>
                </c:pt>
                <c:pt idx="3929">
                  <c:v>97.804659999999998</c:v>
                </c:pt>
                <c:pt idx="3930">
                  <c:v>97.805869999999999</c:v>
                </c:pt>
                <c:pt idx="3931">
                  <c:v>97.807130000000001</c:v>
                </c:pt>
                <c:pt idx="3932">
                  <c:v>97.808239999999998</c:v>
                </c:pt>
                <c:pt idx="3933">
                  <c:v>97.809229999999999</c:v>
                </c:pt>
                <c:pt idx="3934">
                  <c:v>97.810079999999999</c:v>
                </c:pt>
                <c:pt idx="3935">
                  <c:v>97.810680000000005</c:v>
                </c:pt>
                <c:pt idx="3936">
                  <c:v>97.810730000000007</c:v>
                </c:pt>
                <c:pt idx="3937">
                  <c:v>97.809939999999997</c:v>
                </c:pt>
                <c:pt idx="3938">
                  <c:v>97.808139999999995</c:v>
                </c:pt>
                <c:pt idx="3939">
                  <c:v>97.805530000000005</c:v>
                </c:pt>
                <c:pt idx="3940">
                  <c:v>97.802610000000001</c:v>
                </c:pt>
                <c:pt idx="3941">
                  <c:v>97.8</c:v>
                </c:pt>
                <c:pt idx="3942">
                  <c:v>97.798320000000004</c:v>
                </c:pt>
                <c:pt idx="3943">
                  <c:v>97.797740000000005</c:v>
                </c:pt>
                <c:pt idx="3944">
                  <c:v>97.798019999999994</c:v>
                </c:pt>
                <c:pt idx="3945">
                  <c:v>97.798519999999996</c:v>
                </c:pt>
                <c:pt idx="3946">
                  <c:v>97.798519999999996</c:v>
                </c:pt>
                <c:pt idx="3947">
                  <c:v>97.797610000000006</c:v>
                </c:pt>
                <c:pt idx="3948">
                  <c:v>97.795659999999998</c:v>
                </c:pt>
                <c:pt idx="3949">
                  <c:v>97.793009999999995</c:v>
                </c:pt>
                <c:pt idx="3950">
                  <c:v>97.790289999999999</c:v>
                </c:pt>
                <c:pt idx="3951">
                  <c:v>97.788030000000006</c:v>
                </c:pt>
                <c:pt idx="3952">
                  <c:v>97.786640000000006</c:v>
                </c:pt>
                <c:pt idx="3953">
                  <c:v>97.786079999999998</c:v>
                </c:pt>
                <c:pt idx="3954">
                  <c:v>97.786190000000005</c:v>
                </c:pt>
                <c:pt idx="3955">
                  <c:v>97.786649999999995</c:v>
                </c:pt>
                <c:pt idx="3956">
                  <c:v>97.787099999999995</c:v>
                </c:pt>
                <c:pt idx="3957">
                  <c:v>97.787220000000005</c:v>
                </c:pt>
                <c:pt idx="3958">
                  <c:v>97.786829999999995</c:v>
                </c:pt>
                <c:pt idx="3959">
                  <c:v>97.785629999999998</c:v>
                </c:pt>
                <c:pt idx="3960">
                  <c:v>97.783349999999999</c:v>
                </c:pt>
                <c:pt idx="3961">
                  <c:v>97.779780000000002</c:v>
                </c:pt>
                <c:pt idx="3962">
                  <c:v>97.774969999999996</c:v>
                </c:pt>
                <c:pt idx="3963">
                  <c:v>97.769319999999993</c:v>
                </c:pt>
                <c:pt idx="3964">
                  <c:v>97.763440000000003</c:v>
                </c:pt>
                <c:pt idx="3965">
                  <c:v>97.758070000000004</c:v>
                </c:pt>
                <c:pt idx="3966">
                  <c:v>97.753960000000006</c:v>
                </c:pt>
                <c:pt idx="3967">
                  <c:v>97.751390000000001</c:v>
                </c:pt>
                <c:pt idx="3968">
                  <c:v>97.75027</c:v>
                </c:pt>
                <c:pt idx="3969">
                  <c:v>97.75018</c:v>
                </c:pt>
                <c:pt idx="3970">
                  <c:v>97.750510000000006</c:v>
                </c:pt>
                <c:pt idx="3971">
                  <c:v>97.750820000000004</c:v>
                </c:pt>
                <c:pt idx="3972">
                  <c:v>97.75067</c:v>
                </c:pt>
                <c:pt idx="3973">
                  <c:v>97.749939999999995</c:v>
                </c:pt>
                <c:pt idx="3974">
                  <c:v>97.748509999999996</c:v>
                </c:pt>
                <c:pt idx="3975">
                  <c:v>97.746260000000007</c:v>
                </c:pt>
                <c:pt idx="3976">
                  <c:v>97.743030000000005</c:v>
                </c:pt>
                <c:pt idx="3977">
                  <c:v>97.738690000000005</c:v>
                </c:pt>
                <c:pt idx="3978">
                  <c:v>97.733180000000004</c:v>
                </c:pt>
                <c:pt idx="3979">
                  <c:v>97.726680000000002</c:v>
                </c:pt>
                <c:pt idx="3980">
                  <c:v>97.719350000000006</c:v>
                </c:pt>
                <c:pt idx="3981">
                  <c:v>97.711359999999999</c:v>
                </c:pt>
                <c:pt idx="3982">
                  <c:v>97.702709999999996</c:v>
                </c:pt>
                <c:pt idx="3983">
                  <c:v>97.693209999999993</c:v>
                </c:pt>
                <c:pt idx="3984">
                  <c:v>97.682659999999998</c:v>
                </c:pt>
                <c:pt idx="3985">
                  <c:v>97.671300000000002</c:v>
                </c:pt>
                <c:pt idx="3986">
                  <c:v>97.6601</c:v>
                </c:pt>
                <c:pt idx="3987">
                  <c:v>97.650840000000002</c:v>
                </c:pt>
                <c:pt idx="3988">
                  <c:v>97.645660000000007</c:v>
                </c:pt>
                <c:pt idx="3989">
                  <c:v>97.646550000000005</c:v>
                </c:pt>
                <c:pt idx="3990">
                  <c:v>97.654579999999996</c:v>
                </c:pt>
                <c:pt idx="3991">
                  <c:v>97.669430000000006</c:v>
                </c:pt>
                <c:pt idx="3992">
                  <c:v>97.689409999999995</c:v>
                </c:pt>
                <c:pt idx="3993">
                  <c:v>97.711839999999995</c:v>
                </c:pt>
                <c:pt idx="3994">
                  <c:v>97.733829999999998</c:v>
                </c:pt>
                <c:pt idx="3995">
                  <c:v>97.752880000000005</c:v>
                </c:pt>
                <c:pt idx="3996">
                  <c:v>97.767380000000003</c:v>
                </c:pt>
                <c:pt idx="3997">
                  <c:v>97.776889999999995</c:v>
                </c:pt>
                <c:pt idx="3998">
                  <c:v>97.78192</c:v>
                </c:pt>
                <c:pt idx="3999">
                  <c:v>97.783519999999996</c:v>
                </c:pt>
                <c:pt idx="4000">
                  <c:v>97.782880000000006</c:v>
                </c:pt>
                <c:pt idx="4001">
                  <c:v>97.780879999999996</c:v>
                </c:pt>
                <c:pt idx="4002">
                  <c:v>97.77825</c:v>
                </c:pt>
                <c:pt idx="4003">
                  <c:v>97.775559999999999</c:v>
                </c:pt>
                <c:pt idx="4004">
                  <c:v>97.773020000000002</c:v>
                </c:pt>
                <c:pt idx="4005">
                  <c:v>97.771029999999996</c:v>
                </c:pt>
                <c:pt idx="4006">
                  <c:v>97.769890000000004</c:v>
                </c:pt>
                <c:pt idx="4007">
                  <c:v>97.769620000000003</c:v>
                </c:pt>
                <c:pt idx="4008">
                  <c:v>97.770049999999998</c:v>
                </c:pt>
                <c:pt idx="4009">
                  <c:v>97.770740000000004</c:v>
                </c:pt>
                <c:pt idx="4010">
                  <c:v>97.771330000000006</c:v>
                </c:pt>
                <c:pt idx="4011">
                  <c:v>97.77158</c:v>
                </c:pt>
                <c:pt idx="4012">
                  <c:v>97.771510000000006</c:v>
                </c:pt>
                <c:pt idx="4013">
                  <c:v>97.77131</c:v>
                </c:pt>
                <c:pt idx="4014">
                  <c:v>97.771360000000001</c:v>
                </c:pt>
                <c:pt idx="4015">
                  <c:v>97.771879999999996</c:v>
                </c:pt>
                <c:pt idx="4016">
                  <c:v>97.772790000000001</c:v>
                </c:pt>
                <c:pt idx="4017">
                  <c:v>97.773650000000004</c:v>
                </c:pt>
                <c:pt idx="4018">
                  <c:v>97.77422</c:v>
                </c:pt>
                <c:pt idx="4019">
                  <c:v>97.77422</c:v>
                </c:pt>
                <c:pt idx="4020">
                  <c:v>97.773610000000005</c:v>
                </c:pt>
                <c:pt idx="4021">
                  <c:v>97.772679999999994</c:v>
                </c:pt>
                <c:pt idx="4022">
                  <c:v>97.771789999999996</c:v>
                </c:pt>
                <c:pt idx="4023">
                  <c:v>97.771060000000006</c:v>
                </c:pt>
                <c:pt idx="4024">
                  <c:v>97.770510000000002</c:v>
                </c:pt>
                <c:pt idx="4025">
                  <c:v>97.769810000000007</c:v>
                </c:pt>
                <c:pt idx="4026">
                  <c:v>97.768680000000003</c:v>
                </c:pt>
                <c:pt idx="4027">
                  <c:v>97.767049999999998</c:v>
                </c:pt>
                <c:pt idx="4028">
                  <c:v>97.764989999999997</c:v>
                </c:pt>
                <c:pt idx="4029">
                  <c:v>97.762860000000003</c:v>
                </c:pt>
                <c:pt idx="4030">
                  <c:v>97.761039999999994</c:v>
                </c:pt>
                <c:pt idx="4031">
                  <c:v>97.75994</c:v>
                </c:pt>
                <c:pt idx="4032">
                  <c:v>97.759889999999999</c:v>
                </c:pt>
                <c:pt idx="4033">
                  <c:v>97.761250000000004</c:v>
                </c:pt>
                <c:pt idx="4034">
                  <c:v>97.764399999999995</c:v>
                </c:pt>
                <c:pt idx="4035">
                  <c:v>97.769909999999996</c:v>
                </c:pt>
                <c:pt idx="4036">
                  <c:v>97.777950000000004</c:v>
                </c:pt>
                <c:pt idx="4037">
                  <c:v>97.788439999999994</c:v>
                </c:pt>
                <c:pt idx="4038">
                  <c:v>97.800759999999997</c:v>
                </c:pt>
                <c:pt idx="4039">
                  <c:v>97.813820000000007</c:v>
                </c:pt>
                <c:pt idx="4040">
                  <c:v>97.826220000000006</c:v>
                </c:pt>
                <c:pt idx="4041">
                  <c:v>97.836619999999996</c:v>
                </c:pt>
                <c:pt idx="4042">
                  <c:v>97.843810000000005</c:v>
                </c:pt>
                <c:pt idx="4043">
                  <c:v>97.847189999999998</c:v>
                </c:pt>
                <c:pt idx="4044">
                  <c:v>97.846559999999997</c:v>
                </c:pt>
                <c:pt idx="4045">
                  <c:v>97.842339999999993</c:v>
                </c:pt>
                <c:pt idx="4046">
                  <c:v>97.835480000000004</c:v>
                </c:pt>
                <c:pt idx="4047">
                  <c:v>97.827110000000005</c:v>
                </c:pt>
                <c:pt idx="4048">
                  <c:v>97.818280000000001</c:v>
                </c:pt>
                <c:pt idx="4049">
                  <c:v>97.809550000000002</c:v>
                </c:pt>
                <c:pt idx="4050">
                  <c:v>97.801060000000007</c:v>
                </c:pt>
                <c:pt idx="4051">
                  <c:v>97.792689999999993</c:v>
                </c:pt>
                <c:pt idx="4052">
                  <c:v>97.784090000000006</c:v>
                </c:pt>
                <c:pt idx="4053">
                  <c:v>97.775369999999995</c:v>
                </c:pt>
                <c:pt idx="4054">
                  <c:v>97.766760000000005</c:v>
                </c:pt>
                <c:pt idx="4055">
                  <c:v>97.758619999999993</c:v>
                </c:pt>
                <c:pt idx="4056">
                  <c:v>97.751270000000005</c:v>
                </c:pt>
                <c:pt idx="4057">
                  <c:v>97.744640000000004</c:v>
                </c:pt>
                <c:pt idx="4058">
                  <c:v>97.738460000000003</c:v>
                </c:pt>
                <c:pt idx="4059">
                  <c:v>97.73272</c:v>
                </c:pt>
                <c:pt idx="4060">
                  <c:v>97.727410000000006</c:v>
                </c:pt>
                <c:pt idx="4061">
                  <c:v>97.723039999999997</c:v>
                </c:pt>
                <c:pt idx="4062">
                  <c:v>97.720249999999993</c:v>
                </c:pt>
                <c:pt idx="4063">
                  <c:v>97.719440000000006</c:v>
                </c:pt>
                <c:pt idx="4064">
                  <c:v>97.72054</c:v>
                </c:pt>
                <c:pt idx="4065">
                  <c:v>97.72287</c:v>
                </c:pt>
                <c:pt idx="4066">
                  <c:v>97.725430000000003</c:v>
                </c:pt>
                <c:pt idx="4067">
                  <c:v>97.727500000000006</c:v>
                </c:pt>
                <c:pt idx="4068">
                  <c:v>97.728530000000006</c:v>
                </c:pt>
                <c:pt idx="4069">
                  <c:v>97.728610000000003</c:v>
                </c:pt>
                <c:pt idx="4070">
                  <c:v>97.728390000000005</c:v>
                </c:pt>
                <c:pt idx="4071">
                  <c:v>97.72842</c:v>
                </c:pt>
                <c:pt idx="4072">
                  <c:v>97.729119999999995</c:v>
                </c:pt>
                <c:pt idx="4073">
                  <c:v>97.730549999999994</c:v>
                </c:pt>
                <c:pt idx="4074">
                  <c:v>97.732569999999996</c:v>
                </c:pt>
                <c:pt idx="4075">
                  <c:v>97.735200000000006</c:v>
                </c:pt>
                <c:pt idx="4076">
                  <c:v>97.738389999999995</c:v>
                </c:pt>
                <c:pt idx="4077">
                  <c:v>97.742450000000005</c:v>
                </c:pt>
                <c:pt idx="4078">
                  <c:v>97.747519999999994</c:v>
                </c:pt>
                <c:pt idx="4079">
                  <c:v>97.753500000000003</c:v>
                </c:pt>
                <c:pt idx="4080">
                  <c:v>97.759889999999999</c:v>
                </c:pt>
                <c:pt idx="4081">
                  <c:v>97.765879999999996</c:v>
                </c:pt>
                <c:pt idx="4082">
                  <c:v>97.77073</c:v>
                </c:pt>
                <c:pt idx="4083">
                  <c:v>97.774019999999993</c:v>
                </c:pt>
                <c:pt idx="4084">
                  <c:v>97.775760000000005</c:v>
                </c:pt>
                <c:pt idx="4085">
                  <c:v>97.776489999999995</c:v>
                </c:pt>
                <c:pt idx="4086">
                  <c:v>97.777050000000003</c:v>
                </c:pt>
                <c:pt idx="4087">
                  <c:v>97.778109999999998</c:v>
                </c:pt>
                <c:pt idx="4088">
                  <c:v>97.780109999999993</c:v>
                </c:pt>
                <c:pt idx="4089">
                  <c:v>97.78304</c:v>
                </c:pt>
                <c:pt idx="4090">
                  <c:v>97.786749999999998</c:v>
                </c:pt>
                <c:pt idx="4091">
                  <c:v>97.790989999999994</c:v>
                </c:pt>
                <c:pt idx="4092">
                  <c:v>97.795540000000003</c:v>
                </c:pt>
                <c:pt idx="4093">
                  <c:v>97.800380000000004</c:v>
                </c:pt>
                <c:pt idx="4094">
                  <c:v>97.805390000000003</c:v>
                </c:pt>
                <c:pt idx="4095">
                  <c:v>97.81053</c:v>
                </c:pt>
                <c:pt idx="4096">
                  <c:v>97.815669999999997</c:v>
                </c:pt>
                <c:pt idx="4097">
                  <c:v>97.820629999999994</c:v>
                </c:pt>
                <c:pt idx="4098">
                  <c:v>97.825360000000003</c:v>
                </c:pt>
                <c:pt idx="4099">
                  <c:v>97.830060000000003</c:v>
                </c:pt>
                <c:pt idx="4100">
                  <c:v>97.834950000000006</c:v>
                </c:pt>
                <c:pt idx="4101">
                  <c:v>97.840320000000006</c:v>
                </c:pt>
                <c:pt idx="4102">
                  <c:v>97.846369999999993</c:v>
                </c:pt>
                <c:pt idx="4103">
                  <c:v>97.852909999999994</c:v>
                </c:pt>
                <c:pt idx="4104">
                  <c:v>97.859589999999997</c:v>
                </c:pt>
                <c:pt idx="4105">
                  <c:v>97.865719999999996</c:v>
                </c:pt>
                <c:pt idx="4106">
                  <c:v>97.870900000000006</c:v>
                </c:pt>
                <c:pt idx="4107">
                  <c:v>97.874830000000003</c:v>
                </c:pt>
                <c:pt idx="4108">
                  <c:v>97.877700000000004</c:v>
                </c:pt>
                <c:pt idx="4109">
                  <c:v>97.879900000000006</c:v>
                </c:pt>
                <c:pt idx="4110">
                  <c:v>97.881990000000002</c:v>
                </c:pt>
                <c:pt idx="4111">
                  <c:v>97.884429999999995</c:v>
                </c:pt>
                <c:pt idx="4112">
                  <c:v>97.887370000000004</c:v>
                </c:pt>
                <c:pt idx="4113">
                  <c:v>97.890659999999997</c:v>
                </c:pt>
                <c:pt idx="4114">
                  <c:v>97.893940000000001</c:v>
                </c:pt>
                <c:pt idx="4115">
                  <c:v>97.896850000000001</c:v>
                </c:pt>
                <c:pt idx="4116">
                  <c:v>97.899039999999999</c:v>
                </c:pt>
                <c:pt idx="4117">
                  <c:v>97.900409999999994</c:v>
                </c:pt>
                <c:pt idx="4118">
                  <c:v>97.901030000000006</c:v>
                </c:pt>
                <c:pt idx="4119">
                  <c:v>97.901030000000006</c:v>
                </c:pt>
                <c:pt idx="4120">
                  <c:v>97.900570000000002</c:v>
                </c:pt>
                <c:pt idx="4121">
                  <c:v>97.899799999999999</c:v>
                </c:pt>
                <c:pt idx="4122">
                  <c:v>97.898799999999994</c:v>
                </c:pt>
                <c:pt idx="4123">
                  <c:v>97.897769999999994</c:v>
                </c:pt>
                <c:pt idx="4124">
                  <c:v>97.896780000000007</c:v>
                </c:pt>
                <c:pt idx="4125">
                  <c:v>97.896010000000004</c:v>
                </c:pt>
                <c:pt idx="4126">
                  <c:v>97.895579999999995</c:v>
                </c:pt>
                <c:pt idx="4127">
                  <c:v>97.895449999999997</c:v>
                </c:pt>
                <c:pt idx="4128">
                  <c:v>97.895449999999997</c:v>
                </c:pt>
                <c:pt idx="4129">
                  <c:v>97.895330000000001</c:v>
                </c:pt>
                <c:pt idx="4130">
                  <c:v>97.894869999999997</c:v>
                </c:pt>
                <c:pt idx="4131">
                  <c:v>97.894069999999999</c:v>
                </c:pt>
                <c:pt idx="4132">
                  <c:v>97.893050000000002</c:v>
                </c:pt>
                <c:pt idx="4133">
                  <c:v>97.892139999999998</c:v>
                </c:pt>
                <c:pt idx="4134">
                  <c:v>97.891710000000003</c:v>
                </c:pt>
                <c:pt idx="4135">
                  <c:v>97.892009999999999</c:v>
                </c:pt>
                <c:pt idx="4136">
                  <c:v>97.893020000000007</c:v>
                </c:pt>
                <c:pt idx="4137">
                  <c:v>97.894490000000005</c:v>
                </c:pt>
                <c:pt idx="4138">
                  <c:v>97.896060000000006</c:v>
                </c:pt>
                <c:pt idx="4139">
                  <c:v>97.897450000000006</c:v>
                </c:pt>
                <c:pt idx="4140">
                  <c:v>97.898390000000006</c:v>
                </c:pt>
                <c:pt idx="4141">
                  <c:v>97.898929999999993</c:v>
                </c:pt>
                <c:pt idx="4142">
                  <c:v>97.899209999999997</c:v>
                </c:pt>
                <c:pt idx="4143">
                  <c:v>97.8994</c:v>
                </c:pt>
                <c:pt idx="4144">
                  <c:v>97.899590000000003</c:v>
                </c:pt>
                <c:pt idx="4145">
                  <c:v>97.899789999999996</c:v>
                </c:pt>
                <c:pt idx="4146">
                  <c:v>97.899889999999999</c:v>
                </c:pt>
                <c:pt idx="4147">
                  <c:v>97.899799999999999</c:v>
                </c:pt>
                <c:pt idx="4148">
                  <c:v>97.899450000000002</c:v>
                </c:pt>
                <c:pt idx="4149">
                  <c:v>97.898889999999994</c:v>
                </c:pt>
                <c:pt idx="4150">
                  <c:v>97.89819</c:v>
                </c:pt>
                <c:pt idx="4151">
                  <c:v>97.897490000000005</c:v>
                </c:pt>
                <c:pt idx="4152">
                  <c:v>97.896770000000004</c:v>
                </c:pt>
                <c:pt idx="4153">
                  <c:v>97.895979999999994</c:v>
                </c:pt>
                <c:pt idx="4154">
                  <c:v>97.894999999999996</c:v>
                </c:pt>
                <c:pt idx="4155">
                  <c:v>97.893810000000002</c:v>
                </c:pt>
                <c:pt idx="4156">
                  <c:v>97.892309999999995</c:v>
                </c:pt>
                <c:pt idx="4157">
                  <c:v>97.890500000000003</c:v>
                </c:pt>
                <c:pt idx="4158">
                  <c:v>97.888419999999996</c:v>
                </c:pt>
                <c:pt idx="4159">
                  <c:v>97.886120000000005</c:v>
                </c:pt>
                <c:pt idx="4160">
                  <c:v>97.883560000000003</c:v>
                </c:pt>
                <c:pt idx="4161">
                  <c:v>97.880899999999997</c:v>
                </c:pt>
                <c:pt idx="4162">
                  <c:v>97.878209999999996</c:v>
                </c:pt>
                <c:pt idx="4163">
                  <c:v>97.875910000000005</c:v>
                </c:pt>
                <c:pt idx="4164">
                  <c:v>97.874189999999999</c:v>
                </c:pt>
                <c:pt idx="4165">
                  <c:v>97.873310000000004</c:v>
                </c:pt>
                <c:pt idx="4166">
                  <c:v>97.873320000000007</c:v>
                </c:pt>
                <c:pt idx="4167">
                  <c:v>97.873949999999994</c:v>
                </c:pt>
                <c:pt idx="4168">
                  <c:v>97.874719999999996</c:v>
                </c:pt>
                <c:pt idx="4169">
                  <c:v>97.875169999999997</c:v>
                </c:pt>
                <c:pt idx="4170">
                  <c:v>97.874920000000003</c:v>
                </c:pt>
                <c:pt idx="4171">
                  <c:v>97.87397</c:v>
                </c:pt>
                <c:pt idx="4172">
                  <c:v>97.872529999999998</c:v>
                </c:pt>
                <c:pt idx="4173">
                  <c:v>97.871049999999997</c:v>
                </c:pt>
                <c:pt idx="4174">
                  <c:v>97.869929999999997</c:v>
                </c:pt>
                <c:pt idx="4175">
                  <c:v>97.869259999999997</c:v>
                </c:pt>
                <c:pt idx="4176">
                  <c:v>97.868899999999996</c:v>
                </c:pt>
                <c:pt idx="4177">
                  <c:v>97.868409999999997</c:v>
                </c:pt>
                <c:pt idx="4178">
                  <c:v>97.86739</c:v>
                </c:pt>
                <c:pt idx="4179">
                  <c:v>97.865620000000007</c:v>
                </c:pt>
                <c:pt idx="4180">
                  <c:v>97.86318</c:v>
                </c:pt>
                <c:pt idx="4181">
                  <c:v>97.86045</c:v>
                </c:pt>
                <c:pt idx="4182">
                  <c:v>97.857960000000006</c:v>
                </c:pt>
                <c:pt idx="4183">
                  <c:v>97.856160000000003</c:v>
                </c:pt>
                <c:pt idx="4184">
                  <c:v>97.85521</c:v>
                </c:pt>
                <c:pt idx="4185">
                  <c:v>97.854969999999994</c:v>
                </c:pt>
                <c:pt idx="4186">
                  <c:v>97.855249999999998</c:v>
                </c:pt>
                <c:pt idx="4187">
                  <c:v>97.855720000000005</c:v>
                </c:pt>
                <c:pt idx="4188">
                  <c:v>97.856189999999998</c:v>
                </c:pt>
                <c:pt idx="4189">
                  <c:v>97.856669999999994</c:v>
                </c:pt>
                <c:pt idx="4190">
                  <c:v>97.857219999999998</c:v>
                </c:pt>
                <c:pt idx="4191">
                  <c:v>97.857860000000002</c:v>
                </c:pt>
                <c:pt idx="4192">
                  <c:v>97.858440000000002</c:v>
                </c:pt>
                <c:pt idx="4193">
                  <c:v>97.858729999999994</c:v>
                </c:pt>
                <c:pt idx="4194">
                  <c:v>97.858410000000006</c:v>
                </c:pt>
                <c:pt idx="4195">
                  <c:v>97.857479999999995</c:v>
                </c:pt>
                <c:pt idx="4196">
                  <c:v>97.855909999999994</c:v>
                </c:pt>
                <c:pt idx="4197">
                  <c:v>97.854029999999995</c:v>
                </c:pt>
                <c:pt idx="4198">
                  <c:v>97.852289999999996</c:v>
                </c:pt>
                <c:pt idx="4199">
                  <c:v>97.850980000000007</c:v>
                </c:pt>
                <c:pt idx="4200">
                  <c:v>97.850229999999996</c:v>
                </c:pt>
                <c:pt idx="4201">
                  <c:v>97.849879999999999</c:v>
                </c:pt>
                <c:pt idx="4202">
                  <c:v>97.84975</c:v>
                </c:pt>
                <c:pt idx="4203">
                  <c:v>97.849590000000006</c:v>
                </c:pt>
                <c:pt idx="4204">
                  <c:v>97.849320000000006</c:v>
                </c:pt>
                <c:pt idx="4205">
                  <c:v>97.848979999999997</c:v>
                </c:pt>
                <c:pt idx="4206">
                  <c:v>97.84881</c:v>
                </c:pt>
                <c:pt idx="4207">
                  <c:v>97.848939999999999</c:v>
                </c:pt>
                <c:pt idx="4208">
                  <c:v>97.849429999999998</c:v>
                </c:pt>
                <c:pt idx="4209">
                  <c:v>97.850200000000001</c:v>
                </c:pt>
                <c:pt idx="4210">
                  <c:v>97.851050000000001</c:v>
                </c:pt>
                <c:pt idx="4211">
                  <c:v>97.851870000000005</c:v>
                </c:pt>
                <c:pt idx="4212">
                  <c:v>97.852639999999994</c:v>
                </c:pt>
                <c:pt idx="4213">
                  <c:v>97.853380000000001</c:v>
                </c:pt>
                <c:pt idx="4214">
                  <c:v>97.854159999999993</c:v>
                </c:pt>
                <c:pt idx="4215">
                  <c:v>97.855000000000004</c:v>
                </c:pt>
                <c:pt idx="4216">
                  <c:v>97.855800000000002</c:v>
                </c:pt>
                <c:pt idx="4217">
                  <c:v>97.856229999999996</c:v>
                </c:pt>
                <c:pt idx="4218">
                  <c:v>97.856099999999998</c:v>
                </c:pt>
                <c:pt idx="4219">
                  <c:v>97.8553</c:v>
                </c:pt>
                <c:pt idx="4220">
                  <c:v>97.853939999999994</c:v>
                </c:pt>
                <c:pt idx="4221">
                  <c:v>97.852329999999995</c:v>
                </c:pt>
                <c:pt idx="4222">
                  <c:v>97.850849999999994</c:v>
                </c:pt>
                <c:pt idx="4223">
                  <c:v>97.849850000000004</c:v>
                </c:pt>
                <c:pt idx="4224">
                  <c:v>97.849490000000003</c:v>
                </c:pt>
                <c:pt idx="4225">
                  <c:v>97.849720000000005</c:v>
                </c:pt>
                <c:pt idx="4226">
                  <c:v>97.85033</c:v>
                </c:pt>
                <c:pt idx="4227">
                  <c:v>97.851140000000001</c:v>
                </c:pt>
                <c:pt idx="4228">
                  <c:v>97.851979999999998</c:v>
                </c:pt>
                <c:pt idx="4229">
                  <c:v>97.852779999999996</c:v>
                </c:pt>
                <c:pt idx="4230">
                  <c:v>97.853499999999997</c:v>
                </c:pt>
                <c:pt idx="4231">
                  <c:v>97.854110000000006</c:v>
                </c:pt>
                <c:pt idx="4232">
                  <c:v>97.854410000000001</c:v>
                </c:pt>
                <c:pt idx="4233">
                  <c:v>97.854159999999993</c:v>
                </c:pt>
                <c:pt idx="4234">
                  <c:v>97.853099999999998</c:v>
                </c:pt>
                <c:pt idx="4235">
                  <c:v>97.851200000000006</c:v>
                </c:pt>
                <c:pt idx="4236">
                  <c:v>97.848519999999994</c:v>
                </c:pt>
                <c:pt idx="4237">
                  <c:v>97.845410000000001</c:v>
                </c:pt>
                <c:pt idx="4238">
                  <c:v>97.842250000000007</c:v>
                </c:pt>
                <c:pt idx="4239">
                  <c:v>97.839349999999996</c:v>
                </c:pt>
                <c:pt idx="4240">
                  <c:v>97.836889999999997</c:v>
                </c:pt>
                <c:pt idx="4241">
                  <c:v>97.834789999999998</c:v>
                </c:pt>
                <c:pt idx="4242">
                  <c:v>97.832890000000006</c:v>
                </c:pt>
                <c:pt idx="4243">
                  <c:v>97.831040000000002</c:v>
                </c:pt>
                <c:pt idx="4244">
                  <c:v>97.829149999999998</c:v>
                </c:pt>
                <c:pt idx="4245">
                  <c:v>97.827240000000003</c:v>
                </c:pt>
                <c:pt idx="4246">
                  <c:v>97.825450000000004</c:v>
                </c:pt>
                <c:pt idx="4247">
                  <c:v>97.823849999999993</c:v>
                </c:pt>
                <c:pt idx="4248">
                  <c:v>97.822460000000007</c:v>
                </c:pt>
                <c:pt idx="4249">
                  <c:v>97.821209999999994</c:v>
                </c:pt>
                <c:pt idx="4250">
                  <c:v>97.82002</c:v>
                </c:pt>
                <c:pt idx="4251">
                  <c:v>97.818820000000002</c:v>
                </c:pt>
                <c:pt idx="4252">
                  <c:v>97.817710000000005</c:v>
                </c:pt>
                <c:pt idx="4253">
                  <c:v>97.816800000000001</c:v>
                </c:pt>
                <c:pt idx="4254">
                  <c:v>97.81626</c:v>
                </c:pt>
                <c:pt idx="4255">
                  <c:v>97.816119999999998</c:v>
                </c:pt>
                <c:pt idx="4256">
                  <c:v>97.816280000000006</c:v>
                </c:pt>
                <c:pt idx="4257">
                  <c:v>97.816509999999994</c:v>
                </c:pt>
                <c:pt idx="4258">
                  <c:v>97.816540000000003</c:v>
                </c:pt>
                <c:pt idx="4259">
                  <c:v>97.816299999999998</c:v>
                </c:pt>
                <c:pt idx="4260">
                  <c:v>97.815709999999996</c:v>
                </c:pt>
                <c:pt idx="4261">
                  <c:v>97.814980000000006</c:v>
                </c:pt>
                <c:pt idx="4262">
                  <c:v>97.814400000000006</c:v>
                </c:pt>
                <c:pt idx="4263">
                  <c:v>97.814130000000006</c:v>
                </c:pt>
                <c:pt idx="4264">
                  <c:v>97.814239999999998</c:v>
                </c:pt>
                <c:pt idx="4265">
                  <c:v>97.814710000000005</c:v>
                </c:pt>
                <c:pt idx="4266">
                  <c:v>97.815349999999995</c:v>
                </c:pt>
                <c:pt idx="4267">
                  <c:v>97.816180000000003</c:v>
                </c:pt>
                <c:pt idx="4268">
                  <c:v>97.817040000000006</c:v>
                </c:pt>
                <c:pt idx="4269">
                  <c:v>97.817980000000006</c:v>
                </c:pt>
                <c:pt idx="4270">
                  <c:v>97.818979999999996</c:v>
                </c:pt>
                <c:pt idx="4271">
                  <c:v>97.819929999999999</c:v>
                </c:pt>
                <c:pt idx="4272">
                  <c:v>97.820719999999994</c:v>
                </c:pt>
                <c:pt idx="4273">
                  <c:v>97.821029999999993</c:v>
                </c:pt>
                <c:pt idx="4274">
                  <c:v>97.820760000000007</c:v>
                </c:pt>
                <c:pt idx="4275">
                  <c:v>97.819900000000004</c:v>
                </c:pt>
                <c:pt idx="4276">
                  <c:v>97.818650000000005</c:v>
                </c:pt>
                <c:pt idx="4277">
                  <c:v>97.817329999999998</c:v>
                </c:pt>
                <c:pt idx="4278">
                  <c:v>97.816299999999998</c:v>
                </c:pt>
                <c:pt idx="4279">
                  <c:v>97.815799999999996</c:v>
                </c:pt>
                <c:pt idx="4280">
                  <c:v>97.815899999999999</c:v>
                </c:pt>
                <c:pt idx="4281">
                  <c:v>97.816389999999998</c:v>
                </c:pt>
                <c:pt idx="4282">
                  <c:v>97.817130000000006</c:v>
                </c:pt>
                <c:pt idx="4283">
                  <c:v>97.817949999999996</c:v>
                </c:pt>
                <c:pt idx="4284">
                  <c:v>97.818780000000004</c:v>
                </c:pt>
                <c:pt idx="4285">
                  <c:v>97.819710000000001</c:v>
                </c:pt>
                <c:pt idx="4286">
                  <c:v>97.820779999999999</c:v>
                </c:pt>
                <c:pt idx="4287">
                  <c:v>97.82199</c:v>
                </c:pt>
                <c:pt idx="4288">
                  <c:v>97.823170000000005</c:v>
                </c:pt>
                <c:pt idx="4289">
                  <c:v>97.824029999999993</c:v>
                </c:pt>
                <c:pt idx="4290">
                  <c:v>97.824340000000007</c:v>
                </c:pt>
                <c:pt idx="4291">
                  <c:v>97.824070000000006</c:v>
                </c:pt>
                <c:pt idx="4292">
                  <c:v>97.823300000000003</c:v>
                </c:pt>
                <c:pt idx="4293">
                  <c:v>97.822360000000003</c:v>
                </c:pt>
                <c:pt idx="4294">
                  <c:v>97.821700000000007</c:v>
                </c:pt>
                <c:pt idx="4295">
                  <c:v>97.82159</c:v>
                </c:pt>
                <c:pt idx="4296">
                  <c:v>97.82217</c:v>
                </c:pt>
                <c:pt idx="4297">
                  <c:v>97.82329</c:v>
                </c:pt>
                <c:pt idx="4298">
                  <c:v>97.824680000000001</c:v>
                </c:pt>
                <c:pt idx="4299">
                  <c:v>97.826080000000005</c:v>
                </c:pt>
                <c:pt idx="4300">
                  <c:v>97.827290000000005</c:v>
                </c:pt>
                <c:pt idx="4301">
                  <c:v>97.828220000000002</c:v>
                </c:pt>
                <c:pt idx="4302">
                  <c:v>97.828900000000004</c:v>
                </c:pt>
                <c:pt idx="4303">
                  <c:v>97.829440000000005</c:v>
                </c:pt>
                <c:pt idx="4304">
                  <c:v>97.829819999999998</c:v>
                </c:pt>
                <c:pt idx="4305">
                  <c:v>97.830020000000005</c:v>
                </c:pt>
                <c:pt idx="4306">
                  <c:v>97.82996</c:v>
                </c:pt>
                <c:pt idx="4307">
                  <c:v>97.829669999999993</c:v>
                </c:pt>
                <c:pt idx="4308">
                  <c:v>97.829160000000002</c:v>
                </c:pt>
                <c:pt idx="4309">
                  <c:v>97.828580000000002</c:v>
                </c:pt>
                <c:pt idx="4310">
                  <c:v>97.82799</c:v>
                </c:pt>
                <c:pt idx="4311">
                  <c:v>97.827380000000005</c:v>
                </c:pt>
                <c:pt idx="4312">
                  <c:v>97.826750000000004</c:v>
                </c:pt>
                <c:pt idx="4313">
                  <c:v>97.826009999999997</c:v>
                </c:pt>
                <c:pt idx="4314">
                  <c:v>97.825130000000001</c:v>
                </c:pt>
                <c:pt idx="4315">
                  <c:v>97.824330000000003</c:v>
                </c:pt>
                <c:pt idx="4316">
                  <c:v>97.823729999999998</c:v>
                </c:pt>
                <c:pt idx="4317">
                  <c:v>97.823689999999999</c:v>
                </c:pt>
                <c:pt idx="4318">
                  <c:v>97.824359999999999</c:v>
                </c:pt>
                <c:pt idx="4319">
                  <c:v>97.825689999999994</c:v>
                </c:pt>
                <c:pt idx="4320">
                  <c:v>97.827359999999999</c:v>
                </c:pt>
                <c:pt idx="4321">
                  <c:v>97.82893</c:v>
                </c:pt>
                <c:pt idx="4322">
                  <c:v>97.829949999999997</c:v>
                </c:pt>
                <c:pt idx="4323">
                  <c:v>97.830240000000003</c:v>
                </c:pt>
                <c:pt idx="4324">
                  <c:v>97.829859999999996</c:v>
                </c:pt>
                <c:pt idx="4325">
                  <c:v>97.829120000000003</c:v>
                </c:pt>
                <c:pt idx="4326">
                  <c:v>97.828389999999999</c:v>
                </c:pt>
                <c:pt idx="4327">
                  <c:v>97.828000000000003</c:v>
                </c:pt>
                <c:pt idx="4328">
                  <c:v>97.82799</c:v>
                </c:pt>
                <c:pt idx="4329">
                  <c:v>97.828239999999994</c:v>
                </c:pt>
                <c:pt idx="4330">
                  <c:v>97.828410000000005</c:v>
                </c:pt>
                <c:pt idx="4331">
                  <c:v>97.828280000000007</c:v>
                </c:pt>
                <c:pt idx="4332">
                  <c:v>97.827709999999996</c:v>
                </c:pt>
                <c:pt idx="4333">
                  <c:v>97.826740000000001</c:v>
                </c:pt>
                <c:pt idx="4334">
                  <c:v>97.825530000000001</c:v>
                </c:pt>
                <c:pt idx="4335">
                  <c:v>97.824269999999999</c:v>
                </c:pt>
                <c:pt idx="4336">
                  <c:v>97.823009999999996</c:v>
                </c:pt>
                <c:pt idx="4337">
                  <c:v>97.821759999999998</c:v>
                </c:pt>
                <c:pt idx="4338">
                  <c:v>97.820459999999997</c:v>
                </c:pt>
                <c:pt idx="4339">
                  <c:v>97.819159999999997</c:v>
                </c:pt>
                <c:pt idx="4340">
                  <c:v>97.817920000000001</c:v>
                </c:pt>
                <c:pt idx="4341">
                  <c:v>97.816919999999996</c:v>
                </c:pt>
                <c:pt idx="4342">
                  <c:v>97.816389999999998</c:v>
                </c:pt>
                <c:pt idx="4343">
                  <c:v>97.81635</c:v>
                </c:pt>
                <c:pt idx="4344">
                  <c:v>97.816760000000002</c:v>
                </c:pt>
                <c:pt idx="4345">
                  <c:v>97.817409999999995</c:v>
                </c:pt>
                <c:pt idx="4346">
                  <c:v>97.818020000000004</c:v>
                </c:pt>
                <c:pt idx="4347">
                  <c:v>97.818520000000007</c:v>
                </c:pt>
                <c:pt idx="4348">
                  <c:v>97.818790000000007</c:v>
                </c:pt>
                <c:pt idx="4349">
                  <c:v>97.819050000000004</c:v>
                </c:pt>
                <c:pt idx="4350">
                  <c:v>97.819320000000005</c:v>
                </c:pt>
                <c:pt idx="4351">
                  <c:v>97.819770000000005</c:v>
                </c:pt>
                <c:pt idx="4352">
                  <c:v>97.82029</c:v>
                </c:pt>
                <c:pt idx="4353">
                  <c:v>97.820790000000002</c:v>
                </c:pt>
                <c:pt idx="4354">
                  <c:v>97.82114</c:v>
                </c:pt>
                <c:pt idx="4355">
                  <c:v>97.821449999999999</c:v>
                </c:pt>
                <c:pt idx="4356">
                  <c:v>97.821820000000002</c:v>
                </c:pt>
                <c:pt idx="4357">
                  <c:v>97.82244</c:v>
                </c:pt>
                <c:pt idx="4358">
                  <c:v>97.823509999999999</c:v>
                </c:pt>
                <c:pt idx="4359">
                  <c:v>97.824969999999993</c:v>
                </c:pt>
                <c:pt idx="4360">
                  <c:v>97.826480000000004</c:v>
                </c:pt>
                <c:pt idx="4361">
                  <c:v>97.827650000000006</c:v>
                </c:pt>
                <c:pt idx="4362">
                  <c:v>97.828010000000006</c:v>
                </c:pt>
                <c:pt idx="4363">
                  <c:v>97.827510000000004</c:v>
                </c:pt>
                <c:pt idx="4364">
                  <c:v>97.826260000000005</c:v>
                </c:pt>
                <c:pt idx="4365">
                  <c:v>97.824749999999995</c:v>
                </c:pt>
                <c:pt idx="4366">
                  <c:v>97.823620000000005</c:v>
                </c:pt>
                <c:pt idx="4367">
                  <c:v>97.82329</c:v>
                </c:pt>
                <c:pt idx="4368">
                  <c:v>97.824010000000001</c:v>
                </c:pt>
                <c:pt idx="4369">
                  <c:v>97.825530000000001</c:v>
                </c:pt>
                <c:pt idx="4370">
                  <c:v>97.827460000000002</c:v>
                </c:pt>
                <c:pt idx="4371">
                  <c:v>97.829350000000005</c:v>
                </c:pt>
                <c:pt idx="4372">
                  <c:v>97.830799999999996</c:v>
                </c:pt>
                <c:pt idx="4373">
                  <c:v>97.831689999999995</c:v>
                </c:pt>
                <c:pt idx="4374">
                  <c:v>97.832139999999995</c:v>
                </c:pt>
                <c:pt idx="4375">
                  <c:v>97.832409999999996</c:v>
                </c:pt>
                <c:pt idx="4376">
                  <c:v>97.832700000000003</c:v>
                </c:pt>
                <c:pt idx="4377">
                  <c:v>97.83314</c:v>
                </c:pt>
                <c:pt idx="4378">
                  <c:v>97.833759999999998</c:v>
                </c:pt>
                <c:pt idx="4379">
                  <c:v>97.834540000000004</c:v>
                </c:pt>
                <c:pt idx="4380">
                  <c:v>97.835400000000007</c:v>
                </c:pt>
                <c:pt idx="4381">
                  <c:v>97.836280000000002</c:v>
                </c:pt>
                <c:pt idx="4382">
                  <c:v>97.837130000000002</c:v>
                </c:pt>
                <c:pt idx="4383">
                  <c:v>97.837860000000006</c:v>
                </c:pt>
                <c:pt idx="4384">
                  <c:v>97.838390000000004</c:v>
                </c:pt>
                <c:pt idx="4385">
                  <c:v>97.838549999999998</c:v>
                </c:pt>
                <c:pt idx="4386">
                  <c:v>97.838350000000005</c:v>
                </c:pt>
                <c:pt idx="4387">
                  <c:v>97.837919999999997</c:v>
                </c:pt>
                <c:pt idx="4388">
                  <c:v>97.837490000000003</c:v>
                </c:pt>
                <c:pt idx="4389">
                  <c:v>97.837270000000004</c:v>
                </c:pt>
                <c:pt idx="4390">
                  <c:v>97.837540000000004</c:v>
                </c:pt>
                <c:pt idx="4391">
                  <c:v>97.838350000000005</c:v>
                </c:pt>
                <c:pt idx="4392">
                  <c:v>97.839529999999996</c:v>
                </c:pt>
                <c:pt idx="4393">
                  <c:v>97.840739999999997</c:v>
                </c:pt>
                <c:pt idx="4394">
                  <c:v>97.841719999999995</c:v>
                </c:pt>
                <c:pt idx="4395">
                  <c:v>97.842250000000007</c:v>
                </c:pt>
                <c:pt idx="4396">
                  <c:v>97.842290000000006</c:v>
                </c:pt>
                <c:pt idx="4397">
                  <c:v>97.842039999999997</c:v>
                </c:pt>
                <c:pt idx="4398">
                  <c:v>97.841710000000006</c:v>
                </c:pt>
                <c:pt idx="4399">
                  <c:v>97.841440000000006</c:v>
                </c:pt>
                <c:pt idx="4400">
                  <c:v>97.841290000000001</c:v>
                </c:pt>
                <c:pt idx="4401">
                  <c:v>97.841130000000007</c:v>
                </c:pt>
                <c:pt idx="4402">
                  <c:v>97.840879999999999</c:v>
                </c:pt>
                <c:pt idx="4403">
                  <c:v>97.840519999999998</c:v>
                </c:pt>
                <c:pt idx="4404">
                  <c:v>97.84008</c:v>
                </c:pt>
                <c:pt idx="4405">
                  <c:v>97.839699999999993</c:v>
                </c:pt>
                <c:pt idx="4406">
                  <c:v>97.839510000000004</c:v>
                </c:pt>
                <c:pt idx="4407">
                  <c:v>97.839479999999995</c:v>
                </c:pt>
                <c:pt idx="4408">
                  <c:v>97.839460000000003</c:v>
                </c:pt>
                <c:pt idx="4409">
                  <c:v>97.839160000000007</c:v>
                </c:pt>
                <c:pt idx="4410">
                  <c:v>97.838290000000001</c:v>
                </c:pt>
                <c:pt idx="4411">
                  <c:v>97.83681</c:v>
                </c:pt>
                <c:pt idx="4412">
                  <c:v>97.834879999999998</c:v>
                </c:pt>
                <c:pt idx="4413">
                  <c:v>97.832930000000005</c:v>
                </c:pt>
                <c:pt idx="4414">
                  <c:v>97.831400000000002</c:v>
                </c:pt>
                <c:pt idx="4415">
                  <c:v>97.830569999999994</c:v>
                </c:pt>
                <c:pt idx="4416">
                  <c:v>97.830569999999994</c:v>
                </c:pt>
                <c:pt idx="4417">
                  <c:v>97.831190000000007</c:v>
                </c:pt>
                <c:pt idx="4418">
                  <c:v>97.832099999999997</c:v>
                </c:pt>
                <c:pt idx="4419">
                  <c:v>97.833020000000005</c:v>
                </c:pt>
                <c:pt idx="4420">
                  <c:v>97.833659999999995</c:v>
                </c:pt>
                <c:pt idx="4421">
                  <c:v>97.834029999999998</c:v>
                </c:pt>
                <c:pt idx="4422">
                  <c:v>97.834280000000007</c:v>
                </c:pt>
                <c:pt idx="4423">
                  <c:v>97.834509999999995</c:v>
                </c:pt>
                <c:pt idx="4424">
                  <c:v>97.834789999999998</c:v>
                </c:pt>
                <c:pt idx="4425">
                  <c:v>97.835080000000005</c:v>
                </c:pt>
                <c:pt idx="4426">
                  <c:v>97.835250000000002</c:v>
                </c:pt>
                <c:pt idx="4427">
                  <c:v>97.835290000000001</c:v>
                </c:pt>
                <c:pt idx="4428">
                  <c:v>97.835160000000002</c:v>
                </c:pt>
                <c:pt idx="4429">
                  <c:v>97.834850000000003</c:v>
                </c:pt>
                <c:pt idx="4430">
                  <c:v>97.834530000000001</c:v>
                </c:pt>
                <c:pt idx="4431">
                  <c:v>97.834159999999997</c:v>
                </c:pt>
                <c:pt idx="4432">
                  <c:v>97.833669999999998</c:v>
                </c:pt>
                <c:pt idx="4433">
                  <c:v>97.832909999999998</c:v>
                </c:pt>
                <c:pt idx="4434">
                  <c:v>97.831800000000001</c:v>
                </c:pt>
                <c:pt idx="4435">
                  <c:v>97.830430000000007</c:v>
                </c:pt>
                <c:pt idx="4436">
                  <c:v>97.828969999999998</c:v>
                </c:pt>
                <c:pt idx="4437">
                  <c:v>97.827780000000004</c:v>
                </c:pt>
                <c:pt idx="4438">
                  <c:v>97.827160000000006</c:v>
                </c:pt>
                <c:pt idx="4439">
                  <c:v>97.827240000000003</c:v>
                </c:pt>
                <c:pt idx="4440">
                  <c:v>97.827979999999997</c:v>
                </c:pt>
                <c:pt idx="4441">
                  <c:v>97.829049999999995</c:v>
                </c:pt>
                <c:pt idx="4442">
                  <c:v>97.830150000000003</c:v>
                </c:pt>
                <c:pt idx="4443">
                  <c:v>97.831050000000005</c:v>
                </c:pt>
                <c:pt idx="4444">
                  <c:v>97.831670000000003</c:v>
                </c:pt>
                <c:pt idx="4445">
                  <c:v>97.832080000000005</c:v>
                </c:pt>
                <c:pt idx="4446">
                  <c:v>97.832470000000001</c:v>
                </c:pt>
                <c:pt idx="4447">
                  <c:v>97.83305</c:v>
                </c:pt>
                <c:pt idx="4448">
                  <c:v>97.83372</c:v>
                </c:pt>
                <c:pt idx="4449">
                  <c:v>97.834360000000004</c:v>
                </c:pt>
                <c:pt idx="4450">
                  <c:v>97.834770000000006</c:v>
                </c:pt>
                <c:pt idx="4451">
                  <c:v>97.83493</c:v>
                </c:pt>
                <c:pt idx="4452">
                  <c:v>97.83484</c:v>
                </c:pt>
                <c:pt idx="4453">
                  <c:v>97.834620000000001</c:v>
                </c:pt>
                <c:pt idx="4454">
                  <c:v>97.834569999999999</c:v>
                </c:pt>
                <c:pt idx="4455">
                  <c:v>97.834720000000004</c:v>
                </c:pt>
                <c:pt idx="4456">
                  <c:v>97.83511</c:v>
                </c:pt>
                <c:pt idx="4457">
                  <c:v>97.835419999999999</c:v>
                </c:pt>
                <c:pt idx="4458">
                  <c:v>97.835470000000001</c:v>
                </c:pt>
                <c:pt idx="4459">
                  <c:v>97.835170000000005</c:v>
                </c:pt>
                <c:pt idx="4460">
                  <c:v>97.834519999999998</c:v>
                </c:pt>
                <c:pt idx="4461">
                  <c:v>97.833789999999993</c:v>
                </c:pt>
                <c:pt idx="4462">
                  <c:v>97.833309999999997</c:v>
                </c:pt>
                <c:pt idx="4463">
                  <c:v>97.833309999999997</c:v>
                </c:pt>
                <c:pt idx="4464">
                  <c:v>97.833789999999993</c:v>
                </c:pt>
                <c:pt idx="4465">
                  <c:v>97.834530000000001</c:v>
                </c:pt>
                <c:pt idx="4466">
                  <c:v>97.835239999999999</c:v>
                </c:pt>
                <c:pt idx="4467">
                  <c:v>97.835719999999995</c:v>
                </c:pt>
                <c:pt idx="4468">
                  <c:v>97.835790000000003</c:v>
                </c:pt>
                <c:pt idx="4469">
                  <c:v>97.835579999999993</c:v>
                </c:pt>
                <c:pt idx="4470">
                  <c:v>97.835359999999994</c:v>
                </c:pt>
                <c:pt idx="4471">
                  <c:v>97.835279999999997</c:v>
                </c:pt>
                <c:pt idx="4472">
                  <c:v>97.835470000000001</c:v>
                </c:pt>
                <c:pt idx="4473">
                  <c:v>97.835790000000003</c:v>
                </c:pt>
                <c:pt idx="4474">
                  <c:v>97.835980000000006</c:v>
                </c:pt>
                <c:pt idx="4475">
                  <c:v>97.835859999999997</c:v>
                </c:pt>
                <c:pt idx="4476">
                  <c:v>97.835229999999996</c:v>
                </c:pt>
                <c:pt idx="4477">
                  <c:v>97.834180000000003</c:v>
                </c:pt>
                <c:pt idx="4478">
                  <c:v>97.832930000000005</c:v>
                </c:pt>
                <c:pt idx="4479">
                  <c:v>97.831670000000003</c:v>
                </c:pt>
                <c:pt idx="4480">
                  <c:v>97.830529999999996</c:v>
                </c:pt>
                <c:pt idx="4481">
                  <c:v>97.829480000000004</c:v>
                </c:pt>
                <c:pt idx="4482">
                  <c:v>97.828440000000001</c:v>
                </c:pt>
                <c:pt idx="4483">
                  <c:v>97.827309999999997</c:v>
                </c:pt>
                <c:pt idx="4484">
                  <c:v>97.825990000000004</c:v>
                </c:pt>
                <c:pt idx="4485">
                  <c:v>97.824539999999999</c:v>
                </c:pt>
                <c:pt idx="4486">
                  <c:v>97.823099999999997</c:v>
                </c:pt>
                <c:pt idx="4487">
                  <c:v>97.821849999999998</c:v>
                </c:pt>
                <c:pt idx="4488">
                  <c:v>97.820869999999999</c:v>
                </c:pt>
                <c:pt idx="4489">
                  <c:v>97.820130000000006</c:v>
                </c:pt>
                <c:pt idx="4490">
                  <c:v>97.819559999999996</c:v>
                </c:pt>
                <c:pt idx="4491">
                  <c:v>97.819140000000004</c:v>
                </c:pt>
                <c:pt idx="4492">
                  <c:v>97.818759999999997</c:v>
                </c:pt>
                <c:pt idx="4493">
                  <c:v>97.818460000000002</c:v>
                </c:pt>
                <c:pt idx="4494">
                  <c:v>97.818280000000001</c:v>
                </c:pt>
                <c:pt idx="4495">
                  <c:v>97.818150000000003</c:v>
                </c:pt>
                <c:pt idx="4496">
                  <c:v>97.817959999999999</c:v>
                </c:pt>
                <c:pt idx="4497">
                  <c:v>97.817520000000002</c:v>
                </c:pt>
                <c:pt idx="4498">
                  <c:v>97.816640000000007</c:v>
                </c:pt>
                <c:pt idx="4499">
                  <c:v>97.815359999999998</c:v>
                </c:pt>
                <c:pt idx="4500">
                  <c:v>97.813730000000007</c:v>
                </c:pt>
                <c:pt idx="4501">
                  <c:v>97.812079999999995</c:v>
                </c:pt>
                <c:pt idx="4502">
                  <c:v>97.810739999999996</c:v>
                </c:pt>
                <c:pt idx="4503">
                  <c:v>97.809880000000007</c:v>
                </c:pt>
                <c:pt idx="4504">
                  <c:v>97.809560000000005</c:v>
                </c:pt>
                <c:pt idx="4505">
                  <c:v>97.809560000000005</c:v>
                </c:pt>
                <c:pt idx="4506">
                  <c:v>97.809529999999995</c:v>
                </c:pt>
                <c:pt idx="4507">
                  <c:v>97.809229999999999</c:v>
                </c:pt>
                <c:pt idx="4508">
                  <c:v>97.80838</c:v>
                </c:pt>
                <c:pt idx="4509">
                  <c:v>97.807019999999994</c:v>
                </c:pt>
                <c:pt idx="4510">
                  <c:v>97.805350000000004</c:v>
                </c:pt>
                <c:pt idx="4511">
                  <c:v>97.803569999999993</c:v>
                </c:pt>
                <c:pt idx="4512">
                  <c:v>97.801850000000002</c:v>
                </c:pt>
                <c:pt idx="4513">
                  <c:v>97.800309999999996</c:v>
                </c:pt>
                <c:pt idx="4514">
                  <c:v>97.798850000000002</c:v>
                </c:pt>
                <c:pt idx="4515">
                  <c:v>97.797550000000001</c:v>
                </c:pt>
                <c:pt idx="4516">
                  <c:v>97.796319999999994</c:v>
                </c:pt>
                <c:pt idx="4517">
                  <c:v>97.795230000000004</c:v>
                </c:pt>
                <c:pt idx="4518">
                  <c:v>97.794349999999994</c:v>
                </c:pt>
                <c:pt idx="4519">
                  <c:v>97.793719999999993</c:v>
                </c:pt>
                <c:pt idx="4520">
                  <c:v>97.793270000000007</c:v>
                </c:pt>
                <c:pt idx="4521">
                  <c:v>97.792789999999997</c:v>
                </c:pt>
                <c:pt idx="4522">
                  <c:v>97.792140000000003</c:v>
                </c:pt>
                <c:pt idx="4523">
                  <c:v>97.791219999999996</c:v>
                </c:pt>
                <c:pt idx="4524">
                  <c:v>97.789990000000003</c:v>
                </c:pt>
                <c:pt idx="4525">
                  <c:v>97.788669999999996</c:v>
                </c:pt>
                <c:pt idx="4526">
                  <c:v>97.787480000000002</c:v>
                </c:pt>
                <c:pt idx="4527">
                  <c:v>97.786619999999999</c:v>
                </c:pt>
                <c:pt idx="4528">
                  <c:v>97.786209999999997</c:v>
                </c:pt>
                <c:pt idx="4529">
                  <c:v>97.786069999999995</c:v>
                </c:pt>
                <c:pt idx="4530">
                  <c:v>97.786069999999995</c:v>
                </c:pt>
                <c:pt idx="4531">
                  <c:v>97.785989999999998</c:v>
                </c:pt>
                <c:pt idx="4532">
                  <c:v>97.785610000000005</c:v>
                </c:pt>
                <c:pt idx="4533">
                  <c:v>97.784970000000001</c:v>
                </c:pt>
                <c:pt idx="4534">
                  <c:v>97.784189999999995</c:v>
                </c:pt>
                <c:pt idx="4535">
                  <c:v>97.783429999999996</c:v>
                </c:pt>
                <c:pt idx="4536">
                  <c:v>97.782809999999998</c:v>
                </c:pt>
                <c:pt idx="4537">
                  <c:v>97.782340000000005</c:v>
                </c:pt>
                <c:pt idx="4538">
                  <c:v>97.781909999999996</c:v>
                </c:pt>
                <c:pt idx="4539">
                  <c:v>97.781400000000005</c:v>
                </c:pt>
                <c:pt idx="4540">
                  <c:v>97.78058</c:v>
                </c:pt>
                <c:pt idx="4541">
                  <c:v>97.779399999999995</c:v>
                </c:pt>
                <c:pt idx="4542">
                  <c:v>97.777789999999996</c:v>
                </c:pt>
                <c:pt idx="4543">
                  <c:v>97.775829999999999</c:v>
                </c:pt>
                <c:pt idx="4544">
                  <c:v>97.773619999999994</c:v>
                </c:pt>
                <c:pt idx="4545">
                  <c:v>97.771249999999995</c:v>
                </c:pt>
                <c:pt idx="4546">
                  <c:v>97.76885</c:v>
                </c:pt>
                <c:pt idx="4547">
                  <c:v>97.766689999999997</c:v>
                </c:pt>
                <c:pt idx="4548">
                  <c:v>97.76491</c:v>
                </c:pt>
                <c:pt idx="4549">
                  <c:v>97.763710000000003</c:v>
                </c:pt>
                <c:pt idx="4550">
                  <c:v>97.763210000000001</c:v>
                </c:pt>
                <c:pt idx="4551">
                  <c:v>97.763390000000001</c:v>
                </c:pt>
                <c:pt idx="4552">
                  <c:v>97.764080000000007</c:v>
                </c:pt>
                <c:pt idx="4553">
                  <c:v>97.764979999999994</c:v>
                </c:pt>
                <c:pt idx="4554">
                  <c:v>97.765749999999997</c:v>
                </c:pt>
                <c:pt idx="4555">
                  <c:v>97.766120000000001</c:v>
                </c:pt>
                <c:pt idx="4556">
                  <c:v>97.76585</c:v>
                </c:pt>
                <c:pt idx="4557">
                  <c:v>97.764979999999994</c:v>
                </c:pt>
                <c:pt idx="4558">
                  <c:v>97.763630000000006</c:v>
                </c:pt>
                <c:pt idx="4559">
                  <c:v>97.762020000000007</c:v>
                </c:pt>
                <c:pt idx="4560">
                  <c:v>97.760339999999999</c:v>
                </c:pt>
                <c:pt idx="4561">
                  <c:v>97.758709999999994</c:v>
                </c:pt>
                <c:pt idx="4562">
                  <c:v>97.757249999999999</c:v>
                </c:pt>
                <c:pt idx="4563">
                  <c:v>97.756020000000007</c:v>
                </c:pt>
                <c:pt idx="4564">
                  <c:v>97.75497</c:v>
                </c:pt>
                <c:pt idx="4565">
                  <c:v>97.754099999999994</c:v>
                </c:pt>
                <c:pt idx="4566">
                  <c:v>97.753370000000004</c:v>
                </c:pt>
                <c:pt idx="4567">
                  <c:v>97.752650000000003</c:v>
                </c:pt>
                <c:pt idx="4568">
                  <c:v>97.75188</c:v>
                </c:pt>
                <c:pt idx="4569">
                  <c:v>97.750889999999998</c:v>
                </c:pt>
                <c:pt idx="4570">
                  <c:v>97.749610000000004</c:v>
                </c:pt>
                <c:pt idx="4571">
                  <c:v>97.748019999999997</c:v>
                </c:pt>
                <c:pt idx="4572">
                  <c:v>97.74615</c:v>
                </c:pt>
                <c:pt idx="4573">
                  <c:v>97.744129999999998</c:v>
                </c:pt>
                <c:pt idx="4574">
                  <c:v>97.742069999999998</c:v>
                </c:pt>
                <c:pt idx="4575">
                  <c:v>97.740099999999998</c:v>
                </c:pt>
                <c:pt idx="4576">
                  <c:v>97.738380000000006</c:v>
                </c:pt>
                <c:pt idx="4577">
                  <c:v>97.736900000000006</c:v>
                </c:pt>
                <c:pt idx="4578">
                  <c:v>97.735759999999999</c:v>
                </c:pt>
                <c:pt idx="4579">
                  <c:v>97.735110000000006</c:v>
                </c:pt>
                <c:pt idx="4580">
                  <c:v>97.734899999999996</c:v>
                </c:pt>
                <c:pt idx="4581">
                  <c:v>97.735079999999996</c:v>
                </c:pt>
                <c:pt idx="4582">
                  <c:v>97.735519999999994</c:v>
                </c:pt>
                <c:pt idx="4583">
                  <c:v>97.735810000000001</c:v>
                </c:pt>
                <c:pt idx="4584">
                  <c:v>97.735709999999997</c:v>
                </c:pt>
                <c:pt idx="4585">
                  <c:v>97.734819999999999</c:v>
                </c:pt>
                <c:pt idx="4586">
                  <c:v>97.733059999999995</c:v>
                </c:pt>
                <c:pt idx="4587">
                  <c:v>97.730620000000002</c:v>
                </c:pt>
                <c:pt idx="4588">
                  <c:v>97.727819999999994</c:v>
                </c:pt>
                <c:pt idx="4589">
                  <c:v>97.725170000000006</c:v>
                </c:pt>
                <c:pt idx="4590">
                  <c:v>97.723079999999996</c:v>
                </c:pt>
                <c:pt idx="4591">
                  <c:v>97.721729999999994</c:v>
                </c:pt>
                <c:pt idx="4592">
                  <c:v>97.721119999999999</c:v>
                </c:pt>
                <c:pt idx="4593">
                  <c:v>97.720939999999999</c:v>
                </c:pt>
                <c:pt idx="4594">
                  <c:v>97.720839999999995</c:v>
                </c:pt>
                <c:pt idx="4595">
                  <c:v>97.72054</c:v>
                </c:pt>
                <c:pt idx="4596">
                  <c:v>97.719890000000007</c:v>
                </c:pt>
                <c:pt idx="4597">
                  <c:v>97.718879999999999</c:v>
                </c:pt>
                <c:pt idx="4598">
                  <c:v>97.717740000000006</c:v>
                </c:pt>
                <c:pt idx="4599">
                  <c:v>97.71651</c:v>
                </c:pt>
                <c:pt idx="4600">
                  <c:v>97.715360000000004</c:v>
                </c:pt>
                <c:pt idx="4601">
                  <c:v>97.714250000000007</c:v>
                </c:pt>
                <c:pt idx="4602">
                  <c:v>97.713070000000002</c:v>
                </c:pt>
                <c:pt idx="4603">
                  <c:v>97.711929999999995</c:v>
                </c:pt>
                <c:pt idx="4604">
                  <c:v>97.710719999999995</c:v>
                </c:pt>
                <c:pt idx="4605">
                  <c:v>97.709580000000003</c:v>
                </c:pt>
                <c:pt idx="4606">
                  <c:v>97.708560000000006</c:v>
                </c:pt>
                <c:pt idx="4607">
                  <c:v>97.707650000000001</c:v>
                </c:pt>
                <c:pt idx="4608">
                  <c:v>97.706689999999995</c:v>
                </c:pt>
                <c:pt idx="4609">
                  <c:v>97.705439999999996</c:v>
                </c:pt>
                <c:pt idx="4610">
                  <c:v>97.703670000000002</c:v>
                </c:pt>
                <c:pt idx="4611">
                  <c:v>97.701260000000005</c:v>
                </c:pt>
                <c:pt idx="4612">
                  <c:v>97.698269999999994</c:v>
                </c:pt>
                <c:pt idx="4613">
                  <c:v>97.694980000000001</c:v>
                </c:pt>
                <c:pt idx="4614">
                  <c:v>97.691699999999997</c:v>
                </c:pt>
                <c:pt idx="4615">
                  <c:v>97.688770000000005</c:v>
                </c:pt>
                <c:pt idx="4616">
                  <c:v>97.686300000000003</c:v>
                </c:pt>
                <c:pt idx="4617">
                  <c:v>97.684269999999998</c:v>
                </c:pt>
                <c:pt idx="4618">
                  <c:v>97.682450000000003</c:v>
                </c:pt>
                <c:pt idx="4619">
                  <c:v>97.68065</c:v>
                </c:pt>
                <c:pt idx="4620">
                  <c:v>97.678700000000006</c:v>
                </c:pt>
                <c:pt idx="4621">
                  <c:v>97.676559999999995</c:v>
                </c:pt>
                <c:pt idx="4622">
                  <c:v>97.674359999999993</c:v>
                </c:pt>
                <c:pt idx="4623">
                  <c:v>97.672290000000004</c:v>
                </c:pt>
                <c:pt idx="4624">
                  <c:v>97.670519999999996</c:v>
                </c:pt>
                <c:pt idx="4625">
                  <c:v>97.669169999999994</c:v>
                </c:pt>
                <c:pt idx="4626">
                  <c:v>97.668279999999996</c:v>
                </c:pt>
                <c:pt idx="4627">
                  <c:v>97.667820000000006</c:v>
                </c:pt>
                <c:pt idx="4628">
                  <c:v>97.667630000000003</c:v>
                </c:pt>
                <c:pt idx="4629">
                  <c:v>97.667609999999996</c:v>
                </c:pt>
                <c:pt idx="4630">
                  <c:v>97.667599999999993</c:v>
                </c:pt>
                <c:pt idx="4631">
                  <c:v>97.667460000000005</c:v>
                </c:pt>
                <c:pt idx="4632">
                  <c:v>97.666939999999997</c:v>
                </c:pt>
                <c:pt idx="4633">
                  <c:v>97.665890000000005</c:v>
                </c:pt>
                <c:pt idx="4634">
                  <c:v>97.664180000000002</c:v>
                </c:pt>
                <c:pt idx="4635">
                  <c:v>97.661770000000004</c:v>
                </c:pt>
                <c:pt idx="4636">
                  <c:v>97.658709999999999</c:v>
                </c:pt>
                <c:pt idx="4637">
                  <c:v>97.655240000000006</c:v>
                </c:pt>
                <c:pt idx="4638">
                  <c:v>97.651579999999996</c:v>
                </c:pt>
                <c:pt idx="4639">
                  <c:v>97.648009999999999</c:v>
                </c:pt>
                <c:pt idx="4640">
                  <c:v>97.644679999999994</c:v>
                </c:pt>
                <c:pt idx="4641">
                  <c:v>97.641639999999995</c:v>
                </c:pt>
                <c:pt idx="4642">
                  <c:v>97.638959999999997</c:v>
                </c:pt>
                <c:pt idx="4643">
                  <c:v>97.636669999999995</c:v>
                </c:pt>
                <c:pt idx="4644">
                  <c:v>97.634749999999997</c:v>
                </c:pt>
                <c:pt idx="4645">
                  <c:v>97.633349999999993</c:v>
                </c:pt>
                <c:pt idx="4646">
                  <c:v>97.632530000000003</c:v>
                </c:pt>
                <c:pt idx="4647">
                  <c:v>97.632360000000006</c:v>
                </c:pt>
                <c:pt idx="4648">
                  <c:v>97.632720000000006</c:v>
                </c:pt>
                <c:pt idx="4649">
                  <c:v>97.633470000000003</c:v>
                </c:pt>
                <c:pt idx="4650">
                  <c:v>97.634349999999998</c:v>
                </c:pt>
                <c:pt idx="4651">
                  <c:v>97.635149999999996</c:v>
                </c:pt>
                <c:pt idx="4652">
                  <c:v>97.635670000000005</c:v>
                </c:pt>
                <c:pt idx="4653">
                  <c:v>97.635779999999997</c:v>
                </c:pt>
                <c:pt idx="4654">
                  <c:v>97.635509999999996</c:v>
                </c:pt>
                <c:pt idx="4655">
                  <c:v>97.634879999999995</c:v>
                </c:pt>
                <c:pt idx="4656">
                  <c:v>97.634</c:v>
                </c:pt>
                <c:pt idx="4657">
                  <c:v>97.632900000000006</c:v>
                </c:pt>
                <c:pt idx="4658">
                  <c:v>97.631680000000003</c:v>
                </c:pt>
                <c:pt idx="4659">
                  <c:v>97.630390000000006</c:v>
                </c:pt>
                <c:pt idx="4660">
                  <c:v>97.629050000000007</c:v>
                </c:pt>
                <c:pt idx="4661">
                  <c:v>97.627849999999995</c:v>
                </c:pt>
                <c:pt idx="4662">
                  <c:v>97.626819999999995</c:v>
                </c:pt>
                <c:pt idx="4663">
                  <c:v>97.625960000000006</c:v>
                </c:pt>
                <c:pt idx="4664">
                  <c:v>97.625389999999996</c:v>
                </c:pt>
                <c:pt idx="4665">
                  <c:v>97.624970000000005</c:v>
                </c:pt>
                <c:pt idx="4666">
                  <c:v>97.62473</c:v>
                </c:pt>
                <c:pt idx="4667">
                  <c:v>97.624639999999999</c:v>
                </c:pt>
                <c:pt idx="4668">
                  <c:v>97.624709999999993</c:v>
                </c:pt>
                <c:pt idx="4669">
                  <c:v>97.625029999999995</c:v>
                </c:pt>
                <c:pt idx="4670">
                  <c:v>97.625630000000001</c:v>
                </c:pt>
                <c:pt idx="4671">
                  <c:v>97.626459999999994</c:v>
                </c:pt>
                <c:pt idx="4672">
                  <c:v>97.627399999999994</c:v>
                </c:pt>
                <c:pt idx="4673">
                  <c:v>97.628270000000001</c:v>
                </c:pt>
                <c:pt idx="4674">
                  <c:v>97.628910000000005</c:v>
                </c:pt>
                <c:pt idx="4675">
                  <c:v>97.629230000000007</c:v>
                </c:pt>
                <c:pt idx="4676">
                  <c:v>97.629149999999996</c:v>
                </c:pt>
                <c:pt idx="4677">
                  <c:v>97.628820000000005</c:v>
                </c:pt>
                <c:pt idx="4678">
                  <c:v>97.628469999999993</c:v>
                </c:pt>
                <c:pt idx="4679">
                  <c:v>97.628200000000007</c:v>
                </c:pt>
                <c:pt idx="4680">
                  <c:v>97.628219999999999</c:v>
                </c:pt>
                <c:pt idx="4681">
                  <c:v>97.628500000000003</c:v>
                </c:pt>
                <c:pt idx="4682">
                  <c:v>97.628990000000002</c:v>
                </c:pt>
                <c:pt idx="4683">
                  <c:v>97.62961</c:v>
                </c:pt>
                <c:pt idx="4684">
                  <c:v>97.630269999999996</c:v>
                </c:pt>
                <c:pt idx="4685">
                  <c:v>97.630920000000003</c:v>
                </c:pt>
                <c:pt idx="4686">
                  <c:v>97.631640000000004</c:v>
                </c:pt>
                <c:pt idx="4687">
                  <c:v>97.632469999999998</c:v>
                </c:pt>
                <c:pt idx="4688">
                  <c:v>97.633380000000002</c:v>
                </c:pt>
                <c:pt idx="4689">
                  <c:v>97.634410000000003</c:v>
                </c:pt>
                <c:pt idx="4690">
                  <c:v>97.635490000000004</c:v>
                </c:pt>
                <c:pt idx="4691">
                  <c:v>97.636510000000001</c:v>
                </c:pt>
                <c:pt idx="4692">
                  <c:v>97.637410000000003</c:v>
                </c:pt>
                <c:pt idx="4693">
                  <c:v>97.638120000000001</c:v>
                </c:pt>
                <c:pt idx="4694">
                  <c:v>97.638660000000002</c:v>
                </c:pt>
                <c:pt idx="4695">
                  <c:v>97.639070000000004</c:v>
                </c:pt>
                <c:pt idx="4696">
                  <c:v>97.639430000000004</c:v>
                </c:pt>
                <c:pt idx="4697">
                  <c:v>97.639790000000005</c:v>
                </c:pt>
                <c:pt idx="4698">
                  <c:v>97.640309999999999</c:v>
                </c:pt>
                <c:pt idx="4699">
                  <c:v>97.641120000000001</c:v>
                </c:pt>
                <c:pt idx="4700">
                  <c:v>97.642309999999995</c:v>
                </c:pt>
                <c:pt idx="4701">
                  <c:v>97.643940000000001</c:v>
                </c:pt>
                <c:pt idx="4702">
                  <c:v>97.645960000000002</c:v>
                </c:pt>
                <c:pt idx="4703">
                  <c:v>97.648179999999996</c:v>
                </c:pt>
                <c:pt idx="4704">
                  <c:v>97.650360000000006</c:v>
                </c:pt>
                <c:pt idx="4705">
                  <c:v>97.652150000000006</c:v>
                </c:pt>
                <c:pt idx="4706">
                  <c:v>97.653289999999998</c:v>
                </c:pt>
                <c:pt idx="4707">
                  <c:v>97.653720000000007</c:v>
                </c:pt>
                <c:pt idx="4708">
                  <c:v>97.653469999999999</c:v>
                </c:pt>
                <c:pt idx="4709">
                  <c:v>97.652760000000001</c:v>
                </c:pt>
                <c:pt idx="4710">
                  <c:v>97.651929999999993</c:v>
                </c:pt>
                <c:pt idx="4711">
                  <c:v>97.65128</c:v>
                </c:pt>
                <c:pt idx="4712">
                  <c:v>97.651020000000003</c:v>
                </c:pt>
                <c:pt idx="4713">
                  <c:v>97.651219999999995</c:v>
                </c:pt>
                <c:pt idx="4714">
                  <c:v>97.651849999999996</c:v>
                </c:pt>
                <c:pt idx="4715">
                  <c:v>97.652780000000007</c:v>
                </c:pt>
                <c:pt idx="4716">
                  <c:v>97.653809999999993</c:v>
                </c:pt>
                <c:pt idx="4717">
                  <c:v>97.654849999999996</c:v>
                </c:pt>
                <c:pt idx="4718">
                  <c:v>97.655760000000001</c:v>
                </c:pt>
                <c:pt idx="4719">
                  <c:v>97.656459999999996</c:v>
                </c:pt>
                <c:pt idx="4720">
                  <c:v>97.656880000000001</c:v>
                </c:pt>
                <c:pt idx="4721">
                  <c:v>97.65692</c:v>
                </c:pt>
                <c:pt idx="4722">
                  <c:v>97.656620000000004</c:v>
                </c:pt>
                <c:pt idx="4723">
                  <c:v>97.65598</c:v>
                </c:pt>
                <c:pt idx="4724">
                  <c:v>97.65513</c:v>
                </c:pt>
                <c:pt idx="4725">
                  <c:v>97.654200000000003</c:v>
                </c:pt>
                <c:pt idx="4726">
                  <c:v>97.653369999999995</c:v>
                </c:pt>
                <c:pt idx="4727">
                  <c:v>97.652670000000001</c:v>
                </c:pt>
                <c:pt idx="4728">
                  <c:v>97.652119999999996</c:v>
                </c:pt>
                <c:pt idx="4729">
                  <c:v>97.651520000000005</c:v>
                </c:pt>
                <c:pt idx="4730">
                  <c:v>97.650760000000005</c:v>
                </c:pt>
                <c:pt idx="4731">
                  <c:v>97.64967</c:v>
                </c:pt>
                <c:pt idx="4732">
                  <c:v>97.648229999999998</c:v>
                </c:pt>
                <c:pt idx="4733">
                  <c:v>97.646510000000006</c:v>
                </c:pt>
                <c:pt idx="4734">
                  <c:v>97.644660000000002</c:v>
                </c:pt>
                <c:pt idx="4735">
                  <c:v>97.642849999999996</c:v>
                </c:pt>
                <c:pt idx="4736">
                  <c:v>97.641279999999995</c:v>
                </c:pt>
                <c:pt idx="4737">
                  <c:v>97.639920000000004</c:v>
                </c:pt>
                <c:pt idx="4738">
                  <c:v>97.638829999999999</c:v>
                </c:pt>
                <c:pt idx="4739">
                  <c:v>97.637889999999999</c:v>
                </c:pt>
                <c:pt idx="4740">
                  <c:v>97.637069999999994</c:v>
                </c:pt>
                <c:pt idx="4741">
                  <c:v>97.636279999999999</c:v>
                </c:pt>
                <c:pt idx="4742">
                  <c:v>97.635459999999995</c:v>
                </c:pt>
                <c:pt idx="4743">
                  <c:v>97.634640000000005</c:v>
                </c:pt>
                <c:pt idx="4744">
                  <c:v>97.633769999999998</c:v>
                </c:pt>
                <c:pt idx="4745">
                  <c:v>97.632890000000003</c:v>
                </c:pt>
                <c:pt idx="4746">
                  <c:v>97.631910000000005</c:v>
                </c:pt>
                <c:pt idx="4747">
                  <c:v>97.630920000000003</c:v>
                </c:pt>
                <c:pt idx="4748">
                  <c:v>97.629949999999994</c:v>
                </c:pt>
                <c:pt idx="4749">
                  <c:v>97.629109999999997</c:v>
                </c:pt>
                <c:pt idx="4750">
                  <c:v>97.628510000000006</c:v>
                </c:pt>
                <c:pt idx="4751">
                  <c:v>97.628159999999994</c:v>
                </c:pt>
                <c:pt idx="4752">
                  <c:v>97.628029999999995</c:v>
                </c:pt>
                <c:pt idx="4753">
                  <c:v>97.627930000000006</c:v>
                </c:pt>
                <c:pt idx="4754">
                  <c:v>97.62773</c:v>
                </c:pt>
                <c:pt idx="4755">
                  <c:v>97.62724</c:v>
                </c:pt>
                <c:pt idx="4756">
                  <c:v>97.626390000000001</c:v>
                </c:pt>
                <c:pt idx="4757">
                  <c:v>97.625190000000003</c:v>
                </c:pt>
                <c:pt idx="4758">
                  <c:v>97.623720000000006</c:v>
                </c:pt>
                <c:pt idx="4759">
                  <c:v>97.622129999999999</c:v>
                </c:pt>
                <c:pt idx="4760">
                  <c:v>97.620530000000002</c:v>
                </c:pt>
                <c:pt idx="4761">
                  <c:v>97.619</c:v>
                </c:pt>
                <c:pt idx="4762">
                  <c:v>97.617559999999997</c:v>
                </c:pt>
                <c:pt idx="4763">
                  <c:v>97.616159999999994</c:v>
                </c:pt>
                <c:pt idx="4764">
                  <c:v>97.614729999999994</c:v>
                </c:pt>
                <c:pt idx="4765">
                  <c:v>97.61327</c:v>
                </c:pt>
                <c:pt idx="4766">
                  <c:v>97.611750000000001</c:v>
                </c:pt>
                <c:pt idx="4767">
                  <c:v>97.610110000000006</c:v>
                </c:pt>
                <c:pt idx="4768">
                  <c:v>97.60839</c:v>
                </c:pt>
                <c:pt idx="4769">
                  <c:v>97.606570000000005</c:v>
                </c:pt>
                <c:pt idx="4770">
                  <c:v>97.604650000000007</c:v>
                </c:pt>
                <c:pt idx="4771">
                  <c:v>97.602779999999996</c:v>
                </c:pt>
                <c:pt idx="4772">
                  <c:v>97.601029999999994</c:v>
                </c:pt>
                <c:pt idx="4773">
                  <c:v>97.599530000000001</c:v>
                </c:pt>
                <c:pt idx="4774">
                  <c:v>97.598370000000003</c:v>
                </c:pt>
                <c:pt idx="4775">
                  <c:v>97.597539999999995</c:v>
                </c:pt>
                <c:pt idx="4776">
                  <c:v>97.597020000000001</c:v>
                </c:pt>
                <c:pt idx="4777">
                  <c:v>97.596599999999995</c:v>
                </c:pt>
                <c:pt idx="4778">
                  <c:v>97.596149999999994</c:v>
                </c:pt>
                <c:pt idx="4779">
                  <c:v>97.595529999999997</c:v>
                </c:pt>
                <c:pt idx="4780">
                  <c:v>97.594679999999997</c:v>
                </c:pt>
                <c:pt idx="4781">
                  <c:v>97.593649999999997</c:v>
                </c:pt>
                <c:pt idx="4782">
                  <c:v>97.59254</c:v>
                </c:pt>
                <c:pt idx="4783">
                  <c:v>97.591390000000004</c:v>
                </c:pt>
                <c:pt idx="4784">
                  <c:v>97.590260000000001</c:v>
                </c:pt>
                <c:pt idx="4785">
                  <c:v>97.589070000000007</c:v>
                </c:pt>
                <c:pt idx="4786">
                  <c:v>97.587800000000001</c:v>
                </c:pt>
                <c:pt idx="4787">
                  <c:v>97.586460000000002</c:v>
                </c:pt>
                <c:pt idx="4788">
                  <c:v>97.585040000000006</c:v>
                </c:pt>
                <c:pt idx="4789">
                  <c:v>97.583770000000001</c:v>
                </c:pt>
                <c:pt idx="4790">
                  <c:v>97.582740000000001</c:v>
                </c:pt>
                <c:pt idx="4791">
                  <c:v>97.582149999999999</c:v>
                </c:pt>
                <c:pt idx="4792">
                  <c:v>97.581990000000005</c:v>
                </c:pt>
                <c:pt idx="4793">
                  <c:v>97.582179999999994</c:v>
                </c:pt>
                <c:pt idx="4794">
                  <c:v>97.582589999999996</c:v>
                </c:pt>
                <c:pt idx="4795">
                  <c:v>97.58296</c:v>
                </c:pt>
                <c:pt idx="4796">
                  <c:v>97.583219999999997</c:v>
                </c:pt>
                <c:pt idx="4797">
                  <c:v>97.583269999999999</c:v>
                </c:pt>
                <c:pt idx="4798">
                  <c:v>97.583110000000005</c:v>
                </c:pt>
                <c:pt idx="4799">
                  <c:v>97.582840000000004</c:v>
                </c:pt>
                <c:pt idx="4800">
                  <c:v>97.582499999999996</c:v>
                </c:pt>
                <c:pt idx="4801">
                  <c:v>97.582089999999994</c:v>
                </c:pt>
                <c:pt idx="4802">
                  <c:v>97.581659999999999</c:v>
                </c:pt>
                <c:pt idx="4803">
                  <c:v>97.581159999999997</c:v>
                </c:pt>
                <c:pt idx="4804">
                  <c:v>97.580640000000002</c:v>
                </c:pt>
                <c:pt idx="4805">
                  <c:v>97.580100000000002</c:v>
                </c:pt>
                <c:pt idx="4806">
                  <c:v>97.579620000000006</c:v>
                </c:pt>
                <c:pt idx="4807">
                  <c:v>97.5792</c:v>
                </c:pt>
                <c:pt idx="4808">
                  <c:v>97.57884</c:v>
                </c:pt>
                <c:pt idx="4809">
                  <c:v>97.578479999999999</c:v>
                </c:pt>
                <c:pt idx="4810">
                  <c:v>97.578029999999998</c:v>
                </c:pt>
                <c:pt idx="4811">
                  <c:v>97.577529999999996</c:v>
                </c:pt>
                <c:pt idx="4812">
                  <c:v>97.576999999999998</c:v>
                </c:pt>
                <c:pt idx="4813">
                  <c:v>97.576520000000002</c:v>
                </c:pt>
                <c:pt idx="4814">
                  <c:v>97.57629</c:v>
                </c:pt>
                <c:pt idx="4815">
                  <c:v>97.57638</c:v>
                </c:pt>
                <c:pt idx="4816">
                  <c:v>97.576769999999996</c:v>
                </c:pt>
                <c:pt idx="4817">
                  <c:v>97.577309999999997</c:v>
                </c:pt>
                <c:pt idx="4818">
                  <c:v>97.577849999999998</c:v>
                </c:pt>
                <c:pt idx="4819">
                  <c:v>97.578180000000003</c:v>
                </c:pt>
                <c:pt idx="4820">
                  <c:v>97.578180000000003</c:v>
                </c:pt>
                <c:pt idx="4821">
                  <c:v>97.577839999999995</c:v>
                </c:pt>
                <c:pt idx="4822">
                  <c:v>97.577250000000006</c:v>
                </c:pt>
                <c:pt idx="4823">
                  <c:v>97.576539999999994</c:v>
                </c:pt>
                <c:pt idx="4824">
                  <c:v>97.575810000000004</c:v>
                </c:pt>
                <c:pt idx="4825">
                  <c:v>97.575140000000005</c:v>
                </c:pt>
                <c:pt idx="4826">
                  <c:v>97.574449999999999</c:v>
                </c:pt>
                <c:pt idx="4827">
                  <c:v>97.573819999999998</c:v>
                </c:pt>
                <c:pt idx="4828">
                  <c:v>97.573210000000003</c:v>
                </c:pt>
                <c:pt idx="4829">
                  <c:v>97.572689999999994</c:v>
                </c:pt>
                <c:pt idx="4830">
                  <c:v>97.572419999999994</c:v>
                </c:pt>
                <c:pt idx="4831">
                  <c:v>97.572419999999994</c:v>
                </c:pt>
                <c:pt idx="4832">
                  <c:v>97.572689999999994</c:v>
                </c:pt>
                <c:pt idx="4833">
                  <c:v>97.573170000000005</c:v>
                </c:pt>
                <c:pt idx="4834">
                  <c:v>97.573670000000007</c:v>
                </c:pt>
                <c:pt idx="4835">
                  <c:v>97.574039999999997</c:v>
                </c:pt>
                <c:pt idx="4836">
                  <c:v>97.574160000000006</c:v>
                </c:pt>
                <c:pt idx="4837">
                  <c:v>97.574010000000001</c:v>
                </c:pt>
                <c:pt idx="4838">
                  <c:v>97.573650000000001</c:v>
                </c:pt>
                <c:pt idx="4839">
                  <c:v>97.573229999999995</c:v>
                </c:pt>
                <c:pt idx="4840">
                  <c:v>97.572839999999999</c:v>
                </c:pt>
                <c:pt idx="4841">
                  <c:v>97.572519999999997</c:v>
                </c:pt>
                <c:pt idx="4842">
                  <c:v>97.572280000000006</c:v>
                </c:pt>
                <c:pt idx="4843">
                  <c:v>97.57208</c:v>
                </c:pt>
                <c:pt idx="4844">
                  <c:v>97.571899999999999</c:v>
                </c:pt>
                <c:pt idx="4845">
                  <c:v>97.571789999999993</c:v>
                </c:pt>
                <c:pt idx="4846">
                  <c:v>97.571820000000002</c:v>
                </c:pt>
                <c:pt idx="4847">
                  <c:v>97.572119999999998</c:v>
                </c:pt>
                <c:pt idx="4848">
                  <c:v>97.572720000000004</c:v>
                </c:pt>
                <c:pt idx="4849">
                  <c:v>97.573589999999996</c:v>
                </c:pt>
                <c:pt idx="4850">
                  <c:v>97.574629999999999</c:v>
                </c:pt>
                <c:pt idx="4851">
                  <c:v>97.575710000000001</c:v>
                </c:pt>
                <c:pt idx="4852">
                  <c:v>97.576719999999995</c:v>
                </c:pt>
                <c:pt idx="4853">
                  <c:v>97.577579999999998</c:v>
                </c:pt>
                <c:pt idx="4854">
                  <c:v>97.578310000000002</c:v>
                </c:pt>
                <c:pt idx="4855">
                  <c:v>97.578959999999995</c:v>
                </c:pt>
                <c:pt idx="4856">
                  <c:v>97.579580000000007</c:v>
                </c:pt>
                <c:pt idx="4857">
                  <c:v>97.58014</c:v>
                </c:pt>
                <c:pt idx="4858">
                  <c:v>97.580600000000004</c:v>
                </c:pt>
                <c:pt idx="4859">
                  <c:v>97.580849999999998</c:v>
                </c:pt>
                <c:pt idx="4860">
                  <c:v>97.580820000000003</c:v>
                </c:pt>
                <c:pt idx="4861">
                  <c:v>97.580569999999994</c:v>
                </c:pt>
                <c:pt idx="4862">
                  <c:v>97.580100000000002</c:v>
                </c:pt>
                <c:pt idx="4863">
                  <c:v>97.579549999999998</c:v>
                </c:pt>
                <c:pt idx="4864">
                  <c:v>97.579070000000002</c:v>
                </c:pt>
                <c:pt idx="4865">
                  <c:v>97.578760000000003</c:v>
                </c:pt>
                <c:pt idx="4866">
                  <c:v>97.578659999999999</c:v>
                </c:pt>
                <c:pt idx="4867">
                  <c:v>97.578850000000003</c:v>
                </c:pt>
                <c:pt idx="4868">
                  <c:v>97.579319999999996</c:v>
                </c:pt>
                <c:pt idx="4869">
                  <c:v>97.58005</c:v>
                </c:pt>
                <c:pt idx="4870">
                  <c:v>97.581050000000005</c:v>
                </c:pt>
                <c:pt idx="4871">
                  <c:v>97.582260000000005</c:v>
                </c:pt>
                <c:pt idx="4872">
                  <c:v>97.583560000000006</c:v>
                </c:pt>
                <c:pt idx="4873">
                  <c:v>97.584789999999998</c:v>
                </c:pt>
                <c:pt idx="4874">
                  <c:v>97.585769999999997</c:v>
                </c:pt>
                <c:pt idx="4875">
                  <c:v>97.586380000000005</c:v>
                </c:pt>
                <c:pt idx="4876">
                  <c:v>97.586500000000001</c:v>
                </c:pt>
                <c:pt idx="4877">
                  <c:v>97.586209999999994</c:v>
                </c:pt>
                <c:pt idx="4878">
                  <c:v>97.585530000000006</c:v>
                </c:pt>
                <c:pt idx="4879">
                  <c:v>97.584630000000004</c:v>
                </c:pt>
                <c:pt idx="4880">
                  <c:v>97.583609999999993</c:v>
                </c:pt>
                <c:pt idx="4881">
                  <c:v>97.582530000000006</c:v>
                </c:pt>
                <c:pt idx="4882">
                  <c:v>97.581360000000004</c:v>
                </c:pt>
                <c:pt idx="4883">
                  <c:v>97.580129999999997</c:v>
                </c:pt>
                <c:pt idx="4884">
                  <c:v>97.578819999999993</c:v>
                </c:pt>
                <c:pt idx="4885">
                  <c:v>97.577439999999996</c:v>
                </c:pt>
                <c:pt idx="4886">
                  <c:v>97.576009999999997</c:v>
                </c:pt>
                <c:pt idx="4887">
                  <c:v>97.574579999999997</c:v>
                </c:pt>
                <c:pt idx="4888">
                  <c:v>97.573120000000003</c:v>
                </c:pt>
                <c:pt idx="4889">
                  <c:v>97.571629999999999</c:v>
                </c:pt>
                <c:pt idx="4890">
                  <c:v>97.570030000000003</c:v>
                </c:pt>
                <c:pt idx="4891">
                  <c:v>97.568340000000006</c:v>
                </c:pt>
                <c:pt idx="4892">
                  <c:v>97.566569999999999</c:v>
                </c:pt>
                <c:pt idx="4893">
                  <c:v>97.564869999999999</c:v>
                </c:pt>
                <c:pt idx="4894">
                  <c:v>97.563239999999993</c:v>
                </c:pt>
                <c:pt idx="4895">
                  <c:v>97.561800000000005</c:v>
                </c:pt>
                <c:pt idx="4896">
                  <c:v>97.560469999999995</c:v>
                </c:pt>
                <c:pt idx="4897">
                  <c:v>97.559160000000006</c:v>
                </c:pt>
                <c:pt idx="4898">
                  <c:v>97.557689999999994</c:v>
                </c:pt>
                <c:pt idx="4899">
                  <c:v>97.555940000000007</c:v>
                </c:pt>
                <c:pt idx="4900">
                  <c:v>97.55386</c:v>
                </c:pt>
                <c:pt idx="4901">
                  <c:v>97.551569999999998</c:v>
                </c:pt>
                <c:pt idx="4902">
                  <c:v>97.549180000000007</c:v>
                </c:pt>
                <c:pt idx="4903">
                  <c:v>97.546840000000003</c:v>
                </c:pt>
                <c:pt idx="4904">
                  <c:v>97.544600000000003</c:v>
                </c:pt>
                <c:pt idx="4905">
                  <c:v>97.542460000000005</c:v>
                </c:pt>
                <c:pt idx="4906">
                  <c:v>97.540270000000007</c:v>
                </c:pt>
                <c:pt idx="4907">
                  <c:v>97.537880000000001</c:v>
                </c:pt>
                <c:pt idx="4908">
                  <c:v>97.53519</c:v>
                </c:pt>
                <c:pt idx="4909">
                  <c:v>97.53228</c:v>
                </c:pt>
                <c:pt idx="4910">
                  <c:v>97.529290000000003</c:v>
                </c:pt>
                <c:pt idx="4911">
                  <c:v>97.526539999999997</c:v>
                </c:pt>
                <c:pt idx="4912">
                  <c:v>97.524150000000006</c:v>
                </c:pt>
                <c:pt idx="4913">
                  <c:v>97.52225</c:v>
                </c:pt>
                <c:pt idx="4914">
                  <c:v>97.520769999999999</c:v>
                </c:pt>
                <c:pt idx="4915">
                  <c:v>97.519530000000003</c:v>
                </c:pt>
                <c:pt idx="4916">
                  <c:v>97.518289999999993</c:v>
                </c:pt>
                <c:pt idx="4917">
                  <c:v>97.516840000000002</c:v>
                </c:pt>
                <c:pt idx="4918">
                  <c:v>97.515069999999994</c:v>
                </c:pt>
                <c:pt idx="4919">
                  <c:v>97.51294</c:v>
                </c:pt>
                <c:pt idx="4920">
                  <c:v>97.510549999999995</c:v>
                </c:pt>
                <c:pt idx="4921">
                  <c:v>97.507980000000003</c:v>
                </c:pt>
                <c:pt idx="4922">
                  <c:v>97.505330000000001</c:v>
                </c:pt>
                <c:pt idx="4923">
                  <c:v>97.502610000000004</c:v>
                </c:pt>
                <c:pt idx="4924">
                  <c:v>97.499889999999994</c:v>
                </c:pt>
                <c:pt idx="4925">
                  <c:v>97.497190000000003</c:v>
                </c:pt>
                <c:pt idx="4926">
                  <c:v>97.494540000000001</c:v>
                </c:pt>
                <c:pt idx="4927">
                  <c:v>97.491929999999996</c:v>
                </c:pt>
                <c:pt idx="4928">
                  <c:v>97.489260000000002</c:v>
                </c:pt>
                <c:pt idx="4929">
                  <c:v>97.486490000000003</c:v>
                </c:pt>
                <c:pt idx="4930">
                  <c:v>97.483469999999997</c:v>
                </c:pt>
                <c:pt idx="4931">
                  <c:v>97.480130000000003</c:v>
                </c:pt>
                <c:pt idx="4932">
                  <c:v>97.476420000000005</c:v>
                </c:pt>
                <c:pt idx="4933">
                  <c:v>97.472340000000003</c:v>
                </c:pt>
                <c:pt idx="4934">
                  <c:v>97.468029999999999</c:v>
                </c:pt>
                <c:pt idx="4935">
                  <c:v>97.463710000000006</c:v>
                </c:pt>
                <c:pt idx="4936">
                  <c:v>97.459469999999996</c:v>
                </c:pt>
                <c:pt idx="4937">
                  <c:v>97.455420000000004</c:v>
                </c:pt>
                <c:pt idx="4938">
                  <c:v>97.451589999999996</c:v>
                </c:pt>
                <c:pt idx="4939">
                  <c:v>97.447959999999995</c:v>
                </c:pt>
                <c:pt idx="4940">
                  <c:v>97.44444</c:v>
                </c:pt>
                <c:pt idx="4941">
                  <c:v>97.440929999999994</c:v>
                </c:pt>
                <c:pt idx="4942">
                  <c:v>97.437470000000005</c:v>
                </c:pt>
                <c:pt idx="4943">
                  <c:v>97.433970000000002</c:v>
                </c:pt>
                <c:pt idx="4944">
                  <c:v>97.430409999999995</c:v>
                </c:pt>
                <c:pt idx="4945">
                  <c:v>97.426730000000006</c:v>
                </c:pt>
                <c:pt idx="4946">
                  <c:v>97.422910000000002</c:v>
                </c:pt>
                <c:pt idx="4947">
                  <c:v>97.418930000000003</c:v>
                </c:pt>
                <c:pt idx="4948">
                  <c:v>97.414779999999993</c:v>
                </c:pt>
                <c:pt idx="4949">
                  <c:v>97.410560000000004</c:v>
                </c:pt>
                <c:pt idx="4950">
                  <c:v>97.406379999999999</c:v>
                </c:pt>
                <c:pt idx="4951">
                  <c:v>97.402379999999994</c:v>
                </c:pt>
                <c:pt idx="4952">
                  <c:v>97.398660000000007</c:v>
                </c:pt>
                <c:pt idx="4953">
                  <c:v>97.395229999999998</c:v>
                </c:pt>
                <c:pt idx="4954">
                  <c:v>97.392110000000002</c:v>
                </c:pt>
                <c:pt idx="4955">
                  <c:v>97.389240000000001</c:v>
                </c:pt>
                <c:pt idx="4956">
                  <c:v>97.386570000000006</c:v>
                </c:pt>
                <c:pt idx="4957">
                  <c:v>97.384050000000002</c:v>
                </c:pt>
                <c:pt idx="4958">
                  <c:v>97.381609999999995</c:v>
                </c:pt>
                <c:pt idx="4959">
                  <c:v>97.379230000000007</c:v>
                </c:pt>
                <c:pt idx="4960">
                  <c:v>97.376739999999998</c:v>
                </c:pt>
                <c:pt idx="4961">
                  <c:v>97.374020000000002</c:v>
                </c:pt>
                <c:pt idx="4962">
                  <c:v>97.370999999999995</c:v>
                </c:pt>
                <c:pt idx="4963">
                  <c:v>97.367630000000005</c:v>
                </c:pt>
                <c:pt idx="4964">
                  <c:v>97.364050000000006</c:v>
                </c:pt>
                <c:pt idx="4965">
                  <c:v>97.360460000000003</c:v>
                </c:pt>
                <c:pt idx="4966">
                  <c:v>97.357110000000006</c:v>
                </c:pt>
                <c:pt idx="4967">
                  <c:v>97.354209999999995</c:v>
                </c:pt>
                <c:pt idx="4968">
                  <c:v>97.351830000000007</c:v>
                </c:pt>
                <c:pt idx="4969">
                  <c:v>97.34984</c:v>
                </c:pt>
                <c:pt idx="4970">
                  <c:v>97.348010000000002</c:v>
                </c:pt>
                <c:pt idx="4971">
                  <c:v>97.346050000000005</c:v>
                </c:pt>
                <c:pt idx="4972">
                  <c:v>97.343789999999998</c:v>
                </c:pt>
                <c:pt idx="4973">
                  <c:v>97.341130000000007</c:v>
                </c:pt>
                <c:pt idx="4974">
                  <c:v>97.338310000000007</c:v>
                </c:pt>
                <c:pt idx="4975">
                  <c:v>97.335509999999999</c:v>
                </c:pt>
                <c:pt idx="4976">
                  <c:v>97.33305</c:v>
                </c:pt>
                <c:pt idx="4977">
                  <c:v>97.331059999999994</c:v>
                </c:pt>
                <c:pt idx="4978">
                  <c:v>97.329539999999994</c:v>
                </c:pt>
                <c:pt idx="4979">
                  <c:v>97.328410000000005</c:v>
                </c:pt>
                <c:pt idx="4980">
                  <c:v>97.327439999999996</c:v>
                </c:pt>
                <c:pt idx="4981">
                  <c:v>97.326499999999996</c:v>
                </c:pt>
                <c:pt idx="4982">
                  <c:v>97.325469999999996</c:v>
                </c:pt>
                <c:pt idx="4983">
                  <c:v>97.324359999999999</c:v>
                </c:pt>
                <c:pt idx="4984">
                  <c:v>97.323260000000005</c:v>
                </c:pt>
                <c:pt idx="4985">
                  <c:v>97.32217</c:v>
                </c:pt>
                <c:pt idx="4986">
                  <c:v>97.321110000000004</c:v>
                </c:pt>
                <c:pt idx="4987">
                  <c:v>97.320040000000006</c:v>
                </c:pt>
                <c:pt idx="4988">
                  <c:v>97.318889999999996</c:v>
                </c:pt>
                <c:pt idx="4989">
                  <c:v>97.317599999999999</c:v>
                </c:pt>
                <c:pt idx="4990">
                  <c:v>97.316109999999995</c:v>
                </c:pt>
                <c:pt idx="4991">
                  <c:v>97.314440000000005</c:v>
                </c:pt>
                <c:pt idx="4992">
                  <c:v>97.312610000000006</c:v>
                </c:pt>
                <c:pt idx="4993">
                  <c:v>97.310580000000002</c:v>
                </c:pt>
                <c:pt idx="4994">
                  <c:v>97.308459999999997</c:v>
                </c:pt>
                <c:pt idx="4995">
                  <c:v>97.306269999999998</c:v>
                </c:pt>
                <c:pt idx="4996">
                  <c:v>97.304079999999999</c:v>
                </c:pt>
                <c:pt idx="4997">
                  <c:v>97.301959999999994</c:v>
                </c:pt>
                <c:pt idx="4998">
                  <c:v>97.3001</c:v>
                </c:pt>
                <c:pt idx="4999">
                  <c:v>97.298559999999995</c:v>
                </c:pt>
                <c:pt idx="5000">
                  <c:v>97.297380000000004</c:v>
                </c:pt>
                <c:pt idx="5001">
                  <c:v>97.296409999999995</c:v>
                </c:pt>
                <c:pt idx="5002">
                  <c:v>97.295559999999995</c:v>
                </c:pt>
                <c:pt idx="5003">
                  <c:v>97.294650000000004</c:v>
                </c:pt>
                <c:pt idx="5004">
                  <c:v>97.293589999999995</c:v>
                </c:pt>
                <c:pt idx="5005">
                  <c:v>97.292349999999999</c:v>
                </c:pt>
                <c:pt idx="5006">
                  <c:v>97.291060000000002</c:v>
                </c:pt>
                <c:pt idx="5007">
                  <c:v>97.289860000000004</c:v>
                </c:pt>
                <c:pt idx="5008">
                  <c:v>97.288929999999993</c:v>
                </c:pt>
                <c:pt idx="5009">
                  <c:v>97.288250000000005</c:v>
                </c:pt>
                <c:pt idx="5010">
                  <c:v>97.287819999999996</c:v>
                </c:pt>
                <c:pt idx="5011">
                  <c:v>97.287490000000005</c:v>
                </c:pt>
                <c:pt idx="5012">
                  <c:v>97.287090000000006</c:v>
                </c:pt>
                <c:pt idx="5013">
                  <c:v>97.286490000000001</c:v>
                </c:pt>
                <c:pt idx="5014">
                  <c:v>97.285659999999993</c:v>
                </c:pt>
                <c:pt idx="5015">
                  <c:v>97.284570000000002</c:v>
                </c:pt>
                <c:pt idx="5016">
                  <c:v>97.28331</c:v>
                </c:pt>
                <c:pt idx="5017">
                  <c:v>97.281930000000003</c:v>
                </c:pt>
                <c:pt idx="5018">
                  <c:v>97.280519999999996</c:v>
                </c:pt>
                <c:pt idx="5019">
                  <c:v>97.279110000000003</c:v>
                </c:pt>
                <c:pt idx="5020">
                  <c:v>97.277820000000006</c:v>
                </c:pt>
                <c:pt idx="5021">
                  <c:v>97.276750000000007</c:v>
                </c:pt>
                <c:pt idx="5022">
                  <c:v>97.276030000000006</c:v>
                </c:pt>
                <c:pt idx="5023">
                  <c:v>97.275769999999994</c:v>
                </c:pt>
                <c:pt idx="5024">
                  <c:v>97.275989999999993</c:v>
                </c:pt>
                <c:pt idx="5025">
                  <c:v>97.276570000000007</c:v>
                </c:pt>
                <c:pt idx="5026">
                  <c:v>97.277330000000006</c:v>
                </c:pt>
                <c:pt idx="5027">
                  <c:v>97.278000000000006</c:v>
                </c:pt>
                <c:pt idx="5028">
                  <c:v>97.278310000000005</c:v>
                </c:pt>
                <c:pt idx="5029">
                  <c:v>97.278139999999993</c:v>
                </c:pt>
                <c:pt idx="5030">
                  <c:v>97.277479999999997</c:v>
                </c:pt>
                <c:pt idx="5031">
                  <c:v>97.276390000000006</c:v>
                </c:pt>
                <c:pt idx="5032">
                  <c:v>97.275019999999998</c:v>
                </c:pt>
                <c:pt idx="5033">
                  <c:v>97.27355</c:v>
                </c:pt>
                <c:pt idx="5034">
                  <c:v>97.272120000000001</c:v>
                </c:pt>
                <c:pt idx="5035">
                  <c:v>97.270880000000005</c:v>
                </c:pt>
                <c:pt idx="5036">
                  <c:v>97.269909999999996</c:v>
                </c:pt>
                <c:pt idx="5037">
                  <c:v>97.269329999999997</c:v>
                </c:pt>
                <c:pt idx="5038">
                  <c:v>97.269239999999996</c:v>
                </c:pt>
                <c:pt idx="5039">
                  <c:v>97.269620000000003</c:v>
                </c:pt>
                <c:pt idx="5040">
                  <c:v>97.270380000000003</c:v>
                </c:pt>
                <c:pt idx="5041">
                  <c:v>97.271289999999993</c:v>
                </c:pt>
                <c:pt idx="5042">
                  <c:v>97.272120000000001</c:v>
                </c:pt>
                <c:pt idx="5043">
                  <c:v>97.272580000000005</c:v>
                </c:pt>
                <c:pt idx="5044">
                  <c:v>97.272599999999997</c:v>
                </c:pt>
                <c:pt idx="5045">
                  <c:v>97.272139999999993</c:v>
                </c:pt>
                <c:pt idx="5046">
                  <c:v>97.271469999999994</c:v>
                </c:pt>
                <c:pt idx="5047">
                  <c:v>97.270809999999997</c:v>
                </c:pt>
                <c:pt idx="5048">
                  <c:v>97.270409999999998</c:v>
                </c:pt>
                <c:pt idx="5049">
                  <c:v>97.270390000000006</c:v>
                </c:pt>
                <c:pt idx="5050">
                  <c:v>97.270709999999994</c:v>
                </c:pt>
                <c:pt idx="5051">
                  <c:v>97.271169999999998</c:v>
                </c:pt>
                <c:pt idx="5052">
                  <c:v>97.271519999999995</c:v>
                </c:pt>
                <c:pt idx="5053">
                  <c:v>97.271609999999995</c:v>
                </c:pt>
                <c:pt idx="5054">
                  <c:v>97.2714</c:v>
                </c:pt>
                <c:pt idx="5055">
                  <c:v>97.270949999999999</c:v>
                </c:pt>
                <c:pt idx="5056">
                  <c:v>97.270359999999997</c:v>
                </c:pt>
                <c:pt idx="5057">
                  <c:v>97.269739999999999</c:v>
                </c:pt>
                <c:pt idx="5058">
                  <c:v>97.269120000000001</c:v>
                </c:pt>
                <c:pt idx="5059">
                  <c:v>97.26849</c:v>
                </c:pt>
                <c:pt idx="5060">
                  <c:v>97.267740000000003</c:v>
                </c:pt>
                <c:pt idx="5061">
                  <c:v>97.266819999999996</c:v>
                </c:pt>
                <c:pt idx="5062">
                  <c:v>97.265659999999997</c:v>
                </c:pt>
                <c:pt idx="5063">
                  <c:v>97.264269999999996</c:v>
                </c:pt>
                <c:pt idx="5064">
                  <c:v>97.262659999999997</c:v>
                </c:pt>
                <c:pt idx="5065">
                  <c:v>97.260710000000003</c:v>
                </c:pt>
                <c:pt idx="5066">
                  <c:v>97.258319999999998</c:v>
                </c:pt>
                <c:pt idx="5067">
                  <c:v>97.255279999999999</c:v>
                </c:pt>
                <c:pt idx="5068">
                  <c:v>97.251400000000004</c:v>
                </c:pt>
                <c:pt idx="5069">
                  <c:v>97.246589999999998</c:v>
                </c:pt>
                <c:pt idx="5070">
                  <c:v>97.240849999999995</c:v>
                </c:pt>
                <c:pt idx="5071">
                  <c:v>97.234309999999994</c:v>
                </c:pt>
                <c:pt idx="5072">
                  <c:v>97.227130000000002</c:v>
                </c:pt>
                <c:pt idx="5073">
                  <c:v>97.21951</c:v>
                </c:pt>
                <c:pt idx="5074">
                  <c:v>97.211519999999993</c:v>
                </c:pt>
                <c:pt idx="5075">
                  <c:v>97.203230000000005</c:v>
                </c:pt>
                <c:pt idx="5076">
                  <c:v>97.194550000000007</c:v>
                </c:pt>
                <c:pt idx="5077">
                  <c:v>97.185479999999998</c:v>
                </c:pt>
                <c:pt idx="5078">
                  <c:v>97.175910000000002</c:v>
                </c:pt>
                <c:pt idx="5079">
                  <c:v>97.165890000000005</c:v>
                </c:pt>
                <c:pt idx="5080">
                  <c:v>97.155460000000005</c:v>
                </c:pt>
                <c:pt idx="5081">
                  <c:v>97.144630000000006</c:v>
                </c:pt>
                <c:pt idx="5082">
                  <c:v>97.133470000000003</c:v>
                </c:pt>
                <c:pt idx="5083">
                  <c:v>97.121960000000001</c:v>
                </c:pt>
                <c:pt idx="5084">
                  <c:v>97.110129999999998</c:v>
                </c:pt>
                <c:pt idx="5085">
                  <c:v>97.097999999999999</c:v>
                </c:pt>
                <c:pt idx="5086">
                  <c:v>97.085660000000004</c:v>
                </c:pt>
                <c:pt idx="5087">
                  <c:v>97.073160000000001</c:v>
                </c:pt>
                <c:pt idx="5088">
                  <c:v>97.060490000000001</c:v>
                </c:pt>
                <c:pt idx="5089">
                  <c:v>97.047569999999993</c:v>
                </c:pt>
                <c:pt idx="5090">
                  <c:v>97.034139999999994</c:v>
                </c:pt>
                <c:pt idx="5091">
                  <c:v>97.019970000000001</c:v>
                </c:pt>
                <c:pt idx="5092">
                  <c:v>97.00479</c:v>
                </c:pt>
                <c:pt idx="5093">
                  <c:v>96.988370000000003</c:v>
                </c:pt>
                <c:pt idx="5094">
                  <c:v>96.970699999999994</c:v>
                </c:pt>
                <c:pt idx="5095">
                  <c:v>96.951840000000004</c:v>
                </c:pt>
                <c:pt idx="5096">
                  <c:v>96.931979999999996</c:v>
                </c:pt>
                <c:pt idx="5097">
                  <c:v>96.911330000000007</c:v>
                </c:pt>
                <c:pt idx="5098">
                  <c:v>96.890079999999998</c:v>
                </c:pt>
                <c:pt idx="5099">
                  <c:v>96.868449999999996</c:v>
                </c:pt>
                <c:pt idx="5100">
                  <c:v>96.846400000000003</c:v>
                </c:pt>
                <c:pt idx="5101">
                  <c:v>96.824060000000003</c:v>
                </c:pt>
                <c:pt idx="5102">
                  <c:v>96.801450000000003</c:v>
                </c:pt>
                <c:pt idx="5103">
                  <c:v>96.778599999999997</c:v>
                </c:pt>
                <c:pt idx="5104">
                  <c:v>96.755560000000003</c:v>
                </c:pt>
                <c:pt idx="5105">
                  <c:v>96.732320000000001</c:v>
                </c:pt>
                <c:pt idx="5106">
                  <c:v>96.708889999999997</c:v>
                </c:pt>
                <c:pt idx="5107">
                  <c:v>96.685230000000004</c:v>
                </c:pt>
                <c:pt idx="5108">
                  <c:v>96.661360000000002</c:v>
                </c:pt>
                <c:pt idx="5109">
                  <c:v>96.637349999999998</c:v>
                </c:pt>
                <c:pt idx="5110">
                  <c:v>96.613349999999997</c:v>
                </c:pt>
                <c:pt idx="5111">
                  <c:v>96.589519999999993</c:v>
                </c:pt>
                <c:pt idx="5112">
                  <c:v>96.566050000000004</c:v>
                </c:pt>
                <c:pt idx="5113">
                  <c:v>96.543030000000002</c:v>
                </c:pt>
                <c:pt idx="5114">
                  <c:v>96.520560000000003</c:v>
                </c:pt>
                <c:pt idx="5115">
                  <c:v>96.498599999999996</c:v>
                </c:pt>
                <c:pt idx="5116">
                  <c:v>96.477080000000001</c:v>
                </c:pt>
                <c:pt idx="5117">
                  <c:v>96.456019999999995</c:v>
                </c:pt>
                <c:pt idx="5118">
                  <c:v>96.435460000000006</c:v>
                </c:pt>
                <c:pt idx="5119">
                  <c:v>96.415480000000002</c:v>
                </c:pt>
                <c:pt idx="5120">
                  <c:v>96.396190000000004</c:v>
                </c:pt>
                <c:pt idx="5121">
                  <c:v>96.377690000000001</c:v>
                </c:pt>
                <c:pt idx="5122">
                  <c:v>96.359989999999996</c:v>
                </c:pt>
                <c:pt idx="5123">
                  <c:v>96.343130000000002</c:v>
                </c:pt>
                <c:pt idx="5124">
                  <c:v>96.326970000000003</c:v>
                </c:pt>
                <c:pt idx="5125">
                  <c:v>96.31147</c:v>
                </c:pt>
                <c:pt idx="5126">
                  <c:v>96.296459999999996</c:v>
                </c:pt>
                <c:pt idx="5127">
                  <c:v>96.281779999999998</c:v>
                </c:pt>
                <c:pt idx="5128">
                  <c:v>96.267179999999996</c:v>
                </c:pt>
                <c:pt idx="5129">
                  <c:v>96.252340000000004</c:v>
                </c:pt>
                <c:pt idx="5130">
                  <c:v>96.236829999999998</c:v>
                </c:pt>
                <c:pt idx="5131">
                  <c:v>96.220249999999993</c:v>
                </c:pt>
                <c:pt idx="5132">
                  <c:v>96.202129999999997</c:v>
                </c:pt>
                <c:pt idx="5133">
                  <c:v>96.182050000000004</c:v>
                </c:pt>
                <c:pt idx="5134">
                  <c:v>96.159739999999999</c:v>
                </c:pt>
                <c:pt idx="5135">
                  <c:v>96.134829999999994</c:v>
                </c:pt>
                <c:pt idx="5136">
                  <c:v>96.106999999999999</c:v>
                </c:pt>
                <c:pt idx="5137">
                  <c:v>96.075779999999995</c:v>
                </c:pt>
                <c:pt idx="5138">
                  <c:v>96.040710000000004</c:v>
                </c:pt>
                <c:pt idx="5139">
                  <c:v>96.001270000000005</c:v>
                </c:pt>
                <c:pt idx="5140">
                  <c:v>95.957040000000006</c:v>
                </c:pt>
                <c:pt idx="5141">
                  <c:v>95.907880000000006</c:v>
                </c:pt>
                <c:pt idx="5142">
                  <c:v>95.854069999999993</c:v>
                </c:pt>
                <c:pt idx="5143">
                  <c:v>95.796490000000006</c:v>
                </c:pt>
                <c:pt idx="5144">
                  <c:v>95.736729999999994</c:v>
                </c:pt>
                <c:pt idx="5145">
                  <c:v>95.677000000000007</c:v>
                </c:pt>
                <c:pt idx="5146">
                  <c:v>95.620140000000006</c:v>
                </c:pt>
                <c:pt idx="5147">
                  <c:v>95.56908</c:v>
                </c:pt>
                <c:pt idx="5148">
                  <c:v>95.526589999999999</c:v>
                </c:pt>
                <c:pt idx="5149">
                  <c:v>95.494619999999998</c:v>
                </c:pt>
                <c:pt idx="5150">
                  <c:v>95.473749999999995</c:v>
                </c:pt>
                <c:pt idx="5151">
                  <c:v>95.463170000000005</c:v>
                </c:pt>
                <c:pt idx="5152">
                  <c:v>95.460489999999993</c:v>
                </c:pt>
                <c:pt idx="5153">
                  <c:v>95.462350000000001</c:v>
                </c:pt>
                <c:pt idx="5154">
                  <c:v>95.465040000000002</c:v>
                </c:pt>
                <c:pt idx="5155">
                  <c:v>95.465509999999995</c:v>
                </c:pt>
                <c:pt idx="5156">
                  <c:v>95.461860000000001</c:v>
                </c:pt>
                <c:pt idx="5157">
                  <c:v>95.453829999999996</c:v>
                </c:pt>
                <c:pt idx="5158">
                  <c:v>95.442729999999997</c:v>
                </c:pt>
                <c:pt idx="5159">
                  <c:v>95.430729999999997</c:v>
                </c:pt>
                <c:pt idx="5160">
                  <c:v>95.420460000000006</c:v>
                </c:pt>
                <c:pt idx="5161">
                  <c:v>95.414090000000002</c:v>
                </c:pt>
                <c:pt idx="5162">
                  <c:v>95.412999999999997</c:v>
                </c:pt>
                <c:pt idx="5163">
                  <c:v>95.417640000000006</c:v>
                </c:pt>
                <c:pt idx="5164">
                  <c:v>95.427620000000005</c:v>
                </c:pt>
                <c:pt idx="5165">
                  <c:v>95.442149999999998</c:v>
                </c:pt>
                <c:pt idx="5166">
                  <c:v>95.460319999999996</c:v>
                </c:pt>
                <c:pt idx="5167">
                  <c:v>95.481219999999993</c:v>
                </c:pt>
                <c:pt idx="5168">
                  <c:v>95.504019999999997</c:v>
                </c:pt>
                <c:pt idx="5169">
                  <c:v>95.527860000000004</c:v>
                </c:pt>
                <c:pt idx="5170">
                  <c:v>95.551990000000004</c:v>
                </c:pt>
                <c:pt idx="5171">
                  <c:v>95.575530000000001</c:v>
                </c:pt>
                <c:pt idx="5172">
                  <c:v>95.597679999999997</c:v>
                </c:pt>
                <c:pt idx="5173">
                  <c:v>95.617909999999995</c:v>
                </c:pt>
                <c:pt idx="5174">
                  <c:v>95.635949999999994</c:v>
                </c:pt>
                <c:pt idx="5175">
                  <c:v>95.651750000000007</c:v>
                </c:pt>
                <c:pt idx="5176">
                  <c:v>95.665440000000004</c:v>
                </c:pt>
                <c:pt idx="5177">
                  <c:v>95.677120000000002</c:v>
                </c:pt>
                <c:pt idx="5178">
                  <c:v>95.686899999999994</c:v>
                </c:pt>
                <c:pt idx="5179">
                  <c:v>95.694869999999995</c:v>
                </c:pt>
                <c:pt idx="5180">
                  <c:v>95.701120000000003</c:v>
                </c:pt>
                <c:pt idx="5181">
                  <c:v>95.705860000000001</c:v>
                </c:pt>
                <c:pt idx="5182">
                  <c:v>95.709469999999996</c:v>
                </c:pt>
                <c:pt idx="5183">
                  <c:v>95.712490000000003</c:v>
                </c:pt>
                <c:pt idx="5184">
                  <c:v>95.715260000000001</c:v>
                </c:pt>
                <c:pt idx="5185">
                  <c:v>95.718149999999994</c:v>
                </c:pt>
                <c:pt idx="5186">
                  <c:v>95.721140000000005</c:v>
                </c:pt>
                <c:pt idx="5187">
                  <c:v>95.724199999999996</c:v>
                </c:pt>
                <c:pt idx="5188">
                  <c:v>95.727220000000003</c:v>
                </c:pt>
                <c:pt idx="5189">
                  <c:v>95.730249999999998</c:v>
                </c:pt>
                <c:pt idx="5190">
                  <c:v>95.733549999999994</c:v>
                </c:pt>
                <c:pt idx="5191">
                  <c:v>95.737530000000007</c:v>
                </c:pt>
                <c:pt idx="5192">
                  <c:v>95.742570000000001</c:v>
                </c:pt>
                <c:pt idx="5193">
                  <c:v>95.748810000000006</c:v>
                </c:pt>
                <c:pt idx="5194">
                  <c:v>95.756159999999994</c:v>
                </c:pt>
                <c:pt idx="5195">
                  <c:v>95.764319999999998</c:v>
                </c:pt>
                <c:pt idx="5196">
                  <c:v>95.772880000000001</c:v>
                </c:pt>
                <c:pt idx="5197">
                  <c:v>95.781589999999994</c:v>
                </c:pt>
                <c:pt idx="5198">
                  <c:v>95.790440000000004</c:v>
                </c:pt>
                <c:pt idx="5199">
                  <c:v>95.799620000000004</c:v>
                </c:pt>
                <c:pt idx="5200">
                  <c:v>95.809430000000006</c:v>
                </c:pt>
                <c:pt idx="5201">
                  <c:v>95.82011</c:v>
                </c:pt>
                <c:pt idx="5202">
                  <c:v>95.831670000000003</c:v>
                </c:pt>
                <c:pt idx="5203">
                  <c:v>95.843900000000005</c:v>
                </c:pt>
                <c:pt idx="5204">
                  <c:v>95.856409999999997</c:v>
                </c:pt>
                <c:pt idx="5205">
                  <c:v>95.868920000000003</c:v>
                </c:pt>
                <c:pt idx="5206">
                  <c:v>95.881180000000001</c:v>
                </c:pt>
                <c:pt idx="5207">
                  <c:v>95.893090000000001</c:v>
                </c:pt>
                <c:pt idx="5208">
                  <c:v>95.904719999999998</c:v>
                </c:pt>
                <c:pt idx="5209">
                  <c:v>95.915989999999994</c:v>
                </c:pt>
                <c:pt idx="5210">
                  <c:v>95.926770000000005</c:v>
                </c:pt>
                <c:pt idx="5211">
                  <c:v>95.936899999999994</c:v>
                </c:pt>
                <c:pt idx="5212">
                  <c:v>95.946160000000006</c:v>
                </c:pt>
                <c:pt idx="5213">
                  <c:v>95.954549999999998</c:v>
                </c:pt>
                <c:pt idx="5214">
                  <c:v>95.962260000000001</c:v>
                </c:pt>
                <c:pt idx="5215">
                  <c:v>95.969650000000001</c:v>
                </c:pt>
                <c:pt idx="5216">
                  <c:v>95.977170000000001</c:v>
                </c:pt>
                <c:pt idx="5217">
                  <c:v>95.985100000000003</c:v>
                </c:pt>
                <c:pt idx="5218">
                  <c:v>95.993549999999999</c:v>
                </c:pt>
                <c:pt idx="5219">
                  <c:v>96.002390000000005</c:v>
                </c:pt>
                <c:pt idx="5220">
                  <c:v>96.011420000000001</c:v>
                </c:pt>
                <c:pt idx="5221">
                  <c:v>96.020359999999997</c:v>
                </c:pt>
                <c:pt idx="5222">
                  <c:v>96.029110000000003</c:v>
                </c:pt>
                <c:pt idx="5223">
                  <c:v>96.037599999999998</c:v>
                </c:pt>
                <c:pt idx="5224">
                  <c:v>96.045649999999995</c:v>
                </c:pt>
                <c:pt idx="5225">
                  <c:v>96.052949999999996</c:v>
                </c:pt>
                <c:pt idx="5226">
                  <c:v>96.059010000000001</c:v>
                </c:pt>
                <c:pt idx="5227">
                  <c:v>96.063199999999995</c:v>
                </c:pt>
                <c:pt idx="5228">
                  <c:v>96.064989999999995</c:v>
                </c:pt>
                <c:pt idx="5229">
                  <c:v>96.064070000000001</c:v>
                </c:pt>
                <c:pt idx="5230">
                  <c:v>96.060469999999995</c:v>
                </c:pt>
                <c:pt idx="5231">
                  <c:v>96.054500000000004</c:v>
                </c:pt>
                <c:pt idx="5232">
                  <c:v>96.046620000000004</c:v>
                </c:pt>
                <c:pt idx="5233">
                  <c:v>96.037080000000003</c:v>
                </c:pt>
                <c:pt idx="5234">
                  <c:v>96.026030000000006</c:v>
                </c:pt>
                <c:pt idx="5235">
                  <c:v>96.013369999999995</c:v>
                </c:pt>
                <c:pt idx="5236">
                  <c:v>95.998949999999994</c:v>
                </c:pt>
                <c:pt idx="5237">
                  <c:v>95.982780000000005</c:v>
                </c:pt>
                <c:pt idx="5238">
                  <c:v>95.965130000000002</c:v>
                </c:pt>
                <c:pt idx="5239">
                  <c:v>95.946449999999999</c:v>
                </c:pt>
                <c:pt idx="5240">
                  <c:v>95.927210000000002</c:v>
                </c:pt>
                <c:pt idx="5241">
                  <c:v>95.907780000000002</c:v>
                </c:pt>
                <c:pt idx="5242">
                  <c:v>95.888249999999999</c:v>
                </c:pt>
                <c:pt idx="5243">
                  <c:v>95.868639999999999</c:v>
                </c:pt>
                <c:pt idx="5244">
                  <c:v>95.849040000000002</c:v>
                </c:pt>
                <c:pt idx="5245">
                  <c:v>95.829890000000006</c:v>
                </c:pt>
                <c:pt idx="5246">
                  <c:v>95.812100000000001</c:v>
                </c:pt>
                <c:pt idx="5247">
                  <c:v>95.796880000000002</c:v>
                </c:pt>
                <c:pt idx="5248">
                  <c:v>95.785399999999996</c:v>
                </c:pt>
                <c:pt idx="5249">
                  <c:v>95.778469999999999</c:v>
                </c:pt>
                <c:pt idx="5250">
                  <c:v>95.776120000000006</c:v>
                </c:pt>
                <c:pt idx="5251">
                  <c:v>95.777659999999997</c:v>
                </c:pt>
                <c:pt idx="5252">
                  <c:v>95.781760000000006</c:v>
                </c:pt>
                <c:pt idx="5253">
                  <c:v>95.786839999999998</c:v>
                </c:pt>
                <c:pt idx="5254">
                  <c:v>95.791480000000007</c:v>
                </c:pt>
                <c:pt idx="5255">
                  <c:v>95.794569999999993</c:v>
                </c:pt>
                <c:pt idx="5256">
                  <c:v>95.795320000000004</c:v>
                </c:pt>
                <c:pt idx="5257">
                  <c:v>95.793220000000005</c:v>
                </c:pt>
                <c:pt idx="5258">
                  <c:v>95.787899999999993</c:v>
                </c:pt>
                <c:pt idx="5259">
                  <c:v>95.77919</c:v>
                </c:pt>
                <c:pt idx="5260">
                  <c:v>95.767240000000001</c:v>
                </c:pt>
                <c:pt idx="5261">
                  <c:v>95.752629999999996</c:v>
                </c:pt>
                <c:pt idx="5262">
                  <c:v>95.736469999999997</c:v>
                </c:pt>
                <c:pt idx="5263">
                  <c:v>95.720169999999996</c:v>
                </c:pt>
                <c:pt idx="5264">
                  <c:v>95.705100000000002</c:v>
                </c:pt>
                <c:pt idx="5265">
                  <c:v>95.692139999999995</c:v>
                </c:pt>
                <c:pt idx="5266">
                  <c:v>95.681259999999995</c:v>
                </c:pt>
                <c:pt idx="5267">
                  <c:v>95.67165</c:v>
                </c:pt>
                <c:pt idx="5268">
                  <c:v>95.661839999999998</c:v>
                </c:pt>
                <c:pt idx="5269">
                  <c:v>95.650149999999996</c:v>
                </c:pt>
                <c:pt idx="5270">
                  <c:v>95.635170000000002</c:v>
                </c:pt>
                <c:pt idx="5271">
                  <c:v>95.616039999999998</c:v>
                </c:pt>
                <c:pt idx="5272">
                  <c:v>95.592410000000001</c:v>
                </c:pt>
                <c:pt idx="5273">
                  <c:v>95.564210000000003</c:v>
                </c:pt>
                <c:pt idx="5274">
                  <c:v>95.531580000000005</c:v>
                </c:pt>
                <c:pt idx="5275">
                  <c:v>95.494560000000007</c:v>
                </c:pt>
                <c:pt idx="5276">
                  <c:v>95.453310000000002</c:v>
                </c:pt>
                <c:pt idx="5277">
                  <c:v>95.408280000000005</c:v>
                </c:pt>
                <c:pt idx="5278">
                  <c:v>95.360349999999997</c:v>
                </c:pt>
                <c:pt idx="5279">
                  <c:v>95.310879999999997</c:v>
                </c:pt>
                <c:pt idx="5280">
                  <c:v>95.26146</c:v>
                </c:pt>
                <c:pt idx="5281">
                  <c:v>95.213520000000003</c:v>
                </c:pt>
                <c:pt idx="5282">
                  <c:v>95.167940000000002</c:v>
                </c:pt>
                <c:pt idx="5283">
                  <c:v>95.124859999999998</c:v>
                </c:pt>
                <c:pt idx="5284">
                  <c:v>95.083619999999996</c:v>
                </c:pt>
                <c:pt idx="5285">
                  <c:v>95.043239999999997</c:v>
                </c:pt>
                <c:pt idx="5286">
                  <c:v>95.00282</c:v>
                </c:pt>
                <c:pt idx="5287">
                  <c:v>94.961590000000001</c:v>
                </c:pt>
                <c:pt idx="5288">
                  <c:v>94.919269999999997</c:v>
                </c:pt>
                <c:pt idx="5289">
                  <c:v>94.875699999999995</c:v>
                </c:pt>
                <c:pt idx="5290">
                  <c:v>94.830879999999993</c:v>
                </c:pt>
                <c:pt idx="5291">
                  <c:v>94.784670000000006</c:v>
                </c:pt>
                <c:pt idx="5292">
                  <c:v>94.736930000000001</c:v>
                </c:pt>
                <c:pt idx="5293">
                  <c:v>94.68768</c:v>
                </c:pt>
                <c:pt idx="5294">
                  <c:v>94.637280000000004</c:v>
                </c:pt>
                <c:pt idx="5295">
                  <c:v>94.586330000000004</c:v>
                </c:pt>
                <c:pt idx="5296">
                  <c:v>94.535740000000004</c:v>
                </c:pt>
                <c:pt idx="5297">
                  <c:v>94.486149999999995</c:v>
                </c:pt>
                <c:pt idx="5298">
                  <c:v>94.437860000000001</c:v>
                </c:pt>
                <c:pt idx="5299">
                  <c:v>94.390720000000002</c:v>
                </c:pt>
                <c:pt idx="5300">
                  <c:v>94.344250000000002</c:v>
                </c:pt>
                <c:pt idx="5301">
                  <c:v>94.297970000000007</c:v>
                </c:pt>
                <c:pt idx="5302">
                  <c:v>94.251689999999996</c:v>
                </c:pt>
                <c:pt idx="5303">
                  <c:v>94.205569999999994</c:v>
                </c:pt>
                <c:pt idx="5304">
                  <c:v>94.159930000000003</c:v>
                </c:pt>
                <c:pt idx="5305">
                  <c:v>94.114840000000001</c:v>
                </c:pt>
                <c:pt idx="5306">
                  <c:v>94.070009999999996</c:v>
                </c:pt>
                <c:pt idx="5307">
                  <c:v>94.024709999999999</c:v>
                </c:pt>
                <c:pt idx="5308">
                  <c:v>93.977900000000005</c:v>
                </c:pt>
                <c:pt idx="5309">
                  <c:v>93.92886</c:v>
                </c:pt>
                <c:pt idx="5310">
                  <c:v>93.877350000000007</c:v>
                </c:pt>
                <c:pt idx="5311">
                  <c:v>93.823589999999996</c:v>
                </c:pt>
                <c:pt idx="5312">
                  <c:v>93.767979999999994</c:v>
                </c:pt>
                <c:pt idx="5313">
                  <c:v>93.710489999999993</c:v>
                </c:pt>
                <c:pt idx="5314">
                  <c:v>93.650570000000002</c:v>
                </c:pt>
                <c:pt idx="5315">
                  <c:v>93.587159999999997</c:v>
                </c:pt>
                <c:pt idx="5316">
                  <c:v>93.519329999999997</c:v>
                </c:pt>
                <c:pt idx="5317">
                  <c:v>93.447050000000004</c:v>
                </c:pt>
                <c:pt idx="5318">
                  <c:v>93.371639999999999</c:v>
                </c:pt>
                <c:pt idx="5319">
                  <c:v>93.295270000000002</c:v>
                </c:pt>
                <c:pt idx="5320">
                  <c:v>93.219909999999999</c:v>
                </c:pt>
                <c:pt idx="5321">
                  <c:v>93.145960000000002</c:v>
                </c:pt>
                <c:pt idx="5322">
                  <c:v>93.070899999999995</c:v>
                </c:pt>
                <c:pt idx="5323">
                  <c:v>92.989570000000001</c:v>
                </c:pt>
                <c:pt idx="5324">
                  <c:v>92.895359999999997</c:v>
                </c:pt>
                <c:pt idx="5325">
                  <c:v>92.782820000000001</c:v>
                </c:pt>
                <c:pt idx="5326">
                  <c:v>92.650530000000003</c:v>
                </c:pt>
                <c:pt idx="5327">
                  <c:v>92.502889999999994</c:v>
                </c:pt>
                <c:pt idx="5328">
                  <c:v>92.35051</c:v>
                </c:pt>
                <c:pt idx="5329">
                  <c:v>92.208250000000007</c:v>
                </c:pt>
                <c:pt idx="5330">
                  <c:v>92.091710000000006</c:v>
                </c:pt>
                <c:pt idx="5331">
                  <c:v>92.013180000000006</c:v>
                </c:pt>
                <c:pt idx="5332">
                  <c:v>91.978319999999997</c:v>
                </c:pt>
                <c:pt idx="5333">
                  <c:v>91.984819999999999</c:v>
                </c:pt>
                <c:pt idx="5334">
                  <c:v>92.023240000000001</c:v>
                </c:pt>
                <c:pt idx="5335">
                  <c:v>92.079800000000006</c:v>
                </c:pt>
                <c:pt idx="5336">
                  <c:v>92.139449999999997</c:v>
                </c:pt>
                <c:pt idx="5337">
                  <c:v>92.188869999999994</c:v>
                </c:pt>
                <c:pt idx="5338">
                  <c:v>92.218209999999999</c:v>
                </c:pt>
                <c:pt idx="5339">
                  <c:v>92.221519999999998</c:v>
                </c:pt>
                <c:pt idx="5340">
                  <c:v>92.196340000000006</c:v>
                </c:pt>
                <c:pt idx="5341">
                  <c:v>92.142830000000004</c:v>
                </c:pt>
                <c:pt idx="5342">
                  <c:v>92.06259</c:v>
                </c:pt>
                <c:pt idx="5343">
                  <c:v>91.957939999999994</c:v>
                </c:pt>
                <c:pt idx="5344">
                  <c:v>91.831329999999994</c:v>
                </c:pt>
                <c:pt idx="5345">
                  <c:v>91.68526</c:v>
                </c:pt>
                <c:pt idx="5346">
                  <c:v>91.522859999999994</c:v>
                </c:pt>
                <c:pt idx="5347">
                  <c:v>91.348820000000003</c:v>
                </c:pt>
                <c:pt idx="5348">
                  <c:v>91.170590000000004</c:v>
                </c:pt>
                <c:pt idx="5349">
                  <c:v>90.999889999999994</c:v>
                </c:pt>
                <c:pt idx="5350">
                  <c:v>90.853099999999998</c:v>
                </c:pt>
                <c:pt idx="5351">
                  <c:v>90.750219999999999</c:v>
                </c:pt>
                <c:pt idx="5352">
                  <c:v>90.711960000000005</c:v>
                </c:pt>
                <c:pt idx="5353">
                  <c:v>90.754930000000002</c:v>
                </c:pt>
                <c:pt idx="5354">
                  <c:v>90.886840000000007</c:v>
                </c:pt>
                <c:pt idx="5355">
                  <c:v>91.102969999999999</c:v>
                </c:pt>
                <c:pt idx="5356">
                  <c:v>91.385829999999999</c:v>
                </c:pt>
                <c:pt idx="5357">
                  <c:v>91.708320000000001</c:v>
                </c:pt>
                <c:pt idx="5358">
                  <c:v>92.039709999999999</c:v>
                </c:pt>
                <c:pt idx="5359">
                  <c:v>92.351889999999997</c:v>
                </c:pt>
                <c:pt idx="5360">
                  <c:v>92.624539999999996</c:v>
                </c:pt>
                <c:pt idx="5361">
                  <c:v>92.847620000000006</c:v>
                </c:pt>
                <c:pt idx="5362">
                  <c:v>93.020970000000005</c:v>
                </c:pt>
                <c:pt idx="5363">
                  <c:v>93.151799999999994</c:v>
                </c:pt>
                <c:pt idx="5364">
                  <c:v>93.250839999999997</c:v>
                </c:pt>
                <c:pt idx="5365">
                  <c:v>93.328699999999998</c:v>
                </c:pt>
                <c:pt idx="5366">
                  <c:v>93.393479999999997</c:v>
                </c:pt>
                <c:pt idx="5367">
                  <c:v>93.449969999999993</c:v>
                </c:pt>
                <c:pt idx="5368">
                  <c:v>93.500439999999998</c:v>
                </c:pt>
                <c:pt idx="5369">
                  <c:v>93.545919999999995</c:v>
                </c:pt>
                <c:pt idx="5370">
                  <c:v>93.587639999999993</c:v>
                </c:pt>
                <c:pt idx="5371">
                  <c:v>93.627489999999995</c:v>
                </c:pt>
                <c:pt idx="5372">
                  <c:v>93.667689999999993</c:v>
                </c:pt>
                <c:pt idx="5373">
                  <c:v>93.710059999999999</c:v>
                </c:pt>
                <c:pt idx="5374">
                  <c:v>93.755399999999995</c:v>
                </c:pt>
                <c:pt idx="5375">
                  <c:v>93.803309999999996</c:v>
                </c:pt>
                <c:pt idx="5376">
                  <c:v>93.852419999999995</c:v>
                </c:pt>
                <c:pt idx="5377">
                  <c:v>93.901420000000002</c:v>
                </c:pt>
                <c:pt idx="5378">
                  <c:v>93.949579999999997</c:v>
                </c:pt>
                <c:pt idx="5379">
                  <c:v>93.997060000000005</c:v>
                </c:pt>
                <c:pt idx="5380">
                  <c:v>94.044780000000003</c:v>
                </c:pt>
                <c:pt idx="5381">
                  <c:v>94.093890000000002</c:v>
                </c:pt>
                <c:pt idx="5382">
                  <c:v>94.145240000000001</c:v>
                </c:pt>
                <c:pt idx="5383">
                  <c:v>94.199209999999994</c:v>
                </c:pt>
                <c:pt idx="5384">
                  <c:v>94.255780000000001</c:v>
                </c:pt>
                <c:pt idx="5385">
                  <c:v>94.314869999999999</c:v>
                </c:pt>
                <c:pt idx="5386">
                  <c:v>94.376630000000006</c:v>
                </c:pt>
                <c:pt idx="5387">
                  <c:v>94.441609999999997</c:v>
                </c:pt>
                <c:pt idx="5388">
                  <c:v>94.510490000000004</c:v>
                </c:pt>
                <c:pt idx="5389">
                  <c:v>94.583740000000006</c:v>
                </c:pt>
                <c:pt idx="5390">
                  <c:v>94.661379999999994</c:v>
                </c:pt>
                <c:pt idx="5391">
                  <c:v>94.742919999999998</c:v>
                </c:pt>
                <c:pt idx="5392">
                  <c:v>94.827569999999994</c:v>
                </c:pt>
                <c:pt idx="5393">
                  <c:v>94.914469999999994</c:v>
                </c:pt>
                <c:pt idx="5394">
                  <c:v>95.003140000000002</c:v>
                </c:pt>
                <c:pt idx="5395">
                  <c:v>95.093509999999995</c:v>
                </c:pt>
                <c:pt idx="5396">
                  <c:v>95.185590000000005</c:v>
                </c:pt>
                <c:pt idx="5397">
                  <c:v>95.279499999999999</c:v>
                </c:pt>
                <c:pt idx="5398">
                  <c:v>95.374939999999995</c:v>
                </c:pt>
                <c:pt idx="5399">
                  <c:v>95.471320000000006</c:v>
                </c:pt>
                <c:pt idx="5400">
                  <c:v>95.567750000000004</c:v>
                </c:pt>
                <c:pt idx="5401">
                  <c:v>95.663439999999994</c:v>
                </c:pt>
                <c:pt idx="5402">
                  <c:v>95.757800000000003</c:v>
                </c:pt>
                <c:pt idx="5403">
                  <c:v>95.850660000000005</c:v>
                </c:pt>
                <c:pt idx="5404">
                  <c:v>95.941950000000006</c:v>
                </c:pt>
                <c:pt idx="5405">
                  <c:v>96.031559999999999</c:v>
                </c:pt>
                <c:pt idx="5406">
                  <c:v>96.119200000000006</c:v>
                </c:pt>
                <c:pt idx="5407">
                  <c:v>96.204310000000007</c:v>
                </c:pt>
                <c:pt idx="5408">
                  <c:v>96.286159999999995</c:v>
                </c:pt>
                <c:pt idx="5409">
                  <c:v>96.364230000000006</c:v>
                </c:pt>
                <c:pt idx="5410">
                  <c:v>96.438389999999998</c:v>
                </c:pt>
                <c:pt idx="5411">
                  <c:v>96.508769999999998</c:v>
                </c:pt>
                <c:pt idx="5412">
                  <c:v>96.575779999999995</c:v>
                </c:pt>
                <c:pt idx="5413">
                  <c:v>96.639889999999994</c:v>
                </c:pt>
                <c:pt idx="5414">
                  <c:v>96.70129</c:v>
                </c:pt>
                <c:pt idx="5415">
                  <c:v>96.759780000000006</c:v>
                </c:pt>
                <c:pt idx="5416">
                  <c:v>96.815110000000004</c:v>
                </c:pt>
                <c:pt idx="5417">
                  <c:v>96.866929999999996</c:v>
                </c:pt>
                <c:pt idx="5418">
                  <c:v>96.915279999999996</c:v>
                </c:pt>
                <c:pt idx="5419">
                  <c:v>96.960350000000005</c:v>
                </c:pt>
                <c:pt idx="5420">
                  <c:v>97.002549999999999</c:v>
                </c:pt>
                <c:pt idx="5421">
                  <c:v>97.042270000000002</c:v>
                </c:pt>
                <c:pt idx="5422">
                  <c:v>97.079729999999998</c:v>
                </c:pt>
                <c:pt idx="5423">
                  <c:v>97.114729999999994</c:v>
                </c:pt>
                <c:pt idx="5424">
                  <c:v>97.147059999999996</c:v>
                </c:pt>
                <c:pt idx="5425">
                  <c:v>97.176379999999995</c:v>
                </c:pt>
                <c:pt idx="5426">
                  <c:v>97.202740000000006</c:v>
                </c:pt>
                <c:pt idx="5427">
                  <c:v>97.226380000000006</c:v>
                </c:pt>
                <c:pt idx="5428">
                  <c:v>97.24776</c:v>
                </c:pt>
                <c:pt idx="5429">
                  <c:v>97.267409999999998</c:v>
                </c:pt>
                <c:pt idx="5430">
                  <c:v>97.285640000000001</c:v>
                </c:pt>
                <c:pt idx="5431">
                  <c:v>97.302539999999993</c:v>
                </c:pt>
                <c:pt idx="5432">
                  <c:v>97.318029999999993</c:v>
                </c:pt>
                <c:pt idx="5433">
                  <c:v>97.332030000000003</c:v>
                </c:pt>
                <c:pt idx="5434">
                  <c:v>97.344579999999993</c:v>
                </c:pt>
                <c:pt idx="5435">
                  <c:v>97.356049999999996</c:v>
                </c:pt>
                <c:pt idx="5436">
                  <c:v>97.366810000000001</c:v>
                </c:pt>
                <c:pt idx="5437">
                  <c:v>97.377269999999996</c:v>
                </c:pt>
                <c:pt idx="5438">
                  <c:v>97.387619999999998</c:v>
                </c:pt>
                <c:pt idx="5439">
                  <c:v>97.397779999999997</c:v>
                </c:pt>
                <c:pt idx="5440">
                  <c:v>97.407420000000002</c:v>
                </c:pt>
                <c:pt idx="5441">
                  <c:v>97.416179999999997</c:v>
                </c:pt>
                <c:pt idx="5442">
                  <c:v>97.423839999999998</c:v>
                </c:pt>
                <c:pt idx="5443">
                  <c:v>97.430430000000001</c:v>
                </c:pt>
                <c:pt idx="5444">
                  <c:v>97.436059999999998</c:v>
                </c:pt>
                <c:pt idx="5445">
                  <c:v>97.441050000000004</c:v>
                </c:pt>
                <c:pt idx="5446">
                  <c:v>97.445610000000002</c:v>
                </c:pt>
                <c:pt idx="5447">
                  <c:v>97.449780000000004</c:v>
                </c:pt>
                <c:pt idx="5448">
                  <c:v>97.453500000000005</c:v>
                </c:pt>
                <c:pt idx="5449">
                  <c:v>97.456630000000004</c:v>
                </c:pt>
                <c:pt idx="5450">
                  <c:v>97.459149999999994</c:v>
                </c:pt>
                <c:pt idx="5451">
                  <c:v>97.46114</c:v>
                </c:pt>
                <c:pt idx="5452">
                  <c:v>97.462710000000001</c:v>
                </c:pt>
                <c:pt idx="5453">
                  <c:v>97.464039999999997</c:v>
                </c:pt>
                <c:pt idx="5454">
                  <c:v>97.465170000000001</c:v>
                </c:pt>
                <c:pt idx="5455">
                  <c:v>97.466030000000003</c:v>
                </c:pt>
                <c:pt idx="5456">
                  <c:v>97.466520000000003</c:v>
                </c:pt>
                <c:pt idx="5457">
                  <c:v>97.466589999999997</c:v>
                </c:pt>
                <c:pt idx="5458">
                  <c:v>97.466350000000006</c:v>
                </c:pt>
                <c:pt idx="5459">
                  <c:v>97.466080000000005</c:v>
                </c:pt>
                <c:pt idx="5460">
                  <c:v>97.466089999999994</c:v>
                </c:pt>
                <c:pt idx="5461">
                  <c:v>97.466610000000003</c:v>
                </c:pt>
                <c:pt idx="5462">
                  <c:v>97.467709999999997</c:v>
                </c:pt>
                <c:pt idx="5463">
                  <c:v>97.469179999999994</c:v>
                </c:pt>
                <c:pt idx="5464">
                  <c:v>97.470730000000003</c:v>
                </c:pt>
                <c:pt idx="5465">
                  <c:v>97.472059999999999</c:v>
                </c:pt>
                <c:pt idx="5466">
                  <c:v>97.472999999999999</c:v>
                </c:pt>
                <c:pt idx="5467">
                  <c:v>97.473659999999995</c:v>
                </c:pt>
                <c:pt idx="5468">
                  <c:v>97.474140000000006</c:v>
                </c:pt>
                <c:pt idx="5469">
                  <c:v>97.474729999999994</c:v>
                </c:pt>
                <c:pt idx="5470">
                  <c:v>97.475480000000005</c:v>
                </c:pt>
                <c:pt idx="5471">
                  <c:v>97.476349999999996</c:v>
                </c:pt>
                <c:pt idx="5472">
                  <c:v>97.477230000000006</c:v>
                </c:pt>
                <c:pt idx="5473">
                  <c:v>97.477950000000007</c:v>
                </c:pt>
                <c:pt idx="5474">
                  <c:v>97.478570000000005</c:v>
                </c:pt>
                <c:pt idx="5475">
                  <c:v>97.479249999999993</c:v>
                </c:pt>
                <c:pt idx="5476">
                  <c:v>97.480249999999998</c:v>
                </c:pt>
                <c:pt idx="5477">
                  <c:v>97.481660000000005</c:v>
                </c:pt>
                <c:pt idx="5478">
                  <c:v>97.48348</c:v>
                </c:pt>
                <c:pt idx="5479">
                  <c:v>97.485339999999994</c:v>
                </c:pt>
                <c:pt idx="5480">
                  <c:v>97.486859999999993</c:v>
                </c:pt>
                <c:pt idx="5481">
                  <c:v>97.487579999999994</c:v>
                </c:pt>
                <c:pt idx="5482">
                  <c:v>97.487340000000003</c:v>
                </c:pt>
                <c:pt idx="5483">
                  <c:v>97.486249999999998</c:v>
                </c:pt>
                <c:pt idx="5484">
                  <c:v>97.484700000000004</c:v>
                </c:pt>
                <c:pt idx="5485">
                  <c:v>97.483149999999995</c:v>
                </c:pt>
                <c:pt idx="5486">
                  <c:v>97.481979999999993</c:v>
                </c:pt>
                <c:pt idx="5487">
                  <c:v>97.48133</c:v>
                </c:pt>
                <c:pt idx="5488">
                  <c:v>97.481139999999996</c:v>
                </c:pt>
                <c:pt idx="5489">
                  <c:v>97.481089999999995</c:v>
                </c:pt>
                <c:pt idx="5490">
                  <c:v>97.480959999999996</c:v>
                </c:pt>
                <c:pt idx="5491">
                  <c:v>97.480599999999995</c:v>
                </c:pt>
                <c:pt idx="5492">
                  <c:v>97.480029999999999</c:v>
                </c:pt>
                <c:pt idx="5493">
                  <c:v>97.479370000000003</c:v>
                </c:pt>
                <c:pt idx="5494">
                  <c:v>97.478800000000007</c:v>
                </c:pt>
                <c:pt idx="5495">
                  <c:v>97.478380000000001</c:v>
                </c:pt>
                <c:pt idx="5496">
                  <c:v>97.478089999999995</c:v>
                </c:pt>
                <c:pt idx="5497">
                  <c:v>97.477779999999996</c:v>
                </c:pt>
                <c:pt idx="5498">
                  <c:v>97.477369999999993</c:v>
                </c:pt>
                <c:pt idx="5499">
                  <c:v>97.476849999999999</c:v>
                </c:pt>
                <c:pt idx="5500">
                  <c:v>97.476259999999996</c:v>
                </c:pt>
                <c:pt idx="5501">
                  <c:v>97.475750000000005</c:v>
                </c:pt>
                <c:pt idx="5502">
                  <c:v>97.475399999999993</c:v>
                </c:pt>
                <c:pt idx="5503">
                  <c:v>97.475269999999995</c:v>
                </c:pt>
                <c:pt idx="5504">
                  <c:v>97.475200000000001</c:v>
                </c:pt>
                <c:pt idx="5505">
                  <c:v>97.475139999999996</c:v>
                </c:pt>
                <c:pt idx="5506">
                  <c:v>97.474850000000004</c:v>
                </c:pt>
                <c:pt idx="5507">
                  <c:v>97.474289999999996</c:v>
                </c:pt>
                <c:pt idx="5508">
                  <c:v>97.473339999999993</c:v>
                </c:pt>
                <c:pt idx="5509">
                  <c:v>97.472009999999997</c:v>
                </c:pt>
                <c:pt idx="5510">
                  <c:v>97.470320000000001</c:v>
                </c:pt>
                <c:pt idx="5511">
                  <c:v>97.468350000000001</c:v>
                </c:pt>
                <c:pt idx="5512">
                  <c:v>97.466170000000005</c:v>
                </c:pt>
                <c:pt idx="5513">
                  <c:v>97.46396</c:v>
                </c:pt>
                <c:pt idx="5514">
                  <c:v>97.461950000000002</c:v>
                </c:pt>
                <c:pt idx="5515">
                  <c:v>97.460400000000007</c:v>
                </c:pt>
                <c:pt idx="5516">
                  <c:v>97.459530000000001</c:v>
                </c:pt>
                <c:pt idx="5517">
                  <c:v>97.459469999999996</c:v>
                </c:pt>
                <c:pt idx="5518">
                  <c:v>97.46011</c:v>
                </c:pt>
                <c:pt idx="5519">
                  <c:v>97.46123</c:v>
                </c:pt>
                <c:pt idx="5520">
                  <c:v>97.462429999999998</c:v>
                </c:pt>
                <c:pt idx="5521">
                  <c:v>97.463419999999999</c:v>
                </c:pt>
                <c:pt idx="5522">
                  <c:v>97.463970000000003</c:v>
                </c:pt>
                <c:pt idx="5523">
                  <c:v>97.464079999999996</c:v>
                </c:pt>
                <c:pt idx="5524">
                  <c:v>97.463800000000006</c:v>
                </c:pt>
                <c:pt idx="5525">
                  <c:v>97.463319999999996</c:v>
                </c:pt>
                <c:pt idx="5526">
                  <c:v>97.462720000000004</c:v>
                </c:pt>
                <c:pt idx="5527">
                  <c:v>97.462040000000002</c:v>
                </c:pt>
                <c:pt idx="5528">
                  <c:v>97.461250000000007</c:v>
                </c:pt>
                <c:pt idx="5529">
                  <c:v>97.460300000000004</c:v>
                </c:pt>
                <c:pt idx="5530">
                  <c:v>97.459180000000003</c:v>
                </c:pt>
                <c:pt idx="5531">
                  <c:v>97.458079999999995</c:v>
                </c:pt>
                <c:pt idx="5532">
                  <c:v>97.457040000000006</c:v>
                </c:pt>
                <c:pt idx="5533">
                  <c:v>97.456289999999996</c:v>
                </c:pt>
                <c:pt idx="5534">
                  <c:v>97.455839999999995</c:v>
                </c:pt>
                <c:pt idx="5535">
                  <c:v>97.455659999999995</c:v>
                </c:pt>
                <c:pt idx="5536">
                  <c:v>97.455619999999996</c:v>
                </c:pt>
                <c:pt idx="5537">
                  <c:v>97.455600000000004</c:v>
                </c:pt>
                <c:pt idx="5538">
                  <c:v>97.455529999999996</c:v>
                </c:pt>
                <c:pt idx="5539">
                  <c:v>97.455439999999996</c:v>
                </c:pt>
                <c:pt idx="5540">
                  <c:v>97.455430000000007</c:v>
                </c:pt>
                <c:pt idx="5541">
                  <c:v>97.455560000000006</c:v>
                </c:pt>
                <c:pt idx="5542">
                  <c:v>97.455839999999995</c:v>
                </c:pt>
                <c:pt idx="5543">
                  <c:v>97.456180000000003</c:v>
                </c:pt>
                <c:pt idx="5544">
                  <c:v>97.456549999999993</c:v>
                </c:pt>
                <c:pt idx="5545">
                  <c:v>97.456729999999993</c:v>
                </c:pt>
                <c:pt idx="5546">
                  <c:v>97.456710000000001</c:v>
                </c:pt>
                <c:pt idx="5547">
                  <c:v>97.456429999999997</c:v>
                </c:pt>
                <c:pt idx="5548">
                  <c:v>97.45599</c:v>
                </c:pt>
                <c:pt idx="5549">
                  <c:v>97.455359999999999</c:v>
                </c:pt>
                <c:pt idx="5550">
                  <c:v>97.454509999999999</c:v>
                </c:pt>
                <c:pt idx="5551">
                  <c:v>97.453400000000002</c:v>
                </c:pt>
                <c:pt idx="5552">
                  <c:v>97.451989999999995</c:v>
                </c:pt>
                <c:pt idx="5553">
                  <c:v>97.450320000000005</c:v>
                </c:pt>
                <c:pt idx="5554">
                  <c:v>97.448530000000005</c:v>
                </c:pt>
                <c:pt idx="5555">
                  <c:v>97.446920000000006</c:v>
                </c:pt>
                <c:pt idx="5556">
                  <c:v>97.445650000000001</c:v>
                </c:pt>
                <c:pt idx="5557">
                  <c:v>97.444879999999998</c:v>
                </c:pt>
                <c:pt idx="5558">
                  <c:v>97.444519999999997</c:v>
                </c:pt>
                <c:pt idx="5559">
                  <c:v>97.444289999999995</c:v>
                </c:pt>
                <c:pt idx="5560">
                  <c:v>97.443870000000004</c:v>
                </c:pt>
                <c:pt idx="5561">
                  <c:v>97.442939999999993</c:v>
                </c:pt>
                <c:pt idx="5562">
                  <c:v>97.441429999999997</c:v>
                </c:pt>
                <c:pt idx="5563">
                  <c:v>97.439499999999995</c:v>
                </c:pt>
                <c:pt idx="5564">
                  <c:v>97.437449999999998</c:v>
                </c:pt>
                <c:pt idx="5565">
                  <c:v>97.435689999999994</c:v>
                </c:pt>
                <c:pt idx="5566">
                  <c:v>97.434420000000003</c:v>
                </c:pt>
                <c:pt idx="5567">
                  <c:v>97.433819999999997</c:v>
                </c:pt>
                <c:pt idx="5568">
                  <c:v>97.433679999999995</c:v>
                </c:pt>
                <c:pt idx="5569">
                  <c:v>97.433859999999996</c:v>
                </c:pt>
                <c:pt idx="5570">
                  <c:v>97.434079999999994</c:v>
                </c:pt>
                <c:pt idx="5571">
                  <c:v>97.434269999999998</c:v>
                </c:pt>
                <c:pt idx="5572">
                  <c:v>97.434259999999995</c:v>
                </c:pt>
                <c:pt idx="5573">
                  <c:v>97.434139999999999</c:v>
                </c:pt>
                <c:pt idx="5574">
                  <c:v>97.433819999999997</c:v>
                </c:pt>
                <c:pt idx="5575">
                  <c:v>97.433269999999993</c:v>
                </c:pt>
                <c:pt idx="5576">
                  <c:v>97.432410000000004</c:v>
                </c:pt>
                <c:pt idx="5577">
                  <c:v>97.431139999999999</c:v>
                </c:pt>
                <c:pt idx="5578">
                  <c:v>97.429519999999997</c:v>
                </c:pt>
                <c:pt idx="5579">
                  <c:v>97.42774</c:v>
                </c:pt>
                <c:pt idx="5580">
                  <c:v>97.426000000000002</c:v>
                </c:pt>
                <c:pt idx="5581">
                  <c:v>97.424549999999996</c:v>
                </c:pt>
                <c:pt idx="5582">
                  <c:v>97.423479999999998</c:v>
                </c:pt>
                <c:pt idx="5583">
                  <c:v>97.422830000000005</c:v>
                </c:pt>
                <c:pt idx="5584">
                  <c:v>97.422389999999993</c:v>
                </c:pt>
                <c:pt idx="5585">
                  <c:v>97.422020000000003</c:v>
                </c:pt>
                <c:pt idx="5586">
                  <c:v>97.421549999999996</c:v>
                </c:pt>
                <c:pt idx="5587">
                  <c:v>97.420950000000005</c:v>
                </c:pt>
                <c:pt idx="5588">
                  <c:v>97.420349999999999</c:v>
                </c:pt>
                <c:pt idx="5589">
                  <c:v>97.419809999999998</c:v>
                </c:pt>
                <c:pt idx="5590">
                  <c:v>97.419499999999999</c:v>
                </c:pt>
                <c:pt idx="5591">
                  <c:v>97.419420000000002</c:v>
                </c:pt>
                <c:pt idx="5592">
                  <c:v>97.419489999999996</c:v>
                </c:pt>
                <c:pt idx="5593">
                  <c:v>97.419579999999996</c:v>
                </c:pt>
                <c:pt idx="5594">
                  <c:v>97.419529999999995</c:v>
                </c:pt>
                <c:pt idx="5595">
                  <c:v>97.419330000000002</c:v>
                </c:pt>
                <c:pt idx="5596">
                  <c:v>97.418959999999998</c:v>
                </c:pt>
                <c:pt idx="5597">
                  <c:v>97.418469999999999</c:v>
                </c:pt>
                <c:pt idx="5598">
                  <c:v>97.417990000000003</c:v>
                </c:pt>
                <c:pt idx="5599">
                  <c:v>97.417550000000006</c:v>
                </c:pt>
                <c:pt idx="5600">
                  <c:v>97.417150000000007</c:v>
                </c:pt>
                <c:pt idx="5601">
                  <c:v>97.416780000000003</c:v>
                </c:pt>
                <c:pt idx="5602">
                  <c:v>97.416449999999998</c:v>
                </c:pt>
                <c:pt idx="5603">
                  <c:v>97.416150000000002</c:v>
                </c:pt>
                <c:pt idx="5604">
                  <c:v>97.415890000000005</c:v>
                </c:pt>
                <c:pt idx="5605">
                  <c:v>97.415520000000001</c:v>
                </c:pt>
                <c:pt idx="5606">
                  <c:v>97.414950000000005</c:v>
                </c:pt>
                <c:pt idx="5607">
                  <c:v>97.414050000000003</c:v>
                </c:pt>
                <c:pt idx="5608">
                  <c:v>97.412639999999996</c:v>
                </c:pt>
                <c:pt idx="5609">
                  <c:v>97.410719999999998</c:v>
                </c:pt>
                <c:pt idx="5610">
                  <c:v>97.408450000000002</c:v>
                </c:pt>
                <c:pt idx="5611">
                  <c:v>97.406130000000005</c:v>
                </c:pt>
                <c:pt idx="5612">
                  <c:v>97.40419</c:v>
                </c:pt>
                <c:pt idx="5613">
                  <c:v>97.402959999999993</c:v>
                </c:pt>
                <c:pt idx="5614">
                  <c:v>97.402590000000004</c:v>
                </c:pt>
                <c:pt idx="5615">
                  <c:v>97.403059999999996</c:v>
                </c:pt>
                <c:pt idx="5616">
                  <c:v>97.404120000000006</c:v>
                </c:pt>
                <c:pt idx="5617">
                  <c:v>97.405349999999999</c:v>
                </c:pt>
                <c:pt idx="5618">
                  <c:v>97.406409999999994</c:v>
                </c:pt>
                <c:pt idx="5619">
                  <c:v>97.407060000000001</c:v>
                </c:pt>
                <c:pt idx="5620">
                  <c:v>97.407089999999997</c:v>
                </c:pt>
                <c:pt idx="5621">
                  <c:v>97.406559999999999</c:v>
                </c:pt>
                <c:pt idx="5622">
                  <c:v>97.4054</c:v>
                </c:pt>
                <c:pt idx="5623">
                  <c:v>97.403720000000007</c:v>
                </c:pt>
                <c:pt idx="5624">
                  <c:v>97.401539999999997</c:v>
                </c:pt>
                <c:pt idx="5625">
                  <c:v>97.398899999999998</c:v>
                </c:pt>
                <c:pt idx="5626">
                  <c:v>97.396010000000004</c:v>
                </c:pt>
                <c:pt idx="5627">
                  <c:v>97.393100000000004</c:v>
                </c:pt>
                <c:pt idx="5628">
                  <c:v>97.390500000000003</c:v>
                </c:pt>
                <c:pt idx="5629">
                  <c:v>97.388459999999995</c:v>
                </c:pt>
                <c:pt idx="5630">
                  <c:v>97.387050000000002</c:v>
                </c:pt>
                <c:pt idx="5631">
                  <c:v>97.386290000000002</c:v>
                </c:pt>
                <c:pt idx="5632">
                  <c:v>97.385980000000004</c:v>
                </c:pt>
                <c:pt idx="5633">
                  <c:v>97.385819999999995</c:v>
                </c:pt>
                <c:pt idx="5634">
                  <c:v>97.385580000000004</c:v>
                </c:pt>
                <c:pt idx="5635">
                  <c:v>97.385230000000007</c:v>
                </c:pt>
                <c:pt idx="5636">
                  <c:v>97.384709999999998</c:v>
                </c:pt>
                <c:pt idx="5637">
                  <c:v>97.384140000000002</c:v>
                </c:pt>
                <c:pt idx="5638">
                  <c:v>97.383709999999994</c:v>
                </c:pt>
                <c:pt idx="5639">
                  <c:v>97.383470000000003</c:v>
                </c:pt>
                <c:pt idx="5640">
                  <c:v>97.383459999999999</c:v>
                </c:pt>
                <c:pt idx="5641">
                  <c:v>97.383619999999993</c:v>
                </c:pt>
                <c:pt idx="5642">
                  <c:v>97.383769999999998</c:v>
                </c:pt>
                <c:pt idx="5643">
                  <c:v>97.383830000000003</c:v>
                </c:pt>
                <c:pt idx="5644">
                  <c:v>97.383650000000003</c:v>
                </c:pt>
                <c:pt idx="5645">
                  <c:v>97.383150000000001</c:v>
                </c:pt>
                <c:pt idx="5646">
                  <c:v>97.382279999999994</c:v>
                </c:pt>
                <c:pt idx="5647">
                  <c:v>97.381029999999996</c:v>
                </c:pt>
                <c:pt idx="5648">
                  <c:v>97.379459999999995</c:v>
                </c:pt>
                <c:pt idx="5649">
                  <c:v>97.377750000000006</c:v>
                </c:pt>
                <c:pt idx="5650">
                  <c:v>97.37612</c:v>
                </c:pt>
                <c:pt idx="5651">
                  <c:v>97.374899999999997</c:v>
                </c:pt>
                <c:pt idx="5652">
                  <c:v>97.374309999999994</c:v>
                </c:pt>
                <c:pt idx="5653">
                  <c:v>97.374420000000001</c:v>
                </c:pt>
                <c:pt idx="5654">
                  <c:v>97.375159999999994</c:v>
                </c:pt>
                <c:pt idx="5655">
                  <c:v>97.376220000000004</c:v>
                </c:pt>
                <c:pt idx="5656">
                  <c:v>97.377219999999994</c:v>
                </c:pt>
                <c:pt idx="5657">
                  <c:v>97.377769999999998</c:v>
                </c:pt>
                <c:pt idx="5658">
                  <c:v>97.377619999999993</c:v>
                </c:pt>
                <c:pt idx="5659">
                  <c:v>97.376710000000003</c:v>
                </c:pt>
                <c:pt idx="5660">
                  <c:v>97.375119999999995</c:v>
                </c:pt>
                <c:pt idx="5661">
                  <c:v>97.373050000000006</c:v>
                </c:pt>
                <c:pt idx="5662">
                  <c:v>97.370649999999998</c:v>
                </c:pt>
                <c:pt idx="5663">
                  <c:v>97.368099999999998</c:v>
                </c:pt>
                <c:pt idx="5664">
                  <c:v>97.365449999999996</c:v>
                </c:pt>
                <c:pt idx="5665">
                  <c:v>97.362750000000005</c:v>
                </c:pt>
                <c:pt idx="5666">
                  <c:v>97.360110000000006</c:v>
                </c:pt>
                <c:pt idx="5667">
                  <c:v>97.35772</c:v>
                </c:pt>
                <c:pt idx="5668">
                  <c:v>97.355739999999997</c:v>
                </c:pt>
                <c:pt idx="5669">
                  <c:v>97.354349999999997</c:v>
                </c:pt>
                <c:pt idx="5670">
                  <c:v>97.353570000000005</c:v>
                </c:pt>
                <c:pt idx="5671">
                  <c:v>97.353290000000001</c:v>
                </c:pt>
                <c:pt idx="5672">
                  <c:v>97.353279999999998</c:v>
                </c:pt>
                <c:pt idx="5673">
                  <c:v>97.353260000000006</c:v>
                </c:pt>
                <c:pt idx="5674">
                  <c:v>97.353120000000004</c:v>
                </c:pt>
                <c:pt idx="5675">
                  <c:v>97.352810000000005</c:v>
                </c:pt>
                <c:pt idx="5676">
                  <c:v>97.35239</c:v>
                </c:pt>
                <c:pt idx="5677">
                  <c:v>97.352029999999999</c:v>
                </c:pt>
                <c:pt idx="5678">
                  <c:v>97.351770000000002</c:v>
                </c:pt>
                <c:pt idx="5679">
                  <c:v>97.351619999999997</c:v>
                </c:pt>
                <c:pt idx="5680">
                  <c:v>97.351429999999993</c:v>
                </c:pt>
                <c:pt idx="5681">
                  <c:v>97.350939999999994</c:v>
                </c:pt>
                <c:pt idx="5682">
                  <c:v>97.350040000000007</c:v>
                </c:pt>
                <c:pt idx="5683">
                  <c:v>97.348730000000003</c:v>
                </c:pt>
                <c:pt idx="5684">
                  <c:v>97.347089999999994</c:v>
                </c:pt>
                <c:pt idx="5685">
                  <c:v>97.345439999999996</c:v>
                </c:pt>
                <c:pt idx="5686">
                  <c:v>97.344059999999999</c:v>
                </c:pt>
                <c:pt idx="5687">
                  <c:v>97.343190000000007</c:v>
                </c:pt>
                <c:pt idx="5688">
                  <c:v>97.342960000000005</c:v>
                </c:pt>
                <c:pt idx="5689">
                  <c:v>97.343339999999998</c:v>
                </c:pt>
                <c:pt idx="5690">
                  <c:v>97.344130000000007</c:v>
                </c:pt>
                <c:pt idx="5691">
                  <c:v>97.345209999999994</c:v>
                </c:pt>
                <c:pt idx="5692">
                  <c:v>97.346329999999995</c:v>
                </c:pt>
                <c:pt idx="5693">
                  <c:v>97.347300000000004</c:v>
                </c:pt>
                <c:pt idx="5694">
                  <c:v>97.347949999999997</c:v>
                </c:pt>
                <c:pt idx="5695">
                  <c:v>97.348159999999993</c:v>
                </c:pt>
                <c:pt idx="5696">
                  <c:v>97.34778</c:v>
                </c:pt>
                <c:pt idx="5697">
                  <c:v>97.346729999999994</c:v>
                </c:pt>
                <c:pt idx="5698">
                  <c:v>97.344930000000005</c:v>
                </c:pt>
                <c:pt idx="5699">
                  <c:v>97.342470000000006</c:v>
                </c:pt>
                <c:pt idx="5700">
                  <c:v>97.339370000000002</c:v>
                </c:pt>
                <c:pt idx="5701">
                  <c:v>97.335849999999994</c:v>
                </c:pt>
                <c:pt idx="5702">
                  <c:v>97.332089999999994</c:v>
                </c:pt>
                <c:pt idx="5703">
                  <c:v>97.328280000000007</c:v>
                </c:pt>
                <c:pt idx="5704">
                  <c:v>97.324730000000002</c:v>
                </c:pt>
                <c:pt idx="5705">
                  <c:v>97.321680000000001</c:v>
                </c:pt>
                <c:pt idx="5706">
                  <c:v>97.319360000000003</c:v>
                </c:pt>
                <c:pt idx="5707">
                  <c:v>97.317959999999999</c:v>
                </c:pt>
                <c:pt idx="5708">
                  <c:v>97.317490000000006</c:v>
                </c:pt>
                <c:pt idx="5709">
                  <c:v>97.317790000000002</c:v>
                </c:pt>
                <c:pt idx="5710">
                  <c:v>97.318550000000002</c:v>
                </c:pt>
                <c:pt idx="5711">
                  <c:v>97.319320000000005</c:v>
                </c:pt>
                <c:pt idx="5712">
                  <c:v>97.319670000000002</c:v>
                </c:pt>
                <c:pt idx="5713">
                  <c:v>97.319310000000002</c:v>
                </c:pt>
                <c:pt idx="5714">
                  <c:v>97.31814</c:v>
                </c:pt>
                <c:pt idx="5715">
                  <c:v>97.316299999999998</c:v>
                </c:pt>
                <c:pt idx="5716">
                  <c:v>97.314059999999998</c:v>
                </c:pt>
                <c:pt idx="5717">
                  <c:v>97.311769999999996</c:v>
                </c:pt>
                <c:pt idx="5718">
                  <c:v>97.309619999999995</c:v>
                </c:pt>
                <c:pt idx="5719">
                  <c:v>97.307730000000006</c:v>
                </c:pt>
                <c:pt idx="5720">
                  <c:v>97.306030000000007</c:v>
                </c:pt>
                <c:pt idx="5721">
                  <c:v>97.304490000000001</c:v>
                </c:pt>
                <c:pt idx="5722">
                  <c:v>97.302989999999994</c:v>
                </c:pt>
                <c:pt idx="5723">
                  <c:v>97.301599999999993</c:v>
                </c:pt>
                <c:pt idx="5724">
                  <c:v>97.300309999999996</c:v>
                </c:pt>
                <c:pt idx="5725">
                  <c:v>97.299229999999994</c:v>
                </c:pt>
                <c:pt idx="5726">
                  <c:v>97.298400000000001</c:v>
                </c:pt>
                <c:pt idx="5727">
                  <c:v>97.297719999999998</c:v>
                </c:pt>
                <c:pt idx="5728">
                  <c:v>97.297060000000002</c:v>
                </c:pt>
                <c:pt idx="5729">
                  <c:v>97.296260000000004</c:v>
                </c:pt>
                <c:pt idx="5730">
                  <c:v>97.295209999999997</c:v>
                </c:pt>
                <c:pt idx="5731">
                  <c:v>97.293940000000006</c:v>
                </c:pt>
                <c:pt idx="5732">
                  <c:v>97.292529999999999</c:v>
                </c:pt>
                <c:pt idx="5733">
                  <c:v>97.291030000000006</c:v>
                </c:pt>
                <c:pt idx="5734">
                  <c:v>97.289569999999998</c:v>
                </c:pt>
                <c:pt idx="5735">
                  <c:v>97.288150000000002</c:v>
                </c:pt>
                <c:pt idx="5736">
                  <c:v>97.286739999999995</c:v>
                </c:pt>
                <c:pt idx="5737">
                  <c:v>97.285309999999996</c:v>
                </c:pt>
                <c:pt idx="5738">
                  <c:v>97.283879999999996</c:v>
                </c:pt>
                <c:pt idx="5739">
                  <c:v>97.282570000000007</c:v>
                </c:pt>
                <c:pt idx="5740">
                  <c:v>97.281490000000005</c:v>
                </c:pt>
                <c:pt idx="5741">
                  <c:v>97.280690000000007</c:v>
                </c:pt>
                <c:pt idx="5742">
                  <c:v>97.280199999999994</c:v>
                </c:pt>
                <c:pt idx="5743">
                  <c:v>97.279920000000004</c:v>
                </c:pt>
                <c:pt idx="5744">
                  <c:v>97.279650000000004</c:v>
                </c:pt>
                <c:pt idx="5745">
                  <c:v>97.279210000000006</c:v>
                </c:pt>
                <c:pt idx="5746">
                  <c:v>97.278509999999997</c:v>
                </c:pt>
                <c:pt idx="5747">
                  <c:v>97.27758</c:v>
                </c:pt>
                <c:pt idx="5748">
                  <c:v>97.276439999999994</c:v>
                </c:pt>
                <c:pt idx="5749">
                  <c:v>97.275180000000006</c:v>
                </c:pt>
                <c:pt idx="5750">
                  <c:v>97.273750000000007</c:v>
                </c:pt>
                <c:pt idx="5751">
                  <c:v>97.272130000000004</c:v>
                </c:pt>
                <c:pt idx="5752">
                  <c:v>97.270200000000003</c:v>
                </c:pt>
                <c:pt idx="5753">
                  <c:v>97.267930000000007</c:v>
                </c:pt>
                <c:pt idx="5754">
                  <c:v>97.265370000000004</c:v>
                </c:pt>
                <c:pt idx="5755">
                  <c:v>97.262749999999997</c:v>
                </c:pt>
                <c:pt idx="5756">
                  <c:v>97.260249999999999</c:v>
                </c:pt>
                <c:pt idx="5757">
                  <c:v>97.258160000000004</c:v>
                </c:pt>
                <c:pt idx="5758">
                  <c:v>97.256559999999993</c:v>
                </c:pt>
                <c:pt idx="5759">
                  <c:v>97.255340000000004</c:v>
                </c:pt>
                <c:pt idx="5760">
                  <c:v>97.254310000000004</c:v>
                </c:pt>
                <c:pt idx="5761">
                  <c:v>97.253200000000007</c:v>
                </c:pt>
                <c:pt idx="5762">
                  <c:v>97.25188</c:v>
                </c:pt>
                <c:pt idx="5763">
                  <c:v>97.250399999999999</c:v>
                </c:pt>
                <c:pt idx="5764">
                  <c:v>97.248890000000003</c:v>
                </c:pt>
                <c:pt idx="5765">
                  <c:v>97.247659999999996</c:v>
                </c:pt>
                <c:pt idx="5766">
                  <c:v>97.246830000000003</c:v>
                </c:pt>
                <c:pt idx="5767">
                  <c:v>97.246480000000005</c:v>
                </c:pt>
                <c:pt idx="5768">
                  <c:v>97.246480000000005</c:v>
                </c:pt>
                <c:pt idx="5769">
                  <c:v>97.246600000000001</c:v>
                </c:pt>
                <c:pt idx="5770">
                  <c:v>97.246669999999995</c:v>
                </c:pt>
                <c:pt idx="5771">
                  <c:v>97.246510000000001</c:v>
                </c:pt>
                <c:pt idx="5772">
                  <c:v>97.246129999999994</c:v>
                </c:pt>
                <c:pt idx="5773">
                  <c:v>97.245570000000001</c:v>
                </c:pt>
                <c:pt idx="5774">
                  <c:v>97.244829999999993</c:v>
                </c:pt>
                <c:pt idx="5775">
                  <c:v>97.243930000000006</c:v>
                </c:pt>
                <c:pt idx="5776">
                  <c:v>97.242840000000001</c:v>
                </c:pt>
                <c:pt idx="5777">
                  <c:v>97.241460000000004</c:v>
                </c:pt>
                <c:pt idx="5778">
                  <c:v>97.239879999999999</c:v>
                </c:pt>
                <c:pt idx="5779">
                  <c:v>97.238330000000005</c:v>
                </c:pt>
                <c:pt idx="5780">
                  <c:v>97.237009999999998</c:v>
                </c:pt>
                <c:pt idx="5781">
                  <c:v>97.236149999999995</c:v>
                </c:pt>
                <c:pt idx="5782">
                  <c:v>97.235919999999993</c:v>
                </c:pt>
                <c:pt idx="5783">
                  <c:v>97.236189999999993</c:v>
                </c:pt>
                <c:pt idx="5784">
                  <c:v>97.236750000000001</c:v>
                </c:pt>
                <c:pt idx="5785">
                  <c:v>97.237219999999994</c:v>
                </c:pt>
                <c:pt idx="5786">
                  <c:v>97.237369999999999</c:v>
                </c:pt>
                <c:pt idx="5787">
                  <c:v>97.237139999999997</c:v>
                </c:pt>
                <c:pt idx="5788">
                  <c:v>97.236609999999999</c:v>
                </c:pt>
                <c:pt idx="5789">
                  <c:v>97.235979999999998</c:v>
                </c:pt>
                <c:pt idx="5790">
                  <c:v>97.235529999999997</c:v>
                </c:pt>
                <c:pt idx="5791">
                  <c:v>97.235259999999997</c:v>
                </c:pt>
                <c:pt idx="5792">
                  <c:v>97.23509</c:v>
                </c:pt>
                <c:pt idx="5793">
                  <c:v>97.234759999999994</c:v>
                </c:pt>
                <c:pt idx="5794">
                  <c:v>97.234049999999996</c:v>
                </c:pt>
                <c:pt idx="5795">
                  <c:v>97.232849999999999</c:v>
                </c:pt>
                <c:pt idx="5796">
                  <c:v>97.231139999999996</c:v>
                </c:pt>
                <c:pt idx="5797">
                  <c:v>97.229190000000003</c:v>
                </c:pt>
                <c:pt idx="5798">
                  <c:v>97.227279999999993</c:v>
                </c:pt>
                <c:pt idx="5799">
                  <c:v>97.225589999999997</c:v>
                </c:pt>
                <c:pt idx="5800">
                  <c:v>97.224220000000003</c:v>
                </c:pt>
                <c:pt idx="5801">
                  <c:v>97.223179999999999</c:v>
                </c:pt>
                <c:pt idx="5802">
                  <c:v>97.222359999999995</c:v>
                </c:pt>
                <c:pt idx="5803">
                  <c:v>97.221689999999995</c:v>
                </c:pt>
                <c:pt idx="5804">
                  <c:v>97.221149999999994</c:v>
                </c:pt>
                <c:pt idx="5805">
                  <c:v>97.220839999999995</c:v>
                </c:pt>
                <c:pt idx="5806">
                  <c:v>97.220789999999994</c:v>
                </c:pt>
                <c:pt idx="5807">
                  <c:v>97.221119999999999</c:v>
                </c:pt>
                <c:pt idx="5808">
                  <c:v>97.221689999999995</c:v>
                </c:pt>
                <c:pt idx="5809">
                  <c:v>97.222340000000003</c:v>
                </c:pt>
                <c:pt idx="5810">
                  <c:v>97.222819999999999</c:v>
                </c:pt>
                <c:pt idx="5811">
                  <c:v>97.223079999999996</c:v>
                </c:pt>
                <c:pt idx="5812">
                  <c:v>97.222970000000004</c:v>
                </c:pt>
                <c:pt idx="5813">
                  <c:v>97.222620000000006</c:v>
                </c:pt>
                <c:pt idx="5814">
                  <c:v>97.222210000000004</c:v>
                </c:pt>
                <c:pt idx="5815">
                  <c:v>97.221890000000002</c:v>
                </c:pt>
                <c:pt idx="5816">
                  <c:v>97.221819999999994</c:v>
                </c:pt>
                <c:pt idx="5817">
                  <c:v>97.222020000000001</c:v>
                </c:pt>
                <c:pt idx="5818">
                  <c:v>97.222499999999997</c:v>
                </c:pt>
                <c:pt idx="5819">
                  <c:v>97.223190000000002</c:v>
                </c:pt>
                <c:pt idx="5820">
                  <c:v>97.224029999999999</c:v>
                </c:pt>
                <c:pt idx="5821">
                  <c:v>97.225009999999997</c:v>
                </c:pt>
                <c:pt idx="5822">
                  <c:v>97.226070000000007</c:v>
                </c:pt>
                <c:pt idx="5823">
                  <c:v>97.227170000000001</c:v>
                </c:pt>
                <c:pt idx="5824">
                  <c:v>97.228099999999998</c:v>
                </c:pt>
                <c:pt idx="5825">
                  <c:v>97.228819999999999</c:v>
                </c:pt>
                <c:pt idx="5826">
                  <c:v>97.229119999999995</c:v>
                </c:pt>
                <c:pt idx="5827">
                  <c:v>97.228989999999996</c:v>
                </c:pt>
                <c:pt idx="5828">
                  <c:v>97.228359999999995</c:v>
                </c:pt>
                <c:pt idx="5829">
                  <c:v>97.227270000000004</c:v>
                </c:pt>
                <c:pt idx="5830">
                  <c:v>97.225899999999996</c:v>
                </c:pt>
                <c:pt idx="5831">
                  <c:v>97.224310000000003</c:v>
                </c:pt>
                <c:pt idx="5832">
                  <c:v>97.222629999999995</c:v>
                </c:pt>
                <c:pt idx="5833">
                  <c:v>97.220960000000005</c:v>
                </c:pt>
                <c:pt idx="5834">
                  <c:v>97.219440000000006</c:v>
                </c:pt>
                <c:pt idx="5835">
                  <c:v>97.218209999999999</c:v>
                </c:pt>
                <c:pt idx="5836">
                  <c:v>97.217410000000001</c:v>
                </c:pt>
                <c:pt idx="5837">
                  <c:v>97.217060000000004</c:v>
                </c:pt>
                <c:pt idx="5838">
                  <c:v>97.217140000000001</c:v>
                </c:pt>
                <c:pt idx="5839">
                  <c:v>97.217420000000004</c:v>
                </c:pt>
                <c:pt idx="5840">
                  <c:v>97.217680000000001</c:v>
                </c:pt>
                <c:pt idx="5841">
                  <c:v>97.21754</c:v>
                </c:pt>
                <c:pt idx="5842">
                  <c:v>97.21687</c:v>
                </c:pt>
                <c:pt idx="5843">
                  <c:v>97.215639999999993</c:v>
                </c:pt>
                <c:pt idx="5844">
                  <c:v>97.214039999999997</c:v>
                </c:pt>
                <c:pt idx="5845">
                  <c:v>97.212419999999995</c:v>
                </c:pt>
                <c:pt idx="5846">
                  <c:v>97.211169999999996</c:v>
                </c:pt>
                <c:pt idx="5847">
                  <c:v>97.210599999999999</c:v>
                </c:pt>
                <c:pt idx="5848">
                  <c:v>97.210909999999998</c:v>
                </c:pt>
                <c:pt idx="5849">
                  <c:v>97.212040000000002</c:v>
                </c:pt>
                <c:pt idx="5850">
                  <c:v>97.21378</c:v>
                </c:pt>
                <c:pt idx="5851">
                  <c:v>97.215869999999995</c:v>
                </c:pt>
                <c:pt idx="5852">
                  <c:v>97.21799</c:v>
                </c:pt>
                <c:pt idx="5853">
                  <c:v>97.219939999999994</c:v>
                </c:pt>
                <c:pt idx="5854">
                  <c:v>97.221599999999995</c:v>
                </c:pt>
                <c:pt idx="5855">
                  <c:v>97.222790000000003</c:v>
                </c:pt>
                <c:pt idx="5856">
                  <c:v>97.223579999999998</c:v>
                </c:pt>
                <c:pt idx="5857">
                  <c:v>97.224040000000002</c:v>
                </c:pt>
                <c:pt idx="5858">
                  <c:v>97.224249999999998</c:v>
                </c:pt>
                <c:pt idx="5859">
                  <c:v>97.224350000000001</c:v>
                </c:pt>
                <c:pt idx="5860">
                  <c:v>97.224490000000003</c:v>
                </c:pt>
                <c:pt idx="5861">
                  <c:v>97.224720000000005</c:v>
                </c:pt>
                <c:pt idx="5862">
                  <c:v>97.225089999999994</c:v>
                </c:pt>
                <c:pt idx="5863">
                  <c:v>97.225549999999998</c:v>
                </c:pt>
                <c:pt idx="5864">
                  <c:v>97.226060000000004</c:v>
                </c:pt>
                <c:pt idx="5865">
                  <c:v>97.22654</c:v>
                </c:pt>
                <c:pt idx="5866">
                  <c:v>97.226969999999994</c:v>
                </c:pt>
                <c:pt idx="5867">
                  <c:v>97.227410000000006</c:v>
                </c:pt>
                <c:pt idx="5868">
                  <c:v>97.227940000000004</c:v>
                </c:pt>
                <c:pt idx="5869">
                  <c:v>97.228530000000006</c:v>
                </c:pt>
                <c:pt idx="5870">
                  <c:v>97.229100000000003</c:v>
                </c:pt>
                <c:pt idx="5871">
                  <c:v>97.229579999999999</c:v>
                </c:pt>
                <c:pt idx="5872">
                  <c:v>97.229799999999997</c:v>
                </c:pt>
                <c:pt idx="5873">
                  <c:v>97.229600000000005</c:v>
                </c:pt>
                <c:pt idx="5874">
                  <c:v>97.229039999999998</c:v>
                </c:pt>
                <c:pt idx="5875">
                  <c:v>97.228319999999997</c:v>
                </c:pt>
                <c:pt idx="5876">
                  <c:v>97.227689999999996</c:v>
                </c:pt>
                <c:pt idx="5877">
                  <c:v>97.227410000000006</c:v>
                </c:pt>
                <c:pt idx="5878">
                  <c:v>97.22766</c:v>
                </c:pt>
                <c:pt idx="5879">
                  <c:v>97.228359999999995</c:v>
                </c:pt>
                <c:pt idx="5880">
                  <c:v>97.22936</c:v>
                </c:pt>
                <c:pt idx="5881">
                  <c:v>97.2303</c:v>
                </c:pt>
                <c:pt idx="5882">
                  <c:v>97.230940000000004</c:v>
                </c:pt>
                <c:pt idx="5883">
                  <c:v>97.231170000000006</c:v>
                </c:pt>
                <c:pt idx="5884">
                  <c:v>97.230999999999995</c:v>
                </c:pt>
                <c:pt idx="5885">
                  <c:v>97.230670000000003</c:v>
                </c:pt>
                <c:pt idx="5886">
                  <c:v>97.230429999999998</c:v>
                </c:pt>
                <c:pt idx="5887">
                  <c:v>97.230509999999995</c:v>
                </c:pt>
                <c:pt idx="5888">
                  <c:v>97.231030000000004</c:v>
                </c:pt>
                <c:pt idx="5889">
                  <c:v>97.231979999999993</c:v>
                </c:pt>
                <c:pt idx="5890">
                  <c:v>97.233379999999997</c:v>
                </c:pt>
                <c:pt idx="5891">
                  <c:v>97.23518</c:v>
                </c:pt>
                <c:pt idx="5892">
                  <c:v>97.23724</c:v>
                </c:pt>
                <c:pt idx="5893">
                  <c:v>97.239459999999994</c:v>
                </c:pt>
                <c:pt idx="5894">
                  <c:v>97.241630000000001</c:v>
                </c:pt>
                <c:pt idx="5895">
                  <c:v>97.243449999999996</c:v>
                </c:pt>
                <c:pt idx="5896">
                  <c:v>97.244609999999994</c:v>
                </c:pt>
                <c:pt idx="5897">
                  <c:v>97.244839999999996</c:v>
                </c:pt>
                <c:pt idx="5898">
                  <c:v>97.244060000000005</c:v>
                </c:pt>
                <c:pt idx="5899">
                  <c:v>97.242450000000005</c:v>
                </c:pt>
                <c:pt idx="5900">
                  <c:v>97.240430000000003</c:v>
                </c:pt>
                <c:pt idx="5901">
                  <c:v>97.238500000000002</c:v>
                </c:pt>
                <c:pt idx="5902">
                  <c:v>97.23724</c:v>
                </c:pt>
                <c:pt idx="5903">
                  <c:v>97.236980000000003</c:v>
                </c:pt>
                <c:pt idx="5904">
                  <c:v>97.237759999999994</c:v>
                </c:pt>
                <c:pt idx="5905">
                  <c:v>97.239429999999999</c:v>
                </c:pt>
                <c:pt idx="5906">
                  <c:v>97.241680000000002</c:v>
                </c:pt>
                <c:pt idx="5907">
                  <c:v>97.244230000000002</c:v>
                </c:pt>
                <c:pt idx="5908">
                  <c:v>97.246769999999998</c:v>
                </c:pt>
                <c:pt idx="5909">
                  <c:v>97.24915</c:v>
                </c:pt>
                <c:pt idx="5910">
                  <c:v>97.251239999999996</c:v>
                </c:pt>
                <c:pt idx="5911">
                  <c:v>97.252880000000005</c:v>
                </c:pt>
                <c:pt idx="5912">
                  <c:v>97.254009999999994</c:v>
                </c:pt>
                <c:pt idx="5913">
                  <c:v>97.254490000000004</c:v>
                </c:pt>
                <c:pt idx="5914">
                  <c:v>97.25421</c:v>
                </c:pt>
                <c:pt idx="5915">
                  <c:v>97.253240000000005</c:v>
                </c:pt>
                <c:pt idx="5916">
                  <c:v>97.25188</c:v>
                </c:pt>
                <c:pt idx="5917">
                  <c:v>97.250479999999996</c:v>
                </c:pt>
                <c:pt idx="5918">
                  <c:v>97.249430000000004</c:v>
                </c:pt>
                <c:pt idx="5919">
                  <c:v>97.249039999999994</c:v>
                </c:pt>
                <c:pt idx="5920">
                  <c:v>97.249369999999999</c:v>
                </c:pt>
                <c:pt idx="5921">
                  <c:v>97.250309999999999</c:v>
                </c:pt>
                <c:pt idx="5922">
                  <c:v>97.251509999999996</c:v>
                </c:pt>
                <c:pt idx="5923">
                  <c:v>97.252690000000001</c:v>
                </c:pt>
                <c:pt idx="5924">
                  <c:v>97.253569999999996</c:v>
                </c:pt>
                <c:pt idx="5925">
                  <c:v>97.254069999999999</c:v>
                </c:pt>
                <c:pt idx="5926">
                  <c:v>97.254239999999996</c:v>
                </c:pt>
                <c:pt idx="5927">
                  <c:v>97.254170000000002</c:v>
                </c:pt>
                <c:pt idx="5928">
                  <c:v>97.254069999999999</c:v>
                </c:pt>
                <c:pt idx="5929">
                  <c:v>97.25403</c:v>
                </c:pt>
                <c:pt idx="5930">
                  <c:v>97.254109999999997</c:v>
                </c:pt>
                <c:pt idx="5931">
                  <c:v>97.254419999999996</c:v>
                </c:pt>
                <c:pt idx="5932">
                  <c:v>97.255039999999994</c:v>
                </c:pt>
                <c:pt idx="5933">
                  <c:v>97.256010000000003</c:v>
                </c:pt>
                <c:pt idx="5934">
                  <c:v>97.257409999999993</c:v>
                </c:pt>
                <c:pt idx="5935">
                  <c:v>97.259140000000002</c:v>
                </c:pt>
                <c:pt idx="5936">
                  <c:v>97.261099999999999</c:v>
                </c:pt>
                <c:pt idx="5937">
                  <c:v>97.263019999999997</c:v>
                </c:pt>
                <c:pt idx="5938">
                  <c:v>97.264660000000006</c:v>
                </c:pt>
                <c:pt idx="5939">
                  <c:v>97.265879999999996</c:v>
                </c:pt>
                <c:pt idx="5940">
                  <c:v>97.266559999999998</c:v>
                </c:pt>
                <c:pt idx="5941">
                  <c:v>97.266800000000003</c:v>
                </c:pt>
                <c:pt idx="5942">
                  <c:v>97.266779999999997</c:v>
                </c:pt>
                <c:pt idx="5943">
                  <c:v>97.266670000000005</c:v>
                </c:pt>
                <c:pt idx="5944">
                  <c:v>97.266620000000003</c:v>
                </c:pt>
                <c:pt idx="5945">
                  <c:v>97.266649999999998</c:v>
                </c:pt>
                <c:pt idx="5946">
                  <c:v>97.266710000000003</c:v>
                </c:pt>
                <c:pt idx="5947">
                  <c:v>97.266710000000003</c:v>
                </c:pt>
                <c:pt idx="5948">
                  <c:v>97.266589999999994</c:v>
                </c:pt>
                <c:pt idx="5949">
                  <c:v>97.266369999999995</c:v>
                </c:pt>
                <c:pt idx="5950">
                  <c:v>97.266099999999994</c:v>
                </c:pt>
                <c:pt idx="5951">
                  <c:v>97.265879999999996</c:v>
                </c:pt>
                <c:pt idx="5952">
                  <c:v>97.265799999999999</c:v>
                </c:pt>
                <c:pt idx="5953">
                  <c:v>97.265879999999996</c:v>
                </c:pt>
                <c:pt idx="5954">
                  <c:v>97.266080000000002</c:v>
                </c:pt>
                <c:pt idx="5955">
                  <c:v>97.266329999999996</c:v>
                </c:pt>
                <c:pt idx="5956">
                  <c:v>97.26652</c:v>
                </c:pt>
                <c:pt idx="5957">
                  <c:v>97.266580000000005</c:v>
                </c:pt>
                <c:pt idx="5958">
                  <c:v>97.266440000000003</c:v>
                </c:pt>
                <c:pt idx="5959">
                  <c:v>97.266180000000006</c:v>
                </c:pt>
                <c:pt idx="5960">
                  <c:v>97.265860000000004</c:v>
                </c:pt>
                <c:pt idx="5961">
                  <c:v>97.265630000000002</c:v>
                </c:pt>
                <c:pt idx="5962">
                  <c:v>97.265590000000003</c:v>
                </c:pt>
                <c:pt idx="5963">
                  <c:v>97.265900000000002</c:v>
                </c:pt>
                <c:pt idx="5964">
                  <c:v>97.266589999999994</c:v>
                </c:pt>
                <c:pt idx="5965">
                  <c:v>97.267579999999995</c:v>
                </c:pt>
                <c:pt idx="5966">
                  <c:v>97.26876</c:v>
                </c:pt>
                <c:pt idx="5967">
                  <c:v>97.269850000000005</c:v>
                </c:pt>
                <c:pt idx="5968">
                  <c:v>97.270560000000003</c:v>
                </c:pt>
                <c:pt idx="5969">
                  <c:v>97.270679999999999</c:v>
                </c:pt>
                <c:pt idx="5970">
                  <c:v>97.270110000000003</c:v>
                </c:pt>
                <c:pt idx="5971">
                  <c:v>97.268969999999996</c:v>
                </c:pt>
                <c:pt idx="5972">
                  <c:v>97.267539999999997</c:v>
                </c:pt>
                <c:pt idx="5973">
                  <c:v>97.266210000000001</c:v>
                </c:pt>
                <c:pt idx="5974">
                  <c:v>97.265339999999995</c:v>
                </c:pt>
                <c:pt idx="5975">
                  <c:v>97.265199999999993</c:v>
                </c:pt>
                <c:pt idx="5976">
                  <c:v>97.265770000000003</c:v>
                </c:pt>
                <c:pt idx="5977">
                  <c:v>97.266890000000004</c:v>
                </c:pt>
                <c:pt idx="5978">
                  <c:v>97.268230000000003</c:v>
                </c:pt>
                <c:pt idx="5979">
                  <c:v>97.269400000000005</c:v>
                </c:pt>
                <c:pt idx="5980">
                  <c:v>97.270030000000006</c:v>
                </c:pt>
                <c:pt idx="5981">
                  <c:v>97.270009999999999</c:v>
                </c:pt>
                <c:pt idx="5982">
                  <c:v>97.269270000000006</c:v>
                </c:pt>
                <c:pt idx="5983">
                  <c:v>97.267970000000005</c:v>
                </c:pt>
                <c:pt idx="5984">
                  <c:v>97.266289999999998</c:v>
                </c:pt>
                <c:pt idx="5985">
                  <c:v>97.264510000000001</c:v>
                </c:pt>
                <c:pt idx="5986">
                  <c:v>97.262839999999997</c:v>
                </c:pt>
                <c:pt idx="5987">
                  <c:v>97.261560000000003</c:v>
                </c:pt>
                <c:pt idx="5988">
                  <c:v>97.260850000000005</c:v>
                </c:pt>
                <c:pt idx="5989">
                  <c:v>97.260729999999995</c:v>
                </c:pt>
                <c:pt idx="5990">
                  <c:v>97.261309999999995</c:v>
                </c:pt>
                <c:pt idx="5991">
                  <c:v>97.262410000000003</c:v>
                </c:pt>
                <c:pt idx="5992">
                  <c:v>97.263930000000002</c:v>
                </c:pt>
                <c:pt idx="5993">
                  <c:v>97.265609999999995</c:v>
                </c:pt>
                <c:pt idx="5994">
                  <c:v>97.267240000000001</c:v>
                </c:pt>
                <c:pt idx="5995">
                  <c:v>97.268659999999997</c:v>
                </c:pt>
                <c:pt idx="5996">
                  <c:v>97.269739999999999</c:v>
                </c:pt>
                <c:pt idx="5997">
                  <c:v>97.270489999999995</c:v>
                </c:pt>
                <c:pt idx="5998">
                  <c:v>97.270899999999997</c:v>
                </c:pt>
                <c:pt idx="5999">
                  <c:v>97.271010000000004</c:v>
                </c:pt>
                <c:pt idx="6000">
                  <c:v>97.270899999999997</c:v>
                </c:pt>
                <c:pt idx="6001">
                  <c:v>97.270570000000006</c:v>
                </c:pt>
                <c:pt idx="6002">
                  <c:v>97.270129999999995</c:v>
                </c:pt>
                <c:pt idx="6003">
                  <c:v>97.269729999999996</c:v>
                </c:pt>
                <c:pt idx="6004">
                  <c:v>97.269440000000003</c:v>
                </c:pt>
                <c:pt idx="6005">
                  <c:v>97.269400000000005</c:v>
                </c:pt>
                <c:pt idx="6006">
                  <c:v>97.269679999999994</c:v>
                </c:pt>
                <c:pt idx="6007">
                  <c:v>97.270200000000003</c:v>
                </c:pt>
                <c:pt idx="6008">
                  <c:v>97.270840000000007</c:v>
                </c:pt>
                <c:pt idx="6009">
                  <c:v>97.271410000000003</c:v>
                </c:pt>
                <c:pt idx="6010">
                  <c:v>97.271640000000005</c:v>
                </c:pt>
                <c:pt idx="6011">
                  <c:v>97.271439999999998</c:v>
                </c:pt>
                <c:pt idx="6012">
                  <c:v>97.270750000000007</c:v>
                </c:pt>
                <c:pt idx="6013">
                  <c:v>97.269649999999999</c:v>
                </c:pt>
                <c:pt idx="6014">
                  <c:v>97.268259999999998</c:v>
                </c:pt>
                <c:pt idx="6015">
                  <c:v>97.26679</c:v>
                </c:pt>
                <c:pt idx="6016">
                  <c:v>97.265349999999998</c:v>
                </c:pt>
                <c:pt idx="6017">
                  <c:v>97.264039999999994</c:v>
                </c:pt>
                <c:pt idx="6018">
                  <c:v>97.262919999999994</c:v>
                </c:pt>
                <c:pt idx="6019">
                  <c:v>97.262079999999997</c:v>
                </c:pt>
                <c:pt idx="6020">
                  <c:v>97.261539999999997</c:v>
                </c:pt>
                <c:pt idx="6021">
                  <c:v>97.261300000000006</c:v>
                </c:pt>
                <c:pt idx="6022">
                  <c:v>97.261390000000006</c:v>
                </c:pt>
                <c:pt idx="6023">
                  <c:v>97.261750000000006</c:v>
                </c:pt>
                <c:pt idx="6024">
                  <c:v>97.262280000000004</c:v>
                </c:pt>
                <c:pt idx="6025">
                  <c:v>97.262889999999999</c:v>
                </c:pt>
                <c:pt idx="6026">
                  <c:v>97.26343</c:v>
                </c:pt>
                <c:pt idx="6027">
                  <c:v>97.263890000000004</c:v>
                </c:pt>
                <c:pt idx="6028">
                  <c:v>97.264269999999996</c:v>
                </c:pt>
                <c:pt idx="6029">
                  <c:v>97.264690000000002</c:v>
                </c:pt>
                <c:pt idx="6030">
                  <c:v>97.265240000000006</c:v>
                </c:pt>
                <c:pt idx="6031">
                  <c:v>97.266099999999994</c:v>
                </c:pt>
                <c:pt idx="6032">
                  <c:v>97.267269999999996</c:v>
                </c:pt>
                <c:pt idx="6033">
                  <c:v>97.268749999999997</c:v>
                </c:pt>
                <c:pt idx="6034">
                  <c:v>97.270340000000004</c:v>
                </c:pt>
                <c:pt idx="6035">
                  <c:v>97.271969999999996</c:v>
                </c:pt>
                <c:pt idx="6036">
                  <c:v>97.273349999999994</c:v>
                </c:pt>
                <c:pt idx="6037">
                  <c:v>97.274349999999998</c:v>
                </c:pt>
                <c:pt idx="6038">
                  <c:v>97.274820000000005</c:v>
                </c:pt>
                <c:pt idx="6039">
                  <c:v>97.274749999999997</c:v>
                </c:pt>
                <c:pt idx="6040">
                  <c:v>97.274140000000003</c:v>
                </c:pt>
                <c:pt idx="6041">
                  <c:v>97.273169999999993</c:v>
                </c:pt>
                <c:pt idx="6042">
                  <c:v>97.272069999999999</c:v>
                </c:pt>
                <c:pt idx="6043">
                  <c:v>97.271140000000003</c:v>
                </c:pt>
                <c:pt idx="6044">
                  <c:v>97.270619999999994</c:v>
                </c:pt>
                <c:pt idx="6045">
                  <c:v>97.27064</c:v>
                </c:pt>
                <c:pt idx="6046">
                  <c:v>97.271100000000004</c:v>
                </c:pt>
                <c:pt idx="6047">
                  <c:v>97.271810000000002</c:v>
                </c:pt>
                <c:pt idx="6048">
                  <c:v>97.27234</c:v>
                </c:pt>
                <c:pt idx="6049">
                  <c:v>97.272270000000006</c:v>
                </c:pt>
                <c:pt idx="6050">
                  <c:v>97.271289999999993</c:v>
                </c:pt>
                <c:pt idx="6051">
                  <c:v>97.269360000000006</c:v>
                </c:pt>
                <c:pt idx="6052">
                  <c:v>97.266620000000003</c:v>
                </c:pt>
                <c:pt idx="6053">
                  <c:v>97.263580000000005</c:v>
                </c:pt>
                <c:pt idx="6054">
                  <c:v>97.2607</c:v>
                </c:pt>
                <c:pt idx="6055">
                  <c:v>97.258510000000001</c:v>
                </c:pt>
                <c:pt idx="6056">
                  <c:v>97.257289999999998</c:v>
                </c:pt>
                <c:pt idx="6057">
                  <c:v>97.257149999999996</c:v>
                </c:pt>
                <c:pt idx="6058">
                  <c:v>97.257869999999997</c:v>
                </c:pt>
                <c:pt idx="6059">
                  <c:v>97.259159999999994</c:v>
                </c:pt>
                <c:pt idx="6060">
                  <c:v>97.260649999999998</c:v>
                </c:pt>
                <c:pt idx="6061">
                  <c:v>97.261989999999997</c:v>
                </c:pt>
                <c:pt idx="6062">
                  <c:v>97.262990000000002</c:v>
                </c:pt>
                <c:pt idx="6063">
                  <c:v>97.263549999999995</c:v>
                </c:pt>
                <c:pt idx="6064">
                  <c:v>97.263729999999995</c:v>
                </c:pt>
                <c:pt idx="6065">
                  <c:v>97.263639999999995</c:v>
                </c:pt>
                <c:pt idx="6066">
                  <c:v>97.263440000000003</c:v>
                </c:pt>
                <c:pt idx="6067">
                  <c:v>97.263350000000003</c:v>
                </c:pt>
                <c:pt idx="6068">
                  <c:v>97.263409999999993</c:v>
                </c:pt>
                <c:pt idx="6069">
                  <c:v>97.263739999999999</c:v>
                </c:pt>
                <c:pt idx="6070">
                  <c:v>97.264300000000006</c:v>
                </c:pt>
                <c:pt idx="6071">
                  <c:v>97.265039999999999</c:v>
                </c:pt>
                <c:pt idx="6072">
                  <c:v>97.265799999999999</c:v>
                </c:pt>
                <c:pt idx="6073">
                  <c:v>97.266480000000001</c:v>
                </c:pt>
                <c:pt idx="6074">
                  <c:v>97.267070000000004</c:v>
                </c:pt>
                <c:pt idx="6075">
                  <c:v>97.267520000000005</c:v>
                </c:pt>
                <c:pt idx="6076">
                  <c:v>97.267849999999996</c:v>
                </c:pt>
                <c:pt idx="6077">
                  <c:v>97.268180000000001</c:v>
                </c:pt>
                <c:pt idx="6078">
                  <c:v>97.268529999999998</c:v>
                </c:pt>
                <c:pt idx="6079">
                  <c:v>97.268950000000004</c:v>
                </c:pt>
                <c:pt idx="6080">
                  <c:v>97.269350000000003</c:v>
                </c:pt>
                <c:pt idx="6081">
                  <c:v>97.269710000000003</c:v>
                </c:pt>
                <c:pt idx="6082">
                  <c:v>97.269900000000007</c:v>
                </c:pt>
                <c:pt idx="6083">
                  <c:v>97.269909999999996</c:v>
                </c:pt>
                <c:pt idx="6084">
                  <c:v>97.269660000000002</c:v>
                </c:pt>
                <c:pt idx="6085">
                  <c:v>97.269170000000003</c:v>
                </c:pt>
                <c:pt idx="6086">
                  <c:v>97.268460000000005</c:v>
                </c:pt>
                <c:pt idx="6087">
                  <c:v>97.267589999999998</c:v>
                </c:pt>
                <c:pt idx="6088">
                  <c:v>97.266570000000002</c:v>
                </c:pt>
                <c:pt idx="6089">
                  <c:v>97.265559999999994</c:v>
                </c:pt>
                <c:pt idx="6090">
                  <c:v>97.264579999999995</c:v>
                </c:pt>
                <c:pt idx="6091">
                  <c:v>97.263800000000003</c:v>
                </c:pt>
                <c:pt idx="6092">
                  <c:v>97.263260000000002</c:v>
                </c:pt>
                <c:pt idx="6093">
                  <c:v>97.263000000000005</c:v>
                </c:pt>
                <c:pt idx="6094">
                  <c:v>97.262990000000002</c:v>
                </c:pt>
                <c:pt idx="6095">
                  <c:v>97.263130000000004</c:v>
                </c:pt>
                <c:pt idx="6096">
                  <c:v>97.263310000000004</c:v>
                </c:pt>
                <c:pt idx="6097">
                  <c:v>97.263480000000001</c:v>
                </c:pt>
                <c:pt idx="6098">
                  <c:v>97.263599999999997</c:v>
                </c:pt>
                <c:pt idx="6099">
                  <c:v>97.263840000000002</c:v>
                </c:pt>
                <c:pt idx="6100">
                  <c:v>97.264210000000006</c:v>
                </c:pt>
                <c:pt idx="6101">
                  <c:v>97.264840000000007</c:v>
                </c:pt>
                <c:pt idx="6102">
                  <c:v>97.265739999999994</c:v>
                </c:pt>
                <c:pt idx="6103">
                  <c:v>97.266729999999995</c:v>
                </c:pt>
                <c:pt idx="6104">
                  <c:v>97.267570000000006</c:v>
                </c:pt>
                <c:pt idx="6105">
                  <c:v>97.268039999999999</c:v>
                </c:pt>
                <c:pt idx="6106">
                  <c:v>97.267960000000002</c:v>
                </c:pt>
                <c:pt idx="6107">
                  <c:v>97.267359999999996</c:v>
                </c:pt>
                <c:pt idx="6108">
                  <c:v>97.266329999999996</c:v>
                </c:pt>
                <c:pt idx="6109">
                  <c:v>97.265169999999998</c:v>
                </c:pt>
                <c:pt idx="6110">
                  <c:v>97.264080000000007</c:v>
                </c:pt>
                <c:pt idx="6111">
                  <c:v>97.263279999999995</c:v>
                </c:pt>
                <c:pt idx="6112">
                  <c:v>97.262780000000006</c:v>
                </c:pt>
                <c:pt idx="6113">
                  <c:v>97.262590000000003</c:v>
                </c:pt>
                <c:pt idx="6114">
                  <c:v>97.262569999999997</c:v>
                </c:pt>
                <c:pt idx="6115">
                  <c:v>97.262690000000006</c:v>
                </c:pt>
                <c:pt idx="6116">
                  <c:v>97.262990000000002</c:v>
                </c:pt>
                <c:pt idx="6117">
                  <c:v>97.263559999999998</c:v>
                </c:pt>
                <c:pt idx="6118">
                  <c:v>97.264439999999993</c:v>
                </c:pt>
                <c:pt idx="6119">
                  <c:v>97.265720000000002</c:v>
                </c:pt>
                <c:pt idx="6120">
                  <c:v>97.267309999999995</c:v>
                </c:pt>
                <c:pt idx="6121">
                  <c:v>97.269030000000001</c:v>
                </c:pt>
                <c:pt idx="6122">
                  <c:v>97.270660000000007</c:v>
                </c:pt>
                <c:pt idx="6123">
                  <c:v>97.272000000000006</c:v>
                </c:pt>
                <c:pt idx="6124">
                  <c:v>97.272900000000007</c:v>
                </c:pt>
                <c:pt idx="6125">
                  <c:v>97.273319999999998</c:v>
                </c:pt>
                <c:pt idx="6126">
                  <c:v>97.273349999999994</c:v>
                </c:pt>
                <c:pt idx="6127">
                  <c:v>97.273160000000004</c:v>
                </c:pt>
                <c:pt idx="6128">
                  <c:v>97.272909999999996</c:v>
                </c:pt>
                <c:pt idx="6129">
                  <c:v>97.272750000000002</c:v>
                </c:pt>
                <c:pt idx="6130">
                  <c:v>97.272750000000002</c:v>
                </c:pt>
                <c:pt idx="6131">
                  <c:v>97.272989999999993</c:v>
                </c:pt>
                <c:pt idx="6132">
                  <c:v>97.273380000000003</c:v>
                </c:pt>
                <c:pt idx="6133">
                  <c:v>97.273920000000004</c:v>
                </c:pt>
                <c:pt idx="6134">
                  <c:v>97.274500000000003</c:v>
                </c:pt>
                <c:pt idx="6135">
                  <c:v>97.275099999999995</c:v>
                </c:pt>
                <c:pt idx="6136">
                  <c:v>97.275700000000001</c:v>
                </c:pt>
                <c:pt idx="6137">
                  <c:v>97.276359999999997</c:v>
                </c:pt>
                <c:pt idx="6138">
                  <c:v>97.277209999999997</c:v>
                </c:pt>
                <c:pt idx="6139">
                  <c:v>97.278369999999995</c:v>
                </c:pt>
                <c:pt idx="6140">
                  <c:v>97.279889999999995</c:v>
                </c:pt>
                <c:pt idx="6141">
                  <c:v>97.281779999999998</c:v>
                </c:pt>
                <c:pt idx="6142">
                  <c:v>97.283839999999998</c:v>
                </c:pt>
                <c:pt idx="6143">
                  <c:v>97.285820000000001</c:v>
                </c:pt>
                <c:pt idx="6144">
                  <c:v>97.287509999999997</c:v>
                </c:pt>
                <c:pt idx="6145">
                  <c:v>97.288719999999998</c:v>
                </c:pt>
                <c:pt idx="6146">
                  <c:v>97.289540000000002</c:v>
                </c:pt>
                <c:pt idx="6147">
                  <c:v>97.290180000000007</c:v>
                </c:pt>
                <c:pt idx="6148">
                  <c:v>97.290940000000006</c:v>
                </c:pt>
                <c:pt idx="6149">
                  <c:v>97.292140000000003</c:v>
                </c:pt>
                <c:pt idx="6150">
                  <c:v>97.293899999999994</c:v>
                </c:pt>
                <c:pt idx="6151">
                  <c:v>97.296180000000007</c:v>
                </c:pt>
                <c:pt idx="6152">
                  <c:v>97.298649999999995</c:v>
                </c:pt>
                <c:pt idx="6153">
                  <c:v>97.300929999999994</c:v>
                </c:pt>
                <c:pt idx="6154">
                  <c:v>97.302639999999997</c:v>
                </c:pt>
                <c:pt idx="6155">
                  <c:v>97.303619999999995</c:v>
                </c:pt>
                <c:pt idx="6156">
                  <c:v>97.30386</c:v>
                </c:pt>
                <c:pt idx="6157">
                  <c:v>97.303600000000003</c:v>
                </c:pt>
                <c:pt idx="6158">
                  <c:v>97.303100000000001</c:v>
                </c:pt>
                <c:pt idx="6159">
                  <c:v>97.302670000000006</c:v>
                </c:pt>
                <c:pt idx="6160">
                  <c:v>97.302549999999997</c:v>
                </c:pt>
                <c:pt idx="6161">
                  <c:v>97.302779999999998</c:v>
                </c:pt>
                <c:pt idx="6162">
                  <c:v>97.303439999999995</c:v>
                </c:pt>
                <c:pt idx="6163">
                  <c:v>97.30453</c:v>
                </c:pt>
                <c:pt idx="6164">
                  <c:v>97.305989999999994</c:v>
                </c:pt>
                <c:pt idx="6165">
                  <c:v>97.307789999999997</c:v>
                </c:pt>
                <c:pt idx="6166">
                  <c:v>97.309790000000007</c:v>
                </c:pt>
                <c:pt idx="6167">
                  <c:v>97.311880000000002</c:v>
                </c:pt>
                <c:pt idx="6168">
                  <c:v>97.313810000000004</c:v>
                </c:pt>
                <c:pt idx="6169">
                  <c:v>97.315420000000003</c:v>
                </c:pt>
                <c:pt idx="6170">
                  <c:v>97.316540000000003</c:v>
                </c:pt>
                <c:pt idx="6171">
                  <c:v>97.317149999999998</c:v>
                </c:pt>
                <c:pt idx="6172">
                  <c:v>97.317319999999995</c:v>
                </c:pt>
                <c:pt idx="6173">
                  <c:v>97.317220000000006</c:v>
                </c:pt>
                <c:pt idx="6174">
                  <c:v>97.316940000000002</c:v>
                </c:pt>
                <c:pt idx="6175">
                  <c:v>97.316640000000007</c:v>
                </c:pt>
                <c:pt idx="6176">
                  <c:v>97.316289999999995</c:v>
                </c:pt>
                <c:pt idx="6177">
                  <c:v>97.315960000000004</c:v>
                </c:pt>
                <c:pt idx="6178">
                  <c:v>97.315749999999994</c:v>
                </c:pt>
                <c:pt idx="6179">
                  <c:v>97.315799999999996</c:v>
                </c:pt>
                <c:pt idx="6180">
                  <c:v>97.316299999999998</c:v>
                </c:pt>
                <c:pt idx="6181">
                  <c:v>97.317319999999995</c:v>
                </c:pt>
                <c:pt idx="6182">
                  <c:v>97.318860000000001</c:v>
                </c:pt>
                <c:pt idx="6183">
                  <c:v>97.320719999999994</c:v>
                </c:pt>
                <c:pt idx="6184">
                  <c:v>97.322609999999997</c:v>
                </c:pt>
                <c:pt idx="6185">
                  <c:v>97.324110000000005</c:v>
                </c:pt>
                <c:pt idx="6186">
                  <c:v>97.325069999999997</c:v>
                </c:pt>
                <c:pt idx="6187">
                  <c:v>97.325530000000001</c:v>
                </c:pt>
                <c:pt idx="6188">
                  <c:v>97.325710000000001</c:v>
                </c:pt>
                <c:pt idx="6189">
                  <c:v>97.326089999999994</c:v>
                </c:pt>
                <c:pt idx="6190">
                  <c:v>97.327029999999993</c:v>
                </c:pt>
                <c:pt idx="6191">
                  <c:v>97.328819999999993</c:v>
                </c:pt>
                <c:pt idx="6192">
                  <c:v>97.331429999999997</c:v>
                </c:pt>
                <c:pt idx="6193">
                  <c:v>97.334630000000004</c:v>
                </c:pt>
                <c:pt idx="6194">
                  <c:v>97.338040000000007</c:v>
                </c:pt>
                <c:pt idx="6195">
                  <c:v>97.341309999999993</c:v>
                </c:pt>
                <c:pt idx="6196">
                  <c:v>97.344149999999999</c:v>
                </c:pt>
                <c:pt idx="6197">
                  <c:v>97.346450000000004</c:v>
                </c:pt>
                <c:pt idx="6198">
                  <c:v>97.348150000000004</c:v>
                </c:pt>
                <c:pt idx="6199">
                  <c:v>97.349239999999995</c:v>
                </c:pt>
                <c:pt idx="6200">
                  <c:v>97.349729999999994</c:v>
                </c:pt>
                <c:pt idx="6201">
                  <c:v>97.349620000000002</c:v>
                </c:pt>
                <c:pt idx="6202">
                  <c:v>97.348990000000001</c:v>
                </c:pt>
                <c:pt idx="6203">
                  <c:v>97.348110000000005</c:v>
                </c:pt>
                <c:pt idx="6204">
                  <c:v>97.347269999999995</c:v>
                </c:pt>
                <c:pt idx="6205">
                  <c:v>97.346890000000002</c:v>
                </c:pt>
                <c:pt idx="6206">
                  <c:v>97.347350000000006</c:v>
                </c:pt>
                <c:pt idx="6207">
                  <c:v>97.348839999999996</c:v>
                </c:pt>
                <c:pt idx="6208">
                  <c:v>97.351140000000001</c:v>
                </c:pt>
                <c:pt idx="6209">
                  <c:v>97.353970000000004</c:v>
                </c:pt>
                <c:pt idx="6210">
                  <c:v>97.356790000000004</c:v>
                </c:pt>
                <c:pt idx="6211">
                  <c:v>97.359210000000004</c:v>
                </c:pt>
                <c:pt idx="6212">
                  <c:v>97.360950000000003</c:v>
                </c:pt>
                <c:pt idx="6213">
                  <c:v>97.362009999999998</c:v>
                </c:pt>
                <c:pt idx="6214">
                  <c:v>97.36251</c:v>
                </c:pt>
                <c:pt idx="6215">
                  <c:v>97.362690000000001</c:v>
                </c:pt>
                <c:pt idx="6216">
                  <c:v>97.362790000000004</c:v>
                </c:pt>
                <c:pt idx="6217">
                  <c:v>97.362880000000004</c:v>
                </c:pt>
                <c:pt idx="6218">
                  <c:v>97.362970000000004</c:v>
                </c:pt>
                <c:pt idx="6219">
                  <c:v>97.363050000000001</c:v>
                </c:pt>
                <c:pt idx="6220">
                  <c:v>97.363119999999995</c:v>
                </c:pt>
                <c:pt idx="6221">
                  <c:v>97.363219999999998</c:v>
                </c:pt>
                <c:pt idx="6222">
                  <c:v>97.363500000000002</c:v>
                </c:pt>
                <c:pt idx="6223">
                  <c:v>97.364040000000003</c:v>
                </c:pt>
                <c:pt idx="6224">
                  <c:v>97.364909999999995</c:v>
                </c:pt>
                <c:pt idx="6225">
                  <c:v>97.366100000000003</c:v>
                </c:pt>
                <c:pt idx="6226">
                  <c:v>97.367549999999994</c:v>
                </c:pt>
                <c:pt idx="6227">
                  <c:v>97.36918</c:v>
                </c:pt>
                <c:pt idx="6228">
                  <c:v>97.370890000000003</c:v>
                </c:pt>
                <c:pt idx="6229">
                  <c:v>97.372699999999995</c:v>
                </c:pt>
                <c:pt idx="6230">
                  <c:v>97.374570000000006</c:v>
                </c:pt>
                <c:pt idx="6231">
                  <c:v>97.376589999999993</c:v>
                </c:pt>
                <c:pt idx="6232">
                  <c:v>97.378680000000003</c:v>
                </c:pt>
                <c:pt idx="6233">
                  <c:v>97.380939999999995</c:v>
                </c:pt>
                <c:pt idx="6234">
                  <c:v>97.383260000000007</c:v>
                </c:pt>
                <c:pt idx="6235">
                  <c:v>97.385660000000001</c:v>
                </c:pt>
                <c:pt idx="6236">
                  <c:v>97.388069999999999</c:v>
                </c:pt>
                <c:pt idx="6237">
                  <c:v>97.390439999999998</c:v>
                </c:pt>
                <c:pt idx="6238">
                  <c:v>97.392650000000003</c:v>
                </c:pt>
                <c:pt idx="6239">
                  <c:v>97.394599999999997</c:v>
                </c:pt>
                <c:pt idx="6240">
                  <c:v>97.396060000000006</c:v>
                </c:pt>
                <c:pt idx="6241">
                  <c:v>97.396990000000002</c:v>
                </c:pt>
                <c:pt idx="6242">
                  <c:v>97.397400000000005</c:v>
                </c:pt>
                <c:pt idx="6243">
                  <c:v>97.397490000000005</c:v>
                </c:pt>
                <c:pt idx="6244">
                  <c:v>97.397670000000005</c:v>
                </c:pt>
                <c:pt idx="6245">
                  <c:v>97.398250000000004</c:v>
                </c:pt>
                <c:pt idx="6246">
                  <c:v>97.399569999999997</c:v>
                </c:pt>
                <c:pt idx="6247">
                  <c:v>97.401600000000002</c:v>
                </c:pt>
                <c:pt idx="6248">
                  <c:v>97.404139999999998</c:v>
                </c:pt>
                <c:pt idx="6249">
                  <c:v>97.406779999999998</c:v>
                </c:pt>
                <c:pt idx="6250">
                  <c:v>97.409099999999995</c:v>
                </c:pt>
                <c:pt idx="6251">
                  <c:v>97.410799999999995</c:v>
                </c:pt>
                <c:pt idx="6252">
                  <c:v>97.41189</c:v>
                </c:pt>
                <c:pt idx="6253">
                  <c:v>97.412639999999996</c:v>
                </c:pt>
                <c:pt idx="6254">
                  <c:v>97.413439999999994</c:v>
                </c:pt>
                <c:pt idx="6255">
                  <c:v>97.414760000000001</c:v>
                </c:pt>
                <c:pt idx="6256">
                  <c:v>97.416730000000001</c:v>
                </c:pt>
                <c:pt idx="6257">
                  <c:v>97.419399999999996</c:v>
                </c:pt>
                <c:pt idx="6258">
                  <c:v>97.422420000000002</c:v>
                </c:pt>
                <c:pt idx="6259">
                  <c:v>97.425449999999998</c:v>
                </c:pt>
                <c:pt idx="6260">
                  <c:v>97.428060000000002</c:v>
                </c:pt>
                <c:pt idx="6261">
                  <c:v>97.429929999999999</c:v>
                </c:pt>
                <c:pt idx="6262">
                  <c:v>97.430949999999996</c:v>
                </c:pt>
                <c:pt idx="6263">
                  <c:v>97.431139999999999</c:v>
                </c:pt>
                <c:pt idx="6264">
                  <c:v>97.430679999999995</c:v>
                </c:pt>
                <c:pt idx="6265">
                  <c:v>97.429760000000002</c:v>
                </c:pt>
                <c:pt idx="6266">
                  <c:v>97.428790000000006</c:v>
                </c:pt>
                <c:pt idx="6267">
                  <c:v>97.428089999999997</c:v>
                </c:pt>
                <c:pt idx="6268">
                  <c:v>97.427989999999994</c:v>
                </c:pt>
                <c:pt idx="6269">
                  <c:v>97.428780000000003</c:v>
                </c:pt>
                <c:pt idx="6270">
                  <c:v>97.430509999999998</c:v>
                </c:pt>
                <c:pt idx="6271">
                  <c:v>97.433139999999995</c:v>
                </c:pt>
                <c:pt idx="6272">
                  <c:v>97.436260000000004</c:v>
                </c:pt>
                <c:pt idx="6273">
                  <c:v>97.439449999999994</c:v>
                </c:pt>
                <c:pt idx="6274">
                  <c:v>97.442189999999997</c:v>
                </c:pt>
                <c:pt idx="6275">
                  <c:v>97.444230000000005</c:v>
                </c:pt>
                <c:pt idx="6276">
                  <c:v>97.445499999999996</c:v>
                </c:pt>
                <c:pt idx="6277">
                  <c:v>97.446160000000006</c:v>
                </c:pt>
                <c:pt idx="6278">
                  <c:v>97.446539999999999</c:v>
                </c:pt>
                <c:pt idx="6279">
                  <c:v>97.446979999999996</c:v>
                </c:pt>
                <c:pt idx="6280">
                  <c:v>97.447680000000005</c:v>
                </c:pt>
                <c:pt idx="6281">
                  <c:v>97.448620000000005</c:v>
                </c:pt>
                <c:pt idx="6282">
                  <c:v>97.449619999999996</c:v>
                </c:pt>
                <c:pt idx="6283">
                  <c:v>97.450500000000005</c:v>
                </c:pt>
                <c:pt idx="6284">
                  <c:v>97.451139999999995</c:v>
                </c:pt>
                <c:pt idx="6285">
                  <c:v>97.451660000000004</c:v>
                </c:pt>
                <c:pt idx="6286">
                  <c:v>97.452259999999995</c:v>
                </c:pt>
                <c:pt idx="6287">
                  <c:v>97.453299999999999</c:v>
                </c:pt>
                <c:pt idx="6288">
                  <c:v>97.455020000000005</c:v>
                </c:pt>
                <c:pt idx="6289">
                  <c:v>97.457539999999995</c:v>
                </c:pt>
                <c:pt idx="6290">
                  <c:v>97.46078</c:v>
                </c:pt>
                <c:pt idx="6291">
                  <c:v>97.464560000000006</c:v>
                </c:pt>
                <c:pt idx="6292">
                  <c:v>97.468509999999995</c:v>
                </c:pt>
                <c:pt idx="6293">
                  <c:v>97.472409999999996</c:v>
                </c:pt>
                <c:pt idx="6294">
                  <c:v>97.476070000000007</c:v>
                </c:pt>
                <c:pt idx="6295">
                  <c:v>97.479420000000005</c:v>
                </c:pt>
                <c:pt idx="6296">
                  <c:v>97.482439999999997</c:v>
                </c:pt>
                <c:pt idx="6297">
                  <c:v>97.485150000000004</c:v>
                </c:pt>
                <c:pt idx="6298">
                  <c:v>97.487620000000007</c:v>
                </c:pt>
                <c:pt idx="6299">
                  <c:v>97.489769999999993</c:v>
                </c:pt>
                <c:pt idx="6300">
                  <c:v>97.491600000000005</c:v>
                </c:pt>
                <c:pt idx="6301">
                  <c:v>97.493099999999998</c:v>
                </c:pt>
                <c:pt idx="6302">
                  <c:v>97.494299999999996</c:v>
                </c:pt>
                <c:pt idx="6303">
                  <c:v>97.49521</c:v>
                </c:pt>
                <c:pt idx="6304">
                  <c:v>97.495800000000003</c:v>
                </c:pt>
                <c:pt idx="6305">
                  <c:v>97.49615</c:v>
                </c:pt>
                <c:pt idx="6306">
                  <c:v>97.496269999999996</c:v>
                </c:pt>
                <c:pt idx="6307">
                  <c:v>97.496260000000007</c:v>
                </c:pt>
                <c:pt idx="6308">
                  <c:v>97.496200000000002</c:v>
                </c:pt>
                <c:pt idx="6309">
                  <c:v>97.496250000000003</c:v>
                </c:pt>
                <c:pt idx="6310">
                  <c:v>97.496480000000005</c:v>
                </c:pt>
                <c:pt idx="6311">
                  <c:v>97.496930000000006</c:v>
                </c:pt>
                <c:pt idx="6312">
                  <c:v>97.497609999999995</c:v>
                </c:pt>
                <c:pt idx="6313">
                  <c:v>97.498469999999998</c:v>
                </c:pt>
                <c:pt idx="6314">
                  <c:v>97.499420000000001</c:v>
                </c:pt>
                <c:pt idx="6315">
                  <c:v>97.500500000000002</c:v>
                </c:pt>
                <c:pt idx="6316">
                  <c:v>97.501760000000004</c:v>
                </c:pt>
                <c:pt idx="6317">
                  <c:v>97.503299999999996</c:v>
                </c:pt>
                <c:pt idx="6318">
                  <c:v>97.50515</c:v>
                </c:pt>
                <c:pt idx="6319">
                  <c:v>97.507379999999998</c:v>
                </c:pt>
                <c:pt idx="6320">
                  <c:v>97.509799999999998</c:v>
                </c:pt>
                <c:pt idx="6321">
                  <c:v>97.512249999999995</c:v>
                </c:pt>
                <c:pt idx="6322">
                  <c:v>97.514560000000003</c:v>
                </c:pt>
                <c:pt idx="6323">
                  <c:v>97.5167</c:v>
                </c:pt>
                <c:pt idx="6324">
                  <c:v>97.518749999999997</c:v>
                </c:pt>
                <c:pt idx="6325">
                  <c:v>97.520899999999997</c:v>
                </c:pt>
                <c:pt idx="6326">
                  <c:v>97.523380000000003</c:v>
                </c:pt>
                <c:pt idx="6327">
                  <c:v>97.526340000000005</c:v>
                </c:pt>
                <c:pt idx="6328">
                  <c:v>97.529790000000006</c:v>
                </c:pt>
                <c:pt idx="6329">
                  <c:v>97.533510000000007</c:v>
                </c:pt>
                <c:pt idx="6330">
                  <c:v>97.537239999999997</c:v>
                </c:pt>
                <c:pt idx="6331">
                  <c:v>97.540679999999995</c:v>
                </c:pt>
                <c:pt idx="6332">
                  <c:v>97.543589999999995</c:v>
                </c:pt>
                <c:pt idx="6333">
                  <c:v>97.546009999999995</c:v>
                </c:pt>
                <c:pt idx="6334">
                  <c:v>97.548000000000002</c:v>
                </c:pt>
                <c:pt idx="6335">
                  <c:v>97.549890000000005</c:v>
                </c:pt>
                <c:pt idx="6336">
                  <c:v>97.551820000000006</c:v>
                </c:pt>
                <c:pt idx="6337">
                  <c:v>97.553989999999999</c:v>
                </c:pt>
                <c:pt idx="6338">
                  <c:v>97.556370000000001</c:v>
                </c:pt>
                <c:pt idx="6339">
                  <c:v>97.558999999999997</c:v>
                </c:pt>
                <c:pt idx="6340">
                  <c:v>97.561700000000002</c:v>
                </c:pt>
                <c:pt idx="6341">
                  <c:v>97.564390000000003</c:v>
                </c:pt>
                <c:pt idx="6342">
                  <c:v>97.566980000000001</c:v>
                </c:pt>
                <c:pt idx="6343">
                  <c:v>97.569419999999994</c:v>
                </c:pt>
                <c:pt idx="6344">
                  <c:v>97.571659999999994</c:v>
                </c:pt>
                <c:pt idx="6345">
                  <c:v>97.573689999999999</c:v>
                </c:pt>
                <c:pt idx="6346">
                  <c:v>97.575450000000004</c:v>
                </c:pt>
                <c:pt idx="6347">
                  <c:v>97.577029999999993</c:v>
                </c:pt>
                <c:pt idx="6348">
                  <c:v>97.578460000000007</c:v>
                </c:pt>
                <c:pt idx="6349">
                  <c:v>97.579840000000004</c:v>
                </c:pt>
                <c:pt idx="6350">
                  <c:v>97.581270000000004</c:v>
                </c:pt>
                <c:pt idx="6351">
                  <c:v>97.582890000000006</c:v>
                </c:pt>
                <c:pt idx="6352">
                  <c:v>97.584699999999998</c:v>
                </c:pt>
                <c:pt idx="6353">
                  <c:v>97.58672</c:v>
                </c:pt>
                <c:pt idx="6354">
                  <c:v>97.588809999999995</c:v>
                </c:pt>
                <c:pt idx="6355">
                  <c:v>97.591030000000003</c:v>
                </c:pt>
                <c:pt idx="6356">
                  <c:v>97.593190000000007</c:v>
                </c:pt>
                <c:pt idx="6357">
                  <c:v>97.595370000000003</c:v>
                </c:pt>
                <c:pt idx="6358">
                  <c:v>97.597459999999998</c:v>
                </c:pt>
                <c:pt idx="6359">
                  <c:v>97.599530000000001</c:v>
                </c:pt>
                <c:pt idx="6360">
                  <c:v>97.601609999999994</c:v>
                </c:pt>
                <c:pt idx="6361">
                  <c:v>97.603679999999997</c:v>
                </c:pt>
                <c:pt idx="6362">
                  <c:v>97.605879999999999</c:v>
                </c:pt>
                <c:pt idx="6363">
                  <c:v>97.608279999999993</c:v>
                </c:pt>
                <c:pt idx="6364">
                  <c:v>97.610939999999999</c:v>
                </c:pt>
                <c:pt idx="6365">
                  <c:v>97.613979999999998</c:v>
                </c:pt>
                <c:pt idx="6366">
                  <c:v>97.617270000000005</c:v>
                </c:pt>
                <c:pt idx="6367">
                  <c:v>97.620729999999995</c:v>
                </c:pt>
                <c:pt idx="6368">
                  <c:v>97.623999999999995</c:v>
                </c:pt>
                <c:pt idx="6369">
                  <c:v>97.626850000000005</c:v>
                </c:pt>
                <c:pt idx="6370">
                  <c:v>97.629040000000003</c:v>
                </c:pt>
                <c:pt idx="6371">
                  <c:v>97.630520000000004</c:v>
                </c:pt>
                <c:pt idx="6372">
                  <c:v>97.631450000000001</c:v>
                </c:pt>
                <c:pt idx="6373">
                  <c:v>97.632159999999999</c:v>
                </c:pt>
                <c:pt idx="6374">
                  <c:v>97.632999999999996</c:v>
                </c:pt>
                <c:pt idx="6375">
                  <c:v>97.634280000000004</c:v>
                </c:pt>
                <c:pt idx="6376">
                  <c:v>97.636219999999994</c:v>
                </c:pt>
                <c:pt idx="6377">
                  <c:v>97.638760000000005</c:v>
                </c:pt>
                <c:pt idx="6378">
                  <c:v>97.641739999999999</c:v>
                </c:pt>
                <c:pt idx="6379">
                  <c:v>97.645009999999999</c:v>
                </c:pt>
                <c:pt idx="6380">
                  <c:v>97.648449999999997</c:v>
                </c:pt>
                <c:pt idx="6381">
                  <c:v>97.651870000000002</c:v>
                </c:pt>
                <c:pt idx="6382">
                  <c:v>97.655270000000002</c:v>
                </c:pt>
                <c:pt idx="6383">
                  <c:v>97.658619999999999</c:v>
                </c:pt>
                <c:pt idx="6384">
                  <c:v>97.661739999999995</c:v>
                </c:pt>
                <c:pt idx="6385">
                  <c:v>97.664490000000001</c:v>
                </c:pt>
                <c:pt idx="6386">
                  <c:v>97.666690000000003</c:v>
                </c:pt>
                <c:pt idx="6387">
                  <c:v>97.668170000000003</c:v>
                </c:pt>
                <c:pt idx="6388">
                  <c:v>97.668880000000001</c:v>
                </c:pt>
                <c:pt idx="6389">
                  <c:v>97.668949999999995</c:v>
                </c:pt>
                <c:pt idx="6390">
                  <c:v>97.66865</c:v>
                </c:pt>
                <c:pt idx="6391">
                  <c:v>97.668279999999996</c:v>
                </c:pt>
                <c:pt idx="6392">
                  <c:v>97.668229999999994</c:v>
                </c:pt>
                <c:pt idx="6393">
                  <c:v>97.668779999999998</c:v>
                </c:pt>
                <c:pt idx="6394">
                  <c:v>97.670180000000002</c:v>
                </c:pt>
                <c:pt idx="6395">
                  <c:v>97.672569999999993</c:v>
                </c:pt>
                <c:pt idx="6396">
                  <c:v>97.675929999999994</c:v>
                </c:pt>
                <c:pt idx="6397">
                  <c:v>97.680199999999999</c:v>
                </c:pt>
                <c:pt idx="6398">
                  <c:v>97.685239999999993</c:v>
                </c:pt>
                <c:pt idx="6399">
                  <c:v>97.690759999999997</c:v>
                </c:pt>
                <c:pt idx="6400">
                  <c:v>97.696380000000005</c:v>
                </c:pt>
                <c:pt idx="6401">
                  <c:v>97.701740000000001</c:v>
                </c:pt>
                <c:pt idx="6402">
                  <c:v>97.706440000000001</c:v>
                </c:pt>
                <c:pt idx="6403">
                  <c:v>97.710189999999997</c:v>
                </c:pt>
                <c:pt idx="6404">
                  <c:v>97.712829999999997</c:v>
                </c:pt>
                <c:pt idx="6405">
                  <c:v>97.714380000000006</c:v>
                </c:pt>
                <c:pt idx="6406">
                  <c:v>97.714960000000005</c:v>
                </c:pt>
                <c:pt idx="6407">
                  <c:v>97.714870000000005</c:v>
                </c:pt>
                <c:pt idx="6408">
                  <c:v>97.714420000000004</c:v>
                </c:pt>
                <c:pt idx="6409">
                  <c:v>97.714060000000003</c:v>
                </c:pt>
                <c:pt idx="6410">
                  <c:v>97.714089999999999</c:v>
                </c:pt>
                <c:pt idx="6411">
                  <c:v>97.714929999999995</c:v>
                </c:pt>
                <c:pt idx="6412">
                  <c:v>97.716769999999997</c:v>
                </c:pt>
                <c:pt idx="6413">
                  <c:v>97.719750000000005</c:v>
                </c:pt>
                <c:pt idx="6414">
                  <c:v>97.723699999999994</c:v>
                </c:pt>
                <c:pt idx="6415">
                  <c:v>97.728319999999997</c:v>
                </c:pt>
                <c:pt idx="6416">
                  <c:v>97.733140000000006</c:v>
                </c:pt>
                <c:pt idx="6417">
                  <c:v>97.737700000000004</c:v>
                </c:pt>
                <c:pt idx="6418">
                  <c:v>97.741659999999996</c:v>
                </c:pt>
                <c:pt idx="6419">
                  <c:v>97.744910000000004</c:v>
                </c:pt>
                <c:pt idx="6420">
                  <c:v>97.747470000000007</c:v>
                </c:pt>
                <c:pt idx="6421">
                  <c:v>97.749529999999993</c:v>
                </c:pt>
                <c:pt idx="6422">
                  <c:v>97.751270000000005</c:v>
                </c:pt>
                <c:pt idx="6423">
                  <c:v>97.752830000000003</c:v>
                </c:pt>
                <c:pt idx="6424">
                  <c:v>97.754069999999999</c:v>
                </c:pt>
                <c:pt idx="6425">
                  <c:v>97.754999999999995</c:v>
                </c:pt>
                <c:pt idx="6426">
                  <c:v>97.755420000000001</c:v>
                </c:pt>
                <c:pt idx="6427">
                  <c:v>97.755499999999998</c:v>
                </c:pt>
                <c:pt idx="6428">
                  <c:v>97.755380000000002</c:v>
                </c:pt>
                <c:pt idx="6429">
                  <c:v>97.755420000000001</c:v>
                </c:pt>
                <c:pt idx="6430">
                  <c:v>97.755849999999995</c:v>
                </c:pt>
                <c:pt idx="6431">
                  <c:v>97.756860000000003</c:v>
                </c:pt>
                <c:pt idx="6432">
                  <c:v>97.758380000000002</c:v>
                </c:pt>
                <c:pt idx="6433">
                  <c:v>97.760249999999999</c:v>
                </c:pt>
                <c:pt idx="6434">
                  <c:v>97.762180000000001</c:v>
                </c:pt>
                <c:pt idx="6435">
                  <c:v>97.764060000000001</c:v>
                </c:pt>
                <c:pt idx="6436">
                  <c:v>97.765940000000001</c:v>
                </c:pt>
                <c:pt idx="6437">
                  <c:v>97.768060000000006</c:v>
                </c:pt>
                <c:pt idx="6438">
                  <c:v>97.770579999999995</c:v>
                </c:pt>
                <c:pt idx="6439">
                  <c:v>97.773700000000005</c:v>
                </c:pt>
                <c:pt idx="6440">
                  <c:v>97.777330000000006</c:v>
                </c:pt>
                <c:pt idx="6441">
                  <c:v>97.78107</c:v>
                </c:pt>
                <c:pt idx="6442">
                  <c:v>97.784610000000001</c:v>
                </c:pt>
                <c:pt idx="6443">
                  <c:v>97.787570000000002</c:v>
                </c:pt>
                <c:pt idx="6444">
                  <c:v>97.7898</c:v>
                </c:pt>
                <c:pt idx="6445">
                  <c:v>97.791380000000004</c:v>
                </c:pt>
                <c:pt idx="6446">
                  <c:v>97.792529999999999</c:v>
                </c:pt>
                <c:pt idx="6447">
                  <c:v>97.793689999999998</c:v>
                </c:pt>
                <c:pt idx="6448">
                  <c:v>97.795090000000002</c:v>
                </c:pt>
                <c:pt idx="6449">
                  <c:v>97.796840000000003</c:v>
                </c:pt>
                <c:pt idx="6450">
                  <c:v>97.798990000000003</c:v>
                </c:pt>
                <c:pt idx="6451">
                  <c:v>97.801379999999995</c:v>
                </c:pt>
                <c:pt idx="6452">
                  <c:v>97.803849999999997</c:v>
                </c:pt>
                <c:pt idx="6453">
                  <c:v>97.806269999999998</c:v>
                </c:pt>
                <c:pt idx="6454">
                  <c:v>97.808570000000003</c:v>
                </c:pt>
                <c:pt idx="6455">
                  <c:v>97.810779999999994</c:v>
                </c:pt>
                <c:pt idx="6456">
                  <c:v>97.812899999999999</c:v>
                </c:pt>
                <c:pt idx="6457">
                  <c:v>97.815060000000003</c:v>
                </c:pt>
                <c:pt idx="6458">
                  <c:v>97.817269999999994</c:v>
                </c:pt>
                <c:pt idx="6459">
                  <c:v>97.819670000000002</c:v>
                </c:pt>
                <c:pt idx="6460">
                  <c:v>97.822239999999994</c:v>
                </c:pt>
                <c:pt idx="6461">
                  <c:v>97.825069999999997</c:v>
                </c:pt>
                <c:pt idx="6462">
                  <c:v>97.828029999999998</c:v>
                </c:pt>
                <c:pt idx="6463">
                  <c:v>97.830979999999997</c:v>
                </c:pt>
                <c:pt idx="6464">
                  <c:v>97.833699999999993</c:v>
                </c:pt>
                <c:pt idx="6465">
                  <c:v>97.836010000000002</c:v>
                </c:pt>
                <c:pt idx="6466">
                  <c:v>97.837789999999998</c:v>
                </c:pt>
                <c:pt idx="6467">
                  <c:v>97.839280000000002</c:v>
                </c:pt>
                <c:pt idx="6468">
                  <c:v>97.840649999999997</c:v>
                </c:pt>
                <c:pt idx="6469">
                  <c:v>97.842290000000006</c:v>
                </c:pt>
                <c:pt idx="6470">
                  <c:v>97.844300000000004</c:v>
                </c:pt>
                <c:pt idx="6471">
                  <c:v>97.846670000000003</c:v>
                </c:pt>
                <c:pt idx="6472">
                  <c:v>97.849040000000002</c:v>
                </c:pt>
                <c:pt idx="6473">
                  <c:v>97.851010000000002</c:v>
                </c:pt>
                <c:pt idx="6474">
                  <c:v>97.852130000000002</c:v>
                </c:pt>
                <c:pt idx="6475">
                  <c:v>97.852379999999997</c:v>
                </c:pt>
                <c:pt idx="6476">
                  <c:v>97.852029999999999</c:v>
                </c:pt>
                <c:pt idx="6477">
                  <c:v>97.851669999999999</c:v>
                </c:pt>
                <c:pt idx="6478">
                  <c:v>97.851979999999998</c:v>
                </c:pt>
                <c:pt idx="6479">
                  <c:v>97.853480000000005</c:v>
                </c:pt>
                <c:pt idx="6480">
                  <c:v>97.856120000000004</c:v>
                </c:pt>
                <c:pt idx="6481">
                  <c:v>97.859560000000002</c:v>
                </c:pt>
                <c:pt idx="6482">
                  <c:v>97.863079999999997</c:v>
                </c:pt>
                <c:pt idx="6483">
                  <c:v>97.866140000000001</c:v>
                </c:pt>
                <c:pt idx="6484">
                  <c:v>97.868409999999997</c:v>
                </c:pt>
                <c:pt idx="6485">
                  <c:v>97.869960000000006</c:v>
                </c:pt>
                <c:pt idx="6486">
                  <c:v>97.871219999999994</c:v>
                </c:pt>
                <c:pt idx="6487">
                  <c:v>97.872640000000004</c:v>
                </c:pt>
                <c:pt idx="6488">
                  <c:v>97.874499999999998</c:v>
                </c:pt>
                <c:pt idx="6489">
                  <c:v>97.876670000000004</c:v>
                </c:pt>
                <c:pt idx="6490">
                  <c:v>97.878770000000003</c:v>
                </c:pt>
                <c:pt idx="6491">
                  <c:v>97.880279999999999</c:v>
                </c:pt>
                <c:pt idx="6492">
                  <c:v>97.880870000000002</c:v>
                </c:pt>
                <c:pt idx="6493">
                  <c:v>97.880589999999998</c:v>
                </c:pt>
                <c:pt idx="6494">
                  <c:v>97.879840000000002</c:v>
                </c:pt>
                <c:pt idx="6495">
                  <c:v>97.879360000000005</c:v>
                </c:pt>
                <c:pt idx="6496">
                  <c:v>97.879710000000003</c:v>
                </c:pt>
                <c:pt idx="6497">
                  <c:v>97.881360000000001</c:v>
                </c:pt>
                <c:pt idx="6498">
                  <c:v>97.884330000000006</c:v>
                </c:pt>
                <c:pt idx="6499">
                  <c:v>97.888339999999999</c:v>
                </c:pt>
                <c:pt idx="6500">
                  <c:v>97.892859999999999</c:v>
                </c:pt>
                <c:pt idx="6501">
                  <c:v>97.897379999999998</c:v>
                </c:pt>
                <c:pt idx="6502">
                  <c:v>97.901520000000005</c:v>
                </c:pt>
                <c:pt idx="6503">
                  <c:v>97.905060000000006</c:v>
                </c:pt>
                <c:pt idx="6504">
                  <c:v>97.908060000000006</c:v>
                </c:pt>
                <c:pt idx="6505">
                  <c:v>97.910619999999994</c:v>
                </c:pt>
                <c:pt idx="6506">
                  <c:v>97.912909999999997</c:v>
                </c:pt>
                <c:pt idx="6507">
                  <c:v>97.915199999999999</c:v>
                </c:pt>
                <c:pt idx="6508">
                  <c:v>97.917720000000003</c:v>
                </c:pt>
                <c:pt idx="6509">
                  <c:v>97.920670000000001</c:v>
                </c:pt>
                <c:pt idx="6510">
                  <c:v>97.924229999999994</c:v>
                </c:pt>
                <c:pt idx="6511">
                  <c:v>97.9285</c:v>
                </c:pt>
                <c:pt idx="6512">
                  <c:v>97.933440000000004</c:v>
                </c:pt>
                <c:pt idx="6513">
                  <c:v>97.938779999999994</c:v>
                </c:pt>
                <c:pt idx="6514">
                  <c:v>97.944140000000004</c:v>
                </c:pt>
                <c:pt idx="6515">
                  <c:v>97.949039999999997</c:v>
                </c:pt>
                <c:pt idx="6516">
                  <c:v>97.952929999999995</c:v>
                </c:pt>
                <c:pt idx="6517">
                  <c:v>97.955460000000002</c:v>
                </c:pt>
                <c:pt idx="6518">
                  <c:v>97.956329999999994</c:v>
                </c:pt>
                <c:pt idx="6519">
                  <c:v>97.955510000000004</c:v>
                </c:pt>
                <c:pt idx="6520">
                  <c:v>97.953050000000005</c:v>
                </c:pt>
                <c:pt idx="6521">
                  <c:v>97.949290000000005</c:v>
                </c:pt>
                <c:pt idx="6522">
                  <c:v>97.944640000000007</c:v>
                </c:pt>
                <c:pt idx="6523">
                  <c:v>97.939869999999999</c:v>
                </c:pt>
                <c:pt idx="6524">
                  <c:v>97.935779999999994</c:v>
                </c:pt>
                <c:pt idx="6525">
                  <c:v>97.933310000000006</c:v>
                </c:pt>
                <c:pt idx="6526">
                  <c:v>97.933220000000006</c:v>
                </c:pt>
                <c:pt idx="6527">
                  <c:v>97.935900000000004</c:v>
                </c:pt>
                <c:pt idx="6528">
                  <c:v>97.94117</c:v>
                </c:pt>
                <c:pt idx="6529">
                  <c:v>97.948359999999994</c:v>
                </c:pt>
                <c:pt idx="6530">
                  <c:v>97.956389999999999</c:v>
                </c:pt>
                <c:pt idx="6531">
                  <c:v>97.964100000000002</c:v>
                </c:pt>
                <c:pt idx="6532">
                  <c:v>97.970460000000003</c:v>
                </c:pt>
                <c:pt idx="6533">
                  <c:v>97.974819999999994</c:v>
                </c:pt>
                <c:pt idx="6534">
                  <c:v>97.976950000000002</c:v>
                </c:pt>
                <c:pt idx="6535">
                  <c:v>97.977230000000006</c:v>
                </c:pt>
                <c:pt idx="6536">
                  <c:v>97.976290000000006</c:v>
                </c:pt>
                <c:pt idx="6537">
                  <c:v>97.975020000000001</c:v>
                </c:pt>
                <c:pt idx="6538">
                  <c:v>97.974239999999995</c:v>
                </c:pt>
                <c:pt idx="6539">
                  <c:v>97.974490000000003</c:v>
                </c:pt>
                <c:pt idx="6540">
                  <c:v>97.976070000000007</c:v>
                </c:pt>
                <c:pt idx="6541">
                  <c:v>97.978899999999996</c:v>
                </c:pt>
                <c:pt idx="6542">
                  <c:v>97.982669999999999</c:v>
                </c:pt>
                <c:pt idx="6543">
                  <c:v>97.987089999999995</c:v>
                </c:pt>
                <c:pt idx="6544">
                  <c:v>97.991759999999999</c:v>
                </c:pt>
                <c:pt idx="6545">
                  <c:v>97.996350000000007</c:v>
                </c:pt>
                <c:pt idx="6546">
                  <c:v>98.000609999999995</c:v>
                </c:pt>
                <c:pt idx="6547">
                  <c:v>98.004300000000001</c:v>
                </c:pt>
                <c:pt idx="6548">
                  <c:v>98.007249999999999</c:v>
                </c:pt>
                <c:pt idx="6549">
                  <c:v>98.009420000000006</c:v>
                </c:pt>
                <c:pt idx="6550">
                  <c:v>98.0107</c:v>
                </c:pt>
                <c:pt idx="6551">
                  <c:v>98.011229999999998</c:v>
                </c:pt>
                <c:pt idx="6552">
                  <c:v>98.011120000000005</c:v>
                </c:pt>
                <c:pt idx="6553">
                  <c:v>98.010679999999994</c:v>
                </c:pt>
                <c:pt idx="6554">
                  <c:v>98.010379999999998</c:v>
                </c:pt>
                <c:pt idx="6555">
                  <c:v>98.010810000000006</c:v>
                </c:pt>
                <c:pt idx="6556">
                  <c:v>98.012540000000001</c:v>
                </c:pt>
                <c:pt idx="6557">
                  <c:v>98.016139999999993</c:v>
                </c:pt>
                <c:pt idx="6558">
                  <c:v>98.021680000000003</c:v>
                </c:pt>
                <c:pt idx="6559">
                  <c:v>98.028930000000003</c:v>
                </c:pt>
                <c:pt idx="6560">
                  <c:v>98.036969999999997</c:v>
                </c:pt>
                <c:pt idx="6561">
                  <c:v>98.044539999999998</c:v>
                </c:pt>
                <c:pt idx="6562">
                  <c:v>98.049959999999999</c:v>
                </c:pt>
                <c:pt idx="6563">
                  <c:v>98.0518</c:v>
                </c:pt>
                <c:pt idx="6564">
                  <c:v>98.048929999999999</c:v>
                </c:pt>
                <c:pt idx="6565">
                  <c:v>98.041179999999997</c:v>
                </c:pt>
                <c:pt idx="6566">
                  <c:v>98.029499999999999</c:v>
                </c:pt>
                <c:pt idx="6567">
                  <c:v>98.016080000000002</c:v>
                </c:pt>
                <c:pt idx="6568">
                  <c:v>98.003720000000001</c:v>
                </c:pt>
                <c:pt idx="6569">
                  <c:v>97.994990000000001</c:v>
                </c:pt>
                <c:pt idx="6570">
                  <c:v>97.991399999999999</c:v>
                </c:pt>
                <c:pt idx="6571">
                  <c:v>97.992999999999995</c:v>
                </c:pt>
                <c:pt idx="6572">
                  <c:v>97.998639999999995</c:v>
                </c:pt>
                <c:pt idx="6573">
                  <c:v>98.006780000000006</c:v>
                </c:pt>
                <c:pt idx="6574">
                  <c:v>98.015749999999997</c:v>
                </c:pt>
                <c:pt idx="6575">
                  <c:v>98.024379999999994</c:v>
                </c:pt>
                <c:pt idx="6576">
                  <c:v>98.031890000000004</c:v>
                </c:pt>
                <c:pt idx="6577">
                  <c:v>98.037869999999998</c:v>
                </c:pt>
                <c:pt idx="6578">
                  <c:v>98.042259999999999</c:v>
                </c:pt>
                <c:pt idx="6579">
                  <c:v>98.045140000000004</c:v>
                </c:pt>
                <c:pt idx="6580">
                  <c:v>98.046670000000006</c:v>
                </c:pt>
                <c:pt idx="6581">
                  <c:v>98.047160000000005</c:v>
                </c:pt>
                <c:pt idx="6582">
                  <c:v>98.046909999999997</c:v>
                </c:pt>
                <c:pt idx="6583">
                  <c:v>98.046329999999998</c:v>
                </c:pt>
                <c:pt idx="6584">
                  <c:v>98.045779999999993</c:v>
                </c:pt>
                <c:pt idx="6585">
                  <c:v>98.045749999999998</c:v>
                </c:pt>
                <c:pt idx="6586">
                  <c:v>98.046530000000004</c:v>
                </c:pt>
                <c:pt idx="6587">
                  <c:v>98.048330000000007</c:v>
                </c:pt>
                <c:pt idx="6588">
                  <c:v>98.051150000000007</c:v>
                </c:pt>
                <c:pt idx="6589">
                  <c:v>98.054779999999994</c:v>
                </c:pt>
                <c:pt idx="6590">
                  <c:v>98.058809999999994</c:v>
                </c:pt>
                <c:pt idx="6591">
                  <c:v>98.062759999999997</c:v>
                </c:pt>
                <c:pt idx="6592">
                  <c:v>98.066149999999993</c:v>
                </c:pt>
                <c:pt idx="6593">
                  <c:v>98.068650000000005</c:v>
                </c:pt>
                <c:pt idx="6594">
                  <c:v>98.070210000000003</c:v>
                </c:pt>
                <c:pt idx="6595">
                  <c:v>98.071110000000004</c:v>
                </c:pt>
                <c:pt idx="6596">
                  <c:v>98.071740000000005</c:v>
                </c:pt>
                <c:pt idx="6597">
                  <c:v>98.072829999999996</c:v>
                </c:pt>
                <c:pt idx="6598">
                  <c:v>98.074839999999995</c:v>
                </c:pt>
                <c:pt idx="6599">
                  <c:v>98.078109999999995</c:v>
                </c:pt>
                <c:pt idx="6600">
                  <c:v>98.082599999999999</c:v>
                </c:pt>
                <c:pt idx="6601">
                  <c:v>98.087900000000005</c:v>
                </c:pt>
                <c:pt idx="6602">
                  <c:v>98.093209999999999</c:v>
                </c:pt>
                <c:pt idx="6603">
                  <c:v>98.097560000000001</c:v>
                </c:pt>
                <c:pt idx="6604">
                  <c:v>98.099930000000001</c:v>
                </c:pt>
                <c:pt idx="6605">
                  <c:v>98.099379999999996</c:v>
                </c:pt>
                <c:pt idx="6606">
                  <c:v>98.095299999999995</c:v>
                </c:pt>
                <c:pt idx="6607">
                  <c:v>98.087620000000001</c:v>
                </c:pt>
                <c:pt idx="6608">
                  <c:v>98.077100000000002</c:v>
                </c:pt>
                <c:pt idx="6609">
                  <c:v>98.065330000000003</c:v>
                </c:pt>
                <c:pt idx="6610">
                  <c:v>98.054550000000006</c:v>
                </c:pt>
                <c:pt idx="6611">
                  <c:v>98.047240000000002</c:v>
                </c:pt>
                <c:pt idx="6612">
                  <c:v>98.045010000000005</c:v>
                </c:pt>
                <c:pt idx="6613">
                  <c:v>98.048310000000001</c:v>
                </c:pt>
                <c:pt idx="6614">
                  <c:v>98.056290000000004</c:v>
                </c:pt>
                <c:pt idx="6615">
                  <c:v>98.067179999999993</c:v>
                </c:pt>
                <c:pt idx="6616">
                  <c:v>98.078990000000005</c:v>
                </c:pt>
                <c:pt idx="6617">
                  <c:v>98.089860000000002</c:v>
                </c:pt>
                <c:pt idx="6618">
                  <c:v>98.098349999999996</c:v>
                </c:pt>
                <c:pt idx="6619">
                  <c:v>98.103679999999997</c:v>
                </c:pt>
                <c:pt idx="6620">
                  <c:v>98.105609999999999</c:v>
                </c:pt>
                <c:pt idx="6621">
                  <c:v>98.104569999999995</c:v>
                </c:pt>
                <c:pt idx="6622">
                  <c:v>98.101339999999993</c:v>
                </c:pt>
                <c:pt idx="6623">
                  <c:v>98.097080000000005</c:v>
                </c:pt>
                <c:pt idx="6624">
                  <c:v>98.092849999999999</c:v>
                </c:pt>
                <c:pt idx="6625">
                  <c:v>98.089550000000003</c:v>
                </c:pt>
                <c:pt idx="6626">
                  <c:v>98.087800000000001</c:v>
                </c:pt>
                <c:pt idx="6627">
                  <c:v>98.087879999999998</c:v>
                </c:pt>
                <c:pt idx="6628">
                  <c:v>98.089820000000003</c:v>
                </c:pt>
                <c:pt idx="6629">
                  <c:v>98.093429999999998</c:v>
                </c:pt>
                <c:pt idx="6630">
                  <c:v>98.098280000000003</c:v>
                </c:pt>
                <c:pt idx="6631">
                  <c:v>98.103809999999996</c:v>
                </c:pt>
                <c:pt idx="6632">
                  <c:v>98.109300000000005</c:v>
                </c:pt>
                <c:pt idx="6633">
                  <c:v>98.113939999999999</c:v>
                </c:pt>
                <c:pt idx="6634">
                  <c:v>98.117099999999994</c:v>
                </c:pt>
                <c:pt idx="6635">
                  <c:v>98.118499999999997</c:v>
                </c:pt>
                <c:pt idx="6636">
                  <c:v>98.118189999999998</c:v>
                </c:pt>
                <c:pt idx="6637">
                  <c:v>98.116749999999996</c:v>
                </c:pt>
                <c:pt idx="6638">
                  <c:v>98.114949999999993</c:v>
                </c:pt>
                <c:pt idx="6639">
                  <c:v>98.113690000000005</c:v>
                </c:pt>
                <c:pt idx="6640">
                  <c:v>98.113479999999996</c:v>
                </c:pt>
                <c:pt idx="6641">
                  <c:v>98.114530000000002</c:v>
                </c:pt>
                <c:pt idx="6642">
                  <c:v>98.116699999999994</c:v>
                </c:pt>
                <c:pt idx="6643">
                  <c:v>98.119720000000001</c:v>
                </c:pt>
                <c:pt idx="6644">
                  <c:v>98.123189999999994</c:v>
                </c:pt>
                <c:pt idx="6645">
                  <c:v>98.126850000000005</c:v>
                </c:pt>
                <c:pt idx="6646">
                  <c:v>98.130290000000002</c:v>
                </c:pt>
                <c:pt idx="6647">
                  <c:v>98.133179999999996</c:v>
                </c:pt>
                <c:pt idx="6648">
                  <c:v>98.134960000000007</c:v>
                </c:pt>
                <c:pt idx="6649">
                  <c:v>98.135000000000005</c:v>
                </c:pt>
                <c:pt idx="6650">
                  <c:v>98.132850000000005</c:v>
                </c:pt>
                <c:pt idx="6651">
                  <c:v>98.128489999999999</c:v>
                </c:pt>
                <c:pt idx="6652">
                  <c:v>98.122519999999994</c:v>
                </c:pt>
                <c:pt idx="6653">
                  <c:v>98.116330000000005</c:v>
                </c:pt>
                <c:pt idx="6654">
                  <c:v>98.11157</c:v>
                </c:pt>
                <c:pt idx="6655">
                  <c:v>98.109610000000004</c:v>
                </c:pt>
                <c:pt idx="6656">
                  <c:v>98.110919999999993</c:v>
                </c:pt>
                <c:pt idx="6657">
                  <c:v>98.114789999999999</c:v>
                </c:pt>
                <c:pt idx="6658">
                  <c:v>98.119730000000004</c:v>
                </c:pt>
                <c:pt idx="6659">
                  <c:v>98.123900000000006</c:v>
                </c:pt>
                <c:pt idx="6660">
                  <c:v>98.125730000000004</c:v>
                </c:pt>
                <c:pt idx="6661">
                  <c:v>98.124399999999994</c:v>
                </c:pt>
                <c:pt idx="6662">
                  <c:v>98.120099999999994</c:v>
                </c:pt>
                <c:pt idx="6663">
                  <c:v>98.11403</c:v>
                </c:pt>
                <c:pt idx="6664">
                  <c:v>98.107929999999996</c:v>
                </c:pt>
                <c:pt idx="6665">
                  <c:v>98.10342</c:v>
                </c:pt>
                <c:pt idx="6666">
                  <c:v>98.10145</c:v>
                </c:pt>
                <c:pt idx="6667">
                  <c:v>98.102029999999999</c:v>
                </c:pt>
                <c:pt idx="6668">
                  <c:v>98.104320000000001</c:v>
                </c:pt>
                <c:pt idx="6669">
                  <c:v>98.107060000000004</c:v>
                </c:pt>
                <c:pt idx="6670">
                  <c:v>98.108869999999996</c:v>
                </c:pt>
                <c:pt idx="6671">
                  <c:v>98.108630000000005</c:v>
                </c:pt>
                <c:pt idx="6672">
                  <c:v>98.105549999999994</c:v>
                </c:pt>
                <c:pt idx="6673">
                  <c:v>98.099379999999996</c:v>
                </c:pt>
                <c:pt idx="6674">
                  <c:v>98.090519999999998</c:v>
                </c:pt>
                <c:pt idx="6675">
                  <c:v>98.080089999999998</c:v>
                </c:pt>
                <c:pt idx="6676">
                  <c:v>98.069640000000007</c:v>
                </c:pt>
                <c:pt idx="6677">
                  <c:v>98.060869999999994</c:v>
                </c:pt>
                <c:pt idx="6678">
                  <c:v>98.055030000000002</c:v>
                </c:pt>
                <c:pt idx="6679">
                  <c:v>98.052689999999998</c:v>
                </c:pt>
                <c:pt idx="6680">
                  <c:v>98.053539999999998</c:v>
                </c:pt>
                <c:pt idx="6681">
                  <c:v>98.056849999999997</c:v>
                </c:pt>
                <c:pt idx="6682">
                  <c:v>98.061679999999996</c:v>
                </c:pt>
                <c:pt idx="6683">
                  <c:v>98.067300000000003</c:v>
                </c:pt>
                <c:pt idx="6684">
                  <c:v>98.073329999999999</c:v>
                </c:pt>
                <c:pt idx="6685">
                  <c:v>98.079859999999996</c:v>
                </c:pt>
                <c:pt idx="6686">
                  <c:v>98.087050000000005</c:v>
                </c:pt>
                <c:pt idx="6687">
                  <c:v>98.095179999999999</c:v>
                </c:pt>
                <c:pt idx="6688">
                  <c:v>98.103809999999996</c:v>
                </c:pt>
                <c:pt idx="6689">
                  <c:v>98.111980000000003</c:v>
                </c:pt>
                <c:pt idx="6690">
                  <c:v>98.117859999999993</c:v>
                </c:pt>
                <c:pt idx="6691">
                  <c:v>98.119</c:v>
                </c:pt>
                <c:pt idx="6692">
                  <c:v>98.112660000000005</c:v>
                </c:pt>
                <c:pt idx="6693">
                  <c:v>98.09666</c:v>
                </c:pt>
                <c:pt idx="6694">
                  <c:v>98.070629999999994</c:v>
                </c:pt>
                <c:pt idx="6695">
                  <c:v>98.037540000000007</c:v>
                </c:pt>
                <c:pt idx="6696">
                  <c:v>98.00385</c:v>
                </c:pt>
                <c:pt idx="6697">
                  <c:v>97.9773</c:v>
                </c:pt>
                <c:pt idx="6698">
                  <c:v>97.962800000000001</c:v>
                </c:pt>
                <c:pt idx="6699">
                  <c:v>97.960459999999998</c:v>
                </c:pt>
                <c:pt idx="6700">
                  <c:v>97.966419999999999</c:v>
                </c:pt>
                <c:pt idx="6701">
                  <c:v>97.975229999999996</c:v>
                </c:pt>
                <c:pt idx="6702">
                  <c:v>97.981669999999994</c:v>
                </c:pt>
                <c:pt idx="6703">
                  <c:v>97.981549999999999</c:v>
                </c:pt>
                <c:pt idx="6704">
                  <c:v>97.971890000000002</c:v>
                </c:pt>
                <c:pt idx="6705">
                  <c:v>97.951440000000005</c:v>
                </c:pt>
                <c:pt idx="6706">
                  <c:v>97.920950000000005</c:v>
                </c:pt>
                <c:pt idx="6707">
                  <c:v>97.883300000000006</c:v>
                </c:pt>
                <c:pt idx="6708">
                  <c:v>97.842950000000002</c:v>
                </c:pt>
                <c:pt idx="6709">
                  <c:v>97.804969999999997</c:v>
                </c:pt>
                <c:pt idx="6710">
                  <c:v>97.773660000000007</c:v>
                </c:pt>
                <c:pt idx="6711">
                  <c:v>97.751959999999997</c:v>
                </c:pt>
                <c:pt idx="6712">
                  <c:v>97.740970000000004</c:v>
                </c:pt>
                <c:pt idx="6713">
                  <c:v>97.740110000000001</c:v>
                </c:pt>
                <c:pt idx="6714">
                  <c:v>97.74727</c:v>
                </c:pt>
                <c:pt idx="6715">
                  <c:v>97.759280000000004</c:v>
                </c:pt>
                <c:pt idx="6716">
                  <c:v>97.772599999999997</c:v>
                </c:pt>
                <c:pt idx="6717">
                  <c:v>97.783869999999993</c:v>
                </c:pt>
                <c:pt idx="6718">
                  <c:v>97.790700000000001</c:v>
                </c:pt>
                <c:pt idx="6719">
                  <c:v>97.791979999999995</c:v>
                </c:pt>
                <c:pt idx="6720">
                  <c:v>97.787859999999995</c:v>
                </c:pt>
                <c:pt idx="6721">
                  <c:v>97.779589999999999</c:v>
                </c:pt>
                <c:pt idx="6722">
                  <c:v>97.768969999999996</c:v>
                </c:pt>
                <c:pt idx="6723">
                  <c:v>97.75806</c:v>
                </c:pt>
                <c:pt idx="6724">
                  <c:v>97.748649999999998</c:v>
                </c:pt>
                <c:pt idx="6725">
                  <c:v>97.741990000000001</c:v>
                </c:pt>
                <c:pt idx="6726">
                  <c:v>97.738429999999994</c:v>
                </c:pt>
                <c:pt idx="6727">
                  <c:v>97.737620000000007</c:v>
                </c:pt>
                <c:pt idx="6728">
                  <c:v>97.738529999999997</c:v>
                </c:pt>
                <c:pt idx="6729">
                  <c:v>97.739680000000007</c:v>
                </c:pt>
                <c:pt idx="6730">
                  <c:v>97.739440000000002</c:v>
                </c:pt>
                <c:pt idx="6731">
                  <c:v>97.736369999999994</c:v>
                </c:pt>
                <c:pt idx="6732">
                  <c:v>97.729290000000006</c:v>
                </c:pt>
                <c:pt idx="6733">
                  <c:v>97.717640000000003</c:v>
                </c:pt>
                <c:pt idx="6734">
                  <c:v>97.701520000000002</c:v>
                </c:pt>
                <c:pt idx="6735">
                  <c:v>97.681600000000003</c:v>
                </c:pt>
                <c:pt idx="6736">
                  <c:v>97.658959999999993</c:v>
                </c:pt>
                <c:pt idx="6737">
                  <c:v>97.634709999999998</c:v>
                </c:pt>
                <c:pt idx="6738">
                  <c:v>97.610039999999998</c:v>
                </c:pt>
                <c:pt idx="6739">
                  <c:v>97.586699999999993</c:v>
                </c:pt>
                <c:pt idx="6740">
                  <c:v>97.566820000000007</c:v>
                </c:pt>
                <c:pt idx="6741">
                  <c:v>97.552949999999996</c:v>
                </c:pt>
                <c:pt idx="6742">
                  <c:v>97.546840000000003</c:v>
                </c:pt>
                <c:pt idx="6743">
                  <c:v>97.548869999999994</c:v>
                </c:pt>
                <c:pt idx="6744">
                  <c:v>97.55753</c:v>
                </c:pt>
                <c:pt idx="6745">
                  <c:v>97.570139999999995</c:v>
                </c:pt>
                <c:pt idx="6746">
                  <c:v>97.583349999999996</c:v>
                </c:pt>
                <c:pt idx="6747">
                  <c:v>97.593999999999994</c:v>
                </c:pt>
                <c:pt idx="6748">
                  <c:v>97.599419999999995</c:v>
                </c:pt>
                <c:pt idx="6749">
                  <c:v>97.598169999999996</c:v>
                </c:pt>
                <c:pt idx="6750">
                  <c:v>97.590220000000002</c:v>
                </c:pt>
                <c:pt idx="6751">
                  <c:v>97.577539999999999</c:v>
                </c:pt>
                <c:pt idx="6752">
                  <c:v>97.563630000000003</c:v>
                </c:pt>
                <c:pt idx="6753">
                  <c:v>97.552599999999998</c:v>
                </c:pt>
                <c:pt idx="6754">
                  <c:v>97.547449999999998</c:v>
                </c:pt>
                <c:pt idx="6755">
                  <c:v>97.5488</c:v>
                </c:pt>
                <c:pt idx="6756">
                  <c:v>97.555229999999995</c:v>
                </c:pt>
                <c:pt idx="6757">
                  <c:v>97.564250000000001</c:v>
                </c:pt>
                <c:pt idx="6758">
                  <c:v>97.573509999999999</c:v>
                </c:pt>
                <c:pt idx="6759">
                  <c:v>97.581620000000001</c:v>
                </c:pt>
                <c:pt idx="6760">
                  <c:v>97.588200000000001</c:v>
                </c:pt>
                <c:pt idx="6761">
                  <c:v>97.593680000000006</c:v>
                </c:pt>
                <c:pt idx="6762">
                  <c:v>97.598969999999994</c:v>
                </c:pt>
                <c:pt idx="6763">
                  <c:v>97.604830000000007</c:v>
                </c:pt>
                <c:pt idx="6764">
                  <c:v>97.611829999999998</c:v>
                </c:pt>
                <c:pt idx="6765">
                  <c:v>97.620099999999994</c:v>
                </c:pt>
                <c:pt idx="6766">
                  <c:v>97.629549999999995</c:v>
                </c:pt>
                <c:pt idx="6767">
                  <c:v>97.639960000000002</c:v>
                </c:pt>
                <c:pt idx="6768">
                  <c:v>97.651120000000006</c:v>
                </c:pt>
                <c:pt idx="6769">
                  <c:v>97.662899999999993</c:v>
                </c:pt>
                <c:pt idx="6770">
                  <c:v>97.675190000000001</c:v>
                </c:pt>
                <c:pt idx="6771">
                  <c:v>97.687899999999999</c:v>
                </c:pt>
                <c:pt idx="6772">
                  <c:v>97.700680000000006</c:v>
                </c:pt>
                <c:pt idx="6773">
                  <c:v>97.713080000000005</c:v>
                </c:pt>
                <c:pt idx="6774">
                  <c:v>97.724379999999996</c:v>
                </c:pt>
                <c:pt idx="6775">
                  <c:v>97.733689999999996</c:v>
                </c:pt>
                <c:pt idx="6776">
                  <c:v>97.739859999999993</c:v>
                </c:pt>
                <c:pt idx="6777">
                  <c:v>97.741659999999996</c:v>
                </c:pt>
                <c:pt idx="6778">
                  <c:v>97.738299999999995</c:v>
                </c:pt>
                <c:pt idx="6779">
                  <c:v>97.730069999999998</c:v>
                </c:pt>
                <c:pt idx="6780">
                  <c:v>97.719080000000005</c:v>
                </c:pt>
                <c:pt idx="6781">
                  <c:v>97.709490000000002</c:v>
                </c:pt>
                <c:pt idx="6782">
                  <c:v>97.706289999999996</c:v>
                </c:pt>
                <c:pt idx="6783">
                  <c:v>97.713070000000002</c:v>
                </c:pt>
                <c:pt idx="6784">
                  <c:v>97.730379999999997</c:v>
                </c:pt>
                <c:pt idx="6785">
                  <c:v>97.755690000000001</c:v>
                </c:pt>
                <c:pt idx="6786">
                  <c:v>97.784639999999996</c:v>
                </c:pt>
                <c:pt idx="6787">
                  <c:v>97.812389999999994</c:v>
                </c:pt>
                <c:pt idx="6788">
                  <c:v>97.834490000000002</c:v>
                </c:pt>
                <c:pt idx="6789">
                  <c:v>97.847300000000004</c:v>
                </c:pt>
                <c:pt idx="6790">
                  <c:v>97.848849999999999</c:v>
                </c:pt>
                <c:pt idx="6791">
                  <c:v>97.840170000000001</c:v>
                </c:pt>
                <c:pt idx="6792">
                  <c:v>97.826319999999996</c:v>
                </c:pt>
                <c:pt idx="6793">
                  <c:v>97.815349999999995</c:v>
                </c:pt>
                <c:pt idx="6794">
                  <c:v>97.814440000000005</c:v>
                </c:pt>
                <c:pt idx="6795">
                  <c:v>97.825959999999995</c:v>
                </c:pt>
                <c:pt idx="6796">
                  <c:v>97.847340000000003</c:v>
                </c:pt>
                <c:pt idx="6797">
                  <c:v>97.873810000000006</c:v>
                </c:pt>
                <c:pt idx="6798">
                  <c:v>97.901120000000006</c:v>
                </c:pt>
                <c:pt idx="6799">
                  <c:v>97.926730000000006</c:v>
                </c:pt>
                <c:pt idx="6800">
                  <c:v>97.949809999999999</c:v>
                </c:pt>
                <c:pt idx="6801">
                  <c:v>97.970789999999994</c:v>
                </c:pt>
                <c:pt idx="6802">
                  <c:v>97.990679999999998</c:v>
                </c:pt>
                <c:pt idx="6803">
                  <c:v>98.010459999999995</c:v>
                </c:pt>
                <c:pt idx="6804">
                  <c:v>98.030640000000005</c:v>
                </c:pt>
                <c:pt idx="6805">
                  <c:v>98.051130000000001</c:v>
                </c:pt>
                <c:pt idx="6806">
                  <c:v>98.0715</c:v>
                </c:pt>
                <c:pt idx="6807">
                  <c:v>98.091369999999998</c:v>
                </c:pt>
                <c:pt idx="6808">
                  <c:v>98.110669999999999</c:v>
                </c:pt>
                <c:pt idx="6809">
                  <c:v>98.129649999999998</c:v>
                </c:pt>
                <c:pt idx="6810">
                  <c:v>98.148679999999999</c:v>
                </c:pt>
                <c:pt idx="6811">
                  <c:v>98.167959999999994</c:v>
                </c:pt>
                <c:pt idx="6812">
                  <c:v>98.187209999999993</c:v>
                </c:pt>
                <c:pt idx="6813">
                  <c:v>98.205590000000001</c:v>
                </c:pt>
                <c:pt idx="6814">
                  <c:v>98.221689999999995</c:v>
                </c:pt>
                <c:pt idx="6815">
                  <c:v>98.233990000000006</c:v>
                </c:pt>
                <c:pt idx="6816">
                  <c:v>98.241029999999995</c:v>
                </c:pt>
                <c:pt idx="6817">
                  <c:v>98.242159999999998</c:v>
                </c:pt>
                <c:pt idx="6818">
                  <c:v>98.237610000000004</c:v>
                </c:pt>
                <c:pt idx="6819">
                  <c:v>98.228999999999999</c:v>
                </c:pt>
                <c:pt idx="6820">
                  <c:v>98.218800000000002</c:v>
                </c:pt>
                <c:pt idx="6821">
                  <c:v>98.209530000000001</c:v>
                </c:pt>
                <c:pt idx="6822">
                  <c:v>98.202830000000006</c:v>
                </c:pt>
                <c:pt idx="6823">
                  <c:v>98.199200000000005</c:v>
                </c:pt>
                <c:pt idx="6824">
                  <c:v>98.198359999999994</c:v>
                </c:pt>
                <c:pt idx="6825">
                  <c:v>98.199860000000001</c:v>
                </c:pt>
                <c:pt idx="6826">
                  <c:v>98.203609999999998</c:v>
                </c:pt>
                <c:pt idx="6827">
                  <c:v>98.209729999999993</c:v>
                </c:pt>
                <c:pt idx="6828">
                  <c:v>98.218230000000005</c:v>
                </c:pt>
                <c:pt idx="6829">
                  <c:v>98.22878</c:v>
                </c:pt>
                <c:pt idx="6830">
                  <c:v>98.240449999999996</c:v>
                </c:pt>
                <c:pt idx="6831">
                  <c:v>98.252009999999999</c:v>
                </c:pt>
                <c:pt idx="6832">
                  <c:v>98.262060000000005</c:v>
                </c:pt>
                <c:pt idx="6833">
                  <c:v>98.269639999999995</c:v>
                </c:pt>
                <c:pt idx="6834">
                  <c:v>98.274320000000003</c:v>
                </c:pt>
                <c:pt idx="6835">
                  <c:v>98.276600000000002</c:v>
                </c:pt>
                <c:pt idx="6836">
                  <c:v>98.27749</c:v>
                </c:pt>
                <c:pt idx="6837">
                  <c:v>98.278400000000005</c:v>
                </c:pt>
                <c:pt idx="6838">
                  <c:v>98.280410000000003</c:v>
                </c:pt>
                <c:pt idx="6839">
                  <c:v>98.283940000000001</c:v>
                </c:pt>
                <c:pt idx="6840">
                  <c:v>98.288629999999998</c:v>
                </c:pt>
                <c:pt idx="6841">
                  <c:v>98.293430000000001</c:v>
                </c:pt>
                <c:pt idx="6842">
                  <c:v>98.297070000000005</c:v>
                </c:pt>
                <c:pt idx="6843">
                  <c:v>98.298410000000004</c:v>
                </c:pt>
                <c:pt idx="6844">
                  <c:v>98.296819999999997</c:v>
                </c:pt>
                <c:pt idx="6845">
                  <c:v>98.292500000000004</c:v>
                </c:pt>
                <c:pt idx="6846">
                  <c:v>98.286379999999994</c:v>
                </c:pt>
                <c:pt idx="6847">
                  <c:v>98.280119999999997</c:v>
                </c:pt>
                <c:pt idx="6848">
                  <c:v>98.275300000000001</c:v>
                </c:pt>
                <c:pt idx="6849">
                  <c:v>98.273129999999995</c:v>
                </c:pt>
                <c:pt idx="6850">
                  <c:v>98.274069999999995</c:v>
                </c:pt>
                <c:pt idx="6851">
                  <c:v>98.277910000000006</c:v>
                </c:pt>
                <c:pt idx="6852">
                  <c:v>98.28389</c:v>
                </c:pt>
                <c:pt idx="6853">
                  <c:v>98.291120000000006</c:v>
                </c:pt>
                <c:pt idx="6854">
                  <c:v>98.298739999999995</c:v>
                </c:pt>
                <c:pt idx="6855">
                  <c:v>98.305980000000005</c:v>
                </c:pt>
                <c:pt idx="6856">
                  <c:v>98.31232</c:v>
                </c:pt>
                <c:pt idx="6857">
                  <c:v>98.31738</c:v>
                </c:pt>
                <c:pt idx="6858">
                  <c:v>98.320939999999993</c:v>
                </c:pt>
                <c:pt idx="6859">
                  <c:v>98.322940000000003</c:v>
                </c:pt>
                <c:pt idx="6860">
                  <c:v>98.323250000000002</c:v>
                </c:pt>
                <c:pt idx="6861">
                  <c:v>98.321709999999996</c:v>
                </c:pt>
                <c:pt idx="6862">
                  <c:v>98.318010000000001</c:v>
                </c:pt>
                <c:pt idx="6863">
                  <c:v>98.311729999999997</c:v>
                </c:pt>
                <c:pt idx="6864">
                  <c:v>98.302490000000006</c:v>
                </c:pt>
                <c:pt idx="6865">
                  <c:v>98.29034</c:v>
                </c:pt>
                <c:pt idx="6866">
                  <c:v>98.276060000000001</c:v>
                </c:pt>
                <c:pt idx="6867">
                  <c:v>98.261369999999999</c:v>
                </c:pt>
                <c:pt idx="6868">
                  <c:v>98.248580000000004</c:v>
                </c:pt>
                <c:pt idx="6869">
                  <c:v>98.240030000000004</c:v>
                </c:pt>
                <c:pt idx="6870">
                  <c:v>98.237139999999997</c:v>
                </c:pt>
                <c:pt idx="6871">
                  <c:v>98.240070000000003</c:v>
                </c:pt>
                <c:pt idx="6872">
                  <c:v>98.247699999999995</c:v>
                </c:pt>
                <c:pt idx="6873">
                  <c:v>98.258170000000007</c:v>
                </c:pt>
                <c:pt idx="6874">
                  <c:v>98.269530000000003</c:v>
                </c:pt>
                <c:pt idx="6875">
                  <c:v>98.280079999999998</c:v>
                </c:pt>
                <c:pt idx="6876">
                  <c:v>98.288640000000001</c:v>
                </c:pt>
                <c:pt idx="6877">
                  <c:v>98.294839999999994</c:v>
                </c:pt>
                <c:pt idx="6878">
                  <c:v>98.298720000000003</c:v>
                </c:pt>
                <c:pt idx="6879">
                  <c:v>98.300939999999997</c:v>
                </c:pt>
                <c:pt idx="6880">
                  <c:v>98.302340000000001</c:v>
                </c:pt>
                <c:pt idx="6881">
                  <c:v>98.303759999999997</c:v>
                </c:pt>
                <c:pt idx="6882">
                  <c:v>98.305670000000006</c:v>
                </c:pt>
                <c:pt idx="6883">
                  <c:v>98.308139999999995</c:v>
                </c:pt>
                <c:pt idx="6884">
                  <c:v>98.310730000000007</c:v>
                </c:pt>
                <c:pt idx="6885">
                  <c:v>98.312790000000007</c:v>
                </c:pt>
                <c:pt idx="6886">
                  <c:v>98.313730000000007</c:v>
                </c:pt>
                <c:pt idx="6887">
                  <c:v>98.313249999999996</c:v>
                </c:pt>
                <c:pt idx="6888">
                  <c:v>98.311549999999997</c:v>
                </c:pt>
                <c:pt idx="6889">
                  <c:v>98.309209999999993</c:v>
                </c:pt>
                <c:pt idx="6890">
                  <c:v>98.307010000000005</c:v>
                </c:pt>
                <c:pt idx="6891">
                  <c:v>98.30556</c:v>
                </c:pt>
                <c:pt idx="6892">
                  <c:v>98.304919999999996</c:v>
                </c:pt>
                <c:pt idx="6893">
                  <c:v>98.304659999999998</c:v>
                </c:pt>
                <c:pt idx="6894">
                  <c:v>98.303809999999999</c:v>
                </c:pt>
                <c:pt idx="6895">
                  <c:v>98.301569999999998</c:v>
                </c:pt>
                <c:pt idx="6896">
                  <c:v>98.297370000000001</c:v>
                </c:pt>
                <c:pt idx="6897">
                  <c:v>98.291629999999998</c:v>
                </c:pt>
                <c:pt idx="6898">
                  <c:v>98.285669999999996</c:v>
                </c:pt>
                <c:pt idx="6899">
                  <c:v>98.281379999999999</c:v>
                </c:pt>
                <c:pt idx="6900">
                  <c:v>98.280439999999999</c:v>
                </c:pt>
                <c:pt idx="6901">
                  <c:v>98.283879999999996</c:v>
                </c:pt>
                <c:pt idx="6902">
                  <c:v>98.291290000000004</c:v>
                </c:pt>
                <c:pt idx="6903">
                  <c:v>98.301230000000004</c:v>
                </c:pt>
                <c:pt idx="6904">
                  <c:v>98.31165</c:v>
                </c:pt>
                <c:pt idx="6905">
                  <c:v>98.320400000000006</c:v>
                </c:pt>
                <c:pt idx="6906">
                  <c:v>98.325739999999996</c:v>
                </c:pt>
                <c:pt idx="6907">
                  <c:v>98.326840000000004</c:v>
                </c:pt>
                <c:pt idx="6908">
                  <c:v>98.324010000000001</c:v>
                </c:pt>
                <c:pt idx="6909">
                  <c:v>98.318600000000004</c:v>
                </c:pt>
                <c:pt idx="6910">
                  <c:v>98.312640000000002</c:v>
                </c:pt>
                <c:pt idx="6911">
                  <c:v>98.307659999999998</c:v>
                </c:pt>
                <c:pt idx="6912">
                  <c:v>98.304019999999994</c:v>
                </c:pt>
                <c:pt idx="6913">
                  <c:v>98.300449999999998</c:v>
                </c:pt>
                <c:pt idx="6914">
                  <c:v>98.294870000000003</c:v>
                </c:pt>
                <c:pt idx="6915">
                  <c:v>98.285269999999997</c:v>
                </c:pt>
                <c:pt idx="6916">
                  <c:v>98.271180000000001</c:v>
                </c:pt>
                <c:pt idx="6917">
                  <c:v>98.254429999999999</c:v>
                </c:pt>
                <c:pt idx="6918">
                  <c:v>98.238789999999995</c:v>
                </c:pt>
                <c:pt idx="6919">
                  <c:v>98.228300000000004</c:v>
                </c:pt>
                <c:pt idx="6920">
                  <c:v>98.225430000000003</c:v>
                </c:pt>
                <c:pt idx="6921">
                  <c:v>98.230029999999999</c:v>
                </c:pt>
                <c:pt idx="6922">
                  <c:v>98.240120000000005</c:v>
                </c:pt>
                <c:pt idx="6923">
                  <c:v>98.253110000000007</c:v>
                </c:pt>
                <c:pt idx="6924">
                  <c:v>98.266999999999996</c:v>
                </c:pt>
                <c:pt idx="6925">
                  <c:v>98.280810000000002</c:v>
                </c:pt>
                <c:pt idx="6926">
                  <c:v>98.294529999999995</c:v>
                </c:pt>
                <c:pt idx="6927">
                  <c:v>98.308599999999998</c:v>
                </c:pt>
                <c:pt idx="6928">
                  <c:v>98.323229999999995</c:v>
                </c:pt>
                <c:pt idx="6929">
                  <c:v>98.337720000000004</c:v>
                </c:pt>
                <c:pt idx="6930">
                  <c:v>98.350210000000004</c:v>
                </c:pt>
                <c:pt idx="6931">
                  <c:v>98.357709999999997</c:v>
                </c:pt>
                <c:pt idx="6932">
                  <c:v>98.356650000000002</c:v>
                </c:pt>
                <c:pt idx="6933">
                  <c:v>98.344149999999999</c:v>
                </c:pt>
                <c:pt idx="6934">
                  <c:v>98.319909999999993</c:v>
                </c:pt>
                <c:pt idx="6935">
                  <c:v>98.288740000000004</c:v>
                </c:pt>
                <c:pt idx="6936">
                  <c:v>98.26003</c:v>
                </c:pt>
                <c:pt idx="6937">
                  <c:v>98.243279999999999</c:v>
                </c:pt>
                <c:pt idx="6938">
                  <c:v>98.242490000000004</c:v>
                </c:pt>
                <c:pt idx="6939">
                  <c:v>98.255039999999994</c:v>
                </c:pt>
                <c:pt idx="6940">
                  <c:v>98.274870000000007</c:v>
                </c:pt>
                <c:pt idx="6941">
                  <c:v>98.295770000000005</c:v>
                </c:pt>
                <c:pt idx="6942">
                  <c:v>98.313029999999998</c:v>
                </c:pt>
                <c:pt idx="6943">
                  <c:v>98.323589999999996</c:v>
                </c:pt>
                <c:pt idx="6944">
                  <c:v>98.325959999999995</c:v>
                </c:pt>
                <c:pt idx="6945">
                  <c:v>98.320040000000006</c:v>
                </c:pt>
                <c:pt idx="6946">
                  <c:v>98.307109999999994</c:v>
                </c:pt>
                <c:pt idx="6947">
                  <c:v>98.289519999999996</c:v>
                </c:pt>
                <c:pt idx="6948">
                  <c:v>98.269970000000001</c:v>
                </c:pt>
                <c:pt idx="6949">
                  <c:v>98.250900000000001</c:v>
                </c:pt>
                <c:pt idx="6950">
                  <c:v>98.234399999999994</c:v>
                </c:pt>
                <c:pt idx="6951">
                  <c:v>98.222219999999993</c:v>
                </c:pt>
                <c:pt idx="6952">
                  <c:v>98.215869999999995</c:v>
                </c:pt>
                <c:pt idx="6953">
                  <c:v>98.216130000000007</c:v>
                </c:pt>
                <c:pt idx="6954">
                  <c:v>98.222809999999996</c:v>
                </c:pt>
                <c:pt idx="6955">
                  <c:v>98.234409999999997</c:v>
                </c:pt>
                <c:pt idx="6956">
                  <c:v>98.248710000000003</c:v>
                </c:pt>
                <c:pt idx="6957">
                  <c:v>98.263409999999993</c:v>
                </c:pt>
                <c:pt idx="6958">
                  <c:v>98.276430000000005</c:v>
                </c:pt>
                <c:pt idx="6959">
                  <c:v>98.286479999999997</c:v>
                </c:pt>
                <c:pt idx="6960">
                  <c:v>98.293000000000006</c:v>
                </c:pt>
                <c:pt idx="6961">
                  <c:v>98.296099999999996</c:v>
                </c:pt>
                <c:pt idx="6962">
                  <c:v>98.296390000000002</c:v>
                </c:pt>
                <c:pt idx="6963">
                  <c:v>98.294460000000001</c:v>
                </c:pt>
                <c:pt idx="6964">
                  <c:v>98.290649999999999</c:v>
                </c:pt>
                <c:pt idx="6965">
                  <c:v>98.285129999999995</c:v>
                </c:pt>
                <c:pt idx="6966">
                  <c:v>98.278109999999998</c:v>
                </c:pt>
                <c:pt idx="6967">
                  <c:v>98.270330000000001</c:v>
                </c:pt>
                <c:pt idx="6968">
                  <c:v>98.263239999999996</c:v>
                </c:pt>
                <c:pt idx="6969">
                  <c:v>98.258719999999997</c:v>
                </c:pt>
                <c:pt idx="6970">
                  <c:v>98.258290000000002</c:v>
                </c:pt>
                <c:pt idx="6971">
                  <c:v>98.2624</c:v>
                </c:pt>
                <c:pt idx="6972">
                  <c:v>98.270210000000006</c:v>
                </c:pt>
                <c:pt idx="6973">
                  <c:v>98.279920000000004</c:v>
                </c:pt>
                <c:pt idx="6974">
                  <c:v>98.289249999999996</c:v>
                </c:pt>
                <c:pt idx="6975">
                  <c:v>98.296210000000002</c:v>
                </c:pt>
                <c:pt idx="6976">
                  <c:v>98.299639999999997</c:v>
                </c:pt>
                <c:pt idx="6977">
                  <c:v>98.299580000000006</c:v>
                </c:pt>
                <c:pt idx="6978">
                  <c:v>98.297330000000002</c:v>
                </c:pt>
                <c:pt idx="6979">
                  <c:v>98.294799999999995</c:v>
                </c:pt>
                <c:pt idx="6980">
                  <c:v>98.293790000000001</c:v>
                </c:pt>
                <c:pt idx="6981">
                  <c:v>98.294910000000002</c:v>
                </c:pt>
                <c:pt idx="6982">
                  <c:v>98.297420000000002</c:v>
                </c:pt>
                <c:pt idx="6983">
                  <c:v>98.299530000000004</c:v>
                </c:pt>
                <c:pt idx="6984">
                  <c:v>98.299289999999999</c:v>
                </c:pt>
                <c:pt idx="6985">
                  <c:v>98.295310000000001</c:v>
                </c:pt>
                <c:pt idx="6986">
                  <c:v>98.287459999999996</c:v>
                </c:pt>
                <c:pt idx="6987">
                  <c:v>98.277029999999996</c:v>
                </c:pt>
                <c:pt idx="6988">
                  <c:v>98.26643</c:v>
                </c:pt>
                <c:pt idx="6989">
                  <c:v>98.258459999999999</c:v>
                </c:pt>
                <c:pt idx="6990">
                  <c:v>98.255009999999999</c:v>
                </c:pt>
                <c:pt idx="6991">
                  <c:v>98.256600000000006</c:v>
                </c:pt>
                <c:pt idx="6992">
                  <c:v>98.262209999999996</c:v>
                </c:pt>
                <c:pt idx="6993">
                  <c:v>98.270160000000004</c:v>
                </c:pt>
                <c:pt idx="6994">
                  <c:v>98.278710000000004</c:v>
                </c:pt>
                <c:pt idx="6995">
                  <c:v>98.286590000000004</c:v>
                </c:pt>
                <c:pt idx="6996">
                  <c:v>98.293189999999996</c:v>
                </c:pt>
                <c:pt idx="6997">
                  <c:v>98.298580000000001</c:v>
                </c:pt>
                <c:pt idx="6998">
                  <c:v>98.303129999999996</c:v>
                </c:pt>
                <c:pt idx="6999">
                  <c:v>98.307360000000003</c:v>
                </c:pt>
                <c:pt idx="7000">
                  <c:v>98.311459999999997</c:v>
                </c:pt>
                <c:pt idx="7001">
                  <c:v>98.315280000000001</c:v>
                </c:pt>
                <c:pt idx="7002">
                  <c:v>98.318119999999993</c:v>
                </c:pt>
                <c:pt idx="7003">
                  <c:v>98.318950000000001</c:v>
                </c:pt>
                <c:pt idx="7004">
                  <c:v>98.316699999999997</c:v>
                </c:pt>
                <c:pt idx="7005">
                  <c:v>98.310760000000002</c:v>
                </c:pt>
                <c:pt idx="7006">
                  <c:v>98.301209999999998</c:v>
                </c:pt>
                <c:pt idx="7007">
                  <c:v>98.289339999999996</c:v>
                </c:pt>
                <c:pt idx="7008">
                  <c:v>98.277370000000005</c:v>
                </c:pt>
                <c:pt idx="7009">
                  <c:v>98.267899999999997</c:v>
                </c:pt>
                <c:pt idx="7010">
                  <c:v>98.262799999999999</c:v>
                </c:pt>
                <c:pt idx="7011">
                  <c:v>98.26267</c:v>
                </c:pt>
                <c:pt idx="7012">
                  <c:v>98.266599999999997</c:v>
                </c:pt>
                <c:pt idx="7013">
                  <c:v>98.272739999999999</c:v>
                </c:pt>
                <c:pt idx="7014">
                  <c:v>98.278959999999998</c:v>
                </c:pt>
                <c:pt idx="7015">
                  <c:v>98.283519999999996</c:v>
                </c:pt>
                <c:pt idx="7016">
                  <c:v>98.285470000000004</c:v>
                </c:pt>
                <c:pt idx="7017">
                  <c:v>98.284790000000001</c:v>
                </c:pt>
                <c:pt idx="7018">
                  <c:v>98.282169999999994</c:v>
                </c:pt>
                <c:pt idx="7019">
                  <c:v>98.278850000000006</c:v>
                </c:pt>
                <c:pt idx="7020">
                  <c:v>98.275919999999999</c:v>
                </c:pt>
                <c:pt idx="7021">
                  <c:v>98.273979999999995</c:v>
                </c:pt>
                <c:pt idx="7022">
                  <c:v>98.273070000000004</c:v>
                </c:pt>
                <c:pt idx="7023">
                  <c:v>98.272900000000007</c:v>
                </c:pt>
                <c:pt idx="7024">
                  <c:v>98.273020000000002</c:v>
                </c:pt>
                <c:pt idx="7025">
                  <c:v>98.273340000000005</c:v>
                </c:pt>
                <c:pt idx="7026">
                  <c:v>98.273870000000002</c:v>
                </c:pt>
                <c:pt idx="7027">
                  <c:v>98.274929999999998</c:v>
                </c:pt>
                <c:pt idx="7028">
                  <c:v>98.276560000000003</c:v>
                </c:pt>
                <c:pt idx="7029">
                  <c:v>98.278769999999994</c:v>
                </c:pt>
                <c:pt idx="7030">
                  <c:v>98.281239999999997</c:v>
                </c:pt>
                <c:pt idx="7031">
                  <c:v>98.283670000000001</c:v>
                </c:pt>
                <c:pt idx="7032">
                  <c:v>98.285960000000003</c:v>
                </c:pt>
                <c:pt idx="7033">
                  <c:v>98.288349999999994</c:v>
                </c:pt>
                <c:pt idx="7034">
                  <c:v>98.291210000000007</c:v>
                </c:pt>
                <c:pt idx="7035">
                  <c:v>98.294970000000006</c:v>
                </c:pt>
                <c:pt idx="7036">
                  <c:v>98.299639999999997</c:v>
                </c:pt>
                <c:pt idx="7037">
                  <c:v>98.30462</c:v>
                </c:pt>
                <c:pt idx="7038">
                  <c:v>98.308850000000007</c:v>
                </c:pt>
                <c:pt idx="7039">
                  <c:v>98.310869999999994</c:v>
                </c:pt>
                <c:pt idx="7040">
                  <c:v>98.309560000000005</c:v>
                </c:pt>
                <c:pt idx="7041">
                  <c:v>98.304550000000006</c:v>
                </c:pt>
                <c:pt idx="7042">
                  <c:v>98.296790000000001</c:v>
                </c:pt>
                <c:pt idx="7043">
                  <c:v>98.288480000000007</c:v>
                </c:pt>
                <c:pt idx="7044">
                  <c:v>98.282359999999997</c:v>
                </c:pt>
                <c:pt idx="7045">
                  <c:v>98.280749999999998</c:v>
                </c:pt>
                <c:pt idx="7046">
                  <c:v>98.284289999999999</c:v>
                </c:pt>
                <c:pt idx="7047">
                  <c:v>98.291799999999995</c:v>
                </c:pt>
                <c:pt idx="7048">
                  <c:v>98.300749999999994</c:v>
                </c:pt>
                <c:pt idx="7049">
                  <c:v>98.3078</c:v>
                </c:pt>
                <c:pt idx="7050">
                  <c:v>98.30959</c:v>
                </c:pt>
                <c:pt idx="7051">
                  <c:v>98.303669999999997</c:v>
                </c:pt>
                <c:pt idx="7052">
                  <c:v>98.289439999999999</c:v>
                </c:pt>
                <c:pt idx="7053">
                  <c:v>98.26934</c:v>
                </c:pt>
                <c:pt idx="7054">
                  <c:v>98.248689999999996</c:v>
                </c:pt>
                <c:pt idx="7055">
                  <c:v>98.233940000000004</c:v>
                </c:pt>
                <c:pt idx="7056">
                  <c:v>98.229389999999995</c:v>
                </c:pt>
                <c:pt idx="7057">
                  <c:v>98.235460000000003</c:v>
                </c:pt>
                <c:pt idx="7058">
                  <c:v>98.249080000000006</c:v>
                </c:pt>
                <c:pt idx="7059">
                  <c:v>98.265739999999994</c:v>
                </c:pt>
                <c:pt idx="7060">
                  <c:v>98.280770000000004</c:v>
                </c:pt>
                <c:pt idx="7061">
                  <c:v>98.290469999999999</c:v>
                </c:pt>
                <c:pt idx="7062">
                  <c:v>98.292249999999996</c:v>
                </c:pt>
                <c:pt idx="7063">
                  <c:v>98.285470000000004</c:v>
                </c:pt>
                <c:pt idx="7064">
                  <c:v>98.271640000000005</c:v>
                </c:pt>
                <c:pt idx="7065">
                  <c:v>98.254800000000003</c:v>
                </c:pt>
                <c:pt idx="7066">
                  <c:v>98.240009999999998</c:v>
                </c:pt>
                <c:pt idx="7067">
                  <c:v>98.231300000000005</c:v>
                </c:pt>
                <c:pt idx="7068">
                  <c:v>98.230029999999999</c:v>
                </c:pt>
                <c:pt idx="7069">
                  <c:v>98.234920000000002</c:v>
                </c:pt>
                <c:pt idx="7070">
                  <c:v>98.24324</c:v>
                </c:pt>
                <c:pt idx="7071">
                  <c:v>98.252489999999995</c:v>
                </c:pt>
                <c:pt idx="7072">
                  <c:v>98.261129999999994</c:v>
                </c:pt>
                <c:pt idx="7073">
                  <c:v>98.268860000000004</c:v>
                </c:pt>
                <c:pt idx="7074">
                  <c:v>98.276319999999998</c:v>
                </c:pt>
                <c:pt idx="7075">
                  <c:v>98.284450000000007</c:v>
                </c:pt>
                <c:pt idx="7076">
                  <c:v>98.293790000000001</c:v>
                </c:pt>
                <c:pt idx="7077">
                  <c:v>98.303939999999997</c:v>
                </c:pt>
                <c:pt idx="7078">
                  <c:v>98.313450000000003</c:v>
                </c:pt>
                <c:pt idx="7079">
                  <c:v>98.319990000000004</c:v>
                </c:pt>
                <c:pt idx="7080">
                  <c:v>98.321039999999996</c:v>
                </c:pt>
                <c:pt idx="7081">
                  <c:v>98.314850000000007</c:v>
                </c:pt>
                <c:pt idx="7082">
                  <c:v>98.301500000000004</c:v>
                </c:pt>
                <c:pt idx="7083">
                  <c:v>98.283789999999996</c:v>
                </c:pt>
                <c:pt idx="7084">
                  <c:v>98.266819999999996</c:v>
                </c:pt>
                <c:pt idx="7085">
                  <c:v>98.256100000000004</c:v>
                </c:pt>
                <c:pt idx="7086">
                  <c:v>98.254739999999998</c:v>
                </c:pt>
                <c:pt idx="7087">
                  <c:v>98.262379999999993</c:v>
                </c:pt>
                <c:pt idx="7088">
                  <c:v>98.275769999999994</c:v>
                </c:pt>
                <c:pt idx="7089">
                  <c:v>98.290409999999994</c:v>
                </c:pt>
                <c:pt idx="7090">
                  <c:v>98.301770000000005</c:v>
                </c:pt>
                <c:pt idx="7091">
                  <c:v>98.306229999999999</c:v>
                </c:pt>
                <c:pt idx="7092">
                  <c:v>98.301339999999996</c:v>
                </c:pt>
                <c:pt idx="7093">
                  <c:v>98.287189999999995</c:v>
                </c:pt>
                <c:pt idx="7094">
                  <c:v>98.266890000000004</c:v>
                </c:pt>
                <c:pt idx="7095">
                  <c:v>98.246260000000007</c:v>
                </c:pt>
                <c:pt idx="7096">
                  <c:v>98.231620000000007</c:v>
                </c:pt>
                <c:pt idx="7097">
                  <c:v>98.226579999999998</c:v>
                </c:pt>
                <c:pt idx="7098">
                  <c:v>98.230999999999995</c:v>
                </c:pt>
                <c:pt idx="7099">
                  <c:v>98.241739999999993</c:v>
                </c:pt>
                <c:pt idx="7100">
                  <c:v>98.254909999999995</c:v>
                </c:pt>
                <c:pt idx="7101">
                  <c:v>98.267020000000002</c:v>
                </c:pt>
                <c:pt idx="7102">
                  <c:v>98.275639999999996</c:v>
                </c:pt>
                <c:pt idx="7103">
                  <c:v>98.279629999999997</c:v>
                </c:pt>
                <c:pt idx="7104">
                  <c:v>98.279269999999997</c:v>
                </c:pt>
                <c:pt idx="7105">
                  <c:v>98.275999999999996</c:v>
                </c:pt>
                <c:pt idx="7106">
                  <c:v>98.272069999999999</c:v>
                </c:pt>
                <c:pt idx="7107">
                  <c:v>98.269750000000002</c:v>
                </c:pt>
                <c:pt idx="7108">
                  <c:v>98.270290000000003</c:v>
                </c:pt>
                <c:pt idx="7109">
                  <c:v>98.273799999999994</c:v>
                </c:pt>
                <c:pt idx="7110">
                  <c:v>98.279049999999998</c:v>
                </c:pt>
                <c:pt idx="7111">
                  <c:v>98.284379999999999</c:v>
                </c:pt>
                <c:pt idx="7112">
                  <c:v>98.288060000000002</c:v>
                </c:pt>
                <c:pt idx="7113">
                  <c:v>98.289090000000002</c:v>
                </c:pt>
                <c:pt idx="7114">
                  <c:v>98.287220000000005</c:v>
                </c:pt>
                <c:pt idx="7115">
                  <c:v>98.283240000000006</c:v>
                </c:pt>
                <c:pt idx="7116">
                  <c:v>98.278720000000007</c:v>
                </c:pt>
                <c:pt idx="7117">
                  <c:v>98.275350000000003</c:v>
                </c:pt>
                <c:pt idx="7118">
                  <c:v>98.274519999999995</c:v>
                </c:pt>
                <c:pt idx="7119">
                  <c:v>98.276750000000007</c:v>
                </c:pt>
                <c:pt idx="7120">
                  <c:v>98.281760000000006</c:v>
                </c:pt>
                <c:pt idx="7121">
                  <c:v>98.288499999999999</c:v>
                </c:pt>
                <c:pt idx="7122">
                  <c:v>98.295490000000001</c:v>
                </c:pt>
                <c:pt idx="7123">
                  <c:v>98.301329999999993</c:v>
                </c:pt>
                <c:pt idx="7124">
                  <c:v>98.304599999999994</c:v>
                </c:pt>
                <c:pt idx="7125">
                  <c:v>98.304329999999993</c:v>
                </c:pt>
                <c:pt idx="7126">
                  <c:v>98.299909999999997</c:v>
                </c:pt>
                <c:pt idx="7127">
                  <c:v>98.291470000000004</c:v>
                </c:pt>
                <c:pt idx="7128">
                  <c:v>98.28</c:v>
                </c:pt>
                <c:pt idx="7129">
                  <c:v>98.267259999999993</c:v>
                </c:pt>
                <c:pt idx="7130">
                  <c:v>98.255529999999993</c:v>
                </c:pt>
                <c:pt idx="7131">
                  <c:v>98.246930000000006</c:v>
                </c:pt>
                <c:pt idx="7132">
                  <c:v>98.242630000000005</c:v>
                </c:pt>
                <c:pt idx="7133">
                  <c:v>98.242769999999993</c:v>
                </c:pt>
                <c:pt idx="7134">
                  <c:v>98.246319999999997</c:v>
                </c:pt>
                <c:pt idx="7135">
                  <c:v>98.251679999999993</c:v>
                </c:pt>
                <c:pt idx="7136">
                  <c:v>98.257130000000004</c:v>
                </c:pt>
                <c:pt idx="7137">
                  <c:v>98.261309999999995</c:v>
                </c:pt>
                <c:pt idx="7138">
                  <c:v>98.263390000000001</c:v>
                </c:pt>
                <c:pt idx="7139">
                  <c:v>98.263239999999996</c:v>
                </c:pt>
                <c:pt idx="7140">
                  <c:v>98.261349999999993</c:v>
                </c:pt>
                <c:pt idx="7141">
                  <c:v>98.258709999999994</c:v>
                </c:pt>
                <c:pt idx="7142">
                  <c:v>98.256469999999993</c:v>
                </c:pt>
                <c:pt idx="7143">
                  <c:v>98.255690000000001</c:v>
                </c:pt>
                <c:pt idx="7144">
                  <c:v>98.257050000000007</c:v>
                </c:pt>
                <c:pt idx="7145">
                  <c:v>98.2607</c:v>
                </c:pt>
                <c:pt idx="7146">
                  <c:v>98.266310000000004</c:v>
                </c:pt>
                <c:pt idx="7147">
                  <c:v>98.273399999999995</c:v>
                </c:pt>
                <c:pt idx="7148">
                  <c:v>98.281270000000006</c:v>
                </c:pt>
                <c:pt idx="7149">
                  <c:v>98.289580000000001</c:v>
                </c:pt>
                <c:pt idx="7150">
                  <c:v>98.298109999999994</c:v>
                </c:pt>
                <c:pt idx="7151">
                  <c:v>98.307050000000004</c:v>
                </c:pt>
                <c:pt idx="7152">
                  <c:v>98.316599999999994</c:v>
                </c:pt>
                <c:pt idx="7153">
                  <c:v>98.326809999999995</c:v>
                </c:pt>
                <c:pt idx="7154">
                  <c:v>98.337299999999999</c:v>
                </c:pt>
                <c:pt idx="7155">
                  <c:v>98.34693</c:v>
                </c:pt>
                <c:pt idx="7156">
                  <c:v>98.353650000000002</c:v>
                </c:pt>
                <c:pt idx="7157">
                  <c:v>98.354709999999997</c:v>
                </c:pt>
                <c:pt idx="7158">
                  <c:v>98.346909999999994</c:v>
                </c:pt>
                <c:pt idx="7159">
                  <c:v>98.327770000000001</c:v>
                </c:pt>
                <c:pt idx="7160">
                  <c:v>98.297330000000002</c:v>
                </c:pt>
                <c:pt idx="7161">
                  <c:v>98.259979999999999</c:v>
                </c:pt>
                <c:pt idx="7162">
                  <c:v>98.224310000000003</c:v>
                </c:pt>
                <c:pt idx="7163">
                  <c:v>98.199039999999997</c:v>
                </c:pt>
                <c:pt idx="7164">
                  <c:v>98.18817</c:v>
                </c:pt>
                <c:pt idx="7165">
                  <c:v>98.189940000000007</c:v>
                </c:pt>
                <c:pt idx="7166">
                  <c:v>98.199550000000002</c:v>
                </c:pt>
                <c:pt idx="7167">
                  <c:v>98.212410000000006</c:v>
                </c:pt>
                <c:pt idx="7168">
                  <c:v>98.225589999999997</c:v>
                </c:pt>
                <c:pt idx="7169">
                  <c:v>98.237750000000005</c:v>
                </c:pt>
                <c:pt idx="7170">
                  <c:v>98.248779999999996</c:v>
                </c:pt>
                <c:pt idx="7171">
                  <c:v>98.259029999999996</c:v>
                </c:pt>
                <c:pt idx="7172">
                  <c:v>98.268780000000007</c:v>
                </c:pt>
                <c:pt idx="7173">
                  <c:v>98.277889999999999</c:v>
                </c:pt>
                <c:pt idx="7174">
                  <c:v>98.285989999999998</c:v>
                </c:pt>
                <c:pt idx="7175">
                  <c:v>98.292360000000002</c:v>
                </c:pt>
                <c:pt idx="7176">
                  <c:v>98.296430000000001</c:v>
                </c:pt>
                <c:pt idx="7177">
                  <c:v>98.298060000000007</c:v>
                </c:pt>
                <c:pt idx="7178">
                  <c:v>98.297520000000006</c:v>
                </c:pt>
                <c:pt idx="7179">
                  <c:v>98.295389999999998</c:v>
                </c:pt>
                <c:pt idx="7180">
                  <c:v>98.292169999999999</c:v>
                </c:pt>
                <c:pt idx="7181">
                  <c:v>98.288120000000006</c:v>
                </c:pt>
                <c:pt idx="7182">
                  <c:v>98.283190000000005</c:v>
                </c:pt>
                <c:pt idx="7183">
                  <c:v>98.277519999999996</c:v>
                </c:pt>
                <c:pt idx="7184">
                  <c:v>98.271720000000002</c:v>
                </c:pt>
                <c:pt idx="7185">
                  <c:v>98.267290000000003</c:v>
                </c:pt>
                <c:pt idx="7186">
                  <c:v>98.266019999999997</c:v>
                </c:pt>
                <c:pt idx="7187">
                  <c:v>98.269360000000006</c:v>
                </c:pt>
                <c:pt idx="7188">
                  <c:v>98.277270000000001</c:v>
                </c:pt>
                <c:pt idx="7189">
                  <c:v>98.288210000000007</c:v>
                </c:pt>
                <c:pt idx="7190">
                  <c:v>98.299400000000006</c:v>
                </c:pt>
                <c:pt idx="7191">
                  <c:v>98.30753</c:v>
                </c:pt>
                <c:pt idx="7192">
                  <c:v>98.309560000000005</c:v>
                </c:pt>
                <c:pt idx="7193">
                  <c:v>98.303700000000006</c:v>
                </c:pt>
                <c:pt idx="7194">
                  <c:v>98.290329999999997</c:v>
                </c:pt>
                <c:pt idx="7195">
                  <c:v>98.2727</c:v>
                </c:pt>
                <c:pt idx="7196">
                  <c:v>98.256150000000005</c:v>
                </c:pt>
                <c:pt idx="7197">
                  <c:v>98.245800000000003</c:v>
                </c:pt>
                <c:pt idx="7198">
                  <c:v>98.243729999999999</c:v>
                </c:pt>
                <c:pt idx="7199">
                  <c:v>98.248599999999996</c:v>
                </c:pt>
                <c:pt idx="7200">
                  <c:v>98.25667</c:v>
                </c:pt>
                <c:pt idx="7201">
                  <c:v>98.264080000000007</c:v>
                </c:pt>
                <c:pt idx="7202">
                  <c:v>98.268039999999999</c:v>
                </c:pt>
                <c:pt idx="7203">
                  <c:v>98.267660000000006</c:v>
                </c:pt>
                <c:pt idx="7204">
                  <c:v>98.264020000000002</c:v>
                </c:pt>
                <c:pt idx="7205">
                  <c:v>98.259789999999995</c:v>
                </c:pt>
                <c:pt idx="7206">
                  <c:v>98.257949999999994</c:v>
                </c:pt>
                <c:pt idx="7207">
                  <c:v>98.260570000000001</c:v>
                </c:pt>
                <c:pt idx="7208">
                  <c:v>98.267910000000001</c:v>
                </c:pt>
                <c:pt idx="7209">
                  <c:v>98.278649999999999</c:v>
                </c:pt>
                <c:pt idx="7210">
                  <c:v>98.290589999999995</c:v>
                </c:pt>
                <c:pt idx="7211">
                  <c:v>98.301410000000004</c:v>
                </c:pt>
                <c:pt idx="7212">
                  <c:v>98.309070000000006</c:v>
                </c:pt>
                <c:pt idx="7213">
                  <c:v>98.312089999999998</c:v>
                </c:pt>
                <c:pt idx="7214">
                  <c:v>98.309709999999995</c:v>
                </c:pt>
                <c:pt idx="7215">
                  <c:v>98.302180000000007</c:v>
                </c:pt>
                <c:pt idx="7216">
                  <c:v>98.290890000000005</c:v>
                </c:pt>
                <c:pt idx="7217">
                  <c:v>98.278509999999997</c:v>
                </c:pt>
                <c:pt idx="7218">
                  <c:v>98.268280000000004</c:v>
                </c:pt>
                <c:pt idx="7219">
                  <c:v>98.263019999999997</c:v>
                </c:pt>
                <c:pt idx="7220">
                  <c:v>98.263999999999996</c:v>
                </c:pt>
                <c:pt idx="7221">
                  <c:v>98.270650000000003</c:v>
                </c:pt>
                <c:pt idx="7222">
                  <c:v>98.280619999999999</c:v>
                </c:pt>
                <c:pt idx="7223">
                  <c:v>98.29074</c:v>
                </c:pt>
                <c:pt idx="7224">
                  <c:v>98.297709999999995</c:v>
                </c:pt>
                <c:pt idx="7225">
                  <c:v>98.298850000000002</c:v>
                </c:pt>
                <c:pt idx="7226">
                  <c:v>98.292699999999996</c:v>
                </c:pt>
                <c:pt idx="7227">
                  <c:v>98.280209999999997</c:v>
                </c:pt>
                <c:pt idx="7228">
                  <c:v>98.26464</c:v>
                </c:pt>
                <c:pt idx="7229">
                  <c:v>98.251000000000005</c:v>
                </c:pt>
                <c:pt idx="7230">
                  <c:v>98.243899999999996</c:v>
                </c:pt>
                <c:pt idx="7231">
                  <c:v>98.245490000000004</c:v>
                </c:pt>
                <c:pt idx="7232">
                  <c:v>98.25479</c:v>
                </c:pt>
                <c:pt idx="7233">
                  <c:v>98.268870000000007</c:v>
                </c:pt>
                <c:pt idx="7234">
                  <c:v>98.283950000000004</c:v>
                </c:pt>
                <c:pt idx="7235">
                  <c:v>98.296689999999998</c:v>
                </c:pt>
                <c:pt idx="7236">
                  <c:v>98.304469999999995</c:v>
                </c:pt>
                <c:pt idx="7237">
                  <c:v>98.305970000000002</c:v>
                </c:pt>
                <c:pt idx="7238">
                  <c:v>98.301060000000007</c:v>
                </c:pt>
                <c:pt idx="7239">
                  <c:v>98.291110000000003</c:v>
                </c:pt>
                <c:pt idx="7240">
                  <c:v>98.278679999999994</c:v>
                </c:pt>
                <c:pt idx="7241">
                  <c:v>98.266720000000007</c:v>
                </c:pt>
                <c:pt idx="7242">
                  <c:v>98.257739999999998</c:v>
                </c:pt>
                <c:pt idx="7243">
                  <c:v>98.253069999999994</c:v>
                </c:pt>
                <c:pt idx="7244">
                  <c:v>98.252849999999995</c:v>
                </c:pt>
                <c:pt idx="7245">
                  <c:v>98.256420000000006</c:v>
                </c:pt>
                <c:pt idx="7246">
                  <c:v>98.262799999999999</c:v>
                </c:pt>
                <c:pt idx="7247">
                  <c:v>98.271000000000001</c:v>
                </c:pt>
                <c:pt idx="7248">
                  <c:v>98.280109999999993</c:v>
                </c:pt>
                <c:pt idx="7249">
                  <c:v>98.289289999999994</c:v>
                </c:pt>
                <c:pt idx="7250">
                  <c:v>98.29777</c:v>
                </c:pt>
                <c:pt idx="7251">
                  <c:v>98.304789999999997</c:v>
                </c:pt>
                <c:pt idx="7252">
                  <c:v>98.309529999999995</c:v>
                </c:pt>
                <c:pt idx="7253">
                  <c:v>98.311459999999997</c:v>
                </c:pt>
                <c:pt idx="7254">
                  <c:v>98.310310000000001</c:v>
                </c:pt>
                <c:pt idx="7255">
                  <c:v>98.306319999999999</c:v>
                </c:pt>
                <c:pt idx="7256">
                  <c:v>98.300280000000001</c:v>
                </c:pt>
                <c:pt idx="7257">
                  <c:v>98.293469999999999</c:v>
                </c:pt>
                <c:pt idx="7258">
                  <c:v>98.287220000000005</c:v>
                </c:pt>
                <c:pt idx="7259">
                  <c:v>98.282489999999996</c:v>
                </c:pt>
                <c:pt idx="7260">
                  <c:v>98.279480000000007</c:v>
                </c:pt>
                <c:pt idx="7261">
                  <c:v>98.277529999999999</c:v>
                </c:pt>
                <c:pt idx="7262">
                  <c:v>98.275469999999999</c:v>
                </c:pt>
                <c:pt idx="7263">
                  <c:v>98.272019999999998</c:v>
                </c:pt>
                <c:pt idx="7264">
                  <c:v>98.266329999999996</c:v>
                </c:pt>
                <c:pt idx="7265">
                  <c:v>98.258539999999996</c:v>
                </c:pt>
                <c:pt idx="7266">
                  <c:v>98.249790000000004</c:v>
                </c:pt>
                <c:pt idx="7267">
                  <c:v>98.241929999999996</c:v>
                </c:pt>
                <c:pt idx="7268">
                  <c:v>98.236789999999999</c:v>
                </c:pt>
                <c:pt idx="7269">
                  <c:v>98.235579999999999</c:v>
                </c:pt>
                <c:pt idx="7270">
                  <c:v>98.238299999999995</c:v>
                </c:pt>
                <c:pt idx="7271">
                  <c:v>98.244029999999995</c:v>
                </c:pt>
                <c:pt idx="7272">
                  <c:v>98.251339999999999</c:v>
                </c:pt>
                <c:pt idx="7273">
                  <c:v>98.258769999999998</c:v>
                </c:pt>
                <c:pt idx="7274">
                  <c:v>98.265339999999995</c:v>
                </c:pt>
                <c:pt idx="7275">
                  <c:v>98.270510000000002</c:v>
                </c:pt>
                <c:pt idx="7276">
                  <c:v>98.274249999999995</c:v>
                </c:pt>
                <c:pt idx="7277">
                  <c:v>98.276820000000001</c:v>
                </c:pt>
                <c:pt idx="7278">
                  <c:v>98.278599999999997</c:v>
                </c:pt>
                <c:pt idx="7279">
                  <c:v>98.279910000000001</c:v>
                </c:pt>
                <c:pt idx="7280">
                  <c:v>98.281009999999995</c:v>
                </c:pt>
                <c:pt idx="7281">
                  <c:v>98.282169999999994</c:v>
                </c:pt>
                <c:pt idx="7282">
                  <c:v>98.283649999999994</c:v>
                </c:pt>
                <c:pt idx="7283">
                  <c:v>98.285759999999996</c:v>
                </c:pt>
                <c:pt idx="7284">
                  <c:v>98.288659999999993</c:v>
                </c:pt>
                <c:pt idx="7285">
                  <c:v>98.292339999999996</c:v>
                </c:pt>
                <c:pt idx="7286">
                  <c:v>98.296329999999998</c:v>
                </c:pt>
                <c:pt idx="7287">
                  <c:v>98.299890000000005</c:v>
                </c:pt>
                <c:pt idx="7288">
                  <c:v>98.302049999999994</c:v>
                </c:pt>
                <c:pt idx="7289">
                  <c:v>98.301959999999994</c:v>
                </c:pt>
                <c:pt idx="7290">
                  <c:v>98.299289999999999</c:v>
                </c:pt>
                <c:pt idx="7291">
                  <c:v>98.294229999999999</c:v>
                </c:pt>
                <c:pt idx="7292">
                  <c:v>98.287679999999995</c:v>
                </c:pt>
                <c:pt idx="7293">
                  <c:v>98.281000000000006</c:v>
                </c:pt>
                <c:pt idx="7294">
                  <c:v>98.275419999999997</c:v>
                </c:pt>
                <c:pt idx="7295">
                  <c:v>98.271749999999997</c:v>
                </c:pt>
                <c:pt idx="7296">
                  <c:v>98.270129999999995</c:v>
                </c:pt>
                <c:pt idx="7297">
                  <c:v>98.270229999999998</c:v>
                </c:pt>
                <c:pt idx="7298">
                  <c:v>98.271540000000002</c:v>
                </c:pt>
                <c:pt idx="7299">
                  <c:v>98.273700000000005</c:v>
                </c:pt>
                <c:pt idx="7300">
                  <c:v>98.276600000000002</c:v>
                </c:pt>
                <c:pt idx="7301">
                  <c:v>98.280240000000006</c:v>
                </c:pt>
                <c:pt idx="7302">
                  <c:v>98.284540000000007</c:v>
                </c:pt>
                <c:pt idx="7303">
                  <c:v>98.289090000000002</c:v>
                </c:pt>
                <c:pt idx="7304">
                  <c:v>98.293180000000007</c:v>
                </c:pt>
                <c:pt idx="7305">
                  <c:v>98.295910000000006</c:v>
                </c:pt>
                <c:pt idx="7306">
                  <c:v>98.296520000000001</c:v>
                </c:pt>
                <c:pt idx="7307">
                  <c:v>98.294780000000003</c:v>
                </c:pt>
                <c:pt idx="7308">
                  <c:v>98.291139999999999</c:v>
                </c:pt>
                <c:pt idx="7309">
                  <c:v>98.286770000000004</c:v>
                </c:pt>
                <c:pt idx="7310">
                  <c:v>98.283069999999995</c:v>
                </c:pt>
                <c:pt idx="7311">
                  <c:v>98.281379999999999</c:v>
                </c:pt>
                <c:pt idx="7312">
                  <c:v>98.282229999999998</c:v>
                </c:pt>
                <c:pt idx="7313">
                  <c:v>98.285420000000002</c:v>
                </c:pt>
                <c:pt idx="7314">
                  <c:v>98.290049999999994</c:v>
                </c:pt>
                <c:pt idx="7315">
                  <c:v>98.295079999999999</c:v>
                </c:pt>
                <c:pt idx="7316">
                  <c:v>98.299539999999993</c:v>
                </c:pt>
                <c:pt idx="7317">
                  <c:v>98.302809999999994</c:v>
                </c:pt>
                <c:pt idx="7318">
                  <c:v>98.304680000000005</c:v>
                </c:pt>
                <c:pt idx="7319">
                  <c:v>98.305109999999999</c:v>
                </c:pt>
                <c:pt idx="7320">
                  <c:v>98.304310000000001</c:v>
                </c:pt>
                <c:pt idx="7321">
                  <c:v>98.302319999999995</c:v>
                </c:pt>
                <c:pt idx="7322">
                  <c:v>98.299189999999996</c:v>
                </c:pt>
                <c:pt idx="7323">
                  <c:v>98.294939999999997</c:v>
                </c:pt>
                <c:pt idx="7324">
                  <c:v>98.289829999999995</c:v>
                </c:pt>
                <c:pt idx="7325">
                  <c:v>98.284419999999997</c:v>
                </c:pt>
                <c:pt idx="7326">
                  <c:v>98.279430000000005</c:v>
                </c:pt>
                <c:pt idx="7327">
                  <c:v>98.275769999999994</c:v>
                </c:pt>
                <c:pt idx="7328">
                  <c:v>98.274019999999993</c:v>
                </c:pt>
                <c:pt idx="7329">
                  <c:v>98.2744</c:v>
                </c:pt>
                <c:pt idx="7330">
                  <c:v>98.276589999999999</c:v>
                </c:pt>
                <c:pt idx="7331">
                  <c:v>98.279970000000006</c:v>
                </c:pt>
                <c:pt idx="7332">
                  <c:v>98.283749999999998</c:v>
                </c:pt>
                <c:pt idx="7333">
                  <c:v>98.287270000000007</c:v>
                </c:pt>
                <c:pt idx="7334">
                  <c:v>98.290059999999997</c:v>
                </c:pt>
                <c:pt idx="7335">
                  <c:v>98.292100000000005</c:v>
                </c:pt>
                <c:pt idx="7336">
                  <c:v>98.293589999999995</c:v>
                </c:pt>
                <c:pt idx="7337">
                  <c:v>98.294960000000003</c:v>
                </c:pt>
                <c:pt idx="7338">
                  <c:v>98.296559999999999</c:v>
                </c:pt>
                <c:pt idx="7339">
                  <c:v>98.298550000000006</c:v>
                </c:pt>
                <c:pt idx="7340">
                  <c:v>98.300709999999995</c:v>
                </c:pt>
                <c:pt idx="7341">
                  <c:v>98.302509999999998</c:v>
                </c:pt>
                <c:pt idx="7342">
                  <c:v>98.303259999999995</c:v>
                </c:pt>
                <c:pt idx="7343">
                  <c:v>98.302319999999995</c:v>
                </c:pt>
                <c:pt idx="7344">
                  <c:v>98.299369999999996</c:v>
                </c:pt>
                <c:pt idx="7345">
                  <c:v>98.294619999999995</c:v>
                </c:pt>
                <c:pt idx="7346">
                  <c:v>98.288889999999995</c:v>
                </c:pt>
                <c:pt idx="7347">
                  <c:v>98.2834</c:v>
                </c:pt>
                <c:pt idx="7348">
                  <c:v>98.279309999999995</c:v>
                </c:pt>
                <c:pt idx="7349">
                  <c:v>98.277550000000005</c:v>
                </c:pt>
                <c:pt idx="7350">
                  <c:v>98.278270000000006</c:v>
                </c:pt>
                <c:pt idx="7351">
                  <c:v>98.28098</c:v>
                </c:pt>
                <c:pt idx="7352">
                  <c:v>98.284729999999996</c:v>
                </c:pt>
                <c:pt idx="7353">
                  <c:v>98.288439999999994</c:v>
                </c:pt>
                <c:pt idx="7354">
                  <c:v>98.291250000000005</c:v>
                </c:pt>
                <c:pt idx="7355">
                  <c:v>98.292689999999993</c:v>
                </c:pt>
                <c:pt idx="7356">
                  <c:v>98.292720000000003</c:v>
                </c:pt>
                <c:pt idx="7357">
                  <c:v>98.291759999999996</c:v>
                </c:pt>
                <c:pt idx="7358">
                  <c:v>98.290300000000002</c:v>
                </c:pt>
                <c:pt idx="7359">
                  <c:v>98.288880000000006</c:v>
                </c:pt>
                <c:pt idx="7360">
                  <c:v>98.287700000000001</c:v>
                </c:pt>
                <c:pt idx="7361">
                  <c:v>98.286860000000004</c:v>
                </c:pt>
                <c:pt idx="7362">
                  <c:v>98.286209999999997</c:v>
                </c:pt>
                <c:pt idx="7363">
                  <c:v>98.285610000000005</c:v>
                </c:pt>
                <c:pt idx="7364">
                  <c:v>98.285060000000001</c:v>
                </c:pt>
                <c:pt idx="7365">
                  <c:v>98.284760000000006</c:v>
                </c:pt>
                <c:pt idx="7366">
                  <c:v>98.284880000000001</c:v>
                </c:pt>
                <c:pt idx="7367">
                  <c:v>98.285619999999994</c:v>
                </c:pt>
                <c:pt idx="7368">
                  <c:v>98.286990000000003</c:v>
                </c:pt>
                <c:pt idx="7369">
                  <c:v>98.28886</c:v>
                </c:pt>
                <c:pt idx="7370">
                  <c:v>98.29092</c:v>
                </c:pt>
                <c:pt idx="7371">
                  <c:v>98.29289</c:v>
                </c:pt>
                <c:pt idx="7372">
                  <c:v>98.294489999999996</c:v>
                </c:pt>
                <c:pt idx="7373">
                  <c:v>98.295609999999996</c:v>
                </c:pt>
                <c:pt idx="7374">
                  <c:v>98.296229999999994</c:v>
                </c:pt>
                <c:pt idx="7375">
                  <c:v>98.296490000000006</c:v>
                </c:pt>
                <c:pt idx="7376">
                  <c:v>98.296490000000006</c:v>
                </c:pt>
                <c:pt idx="7377">
                  <c:v>98.296449999999993</c:v>
                </c:pt>
                <c:pt idx="7378">
                  <c:v>98.296340000000001</c:v>
                </c:pt>
                <c:pt idx="7379">
                  <c:v>98.296300000000002</c:v>
                </c:pt>
                <c:pt idx="7380">
                  <c:v>98.296279999999996</c:v>
                </c:pt>
                <c:pt idx="7381">
                  <c:v>98.296229999999994</c:v>
                </c:pt>
                <c:pt idx="7382">
                  <c:v>98.296049999999994</c:v>
                </c:pt>
                <c:pt idx="7383">
                  <c:v>98.295659999999998</c:v>
                </c:pt>
                <c:pt idx="7384">
                  <c:v>98.294979999999995</c:v>
                </c:pt>
                <c:pt idx="7385">
                  <c:v>98.293999999999997</c:v>
                </c:pt>
                <c:pt idx="7386">
                  <c:v>98.292789999999997</c:v>
                </c:pt>
                <c:pt idx="7387">
                  <c:v>98.291520000000006</c:v>
                </c:pt>
                <c:pt idx="7388">
                  <c:v>98.29034</c:v>
                </c:pt>
                <c:pt idx="7389">
                  <c:v>98.289450000000002</c:v>
                </c:pt>
                <c:pt idx="7390">
                  <c:v>98.288899999999998</c:v>
                </c:pt>
                <c:pt idx="7391">
                  <c:v>98.288669999999996</c:v>
                </c:pt>
                <c:pt idx="7392">
                  <c:v>98.288600000000002</c:v>
                </c:pt>
                <c:pt idx="7393">
                  <c:v>98.288600000000002</c:v>
                </c:pt>
                <c:pt idx="7394">
                  <c:v>98.288570000000007</c:v>
                </c:pt>
                <c:pt idx="7395">
                  <c:v>98.288539999999998</c:v>
                </c:pt>
                <c:pt idx="7396">
                  <c:v>98.288610000000006</c:v>
                </c:pt>
                <c:pt idx="7397">
                  <c:v>98.288889999999995</c:v>
                </c:pt>
                <c:pt idx="7398">
                  <c:v>98.289349999999999</c:v>
                </c:pt>
                <c:pt idx="7399">
                  <c:v>98.290009999999995</c:v>
                </c:pt>
                <c:pt idx="7400">
                  <c:v>98.290660000000003</c:v>
                </c:pt>
                <c:pt idx="7401">
                  <c:v>98.291139999999999</c:v>
                </c:pt>
                <c:pt idx="7402">
                  <c:v>98.291380000000004</c:v>
                </c:pt>
                <c:pt idx="7403">
                  <c:v>98.291399999999996</c:v>
                </c:pt>
                <c:pt idx="7404">
                  <c:v>98.291370000000001</c:v>
                </c:pt>
                <c:pt idx="7405">
                  <c:v>98.291439999999994</c:v>
                </c:pt>
                <c:pt idx="7406">
                  <c:v>98.291790000000006</c:v>
                </c:pt>
                <c:pt idx="7407">
                  <c:v>98.292389999999997</c:v>
                </c:pt>
                <c:pt idx="7408">
                  <c:v>98.293080000000003</c:v>
                </c:pt>
                <c:pt idx="7409">
                  <c:v>98.293620000000004</c:v>
                </c:pt>
                <c:pt idx="7410">
                  <c:v>98.293809999999993</c:v>
                </c:pt>
                <c:pt idx="7411">
                  <c:v>98.293589999999995</c:v>
                </c:pt>
                <c:pt idx="7412">
                  <c:v>98.293080000000003</c:v>
                </c:pt>
                <c:pt idx="7413">
                  <c:v>98.292529999999999</c:v>
                </c:pt>
                <c:pt idx="7414">
                  <c:v>98.292249999999996</c:v>
                </c:pt>
                <c:pt idx="7415">
                  <c:v>98.292379999999994</c:v>
                </c:pt>
                <c:pt idx="7416">
                  <c:v>98.29298</c:v>
                </c:pt>
                <c:pt idx="7417">
                  <c:v>98.293869999999998</c:v>
                </c:pt>
                <c:pt idx="7418">
                  <c:v>98.294839999999994</c:v>
                </c:pt>
                <c:pt idx="7419">
                  <c:v>98.295680000000004</c:v>
                </c:pt>
                <c:pt idx="7420">
                  <c:v>98.296229999999994</c:v>
                </c:pt>
                <c:pt idx="7421">
                  <c:v>98.296449999999993</c:v>
                </c:pt>
                <c:pt idx="7422">
                  <c:v>98.296340000000001</c:v>
                </c:pt>
                <c:pt idx="7423">
                  <c:v>98.295990000000003</c:v>
                </c:pt>
                <c:pt idx="7424">
                  <c:v>98.295429999999996</c:v>
                </c:pt>
                <c:pt idx="7425">
                  <c:v>98.294669999999996</c:v>
                </c:pt>
                <c:pt idx="7426">
                  <c:v>98.29383</c:v>
                </c:pt>
                <c:pt idx="7427">
                  <c:v>98.29298</c:v>
                </c:pt>
                <c:pt idx="7428">
                  <c:v>98.292299999999997</c:v>
                </c:pt>
                <c:pt idx="7429">
                  <c:v>98.291920000000005</c:v>
                </c:pt>
                <c:pt idx="7430">
                  <c:v>98.291910000000001</c:v>
                </c:pt>
                <c:pt idx="7431">
                  <c:v>98.29222</c:v>
                </c:pt>
                <c:pt idx="7432">
                  <c:v>98.292739999999995</c:v>
                </c:pt>
                <c:pt idx="7433">
                  <c:v>98.293300000000002</c:v>
                </c:pt>
                <c:pt idx="7434">
                  <c:v>98.293700000000001</c:v>
                </c:pt>
                <c:pt idx="7435">
                  <c:v>98.293970000000002</c:v>
                </c:pt>
                <c:pt idx="7436">
                  <c:v>98.294089999999997</c:v>
                </c:pt>
                <c:pt idx="7437">
                  <c:v>98.294240000000002</c:v>
                </c:pt>
                <c:pt idx="7438">
                  <c:v>98.294520000000006</c:v>
                </c:pt>
                <c:pt idx="7439">
                  <c:v>98.294889999999995</c:v>
                </c:pt>
                <c:pt idx="7440">
                  <c:v>98.295249999999996</c:v>
                </c:pt>
                <c:pt idx="7441">
                  <c:v>98.295360000000002</c:v>
                </c:pt>
                <c:pt idx="7442">
                  <c:v>98.295140000000004</c:v>
                </c:pt>
                <c:pt idx="7443">
                  <c:v>98.294539999999998</c:v>
                </c:pt>
                <c:pt idx="7444">
                  <c:v>98.29374</c:v>
                </c:pt>
                <c:pt idx="7445">
                  <c:v>98.292969999999997</c:v>
                </c:pt>
                <c:pt idx="7446">
                  <c:v>98.292599999999993</c:v>
                </c:pt>
                <c:pt idx="7447">
                  <c:v>98.292749999999998</c:v>
                </c:pt>
                <c:pt idx="7448">
                  <c:v>98.293459999999996</c:v>
                </c:pt>
                <c:pt idx="7449">
                  <c:v>98.294489999999996</c:v>
                </c:pt>
                <c:pt idx="7450">
                  <c:v>98.295559999999995</c:v>
                </c:pt>
                <c:pt idx="7451">
                  <c:v>98.296310000000005</c:v>
                </c:pt>
                <c:pt idx="7452">
                  <c:v>98.296570000000003</c:v>
                </c:pt>
                <c:pt idx="7453">
                  <c:v>98.296319999999994</c:v>
                </c:pt>
                <c:pt idx="7454">
                  <c:v>98.295649999999995</c:v>
                </c:pt>
                <c:pt idx="7455">
                  <c:v>98.29468</c:v>
                </c:pt>
                <c:pt idx="7456">
                  <c:v>98.293589999999995</c:v>
                </c:pt>
                <c:pt idx="7457">
                  <c:v>98.292469999999994</c:v>
                </c:pt>
                <c:pt idx="7458">
                  <c:v>98.291240000000002</c:v>
                </c:pt>
                <c:pt idx="7459">
                  <c:v>98.289969999999997</c:v>
                </c:pt>
                <c:pt idx="7460">
                  <c:v>98.288690000000003</c:v>
                </c:pt>
                <c:pt idx="7461">
                  <c:v>98.287419999999997</c:v>
                </c:pt>
                <c:pt idx="7462">
                  <c:v>98.286330000000007</c:v>
                </c:pt>
                <c:pt idx="7463">
                  <c:v>98.285470000000004</c:v>
                </c:pt>
                <c:pt idx="7464">
                  <c:v>98.284880000000001</c:v>
                </c:pt>
                <c:pt idx="7465">
                  <c:v>98.284499999999994</c:v>
                </c:pt>
                <c:pt idx="7466">
                  <c:v>98.284279999999995</c:v>
                </c:pt>
              </c:numCache>
            </c:numRef>
          </c:yVal>
          <c:smooth val="1"/>
          <c:extLst>
            <c:ext xmlns:c16="http://schemas.microsoft.com/office/drawing/2014/chart" uri="{C3380CC4-5D6E-409C-BE32-E72D297353CC}">
              <c16:uniqueId val="{00000000-7961-6F4F-9E77-03D72CBE5636}"/>
            </c:ext>
          </c:extLst>
        </c:ser>
        <c:ser>
          <c:idx val="1"/>
          <c:order val="1"/>
          <c:spPr>
            <a:ln w="19050" cap="rnd">
              <a:solidFill>
                <a:schemeClr val="accent2"/>
              </a:solidFill>
              <a:round/>
            </a:ln>
            <a:effectLst/>
          </c:spPr>
          <c:marker>
            <c:symbol val="none"/>
          </c:marker>
          <c:xVal>
            <c:numRef>
              <c:f>Sheet1!$A$3:$A$7469</c:f>
              <c:numCache>
                <c:formatCode>0.00</c:formatCode>
                <c:ptCount val="7467"/>
                <c:pt idx="0">
                  <c:v>400.1739</c:v>
                </c:pt>
                <c:pt idx="1">
                  <c:v>400.65600000000001</c:v>
                </c:pt>
                <c:pt idx="2">
                  <c:v>401.13819999999998</c:v>
                </c:pt>
                <c:pt idx="3">
                  <c:v>401.62029999999999</c:v>
                </c:pt>
                <c:pt idx="4">
                  <c:v>402.10239999999999</c:v>
                </c:pt>
                <c:pt idx="5">
                  <c:v>402.58460000000002</c:v>
                </c:pt>
                <c:pt idx="6">
                  <c:v>403.06670000000003</c:v>
                </c:pt>
                <c:pt idx="7">
                  <c:v>403.54880000000003</c:v>
                </c:pt>
                <c:pt idx="8">
                  <c:v>404.03100000000001</c:v>
                </c:pt>
                <c:pt idx="9">
                  <c:v>404.51310000000001</c:v>
                </c:pt>
                <c:pt idx="10">
                  <c:v>404.99520000000001</c:v>
                </c:pt>
                <c:pt idx="11">
                  <c:v>405.47739999999999</c:v>
                </c:pt>
                <c:pt idx="12">
                  <c:v>405.95949999999999</c:v>
                </c:pt>
                <c:pt idx="13">
                  <c:v>406.44170000000003</c:v>
                </c:pt>
                <c:pt idx="14">
                  <c:v>406.92380000000003</c:v>
                </c:pt>
                <c:pt idx="15">
                  <c:v>407.40589999999997</c:v>
                </c:pt>
                <c:pt idx="16">
                  <c:v>407.88810000000001</c:v>
                </c:pt>
                <c:pt idx="17">
                  <c:v>408.37020000000001</c:v>
                </c:pt>
                <c:pt idx="18">
                  <c:v>408.85239999999999</c:v>
                </c:pt>
                <c:pt idx="19">
                  <c:v>409.33449999999999</c:v>
                </c:pt>
                <c:pt idx="20">
                  <c:v>409.81659999999999</c:v>
                </c:pt>
                <c:pt idx="21">
                  <c:v>410.29880000000003</c:v>
                </c:pt>
                <c:pt idx="22">
                  <c:v>410.78089999999997</c:v>
                </c:pt>
                <c:pt idx="23">
                  <c:v>411.26299999999998</c:v>
                </c:pt>
                <c:pt idx="24">
                  <c:v>411.74520000000001</c:v>
                </c:pt>
                <c:pt idx="25">
                  <c:v>412.22730000000001</c:v>
                </c:pt>
                <c:pt idx="26">
                  <c:v>412.70940000000002</c:v>
                </c:pt>
                <c:pt idx="27">
                  <c:v>413.19159999999999</c:v>
                </c:pt>
                <c:pt idx="28">
                  <c:v>413.6737</c:v>
                </c:pt>
                <c:pt idx="29">
                  <c:v>414.15589999999997</c:v>
                </c:pt>
                <c:pt idx="30">
                  <c:v>414.63799999999998</c:v>
                </c:pt>
                <c:pt idx="31">
                  <c:v>415.12009999999998</c:v>
                </c:pt>
                <c:pt idx="32">
                  <c:v>415.60230000000001</c:v>
                </c:pt>
                <c:pt idx="33">
                  <c:v>416.08440000000002</c:v>
                </c:pt>
                <c:pt idx="34">
                  <c:v>416.56659999999999</c:v>
                </c:pt>
                <c:pt idx="35">
                  <c:v>417.0487</c:v>
                </c:pt>
                <c:pt idx="36">
                  <c:v>417.5308</c:v>
                </c:pt>
                <c:pt idx="37">
                  <c:v>418.01299999999998</c:v>
                </c:pt>
                <c:pt idx="38">
                  <c:v>418.49509999999998</c:v>
                </c:pt>
                <c:pt idx="39">
                  <c:v>418.97719999999998</c:v>
                </c:pt>
                <c:pt idx="40">
                  <c:v>419.45940000000002</c:v>
                </c:pt>
                <c:pt idx="41">
                  <c:v>419.94150000000002</c:v>
                </c:pt>
                <c:pt idx="42">
                  <c:v>420.42360000000002</c:v>
                </c:pt>
                <c:pt idx="43">
                  <c:v>420.9058</c:v>
                </c:pt>
                <c:pt idx="44">
                  <c:v>421.3879</c:v>
                </c:pt>
                <c:pt idx="45">
                  <c:v>421.87009999999998</c:v>
                </c:pt>
                <c:pt idx="46">
                  <c:v>422.35219999999998</c:v>
                </c:pt>
                <c:pt idx="47">
                  <c:v>422.83429999999998</c:v>
                </c:pt>
                <c:pt idx="48">
                  <c:v>423.31650000000002</c:v>
                </c:pt>
                <c:pt idx="49">
                  <c:v>423.79860000000002</c:v>
                </c:pt>
                <c:pt idx="50">
                  <c:v>424.28070000000002</c:v>
                </c:pt>
                <c:pt idx="51">
                  <c:v>424.7629</c:v>
                </c:pt>
                <c:pt idx="52">
                  <c:v>425.245</c:v>
                </c:pt>
                <c:pt idx="53">
                  <c:v>425.72710000000001</c:v>
                </c:pt>
                <c:pt idx="54">
                  <c:v>426.20929999999998</c:v>
                </c:pt>
                <c:pt idx="55">
                  <c:v>426.69139999999999</c:v>
                </c:pt>
                <c:pt idx="56">
                  <c:v>427.17360000000002</c:v>
                </c:pt>
                <c:pt idx="57">
                  <c:v>427.65570000000002</c:v>
                </c:pt>
                <c:pt idx="58">
                  <c:v>428.13780000000003</c:v>
                </c:pt>
                <c:pt idx="59">
                  <c:v>428.62</c:v>
                </c:pt>
                <c:pt idx="60">
                  <c:v>429.10210000000001</c:v>
                </c:pt>
                <c:pt idx="61">
                  <c:v>429.58429999999998</c:v>
                </c:pt>
                <c:pt idx="62">
                  <c:v>430.06639999999999</c:v>
                </c:pt>
                <c:pt idx="63">
                  <c:v>430.54849999999999</c:v>
                </c:pt>
                <c:pt idx="64">
                  <c:v>431.03070000000002</c:v>
                </c:pt>
                <c:pt idx="65">
                  <c:v>431.51280000000003</c:v>
                </c:pt>
                <c:pt idx="66">
                  <c:v>431.99489999999997</c:v>
                </c:pt>
                <c:pt idx="67">
                  <c:v>432.47710000000001</c:v>
                </c:pt>
                <c:pt idx="68">
                  <c:v>432.95920000000001</c:v>
                </c:pt>
                <c:pt idx="69">
                  <c:v>433.44130000000001</c:v>
                </c:pt>
                <c:pt idx="70">
                  <c:v>433.92349999999999</c:v>
                </c:pt>
                <c:pt idx="71">
                  <c:v>434.40559999999999</c:v>
                </c:pt>
                <c:pt idx="72">
                  <c:v>434.88780000000003</c:v>
                </c:pt>
                <c:pt idx="73">
                  <c:v>435.36989999999997</c:v>
                </c:pt>
                <c:pt idx="74">
                  <c:v>435.85210000000001</c:v>
                </c:pt>
                <c:pt idx="75">
                  <c:v>436.33420000000001</c:v>
                </c:pt>
                <c:pt idx="76">
                  <c:v>436.81630000000001</c:v>
                </c:pt>
                <c:pt idx="77">
                  <c:v>437.29849999999999</c:v>
                </c:pt>
                <c:pt idx="78">
                  <c:v>437.78059999999999</c:v>
                </c:pt>
                <c:pt idx="79">
                  <c:v>438.2627</c:v>
                </c:pt>
                <c:pt idx="80">
                  <c:v>438.74489999999997</c:v>
                </c:pt>
                <c:pt idx="81">
                  <c:v>439.22699999999998</c:v>
                </c:pt>
                <c:pt idx="82">
                  <c:v>439.70909999999998</c:v>
                </c:pt>
                <c:pt idx="83">
                  <c:v>440.19130000000001</c:v>
                </c:pt>
                <c:pt idx="84">
                  <c:v>440.67340000000002</c:v>
                </c:pt>
                <c:pt idx="85">
                  <c:v>441.15550000000002</c:v>
                </c:pt>
                <c:pt idx="86">
                  <c:v>441.6377</c:v>
                </c:pt>
                <c:pt idx="87">
                  <c:v>442.1198</c:v>
                </c:pt>
                <c:pt idx="88">
                  <c:v>442.60199999999998</c:v>
                </c:pt>
                <c:pt idx="89">
                  <c:v>443.08409999999998</c:v>
                </c:pt>
                <c:pt idx="90">
                  <c:v>443.56619999999998</c:v>
                </c:pt>
                <c:pt idx="91">
                  <c:v>444.04840000000002</c:v>
                </c:pt>
                <c:pt idx="92">
                  <c:v>444.53050000000002</c:v>
                </c:pt>
                <c:pt idx="93">
                  <c:v>445.01260000000002</c:v>
                </c:pt>
                <c:pt idx="94">
                  <c:v>445.4948</c:v>
                </c:pt>
                <c:pt idx="95">
                  <c:v>445.9769</c:v>
                </c:pt>
                <c:pt idx="96">
                  <c:v>446.459</c:v>
                </c:pt>
                <c:pt idx="97">
                  <c:v>446.94119999999998</c:v>
                </c:pt>
                <c:pt idx="98">
                  <c:v>447.42329999999998</c:v>
                </c:pt>
                <c:pt idx="99">
                  <c:v>447.90550000000002</c:v>
                </c:pt>
                <c:pt idx="100">
                  <c:v>448.38760000000002</c:v>
                </c:pt>
                <c:pt idx="101">
                  <c:v>448.8698</c:v>
                </c:pt>
                <c:pt idx="102">
                  <c:v>449.3519</c:v>
                </c:pt>
                <c:pt idx="103">
                  <c:v>449.834</c:v>
                </c:pt>
                <c:pt idx="104">
                  <c:v>450.31619999999998</c:v>
                </c:pt>
                <c:pt idx="105">
                  <c:v>450.79829999999998</c:v>
                </c:pt>
                <c:pt idx="106">
                  <c:v>451.28039999999999</c:v>
                </c:pt>
                <c:pt idx="107">
                  <c:v>451.76260000000002</c:v>
                </c:pt>
                <c:pt idx="108">
                  <c:v>452.24470000000002</c:v>
                </c:pt>
                <c:pt idx="109">
                  <c:v>452.72680000000003</c:v>
                </c:pt>
                <c:pt idx="110">
                  <c:v>453.209</c:v>
                </c:pt>
                <c:pt idx="111">
                  <c:v>453.69110000000001</c:v>
                </c:pt>
                <c:pt idx="112">
                  <c:v>454.17320000000001</c:v>
                </c:pt>
                <c:pt idx="113">
                  <c:v>454.65539999999999</c:v>
                </c:pt>
                <c:pt idx="114">
                  <c:v>455.13749999999999</c:v>
                </c:pt>
                <c:pt idx="115">
                  <c:v>455.61970000000002</c:v>
                </c:pt>
                <c:pt idx="116">
                  <c:v>456.10180000000003</c:v>
                </c:pt>
                <c:pt idx="117">
                  <c:v>456.58390000000003</c:v>
                </c:pt>
                <c:pt idx="118">
                  <c:v>457.06610000000001</c:v>
                </c:pt>
                <c:pt idx="119">
                  <c:v>457.54820000000001</c:v>
                </c:pt>
                <c:pt idx="120">
                  <c:v>458.03030000000001</c:v>
                </c:pt>
                <c:pt idx="121">
                  <c:v>458.51249999999999</c:v>
                </c:pt>
                <c:pt idx="122">
                  <c:v>458.99459999999999</c:v>
                </c:pt>
                <c:pt idx="123">
                  <c:v>459.47669999999999</c:v>
                </c:pt>
                <c:pt idx="124">
                  <c:v>459.95890000000003</c:v>
                </c:pt>
                <c:pt idx="125">
                  <c:v>460.44099999999997</c:v>
                </c:pt>
                <c:pt idx="126">
                  <c:v>460.92320000000001</c:v>
                </c:pt>
                <c:pt idx="127">
                  <c:v>461.40530000000001</c:v>
                </c:pt>
                <c:pt idx="128">
                  <c:v>461.88749999999999</c:v>
                </c:pt>
                <c:pt idx="129">
                  <c:v>462.36959999999999</c:v>
                </c:pt>
                <c:pt idx="130">
                  <c:v>462.85169999999999</c:v>
                </c:pt>
                <c:pt idx="131">
                  <c:v>463.33390000000003</c:v>
                </c:pt>
                <c:pt idx="132">
                  <c:v>463.81599999999997</c:v>
                </c:pt>
                <c:pt idx="133">
                  <c:v>464.29809999999998</c:v>
                </c:pt>
                <c:pt idx="134">
                  <c:v>464.78030000000001</c:v>
                </c:pt>
                <c:pt idx="135">
                  <c:v>465.26240000000001</c:v>
                </c:pt>
                <c:pt idx="136">
                  <c:v>465.74450000000002</c:v>
                </c:pt>
                <c:pt idx="137">
                  <c:v>466.22669999999999</c:v>
                </c:pt>
                <c:pt idx="138">
                  <c:v>466.7088</c:v>
                </c:pt>
                <c:pt idx="139">
                  <c:v>467.1909</c:v>
                </c:pt>
                <c:pt idx="140">
                  <c:v>467.67309999999998</c:v>
                </c:pt>
                <c:pt idx="141">
                  <c:v>468.15519999999998</c:v>
                </c:pt>
                <c:pt idx="142">
                  <c:v>468.63740000000001</c:v>
                </c:pt>
                <c:pt idx="143">
                  <c:v>469.11950000000002</c:v>
                </c:pt>
                <c:pt idx="144">
                  <c:v>469.60169999999999</c:v>
                </c:pt>
                <c:pt idx="145">
                  <c:v>470.0838</c:v>
                </c:pt>
                <c:pt idx="146">
                  <c:v>470.5659</c:v>
                </c:pt>
                <c:pt idx="147">
                  <c:v>471.04809999999998</c:v>
                </c:pt>
                <c:pt idx="148">
                  <c:v>471.53019999999998</c:v>
                </c:pt>
                <c:pt idx="149">
                  <c:v>472.01229999999998</c:v>
                </c:pt>
                <c:pt idx="150">
                  <c:v>472.49450000000002</c:v>
                </c:pt>
                <c:pt idx="151">
                  <c:v>472.97660000000002</c:v>
                </c:pt>
                <c:pt idx="152">
                  <c:v>473.45870000000002</c:v>
                </c:pt>
                <c:pt idx="153">
                  <c:v>473.9409</c:v>
                </c:pt>
                <c:pt idx="154">
                  <c:v>474.423</c:v>
                </c:pt>
                <c:pt idx="155">
                  <c:v>474.90519999999998</c:v>
                </c:pt>
                <c:pt idx="156">
                  <c:v>475.38729999999998</c:v>
                </c:pt>
                <c:pt idx="157">
                  <c:v>475.86939999999998</c:v>
                </c:pt>
                <c:pt idx="158">
                  <c:v>476.35160000000002</c:v>
                </c:pt>
                <c:pt idx="159">
                  <c:v>476.83370000000002</c:v>
                </c:pt>
                <c:pt idx="160">
                  <c:v>477.3159</c:v>
                </c:pt>
                <c:pt idx="161">
                  <c:v>477.798</c:v>
                </c:pt>
                <c:pt idx="162">
                  <c:v>478.2801</c:v>
                </c:pt>
                <c:pt idx="163">
                  <c:v>478.76229999999998</c:v>
                </c:pt>
                <c:pt idx="164">
                  <c:v>479.24439999999998</c:v>
                </c:pt>
                <c:pt idx="165">
                  <c:v>479.72649999999999</c:v>
                </c:pt>
                <c:pt idx="166">
                  <c:v>480.20870000000002</c:v>
                </c:pt>
                <c:pt idx="167">
                  <c:v>480.69080000000002</c:v>
                </c:pt>
                <c:pt idx="168">
                  <c:v>481.17290000000003</c:v>
                </c:pt>
                <c:pt idx="169">
                  <c:v>481.6551</c:v>
                </c:pt>
                <c:pt idx="170">
                  <c:v>482.13720000000001</c:v>
                </c:pt>
                <c:pt idx="171">
                  <c:v>482.61939999999998</c:v>
                </c:pt>
                <c:pt idx="172">
                  <c:v>483.10149999999999</c:v>
                </c:pt>
                <c:pt idx="173">
                  <c:v>483.58359999999999</c:v>
                </c:pt>
                <c:pt idx="174">
                  <c:v>484.06580000000002</c:v>
                </c:pt>
                <c:pt idx="175">
                  <c:v>484.54790000000003</c:v>
                </c:pt>
                <c:pt idx="176">
                  <c:v>485.03</c:v>
                </c:pt>
                <c:pt idx="177">
                  <c:v>485.51220000000001</c:v>
                </c:pt>
                <c:pt idx="178">
                  <c:v>485.99430000000001</c:v>
                </c:pt>
                <c:pt idx="179">
                  <c:v>486.47640000000001</c:v>
                </c:pt>
                <c:pt idx="180">
                  <c:v>486.95859999999999</c:v>
                </c:pt>
                <c:pt idx="181">
                  <c:v>487.44069999999999</c:v>
                </c:pt>
                <c:pt idx="182">
                  <c:v>487.92290000000003</c:v>
                </c:pt>
                <c:pt idx="183">
                  <c:v>488.40499999999997</c:v>
                </c:pt>
                <c:pt idx="184">
                  <c:v>488.88709999999998</c:v>
                </c:pt>
                <c:pt idx="185">
                  <c:v>489.36930000000001</c:v>
                </c:pt>
                <c:pt idx="186">
                  <c:v>489.85140000000001</c:v>
                </c:pt>
                <c:pt idx="187">
                  <c:v>490.33359999999999</c:v>
                </c:pt>
                <c:pt idx="188">
                  <c:v>490.81569999999999</c:v>
                </c:pt>
                <c:pt idx="189">
                  <c:v>491.2978</c:v>
                </c:pt>
                <c:pt idx="190">
                  <c:v>491.78</c:v>
                </c:pt>
                <c:pt idx="191">
                  <c:v>492.26209999999998</c:v>
                </c:pt>
                <c:pt idx="192">
                  <c:v>492.74419999999998</c:v>
                </c:pt>
                <c:pt idx="193">
                  <c:v>493.22640000000001</c:v>
                </c:pt>
                <c:pt idx="194">
                  <c:v>493.70850000000002</c:v>
                </c:pt>
                <c:pt idx="195">
                  <c:v>494.19060000000002</c:v>
                </c:pt>
                <c:pt idx="196">
                  <c:v>494.6728</c:v>
                </c:pt>
                <c:pt idx="197">
                  <c:v>495.1549</c:v>
                </c:pt>
                <c:pt idx="198">
                  <c:v>495.63709999999998</c:v>
                </c:pt>
                <c:pt idx="199">
                  <c:v>496.11919999999998</c:v>
                </c:pt>
                <c:pt idx="200">
                  <c:v>496.60129999999998</c:v>
                </c:pt>
                <c:pt idx="201">
                  <c:v>497.08350000000002</c:v>
                </c:pt>
                <c:pt idx="202">
                  <c:v>497.56560000000002</c:v>
                </c:pt>
                <c:pt idx="203">
                  <c:v>498.04770000000002</c:v>
                </c:pt>
                <c:pt idx="204">
                  <c:v>498.5299</c:v>
                </c:pt>
                <c:pt idx="205">
                  <c:v>499.012</c:v>
                </c:pt>
                <c:pt idx="206">
                  <c:v>499.4941</c:v>
                </c:pt>
                <c:pt idx="207">
                  <c:v>499.97629999999998</c:v>
                </c:pt>
                <c:pt idx="208">
                  <c:v>500.45839999999998</c:v>
                </c:pt>
                <c:pt idx="209">
                  <c:v>500.94060000000002</c:v>
                </c:pt>
                <c:pt idx="210">
                  <c:v>501.42270000000002</c:v>
                </c:pt>
                <c:pt idx="211">
                  <c:v>501.90480000000002</c:v>
                </c:pt>
                <c:pt idx="212">
                  <c:v>502.387</c:v>
                </c:pt>
                <c:pt idx="213">
                  <c:v>502.8691</c:v>
                </c:pt>
                <c:pt idx="214">
                  <c:v>503.35129999999998</c:v>
                </c:pt>
                <c:pt idx="215">
                  <c:v>503.83339999999998</c:v>
                </c:pt>
                <c:pt idx="216">
                  <c:v>504.31549999999999</c:v>
                </c:pt>
                <c:pt idx="217">
                  <c:v>504.79770000000002</c:v>
                </c:pt>
                <c:pt idx="218">
                  <c:v>505.27980000000002</c:v>
                </c:pt>
                <c:pt idx="219">
                  <c:v>505.76190000000003</c:v>
                </c:pt>
                <c:pt idx="220">
                  <c:v>506.2441</c:v>
                </c:pt>
                <c:pt idx="221">
                  <c:v>506.72620000000001</c:v>
                </c:pt>
                <c:pt idx="222">
                  <c:v>507.20830000000001</c:v>
                </c:pt>
                <c:pt idx="223">
                  <c:v>507.69049999999999</c:v>
                </c:pt>
                <c:pt idx="224">
                  <c:v>508.17259999999999</c:v>
                </c:pt>
                <c:pt idx="225">
                  <c:v>508.65480000000002</c:v>
                </c:pt>
                <c:pt idx="226">
                  <c:v>509.13690000000003</c:v>
                </c:pt>
                <c:pt idx="227">
                  <c:v>509.61900000000003</c:v>
                </c:pt>
                <c:pt idx="228">
                  <c:v>510.10120000000001</c:v>
                </c:pt>
                <c:pt idx="229">
                  <c:v>510.58330000000001</c:v>
                </c:pt>
                <c:pt idx="230">
                  <c:v>511.06549999999999</c:v>
                </c:pt>
                <c:pt idx="231">
                  <c:v>511.54759999999999</c:v>
                </c:pt>
                <c:pt idx="232">
                  <c:v>512.02970000000005</c:v>
                </c:pt>
                <c:pt idx="233">
                  <c:v>512.51179999999999</c:v>
                </c:pt>
                <c:pt idx="234">
                  <c:v>512.99400000000003</c:v>
                </c:pt>
                <c:pt idx="235">
                  <c:v>513.47609999999997</c:v>
                </c:pt>
                <c:pt idx="236">
                  <c:v>513.95830000000001</c:v>
                </c:pt>
                <c:pt idx="237">
                  <c:v>514.44039999999995</c:v>
                </c:pt>
                <c:pt idx="238">
                  <c:v>514.92250000000001</c:v>
                </c:pt>
                <c:pt idx="239">
                  <c:v>515.40470000000005</c:v>
                </c:pt>
                <c:pt idx="240">
                  <c:v>515.88679999999999</c:v>
                </c:pt>
                <c:pt idx="241">
                  <c:v>516.36900000000003</c:v>
                </c:pt>
                <c:pt idx="242">
                  <c:v>516.85109999999997</c:v>
                </c:pt>
                <c:pt idx="243">
                  <c:v>517.33330000000001</c:v>
                </c:pt>
                <c:pt idx="244">
                  <c:v>517.81539999999995</c:v>
                </c:pt>
                <c:pt idx="245">
                  <c:v>518.29750000000001</c:v>
                </c:pt>
                <c:pt idx="246">
                  <c:v>518.77970000000005</c:v>
                </c:pt>
                <c:pt idx="247">
                  <c:v>519.26179999999999</c:v>
                </c:pt>
                <c:pt idx="248">
                  <c:v>519.74390000000005</c:v>
                </c:pt>
                <c:pt idx="249">
                  <c:v>520.22609999999997</c:v>
                </c:pt>
                <c:pt idx="250">
                  <c:v>520.70820000000003</c:v>
                </c:pt>
                <c:pt idx="251">
                  <c:v>521.19029999999998</c:v>
                </c:pt>
                <c:pt idx="252">
                  <c:v>521.67250000000001</c:v>
                </c:pt>
                <c:pt idx="253">
                  <c:v>522.15459999999996</c:v>
                </c:pt>
                <c:pt idx="254">
                  <c:v>522.63670000000002</c:v>
                </c:pt>
                <c:pt idx="255">
                  <c:v>523.11890000000005</c:v>
                </c:pt>
                <c:pt idx="256">
                  <c:v>523.601</c:v>
                </c:pt>
                <c:pt idx="257">
                  <c:v>524.08309999999994</c:v>
                </c:pt>
                <c:pt idx="258">
                  <c:v>524.56529999999998</c:v>
                </c:pt>
                <c:pt idx="259">
                  <c:v>525.04740000000004</c:v>
                </c:pt>
                <c:pt idx="260">
                  <c:v>525.52949999999998</c:v>
                </c:pt>
                <c:pt idx="261">
                  <c:v>526.01170000000002</c:v>
                </c:pt>
                <c:pt idx="262">
                  <c:v>526.49379999999996</c:v>
                </c:pt>
                <c:pt idx="263">
                  <c:v>526.976</c:v>
                </c:pt>
                <c:pt idx="264">
                  <c:v>527.45809999999994</c:v>
                </c:pt>
                <c:pt idx="265">
                  <c:v>527.9402</c:v>
                </c:pt>
                <c:pt idx="266">
                  <c:v>528.42240000000004</c:v>
                </c:pt>
                <c:pt idx="267">
                  <c:v>528.90449999999998</c:v>
                </c:pt>
                <c:pt idx="268">
                  <c:v>529.38670000000002</c:v>
                </c:pt>
                <c:pt idx="269">
                  <c:v>529.86879999999996</c:v>
                </c:pt>
                <c:pt idx="270">
                  <c:v>530.351</c:v>
                </c:pt>
                <c:pt idx="271">
                  <c:v>530.83309999999994</c:v>
                </c:pt>
                <c:pt idx="272">
                  <c:v>531.3152</c:v>
                </c:pt>
                <c:pt idx="273">
                  <c:v>531.79740000000004</c:v>
                </c:pt>
                <c:pt idx="274">
                  <c:v>532.27949999999998</c:v>
                </c:pt>
                <c:pt idx="275">
                  <c:v>532.76160000000004</c:v>
                </c:pt>
                <c:pt idx="276">
                  <c:v>533.24379999999996</c:v>
                </c:pt>
                <c:pt idx="277">
                  <c:v>533.72590000000002</c:v>
                </c:pt>
                <c:pt idx="278">
                  <c:v>534.20799999999997</c:v>
                </c:pt>
                <c:pt idx="279">
                  <c:v>534.6902</c:v>
                </c:pt>
                <c:pt idx="280">
                  <c:v>535.17229999999995</c:v>
                </c:pt>
                <c:pt idx="281">
                  <c:v>535.65440000000001</c:v>
                </c:pt>
                <c:pt idx="282">
                  <c:v>536.13660000000004</c:v>
                </c:pt>
                <c:pt idx="283">
                  <c:v>536.61869999999999</c:v>
                </c:pt>
                <c:pt idx="284">
                  <c:v>537.10080000000005</c:v>
                </c:pt>
                <c:pt idx="285">
                  <c:v>537.58299999999997</c:v>
                </c:pt>
                <c:pt idx="286">
                  <c:v>538.06510000000003</c:v>
                </c:pt>
                <c:pt idx="287">
                  <c:v>538.54719999999998</c:v>
                </c:pt>
                <c:pt idx="288">
                  <c:v>539.02940000000001</c:v>
                </c:pt>
                <c:pt idx="289">
                  <c:v>539.51149999999996</c:v>
                </c:pt>
                <c:pt idx="290">
                  <c:v>539.99369999999999</c:v>
                </c:pt>
                <c:pt idx="291">
                  <c:v>540.47580000000005</c:v>
                </c:pt>
                <c:pt idx="292">
                  <c:v>540.9579</c:v>
                </c:pt>
                <c:pt idx="293">
                  <c:v>541.44010000000003</c:v>
                </c:pt>
                <c:pt idx="294">
                  <c:v>541.92219999999998</c:v>
                </c:pt>
                <c:pt idx="295">
                  <c:v>542.40440000000001</c:v>
                </c:pt>
                <c:pt idx="296">
                  <c:v>542.88649999999996</c:v>
                </c:pt>
                <c:pt idx="297">
                  <c:v>543.36869999999999</c:v>
                </c:pt>
                <c:pt idx="298">
                  <c:v>543.85080000000005</c:v>
                </c:pt>
                <c:pt idx="299">
                  <c:v>544.3329</c:v>
                </c:pt>
                <c:pt idx="300">
                  <c:v>544.81510000000003</c:v>
                </c:pt>
                <c:pt idx="301">
                  <c:v>545.29719999999998</c:v>
                </c:pt>
                <c:pt idx="302">
                  <c:v>545.77930000000003</c:v>
                </c:pt>
                <c:pt idx="303">
                  <c:v>546.26149999999996</c:v>
                </c:pt>
                <c:pt idx="304">
                  <c:v>546.74360000000001</c:v>
                </c:pt>
                <c:pt idx="305">
                  <c:v>547.22569999999996</c:v>
                </c:pt>
                <c:pt idx="306">
                  <c:v>547.7079</c:v>
                </c:pt>
                <c:pt idx="307">
                  <c:v>548.19000000000005</c:v>
                </c:pt>
                <c:pt idx="308">
                  <c:v>548.6721</c:v>
                </c:pt>
                <c:pt idx="309">
                  <c:v>549.15430000000003</c:v>
                </c:pt>
                <c:pt idx="310">
                  <c:v>549.63639999999998</c:v>
                </c:pt>
                <c:pt idx="311">
                  <c:v>550.11850000000004</c:v>
                </c:pt>
                <c:pt idx="312">
                  <c:v>550.60069999999996</c:v>
                </c:pt>
                <c:pt idx="313">
                  <c:v>551.08280000000002</c:v>
                </c:pt>
                <c:pt idx="314">
                  <c:v>551.56500000000005</c:v>
                </c:pt>
                <c:pt idx="315">
                  <c:v>552.0471</c:v>
                </c:pt>
                <c:pt idx="316">
                  <c:v>552.52919999999995</c:v>
                </c:pt>
                <c:pt idx="317">
                  <c:v>553.01139999999998</c:v>
                </c:pt>
                <c:pt idx="318">
                  <c:v>553.49350000000004</c:v>
                </c:pt>
                <c:pt idx="319">
                  <c:v>553.97559999999999</c:v>
                </c:pt>
                <c:pt idx="320">
                  <c:v>554.45780000000002</c:v>
                </c:pt>
                <c:pt idx="321">
                  <c:v>554.93989999999997</c:v>
                </c:pt>
                <c:pt idx="322">
                  <c:v>555.4221</c:v>
                </c:pt>
                <c:pt idx="323">
                  <c:v>555.90419999999995</c:v>
                </c:pt>
                <c:pt idx="324">
                  <c:v>556.38639999999998</c:v>
                </c:pt>
                <c:pt idx="325">
                  <c:v>556.86850000000004</c:v>
                </c:pt>
                <c:pt idx="326">
                  <c:v>557.35059999999999</c:v>
                </c:pt>
                <c:pt idx="327">
                  <c:v>557.83280000000002</c:v>
                </c:pt>
                <c:pt idx="328">
                  <c:v>558.31489999999997</c:v>
                </c:pt>
                <c:pt idx="329">
                  <c:v>558.7971</c:v>
                </c:pt>
                <c:pt idx="330">
                  <c:v>559.27919999999995</c:v>
                </c:pt>
                <c:pt idx="331">
                  <c:v>559.76130000000001</c:v>
                </c:pt>
                <c:pt idx="332">
                  <c:v>560.24350000000004</c:v>
                </c:pt>
                <c:pt idx="333">
                  <c:v>560.72559999999999</c:v>
                </c:pt>
                <c:pt idx="334">
                  <c:v>561.20770000000005</c:v>
                </c:pt>
                <c:pt idx="335">
                  <c:v>561.68989999999997</c:v>
                </c:pt>
                <c:pt idx="336">
                  <c:v>562.17200000000003</c:v>
                </c:pt>
                <c:pt idx="337">
                  <c:v>562.65419999999995</c:v>
                </c:pt>
                <c:pt idx="338">
                  <c:v>563.13630000000001</c:v>
                </c:pt>
                <c:pt idx="339">
                  <c:v>563.61839999999995</c:v>
                </c:pt>
                <c:pt idx="340">
                  <c:v>564.10059999999999</c:v>
                </c:pt>
                <c:pt idx="341">
                  <c:v>564.58270000000005</c:v>
                </c:pt>
                <c:pt idx="342">
                  <c:v>565.06479999999999</c:v>
                </c:pt>
                <c:pt idx="343">
                  <c:v>565.54700000000003</c:v>
                </c:pt>
                <c:pt idx="344">
                  <c:v>566.02909999999997</c:v>
                </c:pt>
                <c:pt idx="345">
                  <c:v>566.51120000000003</c:v>
                </c:pt>
                <c:pt idx="346">
                  <c:v>566.99339999999995</c:v>
                </c:pt>
                <c:pt idx="347">
                  <c:v>567.47550000000001</c:v>
                </c:pt>
                <c:pt idx="348">
                  <c:v>567.95759999999996</c:v>
                </c:pt>
                <c:pt idx="349">
                  <c:v>568.43979999999999</c:v>
                </c:pt>
                <c:pt idx="350">
                  <c:v>568.92190000000005</c:v>
                </c:pt>
                <c:pt idx="351">
                  <c:v>569.40409999999997</c:v>
                </c:pt>
                <c:pt idx="352">
                  <c:v>569.88620000000003</c:v>
                </c:pt>
                <c:pt idx="353">
                  <c:v>570.36829999999998</c:v>
                </c:pt>
                <c:pt idx="354">
                  <c:v>570.85050000000001</c:v>
                </c:pt>
                <c:pt idx="355">
                  <c:v>571.33259999999996</c:v>
                </c:pt>
                <c:pt idx="356">
                  <c:v>571.81479999999999</c:v>
                </c:pt>
                <c:pt idx="357">
                  <c:v>572.29690000000005</c:v>
                </c:pt>
                <c:pt idx="358">
                  <c:v>572.77909999999997</c:v>
                </c:pt>
                <c:pt idx="359">
                  <c:v>573.26120000000003</c:v>
                </c:pt>
                <c:pt idx="360">
                  <c:v>573.74329999999998</c:v>
                </c:pt>
                <c:pt idx="361">
                  <c:v>574.22550000000001</c:v>
                </c:pt>
                <c:pt idx="362">
                  <c:v>574.70759999999996</c:v>
                </c:pt>
                <c:pt idx="363">
                  <c:v>575.18970000000002</c:v>
                </c:pt>
                <c:pt idx="364">
                  <c:v>575.67190000000005</c:v>
                </c:pt>
                <c:pt idx="365">
                  <c:v>576.154</c:v>
                </c:pt>
                <c:pt idx="366">
                  <c:v>576.63610000000006</c:v>
                </c:pt>
                <c:pt idx="367">
                  <c:v>577.11829999999998</c:v>
                </c:pt>
                <c:pt idx="368">
                  <c:v>577.60040000000004</c:v>
                </c:pt>
                <c:pt idx="369">
                  <c:v>578.08249999999998</c:v>
                </c:pt>
                <c:pt idx="370">
                  <c:v>578.56470000000002</c:v>
                </c:pt>
                <c:pt idx="371">
                  <c:v>579.04679999999996</c:v>
                </c:pt>
                <c:pt idx="372">
                  <c:v>579.52890000000002</c:v>
                </c:pt>
                <c:pt idx="373">
                  <c:v>580.01110000000006</c:v>
                </c:pt>
                <c:pt idx="374">
                  <c:v>580.4932</c:v>
                </c:pt>
                <c:pt idx="375">
                  <c:v>580.97529999999995</c:v>
                </c:pt>
                <c:pt idx="376">
                  <c:v>581.45749999999998</c:v>
                </c:pt>
                <c:pt idx="377">
                  <c:v>581.93960000000004</c:v>
                </c:pt>
                <c:pt idx="378">
                  <c:v>582.42179999999996</c:v>
                </c:pt>
                <c:pt idx="379">
                  <c:v>582.90390000000002</c:v>
                </c:pt>
                <c:pt idx="380">
                  <c:v>583.38599999999997</c:v>
                </c:pt>
                <c:pt idx="381">
                  <c:v>583.8682</c:v>
                </c:pt>
                <c:pt idx="382">
                  <c:v>584.35029999999995</c:v>
                </c:pt>
                <c:pt idx="383">
                  <c:v>584.83249999999998</c:v>
                </c:pt>
                <c:pt idx="384">
                  <c:v>585.31460000000004</c:v>
                </c:pt>
                <c:pt idx="385">
                  <c:v>585.79679999999996</c:v>
                </c:pt>
                <c:pt idx="386">
                  <c:v>586.27890000000002</c:v>
                </c:pt>
                <c:pt idx="387">
                  <c:v>586.76099999999997</c:v>
                </c:pt>
                <c:pt idx="388">
                  <c:v>587.2432</c:v>
                </c:pt>
                <c:pt idx="389">
                  <c:v>587.72529999999995</c:v>
                </c:pt>
                <c:pt idx="390">
                  <c:v>588.20740000000001</c:v>
                </c:pt>
                <c:pt idx="391">
                  <c:v>588.68960000000004</c:v>
                </c:pt>
                <c:pt idx="392">
                  <c:v>589.17169999999999</c:v>
                </c:pt>
                <c:pt idx="393">
                  <c:v>589.65380000000005</c:v>
                </c:pt>
                <c:pt idx="394">
                  <c:v>590.13599999999997</c:v>
                </c:pt>
                <c:pt idx="395">
                  <c:v>590.61810000000003</c:v>
                </c:pt>
                <c:pt idx="396">
                  <c:v>591.10019999999997</c:v>
                </c:pt>
                <c:pt idx="397">
                  <c:v>591.58240000000001</c:v>
                </c:pt>
                <c:pt idx="398">
                  <c:v>592.06449999999995</c:v>
                </c:pt>
                <c:pt idx="399">
                  <c:v>592.54660000000001</c:v>
                </c:pt>
                <c:pt idx="400">
                  <c:v>593.02880000000005</c:v>
                </c:pt>
                <c:pt idx="401">
                  <c:v>593.51089999999999</c:v>
                </c:pt>
                <c:pt idx="402">
                  <c:v>593.99300000000005</c:v>
                </c:pt>
                <c:pt idx="403">
                  <c:v>594.47519999999997</c:v>
                </c:pt>
                <c:pt idx="404">
                  <c:v>594.95730000000003</c:v>
                </c:pt>
                <c:pt idx="405">
                  <c:v>595.43949999999995</c:v>
                </c:pt>
                <c:pt idx="406">
                  <c:v>595.92160000000001</c:v>
                </c:pt>
                <c:pt idx="407">
                  <c:v>596.40369999999996</c:v>
                </c:pt>
                <c:pt idx="408">
                  <c:v>596.88589999999999</c:v>
                </c:pt>
                <c:pt idx="409">
                  <c:v>597.36800000000005</c:v>
                </c:pt>
                <c:pt idx="410">
                  <c:v>597.85019999999997</c:v>
                </c:pt>
                <c:pt idx="411">
                  <c:v>598.33230000000003</c:v>
                </c:pt>
                <c:pt idx="412">
                  <c:v>598.81449999999995</c:v>
                </c:pt>
                <c:pt idx="413">
                  <c:v>599.29660000000001</c:v>
                </c:pt>
                <c:pt idx="414">
                  <c:v>599.77869999999996</c:v>
                </c:pt>
                <c:pt idx="415">
                  <c:v>600.26089999999999</c:v>
                </c:pt>
                <c:pt idx="416">
                  <c:v>600.74300000000005</c:v>
                </c:pt>
                <c:pt idx="417">
                  <c:v>601.2251</c:v>
                </c:pt>
                <c:pt idx="418">
                  <c:v>601.70730000000003</c:v>
                </c:pt>
                <c:pt idx="419">
                  <c:v>602.18939999999998</c:v>
                </c:pt>
                <c:pt idx="420">
                  <c:v>602.67150000000004</c:v>
                </c:pt>
                <c:pt idx="421">
                  <c:v>603.15369999999996</c:v>
                </c:pt>
                <c:pt idx="422">
                  <c:v>603.63580000000002</c:v>
                </c:pt>
                <c:pt idx="423">
                  <c:v>604.11789999999996</c:v>
                </c:pt>
                <c:pt idx="424">
                  <c:v>604.6001</c:v>
                </c:pt>
                <c:pt idx="425">
                  <c:v>605.08219999999994</c:v>
                </c:pt>
                <c:pt idx="426">
                  <c:v>605.5643</c:v>
                </c:pt>
                <c:pt idx="427">
                  <c:v>606.04650000000004</c:v>
                </c:pt>
                <c:pt idx="428">
                  <c:v>606.52859999999998</c:v>
                </c:pt>
                <c:pt idx="429">
                  <c:v>607.01070000000004</c:v>
                </c:pt>
                <c:pt idx="430">
                  <c:v>607.49289999999996</c:v>
                </c:pt>
                <c:pt idx="431">
                  <c:v>607.97500000000002</c:v>
                </c:pt>
                <c:pt idx="432">
                  <c:v>608.45719999999994</c:v>
                </c:pt>
                <c:pt idx="433">
                  <c:v>608.9393</c:v>
                </c:pt>
                <c:pt idx="434">
                  <c:v>609.42139999999995</c:v>
                </c:pt>
                <c:pt idx="435">
                  <c:v>609.90359999999998</c:v>
                </c:pt>
                <c:pt idx="436">
                  <c:v>610.38570000000004</c:v>
                </c:pt>
                <c:pt idx="437">
                  <c:v>610.86789999999996</c:v>
                </c:pt>
                <c:pt idx="438">
                  <c:v>611.35</c:v>
                </c:pt>
                <c:pt idx="439">
                  <c:v>611.83219999999994</c:v>
                </c:pt>
                <c:pt idx="440">
                  <c:v>612.3143</c:v>
                </c:pt>
                <c:pt idx="441">
                  <c:v>612.79639999999995</c:v>
                </c:pt>
                <c:pt idx="442">
                  <c:v>613.27859999999998</c:v>
                </c:pt>
                <c:pt idx="443">
                  <c:v>613.76070000000004</c:v>
                </c:pt>
                <c:pt idx="444">
                  <c:v>614.24279999999999</c:v>
                </c:pt>
                <c:pt idx="445">
                  <c:v>614.72500000000002</c:v>
                </c:pt>
                <c:pt idx="446">
                  <c:v>615.20709999999997</c:v>
                </c:pt>
                <c:pt idx="447">
                  <c:v>615.68920000000003</c:v>
                </c:pt>
                <c:pt idx="448">
                  <c:v>616.17139999999995</c:v>
                </c:pt>
                <c:pt idx="449">
                  <c:v>616.65350000000001</c:v>
                </c:pt>
                <c:pt idx="450">
                  <c:v>617.13559999999995</c:v>
                </c:pt>
                <c:pt idx="451">
                  <c:v>617.61779999999999</c:v>
                </c:pt>
                <c:pt idx="452">
                  <c:v>618.09990000000005</c:v>
                </c:pt>
                <c:pt idx="453">
                  <c:v>618.58199999999999</c:v>
                </c:pt>
                <c:pt idx="454">
                  <c:v>619.06420000000003</c:v>
                </c:pt>
                <c:pt idx="455">
                  <c:v>619.54629999999997</c:v>
                </c:pt>
                <c:pt idx="456">
                  <c:v>620.02840000000003</c:v>
                </c:pt>
                <c:pt idx="457">
                  <c:v>620.51059999999995</c:v>
                </c:pt>
                <c:pt idx="458">
                  <c:v>620.99270000000001</c:v>
                </c:pt>
                <c:pt idx="459">
                  <c:v>621.47490000000005</c:v>
                </c:pt>
                <c:pt idx="460">
                  <c:v>621.95699999999999</c:v>
                </c:pt>
                <c:pt idx="461">
                  <c:v>622.43910000000005</c:v>
                </c:pt>
                <c:pt idx="462">
                  <c:v>622.92129999999997</c:v>
                </c:pt>
                <c:pt idx="463">
                  <c:v>623.40340000000003</c:v>
                </c:pt>
                <c:pt idx="464">
                  <c:v>623.88559999999995</c:v>
                </c:pt>
                <c:pt idx="465">
                  <c:v>624.36770000000001</c:v>
                </c:pt>
                <c:pt idx="466">
                  <c:v>624.84990000000005</c:v>
                </c:pt>
                <c:pt idx="467">
                  <c:v>625.33199999999999</c:v>
                </c:pt>
                <c:pt idx="468">
                  <c:v>625.81410000000005</c:v>
                </c:pt>
                <c:pt idx="469">
                  <c:v>626.29629999999997</c:v>
                </c:pt>
                <c:pt idx="470">
                  <c:v>626.77840000000003</c:v>
                </c:pt>
                <c:pt idx="471">
                  <c:v>627.26049999999998</c:v>
                </c:pt>
                <c:pt idx="472">
                  <c:v>627.74270000000001</c:v>
                </c:pt>
                <c:pt idx="473">
                  <c:v>628.22479999999996</c:v>
                </c:pt>
                <c:pt idx="474">
                  <c:v>628.70690000000002</c:v>
                </c:pt>
                <c:pt idx="475">
                  <c:v>629.18910000000005</c:v>
                </c:pt>
                <c:pt idx="476">
                  <c:v>629.6712</c:v>
                </c:pt>
                <c:pt idx="477">
                  <c:v>630.15329999999994</c:v>
                </c:pt>
                <c:pt idx="478">
                  <c:v>630.63549999999998</c:v>
                </c:pt>
                <c:pt idx="479">
                  <c:v>631.11760000000004</c:v>
                </c:pt>
                <c:pt idx="480">
                  <c:v>631.59969999999998</c:v>
                </c:pt>
                <c:pt idx="481">
                  <c:v>632.08190000000002</c:v>
                </c:pt>
                <c:pt idx="482">
                  <c:v>632.56399999999996</c:v>
                </c:pt>
                <c:pt idx="483">
                  <c:v>633.04610000000002</c:v>
                </c:pt>
                <c:pt idx="484">
                  <c:v>633.52829999999994</c:v>
                </c:pt>
                <c:pt idx="485">
                  <c:v>634.0104</c:v>
                </c:pt>
                <c:pt idx="486">
                  <c:v>634.49260000000004</c:v>
                </c:pt>
                <c:pt idx="487">
                  <c:v>634.97469999999998</c:v>
                </c:pt>
                <c:pt idx="488">
                  <c:v>635.45680000000004</c:v>
                </c:pt>
                <c:pt idx="489">
                  <c:v>635.93899999999996</c:v>
                </c:pt>
                <c:pt idx="490">
                  <c:v>636.42110000000002</c:v>
                </c:pt>
                <c:pt idx="491">
                  <c:v>636.90329999999994</c:v>
                </c:pt>
                <c:pt idx="492">
                  <c:v>637.3854</c:v>
                </c:pt>
                <c:pt idx="493">
                  <c:v>637.86760000000004</c:v>
                </c:pt>
                <c:pt idx="494">
                  <c:v>638.34969999999998</c:v>
                </c:pt>
                <c:pt idx="495">
                  <c:v>638.83180000000004</c:v>
                </c:pt>
                <c:pt idx="496">
                  <c:v>639.31399999999996</c:v>
                </c:pt>
                <c:pt idx="497">
                  <c:v>639.79610000000002</c:v>
                </c:pt>
                <c:pt idx="498">
                  <c:v>640.27819999999997</c:v>
                </c:pt>
                <c:pt idx="499">
                  <c:v>640.7604</c:v>
                </c:pt>
                <c:pt idx="500">
                  <c:v>641.24249999999995</c:v>
                </c:pt>
                <c:pt idx="501">
                  <c:v>641.72469999999998</c:v>
                </c:pt>
                <c:pt idx="502">
                  <c:v>642.20680000000004</c:v>
                </c:pt>
                <c:pt idx="503">
                  <c:v>642.68889999999999</c:v>
                </c:pt>
                <c:pt idx="504">
                  <c:v>643.17110000000002</c:v>
                </c:pt>
                <c:pt idx="505">
                  <c:v>643.65319999999997</c:v>
                </c:pt>
                <c:pt idx="506">
                  <c:v>644.13530000000003</c:v>
                </c:pt>
                <c:pt idx="507">
                  <c:v>644.61749999999995</c:v>
                </c:pt>
                <c:pt idx="508">
                  <c:v>645.09960000000001</c:v>
                </c:pt>
                <c:pt idx="509">
                  <c:v>645.58169999999996</c:v>
                </c:pt>
                <c:pt idx="510">
                  <c:v>646.06389999999999</c:v>
                </c:pt>
                <c:pt idx="511">
                  <c:v>646.54600000000005</c:v>
                </c:pt>
                <c:pt idx="512">
                  <c:v>647.02809999999999</c:v>
                </c:pt>
                <c:pt idx="513">
                  <c:v>647.51030000000003</c:v>
                </c:pt>
                <c:pt idx="514">
                  <c:v>647.99239999999998</c:v>
                </c:pt>
                <c:pt idx="515">
                  <c:v>648.47450000000003</c:v>
                </c:pt>
                <c:pt idx="516">
                  <c:v>648.95669999999996</c:v>
                </c:pt>
                <c:pt idx="517">
                  <c:v>649.43880000000001</c:v>
                </c:pt>
                <c:pt idx="518">
                  <c:v>649.92100000000005</c:v>
                </c:pt>
                <c:pt idx="519">
                  <c:v>650.40309999999999</c:v>
                </c:pt>
                <c:pt idx="520">
                  <c:v>650.88530000000003</c:v>
                </c:pt>
                <c:pt idx="521">
                  <c:v>651.36739999999998</c:v>
                </c:pt>
                <c:pt idx="522">
                  <c:v>651.84950000000003</c:v>
                </c:pt>
                <c:pt idx="523">
                  <c:v>652.33169999999996</c:v>
                </c:pt>
                <c:pt idx="524">
                  <c:v>652.81380000000001</c:v>
                </c:pt>
                <c:pt idx="525">
                  <c:v>653.29600000000005</c:v>
                </c:pt>
                <c:pt idx="526">
                  <c:v>653.77809999999999</c:v>
                </c:pt>
                <c:pt idx="527">
                  <c:v>654.26030000000003</c:v>
                </c:pt>
                <c:pt idx="528">
                  <c:v>654.74239999999998</c:v>
                </c:pt>
                <c:pt idx="529">
                  <c:v>655.22450000000003</c:v>
                </c:pt>
                <c:pt idx="530">
                  <c:v>655.70669999999996</c:v>
                </c:pt>
                <c:pt idx="531">
                  <c:v>656.18870000000004</c:v>
                </c:pt>
                <c:pt idx="532">
                  <c:v>656.67089999999996</c:v>
                </c:pt>
                <c:pt idx="533">
                  <c:v>657.15309999999999</c:v>
                </c:pt>
                <c:pt idx="534">
                  <c:v>657.63509999999997</c:v>
                </c:pt>
                <c:pt idx="535">
                  <c:v>658.1173</c:v>
                </c:pt>
                <c:pt idx="536">
                  <c:v>658.59950000000003</c:v>
                </c:pt>
                <c:pt idx="537">
                  <c:v>659.08159999999998</c:v>
                </c:pt>
                <c:pt idx="538">
                  <c:v>659.56370000000004</c:v>
                </c:pt>
                <c:pt idx="539">
                  <c:v>660.04589999999996</c:v>
                </c:pt>
                <c:pt idx="540">
                  <c:v>660.52800000000002</c:v>
                </c:pt>
                <c:pt idx="541">
                  <c:v>661.01009999999997</c:v>
                </c:pt>
                <c:pt idx="542">
                  <c:v>661.4923</c:v>
                </c:pt>
                <c:pt idx="543">
                  <c:v>661.97439999999995</c:v>
                </c:pt>
                <c:pt idx="544">
                  <c:v>662.45650000000001</c:v>
                </c:pt>
                <c:pt idx="545">
                  <c:v>662.93870000000004</c:v>
                </c:pt>
                <c:pt idx="546">
                  <c:v>663.42079999999999</c:v>
                </c:pt>
                <c:pt idx="547">
                  <c:v>663.90300000000002</c:v>
                </c:pt>
                <c:pt idx="548">
                  <c:v>664.38509999999997</c:v>
                </c:pt>
                <c:pt idx="549">
                  <c:v>664.86720000000003</c:v>
                </c:pt>
                <c:pt idx="550">
                  <c:v>665.34939999999995</c:v>
                </c:pt>
                <c:pt idx="551">
                  <c:v>665.83150000000001</c:v>
                </c:pt>
                <c:pt idx="552">
                  <c:v>666.31370000000004</c:v>
                </c:pt>
                <c:pt idx="553">
                  <c:v>666.79579999999999</c:v>
                </c:pt>
                <c:pt idx="554">
                  <c:v>667.27800000000002</c:v>
                </c:pt>
                <c:pt idx="555">
                  <c:v>667.76009999999997</c:v>
                </c:pt>
                <c:pt idx="556">
                  <c:v>668.24220000000003</c:v>
                </c:pt>
                <c:pt idx="557">
                  <c:v>668.72439999999995</c:v>
                </c:pt>
                <c:pt idx="558">
                  <c:v>669.20650000000001</c:v>
                </c:pt>
                <c:pt idx="559">
                  <c:v>669.68859999999995</c:v>
                </c:pt>
                <c:pt idx="560">
                  <c:v>670.17079999999999</c:v>
                </c:pt>
                <c:pt idx="561">
                  <c:v>670.65290000000005</c:v>
                </c:pt>
                <c:pt idx="562">
                  <c:v>671.13499999999999</c:v>
                </c:pt>
                <c:pt idx="563">
                  <c:v>671.61720000000003</c:v>
                </c:pt>
                <c:pt idx="564">
                  <c:v>672.09929999999997</c:v>
                </c:pt>
                <c:pt idx="565">
                  <c:v>672.58140000000003</c:v>
                </c:pt>
                <c:pt idx="566">
                  <c:v>673.06359999999995</c:v>
                </c:pt>
                <c:pt idx="567">
                  <c:v>673.54570000000001</c:v>
                </c:pt>
                <c:pt idx="568">
                  <c:v>674.02779999999996</c:v>
                </c:pt>
                <c:pt idx="569">
                  <c:v>674.51</c:v>
                </c:pt>
                <c:pt idx="570">
                  <c:v>674.99210000000005</c:v>
                </c:pt>
                <c:pt idx="571">
                  <c:v>675.4742</c:v>
                </c:pt>
                <c:pt idx="572">
                  <c:v>675.95640000000003</c:v>
                </c:pt>
                <c:pt idx="573">
                  <c:v>676.43849999999998</c:v>
                </c:pt>
                <c:pt idx="574">
                  <c:v>676.92070000000001</c:v>
                </c:pt>
                <c:pt idx="575">
                  <c:v>677.40279999999996</c:v>
                </c:pt>
                <c:pt idx="576">
                  <c:v>677.88490000000002</c:v>
                </c:pt>
                <c:pt idx="577">
                  <c:v>678.36710000000005</c:v>
                </c:pt>
                <c:pt idx="578">
                  <c:v>678.8492</c:v>
                </c:pt>
                <c:pt idx="579">
                  <c:v>679.33140000000003</c:v>
                </c:pt>
                <c:pt idx="580">
                  <c:v>679.81349999999998</c:v>
                </c:pt>
                <c:pt idx="581">
                  <c:v>680.29570000000001</c:v>
                </c:pt>
                <c:pt idx="582">
                  <c:v>680.77779999999996</c:v>
                </c:pt>
                <c:pt idx="583">
                  <c:v>681.25990000000002</c:v>
                </c:pt>
                <c:pt idx="584">
                  <c:v>681.74210000000005</c:v>
                </c:pt>
                <c:pt idx="585">
                  <c:v>682.2242</c:v>
                </c:pt>
                <c:pt idx="586">
                  <c:v>682.70630000000006</c:v>
                </c:pt>
                <c:pt idx="587">
                  <c:v>683.18849999999998</c:v>
                </c:pt>
                <c:pt idx="588">
                  <c:v>683.67060000000004</c:v>
                </c:pt>
                <c:pt idx="589">
                  <c:v>684.15269999999998</c:v>
                </c:pt>
                <c:pt idx="590">
                  <c:v>684.63490000000002</c:v>
                </c:pt>
                <c:pt idx="591">
                  <c:v>685.11699999999996</c:v>
                </c:pt>
                <c:pt idx="592">
                  <c:v>685.59910000000002</c:v>
                </c:pt>
                <c:pt idx="593">
                  <c:v>686.08130000000006</c:v>
                </c:pt>
                <c:pt idx="594">
                  <c:v>686.5634</c:v>
                </c:pt>
                <c:pt idx="595">
                  <c:v>687.04549999999995</c:v>
                </c:pt>
                <c:pt idx="596">
                  <c:v>687.52769999999998</c:v>
                </c:pt>
                <c:pt idx="597">
                  <c:v>688.00980000000004</c:v>
                </c:pt>
                <c:pt idx="598">
                  <c:v>688.49189999999999</c:v>
                </c:pt>
                <c:pt idx="599">
                  <c:v>688.97410000000002</c:v>
                </c:pt>
                <c:pt idx="600">
                  <c:v>689.45619999999997</c:v>
                </c:pt>
                <c:pt idx="601">
                  <c:v>689.9384</c:v>
                </c:pt>
                <c:pt idx="602">
                  <c:v>690.42049999999995</c:v>
                </c:pt>
                <c:pt idx="603">
                  <c:v>690.90260000000001</c:v>
                </c:pt>
                <c:pt idx="604">
                  <c:v>691.38480000000004</c:v>
                </c:pt>
                <c:pt idx="605">
                  <c:v>691.86689999999999</c:v>
                </c:pt>
                <c:pt idx="606">
                  <c:v>692.34910000000002</c:v>
                </c:pt>
                <c:pt idx="607">
                  <c:v>692.83119999999997</c:v>
                </c:pt>
                <c:pt idx="608">
                  <c:v>693.3134</c:v>
                </c:pt>
                <c:pt idx="609">
                  <c:v>693.79549999999995</c:v>
                </c:pt>
                <c:pt idx="610">
                  <c:v>694.27760000000001</c:v>
                </c:pt>
                <c:pt idx="611">
                  <c:v>694.75980000000004</c:v>
                </c:pt>
                <c:pt idx="612">
                  <c:v>695.24189999999999</c:v>
                </c:pt>
                <c:pt idx="613">
                  <c:v>695.72400000000005</c:v>
                </c:pt>
                <c:pt idx="614">
                  <c:v>696.20619999999997</c:v>
                </c:pt>
                <c:pt idx="615">
                  <c:v>696.68830000000003</c:v>
                </c:pt>
                <c:pt idx="616">
                  <c:v>697.17039999999997</c:v>
                </c:pt>
                <c:pt idx="617">
                  <c:v>697.65260000000001</c:v>
                </c:pt>
                <c:pt idx="618">
                  <c:v>698.13469999999995</c:v>
                </c:pt>
                <c:pt idx="619">
                  <c:v>698.61680000000001</c:v>
                </c:pt>
                <c:pt idx="620">
                  <c:v>699.09900000000005</c:v>
                </c:pt>
                <c:pt idx="621">
                  <c:v>699.58109999999999</c:v>
                </c:pt>
                <c:pt idx="622">
                  <c:v>700.06320000000005</c:v>
                </c:pt>
                <c:pt idx="623">
                  <c:v>700.54539999999997</c:v>
                </c:pt>
                <c:pt idx="624">
                  <c:v>701.02750000000003</c:v>
                </c:pt>
                <c:pt idx="625">
                  <c:v>701.50959999999998</c:v>
                </c:pt>
                <c:pt idx="626">
                  <c:v>701.99180000000001</c:v>
                </c:pt>
                <c:pt idx="627">
                  <c:v>702.47389999999996</c:v>
                </c:pt>
                <c:pt idx="628">
                  <c:v>702.95609999999999</c:v>
                </c:pt>
                <c:pt idx="629">
                  <c:v>703.43820000000005</c:v>
                </c:pt>
                <c:pt idx="630">
                  <c:v>703.9203</c:v>
                </c:pt>
                <c:pt idx="631">
                  <c:v>704.40250000000003</c:v>
                </c:pt>
                <c:pt idx="632">
                  <c:v>704.88459999999998</c:v>
                </c:pt>
                <c:pt idx="633">
                  <c:v>705.36680000000001</c:v>
                </c:pt>
                <c:pt idx="634">
                  <c:v>705.84889999999996</c:v>
                </c:pt>
                <c:pt idx="635">
                  <c:v>706.33109999999999</c:v>
                </c:pt>
                <c:pt idx="636">
                  <c:v>706.81320000000005</c:v>
                </c:pt>
                <c:pt idx="637">
                  <c:v>707.2953</c:v>
                </c:pt>
                <c:pt idx="638">
                  <c:v>707.77750000000003</c:v>
                </c:pt>
                <c:pt idx="639">
                  <c:v>708.25959999999998</c:v>
                </c:pt>
                <c:pt idx="640">
                  <c:v>708.74170000000004</c:v>
                </c:pt>
                <c:pt idx="641">
                  <c:v>709.22389999999996</c:v>
                </c:pt>
                <c:pt idx="642">
                  <c:v>709.70600000000002</c:v>
                </c:pt>
                <c:pt idx="643">
                  <c:v>710.18809999999996</c:v>
                </c:pt>
                <c:pt idx="644">
                  <c:v>710.6703</c:v>
                </c:pt>
                <c:pt idx="645">
                  <c:v>711.15239999999994</c:v>
                </c:pt>
                <c:pt idx="646">
                  <c:v>711.6345</c:v>
                </c:pt>
                <c:pt idx="647">
                  <c:v>712.11670000000004</c:v>
                </c:pt>
                <c:pt idx="648">
                  <c:v>712.59879999999998</c:v>
                </c:pt>
                <c:pt idx="649">
                  <c:v>713.08090000000004</c:v>
                </c:pt>
                <c:pt idx="650">
                  <c:v>713.56309999999996</c:v>
                </c:pt>
                <c:pt idx="651">
                  <c:v>714.04520000000002</c:v>
                </c:pt>
                <c:pt idx="652">
                  <c:v>714.52729999999997</c:v>
                </c:pt>
                <c:pt idx="653">
                  <c:v>715.0095</c:v>
                </c:pt>
                <c:pt idx="654">
                  <c:v>715.49159999999995</c:v>
                </c:pt>
                <c:pt idx="655">
                  <c:v>715.97379999999998</c:v>
                </c:pt>
                <c:pt idx="656">
                  <c:v>716.45590000000004</c:v>
                </c:pt>
                <c:pt idx="657">
                  <c:v>716.93799999999999</c:v>
                </c:pt>
                <c:pt idx="658">
                  <c:v>717.42020000000002</c:v>
                </c:pt>
                <c:pt idx="659">
                  <c:v>717.90229999999997</c:v>
                </c:pt>
                <c:pt idx="660">
                  <c:v>718.3845</c:v>
                </c:pt>
                <c:pt idx="661">
                  <c:v>718.86659999999995</c:v>
                </c:pt>
                <c:pt idx="662">
                  <c:v>719.34879999999998</c:v>
                </c:pt>
                <c:pt idx="663">
                  <c:v>719.83090000000004</c:v>
                </c:pt>
                <c:pt idx="664">
                  <c:v>720.31299999999999</c:v>
                </c:pt>
                <c:pt idx="665">
                  <c:v>720.79520000000002</c:v>
                </c:pt>
                <c:pt idx="666">
                  <c:v>721.27729999999997</c:v>
                </c:pt>
                <c:pt idx="667">
                  <c:v>721.75940000000003</c:v>
                </c:pt>
                <c:pt idx="668">
                  <c:v>722.24159999999995</c:v>
                </c:pt>
                <c:pt idx="669">
                  <c:v>722.72370000000001</c:v>
                </c:pt>
                <c:pt idx="670">
                  <c:v>723.20579999999995</c:v>
                </c:pt>
                <c:pt idx="671">
                  <c:v>723.68799999999999</c:v>
                </c:pt>
                <c:pt idx="672">
                  <c:v>724.17010000000005</c:v>
                </c:pt>
                <c:pt idx="673">
                  <c:v>724.65219999999999</c:v>
                </c:pt>
                <c:pt idx="674">
                  <c:v>725.13440000000003</c:v>
                </c:pt>
                <c:pt idx="675">
                  <c:v>725.61659999999995</c:v>
                </c:pt>
                <c:pt idx="676">
                  <c:v>726.09860000000003</c:v>
                </c:pt>
                <c:pt idx="677">
                  <c:v>726.58079999999995</c:v>
                </c:pt>
                <c:pt idx="678">
                  <c:v>727.06299999999999</c:v>
                </c:pt>
                <c:pt idx="679">
                  <c:v>727.54499999999996</c:v>
                </c:pt>
                <c:pt idx="680">
                  <c:v>728.02719999999999</c:v>
                </c:pt>
                <c:pt idx="681">
                  <c:v>728.50940000000003</c:v>
                </c:pt>
                <c:pt idx="682">
                  <c:v>728.99149999999997</c:v>
                </c:pt>
                <c:pt idx="683">
                  <c:v>729.47360000000003</c:v>
                </c:pt>
                <c:pt idx="684">
                  <c:v>729.95579999999995</c:v>
                </c:pt>
                <c:pt idx="685">
                  <c:v>730.43790000000001</c:v>
                </c:pt>
                <c:pt idx="686">
                  <c:v>730.92</c:v>
                </c:pt>
                <c:pt idx="687">
                  <c:v>731.40219999999999</c:v>
                </c:pt>
                <c:pt idx="688">
                  <c:v>731.88430000000005</c:v>
                </c:pt>
                <c:pt idx="689">
                  <c:v>732.36649999999997</c:v>
                </c:pt>
                <c:pt idx="690">
                  <c:v>732.84860000000003</c:v>
                </c:pt>
                <c:pt idx="691">
                  <c:v>733.33069999999998</c:v>
                </c:pt>
                <c:pt idx="692">
                  <c:v>733.81290000000001</c:v>
                </c:pt>
                <c:pt idx="693">
                  <c:v>734.29499999999996</c:v>
                </c:pt>
                <c:pt idx="694">
                  <c:v>734.77710000000002</c:v>
                </c:pt>
                <c:pt idx="695">
                  <c:v>735.25930000000005</c:v>
                </c:pt>
                <c:pt idx="696">
                  <c:v>735.74149999999997</c:v>
                </c:pt>
                <c:pt idx="697">
                  <c:v>736.22349999999994</c:v>
                </c:pt>
                <c:pt idx="698">
                  <c:v>736.70569999999998</c:v>
                </c:pt>
                <c:pt idx="699">
                  <c:v>737.18790000000001</c:v>
                </c:pt>
                <c:pt idx="700">
                  <c:v>737.66989999999998</c:v>
                </c:pt>
                <c:pt idx="701">
                  <c:v>738.15210000000002</c:v>
                </c:pt>
                <c:pt idx="702">
                  <c:v>738.63430000000005</c:v>
                </c:pt>
                <c:pt idx="703">
                  <c:v>739.11630000000002</c:v>
                </c:pt>
                <c:pt idx="704">
                  <c:v>739.59849999999994</c:v>
                </c:pt>
                <c:pt idx="705">
                  <c:v>740.08069999999998</c:v>
                </c:pt>
                <c:pt idx="706">
                  <c:v>740.56269999999995</c:v>
                </c:pt>
                <c:pt idx="707">
                  <c:v>741.04489999999998</c:v>
                </c:pt>
                <c:pt idx="708">
                  <c:v>741.52710000000002</c:v>
                </c:pt>
                <c:pt idx="709">
                  <c:v>742.00919999999996</c:v>
                </c:pt>
                <c:pt idx="710">
                  <c:v>742.49130000000002</c:v>
                </c:pt>
                <c:pt idx="711">
                  <c:v>742.97349999999994</c:v>
                </c:pt>
                <c:pt idx="712">
                  <c:v>743.4556</c:v>
                </c:pt>
                <c:pt idx="713">
                  <c:v>743.93769999999995</c:v>
                </c:pt>
                <c:pt idx="714">
                  <c:v>744.41989999999998</c:v>
                </c:pt>
                <c:pt idx="715">
                  <c:v>744.90200000000004</c:v>
                </c:pt>
                <c:pt idx="716">
                  <c:v>745.38419999999996</c:v>
                </c:pt>
                <c:pt idx="717">
                  <c:v>745.86630000000002</c:v>
                </c:pt>
                <c:pt idx="718">
                  <c:v>746.34839999999997</c:v>
                </c:pt>
                <c:pt idx="719">
                  <c:v>746.8306</c:v>
                </c:pt>
                <c:pt idx="720">
                  <c:v>747.31269999999995</c:v>
                </c:pt>
                <c:pt idx="721">
                  <c:v>747.79489999999998</c:v>
                </c:pt>
                <c:pt idx="722">
                  <c:v>748.27700000000004</c:v>
                </c:pt>
                <c:pt idx="723">
                  <c:v>748.75919999999996</c:v>
                </c:pt>
                <c:pt idx="724">
                  <c:v>749.24130000000002</c:v>
                </c:pt>
                <c:pt idx="725">
                  <c:v>749.72339999999997</c:v>
                </c:pt>
                <c:pt idx="726">
                  <c:v>750.2056</c:v>
                </c:pt>
                <c:pt idx="727">
                  <c:v>750.68769999999995</c:v>
                </c:pt>
                <c:pt idx="728">
                  <c:v>751.16980000000001</c:v>
                </c:pt>
                <c:pt idx="729">
                  <c:v>751.65200000000004</c:v>
                </c:pt>
                <c:pt idx="730">
                  <c:v>752.13409999999999</c:v>
                </c:pt>
                <c:pt idx="731">
                  <c:v>752.61620000000005</c:v>
                </c:pt>
                <c:pt idx="732">
                  <c:v>753.09839999999997</c:v>
                </c:pt>
                <c:pt idx="733">
                  <c:v>753.58050000000003</c:v>
                </c:pt>
                <c:pt idx="734">
                  <c:v>754.06259999999997</c:v>
                </c:pt>
                <c:pt idx="735">
                  <c:v>754.54480000000001</c:v>
                </c:pt>
                <c:pt idx="736">
                  <c:v>755.02689999999996</c:v>
                </c:pt>
                <c:pt idx="737">
                  <c:v>755.50900000000001</c:v>
                </c:pt>
                <c:pt idx="738">
                  <c:v>755.99120000000005</c:v>
                </c:pt>
                <c:pt idx="739">
                  <c:v>756.47329999999999</c:v>
                </c:pt>
                <c:pt idx="740">
                  <c:v>756.95540000000005</c:v>
                </c:pt>
                <c:pt idx="741">
                  <c:v>757.43759999999997</c:v>
                </c:pt>
                <c:pt idx="742">
                  <c:v>757.91970000000003</c:v>
                </c:pt>
                <c:pt idx="743">
                  <c:v>758.40189999999996</c:v>
                </c:pt>
                <c:pt idx="744">
                  <c:v>758.88400000000001</c:v>
                </c:pt>
                <c:pt idx="745">
                  <c:v>759.36609999999996</c:v>
                </c:pt>
                <c:pt idx="746">
                  <c:v>759.84829999999999</c:v>
                </c:pt>
                <c:pt idx="747">
                  <c:v>760.33040000000005</c:v>
                </c:pt>
                <c:pt idx="748">
                  <c:v>760.81259999999997</c:v>
                </c:pt>
                <c:pt idx="749">
                  <c:v>761.29470000000003</c:v>
                </c:pt>
                <c:pt idx="750">
                  <c:v>761.77689999999996</c:v>
                </c:pt>
                <c:pt idx="751">
                  <c:v>762.25900000000001</c:v>
                </c:pt>
                <c:pt idx="752">
                  <c:v>762.74109999999996</c:v>
                </c:pt>
                <c:pt idx="753">
                  <c:v>763.22329999999999</c:v>
                </c:pt>
                <c:pt idx="754">
                  <c:v>763.70540000000005</c:v>
                </c:pt>
                <c:pt idx="755">
                  <c:v>764.1875</c:v>
                </c:pt>
                <c:pt idx="756">
                  <c:v>764.66970000000003</c:v>
                </c:pt>
                <c:pt idx="757">
                  <c:v>765.15179999999998</c:v>
                </c:pt>
                <c:pt idx="758">
                  <c:v>765.63390000000004</c:v>
                </c:pt>
                <c:pt idx="759">
                  <c:v>766.11609999999996</c:v>
                </c:pt>
                <c:pt idx="760">
                  <c:v>766.59820000000002</c:v>
                </c:pt>
                <c:pt idx="761">
                  <c:v>767.08029999999997</c:v>
                </c:pt>
                <c:pt idx="762">
                  <c:v>767.5625</c:v>
                </c:pt>
                <c:pt idx="763">
                  <c:v>768.04459999999995</c:v>
                </c:pt>
                <c:pt idx="764">
                  <c:v>768.52670000000001</c:v>
                </c:pt>
                <c:pt idx="765">
                  <c:v>769.00890000000004</c:v>
                </c:pt>
                <c:pt idx="766">
                  <c:v>769.49099999999999</c:v>
                </c:pt>
                <c:pt idx="767">
                  <c:v>769.97310000000004</c:v>
                </c:pt>
                <c:pt idx="768">
                  <c:v>770.45529999999997</c:v>
                </c:pt>
                <c:pt idx="769">
                  <c:v>770.93740000000003</c:v>
                </c:pt>
                <c:pt idx="770">
                  <c:v>771.41959999999995</c:v>
                </c:pt>
                <c:pt idx="771">
                  <c:v>771.90170000000001</c:v>
                </c:pt>
                <c:pt idx="772">
                  <c:v>772.38390000000004</c:v>
                </c:pt>
                <c:pt idx="773">
                  <c:v>772.86599999999999</c:v>
                </c:pt>
                <c:pt idx="774">
                  <c:v>773.34810000000004</c:v>
                </c:pt>
                <c:pt idx="775">
                  <c:v>773.83029999999997</c:v>
                </c:pt>
                <c:pt idx="776">
                  <c:v>774.31240000000003</c:v>
                </c:pt>
                <c:pt idx="777">
                  <c:v>774.79459999999995</c:v>
                </c:pt>
                <c:pt idx="778">
                  <c:v>775.27670000000001</c:v>
                </c:pt>
                <c:pt idx="779">
                  <c:v>775.75879999999995</c:v>
                </c:pt>
                <c:pt idx="780">
                  <c:v>776.24099999999999</c:v>
                </c:pt>
                <c:pt idx="781">
                  <c:v>776.72310000000004</c:v>
                </c:pt>
                <c:pt idx="782">
                  <c:v>777.20519999999999</c:v>
                </c:pt>
                <c:pt idx="783">
                  <c:v>777.68740000000003</c:v>
                </c:pt>
                <c:pt idx="784">
                  <c:v>778.16949999999997</c:v>
                </c:pt>
                <c:pt idx="785">
                  <c:v>778.65160000000003</c:v>
                </c:pt>
                <c:pt idx="786">
                  <c:v>779.13379999999995</c:v>
                </c:pt>
                <c:pt idx="787">
                  <c:v>779.61590000000001</c:v>
                </c:pt>
                <c:pt idx="788">
                  <c:v>780.09799999999996</c:v>
                </c:pt>
                <c:pt idx="789">
                  <c:v>780.58019999999999</c:v>
                </c:pt>
                <c:pt idx="790">
                  <c:v>781.06230000000005</c:v>
                </c:pt>
                <c:pt idx="791">
                  <c:v>781.5444</c:v>
                </c:pt>
                <c:pt idx="792">
                  <c:v>782.02660000000003</c:v>
                </c:pt>
                <c:pt idx="793">
                  <c:v>782.50869999999998</c:v>
                </c:pt>
                <c:pt idx="794">
                  <c:v>782.99080000000004</c:v>
                </c:pt>
                <c:pt idx="795">
                  <c:v>783.47299999999996</c:v>
                </c:pt>
                <c:pt idx="796">
                  <c:v>783.95510000000002</c:v>
                </c:pt>
                <c:pt idx="797">
                  <c:v>784.43730000000005</c:v>
                </c:pt>
                <c:pt idx="798">
                  <c:v>784.9194</c:v>
                </c:pt>
                <c:pt idx="799">
                  <c:v>785.40160000000003</c:v>
                </c:pt>
                <c:pt idx="800">
                  <c:v>785.88369999999998</c:v>
                </c:pt>
                <c:pt idx="801">
                  <c:v>786.36580000000004</c:v>
                </c:pt>
                <c:pt idx="802">
                  <c:v>786.84799999999996</c:v>
                </c:pt>
                <c:pt idx="803">
                  <c:v>787.33010000000002</c:v>
                </c:pt>
                <c:pt idx="804">
                  <c:v>787.81230000000005</c:v>
                </c:pt>
                <c:pt idx="805">
                  <c:v>788.2944</c:v>
                </c:pt>
                <c:pt idx="806">
                  <c:v>788.77650000000006</c:v>
                </c:pt>
                <c:pt idx="807">
                  <c:v>789.25869999999998</c:v>
                </c:pt>
                <c:pt idx="808">
                  <c:v>789.74080000000004</c:v>
                </c:pt>
                <c:pt idx="809">
                  <c:v>790.22289999999998</c:v>
                </c:pt>
                <c:pt idx="810">
                  <c:v>790.70510000000002</c:v>
                </c:pt>
                <c:pt idx="811">
                  <c:v>791.18719999999996</c:v>
                </c:pt>
                <c:pt idx="812">
                  <c:v>791.66930000000002</c:v>
                </c:pt>
                <c:pt idx="813">
                  <c:v>792.15150000000006</c:v>
                </c:pt>
                <c:pt idx="814">
                  <c:v>792.6336</c:v>
                </c:pt>
                <c:pt idx="815">
                  <c:v>793.11569999999995</c:v>
                </c:pt>
                <c:pt idx="816">
                  <c:v>793.59789999999998</c:v>
                </c:pt>
                <c:pt idx="817">
                  <c:v>794.08</c:v>
                </c:pt>
                <c:pt idx="818">
                  <c:v>794.56209999999999</c:v>
                </c:pt>
                <c:pt idx="819">
                  <c:v>795.04430000000002</c:v>
                </c:pt>
                <c:pt idx="820">
                  <c:v>795.52639999999997</c:v>
                </c:pt>
                <c:pt idx="821">
                  <c:v>796.00850000000003</c:v>
                </c:pt>
                <c:pt idx="822">
                  <c:v>796.49069999999995</c:v>
                </c:pt>
                <c:pt idx="823">
                  <c:v>796.97280000000001</c:v>
                </c:pt>
                <c:pt idx="824">
                  <c:v>797.45500000000004</c:v>
                </c:pt>
                <c:pt idx="825">
                  <c:v>797.93709999999999</c:v>
                </c:pt>
                <c:pt idx="826">
                  <c:v>798.41930000000002</c:v>
                </c:pt>
                <c:pt idx="827">
                  <c:v>798.90139999999997</c:v>
                </c:pt>
                <c:pt idx="828">
                  <c:v>799.38350000000003</c:v>
                </c:pt>
                <c:pt idx="829">
                  <c:v>799.86569999999995</c:v>
                </c:pt>
                <c:pt idx="830">
                  <c:v>800.34780000000001</c:v>
                </c:pt>
                <c:pt idx="831">
                  <c:v>800.83</c:v>
                </c:pt>
                <c:pt idx="832">
                  <c:v>801.31209999999999</c:v>
                </c:pt>
                <c:pt idx="833">
                  <c:v>801.79420000000005</c:v>
                </c:pt>
                <c:pt idx="834">
                  <c:v>802.27639999999997</c:v>
                </c:pt>
                <c:pt idx="835">
                  <c:v>802.75850000000003</c:v>
                </c:pt>
                <c:pt idx="836">
                  <c:v>803.24059999999997</c:v>
                </c:pt>
                <c:pt idx="837">
                  <c:v>803.72280000000001</c:v>
                </c:pt>
                <c:pt idx="838">
                  <c:v>804.20489999999995</c:v>
                </c:pt>
                <c:pt idx="839">
                  <c:v>804.68700000000001</c:v>
                </c:pt>
                <c:pt idx="840">
                  <c:v>805.16920000000005</c:v>
                </c:pt>
                <c:pt idx="841">
                  <c:v>805.65129999999999</c:v>
                </c:pt>
                <c:pt idx="842">
                  <c:v>806.13340000000005</c:v>
                </c:pt>
                <c:pt idx="843">
                  <c:v>806.61559999999997</c:v>
                </c:pt>
                <c:pt idx="844">
                  <c:v>807.09770000000003</c:v>
                </c:pt>
                <c:pt idx="845">
                  <c:v>807.57979999999998</c:v>
                </c:pt>
                <c:pt idx="846">
                  <c:v>808.06200000000001</c:v>
                </c:pt>
                <c:pt idx="847">
                  <c:v>808.54409999999996</c:v>
                </c:pt>
                <c:pt idx="848">
                  <c:v>809.02620000000002</c:v>
                </c:pt>
                <c:pt idx="849">
                  <c:v>809.50840000000005</c:v>
                </c:pt>
                <c:pt idx="850">
                  <c:v>809.9905</c:v>
                </c:pt>
                <c:pt idx="851">
                  <c:v>810.47270000000003</c:v>
                </c:pt>
                <c:pt idx="852">
                  <c:v>810.95479999999998</c:v>
                </c:pt>
                <c:pt idx="853">
                  <c:v>811.43700000000001</c:v>
                </c:pt>
                <c:pt idx="854">
                  <c:v>811.91909999999996</c:v>
                </c:pt>
                <c:pt idx="855">
                  <c:v>812.40120000000002</c:v>
                </c:pt>
                <c:pt idx="856">
                  <c:v>812.88340000000005</c:v>
                </c:pt>
                <c:pt idx="857">
                  <c:v>813.3655</c:v>
                </c:pt>
                <c:pt idx="858">
                  <c:v>813.84770000000003</c:v>
                </c:pt>
                <c:pt idx="859">
                  <c:v>814.32979999999998</c:v>
                </c:pt>
                <c:pt idx="860">
                  <c:v>814.81190000000004</c:v>
                </c:pt>
                <c:pt idx="861">
                  <c:v>815.29409999999996</c:v>
                </c:pt>
                <c:pt idx="862">
                  <c:v>815.77620000000002</c:v>
                </c:pt>
                <c:pt idx="863">
                  <c:v>816.25829999999996</c:v>
                </c:pt>
                <c:pt idx="864">
                  <c:v>816.7405</c:v>
                </c:pt>
                <c:pt idx="865">
                  <c:v>817.22270000000003</c:v>
                </c:pt>
                <c:pt idx="866">
                  <c:v>817.7047</c:v>
                </c:pt>
                <c:pt idx="867">
                  <c:v>818.18690000000004</c:v>
                </c:pt>
                <c:pt idx="868">
                  <c:v>818.66909999999996</c:v>
                </c:pt>
                <c:pt idx="869">
                  <c:v>819.15110000000004</c:v>
                </c:pt>
                <c:pt idx="870">
                  <c:v>819.63329999999996</c:v>
                </c:pt>
                <c:pt idx="871">
                  <c:v>820.1155</c:v>
                </c:pt>
                <c:pt idx="872">
                  <c:v>820.59749999999997</c:v>
                </c:pt>
                <c:pt idx="873">
                  <c:v>821.0797</c:v>
                </c:pt>
                <c:pt idx="874">
                  <c:v>821.56190000000004</c:v>
                </c:pt>
                <c:pt idx="875">
                  <c:v>822.04390000000001</c:v>
                </c:pt>
                <c:pt idx="876">
                  <c:v>822.52610000000004</c:v>
                </c:pt>
                <c:pt idx="877">
                  <c:v>823.00829999999996</c:v>
                </c:pt>
                <c:pt idx="878">
                  <c:v>823.49040000000002</c:v>
                </c:pt>
                <c:pt idx="879">
                  <c:v>823.97249999999997</c:v>
                </c:pt>
                <c:pt idx="880">
                  <c:v>824.4547</c:v>
                </c:pt>
                <c:pt idx="881">
                  <c:v>824.93679999999995</c:v>
                </c:pt>
                <c:pt idx="882">
                  <c:v>825.41890000000001</c:v>
                </c:pt>
                <c:pt idx="883">
                  <c:v>825.90110000000004</c:v>
                </c:pt>
                <c:pt idx="884">
                  <c:v>826.38319999999999</c:v>
                </c:pt>
                <c:pt idx="885">
                  <c:v>826.86540000000002</c:v>
                </c:pt>
                <c:pt idx="886">
                  <c:v>827.34749999999997</c:v>
                </c:pt>
                <c:pt idx="887">
                  <c:v>827.82960000000003</c:v>
                </c:pt>
                <c:pt idx="888">
                  <c:v>828.31179999999995</c:v>
                </c:pt>
                <c:pt idx="889">
                  <c:v>828.79390000000001</c:v>
                </c:pt>
                <c:pt idx="890">
                  <c:v>829.27599999999995</c:v>
                </c:pt>
                <c:pt idx="891">
                  <c:v>829.75819999999999</c:v>
                </c:pt>
                <c:pt idx="892">
                  <c:v>830.24040000000002</c:v>
                </c:pt>
                <c:pt idx="893">
                  <c:v>830.72239999999999</c:v>
                </c:pt>
                <c:pt idx="894">
                  <c:v>831.20460000000003</c:v>
                </c:pt>
                <c:pt idx="895">
                  <c:v>831.68679999999995</c:v>
                </c:pt>
                <c:pt idx="896">
                  <c:v>832.16880000000003</c:v>
                </c:pt>
                <c:pt idx="897">
                  <c:v>832.65099999999995</c:v>
                </c:pt>
                <c:pt idx="898">
                  <c:v>833.13319999999999</c:v>
                </c:pt>
                <c:pt idx="899">
                  <c:v>833.61519999999996</c:v>
                </c:pt>
                <c:pt idx="900">
                  <c:v>834.09739999999999</c:v>
                </c:pt>
                <c:pt idx="901">
                  <c:v>834.57960000000003</c:v>
                </c:pt>
                <c:pt idx="902">
                  <c:v>835.0616</c:v>
                </c:pt>
                <c:pt idx="903">
                  <c:v>835.54380000000003</c:v>
                </c:pt>
                <c:pt idx="904">
                  <c:v>836.02599999999995</c:v>
                </c:pt>
                <c:pt idx="905">
                  <c:v>836.50810000000001</c:v>
                </c:pt>
                <c:pt idx="906">
                  <c:v>836.99019999999996</c:v>
                </c:pt>
                <c:pt idx="907">
                  <c:v>837.47239999999999</c:v>
                </c:pt>
                <c:pt idx="908">
                  <c:v>837.95450000000005</c:v>
                </c:pt>
                <c:pt idx="909">
                  <c:v>838.4366</c:v>
                </c:pt>
                <c:pt idx="910">
                  <c:v>838.91880000000003</c:v>
                </c:pt>
                <c:pt idx="911">
                  <c:v>839.40089999999998</c:v>
                </c:pt>
                <c:pt idx="912">
                  <c:v>839.88310000000001</c:v>
                </c:pt>
                <c:pt idx="913">
                  <c:v>840.36519999999996</c:v>
                </c:pt>
                <c:pt idx="914">
                  <c:v>840.84739999999999</c:v>
                </c:pt>
                <c:pt idx="915">
                  <c:v>841.32950000000005</c:v>
                </c:pt>
                <c:pt idx="916">
                  <c:v>841.8116</c:v>
                </c:pt>
                <c:pt idx="917">
                  <c:v>842.29380000000003</c:v>
                </c:pt>
                <c:pt idx="918">
                  <c:v>842.77589999999998</c:v>
                </c:pt>
                <c:pt idx="919">
                  <c:v>843.25810000000001</c:v>
                </c:pt>
                <c:pt idx="920">
                  <c:v>843.74019999999996</c:v>
                </c:pt>
                <c:pt idx="921">
                  <c:v>844.22230000000002</c:v>
                </c:pt>
                <c:pt idx="922">
                  <c:v>844.70450000000005</c:v>
                </c:pt>
                <c:pt idx="923">
                  <c:v>845.1866</c:v>
                </c:pt>
                <c:pt idx="924">
                  <c:v>845.66869999999994</c:v>
                </c:pt>
                <c:pt idx="925">
                  <c:v>846.15089999999998</c:v>
                </c:pt>
                <c:pt idx="926">
                  <c:v>846.63300000000004</c:v>
                </c:pt>
                <c:pt idx="927">
                  <c:v>847.11509999999998</c:v>
                </c:pt>
                <c:pt idx="928">
                  <c:v>847.59730000000002</c:v>
                </c:pt>
                <c:pt idx="929">
                  <c:v>848.07939999999996</c:v>
                </c:pt>
                <c:pt idx="930">
                  <c:v>848.56150000000002</c:v>
                </c:pt>
                <c:pt idx="931">
                  <c:v>849.04369999999994</c:v>
                </c:pt>
                <c:pt idx="932">
                  <c:v>849.5258</c:v>
                </c:pt>
                <c:pt idx="933">
                  <c:v>850.00789999999995</c:v>
                </c:pt>
                <c:pt idx="934">
                  <c:v>850.49009999999998</c:v>
                </c:pt>
                <c:pt idx="935">
                  <c:v>850.97220000000004</c:v>
                </c:pt>
                <c:pt idx="936">
                  <c:v>851.45429999999999</c:v>
                </c:pt>
                <c:pt idx="937">
                  <c:v>851.93650000000002</c:v>
                </c:pt>
                <c:pt idx="938">
                  <c:v>852.41859999999997</c:v>
                </c:pt>
                <c:pt idx="939">
                  <c:v>852.9008</c:v>
                </c:pt>
                <c:pt idx="940">
                  <c:v>853.38289999999995</c:v>
                </c:pt>
                <c:pt idx="941">
                  <c:v>853.86509999999998</c:v>
                </c:pt>
                <c:pt idx="942">
                  <c:v>854.34720000000004</c:v>
                </c:pt>
                <c:pt idx="943">
                  <c:v>854.82929999999999</c:v>
                </c:pt>
                <c:pt idx="944">
                  <c:v>855.31150000000002</c:v>
                </c:pt>
                <c:pt idx="945">
                  <c:v>855.79359999999997</c:v>
                </c:pt>
                <c:pt idx="946">
                  <c:v>856.2758</c:v>
                </c:pt>
                <c:pt idx="947">
                  <c:v>856.75789999999995</c:v>
                </c:pt>
                <c:pt idx="948">
                  <c:v>857.24</c:v>
                </c:pt>
                <c:pt idx="949">
                  <c:v>857.72220000000004</c:v>
                </c:pt>
                <c:pt idx="950">
                  <c:v>858.20429999999999</c:v>
                </c:pt>
                <c:pt idx="951">
                  <c:v>858.68640000000005</c:v>
                </c:pt>
                <c:pt idx="952">
                  <c:v>859.16859999999997</c:v>
                </c:pt>
                <c:pt idx="953">
                  <c:v>859.65070000000003</c:v>
                </c:pt>
                <c:pt idx="954">
                  <c:v>860.13279999999997</c:v>
                </c:pt>
                <c:pt idx="955">
                  <c:v>860.61500000000001</c:v>
                </c:pt>
                <c:pt idx="956">
                  <c:v>861.09709999999995</c:v>
                </c:pt>
                <c:pt idx="957">
                  <c:v>861.57920000000001</c:v>
                </c:pt>
                <c:pt idx="958">
                  <c:v>862.06140000000005</c:v>
                </c:pt>
                <c:pt idx="959">
                  <c:v>862.54349999999999</c:v>
                </c:pt>
                <c:pt idx="960">
                  <c:v>863.02560000000005</c:v>
                </c:pt>
                <c:pt idx="961">
                  <c:v>863.50779999999997</c:v>
                </c:pt>
                <c:pt idx="962">
                  <c:v>863.98990000000003</c:v>
                </c:pt>
                <c:pt idx="963">
                  <c:v>864.47199999999998</c:v>
                </c:pt>
                <c:pt idx="964">
                  <c:v>864.95420000000001</c:v>
                </c:pt>
                <c:pt idx="965">
                  <c:v>865.43629999999996</c:v>
                </c:pt>
                <c:pt idx="966">
                  <c:v>865.91849999999999</c:v>
                </c:pt>
                <c:pt idx="967">
                  <c:v>866.40060000000005</c:v>
                </c:pt>
                <c:pt idx="968">
                  <c:v>866.88279999999997</c:v>
                </c:pt>
                <c:pt idx="969">
                  <c:v>867.36490000000003</c:v>
                </c:pt>
                <c:pt idx="970">
                  <c:v>867.84699999999998</c:v>
                </c:pt>
                <c:pt idx="971">
                  <c:v>868.32920000000001</c:v>
                </c:pt>
                <c:pt idx="972">
                  <c:v>868.81129999999996</c:v>
                </c:pt>
                <c:pt idx="973">
                  <c:v>869.29349999999999</c:v>
                </c:pt>
                <c:pt idx="974">
                  <c:v>869.77560000000005</c:v>
                </c:pt>
                <c:pt idx="975">
                  <c:v>870.2577</c:v>
                </c:pt>
                <c:pt idx="976">
                  <c:v>870.73990000000003</c:v>
                </c:pt>
                <c:pt idx="977">
                  <c:v>871.22199999999998</c:v>
                </c:pt>
                <c:pt idx="978">
                  <c:v>871.70410000000004</c:v>
                </c:pt>
                <c:pt idx="979">
                  <c:v>872.18629999999996</c:v>
                </c:pt>
                <c:pt idx="980">
                  <c:v>872.66840000000002</c:v>
                </c:pt>
                <c:pt idx="981">
                  <c:v>873.15049999999997</c:v>
                </c:pt>
                <c:pt idx="982">
                  <c:v>873.6327</c:v>
                </c:pt>
                <c:pt idx="983">
                  <c:v>874.11479999999995</c:v>
                </c:pt>
                <c:pt idx="984">
                  <c:v>874.59690000000001</c:v>
                </c:pt>
                <c:pt idx="985">
                  <c:v>875.07910000000004</c:v>
                </c:pt>
                <c:pt idx="986">
                  <c:v>875.56119999999999</c:v>
                </c:pt>
                <c:pt idx="987">
                  <c:v>876.04330000000004</c:v>
                </c:pt>
                <c:pt idx="988">
                  <c:v>876.52549999999997</c:v>
                </c:pt>
                <c:pt idx="989">
                  <c:v>877.00760000000002</c:v>
                </c:pt>
                <c:pt idx="990">
                  <c:v>877.48969999999997</c:v>
                </c:pt>
                <c:pt idx="991">
                  <c:v>877.97190000000001</c:v>
                </c:pt>
                <c:pt idx="992">
                  <c:v>878.45399999999995</c:v>
                </c:pt>
                <c:pt idx="993">
                  <c:v>878.93619999999999</c:v>
                </c:pt>
                <c:pt idx="994">
                  <c:v>879.41830000000004</c:v>
                </c:pt>
                <c:pt idx="995">
                  <c:v>879.90049999999997</c:v>
                </c:pt>
                <c:pt idx="996">
                  <c:v>880.38260000000002</c:v>
                </c:pt>
                <c:pt idx="997">
                  <c:v>880.86469999999997</c:v>
                </c:pt>
                <c:pt idx="998">
                  <c:v>881.34690000000001</c:v>
                </c:pt>
                <c:pt idx="999">
                  <c:v>881.82899999999995</c:v>
                </c:pt>
                <c:pt idx="1000">
                  <c:v>882.31119999999999</c:v>
                </c:pt>
                <c:pt idx="1001">
                  <c:v>882.79330000000004</c:v>
                </c:pt>
                <c:pt idx="1002">
                  <c:v>883.27539999999999</c:v>
                </c:pt>
                <c:pt idx="1003">
                  <c:v>883.75760000000002</c:v>
                </c:pt>
                <c:pt idx="1004">
                  <c:v>884.23969999999997</c:v>
                </c:pt>
                <c:pt idx="1005">
                  <c:v>884.72180000000003</c:v>
                </c:pt>
                <c:pt idx="1006">
                  <c:v>885.20399999999995</c:v>
                </c:pt>
                <c:pt idx="1007">
                  <c:v>885.68610000000001</c:v>
                </c:pt>
                <c:pt idx="1008">
                  <c:v>886.16819999999996</c:v>
                </c:pt>
                <c:pt idx="1009">
                  <c:v>886.65039999999999</c:v>
                </c:pt>
                <c:pt idx="1010">
                  <c:v>887.13250000000005</c:v>
                </c:pt>
                <c:pt idx="1011">
                  <c:v>887.6146</c:v>
                </c:pt>
                <c:pt idx="1012">
                  <c:v>888.09680000000003</c:v>
                </c:pt>
                <c:pt idx="1013">
                  <c:v>888.57889999999998</c:v>
                </c:pt>
                <c:pt idx="1014">
                  <c:v>889.06100000000004</c:v>
                </c:pt>
                <c:pt idx="1015">
                  <c:v>889.54319999999996</c:v>
                </c:pt>
                <c:pt idx="1016">
                  <c:v>890.02530000000002</c:v>
                </c:pt>
                <c:pt idx="1017">
                  <c:v>890.50739999999996</c:v>
                </c:pt>
                <c:pt idx="1018">
                  <c:v>890.9896</c:v>
                </c:pt>
                <c:pt idx="1019">
                  <c:v>891.47170000000006</c:v>
                </c:pt>
                <c:pt idx="1020">
                  <c:v>891.95389999999998</c:v>
                </c:pt>
                <c:pt idx="1021">
                  <c:v>892.43600000000004</c:v>
                </c:pt>
                <c:pt idx="1022">
                  <c:v>892.91819999999996</c:v>
                </c:pt>
                <c:pt idx="1023">
                  <c:v>893.40030000000002</c:v>
                </c:pt>
                <c:pt idx="1024">
                  <c:v>893.88239999999996</c:v>
                </c:pt>
                <c:pt idx="1025">
                  <c:v>894.3646</c:v>
                </c:pt>
                <c:pt idx="1026">
                  <c:v>894.84670000000006</c:v>
                </c:pt>
                <c:pt idx="1027">
                  <c:v>895.32889999999998</c:v>
                </c:pt>
                <c:pt idx="1028">
                  <c:v>895.81100000000004</c:v>
                </c:pt>
                <c:pt idx="1029">
                  <c:v>896.29309999999998</c:v>
                </c:pt>
                <c:pt idx="1030">
                  <c:v>896.77530000000002</c:v>
                </c:pt>
                <c:pt idx="1031">
                  <c:v>897.25739999999996</c:v>
                </c:pt>
                <c:pt idx="1032">
                  <c:v>897.73950000000002</c:v>
                </c:pt>
                <c:pt idx="1033">
                  <c:v>898.22170000000006</c:v>
                </c:pt>
                <c:pt idx="1034">
                  <c:v>898.7038</c:v>
                </c:pt>
                <c:pt idx="1035">
                  <c:v>899.18589999999995</c:v>
                </c:pt>
                <c:pt idx="1036">
                  <c:v>899.66809999999998</c:v>
                </c:pt>
                <c:pt idx="1037">
                  <c:v>900.15020000000004</c:v>
                </c:pt>
                <c:pt idx="1038">
                  <c:v>900.63229999999999</c:v>
                </c:pt>
                <c:pt idx="1039">
                  <c:v>901.11450000000002</c:v>
                </c:pt>
                <c:pt idx="1040">
                  <c:v>901.59659999999997</c:v>
                </c:pt>
                <c:pt idx="1041">
                  <c:v>902.07870000000003</c:v>
                </c:pt>
                <c:pt idx="1042">
                  <c:v>902.56089999999995</c:v>
                </c:pt>
                <c:pt idx="1043">
                  <c:v>903.04300000000001</c:v>
                </c:pt>
                <c:pt idx="1044">
                  <c:v>903.52509999999995</c:v>
                </c:pt>
                <c:pt idx="1045">
                  <c:v>904.00729999999999</c:v>
                </c:pt>
                <c:pt idx="1046">
                  <c:v>904.48940000000005</c:v>
                </c:pt>
                <c:pt idx="1047">
                  <c:v>904.97159999999997</c:v>
                </c:pt>
                <c:pt idx="1048">
                  <c:v>905.45370000000003</c:v>
                </c:pt>
                <c:pt idx="1049">
                  <c:v>905.93589999999995</c:v>
                </c:pt>
                <c:pt idx="1050">
                  <c:v>906.41800000000001</c:v>
                </c:pt>
                <c:pt idx="1051">
                  <c:v>906.90009999999995</c:v>
                </c:pt>
                <c:pt idx="1052">
                  <c:v>907.38229999999999</c:v>
                </c:pt>
                <c:pt idx="1053">
                  <c:v>907.86440000000005</c:v>
                </c:pt>
                <c:pt idx="1054">
                  <c:v>908.34659999999997</c:v>
                </c:pt>
                <c:pt idx="1055">
                  <c:v>908.82870000000003</c:v>
                </c:pt>
                <c:pt idx="1056">
                  <c:v>909.31079999999997</c:v>
                </c:pt>
                <c:pt idx="1057">
                  <c:v>909.79300000000001</c:v>
                </c:pt>
                <c:pt idx="1058">
                  <c:v>910.27509999999995</c:v>
                </c:pt>
                <c:pt idx="1059">
                  <c:v>910.75720000000001</c:v>
                </c:pt>
                <c:pt idx="1060">
                  <c:v>911.23940000000005</c:v>
                </c:pt>
                <c:pt idx="1061">
                  <c:v>911.72159999999997</c:v>
                </c:pt>
                <c:pt idx="1062">
                  <c:v>912.20360000000005</c:v>
                </c:pt>
                <c:pt idx="1063">
                  <c:v>912.68579999999997</c:v>
                </c:pt>
                <c:pt idx="1064">
                  <c:v>913.16800000000001</c:v>
                </c:pt>
                <c:pt idx="1065">
                  <c:v>913.65</c:v>
                </c:pt>
                <c:pt idx="1066">
                  <c:v>914.13220000000001</c:v>
                </c:pt>
                <c:pt idx="1067">
                  <c:v>914.61440000000005</c:v>
                </c:pt>
                <c:pt idx="1068">
                  <c:v>915.09640000000002</c:v>
                </c:pt>
                <c:pt idx="1069">
                  <c:v>915.57860000000005</c:v>
                </c:pt>
                <c:pt idx="1070">
                  <c:v>916.06079999999997</c:v>
                </c:pt>
                <c:pt idx="1071">
                  <c:v>916.54280000000006</c:v>
                </c:pt>
                <c:pt idx="1072">
                  <c:v>917.02499999999998</c:v>
                </c:pt>
                <c:pt idx="1073">
                  <c:v>917.50720000000001</c:v>
                </c:pt>
                <c:pt idx="1074">
                  <c:v>917.98929999999996</c:v>
                </c:pt>
                <c:pt idx="1075">
                  <c:v>918.47140000000002</c:v>
                </c:pt>
                <c:pt idx="1076">
                  <c:v>918.95360000000005</c:v>
                </c:pt>
                <c:pt idx="1077">
                  <c:v>919.4357</c:v>
                </c:pt>
                <c:pt idx="1078">
                  <c:v>919.91780000000006</c:v>
                </c:pt>
                <c:pt idx="1079">
                  <c:v>920.4</c:v>
                </c:pt>
                <c:pt idx="1080">
                  <c:v>920.88210000000004</c:v>
                </c:pt>
                <c:pt idx="1081">
                  <c:v>921.36429999999996</c:v>
                </c:pt>
                <c:pt idx="1082">
                  <c:v>921.84640000000002</c:v>
                </c:pt>
                <c:pt idx="1083">
                  <c:v>922.32849999999996</c:v>
                </c:pt>
                <c:pt idx="1084">
                  <c:v>922.8107</c:v>
                </c:pt>
                <c:pt idx="1085">
                  <c:v>923.29280000000006</c:v>
                </c:pt>
                <c:pt idx="1086">
                  <c:v>923.7749</c:v>
                </c:pt>
                <c:pt idx="1087">
                  <c:v>924.25710000000004</c:v>
                </c:pt>
                <c:pt idx="1088">
                  <c:v>924.73929999999996</c:v>
                </c:pt>
                <c:pt idx="1089">
                  <c:v>925.22130000000004</c:v>
                </c:pt>
                <c:pt idx="1090">
                  <c:v>925.70349999999996</c:v>
                </c:pt>
                <c:pt idx="1091">
                  <c:v>926.1857</c:v>
                </c:pt>
                <c:pt idx="1092">
                  <c:v>926.66769999999997</c:v>
                </c:pt>
                <c:pt idx="1093">
                  <c:v>927.1499</c:v>
                </c:pt>
                <c:pt idx="1094">
                  <c:v>927.63210000000004</c:v>
                </c:pt>
                <c:pt idx="1095">
                  <c:v>928.11410000000001</c:v>
                </c:pt>
                <c:pt idx="1096">
                  <c:v>928.59630000000004</c:v>
                </c:pt>
                <c:pt idx="1097">
                  <c:v>929.07849999999996</c:v>
                </c:pt>
                <c:pt idx="1098">
                  <c:v>929.56050000000005</c:v>
                </c:pt>
                <c:pt idx="1099">
                  <c:v>930.04269999999997</c:v>
                </c:pt>
                <c:pt idx="1100">
                  <c:v>930.5249</c:v>
                </c:pt>
                <c:pt idx="1101">
                  <c:v>931.00699999999995</c:v>
                </c:pt>
                <c:pt idx="1102">
                  <c:v>931.48910000000001</c:v>
                </c:pt>
                <c:pt idx="1103">
                  <c:v>931.97130000000004</c:v>
                </c:pt>
                <c:pt idx="1104">
                  <c:v>932.45339999999999</c:v>
                </c:pt>
                <c:pt idx="1105">
                  <c:v>932.93550000000005</c:v>
                </c:pt>
                <c:pt idx="1106">
                  <c:v>933.41769999999997</c:v>
                </c:pt>
                <c:pt idx="1107">
                  <c:v>933.89980000000003</c:v>
                </c:pt>
                <c:pt idx="1108">
                  <c:v>934.38199999999995</c:v>
                </c:pt>
                <c:pt idx="1109">
                  <c:v>934.86410000000001</c:v>
                </c:pt>
                <c:pt idx="1110">
                  <c:v>935.34619999999995</c:v>
                </c:pt>
                <c:pt idx="1111">
                  <c:v>935.82839999999999</c:v>
                </c:pt>
                <c:pt idx="1112">
                  <c:v>936.31050000000005</c:v>
                </c:pt>
                <c:pt idx="1113">
                  <c:v>936.79259999999999</c:v>
                </c:pt>
                <c:pt idx="1114">
                  <c:v>937.27480000000003</c:v>
                </c:pt>
                <c:pt idx="1115">
                  <c:v>937.75699999999995</c:v>
                </c:pt>
                <c:pt idx="1116">
                  <c:v>938.23900000000003</c:v>
                </c:pt>
                <c:pt idx="1117">
                  <c:v>938.72119999999995</c:v>
                </c:pt>
                <c:pt idx="1118">
                  <c:v>939.20339999999999</c:v>
                </c:pt>
                <c:pt idx="1119">
                  <c:v>939.68539999999996</c:v>
                </c:pt>
                <c:pt idx="1120">
                  <c:v>940.16759999999999</c:v>
                </c:pt>
                <c:pt idx="1121">
                  <c:v>940.64980000000003</c:v>
                </c:pt>
                <c:pt idx="1122">
                  <c:v>941.1318</c:v>
                </c:pt>
                <c:pt idx="1123">
                  <c:v>941.61400000000003</c:v>
                </c:pt>
                <c:pt idx="1124">
                  <c:v>942.09619999999995</c:v>
                </c:pt>
                <c:pt idx="1125">
                  <c:v>942.57820000000004</c:v>
                </c:pt>
                <c:pt idx="1126">
                  <c:v>943.06039999999996</c:v>
                </c:pt>
                <c:pt idx="1127">
                  <c:v>943.54259999999999</c:v>
                </c:pt>
                <c:pt idx="1128">
                  <c:v>944.02470000000005</c:v>
                </c:pt>
                <c:pt idx="1129">
                  <c:v>944.5068</c:v>
                </c:pt>
                <c:pt idx="1130">
                  <c:v>944.98900000000003</c:v>
                </c:pt>
                <c:pt idx="1131">
                  <c:v>945.47109999999998</c:v>
                </c:pt>
                <c:pt idx="1132">
                  <c:v>945.95320000000004</c:v>
                </c:pt>
                <c:pt idx="1133">
                  <c:v>946.43539999999996</c:v>
                </c:pt>
                <c:pt idx="1134">
                  <c:v>946.91750000000002</c:v>
                </c:pt>
                <c:pt idx="1135">
                  <c:v>947.39970000000005</c:v>
                </c:pt>
                <c:pt idx="1136">
                  <c:v>947.8818</c:v>
                </c:pt>
                <c:pt idx="1137">
                  <c:v>948.36389999999994</c:v>
                </c:pt>
                <c:pt idx="1138">
                  <c:v>948.84609999999998</c:v>
                </c:pt>
                <c:pt idx="1139">
                  <c:v>949.32820000000004</c:v>
                </c:pt>
                <c:pt idx="1140">
                  <c:v>949.81029999999998</c:v>
                </c:pt>
                <c:pt idx="1141">
                  <c:v>950.29250000000002</c:v>
                </c:pt>
                <c:pt idx="1142">
                  <c:v>950.77470000000005</c:v>
                </c:pt>
                <c:pt idx="1143">
                  <c:v>951.25670000000002</c:v>
                </c:pt>
                <c:pt idx="1144">
                  <c:v>951.73889999999994</c:v>
                </c:pt>
                <c:pt idx="1145">
                  <c:v>952.22109999999998</c:v>
                </c:pt>
                <c:pt idx="1146">
                  <c:v>952.70309999999995</c:v>
                </c:pt>
                <c:pt idx="1147">
                  <c:v>953.18529999999998</c:v>
                </c:pt>
                <c:pt idx="1148">
                  <c:v>953.66750000000002</c:v>
                </c:pt>
                <c:pt idx="1149">
                  <c:v>954.14949999999999</c:v>
                </c:pt>
                <c:pt idx="1150">
                  <c:v>954.63170000000002</c:v>
                </c:pt>
                <c:pt idx="1151">
                  <c:v>955.11389999999994</c:v>
                </c:pt>
                <c:pt idx="1152">
                  <c:v>955.59590000000003</c:v>
                </c:pt>
                <c:pt idx="1153">
                  <c:v>956.07809999999995</c:v>
                </c:pt>
                <c:pt idx="1154">
                  <c:v>956.56029999999998</c:v>
                </c:pt>
                <c:pt idx="1155">
                  <c:v>957.04240000000004</c:v>
                </c:pt>
                <c:pt idx="1156">
                  <c:v>957.52449999999999</c:v>
                </c:pt>
                <c:pt idx="1157">
                  <c:v>958.00670000000002</c:v>
                </c:pt>
                <c:pt idx="1158">
                  <c:v>958.48879999999997</c:v>
                </c:pt>
                <c:pt idx="1159">
                  <c:v>958.97090000000003</c:v>
                </c:pt>
                <c:pt idx="1160">
                  <c:v>959.45309999999995</c:v>
                </c:pt>
                <c:pt idx="1161">
                  <c:v>959.93520000000001</c:v>
                </c:pt>
                <c:pt idx="1162">
                  <c:v>960.41740000000004</c:v>
                </c:pt>
                <c:pt idx="1163">
                  <c:v>960.89949999999999</c:v>
                </c:pt>
                <c:pt idx="1164">
                  <c:v>961.38170000000002</c:v>
                </c:pt>
                <c:pt idx="1165">
                  <c:v>961.86379999999997</c:v>
                </c:pt>
                <c:pt idx="1166">
                  <c:v>962.34590000000003</c:v>
                </c:pt>
                <c:pt idx="1167">
                  <c:v>962.82809999999995</c:v>
                </c:pt>
                <c:pt idx="1168">
                  <c:v>963.31020000000001</c:v>
                </c:pt>
                <c:pt idx="1169">
                  <c:v>963.79240000000004</c:v>
                </c:pt>
                <c:pt idx="1170">
                  <c:v>964.27449999999999</c:v>
                </c:pt>
                <c:pt idx="1171">
                  <c:v>964.75660000000005</c:v>
                </c:pt>
                <c:pt idx="1172">
                  <c:v>965.23879999999997</c:v>
                </c:pt>
                <c:pt idx="1173">
                  <c:v>965.72090000000003</c:v>
                </c:pt>
                <c:pt idx="1174">
                  <c:v>966.20299999999997</c:v>
                </c:pt>
                <c:pt idx="1175">
                  <c:v>966.68520000000001</c:v>
                </c:pt>
                <c:pt idx="1176">
                  <c:v>967.16740000000004</c:v>
                </c:pt>
                <c:pt idx="1177">
                  <c:v>967.64940000000001</c:v>
                </c:pt>
                <c:pt idx="1178">
                  <c:v>968.13160000000005</c:v>
                </c:pt>
                <c:pt idx="1179">
                  <c:v>968.61379999999997</c:v>
                </c:pt>
                <c:pt idx="1180">
                  <c:v>969.09580000000005</c:v>
                </c:pt>
                <c:pt idx="1181">
                  <c:v>969.57799999999997</c:v>
                </c:pt>
                <c:pt idx="1182">
                  <c:v>970.06020000000001</c:v>
                </c:pt>
                <c:pt idx="1183">
                  <c:v>970.54219999999998</c:v>
                </c:pt>
                <c:pt idx="1184">
                  <c:v>971.02440000000001</c:v>
                </c:pt>
                <c:pt idx="1185">
                  <c:v>971.50660000000005</c:v>
                </c:pt>
                <c:pt idx="1186">
                  <c:v>971.98860000000002</c:v>
                </c:pt>
                <c:pt idx="1187">
                  <c:v>972.47080000000005</c:v>
                </c:pt>
                <c:pt idx="1188">
                  <c:v>972.95299999999997</c:v>
                </c:pt>
                <c:pt idx="1189">
                  <c:v>973.43510000000003</c:v>
                </c:pt>
                <c:pt idx="1190">
                  <c:v>973.91719999999998</c:v>
                </c:pt>
                <c:pt idx="1191">
                  <c:v>974.39940000000001</c:v>
                </c:pt>
                <c:pt idx="1192">
                  <c:v>974.88149999999996</c:v>
                </c:pt>
                <c:pt idx="1193">
                  <c:v>975.36360000000002</c:v>
                </c:pt>
                <c:pt idx="1194">
                  <c:v>975.84580000000005</c:v>
                </c:pt>
                <c:pt idx="1195">
                  <c:v>976.3279</c:v>
                </c:pt>
                <c:pt idx="1196">
                  <c:v>976.81010000000003</c:v>
                </c:pt>
                <c:pt idx="1197">
                  <c:v>977.29219999999998</c:v>
                </c:pt>
                <c:pt idx="1198">
                  <c:v>977.77430000000004</c:v>
                </c:pt>
                <c:pt idx="1199">
                  <c:v>978.25649999999996</c:v>
                </c:pt>
                <c:pt idx="1200">
                  <c:v>978.73860000000002</c:v>
                </c:pt>
                <c:pt idx="1201">
                  <c:v>979.22069999999997</c:v>
                </c:pt>
                <c:pt idx="1202">
                  <c:v>979.7029</c:v>
                </c:pt>
                <c:pt idx="1203">
                  <c:v>980.18510000000003</c:v>
                </c:pt>
                <c:pt idx="1204">
                  <c:v>980.6671</c:v>
                </c:pt>
                <c:pt idx="1205">
                  <c:v>981.14930000000004</c:v>
                </c:pt>
                <c:pt idx="1206">
                  <c:v>981.63149999999996</c:v>
                </c:pt>
                <c:pt idx="1207">
                  <c:v>982.11350000000004</c:v>
                </c:pt>
                <c:pt idx="1208">
                  <c:v>982.59569999999997</c:v>
                </c:pt>
                <c:pt idx="1209">
                  <c:v>983.0779</c:v>
                </c:pt>
                <c:pt idx="1210">
                  <c:v>983.55989999999997</c:v>
                </c:pt>
                <c:pt idx="1211">
                  <c:v>984.0421</c:v>
                </c:pt>
                <c:pt idx="1212">
                  <c:v>984.52430000000004</c:v>
                </c:pt>
                <c:pt idx="1213">
                  <c:v>985.00630000000001</c:v>
                </c:pt>
                <c:pt idx="1214">
                  <c:v>985.48850000000004</c:v>
                </c:pt>
                <c:pt idx="1215">
                  <c:v>985.97069999999997</c:v>
                </c:pt>
                <c:pt idx="1216">
                  <c:v>986.45280000000002</c:v>
                </c:pt>
                <c:pt idx="1217">
                  <c:v>986.93489999999997</c:v>
                </c:pt>
                <c:pt idx="1218">
                  <c:v>987.4171</c:v>
                </c:pt>
                <c:pt idx="1219">
                  <c:v>987.89919999999995</c:v>
                </c:pt>
                <c:pt idx="1220">
                  <c:v>988.38130000000001</c:v>
                </c:pt>
                <c:pt idx="1221">
                  <c:v>988.86350000000004</c:v>
                </c:pt>
                <c:pt idx="1222">
                  <c:v>989.34559999999999</c:v>
                </c:pt>
                <c:pt idx="1223">
                  <c:v>989.82780000000002</c:v>
                </c:pt>
                <c:pt idx="1224">
                  <c:v>990.30989999999997</c:v>
                </c:pt>
                <c:pt idx="1225">
                  <c:v>990.79200000000003</c:v>
                </c:pt>
                <c:pt idx="1226">
                  <c:v>991.27419999999995</c:v>
                </c:pt>
                <c:pt idx="1227">
                  <c:v>991.75630000000001</c:v>
                </c:pt>
                <c:pt idx="1228">
                  <c:v>992.23839999999996</c:v>
                </c:pt>
                <c:pt idx="1229">
                  <c:v>992.72059999999999</c:v>
                </c:pt>
                <c:pt idx="1230">
                  <c:v>993.20280000000002</c:v>
                </c:pt>
                <c:pt idx="1231">
                  <c:v>993.6848</c:v>
                </c:pt>
                <c:pt idx="1232">
                  <c:v>994.16700000000003</c:v>
                </c:pt>
                <c:pt idx="1233">
                  <c:v>994.64919999999995</c:v>
                </c:pt>
                <c:pt idx="1234">
                  <c:v>995.13120000000004</c:v>
                </c:pt>
                <c:pt idx="1235">
                  <c:v>995.61339999999996</c:v>
                </c:pt>
                <c:pt idx="1236">
                  <c:v>996.09559999999999</c:v>
                </c:pt>
                <c:pt idx="1237">
                  <c:v>996.57759999999996</c:v>
                </c:pt>
                <c:pt idx="1238">
                  <c:v>997.0598</c:v>
                </c:pt>
                <c:pt idx="1239">
                  <c:v>997.54200000000003</c:v>
                </c:pt>
                <c:pt idx="1240">
                  <c:v>998.024</c:v>
                </c:pt>
                <c:pt idx="1241">
                  <c:v>998.50620000000004</c:v>
                </c:pt>
                <c:pt idx="1242">
                  <c:v>998.98839999999996</c:v>
                </c:pt>
                <c:pt idx="1243">
                  <c:v>999.47050000000002</c:v>
                </c:pt>
                <c:pt idx="1244">
                  <c:v>999.95259999999996</c:v>
                </c:pt>
                <c:pt idx="1245">
                  <c:v>1000.4349999999999</c:v>
                </c:pt>
                <c:pt idx="1246">
                  <c:v>1000.917</c:v>
                </c:pt>
                <c:pt idx="1247">
                  <c:v>1001.399</c:v>
                </c:pt>
                <c:pt idx="1248">
                  <c:v>1001.881</c:v>
                </c:pt>
                <c:pt idx="1249">
                  <c:v>1002.3630000000001</c:v>
                </c:pt>
                <c:pt idx="1250">
                  <c:v>1002.845</c:v>
                </c:pt>
                <c:pt idx="1251">
                  <c:v>1003.328</c:v>
                </c:pt>
                <c:pt idx="1252">
                  <c:v>1003.81</c:v>
                </c:pt>
                <c:pt idx="1253">
                  <c:v>1004.292</c:v>
                </c:pt>
                <c:pt idx="1254">
                  <c:v>1004.774</c:v>
                </c:pt>
                <c:pt idx="1255">
                  <c:v>1005.256</c:v>
                </c:pt>
                <c:pt idx="1256">
                  <c:v>1005.7380000000001</c:v>
                </c:pt>
                <c:pt idx="1257">
                  <c:v>1006.22</c:v>
                </c:pt>
                <c:pt idx="1258">
                  <c:v>1006.703</c:v>
                </c:pt>
                <c:pt idx="1259">
                  <c:v>1007.1849999999999</c:v>
                </c:pt>
                <c:pt idx="1260">
                  <c:v>1007.667</c:v>
                </c:pt>
                <c:pt idx="1261">
                  <c:v>1008.149</c:v>
                </c:pt>
                <c:pt idx="1262">
                  <c:v>1008.631</c:v>
                </c:pt>
                <c:pt idx="1263">
                  <c:v>1009.1130000000001</c:v>
                </c:pt>
                <c:pt idx="1264">
                  <c:v>1009.595</c:v>
                </c:pt>
                <c:pt idx="1265">
                  <c:v>1010.078</c:v>
                </c:pt>
                <c:pt idx="1266">
                  <c:v>1010.56</c:v>
                </c:pt>
                <c:pt idx="1267">
                  <c:v>1011.042</c:v>
                </c:pt>
                <c:pt idx="1268">
                  <c:v>1011.524</c:v>
                </c:pt>
                <c:pt idx="1269">
                  <c:v>1012.006</c:v>
                </c:pt>
                <c:pt idx="1270">
                  <c:v>1012.4880000000001</c:v>
                </c:pt>
                <c:pt idx="1271">
                  <c:v>1012.97</c:v>
                </c:pt>
                <c:pt idx="1272">
                  <c:v>1013.453</c:v>
                </c:pt>
                <c:pt idx="1273">
                  <c:v>1013.9349999999999</c:v>
                </c:pt>
                <c:pt idx="1274">
                  <c:v>1014.417</c:v>
                </c:pt>
                <c:pt idx="1275">
                  <c:v>1014.899</c:v>
                </c:pt>
                <c:pt idx="1276">
                  <c:v>1015.381</c:v>
                </c:pt>
                <c:pt idx="1277">
                  <c:v>1015.8630000000001</c:v>
                </c:pt>
                <c:pt idx="1278">
                  <c:v>1016.345</c:v>
                </c:pt>
                <c:pt idx="1279">
                  <c:v>1016.827</c:v>
                </c:pt>
                <c:pt idx="1280">
                  <c:v>1017.31</c:v>
                </c:pt>
                <c:pt idx="1281">
                  <c:v>1017.792</c:v>
                </c:pt>
                <c:pt idx="1282">
                  <c:v>1018.274</c:v>
                </c:pt>
                <c:pt idx="1283">
                  <c:v>1018.756</c:v>
                </c:pt>
                <c:pt idx="1284">
                  <c:v>1019.2380000000001</c:v>
                </c:pt>
                <c:pt idx="1285">
                  <c:v>1019.72</c:v>
                </c:pt>
                <c:pt idx="1286">
                  <c:v>1020.202</c:v>
                </c:pt>
                <c:pt idx="1287">
                  <c:v>1020.6849999999999</c:v>
                </c:pt>
                <c:pt idx="1288">
                  <c:v>1021.167</c:v>
                </c:pt>
                <c:pt idx="1289">
                  <c:v>1021.649</c:v>
                </c:pt>
                <c:pt idx="1290">
                  <c:v>1022.131</c:v>
                </c:pt>
                <c:pt idx="1291">
                  <c:v>1022.6130000000001</c:v>
                </c:pt>
                <c:pt idx="1292">
                  <c:v>1023.095</c:v>
                </c:pt>
                <c:pt idx="1293">
                  <c:v>1023.577</c:v>
                </c:pt>
                <c:pt idx="1294">
                  <c:v>1024.059</c:v>
                </c:pt>
                <c:pt idx="1295">
                  <c:v>1024.5419999999999</c:v>
                </c:pt>
                <c:pt idx="1296">
                  <c:v>1025.0239999999999</c:v>
                </c:pt>
                <c:pt idx="1297">
                  <c:v>1025.5060000000001</c:v>
                </c:pt>
                <c:pt idx="1298">
                  <c:v>1025.9880000000001</c:v>
                </c:pt>
                <c:pt idx="1299">
                  <c:v>1026.47</c:v>
                </c:pt>
                <c:pt idx="1300">
                  <c:v>1026.952</c:v>
                </c:pt>
                <c:pt idx="1301">
                  <c:v>1027.434</c:v>
                </c:pt>
                <c:pt idx="1302">
                  <c:v>1027.9169999999999</c:v>
                </c:pt>
                <c:pt idx="1303">
                  <c:v>1028.3989999999999</c:v>
                </c:pt>
                <c:pt idx="1304">
                  <c:v>1028.8810000000001</c:v>
                </c:pt>
                <c:pt idx="1305">
                  <c:v>1029.3630000000001</c:v>
                </c:pt>
                <c:pt idx="1306">
                  <c:v>1029.845</c:v>
                </c:pt>
                <c:pt idx="1307">
                  <c:v>1030.327</c:v>
                </c:pt>
                <c:pt idx="1308">
                  <c:v>1030.809</c:v>
                </c:pt>
                <c:pt idx="1309">
                  <c:v>1031.2919999999999</c:v>
                </c:pt>
                <c:pt idx="1310">
                  <c:v>1031.7739999999999</c:v>
                </c:pt>
                <c:pt idx="1311">
                  <c:v>1032.2560000000001</c:v>
                </c:pt>
                <c:pt idx="1312">
                  <c:v>1032.7380000000001</c:v>
                </c:pt>
                <c:pt idx="1313">
                  <c:v>1033.22</c:v>
                </c:pt>
                <c:pt idx="1314">
                  <c:v>1033.702</c:v>
                </c:pt>
                <c:pt idx="1315">
                  <c:v>1034.184</c:v>
                </c:pt>
                <c:pt idx="1316">
                  <c:v>1034.6669999999999</c:v>
                </c:pt>
                <c:pt idx="1317">
                  <c:v>1035.1489999999999</c:v>
                </c:pt>
                <c:pt idx="1318">
                  <c:v>1035.6310000000001</c:v>
                </c:pt>
                <c:pt idx="1319">
                  <c:v>1036.1130000000001</c:v>
                </c:pt>
                <c:pt idx="1320">
                  <c:v>1036.595</c:v>
                </c:pt>
                <c:pt idx="1321">
                  <c:v>1037.077</c:v>
                </c:pt>
                <c:pt idx="1322">
                  <c:v>1037.559</c:v>
                </c:pt>
                <c:pt idx="1323">
                  <c:v>1038.0419999999999</c:v>
                </c:pt>
                <c:pt idx="1324">
                  <c:v>1038.5239999999999</c:v>
                </c:pt>
                <c:pt idx="1325">
                  <c:v>1039.0060000000001</c:v>
                </c:pt>
                <c:pt idx="1326">
                  <c:v>1039.4880000000001</c:v>
                </c:pt>
                <c:pt idx="1327">
                  <c:v>1039.97</c:v>
                </c:pt>
                <c:pt idx="1328">
                  <c:v>1040.452</c:v>
                </c:pt>
                <c:pt idx="1329">
                  <c:v>1040.934</c:v>
                </c:pt>
                <c:pt idx="1330">
                  <c:v>1041.4159999999999</c:v>
                </c:pt>
                <c:pt idx="1331">
                  <c:v>1041.8989999999999</c:v>
                </c:pt>
                <c:pt idx="1332">
                  <c:v>1042.3810000000001</c:v>
                </c:pt>
                <c:pt idx="1333">
                  <c:v>1042.8630000000001</c:v>
                </c:pt>
                <c:pt idx="1334">
                  <c:v>1043.345</c:v>
                </c:pt>
                <c:pt idx="1335">
                  <c:v>1043.827</c:v>
                </c:pt>
                <c:pt idx="1336">
                  <c:v>1044.309</c:v>
                </c:pt>
                <c:pt idx="1337">
                  <c:v>1044.7909999999999</c:v>
                </c:pt>
                <c:pt idx="1338">
                  <c:v>1045.2739999999999</c:v>
                </c:pt>
                <c:pt idx="1339">
                  <c:v>1045.7560000000001</c:v>
                </c:pt>
                <c:pt idx="1340">
                  <c:v>1046.2380000000001</c:v>
                </c:pt>
                <c:pt idx="1341">
                  <c:v>1046.72</c:v>
                </c:pt>
                <c:pt idx="1342">
                  <c:v>1047.202</c:v>
                </c:pt>
                <c:pt idx="1343">
                  <c:v>1047.684</c:v>
                </c:pt>
                <c:pt idx="1344">
                  <c:v>1048.1659999999999</c:v>
                </c:pt>
                <c:pt idx="1345">
                  <c:v>1048.6479999999999</c:v>
                </c:pt>
                <c:pt idx="1346">
                  <c:v>1049.1310000000001</c:v>
                </c:pt>
                <c:pt idx="1347">
                  <c:v>1049.6130000000001</c:v>
                </c:pt>
                <c:pt idx="1348">
                  <c:v>1050.095</c:v>
                </c:pt>
                <c:pt idx="1349">
                  <c:v>1050.577</c:v>
                </c:pt>
                <c:pt idx="1350">
                  <c:v>1051.059</c:v>
                </c:pt>
                <c:pt idx="1351">
                  <c:v>1051.5409999999999</c:v>
                </c:pt>
                <c:pt idx="1352">
                  <c:v>1052.0229999999999</c:v>
                </c:pt>
                <c:pt idx="1353">
                  <c:v>1052.5060000000001</c:v>
                </c:pt>
                <c:pt idx="1354">
                  <c:v>1052.9880000000001</c:v>
                </c:pt>
                <c:pt idx="1355">
                  <c:v>1053.47</c:v>
                </c:pt>
                <c:pt idx="1356">
                  <c:v>1053.952</c:v>
                </c:pt>
                <c:pt idx="1357">
                  <c:v>1054.434</c:v>
                </c:pt>
                <c:pt idx="1358">
                  <c:v>1054.9159999999999</c:v>
                </c:pt>
                <c:pt idx="1359">
                  <c:v>1055.3979999999999</c:v>
                </c:pt>
                <c:pt idx="1360">
                  <c:v>1055.8810000000001</c:v>
                </c:pt>
                <c:pt idx="1361">
                  <c:v>1056.3630000000001</c:v>
                </c:pt>
                <c:pt idx="1362">
                  <c:v>1056.845</c:v>
                </c:pt>
                <c:pt idx="1363">
                  <c:v>1057.327</c:v>
                </c:pt>
                <c:pt idx="1364">
                  <c:v>1057.809</c:v>
                </c:pt>
                <c:pt idx="1365">
                  <c:v>1058.2909999999999</c:v>
                </c:pt>
                <c:pt idx="1366">
                  <c:v>1058.7729999999999</c:v>
                </c:pt>
                <c:pt idx="1367">
                  <c:v>1059.2550000000001</c:v>
                </c:pt>
                <c:pt idx="1368">
                  <c:v>1059.7380000000001</c:v>
                </c:pt>
                <c:pt idx="1369">
                  <c:v>1060.22</c:v>
                </c:pt>
                <c:pt idx="1370">
                  <c:v>1060.702</c:v>
                </c:pt>
                <c:pt idx="1371">
                  <c:v>1061.184</c:v>
                </c:pt>
                <c:pt idx="1372">
                  <c:v>1061.6659999999999</c:v>
                </c:pt>
                <c:pt idx="1373">
                  <c:v>1062.1479999999999</c:v>
                </c:pt>
                <c:pt idx="1374">
                  <c:v>1062.6300000000001</c:v>
                </c:pt>
                <c:pt idx="1375">
                  <c:v>1063.1130000000001</c:v>
                </c:pt>
                <c:pt idx="1376">
                  <c:v>1063.595</c:v>
                </c:pt>
                <c:pt idx="1377">
                  <c:v>1064.077</c:v>
                </c:pt>
                <c:pt idx="1378">
                  <c:v>1064.559</c:v>
                </c:pt>
                <c:pt idx="1379">
                  <c:v>1065.0409999999999</c:v>
                </c:pt>
                <c:pt idx="1380">
                  <c:v>1065.5229999999999</c:v>
                </c:pt>
                <c:pt idx="1381">
                  <c:v>1066.0050000000001</c:v>
                </c:pt>
                <c:pt idx="1382">
                  <c:v>1066.4880000000001</c:v>
                </c:pt>
                <c:pt idx="1383">
                  <c:v>1066.97</c:v>
                </c:pt>
                <c:pt idx="1384">
                  <c:v>1067.452</c:v>
                </c:pt>
                <c:pt idx="1385">
                  <c:v>1067.934</c:v>
                </c:pt>
                <c:pt idx="1386">
                  <c:v>1068.4159999999999</c:v>
                </c:pt>
                <c:pt idx="1387">
                  <c:v>1068.8979999999999</c:v>
                </c:pt>
                <c:pt idx="1388">
                  <c:v>1069.3800000000001</c:v>
                </c:pt>
                <c:pt idx="1389">
                  <c:v>1069.8630000000001</c:v>
                </c:pt>
                <c:pt idx="1390">
                  <c:v>1070.345</c:v>
                </c:pt>
                <c:pt idx="1391">
                  <c:v>1070.827</c:v>
                </c:pt>
                <c:pt idx="1392">
                  <c:v>1071.309</c:v>
                </c:pt>
                <c:pt idx="1393">
                  <c:v>1071.7909999999999</c:v>
                </c:pt>
                <c:pt idx="1394">
                  <c:v>1072.2729999999999</c:v>
                </c:pt>
                <c:pt idx="1395">
                  <c:v>1072.7550000000001</c:v>
                </c:pt>
                <c:pt idx="1396">
                  <c:v>1073.2380000000001</c:v>
                </c:pt>
                <c:pt idx="1397">
                  <c:v>1073.72</c:v>
                </c:pt>
                <c:pt idx="1398">
                  <c:v>1074.202</c:v>
                </c:pt>
                <c:pt idx="1399">
                  <c:v>1074.684</c:v>
                </c:pt>
                <c:pt idx="1400">
                  <c:v>1075.1659999999999</c:v>
                </c:pt>
                <c:pt idx="1401">
                  <c:v>1075.6479999999999</c:v>
                </c:pt>
                <c:pt idx="1402">
                  <c:v>1076.1300000000001</c:v>
                </c:pt>
                <c:pt idx="1403">
                  <c:v>1076.6120000000001</c:v>
                </c:pt>
                <c:pt idx="1404">
                  <c:v>1077.095</c:v>
                </c:pt>
                <c:pt idx="1405">
                  <c:v>1077.577</c:v>
                </c:pt>
                <c:pt idx="1406">
                  <c:v>1078.059</c:v>
                </c:pt>
                <c:pt idx="1407">
                  <c:v>1078.5409999999999</c:v>
                </c:pt>
                <c:pt idx="1408">
                  <c:v>1079.0229999999999</c:v>
                </c:pt>
                <c:pt idx="1409">
                  <c:v>1079.5050000000001</c:v>
                </c:pt>
                <c:pt idx="1410">
                  <c:v>1079.9870000000001</c:v>
                </c:pt>
                <c:pt idx="1411">
                  <c:v>1080.47</c:v>
                </c:pt>
                <c:pt idx="1412">
                  <c:v>1080.952</c:v>
                </c:pt>
                <c:pt idx="1413">
                  <c:v>1081.434</c:v>
                </c:pt>
                <c:pt idx="1414">
                  <c:v>1081.9159999999999</c:v>
                </c:pt>
                <c:pt idx="1415">
                  <c:v>1082.3979999999999</c:v>
                </c:pt>
                <c:pt idx="1416">
                  <c:v>1082.8800000000001</c:v>
                </c:pt>
                <c:pt idx="1417">
                  <c:v>1083.3620000000001</c:v>
                </c:pt>
                <c:pt idx="1418">
                  <c:v>1083.8440000000001</c:v>
                </c:pt>
                <c:pt idx="1419">
                  <c:v>1084.327</c:v>
                </c:pt>
                <c:pt idx="1420">
                  <c:v>1084.809</c:v>
                </c:pt>
                <c:pt idx="1421">
                  <c:v>1085.2909999999999</c:v>
                </c:pt>
                <c:pt idx="1422">
                  <c:v>1085.7729999999999</c:v>
                </c:pt>
                <c:pt idx="1423">
                  <c:v>1086.2550000000001</c:v>
                </c:pt>
                <c:pt idx="1424">
                  <c:v>1086.7370000000001</c:v>
                </c:pt>
                <c:pt idx="1425">
                  <c:v>1087.2190000000001</c:v>
                </c:pt>
                <c:pt idx="1426">
                  <c:v>1087.702</c:v>
                </c:pt>
                <c:pt idx="1427">
                  <c:v>1088.184</c:v>
                </c:pt>
                <c:pt idx="1428">
                  <c:v>1088.6659999999999</c:v>
                </c:pt>
                <c:pt idx="1429">
                  <c:v>1089.1479999999999</c:v>
                </c:pt>
                <c:pt idx="1430">
                  <c:v>1089.6300000000001</c:v>
                </c:pt>
                <c:pt idx="1431">
                  <c:v>1090.1120000000001</c:v>
                </c:pt>
                <c:pt idx="1432">
                  <c:v>1090.5940000000001</c:v>
                </c:pt>
                <c:pt idx="1433">
                  <c:v>1091.077</c:v>
                </c:pt>
                <c:pt idx="1434">
                  <c:v>1091.559</c:v>
                </c:pt>
                <c:pt idx="1435">
                  <c:v>1092.0409999999999</c:v>
                </c:pt>
                <c:pt idx="1436">
                  <c:v>1092.5229999999999</c:v>
                </c:pt>
                <c:pt idx="1437">
                  <c:v>1093.0050000000001</c:v>
                </c:pt>
                <c:pt idx="1438">
                  <c:v>1093.4870000000001</c:v>
                </c:pt>
                <c:pt idx="1439">
                  <c:v>1093.9690000000001</c:v>
                </c:pt>
                <c:pt idx="1440">
                  <c:v>1094.452</c:v>
                </c:pt>
                <c:pt idx="1441">
                  <c:v>1094.934</c:v>
                </c:pt>
                <c:pt idx="1442">
                  <c:v>1095.4159999999999</c:v>
                </c:pt>
                <c:pt idx="1443">
                  <c:v>1095.8979999999999</c:v>
                </c:pt>
                <c:pt idx="1444">
                  <c:v>1096.3800000000001</c:v>
                </c:pt>
                <c:pt idx="1445">
                  <c:v>1096.8620000000001</c:v>
                </c:pt>
                <c:pt idx="1446">
                  <c:v>1097.3440000000001</c:v>
                </c:pt>
                <c:pt idx="1447">
                  <c:v>1097.827</c:v>
                </c:pt>
                <c:pt idx="1448">
                  <c:v>1098.309</c:v>
                </c:pt>
                <c:pt idx="1449">
                  <c:v>1098.7909999999999</c:v>
                </c:pt>
                <c:pt idx="1450">
                  <c:v>1099.2729999999999</c:v>
                </c:pt>
                <c:pt idx="1451">
                  <c:v>1099.7550000000001</c:v>
                </c:pt>
                <c:pt idx="1452">
                  <c:v>1100.2370000000001</c:v>
                </c:pt>
                <c:pt idx="1453">
                  <c:v>1100.7190000000001</c:v>
                </c:pt>
                <c:pt idx="1454">
                  <c:v>1101.201</c:v>
                </c:pt>
                <c:pt idx="1455">
                  <c:v>1101.684</c:v>
                </c:pt>
                <c:pt idx="1456">
                  <c:v>1102.1659999999999</c:v>
                </c:pt>
                <c:pt idx="1457">
                  <c:v>1102.6479999999999</c:v>
                </c:pt>
                <c:pt idx="1458">
                  <c:v>1103.1300000000001</c:v>
                </c:pt>
                <c:pt idx="1459">
                  <c:v>1103.6120000000001</c:v>
                </c:pt>
                <c:pt idx="1460">
                  <c:v>1104.0940000000001</c:v>
                </c:pt>
                <c:pt idx="1461">
                  <c:v>1104.576</c:v>
                </c:pt>
                <c:pt idx="1462">
                  <c:v>1105.059</c:v>
                </c:pt>
                <c:pt idx="1463">
                  <c:v>1105.5409999999999</c:v>
                </c:pt>
                <c:pt idx="1464">
                  <c:v>1106.0229999999999</c:v>
                </c:pt>
                <c:pt idx="1465">
                  <c:v>1106.5050000000001</c:v>
                </c:pt>
                <c:pt idx="1466">
                  <c:v>1106.9870000000001</c:v>
                </c:pt>
                <c:pt idx="1467">
                  <c:v>1107.4690000000001</c:v>
                </c:pt>
                <c:pt idx="1468">
                  <c:v>1107.951</c:v>
                </c:pt>
                <c:pt idx="1469">
                  <c:v>1108.433</c:v>
                </c:pt>
                <c:pt idx="1470">
                  <c:v>1108.9159999999999</c:v>
                </c:pt>
                <c:pt idx="1471">
                  <c:v>1109.3979999999999</c:v>
                </c:pt>
                <c:pt idx="1472">
                  <c:v>1109.8800000000001</c:v>
                </c:pt>
                <c:pt idx="1473">
                  <c:v>1110.3620000000001</c:v>
                </c:pt>
                <c:pt idx="1474">
                  <c:v>1110.8440000000001</c:v>
                </c:pt>
                <c:pt idx="1475">
                  <c:v>1111.326</c:v>
                </c:pt>
                <c:pt idx="1476">
                  <c:v>1111.808</c:v>
                </c:pt>
                <c:pt idx="1477">
                  <c:v>1112.2909999999999</c:v>
                </c:pt>
                <c:pt idx="1478">
                  <c:v>1112.7729999999999</c:v>
                </c:pt>
                <c:pt idx="1479">
                  <c:v>1113.2550000000001</c:v>
                </c:pt>
                <c:pt idx="1480">
                  <c:v>1113.7370000000001</c:v>
                </c:pt>
                <c:pt idx="1481">
                  <c:v>1114.2190000000001</c:v>
                </c:pt>
                <c:pt idx="1482">
                  <c:v>1114.701</c:v>
                </c:pt>
                <c:pt idx="1483">
                  <c:v>1115.183</c:v>
                </c:pt>
                <c:pt idx="1484">
                  <c:v>1115.6659999999999</c:v>
                </c:pt>
                <c:pt idx="1485">
                  <c:v>1116.1479999999999</c:v>
                </c:pt>
                <c:pt idx="1486">
                  <c:v>1116.6300000000001</c:v>
                </c:pt>
                <c:pt idx="1487">
                  <c:v>1117.1120000000001</c:v>
                </c:pt>
                <c:pt idx="1488">
                  <c:v>1117.5940000000001</c:v>
                </c:pt>
                <c:pt idx="1489">
                  <c:v>1118.076</c:v>
                </c:pt>
                <c:pt idx="1490">
                  <c:v>1118.558</c:v>
                </c:pt>
                <c:pt idx="1491">
                  <c:v>1119.0409999999999</c:v>
                </c:pt>
                <c:pt idx="1492">
                  <c:v>1119.5229999999999</c:v>
                </c:pt>
                <c:pt idx="1493">
                  <c:v>1120.0050000000001</c:v>
                </c:pt>
                <c:pt idx="1494">
                  <c:v>1120.4870000000001</c:v>
                </c:pt>
                <c:pt idx="1495">
                  <c:v>1120.9690000000001</c:v>
                </c:pt>
                <c:pt idx="1496">
                  <c:v>1121.451</c:v>
                </c:pt>
                <c:pt idx="1497">
                  <c:v>1121.933</c:v>
                </c:pt>
                <c:pt idx="1498">
                  <c:v>1122.4159999999999</c:v>
                </c:pt>
                <c:pt idx="1499">
                  <c:v>1122.8979999999999</c:v>
                </c:pt>
                <c:pt idx="1500">
                  <c:v>1123.3800000000001</c:v>
                </c:pt>
                <c:pt idx="1501">
                  <c:v>1123.8620000000001</c:v>
                </c:pt>
                <c:pt idx="1502">
                  <c:v>1124.3440000000001</c:v>
                </c:pt>
                <c:pt idx="1503">
                  <c:v>1124.826</c:v>
                </c:pt>
                <c:pt idx="1504">
                  <c:v>1125.308</c:v>
                </c:pt>
                <c:pt idx="1505">
                  <c:v>1125.79</c:v>
                </c:pt>
                <c:pt idx="1506">
                  <c:v>1126.2729999999999</c:v>
                </c:pt>
                <c:pt idx="1507">
                  <c:v>1126.7550000000001</c:v>
                </c:pt>
                <c:pt idx="1508">
                  <c:v>1127.2370000000001</c:v>
                </c:pt>
                <c:pt idx="1509">
                  <c:v>1127.7190000000001</c:v>
                </c:pt>
                <c:pt idx="1510">
                  <c:v>1128.201</c:v>
                </c:pt>
                <c:pt idx="1511">
                  <c:v>1128.683</c:v>
                </c:pt>
                <c:pt idx="1512">
                  <c:v>1129.165</c:v>
                </c:pt>
                <c:pt idx="1513">
                  <c:v>1129.6479999999999</c:v>
                </c:pt>
                <c:pt idx="1514">
                  <c:v>1130.1300000000001</c:v>
                </c:pt>
                <c:pt idx="1515">
                  <c:v>1130.6120000000001</c:v>
                </c:pt>
                <c:pt idx="1516">
                  <c:v>1131.0940000000001</c:v>
                </c:pt>
                <c:pt idx="1517">
                  <c:v>1131.576</c:v>
                </c:pt>
                <c:pt idx="1518">
                  <c:v>1132.058</c:v>
                </c:pt>
                <c:pt idx="1519">
                  <c:v>1132.54</c:v>
                </c:pt>
                <c:pt idx="1520">
                  <c:v>1133.0219999999999</c:v>
                </c:pt>
                <c:pt idx="1521">
                  <c:v>1133.5050000000001</c:v>
                </c:pt>
                <c:pt idx="1522">
                  <c:v>1133.9870000000001</c:v>
                </c:pt>
                <c:pt idx="1523">
                  <c:v>1134.4690000000001</c:v>
                </c:pt>
                <c:pt idx="1524">
                  <c:v>1134.951</c:v>
                </c:pt>
                <c:pt idx="1525">
                  <c:v>1135.433</c:v>
                </c:pt>
                <c:pt idx="1526">
                  <c:v>1135.915</c:v>
                </c:pt>
                <c:pt idx="1527">
                  <c:v>1136.3969999999999</c:v>
                </c:pt>
                <c:pt idx="1528">
                  <c:v>1136.8800000000001</c:v>
                </c:pt>
                <c:pt idx="1529">
                  <c:v>1137.3620000000001</c:v>
                </c:pt>
                <c:pt idx="1530">
                  <c:v>1137.8440000000001</c:v>
                </c:pt>
                <c:pt idx="1531">
                  <c:v>1138.326</c:v>
                </c:pt>
                <c:pt idx="1532">
                  <c:v>1138.808</c:v>
                </c:pt>
                <c:pt idx="1533">
                  <c:v>1139.29</c:v>
                </c:pt>
                <c:pt idx="1534">
                  <c:v>1139.7719999999999</c:v>
                </c:pt>
                <c:pt idx="1535">
                  <c:v>1140.2550000000001</c:v>
                </c:pt>
                <c:pt idx="1536">
                  <c:v>1140.7370000000001</c:v>
                </c:pt>
                <c:pt idx="1537">
                  <c:v>1141.2190000000001</c:v>
                </c:pt>
                <c:pt idx="1538">
                  <c:v>1141.701</c:v>
                </c:pt>
                <c:pt idx="1539">
                  <c:v>1142.183</c:v>
                </c:pt>
                <c:pt idx="1540">
                  <c:v>1142.665</c:v>
                </c:pt>
                <c:pt idx="1541">
                  <c:v>1143.1469999999999</c:v>
                </c:pt>
                <c:pt idx="1542">
                  <c:v>1143.6300000000001</c:v>
                </c:pt>
                <c:pt idx="1543">
                  <c:v>1144.1120000000001</c:v>
                </c:pt>
                <c:pt idx="1544">
                  <c:v>1144.5940000000001</c:v>
                </c:pt>
                <c:pt idx="1545">
                  <c:v>1145.076</c:v>
                </c:pt>
                <c:pt idx="1546">
                  <c:v>1145.558</c:v>
                </c:pt>
                <c:pt idx="1547">
                  <c:v>1146.04</c:v>
                </c:pt>
                <c:pt idx="1548">
                  <c:v>1146.5219999999999</c:v>
                </c:pt>
                <c:pt idx="1549">
                  <c:v>1147.0050000000001</c:v>
                </c:pt>
                <c:pt idx="1550">
                  <c:v>1147.4870000000001</c:v>
                </c:pt>
                <c:pt idx="1551">
                  <c:v>1147.9690000000001</c:v>
                </c:pt>
                <c:pt idx="1552">
                  <c:v>1148.451</c:v>
                </c:pt>
                <c:pt idx="1553">
                  <c:v>1148.933</c:v>
                </c:pt>
                <c:pt idx="1554">
                  <c:v>1149.415</c:v>
                </c:pt>
                <c:pt idx="1555">
                  <c:v>1149.8969999999999</c:v>
                </c:pt>
                <c:pt idx="1556">
                  <c:v>1150.3800000000001</c:v>
                </c:pt>
                <c:pt idx="1557">
                  <c:v>1150.8620000000001</c:v>
                </c:pt>
                <c:pt idx="1558">
                  <c:v>1151.3440000000001</c:v>
                </c:pt>
                <c:pt idx="1559">
                  <c:v>1151.826</c:v>
                </c:pt>
                <c:pt idx="1560">
                  <c:v>1152.308</c:v>
                </c:pt>
                <c:pt idx="1561">
                  <c:v>1152.79</c:v>
                </c:pt>
                <c:pt idx="1562">
                  <c:v>1153.2719999999999</c:v>
                </c:pt>
                <c:pt idx="1563">
                  <c:v>1153.7539999999999</c:v>
                </c:pt>
                <c:pt idx="1564">
                  <c:v>1154.2370000000001</c:v>
                </c:pt>
                <c:pt idx="1565">
                  <c:v>1154.7190000000001</c:v>
                </c:pt>
                <c:pt idx="1566">
                  <c:v>1155.201</c:v>
                </c:pt>
                <c:pt idx="1567">
                  <c:v>1155.683</c:v>
                </c:pt>
                <c:pt idx="1568">
                  <c:v>1156.165</c:v>
                </c:pt>
                <c:pt idx="1569">
                  <c:v>1156.6469999999999</c:v>
                </c:pt>
                <c:pt idx="1570">
                  <c:v>1157.1289999999999</c:v>
                </c:pt>
                <c:pt idx="1571">
                  <c:v>1157.6120000000001</c:v>
                </c:pt>
                <c:pt idx="1572">
                  <c:v>1158.0940000000001</c:v>
                </c:pt>
                <c:pt idx="1573">
                  <c:v>1158.576</c:v>
                </c:pt>
                <c:pt idx="1574">
                  <c:v>1159.058</c:v>
                </c:pt>
                <c:pt idx="1575">
                  <c:v>1159.54</c:v>
                </c:pt>
                <c:pt idx="1576">
                  <c:v>1160.0219999999999</c:v>
                </c:pt>
                <c:pt idx="1577">
                  <c:v>1160.5039999999999</c:v>
                </c:pt>
                <c:pt idx="1578">
                  <c:v>1160.9860000000001</c:v>
                </c:pt>
                <c:pt idx="1579">
                  <c:v>1161.4690000000001</c:v>
                </c:pt>
                <c:pt idx="1580">
                  <c:v>1161.951</c:v>
                </c:pt>
                <c:pt idx="1581">
                  <c:v>1162.433</c:v>
                </c:pt>
                <c:pt idx="1582">
                  <c:v>1162.915</c:v>
                </c:pt>
                <c:pt idx="1583">
                  <c:v>1163.3969999999999</c:v>
                </c:pt>
                <c:pt idx="1584">
                  <c:v>1163.8789999999999</c:v>
                </c:pt>
                <c:pt idx="1585">
                  <c:v>1164.3610000000001</c:v>
                </c:pt>
                <c:pt idx="1586">
                  <c:v>1164.8440000000001</c:v>
                </c:pt>
                <c:pt idx="1587">
                  <c:v>1165.326</c:v>
                </c:pt>
                <c:pt idx="1588">
                  <c:v>1165.808</c:v>
                </c:pt>
                <c:pt idx="1589">
                  <c:v>1166.29</c:v>
                </c:pt>
                <c:pt idx="1590">
                  <c:v>1166.7719999999999</c:v>
                </c:pt>
                <c:pt idx="1591">
                  <c:v>1167.2539999999999</c:v>
                </c:pt>
                <c:pt idx="1592">
                  <c:v>1167.7360000000001</c:v>
                </c:pt>
                <c:pt idx="1593">
                  <c:v>1168.2190000000001</c:v>
                </c:pt>
                <c:pt idx="1594">
                  <c:v>1168.701</c:v>
                </c:pt>
                <c:pt idx="1595">
                  <c:v>1169.183</c:v>
                </c:pt>
                <c:pt idx="1596">
                  <c:v>1169.665</c:v>
                </c:pt>
                <c:pt idx="1597">
                  <c:v>1170.1469999999999</c:v>
                </c:pt>
                <c:pt idx="1598">
                  <c:v>1170.6289999999999</c:v>
                </c:pt>
                <c:pt idx="1599">
                  <c:v>1171.1110000000001</c:v>
                </c:pt>
                <c:pt idx="1600">
                  <c:v>1171.5940000000001</c:v>
                </c:pt>
                <c:pt idx="1601">
                  <c:v>1172.076</c:v>
                </c:pt>
                <c:pt idx="1602">
                  <c:v>1172.558</c:v>
                </c:pt>
                <c:pt idx="1603">
                  <c:v>1173.04</c:v>
                </c:pt>
                <c:pt idx="1604">
                  <c:v>1173.5219999999999</c:v>
                </c:pt>
                <c:pt idx="1605">
                  <c:v>1174.0039999999999</c:v>
                </c:pt>
                <c:pt idx="1606">
                  <c:v>1174.4860000000001</c:v>
                </c:pt>
                <c:pt idx="1607">
                  <c:v>1174.9690000000001</c:v>
                </c:pt>
                <c:pt idx="1608">
                  <c:v>1175.451</c:v>
                </c:pt>
                <c:pt idx="1609">
                  <c:v>1175.933</c:v>
                </c:pt>
                <c:pt idx="1610">
                  <c:v>1176.415</c:v>
                </c:pt>
                <c:pt idx="1611">
                  <c:v>1176.8969999999999</c:v>
                </c:pt>
                <c:pt idx="1612">
                  <c:v>1177.3789999999999</c:v>
                </c:pt>
                <c:pt idx="1613">
                  <c:v>1177.8610000000001</c:v>
                </c:pt>
                <c:pt idx="1614">
                  <c:v>1178.3430000000001</c:v>
                </c:pt>
                <c:pt idx="1615">
                  <c:v>1178.826</c:v>
                </c:pt>
                <c:pt idx="1616">
                  <c:v>1179.308</c:v>
                </c:pt>
                <c:pt idx="1617">
                  <c:v>1179.79</c:v>
                </c:pt>
                <c:pt idx="1618">
                  <c:v>1180.2719999999999</c:v>
                </c:pt>
                <c:pt idx="1619">
                  <c:v>1180.7539999999999</c:v>
                </c:pt>
                <c:pt idx="1620">
                  <c:v>1181.2360000000001</c:v>
                </c:pt>
                <c:pt idx="1621">
                  <c:v>1181.7180000000001</c:v>
                </c:pt>
                <c:pt idx="1622">
                  <c:v>1182.201</c:v>
                </c:pt>
                <c:pt idx="1623">
                  <c:v>1182.683</c:v>
                </c:pt>
                <c:pt idx="1624">
                  <c:v>1183.165</c:v>
                </c:pt>
                <c:pt idx="1625">
                  <c:v>1183.6469999999999</c:v>
                </c:pt>
                <c:pt idx="1626">
                  <c:v>1184.1289999999999</c:v>
                </c:pt>
                <c:pt idx="1627">
                  <c:v>1184.6110000000001</c:v>
                </c:pt>
                <c:pt idx="1628">
                  <c:v>1185.0930000000001</c:v>
                </c:pt>
                <c:pt idx="1629">
                  <c:v>1185.575</c:v>
                </c:pt>
                <c:pt idx="1630">
                  <c:v>1186.058</c:v>
                </c:pt>
                <c:pt idx="1631">
                  <c:v>1186.54</c:v>
                </c:pt>
                <c:pt idx="1632">
                  <c:v>1187.0219999999999</c:v>
                </c:pt>
                <c:pt idx="1633">
                  <c:v>1187.5039999999999</c:v>
                </c:pt>
                <c:pt idx="1634">
                  <c:v>1187.9860000000001</c:v>
                </c:pt>
                <c:pt idx="1635">
                  <c:v>1188.4680000000001</c:v>
                </c:pt>
                <c:pt idx="1636">
                  <c:v>1188.95</c:v>
                </c:pt>
                <c:pt idx="1637">
                  <c:v>1189.433</c:v>
                </c:pt>
                <c:pt idx="1638">
                  <c:v>1189.915</c:v>
                </c:pt>
                <c:pt idx="1639">
                  <c:v>1190.3969999999999</c:v>
                </c:pt>
                <c:pt idx="1640">
                  <c:v>1190.8789999999999</c:v>
                </c:pt>
                <c:pt idx="1641">
                  <c:v>1191.3610000000001</c:v>
                </c:pt>
                <c:pt idx="1642">
                  <c:v>1191.8430000000001</c:v>
                </c:pt>
                <c:pt idx="1643">
                  <c:v>1192.325</c:v>
                </c:pt>
                <c:pt idx="1644">
                  <c:v>1192.807</c:v>
                </c:pt>
                <c:pt idx="1645">
                  <c:v>1193.29</c:v>
                </c:pt>
                <c:pt idx="1646">
                  <c:v>1193.7719999999999</c:v>
                </c:pt>
                <c:pt idx="1647">
                  <c:v>1194.2539999999999</c:v>
                </c:pt>
                <c:pt idx="1648">
                  <c:v>1194.7360000000001</c:v>
                </c:pt>
                <c:pt idx="1649">
                  <c:v>1195.2180000000001</c:v>
                </c:pt>
                <c:pt idx="1650">
                  <c:v>1195.7</c:v>
                </c:pt>
                <c:pt idx="1651">
                  <c:v>1196.182</c:v>
                </c:pt>
                <c:pt idx="1652">
                  <c:v>1196.665</c:v>
                </c:pt>
                <c:pt idx="1653">
                  <c:v>1197.1469999999999</c:v>
                </c:pt>
                <c:pt idx="1654">
                  <c:v>1197.6289999999999</c:v>
                </c:pt>
                <c:pt idx="1655">
                  <c:v>1198.1110000000001</c:v>
                </c:pt>
                <c:pt idx="1656">
                  <c:v>1198.5930000000001</c:v>
                </c:pt>
                <c:pt idx="1657">
                  <c:v>1199.075</c:v>
                </c:pt>
                <c:pt idx="1658">
                  <c:v>1199.557</c:v>
                </c:pt>
                <c:pt idx="1659">
                  <c:v>1200.04</c:v>
                </c:pt>
                <c:pt idx="1660">
                  <c:v>1200.5219999999999</c:v>
                </c:pt>
                <c:pt idx="1661">
                  <c:v>1201.0039999999999</c:v>
                </c:pt>
                <c:pt idx="1662">
                  <c:v>1201.4860000000001</c:v>
                </c:pt>
                <c:pt idx="1663">
                  <c:v>1201.9680000000001</c:v>
                </c:pt>
                <c:pt idx="1664">
                  <c:v>1202.45</c:v>
                </c:pt>
                <c:pt idx="1665">
                  <c:v>1202.932</c:v>
                </c:pt>
                <c:pt idx="1666">
                  <c:v>1203.415</c:v>
                </c:pt>
                <c:pt idx="1667">
                  <c:v>1203.8969999999999</c:v>
                </c:pt>
                <c:pt idx="1668">
                  <c:v>1204.3789999999999</c:v>
                </c:pt>
                <c:pt idx="1669">
                  <c:v>1204.8610000000001</c:v>
                </c:pt>
                <c:pt idx="1670">
                  <c:v>1205.3430000000001</c:v>
                </c:pt>
                <c:pt idx="1671">
                  <c:v>1205.825</c:v>
                </c:pt>
                <c:pt idx="1672">
                  <c:v>1206.307</c:v>
                </c:pt>
                <c:pt idx="1673">
                  <c:v>1206.79</c:v>
                </c:pt>
                <c:pt idx="1674">
                  <c:v>1207.2719999999999</c:v>
                </c:pt>
                <c:pt idx="1675">
                  <c:v>1207.7539999999999</c:v>
                </c:pt>
                <c:pt idx="1676">
                  <c:v>1208.2360000000001</c:v>
                </c:pt>
                <c:pt idx="1677">
                  <c:v>1208.7180000000001</c:v>
                </c:pt>
                <c:pt idx="1678">
                  <c:v>1209.2</c:v>
                </c:pt>
                <c:pt idx="1679">
                  <c:v>1209.682</c:v>
                </c:pt>
                <c:pt idx="1680">
                  <c:v>1210.164</c:v>
                </c:pt>
                <c:pt idx="1681">
                  <c:v>1210.6469999999999</c:v>
                </c:pt>
                <c:pt idx="1682">
                  <c:v>1211.1289999999999</c:v>
                </c:pt>
                <c:pt idx="1683">
                  <c:v>1211.6110000000001</c:v>
                </c:pt>
                <c:pt idx="1684">
                  <c:v>1212.0930000000001</c:v>
                </c:pt>
                <c:pt idx="1685">
                  <c:v>1212.575</c:v>
                </c:pt>
                <c:pt idx="1686">
                  <c:v>1213.057</c:v>
                </c:pt>
                <c:pt idx="1687">
                  <c:v>1213.539</c:v>
                </c:pt>
                <c:pt idx="1688">
                  <c:v>1214.0219999999999</c:v>
                </c:pt>
                <c:pt idx="1689">
                  <c:v>1214.5039999999999</c:v>
                </c:pt>
                <c:pt idx="1690">
                  <c:v>1214.9860000000001</c:v>
                </c:pt>
                <c:pt idx="1691">
                  <c:v>1215.4680000000001</c:v>
                </c:pt>
                <c:pt idx="1692">
                  <c:v>1215.95</c:v>
                </c:pt>
                <c:pt idx="1693">
                  <c:v>1216.432</c:v>
                </c:pt>
                <c:pt idx="1694">
                  <c:v>1216.914</c:v>
                </c:pt>
                <c:pt idx="1695">
                  <c:v>1217.396</c:v>
                </c:pt>
                <c:pt idx="1696">
                  <c:v>1217.8789999999999</c:v>
                </c:pt>
                <c:pt idx="1697">
                  <c:v>1218.3610000000001</c:v>
                </c:pt>
                <c:pt idx="1698">
                  <c:v>1218.8430000000001</c:v>
                </c:pt>
                <c:pt idx="1699">
                  <c:v>1219.325</c:v>
                </c:pt>
                <c:pt idx="1700">
                  <c:v>1219.807</c:v>
                </c:pt>
                <c:pt idx="1701">
                  <c:v>1220.289</c:v>
                </c:pt>
                <c:pt idx="1702">
                  <c:v>1220.771</c:v>
                </c:pt>
                <c:pt idx="1703">
                  <c:v>1221.2539999999999</c:v>
                </c:pt>
                <c:pt idx="1704">
                  <c:v>1221.7360000000001</c:v>
                </c:pt>
                <c:pt idx="1705">
                  <c:v>1222.2180000000001</c:v>
                </c:pt>
                <c:pt idx="1706">
                  <c:v>1222.7</c:v>
                </c:pt>
                <c:pt idx="1707">
                  <c:v>1223.182</c:v>
                </c:pt>
                <c:pt idx="1708">
                  <c:v>1223.664</c:v>
                </c:pt>
                <c:pt idx="1709">
                  <c:v>1224.146</c:v>
                </c:pt>
                <c:pt idx="1710">
                  <c:v>1224.6289999999999</c:v>
                </c:pt>
                <c:pt idx="1711">
                  <c:v>1225.1110000000001</c:v>
                </c:pt>
                <c:pt idx="1712">
                  <c:v>1225.5930000000001</c:v>
                </c:pt>
                <c:pt idx="1713">
                  <c:v>1226.075</c:v>
                </c:pt>
                <c:pt idx="1714">
                  <c:v>1226.557</c:v>
                </c:pt>
                <c:pt idx="1715">
                  <c:v>1227.039</c:v>
                </c:pt>
                <c:pt idx="1716">
                  <c:v>1227.521</c:v>
                </c:pt>
                <c:pt idx="1717">
                  <c:v>1228.0039999999999</c:v>
                </c:pt>
                <c:pt idx="1718">
                  <c:v>1228.4860000000001</c:v>
                </c:pt>
                <c:pt idx="1719">
                  <c:v>1228.9680000000001</c:v>
                </c:pt>
                <c:pt idx="1720">
                  <c:v>1229.45</c:v>
                </c:pt>
                <c:pt idx="1721">
                  <c:v>1229.932</c:v>
                </c:pt>
                <c:pt idx="1722">
                  <c:v>1230.414</c:v>
                </c:pt>
                <c:pt idx="1723">
                  <c:v>1230.896</c:v>
                </c:pt>
                <c:pt idx="1724">
                  <c:v>1231.3789999999999</c:v>
                </c:pt>
                <c:pt idx="1725">
                  <c:v>1231.8610000000001</c:v>
                </c:pt>
                <c:pt idx="1726">
                  <c:v>1232.3430000000001</c:v>
                </c:pt>
                <c:pt idx="1727">
                  <c:v>1232.825</c:v>
                </c:pt>
                <c:pt idx="1728">
                  <c:v>1233.307</c:v>
                </c:pt>
                <c:pt idx="1729">
                  <c:v>1233.789</c:v>
                </c:pt>
                <c:pt idx="1730">
                  <c:v>1234.271</c:v>
                </c:pt>
                <c:pt idx="1731">
                  <c:v>1234.7539999999999</c:v>
                </c:pt>
                <c:pt idx="1732">
                  <c:v>1235.2360000000001</c:v>
                </c:pt>
                <c:pt idx="1733">
                  <c:v>1235.7180000000001</c:v>
                </c:pt>
                <c:pt idx="1734">
                  <c:v>1236.2</c:v>
                </c:pt>
                <c:pt idx="1735">
                  <c:v>1236.682</c:v>
                </c:pt>
                <c:pt idx="1736">
                  <c:v>1237.164</c:v>
                </c:pt>
                <c:pt idx="1737">
                  <c:v>1237.646</c:v>
                </c:pt>
                <c:pt idx="1738">
                  <c:v>1238.1279999999999</c:v>
                </c:pt>
                <c:pt idx="1739">
                  <c:v>1238.6110000000001</c:v>
                </c:pt>
                <c:pt idx="1740">
                  <c:v>1239.0930000000001</c:v>
                </c:pt>
                <c:pt idx="1741">
                  <c:v>1239.575</c:v>
                </c:pt>
                <c:pt idx="1742">
                  <c:v>1240.057</c:v>
                </c:pt>
                <c:pt idx="1743">
                  <c:v>1240.539</c:v>
                </c:pt>
                <c:pt idx="1744">
                  <c:v>1241.021</c:v>
                </c:pt>
                <c:pt idx="1745">
                  <c:v>1241.5029999999999</c:v>
                </c:pt>
                <c:pt idx="1746">
                  <c:v>1241.9860000000001</c:v>
                </c:pt>
                <c:pt idx="1747">
                  <c:v>1242.4680000000001</c:v>
                </c:pt>
                <c:pt idx="1748">
                  <c:v>1242.95</c:v>
                </c:pt>
                <c:pt idx="1749">
                  <c:v>1243.432</c:v>
                </c:pt>
                <c:pt idx="1750">
                  <c:v>1243.914</c:v>
                </c:pt>
                <c:pt idx="1751">
                  <c:v>1244.396</c:v>
                </c:pt>
                <c:pt idx="1752">
                  <c:v>1244.8779999999999</c:v>
                </c:pt>
                <c:pt idx="1753">
                  <c:v>1245.3599999999999</c:v>
                </c:pt>
                <c:pt idx="1754">
                  <c:v>1245.8430000000001</c:v>
                </c:pt>
                <c:pt idx="1755">
                  <c:v>1246.325</c:v>
                </c:pt>
                <c:pt idx="1756">
                  <c:v>1246.807</c:v>
                </c:pt>
                <c:pt idx="1757">
                  <c:v>1247.289</c:v>
                </c:pt>
                <c:pt idx="1758">
                  <c:v>1247.771</c:v>
                </c:pt>
                <c:pt idx="1759">
                  <c:v>1248.2529999999999</c:v>
                </c:pt>
                <c:pt idx="1760">
                  <c:v>1248.7349999999999</c:v>
                </c:pt>
                <c:pt idx="1761">
                  <c:v>1249.2180000000001</c:v>
                </c:pt>
                <c:pt idx="1762">
                  <c:v>1249.7</c:v>
                </c:pt>
                <c:pt idx="1763">
                  <c:v>1250.182</c:v>
                </c:pt>
                <c:pt idx="1764">
                  <c:v>1250.664</c:v>
                </c:pt>
                <c:pt idx="1765">
                  <c:v>1251.146</c:v>
                </c:pt>
                <c:pt idx="1766">
                  <c:v>1251.6279999999999</c:v>
                </c:pt>
                <c:pt idx="1767">
                  <c:v>1252.1099999999999</c:v>
                </c:pt>
                <c:pt idx="1768">
                  <c:v>1252.5930000000001</c:v>
                </c:pt>
                <c:pt idx="1769">
                  <c:v>1253.075</c:v>
                </c:pt>
                <c:pt idx="1770">
                  <c:v>1253.557</c:v>
                </c:pt>
                <c:pt idx="1771">
                  <c:v>1254.039</c:v>
                </c:pt>
                <c:pt idx="1772">
                  <c:v>1254.521</c:v>
                </c:pt>
                <c:pt idx="1773">
                  <c:v>1255.0029999999999</c:v>
                </c:pt>
                <c:pt idx="1774">
                  <c:v>1255.4849999999999</c:v>
                </c:pt>
                <c:pt idx="1775">
                  <c:v>1255.9680000000001</c:v>
                </c:pt>
                <c:pt idx="1776">
                  <c:v>1256.45</c:v>
                </c:pt>
                <c:pt idx="1777">
                  <c:v>1256.932</c:v>
                </c:pt>
                <c:pt idx="1778">
                  <c:v>1257.414</c:v>
                </c:pt>
                <c:pt idx="1779">
                  <c:v>1257.896</c:v>
                </c:pt>
                <c:pt idx="1780">
                  <c:v>1258.3779999999999</c:v>
                </c:pt>
                <c:pt idx="1781">
                  <c:v>1258.8599999999999</c:v>
                </c:pt>
                <c:pt idx="1782">
                  <c:v>1259.3430000000001</c:v>
                </c:pt>
                <c:pt idx="1783">
                  <c:v>1259.825</c:v>
                </c:pt>
                <c:pt idx="1784">
                  <c:v>1260.307</c:v>
                </c:pt>
                <c:pt idx="1785">
                  <c:v>1260.789</c:v>
                </c:pt>
                <c:pt idx="1786">
                  <c:v>1261.271</c:v>
                </c:pt>
                <c:pt idx="1787">
                  <c:v>1261.7529999999999</c:v>
                </c:pt>
                <c:pt idx="1788">
                  <c:v>1262.2349999999999</c:v>
                </c:pt>
                <c:pt idx="1789">
                  <c:v>1262.7170000000001</c:v>
                </c:pt>
                <c:pt idx="1790">
                  <c:v>1263.2</c:v>
                </c:pt>
                <c:pt idx="1791">
                  <c:v>1263.682</c:v>
                </c:pt>
                <c:pt idx="1792">
                  <c:v>1264.164</c:v>
                </c:pt>
                <c:pt idx="1793">
                  <c:v>1264.646</c:v>
                </c:pt>
                <c:pt idx="1794">
                  <c:v>1265.1279999999999</c:v>
                </c:pt>
                <c:pt idx="1795">
                  <c:v>1265.6099999999999</c:v>
                </c:pt>
                <c:pt idx="1796">
                  <c:v>1266.0920000000001</c:v>
                </c:pt>
                <c:pt idx="1797">
                  <c:v>1266.575</c:v>
                </c:pt>
                <c:pt idx="1798">
                  <c:v>1267.057</c:v>
                </c:pt>
                <c:pt idx="1799">
                  <c:v>1267.539</c:v>
                </c:pt>
                <c:pt idx="1800">
                  <c:v>1268.021</c:v>
                </c:pt>
                <c:pt idx="1801">
                  <c:v>1268.5029999999999</c:v>
                </c:pt>
                <c:pt idx="1802">
                  <c:v>1268.9849999999999</c:v>
                </c:pt>
                <c:pt idx="1803">
                  <c:v>1269.4670000000001</c:v>
                </c:pt>
                <c:pt idx="1804">
                  <c:v>1269.9490000000001</c:v>
                </c:pt>
                <c:pt idx="1805">
                  <c:v>1270.432</c:v>
                </c:pt>
                <c:pt idx="1806">
                  <c:v>1270.914</c:v>
                </c:pt>
                <c:pt idx="1807">
                  <c:v>1271.396</c:v>
                </c:pt>
                <c:pt idx="1808">
                  <c:v>1271.8779999999999</c:v>
                </c:pt>
                <c:pt idx="1809">
                  <c:v>1272.3599999999999</c:v>
                </c:pt>
                <c:pt idx="1810">
                  <c:v>1272.8420000000001</c:v>
                </c:pt>
                <c:pt idx="1811">
                  <c:v>1273.3240000000001</c:v>
                </c:pt>
                <c:pt idx="1812">
                  <c:v>1273.807</c:v>
                </c:pt>
                <c:pt idx="1813">
                  <c:v>1274.289</c:v>
                </c:pt>
                <c:pt idx="1814">
                  <c:v>1274.771</c:v>
                </c:pt>
                <c:pt idx="1815">
                  <c:v>1275.2529999999999</c:v>
                </c:pt>
                <c:pt idx="1816">
                  <c:v>1275.7349999999999</c:v>
                </c:pt>
                <c:pt idx="1817">
                  <c:v>1276.2170000000001</c:v>
                </c:pt>
                <c:pt idx="1818">
                  <c:v>1276.6990000000001</c:v>
                </c:pt>
                <c:pt idx="1819">
                  <c:v>1277.182</c:v>
                </c:pt>
                <c:pt idx="1820">
                  <c:v>1277.664</c:v>
                </c:pt>
                <c:pt idx="1821">
                  <c:v>1278.146</c:v>
                </c:pt>
                <c:pt idx="1822">
                  <c:v>1278.6279999999999</c:v>
                </c:pt>
                <c:pt idx="1823">
                  <c:v>1279.1099999999999</c:v>
                </c:pt>
                <c:pt idx="1824">
                  <c:v>1279.5920000000001</c:v>
                </c:pt>
                <c:pt idx="1825">
                  <c:v>1280.0740000000001</c:v>
                </c:pt>
                <c:pt idx="1826">
                  <c:v>1280.557</c:v>
                </c:pt>
                <c:pt idx="1827">
                  <c:v>1281.039</c:v>
                </c:pt>
                <c:pt idx="1828">
                  <c:v>1281.521</c:v>
                </c:pt>
                <c:pt idx="1829">
                  <c:v>1282.0029999999999</c:v>
                </c:pt>
                <c:pt idx="1830">
                  <c:v>1282.4849999999999</c:v>
                </c:pt>
                <c:pt idx="1831">
                  <c:v>1282.9670000000001</c:v>
                </c:pt>
                <c:pt idx="1832">
                  <c:v>1283.4490000000001</c:v>
                </c:pt>
                <c:pt idx="1833">
                  <c:v>1283.932</c:v>
                </c:pt>
                <c:pt idx="1834">
                  <c:v>1284.414</c:v>
                </c:pt>
                <c:pt idx="1835">
                  <c:v>1284.896</c:v>
                </c:pt>
                <c:pt idx="1836">
                  <c:v>1285.3779999999999</c:v>
                </c:pt>
                <c:pt idx="1837">
                  <c:v>1285.8599999999999</c:v>
                </c:pt>
                <c:pt idx="1838">
                  <c:v>1286.3420000000001</c:v>
                </c:pt>
                <c:pt idx="1839">
                  <c:v>1286.8240000000001</c:v>
                </c:pt>
                <c:pt idx="1840">
                  <c:v>1287.306</c:v>
                </c:pt>
                <c:pt idx="1841">
                  <c:v>1287.789</c:v>
                </c:pt>
                <c:pt idx="1842">
                  <c:v>1288.271</c:v>
                </c:pt>
                <c:pt idx="1843">
                  <c:v>1288.7529999999999</c:v>
                </c:pt>
                <c:pt idx="1844">
                  <c:v>1289.2349999999999</c:v>
                </c:pt>
                <c:pt idx="1845">
                  <c:v>1289.7170000000001</c:v>
                </c:pt>
                <c:pt idx="1846">
                  <c:v>1290.1990000000001</c:v>
                </c:pt>
                <c:pt idx="1847">
                  <c:v>1290.681</c:v>
                </c:pt>
                <c:pt idx="1848">
                  <c:v>1291.164</c:v>
                </c:pt>
                <c:pt idx="1849">
                  <c:v>1291.646</c:v>
                </c:pt>
                <c:pt idx="1850">
                  <c:v>1292.1279999999999</c:v>
                </c:pt>
                <c:pt idx="1851">
                  <c:v>1292.6099999999999</c:v>
                </c:pt>
                <c:pt idx="1852">
                  <c:v>1293.0920000000001</c:v>
                </c:pt>
                <c:pt idx="1853">
                  <c:v>1293.5740000000001</c:v>
                </c:pt>
                <c:pt idx="1854">
                  <c:v>1294.056</c:v>
                </c:pt>
                <c:pt idx="1855">
                  <c:v>1294.538</c:v>
                </c:pt>
                <c:pt idx="1856">
                  <c:v>1295.021</c:v>
                </c:pt>
                <c:pt idx="1857">
                  <c:v>1295.5029999999999</c:v>
                </c:pt>
                <c:pt idx="1858">
                  <c:v>1295.9849999999999</c:v>
                </c:pt>
                <c:pt idx="1859">
                  <c:v>1296.4670000000001</c:v>
                </c:pt>
                <c:pt idx="1860">
                  <c:v>1296.9490000000001</c:v>
                </c:pt>
                <c:pt idx="1861">
                  <c:v>1297.431</c:v>
                </c:pt>
                <c:pt idx="1862">
                  <c:v>1297.913</c:v>
                </c:pt>
                <c:pt idx="1863">
                  <c:v>1298.396</c:v>
                </c:pt>
                <c:pt idx="1864">
                  <c:v>1298.8779999999999</c:v>
                </c:pt>
                <c:pt idx="1865">
                  <c:v>1299.3599999999999</c:v>
                </c:pt>
                <c:pt idx="1866">
                  <c:v>1299.8420000000001</c:v>
                </c:pt>
                <c:pt idx="1867">
                  <c:v>1300.3240000000001</c:v>
                </c:pt>
                <c:pt idx="1868">
                  <c:v>1300.806</c:v>
                </c:pt>
                <c:pt idx="1869">
                  <c:v>1301.288</c:v>
                </c:pt>
                <c:pt idx="1870">
                  <c:v>1301.771</c:v>
                </c:pt>
                <c:pt idx="1871">
                  <c:v>1302.2529999999999</c:v>
                </c:pt>
                <c:pt idx="1872">
                  <c:v>1302.7349999999999</c:v>
                </c:pt>
                <c:pt idx="1873">
                  <c:v>1303.2170000000001</c:v>
                </c:pt>
                <c:pt idx="1874">
                  <c:v>1303.6990000000001</c:v>
                </c:pt>
                <c:pt idx="1875">
                  <c:v>1304.181</c:v>
                </c:pt>
                <c:pt idx="1876">
                  <c:v>1304.663</c:v>
                </c:pt>
                <c:pt idx="1877">
                  <c:v>1305.146</c:v>
                </c:pt>
                <c:pt idx="1878">
                  <c:v>1305.6279999999999</c:v>
                </c:pt>
                <c:pt idx="1879">
                  <c:v>1306.1099999999999</c:v>
                </c:pt>
                <c:pt idx="1880">
                  <c:v>1306.5920000000001</c:v>
                </c:pt>
                <c:pt idx="1881">
                  <c:v>1307.0740000000001</c:v>
                </c:pt>
                <c:pt idx="1882">
                  <c:v>1307.556</c:v>
                </c:pt>
                <c:pt idx="1883">
                  <c:v>1308.038</c:v>
                </c:pt>
                <c:pt idx="1884">
                  <c:v>1308.521</c:v>
                </c:pt>
                <c:pt idx="1885">
                  <c:v>1309.0029999999999</c:v>
                </c:pt>
                <c:pt idx="1886">
                  <c:v>1309.4849999999999</c:v>
                </c:pt>
                <c:pt idx="1887">
                  <c:v>1309.9670000000001</c:v>
                </c:pt>
                <c:pt idx="1888">
                  <c:v>1310.4490000000001</c:v>
                </c:pt>
                <c:pt idx="1889">
                  <c:v>1310.931</c:v>
                </c:pt>
                <c:pt idx="1890">
                  <c:v>1311.413</c:v>
                </c:pt>
                <c:pt idx="1891">
                  <c:v>1311.895</c:v>
                </c:pt>
                <c:pt idx="1892">
                  <c:v>1312.3779999999999</c:v>
                </c:pt>
                <c:pt idx="1893">
                  <c:v>1312.86</c:v>
                </c:pt>
                <c:pt idx="1894">
                  <c:v>1313.3420000000001</c:v>
                </c:pt>
                <c:pt idx="1895">
                  <c:v>1313.8240000000001</c:v>
                </c:pt>
                <c:pt idx="1896">
                  <c:v>1314.306</c:v>
                </c:pt>
                <c:pt idx="1897">
                  <c:v>1314.788</c:v>
                </c:pt>
                <c:pt idx="1898">
                  <c:v>1315.27</c:v>
                </c:pt>
                <c:pt idx="1899">
                  <c:v>1315.7529999999999</c:v>
                </c:pt>
                <c:pt idx="1900">
                  <c:v>1316.2349999999999</c:v>
                </c:pt>
                <c:pt idx="1901">
                  <c:v>1316.7170000000001</c:v>
                </c:pt>
                <c:pt idx="1902">
                  <c:v>1317.1990000000001</c:v>
                </c:pt>
                <c:pt idx="1903">
                  <c:v>1317.681</c:v>
                </c:pt>
                <c:pt idx="1904">
                  <c:v>1318.163</c:v>
                </c:pt>
                <c:pt idx="1905">
                  <c:v>1318.645</c:v>
                </c:pt>
                <c:pt idx="1906">
                  <c:v>1319.127</c:v>
                </c:pt>
                <c:pt idx="1907">
                  <c:v>1319.61</c:v>
                </c:pt>
                <c:pt idx="1908">
                  <c:v>1320.0920000000001</c:v>
                </c:pt>
                <c:pt idx="1909">
                  <c:v>1320.5740000000001</c:v>
                </c:pt>
                <c:pt idx="1910">
                  <c:v>1321.056</c:v>
                </c:pt>
                <c:pt idx="1911">
                  <c:v>1321.538</c:v>
                </c:pt>
                <c:pt idx="1912">
                  <c:v>1322.02</c:v>
                </c:pt>
                <c:pt idx="1913">
                  <c:v>1322.502</c:v>
                </c:pt>
                <c:pt idx="1914">
                  <c:v>1322.9849999999999</c:v>
                </c:pt>
                <c:pt idx="1915">
                  <c:v>1323.4670000000001</c:v>
                </c:pt>
                <c:pt idx="1916">
                  <c:v>1323.9490000000001</c:v>
                </c:pt>
                <c:pt idx="1917">
                  <c:v>1324.431</c:v>
                </c:pt>
                <c:pt idx="1918">
                  <c:v>1324.913</c:v>
                </c:pt>
                <c:pt idx="1919">
                  <c:v>1325.395</c:v>
                </c:pt>
                <c:pt idx="1920">
                  <c:v>1325.877</c:v>
                </c:pt>
                <c:pt idx="1921">
                  <c:v>1326.36</c:v>
                </c:pt>
                <c:pt idx="1922">
                  <c:v>1326.8420000000001</c:v>
                </c:pt>
                <c:pt idx="1923">
                  <c:v>1327.3240000000001</c:v>
                </c:pt>
                <c:pt idx="1924">
                  <c:v>1327.806</c:v>
                </c:pt>
                <c:pt idx="1925">
                  <c:v>1328.288</c:v>
                </c:pt>
                <c:pt idx="1926">
                  <c:v>1328.77</c:v>
                </c:pt>
                <c:pt idx="1927">
                  <c:v>1329.252</c:v>
                </c:pt>
                <c:pt idx="1928">
                  <c:v>1329.7339999999999</c:v>
                </c:pt>
                <c:pt idx="1929">
                  <c:v>1330.2170000000001</c:v>
                </c:pt>
                <c:pt idx="1930">
                  <c:v>1330.6990000000001</c:v>
                </c:pt>
                <c:pt idx="1931">
                  <c:v>1331.181</c:v>
                </c:pt>
                <c:pt idx="1932">
                  <c:v>1331.663</c:v>
                </c:pt>
                <c:pt idx="1933">
                  <c:v>1332.145</c:v>
                </c:pt>
                <c:pt idx="1934">
                  <c:v>1332.627</c:v>
                </c:pt>
                <c:pt idx="1935">
                  <c:v>1333.1089999999999</c:v>
                </c:pt>
                <c:pt idx="1936">
                  <c:v>1333.5920000000001</c:v>
                </c:pt>
                <c:pt idx="1937">
                  <c:v>1334.0740000000001</c:v>
                </c:pt>
                <c:pt idx="1938">
                  <c:v>1334.556</c:v>
                </c:pt>
                <c:pt idx="1939">
                  <c:v>1335.038</c:v>
                </c:pt>
                <c:pt idx="1940">
                  <c:v>1335.52</c:v>
                </c:pt>
                <c:pt idx="1941">
                  <c:v>1336.002</c:v>
                </c:pt>
                <c:pt idx="1942">
                  <c:v>1336.4839999999999</c:v>
                </c:pt>
                <c:pt idx="1943">
                  <c:v>1336.9670000000001</c:v>
                </c:pt>
                <c:pt idx="1944">
                  <c:v>1337.4490000000001</c:v>
                </c:pt>
                <c:pt idx="1945">
                  <c:v>1337.931</c:v>
                </c:pt>
                <c:pt idx="1946">
                  <c:v>1338.413</c:v>
                </c:pt>
                <c:pt idx="1947">
                  <c:v>1338.895</c:v>
                </c:pt>
                <c:pt idx="1948">
                  <c:v>1339.377</c:v>
                </c:pt>
                <c:pt idx="1949">
                  <c:v>1339.8589999999999</c:v>
                </c:pt>
                <c:pt idx="1950">
                  <c:v>1340.3420000000001</c:v>
                </c:pt>
                <c:pt idx="1951">
                  <c:v>1340.8240000000001</c:v>
                </c:pt>
                <c:pt idx="1952">
                  <c:v>1341.306</c:v>
                </c:pt>
                <c:pt idx="1953">
                  <c:v>1341.788</c:v>
                </c:pt>
                <c:pt idx="1954">
                  <c:v>1342.27</c:v>
                </c:pt>
                <c:pt idx="1955">
                  <c:v>1342.752</c:v>
                </c:pt>
                <c:pt idx="1956">
                  <c:v>1343.2339999999999</c:v>
                </c:pt>
                <c:pt idx="1957">
                  <c:v>1343.7170000000001</c:v>
                </c:pt>
                <c:pt idx="1958">
                  <c:v>1344.1990000000001</c:v>
                </c:pt>
                <c:pt idx="1959">
                  <c:v>1344.681</c:v>
                </c:pt>
                <c:pt idx="1960">
                  <c:v>1345.163</c:v>
                </c:pt>
                <c:pt idx="1961">
                  <c:v>1345.645</c:v>
                </c:pt>
                <c:pt idx="1962">
                  <c:v>1346.127</c:v>
                </c:pt>
                <c:pt idx="1963">
                  <c:v>1346.6089999999999</c:v>
                </c:pt>
                <c:pt idx="1964">
                  <c:v>1347.0909999999999</c:v>
                </c:pt>
                <c:pt idx="1965">
                  <c:v>1347.5740000000001</c:v>
                </c:pt>
                <c:pt idx="1966">
                  <c:v>1348.056</c:v>
                </c:pt>
                <c:pt idx="1967">
                  <c:v>1348.538</c:v>
                </c:pt>
                <c:pt idx="1968">
                  <c:v>1349.02</c:v>
                </c:pt>
                <c:pt idx="1969">
                  <c:v>1349.502</c:v>
                </c:pt>
                <c:pt idx="1970">
                  <c:v>1349.9839999999999</c:v>
                </c:pt>
                <c:pt idx="1971">
                  <c:v>1350.4659999999999</c:v>
                </c:pt>
                <c:pt idx="1972">
                  <c:v>1350.9490000000001</c:v>
                </c:pt>
                <c:pt idx="1973">
                  <c:v>1351.431</c:v>
                </c:pt>
                <c:pt idx="1974">
                  <c:v>1351.913</c:v>
                </c:pt>
                <c:pt idx="1975">
                  <c:v>1352.395</c:v>
                </c:pt>
                <c:pt idx="1976">
                  <c:v>1352.877</c:v>
                </c:pt>
                <c:pt idx="1977">
                  <c:v>1353.3589999999999</c:v>
                </c:pt>
                <c:pt idx="1978">
                  <c:v>1353.8409999999999</c:v>
                </c:pt>
                <c:pt idx="1979">
                  <c:v>1354.3230000000001</c:v>
                </c:pt>
                <c:pt idx="1980">
                  <c:v>1354.806</c:v>
                </c:pt>
                <c:pt idx="1981">
                  <c:v>1355.288</c:v>
                </c:pt>
                <c:pt idx="1982">
                  <c:v>1355.77</c:v>
                </c:pt>
                <c:pt idx="1983">
                  <c:v>1356.252</c:v>
                </c:pt>
                <c:pt idx="1984">
                  <c:v>1356.7339999999999</c:v>
                </c:pt>
                <c:pt idx="1985">
                  <c:v>1357.2159999999999</c:v>
                </c:pt>
                <c:pt idx="1986">
                  <c:v>1357.6980000000001</c:v>
                </c:pt>
                <c:pt idx="1987">
                  <c:v>1358.181</c:v>
                </c:pt>
                <c:pt idx="1988">
                  <c:v>1358.663</c:v>
                </c:pt>
                <c:pt idx="1989">
                  <c:v>1359.145</c:v>
                </c:pt>
                <c:pt idx="1990">
                  <c:v>1359.627</c:v>
                </c:pt>
                <c:pt idx="1991">
                  <c:v>1360.1089999999999</c:v>
                </c:pt>
                <c:pt idx="1992">
                  <c:v>1360.5909999999999</c:v>
                </c:pt>
                <c:pt idx="1993">
                  <c:v>1361.0730000000001</c:v>
                </c:pt>
                <c:pt idx="1994">
                  <c:v>1361.556</c:v>
                </c:pt>
                <c:pt idx="1995">
                  <c:v>1362.038</c:v>
                </c:pt>
                <c:pt idx="1996">
                  <c:v>1362.52</c:v>
                </c:pt>
                <c:pt idx="1997">
                  <c:v>1363.002</c:v>
                </c:pt>
                <c:pt idx="1998">
                  <c:v>1363.4839999999999</c:v>
                </c:pt>
                <c:pt idx="1999">
                  <c:v>1363.9659999999999</c:v>
                </c:pt>
                <c:pt idx="2000">
                  <c:v>1364.4480000000001</c:v>
                </c:pt>
                <c:pt idx="2001">
                  <c:v>1364.931</c:v>
                </c:pt>
                <c:pt idx="2002">
                  <c:v>1365.413</c:v>
                </c:pt>
                <c:pt idx="2003">
                  <c:v>1365.895</c:v>
                </c:pt>
                <c:pt idx="2004">
                  <c:v>1366.377</c:v>
                </c:pt>
                <c:pt idx="2005">
                  <c:v>1366.8589999999999</c:v>
                </c:pt>
                <c:pt idx="2006">
                  <c:v>1367.3409999999999</c:v>
                </c:pt>
                <c:pt idx="2007">
                  <c:v>1367.8230000000001</c:v>
                </c:pt>
                <c:pt idx="2008">
                  <c:v>1368.306</c:v>
                </c:pt>
                <c:pt idx="2009">
                  <c:v>1368.788</c:v>
                </c:pt>
                <c:pt idx="2010">
                  <c:v>1369.27</c:v>
                </c:pt>
                <c:pt idx="2011">
                  <c:v>1369.752</c:v>
                </c:pt>
                <c:pt idx="2012">
                  <c:v>1370.2339999999999</c:v>
                </c:pt>
                <c:pt idx="2013">
                  <c:v>1370.7159999999999</c:v>
                </c:pt>
                <c:pt idx="2014">
                  <c:v>1371.1980000000001</c:v>
                </c:pt>
                <c:pt idx="2015">
                  <c:v>1371.68</c:v>
                </c:pt>
                <c:pt idx="2016">
                  <c:v>1372.163</c:v>
                </c:pt>
                <c:pt idx="2017">
                  <c:v>1372.645</c:v>
                </c:pt>
                <c:pt idx="2018">
                  <c:v>1373.127</c:v>
                </c:pt>
                <c:pt idx="2019">
                  <c:v>1373.6089999999999</c:v>
                </c:pt>
                <c:pt idx="2020">
                  <c:v>1374.0909999999999</c:v>
                </c:pt>
                <c:pt idx="2021">
                  <c:v>1374.5730000000001</c:v>
                </c:pt>
                <c:pt idx="2022">
                  <c:v>1375.0550000000001</c:v>
                </c:pt>
                <c:pt idx="2023">
                  <c:v>1375.538</c:v>
                </c:pt>
                <c:pt idx="2024">
                  <c:v>1376.02</c:v>
                </c:pt>
                <c:pt idx="2025">
                  <c:v>1376.502</c:v>
                </c:pt>
                <c:pt idx="2026">
                  <c:v>1376.9839999999999</c:v>
                </c:pt>
                <c:pt idx="2027">
                  <c:v>1377.4659999999999</c:v>
                </c:pt>
                <c:pt idx="2028">
                  <c:v>1377.9480000000001</c:v>
                </c:pt>
                <c:pt idx="2029">
                  <c:v>1378.43</c:v>
                </c:pt>
                <c:pt idx="2030">
                  <c:v>1378.912</c:v>
                </c:pt>
                <c:pt idx="2031">
                  <c:v>1379.395</c:v>
                </c:pt>
                <c:pt idx="2032">
                  <c:v>1379.877</c:v>
                </c:pt>
                <c:pt idx="2033">
                  <c:v>1380.3589999999999</c:v>
                </c:pt>
                <c:pt idx="2034">
                  <c:v>1380.8409999999999</c:v>
                </c:pt>
                <c:pt idx="2035">
                  <c:v>1381.3230000000001</c:v>
                </c:pt>
                <c:pt idx="2036">
                  <c:v>1381.8050000000001</c:v>
                </c:pt>
                <c:pt idx="2037">
                  <c:v>1382.287</c:v>
                </c:pt>
                <c:pt idx="2038">
                  <c:v>1382.77</c:v>
                </c:pt>
                <c:pt idx="2039">
                  <c:v>1383.252</c:v>
                </c:pt>
                <c:pt idx="2040">
                  <c:v>1383.7339999999999</c:v>
                </c:pt>
                <c:pt idx="2041">
                  <c:v>1384.2159999999999</c:v>
                </c:pt>
                <c:pt idx="2042">
                  <c:v>1384.6980000000001</c:v>
                </c:pt>
                <c:pt idx="2043">
                  <c:v>1385.18</c:v>
                </c:pt>
                <c:pt idx="2044">
                  <c:v>1385.662</c:v>
                </c:pt>
                <c:pt idx="2045">
                  <c:v>1386.145</c:v>
                </c:pt>
                <c:pt idx="2046">
                  <c:v>1386.627</c:v>
                </c:pt>
                <c:pt idx="2047">
                  <c:v>1387.1089999999999</c:v>
                </c:pt>
                <c:pt idx="2048">
                  <c:v>1387.5909999999999</c:v>
                </c:pt>
                <c:pt idx="2049">
                  <c:v>1388.0730000000001</c:v>
                </c:pt>
                <c:pt idx="2050">
                  <c:v>1388.5550000000001</c:v>
                </c:pt>
                <c:pt idx="2051">
                  <c:v>1389.037</c:v>
                </c:pt>
                <c:pt idx="2052">
                  <c:v>1389.52</c:v>
                </c:pt>
                <c:pt idx="2053">
                  <c:v>1390.002</c:v>
                </c:pt>
                <c:pt idx="2054">
                  <c:v>1390.4839999999999</c:v>
                </c:pt>
                <c:pt idx="2055">
                  <c:v>1390.9659999999999</c:v>
                </c:pt>
                <c:pt idx="2056">
                  <c:v>1391.4480000000001</c:v>
                </c:pt>
                <c:pt idx="2057">
                  <c:v>1391.93</c:v>
                </c:pt>
                <c:pt idx="2058">
                  <c:v>1392.412</c:v>
                </c:pt>
                <c:pt idx="2059">
                  <c:v>1392.895</c:v>
                </c:pt>
                <c:pt idx="2060">
                  <c:v>1393.377</c:v>
                </c:pt>
                <c:pt idx="2061">
                  <c:v>1393.8589999999999</c:v>
                </c:pt>
                <c:pt idx="2062">
                  <c:v>1394.3409999999999</c:v>
                </c:pt>
                <c:pt idx="2063">
                  <c:v>1394.8230000000001</c:v>
                </c:pt>
                <c:pt idx="2064">
                  <c:v>1395.3050000000001</c:v>
                </c:pt>
                <c:pt idx="2065">
                  <c:v>1395.787</c:v>
                </c:pt>
                <c:pt idx="2066">
                  <c:v>1396.269</c:v>
                </c:pt>
                <c:pt idx="2067">
                  <c:v>1396.752</c:v>
                </c:pt>
                <c:pt idx="2068">
                  <c:v>1397.2339999999999</c:v>
                </c:pt>
                <c:pt idx="2069">
                  <c:v>1397.7159999999999</c:v>
                </c:pt>
                <c:pt idx="2070">
                  <c:v>1398.1980000000001</c:v>
                </c:pt>
                <c:pt idx="2071">
                  <c:v>1398.68</c:v>
                </c:pt>
                <c:pt idx="2072">
                  <c:v>1399.162</c:v>
                </c:pt>
                <c:pt idx="2073">
                  <c:v>1399.644</c:v>
                </c:pt>
                <c:pt idx="2074">
                  <c:v>1400.127</c:v>
                </c:pt>
                <c:pt idx="2075">
                  <c:v>1400.6089999999999</c:v>
                </c:pt>
                <c:pt idx="2076">
                  <c:v>1401.0909999999999</c:v>
                </c:pt>
                <c:pt idx="2077">
                  <c:v>1401.5730000000001</c:v>
                </c:pt>
                <c:pt idx="2078">
                  <c:v>1402.0550000000001</c:v>
                </c:pt>
                <c:pt idx="2079">
                  <c:v>1402.537</c:v>
                </c:pt>
                <c:pt idx="2080">
                  <c:v>1403.019</c:v>
                </c:pt>
                <c:pt idx="2081">
                  <c:v>1403.501</c:v>
                </c:pt>
                <c:pt idx="2082">
                  <c:v>1403.9839999999999</c:v>
                </c:pt>
                <c:pt idx="2083">
                  <c:v>1404.4659999999999</c:v>
                </c:pt>
                <c:pt idx="2084">
                  <c:v>1404.9480000000001</c:v>
                </c:pt>
                <c:pt idx="2085">
                  <c:v>1405.43</c:v>
                </c:pt>
                <c:pt idx="2086">
                  <c:v>1405.912</c:v>
                </c:pt>
                <c:pt idx="2087">
                  <c:v>1406.394</c:v>
                </c:pt>
                <c:pt idx="2088">
                  <c:v>1406.876</c:v>
                </c:pt>
                <c:pt idx="2089">
                  <c:v>1407.3589999999999</c:v>
                </c:pt>
                <c:pt idx="2090">
                  <c:v>1407.8409999999999</c:v>
                </c:pt>
                <c:pt idx="2091">
                  <c:v>1408.3230000000001</c:v>
                </c:pt>
                <c:pt idx="2092">
                  <c:v>1408.8050000000001</c:v>
                </c:pt>
                <c:pt idx="2093">
                  <c:v>1409.287</c:v>
                </c:pt>
                <c:pt idx="2094">
                  <c:v>1409.769</c:v>
                </c:pt>
                <c:pt idx="2095">
                  <c:v>1410.251</c:v>
                </c:pt>
                <c:pt idx="2096">
                  <c:v>1410.7339999999999</c:v>
                </c:pt>
                <c:pt idx="2097">
                  <c:v>1411.2159999999999</c:v>
                </c:pt>
                <c:pt idx="2098">
                  <c:v>1411.6980000000001</c:v>
                </c:pt>
                <c:pt idx="2099">
                  <c:v>1412.18</c:v>
                </c:pt>
                <c:pt idx="2100">
                  <c:v>1412.662</c:v>
                </c:pt>
                <c:pt idx="2101">
                  <c:v>1413.144</c:v>
                </c:pt>
                <c:pt idx="2102">
                  <c:v>1413.626</c:v>
                </c:pt>
                <c:pt idx="2103">
                  <c:v>1414.1089999999999</c:v>
                </c:pt>
                <c:pt idx="2104">
                  <c:v>1414.5909999999999</c:v>
                </c:pt>
                <c:pt idx="2105">
                  <c:v>1415.0730000000001</c:v>
                </c:pt>
                <c:pt idx="2106">
                  <c:v>1415.5550000000001</c:v>
                </c:pt>
                <c:pt idx="2107">
                  <c:v>1416.037</c:v>
                </c:pt>
                <c:pt idx="2108">
                  <c:v>1416.519</c:v>
                </c:pt>
                <c:pt idx="2109">
                  <c:v>1417.001</c:v>
                </c:pt>
                <c:pt idx="2110">
                  <c:v>1417.4839999999999</c:v>
                </c:pt>
                <c:pt idx="2111">
                  <c:v>1417.9659999999999</c:v>
                </c:pt>
                <c:pt idx="2112">
                  <c:v>1418.4480000000001</c:v>
                </c:pt>
                <c:pt idx="2113">
                  <c:v>1418.93</c:v>
                </c:pt>
                <c:pt idx="2114">
                  <c:v>1419.412</c:v>
                </c:pt>
                <c:pt idx="2115">
                  <c:v>1419.894</c:v>
                </c:pt>
                <c:pt idx="2116">
                  <c:v>1420.376</c:v>
                </c:pt>
                <c:pt idx="2117">
                  <c:v>1420.8589999999999</c:v>
                </c:pt>
                <c:pt idx="2118">
                  <c:v>1421.3409999999999</c:v>
                </c:pt>
                <c:pt idx="2119">
                  <c:v>1421.8230000000001</c:v>
                </c:pt>
                <c:pt idx="2120">
                  <c:v>1422.3050000000001</c:v>
                </c:pt>
                <c:pt idx="2121">
                  <c:v>1422.787</c:v>
                </c:pt>
                <c:pt idx="2122">
                  <c:v>1423.269</c:v>
                </c:pt>
                <c:pt idx="2123">
                  <c:v>1423.751</c:v>
                </c:pt>
                <c:pt idx="2124">
                  <c:v>1424.2329999999999</c:v>
                </c:pt>
                <c:pt idx="2125">
                  <c:v>1424.7159999999999</c:v>
                </c:pt>
                <c:pt idx="2126">
                  <c:v>1425.1980000000001</c:v>
                </c:pt>
                <c:pt idx="2127">
                  <c:v>1425.68</c:v>
                </c:pt>
                <c:pt idx="2128">
                  <c:v>1426.162</c:v>
                </c:pt>
                <c:pt idx="2129">
                  <c:v>1426.644</c:v>
                </c:pt>
                <c:pt idx="2130">
                  <c:v>1427.126</c:v>
                </c:pt>
                <c:pt idx="2131">
                  <c:v>1427.6079999999999</c:v>
                </c:pt>
                <c:pt idx="2132">
                  <c:v>1428.0909999999999</c:v>
                </c:pt>
                <c:pt idx="2133">
                  <c:v>1428.5730000000001</c:v>
                </c:pt>
                <c:pt idx="2134">
                  <c:v>1429.0550000000001</c:v>
                </c:pt>
                <c:pt idx="2135">
                  <c:v>1429.537</c:v>
                </c:pt>
                <c:pt idx="2136">
                  <c:v>1430.019</c:v>
                </c:pt>
                <c:pt idx="2137">
                  <c:v>1430.501</c:v>
                </c:pt>
                <c:pt idx="2138">
                  <c:v>1430.9829999999999</c:v>
                </c:pt>
                <c:pt idx="2139">
                  <c:v>1431.4649999999999</c:v>
                </c:pt>
                <c:pt idx="2140">
                  <c:v>1431.9480000000001</c:v>
                </c:pt>
                <c:pt idx="2141">
                  <c:v>1432.43</c:v>
                </c:pt>
                <c:pt idx="2142">
                  <c:v>1432.912</c:v>
                </c:pt>
                <c:pt idx="2143">
                  <c:v>1433.394</c:v>
                </c:pt>
                <c:pt idx="2144">
                  <c:v>1433.876</c:v>
                </c:pt>
                <c:pt idx="2145">
                  <c:v>1434.3579999999999</c:v>
                </c:pt>
                <c:pt idx="2146">
                  <c:v>1434.84</c:v>
                </c:pt>
                <c:pt idx="2147">
                  <c:v>1435.3230000000001</c:v>
                </c:pt>
                <c:pt idx="2148">
                  <c:v>1435.8050000000001</c:v>
                </c:pt>
                <c:pt idx="2149">
                  <c:v>1436.287</c:v>
                </c:pt>
                <c:pt idx="2150">
                  <c:v>1436.769</c:v>
                </c:pt>
                <c:pt idx="2151">
                  <c:v>1437.251</c:v>
                </c:pt>
                <c:pt idx="2152">
                  <c:v>1437.7329999999999</c:v>
                </c:pt>
                <c:pt idx="2153">
                  <c:v>1438.2149999999999</c:v>
                </c:pt>
                <c:pt idx="2154">
                  <c:v>1438.6980000000001</c:v>
                </c:pt>
                <c:pt idx="2155">
                  <c:v>1439.18</c:v>
                </c:pt>
                <c:pt idx="2156">
                  <c:v>1439.662</c:v>
                </c:pt>
                <c:pt idx="2157">
                  <c:v>1440.144</c:v>
                </c:pt>
                <c:pt idx="2158">
                  <c:v>1440.626</c:v>
                </c:pt>
                <c:pt idx="2159">
                  <c:v>1441.1079999999999</c:v>
                </c:pt>
                <c:pt idx="2160">
                  <c:v>1441.59</c:v>
                </c:pt>
                <c:pt idx="2161">
                  <c:v>1442.0730000000001</c:v>
                </c:pt>
                <c:pt idx="2162">
                  <c:v>1442.5550000000001</c:v>
                </c:pt>
                <c:pt idx="2163">
                  <c:v>1443.037</c:v>
                </c:pt>
                <c:pt idx="2164">
                  <c:v>1443.519</c:v>
                </c:pt>
                <c:pt idx="2165">
                  <c:v>1444.001</c:v>
                </c:pt>
                <c:pt idx="2166">
                  <c:v>1444.4829999999999</c:v>
                </c:pt>
                <c:pt idx="2167">
                  <c:v>1444.9649999999999</c:v>
                </c:pt>
                <c:pt idx="2168">
                  <c:v>1445.4480000000001</c:v>
                </c:pt>
                <c:pt idx="2169">
                  <c:v>1445.93</c:v>
                </c:pt>
                <c:pt idx="2170">
                  <c:v>1446.412</c:v>
                </c:pt>
                <c:pt idx="2171">
                  <c:v>1446.894</c:v>
                </c:pt>
                <c:pt idx="2172">
                  <c:v>1447.376</c:v>
                </c:pt>
                <c:pt idx="2173">
                  <c:v>1447.8579999999999</c:v>
                </c:pt>
                <c:pt idx="2174">
                  <c:v>1448.34</c:v>
                </c:pt>
                <c:pt idx="2175">
                  <c:v>1448.8230000000001</c:v>
                </c:pt>
                <c:pt idx="2176">
                  <c:v>1449.3050000000001</c:v>
                </c:pt>
                <c:pt idx="2177">
                  <c:v>1449.787</c:v>
                </c:pt>
                <c:pt idx="2178">
                  <c:v>1450.269</c:v>
                </c:pt>
                <c:pt idx="2179">
                  <c:v>1450.751</c:v>
                </c:pt>
                <c:pt idx="2180">
                  <c:v>1451.2329999999999</c:v>
                </c:pt>
                <c:pt idx="2181">
                  <c:v>1451.7149999999999</c:v>
                </c:pt>
                <c:pt idx="2182">
                  <c:v>1452.1969999999999</c:v>
                </c:pt>
                <c:pt idx="2183">
                  <c:v>1452.68</c:v>
                </c:pt>
                <c:pt idx="2184">
                  <c:v>1453.162</c:v>
                </c:pt>
                <c:pt idx="2185">
                  <c:v>1453.644</c:v>
                </c:pt>
                <c:pt idx="2186">
                  <c:v>1454.126</c:v>
                </c:pt>
                <c:pt idx="2187">
                  <c:v>1454.6079999999999</c:v>
                </c:pt>
                <c:pt idx="2188">
                  <c:v>1455.09</c:v>
                </c:pt>
                <c:pt idx="2189">
                  <c:v>1455.5719999999999</c:v>
                </c:pt>
                <c:pt idx="2190">
                  <c:v>1456.0550000000001</c:v>
                </c:pt>
                <c:pt idx="2191">
                  <c:v>1456.537</c:v>
                </c:pt>
                <c:pt idx="2192">
                  <c:v>1457.019</c:v>
                </c:pt>
                <c:pt idx="2193">
                  <c:v>1457.501</c:v>
                </c:pt>
                <c:pt idx="2194">
                  <c:v>1457.9829999999999</c:v>
                </c:pt>
                <c:pt idx="2195">
                  <c:v>1458.4649999999999</c:v>
                </c:pt>
                <c:pt idx="2196">
                  <c:v>1458.9469999999999</c:v>
                </c:pt>
                <c:pt idx="2197">
                  <c:v>1459.4290000000001</c:v>
                </c:pt>
                <c:pt idx="2198">
                  <c:v>1459.912</c:v>
                </c:pt>
                <c:pt idx="2199">
                  <c:v>1460.394</c:v>
                </c:pt>
                <c:pt idx="2200">
                  <c:v>1460.876</c:v>
                </c:pt>
                <c:pt idx="2201">
                  <c:v>1461.3579999999999</c:v>
                </c:pt>
                <c:pt idx="2202">
                  <c:v>1461.84</c:v>
                </c:pt>
                <c:pt idx="2203">
                  <c:v>1462.3219999999999</c:v>
                </c:pt>
                <c:pt idx="2204">
                  <c:v>1462.8040000000001</c:v>
                </c:pt>
                <c:pt idx="2205">
                  <c:v>1463.287</c:v>
                </c:pt>
                <c:pt idx="2206">
                  <c:v>1463.769</c:v>
                </c:pt>
                <c:pt idx="2207">
                  <c:v>1464.251</c:v>
                </c:pt>
                <c:pt idx="2208">
                  <c:v>1464.7329999999999</c:v>
                </c:pt>
                <c:pt idx="2209">
                  <c:v>1465.2149999999999</c:v>
                </c:pt>
                <c:pt idx="2210">
                  <c:v>1465.6969999999999</c:v>
                </c:pt>
                <c:pt idx="2211">
                  <c:v>1466.1790000000001</c:v>
                </c:pt>
                <c:pt idx="2212">
                  <c:v>1466.6610000000001</c:v>
                </c:pt>
                <c:pt idx="2213">
                  <c:v>1467.144</c:v>
                </c:pt>
                <c:pt idx="2214">
                  <c:v>1467.626</c:v>
                </c:pt>
                <c:pt idx="2215">
                  <c:v>1468.1079999999999</c:v>
                </c:pt>
                <c:pt idx="2216">
                  <c:v>1468.59</c:v>
                </c:pt>
                <c:pt idx="2217">
                  <c:v>1469.0719999999999</c:v>
                </c:pt>
                <c:pt idx="2218">
                  <c:v>1469.5540000000001</c:v>
                </c:pt>
                <c:pt idx="2219">
                  <c:v>1470.0360000000001</c:v>
                </c:pt>
                <c:pt idx="2220">
                  <c:v>1470.519</c:v>
                </c:pt>
                <c:pt idx="2221">
                  <c:v>1471.001</c:v>
                </c:pt>
                <c:pt idx="2222">
                  <c:v>1471.4829999999999</c:v>
                </c:pt>
                <c:pt idx="2223">
                  <c:v>1471.9649999999999</c:v>
                </c:pt>
                <c:pt idx="2224">
                  <c:v>1472.4469999999999</c:v>
                </c:pt>
                <c:pt idx="2225">
                  <c:v>1472.9290000000001</c:v>
                </c:pt>
                <c:pt idx="2226">
                  <c:v>1473.4110000000001</c:v>
                </c:pt>
                <c:pt idx="2227">
                  <c:v>1473.894</c:v>
                </c:pt>
                <c:pt idx="2228">
                  <c:v>1474.376</c:v>
                </c:pt>
                <c:pt idx="2229">
                  <c:v>1474.8579999999999</c:v>
                </c:pt>
                <c:pt idx="2230">
                  <c:v>1475.34</c:v>
                </c:pt>
                <c:pt idx="2231">
                  <c:v>1475.8219999999999</c:v>
                </c:pt>
                <c:pt idx="2232">
                  <c:v>1476.3040000000001</c:v>
                </c:pt>
                <c:pt idx="2233">
                  <c:v>1476.7860000000001</c:v>
                </c:pt>
                <c:pt idx="2234">
                  <c:v>1477.269</c:v>
                </c:pt>
                <c:pt idx="2235">
                  <c:v>1477.751</c:v>
                </c:pt>
                <c:pt idx="2236">
                  <c:v>1478.2329999999999</c:v>
                </c:pt>
                <c:pt idx="2237">
                  <c:v>1478.7149999999999</c:v>
                </c:pt>
                <c:pt idx="2238">
                  <c:v>1479.1969999999999</c:v>
                </c:pt>
                <c:pt idx="2239">
                  <c:v>1479.6790000000001</c:v>
                </c:pt>
                <c:pt idx="2240">
                  <c:v>1480.1610000000001</c:v>
                </c:pt>
                <c:pt idx="2241">
                  <c:v>1480.644</c:v>
                </c:pt>
                <c:pt idx="2242">
                  <c:v>1481.126</c:v>
                </c:pt>
                <c:pt idx="2243">
                  <c:v>1481.6079999999999</c:v>
                </c:pt>
                <c:pt idx="2244">
                  <c:v>1482.09</c:v>
                </c:pt>
                <c:pt idx="2245">
                  <c:v>1482.5719999999999</c:v>
                </c:pt>
                <c:pt idx="2246">
                  <c:v>1483.0540000000001</c:v>
                </c:pt>
                <c:pt idx="2247">
                  <c:v>1483.5360000000001</c:v>
                </c:pt>
                <c:pt idx="2248">
                  <c:v>1484.018</c:v>
                </c:pt>
                <c:pt idx="2249">
                  <c:v>1484.501</c:v>
                </c:pt>
                <c:pt idx="2250">
                  <c:v>1484.9829999999999</c:v>
                </c:pt>
                <c:pt idx="2251">
                  <c:v>1485.4649999999999</c:v>
                </c:pt>
                <c:pt idx="2252">
                  <c:v>1485.9469999999999</c:v>
                </c:pt>
                <c:pt idx="2253">
                  <c:v>1486.4290000000001</c:v>
                </c:pt>
                <c:pt idx="2254">
                  <c:v>1486.9110000000001</c:v>
                </c:pt>
                <c:pt idx="2255">
                  <c:v>1487.393</c:v>
                </c:pt>
                <c:pt idx="2256">
                  <c:v>1487.876</c:v>
                </c:pt>
                <c:pt idx="2257">
                  <c:v>1488.3579999999999</c:v>
                </c:pt>
                <c:pt idx="2258">
                  <c:v>1488.84</c:v>
                </c:pt>
                <c:pt idx="2259">
                  <c:v>1489.3219999999999</c:v>
                </c:pt>
                <c:pt idx="2260">
                  <c:v>1489.8040000000001</c:v>
                </c:pt>
                <c:pt idx="2261">
                  <c:v>1490.2860000000001</c:v>
                </c:pt>
                <c:pt idx="2262">
                  <c:v>1490.768</c:v>
                </c:pt>
                <c:pt idx="2263">
                  <c:v>1491.25</c:v>
                </c:pt>
                <c:pt idx="2264">
                  <c:v>1491.7329999999999</c:v>
                </c:pt>
                <c:pt idx="2265">
                  <c:v>1492.2149999999999</c:v>
                </c:pt>
                <c:pt idx="2266">
                  <c:v>1492.6969999999999</c:v>
                </c:pt>
                <c:pt idx="2267">
                  <c:v>1493.1790000000001</c:v>
                </c:pt>
                <c:pt idx="2268">
                  <c:v>1493.6610000000001</c:v>
                </c:pt>
                <c:pt idx="2269">
                  <c:v>1494.143</c:v>
                </c:pt>
                <c:pt idx="2270">
                  <c:v>1494.625</c:v>
                </c:pt>
                <c:pt idx="2271">
                  <c:v>1495.1079999999999</c:v>
                </c:pt>
                <c:pt idx="2272">
                  <c:v>1495.59</c:v>
                </c:pt>
                <c:pt idx="2273">
                  <c:v>1496.0719999999999</c:v>
                </c:pt>
                <c:pt idx="2274">
                  <c:v>1496.5540000000001</c:v>
                </c:pt>
                <c:pt idx="2275">
                  <c:v>1497.0360000000001</c:v>
                </c:pt>
                <c:pt idx="2276">
                  <c:v>1497.518</c:v>
                </c:pt>
                <c:pt idx="2277">
                  <c:v>1498</c:v>
                </c:pt>
                <c:pt idx="2278">
                  <c:v>1498.4829999999999</c:v>
                </c:pt>
                <c:pt idx="2279">
                  <c:v>1498.9649999999999</c:v>
                </c:pt>
                <c:pt idx="2280">
                  <c:v>1499.4469999999999</c:v>
                </c:pt>
                <c:pt idx="2281">
                  <c:v>1499.9290000000001</c:v>
                </c:pt>
                <c:pt idx="2282">
                  <c:v>1500.4110000000001</c:v>
                </c:pt>
                <c:pt idx="2283">
                  <c:v>1500.893</c:v>
                </c:pt>
                <c:pt idx="2284">
                  <c:v>1501.375</c:v>
                </c:pt>
                <c:pt idx="2285">
                  <c:v>1501.8579999999999</c:v>
                </c:pt>
                <c:pt idx="2286">
                  <c:v>1502.34</c:v>
                </c:pt>
                <c:pt idx="2287">
                  <c:v>1502.8219999999999</c:v>
                </c:pt>
                <c:pt idx="2288">
                  <c:v>1503.3040000000001</c:v>
                </c:pt>
                <c:pt idx="2289">
                  <c:v>1503.7860000000001</c:v>
                </c:pt>
                <c:pt idx="2290">
                  <c:v>1504.268</c:v>
                </c:pt>
                <c:pt idx="2291">
                  <c:v>1504.75</c:v>
                </c:pt>
                <c:pt idx="2292">
                  <c:v>1505.2329999999999</c:v>
                </c:pt>
                <c:pt idx="2293">
                  <c:v>1505.7149999999999</c:v>
                </c:pt>
                <c:pt idx="2294">
                  <c:v>1506.1969999999999</c:v>
                </c:pt>
                <c:pt idx="2295">
                  <c:v>1506.6790000000001</c:v>
                </c:pt>
                <c:pt idx="2296">
                  <c:v>1507.1610000000001</c:v>
                </c:pt>
                <c:pt idx="2297">
                  <c:v>1507.643</c:v>
                </c:pt>
                <c:pt idx="2298">
                  <c:v>1508.125</c:v>
                </c:pt>
                <c:pt idx="2299">
                  <c:v>1508.607</c:v>
                </c:pt>
                <c:pt idx="2300">
                  <c:v>1509.09</c:v>
                </c:pt>
                <c:pt idx="2301">
                  <c:v>1509.5719999999999</c:v>
                </c:pt>
                <c:pt idx="2302">
                  <c:v>1510.0540000000001</c:v>
                </c:pt>
                <c:pt idx="2303">
                  <c:v>1510.5360000000001</c:v>
                </c:pt>
                <c:pt idx="2304">
                  <c:v>1511.018</c:v>
                </c:pt>
                <c:pt idx="2305">
                  <c:v>1511.5</c:v>
                </c:pt>
                <c:pt idx="2306">
                  <c:v>1511.982</c:v>
                </c:pt>
                <c:pt idx="2307">
                  <c:v>1512.4649999999999</c:v>
                </c:pt>
                <c:pt idx="2308">
                  <c:v>1512.9469999999999</c:v>
                </c:pt>
                <c:pt idx="2309">
                  <c:v>1513.4290000000001</c:v>
                </c:pt>
                <c:pt idx="2310">
                  <c:v>1513.9110000000001</c:v>
                </c:pt>
                <c:pt idx="2311">
                  <c:v>1514.393</c:v>
                </c:pt>
                <c:pt idx="2312">
                  <c:v>1514.875</c:v>
                </c:pt>
                <c:pt idx="2313">
                  <c:v>1515.357</c:v>
                </c:pt>
                <c:pt idx="2314">
                  <c:v>1515.8389999999999</c:v>
                </c:pt>
                <c:pt idx="2315">
                  <c:v>1516.3219999999999</c:v>
                </c:pt>
                <c:pt idx="2316">
                  <c:v>1516.8040000000001</c:v>
                </c:pt>
                <c:pt idx="2317">
                  <c:v>1517.2860000000001</c:v>
                </c:pt>
                <c:pt idx="2318">
                  <c:v>1517.768</c:v>
                </c:pt>
                <c:pt idx="2319">
                  <c:v>1518.25</c:v>
                </c:pt>
                <c:pt idx="2320">
                  <c:v>1518.732</c:v>
                </c:pt>
                <c:pt idx="2321">
                  <c:v>1519.2139999999999</c:v>
                </c:pt>
                <c:pt idx="2322">
                  <c:v>1519.6969999999999</c:v>
                </c:pt>
                <c:pt idx="2323">
                  <c:v>1520.1790000000001</c:v>
                </c:pt>
                <c:pt idx="2324">
                  <c:v>1520.6610000000001</c:v>
                </c:pt>
                <c:pt idx="2325">
                  <c:v>1521.143</c:v>
                </c:pt>
                <c:pt idx="2326">
                  <c:v>1521.625</c:v>
                </c:pt>
                <c:pt idx="2327">
                  <c:v>1522.107</c:v>
                </c:pt>
                <c:pt idx="2328">
                  <c:v>1522.5889999999999</c:v>
                </c:pt>
                <c:pt idx="2329">
                  <c:v>1523.0719999999999</c:v>
                </c:pt>
                <c:pt idx="2330">
                  <c:v>1523.5540000000001</c:v>
                </c:pt>
                <c:pt idx="2331">
                  <c:v>1524.0360000000001</c:v>
                </c:pt>
                <c:pt idx="2332">
                  <c:v>1524.518</c:v>
                </c:pt>
                <c:pt idx="2333">
                  <c:v>1525</c:v>
                </c:pt>
                <c:pt idx="2334">
                  <c:v>1525.482</c:v>
                </c:pt>
                <c:pt idx="2335">
                  <c:v>1525.9639999999999</c:v>
                </c:pt>
                <c:pt idx="2336">
                  <c:v>1526.4469999999999</c:v>
                </c:pt>
                <c:pt idx="2337">
                  <c:v>1526.9290000000001</c:v>
                </c:pt>
                <c:pt idx="2338">
                  <c:v>1527.4110000000001</c:v>
                </c:pt>
                <c:pt idx="2339">
                  <c:v>1527.893</c:v>
                </c:pt>
                <c:pt idx="2340">
                  <c:v>1528.375</c:v>
                </c:pt>
                <c:pt idx="2341">
                  <c:v>1528.857</c:v>
                </c:pt>
                <c:pt idx="2342">
                  <c:v>1529.3389999999999</c:v>
                </c:pt>
                <c:pt idx="2343">
                  <c:v>1529.8219999999999</c:v>
                </c:pt>
                <c:pt idx="2344">
                  <c:v>1530.3040000000001</c:v>
                </c:pt>
                <c:pt idx="2345">
                  <c:v>1530.7860000000001</c:v>
                </c:pt>
                <c:pt idx="2346">
                  <c:v>1531.268</c:v>
                </c:pt>
                <c:pt idx="2347">
                  <c:v>1531.75</c:v>
                </c:pt>
                <c:pt idx="2348">
                  <c:v>1532.232</c:v>
                </c:pt>
                <c:pt idx="2349">
                  <c:v>1532.7139999999999</c:v>
                </c:pt>
                <c:pt idx="2350">
                  <c:v>1533.1969999999999</c:v>
                </c:pt>
                <c:pt idx="2351">
                  <c:v>1533.6790000000001</c:v>
                </c:pt>
                <c:pt idx="2352">
                  <c:v>1534.1610000000001</c:v>
                </c:pt>
                <c:pt idx="2353">
                  <c:v>1534.643</c:v>
                </c:pt>
                <c:pt idx="2354">
                  <c:v>1535.125</c:v>
                </c:pt>
                <c:pt idx="2355">
                  <c:v>1535.607</c:v>
                </c:pt>
                <c:pt idx="2356">
                  <c:v>1536.0889999999999</c:v>
                </c:pt>
                <c:pt idx="2357">
                  <c:v>1536.5709999999999</c:v>
                </c:pt>
                <c:pt idx="2358">
                  <c:v>1537.0540000000001</c:v>
                </c:pt>
                <c:pt idx="2359">
                  <c:v>1537.5360000000001</c:v>
                </c:pt>
                <c:pt idx="2360">
                  <c:v>1538.018</c:v>
                </c:pt>
                <c:pt idx="2361">
                  <c:v>1538.5</c:v>
                </c:pt>
                <c:pt idx="2362">
                  <c:v>1538.982</c:v>
                </c:pt>
                <c:pt idx="2363">
                  <c:v>1539.4639999999999</c:v>
                </c:pt>
                <c:pt idx="2364">
                  <c:v>1539.9459999999999</c:v>
                </c:pt>
                <c:pt idx="2365">
                  <c:v>1540.4290000000001</c:v>
                </c:pt>
                <c:pt idx="2366">
                  <c:v>1540.9110000000001</c:v>
                </c:pt>
                <c:pt idx="2367">
                  <c:v>1541.393</c:v>
                </c:pt>
                <c:pt idx="2368">
                  <c:v>1541.875</c:v>
                </c:pt>
                <c:pt idx="2369">
                  <c:v>1542.357</c:v>
                </c:pt>
                <c:pt idx="2370">
                  <c:v>1542.8389999999999</c:v>
                </c:pt>
                <c:pt idx="2371">
                  <c:v>1543.3209999999999</c:v>
                </c:pt>
                <c:pt idx="2372">
                  <c:v>1543.8030000000001</c:v>
                </c:pt>
                <c:pt idx="2373">
                  <c:v>1544.2860000000001</c:v>
                </c:pt>
                <c:pt idx="2374">
                  <c:v>1544.768</c:v>
                </c:pt>
                <c:pt idx="2375">
                  <c:v>1545.25</c:v>
                </c:pt>
                <c:pt idx="2376">
                  <c:v>1545.732</c:v>
                </c:pt>
                <c:pt idx="2377">
                  <c:v>1546.2139999999999</c:v>
                </c:pt>
                <c:pt idx="2378">
                  <c:v>1546.6959999999999</c:v>
                </c:pt>
                <c:pt idx="2379">
                  <c:v>1547.1780000000001</c:v>
                </c:pt>
                <c:pt idx="2380">
                  <c:v>1547.6610000000001</c:v>
                </c:pt>
                <c:pt idx="2381">
                  <c:v>1548.143</c:v>
                </c:pt>
                <c:pt idx="2382">
                  <c:v>1548.625</c:v>
                </c:pt>
                <c:pt idx="2383">
                  <c:v>1549.107</c:v>
                </c:pt>
                <c:pt idx="2384">
                  <c:v>1549.5889999999999</c:v>
                </c:pt>
                <c:pt idx="2385">
                  <c:v>1550.0709999999999</c:v>
                </c:pt>
                <c:pt idx="2386">
                  <c:v>1550.5530000000001</c:v>
                </c:pt>
                <c:pt idx="2387">
                  <c:v>1551.0360000000001</c:v>
                </c:pt>
                <c:pt idx="2388">
                  <c:v>1551.518</c:v>
                </c:pt>
                <c:pt idx="2389">
                  <c:v>1552</c:v>
                </c:pt>
                <c:pt idx="2390">
                  <c:v>1552.482</c:v>
                </c:pt>
                <c:pt idx="2391">
                  <c:v>1552.9639999999999</c:v>
                </c:pt>
                <c:pt idx="2392">
                  <c:v>1553.4459999999999</c:v>
                </c:pt>
                <c:pt idx="2393">
                  <c:v>1553.9280000000001</c:v>
                </c:pt>
                <c:pt idx="2394">
                  <c:v>1554.4110000000001</c:v>
                </c:pt>
                <c:pt idx="2395">
                  <c:v>1554.893</c:v>
                </c:pt>
                <c:pt idx="2396">
                  <c:v>1555.375</c:v>
                </c:pt>
                <c:pt idx="2397">
                  <c:v>1555.857</c:v>
                </c:pt>
                <c:pt idx="2398">
                  <c:v>1556.3389999999999</c:v>
                </c:pt>
                <c:pt idx="2399">
                  <c:v>1556.8209999999999</c:v>
                </c:pt>
                <c:pt idx="2400">
                  <c:v>1557.3030000000001</c:v>
                </c:pt>
                <c:pt idx="2401">
                  <c:v>1557.7860000000001</c:v>
                </c:pt>
                <c:pt idx="2402">
                  <c:v>1558.268</c:v>
                </c:pt>
                <c:pt idx="2403">
                  <c:v>1558.75</c:v>
                </c:pt>
                <c:pt idx="2404">
                  <c:v>1559.232</c:v>
                </c:pt>
                <c:pt idx="2405">
                  <c:v>1559.7139999999999</c:v>
                </c:pt>
                <c:pt idx="2406">
                  <c:v>1560.1959999999999</c:v>
                </c:pt>
                <c:pt idx="2407">
                  <c:v>1560.6780000000001</c:v>
                </c:pt>
                <c:pt idx="2408">
                  <c:v>1561.16</c:v>
                </c:pt>
                <c:pt idx="2409">
                  <c:v>1561.643</c:v>
                </c:pt>
                <c:pt idx="2410">
                  <c:v>1562.125</c:v>
                </c:pt>
                <c:pt idx="2411">
                  <c:v>1562.607</c:v>
                </c:pt>
                <c:pt idx="2412">
                  <c:v>1563.0889999999999</c:v>
                </c:pt>
                <c:pt idx="2413">
                  <c:v>1563.5709999999999</c:v>
                </c:pt>
                <c:pt idx="2414">
                  <c:v>1564.0530000000001</c:v>
                </c:pt>
                <c:pt idx="2415">
                  <c:v>1564.5350000000001</c:v>
                </c:pt>
                <c:pt idx="2416">
                  <c:v>1565.018</c:v>
                </c:pt>
                <c:pt idx="2417">
                  <c:v>1565.5</c:v>
                </c:pt>
                <c:pt idx="2418">
                  <c:v>1565.982</c:v>
                </c:pt>
                <c:pt idx="2419">
                  <c:v>1566.4639999999999</c:v>
                </c:pt>
                <c:pt idx="2420">
                  <c:v>1566.9459999999999</c:v>
                </c:pt>
                <c:pt idx="2421">
                  <c:v>1567.4280000000001</c:v>
                </c:pt>
                <c:pt idx="2422">
                  <c:v>1567.91</c:v>
                </c:pt>
                <c:pt idx="2423">
                  <c:v>1568.3920000000001</c:v>
                </c:pt>
                <c:pt idx="2424">
                  <c:v>1568.875</c:v>
                </c:pt>
                <c:pt idx="2425">
                  <c:v>1569.357</c:v>
                </c:pt>
                <c:pt idx="2426">
                  <c:v>1569.8389999999999</c:v>
                </c:pt>
                <c:pt idx="2427">
                  <c:v>1570.3209999999999</c:v>
                </c:pt>
                <c:pt idx="2428">
                  <c:v>1570.8030000000001</c:v>
                </c:pt>
                <c:pt idx="2429">
                  <c:v>1571.2850000000001</c:v>
                </c:pt>
                <c:pt idx="2430">
                  <c:v>1571.7670000000001</c:v>
                </c:pt>
                <c:pt idx="2431">
                  <c:v>1572.25</c:v>
                </c:pt>
                <c:pt idx="2432">
                  <c:v>1572.732</c:v>
                </c:pt>
                <c:pt idx="2433">
                  <c:v>1573.2139999999999</c:v>
                </c:pt>
                <c:pt idx="2434">
                  <c:v>1573.6959999999999</c:v>
                </c:pt>
                <c:pt idx="2435">
                  <c:v>1574.1780000000001</c:v>
                </c:pt>
                <c:pt idx="2436">
                  <c:v>1574.66</c:v>
                </c:pt>
                <c:pt idx="2437">
                  <c:v>1575.1420000000001</c:v>
                </c:pt>
                <c:pt idx="2438">
                  <c:v>1575.625</c:v>
                </c:pt>
                <c:pt idx="2439">
                  <c:v>1576.107</c:v>
                </c:pt>
                <c:pt idx="2440">
                  <c:v>1576.5889999999999</c:v>
                </c:pt>
                <c:pt idx="2441">
                  <c:v>1577.0709999999999</c:v>
                </c:pt>
                <c:pt idx="2442">
                  <c:v>1577.5530000000001</c:v>
                </c:pt>
                <c:pt idx="2443">
                  <c:v>1578.0350000000001</c:v>
                </c:pt>
                <c:pt idx="2444">
                  <c:v>1578.5170000000001</c:v>
                </c:pt>
                <c:pt idx="2445">
                  <c:v>1579</c:v>
                </c:pt>
                <c:pt idx="2446">
                  <c:v>1579.482</c:v>
                </c:pt>
                <c:pt idx="2447">
                  <c:v>1579.9639999999999</c:v>
                </c:pt>
                <c:pt idx="2448">
                  <c:v>1580.4459999999999</c:v>
                </c:pt>
                <c:pt idx="2449">
                  <c:v>1580.9280000000001</c:v>
                </c:pt>
                <c:pt idx="2450">
                  <c:v>1581.41</c:v>
                </c:pt>
                <c:pt idx="2451">
                  <c:v>1581.8920000000001</c:v>
                </c:pt>
                <c:pt idx="2452">
                  <c:v>1582.375</c:v>
                </c:pt>
                <c:pt idx="2453">
                  <c:v>1582.857</c:v>
                </c:pt>
                <c:pt idx="2454">
                  <c:v>1583.3389999999999</c:v>
                </c:pt>
                <c:pt idx="2455">
                  <c:v>1583.8209999999999</c:v>
                </c:pt>
                <c:pt idx="2456">
                  <c:v>1584.3030000000001</c:v>
                </c:pt>
                <c:pt idx="2457">
                  <c:v>1584.7850000000001</c:v>
                </c:pt>
                <c:pt idx="2458">
                  <c:v>1585.2670000000001</c:v>
                </c:pt>
                <c:pt idx="2459">
                  <c:v>1585.749</c:v>
                </c:pt>
                <c:pt idx="2460">
                  <c:v>1586.232</c:v>
                </c:pt>
                <c:pt idx="2461">
                  <c:v>1586.7139999999999</c:v>
                </c:pt>
                <c:pt idx="2462">
                  <c:v>1587.1959999999999</c:v>
                </c:pt>
                <c:pt idx="2463">
                  <c:v>1587.6780000000001</c:v>
                </c:pt>
                <c:pt idx="2464">
                  <c:v>1588.16</c:v>
                </c:pt>
                <c:pt idx="2465">
                  <c:v>1588.6420000000001</c:v>
                </c:pt>
                <c:pt idx="2466">
                  <c:v>1589.124</c:v>
                </c:pt>
                <c:pt idx="2467">
                  <c:v>1589.607</c:v>
                </c:pt>
                <c:pt idx="2468">
                  <c:v>1590.0889999999999</c:v>
                </c:pt>
                <c:pt idx="2469">
                  <c:v>1590.5709999999999</c:v>
                </c:pt>
                <c:pt idx="2470">
                  <c:v>1591.0530000000001</c:v>
                </c:pt>
                <c:pt idx="2471">
                  <c:v>1591.5350000000001</c:v>
                </c:pt>
                <c:pt idx="2472">
                  <c:v>1592.0170000000001</c:v>
                </c:pt>
                <c:pt idx="2473">
                  <c:v>1592.499</c:v>
                </c:pt>
                <c:pt idx="2474">
                  <c:v>1592.981</c:v>
                </c:pt>
                <c:pt idx="2475">
                  <c:v>1593.4639999999999</c:v>
                </c:pt>
                <c:pt idx="2476">
                  <c:v>1593.9459999999999</c:v>
                </c:pt>
                <c:pt idx="2477">
                  <c:v>1594.4280000000001</c:v>
                </c:pt>
                <c:pt idx="2478">
                  <c:v>1594.91</c:v>
                </c:pt>
                <c:pt idx="2479">
                  <c:v>1595.3920000000001</c:v>
                </c:pt>
                <c:pt idx="2480">
                  <c:v>1595.874</c:v>
                </c:pt>
                <c:pt idx="2481">
                  <c:v>1596.356</c:v>
                </c:pt>
                <c:pt idx="2482">
                  <c:v>1596.8389999999999</c:v>
                </c:pt>
                <c:pt idx="2483">
                  <c:v>1597.3209999999999</c:v>
                </c:pt>
                <c:pt idx="2484">
                  <c:v>1597.8030000000001</c:v>
                </c:pt>
                <c:pt idx="2485">
                  <c:v>1598.2850000000001</c:v>
                </c:pt>
                <c:pt idx="2486">
                  <c:v>1598.7670000000001</c:v>
                </c:pt>
                <c:pt idx="2487">
                  <c:v>1599.249</c:v>
                </c:pt>
                <c:pt idx="2488">
                  <c:v>1599.731</c:v>
                </c:pt>
                <c:pt idx="2489">
                  <c:v>1600.2139999999999</c:v>
                </c:pt>
                <c:pt idx="2490">
                  <c:v>1600.6959999999999</c:v>
                </c:pt>
                <c:pt idx="2491">
                  <c:v>1601.1780000000001</c:v>
                </c:pt>
                <c:pt idx="2492">
                  <c:v>1601.66</c:v>
                </c:pt>
                <c:pt idx="2493">
                  <c:v>1602.1420000000001</c:v>
                </c:pt>
                <c:pt idx="2494">
                  <c:v>1602.624</c:v>
                </c:pt>
                <c:pt idx="2495">
                  <c:v>1603.106</c:v>
                </c:pt>
                <c:pt idx="2496">
                  <c:v>1603.5889999999999</c:v>
                </c:pt>
                <c:pt idx="2497">
                  <c:v>1604.0709999999999</c:v>
                </c:pt>
                <c:pt idx="2498">
                  <c:v>1604.5530000000001</c:v>
                </c:pt>
                <c:pt idx="2499">
                  <c:v>1605.0350000000001</c:v>
                </c:pt>
                <c:pt idx="2500">
                  <c:v>1605.5170000000001</c:v>
                </c:pt>
                <c:pt idx="2501">
                  <c:v>1605.999</c:v>
                </c:pt>
                <c:pt idx="2502">
                  <c:v>1606.481</c:v>
                </c:pt>
                <c:pt idx="2503">
                  <c:v>1606.9639999999999</c:v>
                </c:pt>
                <c:pt idx="2504">
                  <c:v>1607.4459999999999</c:v>
                </c:pt>
                <c:pt idx="2505">
                  <c:v>1607.9280000000001</c:v>
                </c:pt>
                <c:pt idx="2506">
                  <c:v>1608.41</c:v>
                </c:pt>
                <c:pt idx="2507">
                  <c:v>1608.8920000000001</c:v>
                </c:pt>
                <c:pt idx="2508">
                  <c:v>1609.374</c:v>
                </c:pt>
                <c:pt idx="2509">
                  <c:v>1609.856</c:v>
                </c:pt>
                <c:pt idx="2510">
                  <c:v>1610.338</c:v>
                </c:pt>
                <c:pt idx="2511">
                  <c:v>1610.8209999999999</c:v>
                </c:pt>
                <c:pt idx="2512">
                  <c:v>1611.3030000000001</c:v>
                </c:pt>
                <c:pt idx="2513">
                  <c:v>1611.7850000000001</c:v>
                </c:pt>
                <c:pt idx="2514">
                  <c:v>1612.2670000000001</c:v>
                </c:pt>
                <c:pt idx="2515">
                  <c:v>1612.749</c:v>
                </c:pt>
                <c:pt idx="2516">
                  <c:v>1613.231</c:v>
                </c:pt>
                <c:pt idx="2517">
                  <c:v>1613.713</c:v>
                </c:pt>
                <c:pt idx="2518">
                  <c:v>1614.1959999999999</c:v>
                </c:pt>
                <c:pt idx="2519">
                  <c:v>1614.6780000000001</c:v>
                </c:pt>
                <c:pt idx="2520">
                  <c:v>1615.16</c:v>
                </c:pt>
                <c:pt idx="2521">
                  <c:v>1615.6420000000001</c:v>
                </c:pt>
                <c:pt idx="2522">
                  <c:v>1616.124</c:v>
                </c:pt>
                <c:pt idx="2523">
                  <c:v>1616.606</c:v>
                </c:pt>
                <c:pt idx="2524">
                  <c:v>1617.088</c:v>
                </c:pt>
                <c:pt idx="2525">
                  <c:v>1617.5709999999999</c:v>
                </c:pt>
                <c:pt idx="2526">
                  <c:v>1618.0530000000001</c:v>
                </c:pt>
                <c:pt idx="2527">
                  <c:v>1618.5350000000001</c:v>
                </c:pt>
                <c:pt idx="2528">
                  <c:v>1619.0170000000001</c:v>
                </c:pt>
                <c:pt idx="2529">
                  <c:v>1619.499</c:v>
                </c:pt>
                <c:pt idx="2530">
                  <c:v>1619.981</c:v>
                </c:pt>
                <c:pt idx="2531">
                  <c:v>1620.463</c:v>
                </c:pt>
                <c:pt idx="2532">
                  <c:v>1620.9449999999999</c:v>
                </c:pt>
                <c:pt idx="2533">
                  <c:v>1621.4280000000001</c:v>
                </c:pt>
                <c:pt idx="2534">
                  <c:v>1621.91</c:v>
                </c:pt>
                <c:pt idx="2535">
                  <c:v>1622.3920000000001</c:v>
                </c:pt>
                <c:pt idx="2536">
                  <c:v>1622.874</c:v>
                </c:pt>
                <c:pt idx="2537">
                  <c:v>1623.356</c:v>
                </c:pt>
                <c:pt idx="2538">
                  <c:v>1623.838</c:v>
                </c:pt>
                <c:pt idx="2539">
                  <c:v>1624.32</c:v>
                </c:pt>
                <c:pt idx="2540">
                  <c:v>1624.8030000000001</c:v>
                </c:pt>
                <c:pt idx="2541">
                  <c:v>1625.2850000000001</c:v>
                </c:pt>
                <c:pt idx="2542">
                  <c:v>1625.7670000000001</c:v>
                </c:pt>
                <c:pt idx="2543">
                  <c:v>1626.249</c:v>
                </c:pt>
                <c:pt idx="2544">
                  <c:v>1626.731</c:v>
                </c:pt>
                <c:pt idx="2545">
                  <c:v>1627.213</c:v>
                </c:pt>
                <c:pt idx="2546">
                  <c:v>1627.6949999999999</c:v>
                </c:pt>
                <c:pt idx="2547">
                  <c:v>1628.1769999999999</c:v>
                </c:pt>
                <c:pt idx="2548">
                  <c:v>1628.66</c:v>
                </c:pt>
                <c:pt idx="2549">
                  <c:v>1629.1420000000001</c:v>
                </c:pt>
                <c:pt idx="2550">
                  <c:v>1629.624</c:v>
                </c:pt>
                <c:pt idx="2551">
                  <c:v>1630.106</c:v>
                </c:pt>
                <c:pt idx="2552">
                  <c:v>1630.588</c:v>
                </c:pt>
                <c:pt idx="2553">
                  <c:v>1631.07</c:v>
                </c:pt>
                <c:pt idx="2554">
                  <c:v>1631.5519999999999</c:v>
                </c:pt>
                <c:pt idx="2555">
                  <c:v>1632.0350000000001</c:v>
                </c:pt>
                <c:pt idx="2556">
                  <c:v>1632.5170000000001</c:v>
                </c:pt>
                <c:pt idx="2557">
                  <c:v>1632.999</c:v>
                </c:pt>
                <c:pt idx="2558">
                  <c:v>1633.481</c:v>
                </c:pt>
                <c:pt idx="2559">
                  <c:v>1633.963</c:v>
                </c:pt>
                <c:pt idx="2560">
                  <c:v>1634.4449999999999</c:v>
                </c:pt>
                <c:pt idx="2561">
                  <c:v>1634.9269999999999</c:v>
                </c:pt>
                <c:pt idx="2562">
                  <c:v>1635.41</c:v>
                </c:pt>
                <c:pt idx="2563">
                  <c:v>1635.8920000000001</c:v>
                </c:pt>
                <c:pt idx="2564">
                  <c:v>1636.374</c:v>
                </c:pt>
                <c:pt idx="2565">
                  <c:v>1636.856</c:v>
                </c:pt>
                <c:pt idx="2566">
                  <c:v>1637.338</c:v>
                </c:pt>
                <c:pt idx="2567">
                  <c:v>1637.82</c:v>
                </c:pt>
                <c:pt idx="2568">
                  <c:v>1638.3019999999999</c:v>
                </c:pt>
                <c:pt idx="2569">
                  <c:v>1638.7850000000001</c:v>
                </c:pt>
                <c:pt idx="2570">
                  <c:v>1639.2670000000001</c:v>
                </c:pt>
                <c:pt idx="2571">
                  <c:v>1639.749</c:v>
                </c:pt>
                <c:pt idx="2572">
                  <c:v>1640.231</c:v>
                </c:pt>
                <c:pt idx="2573">
                  <c:v>1640.713</c:v>
                </c:pt>
                <c:pt idx="2574">
                  <c:v>1641.1949999999999</c:v>
                </c:pt>
                <c:pt idx="2575">
                  <c:v>1641.6769999999999</c:v>
                </c:pt>
                <c:pt idx="2576">
                  <c:v>1642.16</c:v>
                </c:pt>
                <c:pt idx="2577">
                  <c:v>1642.6420000000001</c:v>
                </c:pt>
                <c:pt idx="2578">
                  <c:v>1643.124</c:v>
                </c:pt>
                <c:pt idx="2579">
                  <c:v>1643.606</c:v>
                </c:pt>
                <c:pt idx="2580">
                  <c:v>1644.088</c:v>
                </c:pt>
                <c:pt idx="2581">
                  <c:v>1644.57</c:v>
                </c:pt>
                <c:pt idx="2582">
                  <c:v>1645.0519999999999</c:v>
                </c:pt>
                <c:pt idx="2583">
                  <c:v>1645.5340000000001</c:v>
                </c:pt>
                <c:pt idx="2584">
                  <c:v>1646.0170000000001</c:v>
                </c:pt>
                <c:pt idx="2585">
                  <c:v>1646.499</c:v>
                </c:pt>
                <c:pt idx="2586">
                  <c:v>1646.981</c:v>
                </c:pt>
                <c:pt idx="2587">
                  <c:v>1647.463</c:v>
                </c:pt>
                <c:pt idx="2588">
                  <c:v>1647.9449999999999</c:v>
                </c:pt>
                <c:pt idx="2589">
                  <c:v>1648.4269999999999</c:v>
                </c:pt>
                <c:pt idx="2590">
                  <c:v>1648.9090000000001</c:v>
                </c:pt>
                <c:pt idx="2591">
                  <c:v>1649.3920000000001</c:v>
                </c:pt>
                <c:pt idx="2592">
                  <c:v>1649.874</c:v>
                </c:pt>
                <c:pt idx="2593">
                  <c:v>1650.356</c:v>
                </c:pt>
                <c:pt idx="2594">
                  <c:v>1650.838</c:v>
                </c:pt>
                <c:pt idx="2595">
                  <c:v>1651.32</c:v>
                </c:pt>
                <c:pt idx="2596">
                  <c:v>1651.8019999999999</c:v>
                </c:pt>
                <c:pt idx="2597">
                  <c:v>1652.2840000000001</c:v>
                </c:pt>
                <c:pt idx="2598">
                  <c:v>1652.7660000000001</c:v>
                </c:pt>
                <c:pt idx="2599">
                  <c:v>1653.249</c:v>
                </c:pt>
                <c:pt idx="2600">
                  <c:v>1653.731</c:v>
                </c:pt>
                <c:pt idx="2601">
                  <c:v>1654.213</c:v>
                </c:pt>
                <c:pt idx="2602">
                  <c:v>1654.6949999999999</c:v>
                </c:pt>
                <c:pt idx="2603">
                  <c:v>1655.1769999999999</c:v>
                </c:pt>
                <c:pt idx="2604">
                  <c:v>1655.6590000000001</c:v>
                </c:pt>
                <c:pt idx="2605">
                  <c:v>1656.1410000000001</c:v>
                </c:pt>
                <c:pt idx="2606">
                  <c:v>1656.624</c:v>
                </c:pt>
                <c:pt idx="2607">
                  <c:v>1657.106</c:v>
                </c:pt>
                <c:pt idx="2608">
                  <c:v>1657.588</c:v>
                </c:pt>
                <c:pt idx="2609">
                  <c:v>1658.07</c:v>
                </c:pt>
                <c:pt idx="2610">
                  <c:v>1658.5519999999999</c:v>
                </c:pt>
                <c:pt idx="2611">
                  <c:v>1659.0340000000001</c:v>
                </c:pt>
                <c:pt idx="2612">
                  <c:v>1659.5160000000001</c:v>
                </c:pt>
                <c:pt idx="2613">
                  <c:v>1659.999</c:v>
                </c:pt>
                <c:pt idx="2614">
                  <c:v>1660.481</c:v>
                </c:pt>
                <c:pt idx="2615">
                  <c:v>1660.963</c:v>
                </c:pt>
                <c:pt idx="2616">
                  <c:v>1661.4449999999999</c:v>
                </c:pt>
                <c:pt idx="2617">
                  <c:v>1661.9269999999999</c:v>
                </c:pt>
                <c:pt idx="2618">
                  <c:v>1662.4090000000001</c:v>
                </c:pt>
                <c:pt idx="2619">
                  <c:v>1662.8910000000001</c:v>
                </c:pt>
                <c:pt idx="2620">
                  <c:v>1663.374</c:v>
                </c:pt>
                <c:pt idx="2621">
                  <c:v>1663.856</c:v>
                </c:pt>
                <c:pt idx="2622">
                  <c:v>1664.338</c:v>
                </c:pt>
                <c:pt idx="2623">
                  <c:v>1664.82</c:v>
                </c:pt>
                <c:pt idx="2624">
                  <c:v>1665.3019999999999</c:v>
                </c:pt>
                <c:pt idx="2625">
                  <c:v>1665.7840000000001</c:v>
                </c:pt>
                <c:pt idx="2626">
                  <c:v>1666.2660000000001</c:v>
                </c:pt>
                <c:pt idx="2627">
                  <c:v>1666.749</c:v>
                </c:pt>
                <c:pt idx="2628">
                  <c:v>1667.231</c:v>
                </c:pt>
                <c:pt idx="2629">
                  <c:v>1667.713</c:v>
                </c:pt>
                <c:pt idx="2630">
                  <c:v>1668.1949999999999</c:v>
                </c:pt>
                <c:pt idx="2631">
                  <c:v>1668.6769999999999</c:v>
                </c:pt>
                <c:pt idx="2632">
                  <c:v>1669.1590000000001</c:v>
                </c:pt>
                <c:pt idx="2633">
                  <c:v>1669.6410000000001</c:v>
                </c:pt>
                <c:pt idx="2634">
                  <c:v>1670.123</c:v>
                </c:pt>
                <c:pt idx="2635">
                  <c:v>1670.606</c:v>
                </c:pt>
                <c:pt idx="2636">
                  <c:v>1671.088</c:v>
                </c:pt>
                <c:pt idx="2637">
                  <c:v>1671.57</c:v>
                </c:pt>
                <c:pt idx="2638">
                  <c:v>1672.0519999999999</c:v>
                </c:pt>
                <c:pt idx="2639">
                  <c:v>1672.5340000000001</c:v>
                </c:pt>
                <c:pt idx="2640">
                  <c:v>1673.0160000000001</c:v>
                </c:pt>
                <c:pt idx="2641">
                  <c:v>1673.498</c:v>
                </c:pt>
                <c:pt idx="2642">
                  <c:v>1673.981</c:v>
                </c:pt>
                <c:pt idx="2643">
                  <c:v>1674.463</c:v>
                </c:pt>
                <c:pt idx="2644">
                  <c:v>1674.9449999999999</c:v>
                </c:pt>
                <c:pt idx="2645">
                  <c:v>1675.4269999999999</c:v>
                </c:pt>
                <c:pt idx="2646">
                  <c:v>1675.9090000000001</c:v>
                </c:pt>
                <c:pt idx="2647">
                  <c:v>1676.3910000000001</c:v>
                </c:pt>
                <c:pt idx="2648">
                  <c:v>1676.873</c:v>
                </c:pt>
                <c:pt idx="2649">
                  <c:v>1677.355</c:v>
                </c:pt>
                <c:pt idx="2650">
                  <c:v>1677.838</c:v>
                </c:pt>
                <c:pt idx="2651">
                  <c:v>1678.32</c:v>
                </c:pt>
                <c:pt idx="2652">
                  <c:v>1678.8019999999999</c:v>
                </c:pt>
                <c:pt idx="2653">
                  <c:v>1679.2840000000001</c:v>
                </c:pt>
                <c:pt idx="2654">
                  <c:v>1679.7660000000001</c:v>
                </c:pt>
                <c:pt idx="2655">
                  <c:v>1680.248</c:v>
                </c:pt>
                <c:pt idx="2656">
                  <c:v>1680.73</c:v>
                </c:pt>
                <c:pt idx="2657">
                  <c:v>1681.213</c:v>
                </c:pt>
                <c:pt idx="2658">
                  <c:v>1681.6949999999999</c:v>
                </c:pt>
                <c:pt idx="2659">
                  <c:v>1682.1769999999999</c:v>
                </c:pt>
                <c:pt idx="2660">
                  <c:v>1682.6590000000001</c:v>
                </c:pt>
                <c:pt idx="2661">
                  <c:v>1683.1410000000001</c:v>
                </c:pt>
                <c:pt idx="2662">
                  <c:v>1683.623</c:v>
                </c:pt>
                <c:pt idx="2663">
                  <c:v>1684.105</c:v>
                </c:pt>
                <c:pt idx="2664">
                  <c:v>1684.588</c:v>
                </c:pt>
                <c:pt idx="2665">
                  <c:v>1685.07</c:v>
                </c:pt>
                <c:pt idx="2666">
                  <c:v>1685.5519999999999</c:v>
                </c:pt>
                <c:pt idx="2667">
                  <c:v>1686.0340000000001</c:v>
                </c:pt>
                <c:pt idx="2668">
                  <c:v>1686.5160000000001</c:v>
                </c:pt>
                <c:pt idx="2669">
                  <c:v>1686.998</c:v>
                </c:pt>
                <c:pt idx="2670">
                  <c:v>1687.48</c:v>
                </c:pt>
                <c:pt idx="2671">
                  <c:v>1687.963</c:v>
                </c:pt>
                <c:pt idx="2672">
                  <c:v>1688.4449999999999</c:v>
                </c:pt>
                <c:pt idx="2673">
                  <c:v>1688.9269999999999</c:v>
                </c:pt>
                <c:pt idx="2674">
                  <c:v>1689.4090000000001</c:v>
                </c:pt>
                <c:pt idx="2675">
                  <c:v>1689.8910000000001</c:v>
                </c:pt>
                <c:pt idx="2676">
                  <c:v>1690.373</c:v>
                </c:pt>
                <c:pt idx="2677">
                  <c:v>1690.855</c:v>
                </c:pt>
                <c:pt idx="2678">
                  <c:v>1691.338</c:v>
                </c:pt>
                <c:pt idx="2679">
                  <c:v>1691.82</c:v>
                </c:pt>
                <c:pt idx="2680">
                  <c:v>1692.3019999999999</c:v>
                </c:pt>
                <c:pt idx="2681">
                  <c:v>1692.7840000000001</c:v>
                </c:pt>
                <c:pt idx="2682">
                  <c:v>1693.2660000000001</c:v>
                </c:pt>
                <c:pt idx="2683">
                  <c:v>1693.748</c:v>
                </c:pt>
                <c:pt idx="2684">
                  <c:v>1694.23</c:v>
                </c:pt>
                <c:pt idx="2685">
                  <c:v>1694.712</c:v>
                </c:pt>
                <c:pt idx="2686">
                  <c:v>1695.1949999999999</c:v>
                </c:pt>
                <c:pt idx="2687">
                  <c:v>1695.6769999999999</c:v>
                </c:pt>
                <c:pt idx="2688">
                  <c:v>1696.1590000000001</c:v>
                </c:pt>
                <c:pt idx="2689">
                  <c:v>1696.6410000000001</c:v>
                </c:pt>
                <c:pt idx="2690">
                  <c:v>1697.123</c:v>
                </c:pt>
                <c:pt idx="2691">
                  <c:v>1697.605</c:v>
                </c:pt>
                <c:pt idx="2692">
                  <c:v>1698.087</c:v>
                </c:pt>
                <c:pt idx="2693">
                  <c:v>1698.57</c:v>
                </c:pt>
                <c:pt idx="2694">
                  <c:v>1699.0519999999999</c:v>
                </c:pt>
                <c:pt idx="2695">
                  <c:v>1699.5340000000001</c:v>
                </c:pt>
                <c:pt idx="2696">
                  <c:v>1700.0160000000001</c:v>
                </c:pt>
                <c:pt idx="2697">
                  <c:v>1700.498</c:v>
                </c:pt>
                <c:pt idx="2698">
                  <c:v>1700.98</c:v>
                </c:pt>
                <c:pt idx="2699">
                  <c:v>1701.462</c:v>
                </c:pt>
                <c:pt idx="2700">
                  <c:v>1701.9449999999999</c:v>
                </c:pt>
                <c:pt idx="2701">
                  <c:v>1702.4269999999999</c:v>
                </c:pt>
                <c:pt idx="2702">
                  <c:v>1702.9090000000001</c:v>
                </c:pt>
                <c:pt idx="2703">
                  <c:v>1703.3910000000001</c:v>
                </c:pt>
                <c:pt idx="2704">
                  <c:v>1703.873</c:v>
                </c:pt>
                <c:pt idx="2705">
                  <c:v>1704.355</c:v>
                </c:pt>
                <c:pt idx="2706">
                  <c:v>1704.837</c:v>
                </c:pt>
                <c:pt idx="2707">
                  <c:v>1705.319</c:v>
                </c:pt>
                <c:pt idx="2708">
                  <c:v>1705.8019999999999</c:v>
                </c:pt>
                <c:pt idx="2709">
                  <c:v>1706.2840000000001</c:v>
                </c:pt>
                <c:pt idx="2710">
                  <c:v>1706.7660000000001</c:v>
                </c:pt>
                <c:pt idx="2711">
                  <c:v>1707.248</c:v>
                </c:pt>
                <c:pt idx="2712">
                  <c:v>1707.73</c:v>
                </c:pt>
                <c:pt idx="2713">
                  <c:v>1708.212</c:v>
                </c:pt>
                <c:pt idx="2714">
                  <c:v>1708.694</c:v>
                </c:pt>
                <c:pt idx="2715">
                  <c:v>1709.1769999999999</c:v>
                </c:pt>
                <c:pt idx="2716">
                  <c:v>1709.6590000000001</c:v>
                </c:pt>
                <c:pt idx="2717">
                  <c:v>1710.1410000000001</c:v>
                </c:pt>
                <c:pt idx="2718">
                  <c:v>1710.623</c:v>
                </c:pt>
                <c:pt idx="2719">
                  <c:v>1711.105</c:v>
                </c:pt>
                <c:pt idx="2720">
                  <c:v>1711.587</c:v>
                </c:pt>
                <c:pt idx="2721">
                  <c:v>1712.069</c:v>
                </c:pt>
                <c:pt idx="2722">
                  <c:v>1712.5519999999999</c:v>
                </c:pt>
                <c:pt idx="2723">
                  <c:v>1713.0340000000001</c:v>
                </c:pt>
                <c:pt idx="2724">
                  <c:v>1713.5160000000001</c:v>
                </c:pt>
                <c:pt idx="2725">
                  <c:v>1713.998</c:v>
                </c:pt>
                <c:pt idx="2726">
                  <c:v>1714.48</c:v>
                </c:pt>
                <c:pt idx="2727">
                  <c:v>1714.962</c:v>
                </c:pt>
                <c:pt idx="2728">
                  <c:v>1715.444</c:v>
                </c:pt>
                <c:pt idx="2729">
                  <c:v>1715.9269999999999</c:v>
                </c:pt>
                <c:pt idx="2730">
                  <c:v>1716.4090000000001</c:v>
                </c:pt>
                <c:pt idx="2731">
                  <c:v>1716.8910000000001</c:v>
                </c:pt>
                <c:pt idx="2732">
                  <c:v>1717.373</c:v>
                </c:pt>
                <c:pt idx="2733">
                  <c:v>1717.855</c:v>
                </c:pt>
                <c:pt idx="2734">
                  <c:v>1718.337</c:v>
                </c:pt>
                <c:pt idx="2735">
                  <c:v>1718.819</c:v>
                </c:pt>
                <c:pt idx="2736">
                  <c:v>1719.3019999999999</c:v>
                </c:pt>
                <c:pt idx="2737">
                  <c:v>1719.7840000000001</c:v>
                </c:pt>
                <c:pt idx="2738">
                  <c:v>1720.2660000000001</c:v>
                </c:pt>
                <c:pt idx="2739">
                  <c:v>1720.748</c:v>
                </c:pt>
                <c:pt idx="2740">
                  <c:v>1721.23</c:v>
                </c:pt>
                <c:pt idx="2741">
                  <c:v>1721.712</c:v>
                </c:pt>
                <c:pt idx="2742">
                  <c:v>1722.194</c:v>
                </c:pt>
                <c:pt idx="2743">
                  <c:v>1722.6759999999999</c:v>
                </c:pt>
                <c:pt idx="2744">
                  <c:v>1723.1590000000001</c:v>
                </c:pt>
                <c:pt idx="2745">
                  <c:v>1723.6410000000001</c:v>
                </c:pt>
                <c:pt idx="2746">
                  <c:v>1724.123</c:v>
                </c:pt>
                <c:pt idx="2747">
                  <c:v>1724.605</c:v>
                </c:pt>
                <c:pt idx="2748">
                  <c:v>1725.087</c:v>
                </c:pt>
                <c:pt idx="2749">
                  <c:v>1725.569</c:v>
                </c:pt>
                <c:pt idx="2750">
                  <c:v>1726.0509999999999</c:v>
                </c:pt>
                <c:pt idx="2751">
                  <c:v>1726.5340000000001</c:v>
                </c:pt>
                <c:pt idx="2752">
                  <c:v>1727.0160000000001</c:v>
                </c:pt>
                <c:pt idx="2753">
                  <c:v>1727.498</c:v>
                </c:pt>
                <c:pt idx="2754">
                  <c:v>1727.98</c:v>
                </c:pt>
                <c:pt idx="2755">
                  <c:v>1728.462</c:v>
                </c:pt>
                <c:pt idx="2756">
                  <c:v>1728.944</c:v>
                </c:pt>
                <c:pt idx="2757">
                  <c:v>1729.4259999999999</c:v>
                </c:pt>
                <c:pt idx="2758">
                  <c:v>1729.9079999999999</c:v>
                </c:pt>
                <c:pt idx="2759">
                  <c:v>1730.3910000000001</c:v>
                </c:pt>
                <c:pt idx="2760">
                  <c:v>1730.873</c:v>
                </c:pt>
                <c:pt idx="2761">
                  <c:v>1731.355</c:v>
                </c:pt>
                <c:pt idx="2762">
                  <c:v>1731.837</c:v>
                </c:pt>
                <c:pt idx="2763">
                  <c:v>1732.319</c:v>
                </c:pt>
                <c:pt idx="2764">
                  <c:v>1732.8009999999999</c:v>
                </c:pt>
                <c:pt idx="2765">
                  <c:v>1733.2829999999999</c:v>
                </c:pt>
                <c:pt idx="2766">
                  <c:v>1733.7660000000001</c:v>
                </c:pt>
                <c:pt idx="2767">
                  <c:v>1734.248</c:v>
                </c:pt>
                <c:pt idx="2768">
                  <c:v>1734.73</c:v>
                </c:pt>
                <c:pt idx="2769">
                  <c:v>1735.212</c:v>
                </c:pt>
                <c:pt idx="2770">
                  <c:v>1735.694</c:v>
                </c:pt>
                <c:pt idx="2771">
                  <c:v>1736.1759999999999</c:v>
                </c:pt>
                <c:pt idx="2772">
                  <c:v>1736.6579999999999</c:v>
                </c:pt>
                <c:pt idx="2773">
                  <c:v>1737.1410000000001</c:v>
                </c:pt>
                <c:pt idx="2774">
                  <c:v>1737.623</c:v>
                </c:pt>
                <c:pt idx="2775">
                  <c:v>1738.105</c:v>
                </c:pt>
                <c:pt idx="2776">
                  <c:v>1738.587</c:v>
                </c:pt>
                <c:pt idx="2777">
                  <c:v>1739.069</c:v>
                </c:pt>
                <c:pt idx="2778">
                  <c:v>1739.5509999999999</c:v>
                </c:pt>
                <c:pt idx="2779">
                  <c:v>1740.0329999999999</c:v>
                </c:pt>
                <c:pt idx="2780">
                  <c:v>1740.5160000000001</c:v>
                </c:pt>
                <c:pt idx="2781">
                  <c:v>1740.998</c:v>
                </c:pt>
                <c:pt idx="2782">
                  <c:v>1741.48</c:v>
                </c:pt>
                <c:pt idx="2783">
                  <c:v>1741.962</c:v>
                </c:pt>
                <c:pt idx="2784">
                  <c:v>1742.444</c:v>
                </c:pt>
                <c:pt idx="2785">
                  <c:v>1742.9259999999999</c:v>
                </c:pt>
                <c:pt idx="2786">
                  <c:v>1743.4079999999999</c:v>
                </c:pt>
                <c:pt idx="2787">
                  <c:v>1743.8910000000001</c:v>
                </c:pt>
                <c:pt idx="2788">
                  <c:v>1744.373</c:v>
                </c:pt>
                <c:pt idx="2789">
                  <c:v>1744.855</c:v>
                </c:pt>
                <c:pt idx="2790">
                  <c:v>1745.337</c:v>
                </c:pt>
                <c:pt idx="2791">
                  <c:v>1745.819</c:v>
                </c:pt>
                <c:pt idx="2792">
                  <c:v>1746.3009999999999</c:v>
                </c:pt>
                <c:pt idx="2793">
                  <c:v>1746.7829999999999</c:v>
                </c:pt>
                <c:pt idx="2794">
                  <c:v>1747.2650000000001</c:v>
                </c:pt>
                <c:pt idx="2795">
                  <c:v>1747.748</c:v>
                </c:pt>
                <c:pt idx="2796">
                  <c:v>1748.23</c:v>
                </c:pt>
                <c:pt idx="2797">
                  <c:v>1748.712</c:v>
                </c:pt>
                <c:pt idx="2798">
                  <c:v>1749.194</c:v>
                </c:pt>
                <c:pt idx="2799">
                  <c:v>1749.6759999999999</c:v>
                </c:pt>
                <c:pt idx="2800">
                  <c:v>1750.1579999999999</c:v>
                </c:pt>
                <c:pt idx="2801">
                  <c:v>1750.64</c:v>
                </c:pt>
                <c:pt idx="2802">
                  <c:v>1751.123</c:v>
                </c:pt>
                <c:pt idx="2803">
                  <c:v>1751.605</c:v>
                </c:pt>
                <c:pt idx="2804">
                  <c:v>1752.087</c:v>
                </c:pt>
                <c:pt idx="2805">
                  <c:v>1752.569</c:v>
                </c:pt>
                <c:pt idx="2806">
                  <c:v>1753.0509999999999</c:v>
                </c:pt>
                <c:pt idx="2807">
                  <c:v>1753.5329999999999</c:v>
                </c:pt>
                <c:pt idx="2808">
                  <c:v>1754.0150000000001</c:v>
                </c:pt>
                <c:pt idx="2809">
                  <c:v>1754.4970000000001</c:v>
                </c:pt>
                <c:pt idx="2810">
                  <c:v>1754.98</c:v>
                </c:pt>
                <c:pt idx="2811">
                  <c:v>1755.462</c:v>
                </c:pt>
                <c:pt idx="2812">
                  <c:v>1755.944</c:v>
                </c:pt>
                <c:pt idx="2813">
                  <c:v>1756.4259999999999</c:v>
                </c:pt>
                <c:pt idx="2814">
                  <c:v>1756.9079999999999</c:v>
                </c:pt>
                <c:pt idx="2815">
                  <c:v>1757.39</c:v>
                </c:pt>
                <c:pt idx="2816">
                  <c:v>1757.8720000000001</c:v>
                </c:pt>
                <c:pt idx="2817">
                  <c:v>1758.355</c:v>
                </c:pt>
                <c:pt idx="2818">
                  <c:v>1758.837</c:v>
                </c:pt>
                <c:pt idx="2819">
                  <c:v>1759.319</c:v>
                </c:pt>
                <c:pt idx="2820">
                  <c:v>1759.8009999999999</c:v>
                </c:pt>
                <c:pt idx="2821">
                  <c:v>1760.2829999999999</c:v>
                </c:pt>
                <c:pt idx="2822">
                  <c:v>1760.7650000000001</c:v>
                </c:pt>
                <c:pt idx="2823">
                  <c:v>1761.2470000000001</c:v>
                </c:pt>
                <c:pt idx="2824">
                  <c:v>1761.729</c:v>
                </c:pt>
                <c:pt idx="2825">
                  <c:v>1762.212</c:v>
                </c:pt>
                <c:pt idx="2826">
                  <c:v>1762.694</c:v>
                </c:pt>
                <c:pt idx="2827">
                  <c:v>1763.1759999999999</c:v>
                </c:pt>
                <c:pt idx="2828">
                  <c:v>1763.6579999999999</c:v>
                </c:pt>
                <c:pt idx="2829">
                  <c:v>1764.14</c:v>
                </c:pt>
                <c:pt idx="2830">
                  <c:v>1764.6220000000001</c:v>
                </c:pt>
                <c:pt idx="2831">
                  <c:v>1765.104</c:v>
                </c:pt>
                <c:pt idx="2832">
                  <c:v>1765.587</c:v>
                </c:pt>
                <c:pt idx="2833">
                  <c:v>1766.069</c:v>
                </c:pt>
                <c:pt idx="2834">
                  <c:v>1766.5509999999999</c:v>
                </c:pt>
                <c:pt idx="2835">
                  <c:v>1767.0329999999999</c:v>
                </c:pt>
                <c:pt idx="2836">
                  <c:v>1767.5150000000001</c:v>
                </c:pt>
                <c:pt idx="2837">
                  <c:v>1767.9970000000001</c:v>
                </c:pt>
                <c:pt idx="2838">
                  <c:v>1768.479</c:v>
                </c:pt>
                <c:pt idx="2839">
                  <c:v>1768.962</c:v>
                </c:pt>
                <c:pt idx="2840">
                  <c:v>1769.444</c:v>
                </c:pt>
                <c:pt idx="2841">
                  <c:v>1769.9259999999999</c:v>
                </c:pt>
                <c:pt idx="2842">
                  <c:v>1770.4079999999999</c:v>
                </c:pt>
                <c:pt idx="2843">
                  <c:v>1770.89</c:v>
                </c:pt>
                <c:pt idx="2844">
                  <c:v>1771.3720000000001</c:v>
                </c:pt>
                <c:pt idx="2845">
                  <c:v>1771.854</c:v>
                </c:pt>
                <c:pt idx="2846">
                  <c:v>1772.337</c:v>
                </c:pt>
                <c:pt idx="2847">
                  <c:v>1772.819</c:v>
                </c:pt>
                <c:pt idx="2848">
                  <c:v>1773.3009999999999</c:v>
                </c:pt>
                <c:pt idx="2849">
                  <c:v>1773.7829999999999</c:v>
                </c:pt>
                <c:pt idx="2850">
                  <c:v>1774.2650000000001</c:v>
                </c:pt>
                <c:pt idx="2851">
                  <c:v>1774.7470000000001</c:v>
                </c:pt>
                <c:pt idx="2852">
                  <c:v>1775.229</c:v>
                </c:pt>
                <c:pt idx="2853">
                  <c:v>1775.712</c:v>
                </c:pt>
                <c:pt idx="2854">
                  <c:v>1776.194</c:v>
                </c:pt>
                <c:pt idx="2855">
                  <c:v>1776.6759999999999</c:v>
                </c:pt>
                <c:pt idx="2856">
                  <c:v>1777.1579999999999</c:v>
                </c:pt>
                <c:pt idx="2857">
                  <c:v>1777.64</c:v>
                </c:pt>
                <c:pt idx="2858">
                  <c:v>1778.1220000000001</c:v>
                </c:pt>
                <c:pt idx="2859">
                  <c:v>1778.604</c:v>
                </c:pt>
                <c:pt idx="2860">
                  <c:v>1779.086</c:v>
                </c:pt>
                <c:pt idx="2861">
                  <c:v>1779.569</c:v>
                </c:pt>
                <c:pt idx="2862">
                  <c:v>1780.0509999999999</c:v>
                </c:pt>
                <c:pt idx="2863">
                  <c:v>1780.5329999999999</c:v>
                </c:pt>
                <c:pt idx="2864">
                  <c:v>1781.0150000000001</c:v>
                </c:pt>
                <c:pt idx="2865">
                  <c:v>1781.4970000000001</c:v>
                </c:pt>
                <c:pt idx="2866">
                  <c:v>1781.979</c:v>
                </c:pt>
                <c:pt idx="2867">
                  <c:v>1782.461</c:v>
                </c:pt>
                <c:pt idx="2868">
                  <c:v>1782.944</c:v>
                </c:pt>
                <c:pt idx="2869">
                  <c:v>1783.4259999999999</c:v>
                </c:pt>
                <c:pt idx="2870">
                  <c:v>1783.9079999999999</c:v>
                </c:pt>
                <c:pt idx="2871">
                  <c:v>1784.39</c:v>
                </c:pt>
                <c:pt idx="2872">
                  <c:v>1784.8720000000001</c:v>
                </c:pt>
                <c:pt idx="2873">
                  <c:v>1785.354</c:v>
                </c:pt>
                <c:pt idx="2874">
                  <c:v>1785.836</c:v>
                </c:pt>
                <c:pt idx="2875">
                  <c:v>1786.318</c:v>
                </c:pt>
                <c:pt idx="2876">
                  <c:v>1786.8009999999999</c:v>
                </c:pt>
                <c:pt idx="2877">
                  <c:v>1787.2829999999999</c:v>
                </c:pt>
                <c:pt idx="2878">
                  <c:v>1787.7650000000001</c:v>
                </c:pt>
                <c:pt idx="2879">
                  <c:v>1788.2470000000001</c:v>
                </c:pt>
                <c:pt idx="2880">
                  <c:v>1788.729</c:v>
                </c:pt>
                <c:pt idx="2881">
                  <c:v>1789.211</c:v>
                </c:pt>
                <c:pt idx="2882">
                  <c:v>1789.693</c:v>
                </c:pt>
                <c:pt idx="2883">
                  <c:v>1790.1759999999999</c:v>
                </c:pt>
                <c:pt idx="2884">
                  <c:v>1790.6579999999999</c:v>
                </c:pt>
                <c:pt idx="2885">
                  <c:v>1791.14</c:v>
                </c:pt>
                <c:pt idx="2886">
                  <c:v>1791.6220000000001</c:v>
                </c:pt>
                <c:pt idx="2887">
                  <c:v>1792.104</c:v>
                </c:pt>
                <c:pt idx="2888">
                  <c:v>1792.586</c:v>
                </c:pt>
                <c:pt idx="2889">
                  <c:v>1793.068</c:v>
                </c:pt>
                <c:pt idx="2890">
                  <c:v>1793.5509999999999</c:v>
                </c:pt>
                <c:pt idx="2891">
                  <c:v>1794.0329999999999</c:v>
                </c:pt>
                <c:pt idx="2892">
                  <c:v>1794.5150000000001</c:v>
                </c:pt>
                <c:pt idx="2893">
                  <c:v>1794.9970000000001</c:v>
                </c:pt>
                <c:pt idx="2894">
                  <c:v>1795.479</c:v>
                </c:pt>
                <c:pt idx="2895">
                  <c:v>1795.961</c:v>
                </c:pt>
                <c:pt idx="2896">
                  <c:v>1796.443</c:v>
                </c:pt>
                <c:pt idx="2897">
                  <c:v>1796.9259999999999</c:v>
                </c:pt>
                <c:pt idx="2898">
                  <c:v>1797.4079999999999</c:v>
                </c:pt>
                <c:pt idx="2899">
                  <c:v>1797.89</c:v>
                </c:pt>
                <c:pt idx="2900">
                  <c:v>1798.3720000000001</c:v>
                </c:pt>
                <c:pt idx="2901">
                  <c:v>1798.854</c:v>
                </c:pt>
                <c:pt idx="2902">
                  <c:v>1799.336</c:v>
                </c:pt>
                <c:pt idx="2903">
                  <c:v>1799.818</c:v>
                </c:pt>
                <c:pt idx="2904">
                  <c:v>1800.3009999999999</c:v>
                </c:pt>
                <c:pt idx="2905">
                  <c:v>1800.7829999999999</c:v>
                </c:pt>
                <c:pt idx="2906">
                  <c:v>1801.2650000000001</c:v>
                </c:pt>
                <c:pt idx="2907">
                  <c:v>1801.7470000000001</c:v>
                </c:pt>
                <c:pt idx="2908">
                  <c:v>1802.229</c:v>
                </c:pt>
                <c:pt idx="2909">
                  <c:v>1802.711</c:v>
                </c:pt>
                <c:pt idx="2910">
                  <c:v>1803.193</c:v>
                </c:pt>
                <c:pt idx="2911">
                  <c:v>1803.6759999999999</c:v>
                </c:pt>
                <c:pt idx="2912">
                  <c:v>1804.1579999999999</c:v>
                </c:pt>
                <c:pt idx="2913">
                  <c:v>1804.64</c:v>
                </c:pt>
                <c:pt idx="2914">
                  <c:v>1805.1220000000001</c:v>
                </c:pt>
                <c:pt idx="2915">
                  <c:v>1805.604</c:v>
                </c:pt>
                <c:pt idx="2916">
                  <c:v>1806.086</c:v>
                </c:pt>
                <c:pt idx="2917">
                  <c:v>1806.568</c:v>
                </c:pt>
                <c:pt idx="2918">
                  <c:v>1807.05</c:v>
                </c:pt>
                <c:pt idx="2919">
                  <c:v>1807.5329999999999</c:v>
                </c:pt>
                <c:pt idx="2920">
                  <c:v>1808.0150000000001</c:v>
                </c:pt>
                <c:pt idx="2921">
                  <c:v>1808.4970000000001</c:v>
                </c:pt>
                <c:pt idx="2922">
                  <c:v>1808.979</c:v>
                </c:pt>
                <c:pt idx="2923">
                  <c:v>1809.461</c:v>
                </c:pt>
                <c:pt idx="2924">
                  <c:v>1809.943</c:v>
                </c:pt>
                <c:pt idx="2925">
                  <c:v>1810.425</c:v>
                </c:pt>
                <c:pt idx="2926">
                  <c:v>1810.9079999999999</c:v>
                </c:pt>
                <c:pt idx="2927">
                  <c:v>1811.39</c:v>
                </c:pt>
                <c:pt idx="2928">
                  <c:v>1811.8720000000001</c:v>
                </c:pt>
                <c:pt idx="2929">
                  <c:v>1812.354</c:v>
                </c:pt>
                <c:pt idx="2930">
                  <c:v>1812.836</c:v>
                </c:pt>
                <c:pt idx="2931">
                  <c:v>1813.318</c:v>
                </c:pt>
                <c:pt idx="2932">
                  <c:v>1813.8</c:v>
                </c:pt>
                <c:pt idx="2933">
                  <c:v>1814.2819999999999</c:v>
                </c:pt>
                <c:pt idx="2934">
                  <c:v>1814.7650000000001</c:v>
                </c:pt>
                <c:pt idx="2935">
                  <c:v>1815.2470000000001</c:v>
                </c:pt>
                <c:pt idx="2936">
                  <c:v>1815.729</c:v>
                </c:pt>
                <c:pt idx="2937">
                  <c:v>1816.211</c:v>
                </c:pt>
                <c:pt idx="2938">
                  <c:v>1816.693</c:v>
                </c:pt>
                <c:pt idx="2939">
                  <c:v>1817.175</c:v>
                </c:pt>
                <c:pt idx="2940">
                  <c:v>1817.6569999999999</c:v>
                </c:pt>
                <c:pt idx="2941">
                  <c:v>1818.14</c:v>
                </c:pt>
                <c:pt idx="2942">
                  <c:v>1818.6220000000001</c:v>
                </c:pt>
                <c:pt idx="2943">
                  <c:v>1819.104</c:v>
                </c:pt>
                <c:pt idx="2944">
                  <c:v>1819.586</c:v>
                </c:pt>
                <c:pt idx="2945">
                  <c:v>1820.068</c:v>
                </c:pt>
                <c:pt idx="2946">
                  <c:v>1820.55</c:v>
                </c:pt>
                <c:pt idx="2947">
                  <c:v>1821.0319999999999</c:v>
                </c:pt>
                <c:pt idx="2948">
                  <c:v>1821.5150000000001</c:v>
                </c:pt>
                <c:pt idx="2949">
                  <c:v>1821.9970000000001</c:v>
                </c:pt>
                <c:pt idx="2950">
                  <c:v>1822.479</c:v>
                </c:pt>
                <c:pt idx="2951">
                  <c:v>1822.961</c:v>
                </c:pt>
                <c:pt idx="2952">
                  <c:v>1823.443</c:v>
                </c:pt>
                <c:pt idx="2953">
                  <c:v>1823.925</c:v>
                </c:pt>
                <c:pt idx="2954">
                  <c:v>1824.4069999999999</c:v>
                </c:pt>
                <c:pt idx="2955">
                  <c:v>1824.89</c:v>
                </c:pt>
                <c:pt idx="2956">
                  <c:v>1825.3720000000001</c:v>
                </c:pt>
                <c:pt idx="2957">
                  <c:v>1825.854</c:v>
                </c:pt>
                <c:pt idx="2958">
                  <c:v>1826.336</c:v>
                </c:pt>
                <c:pt idx="2959">
                  <c:v>1826.818</c:v>
                </c:pt>
                <c:pt idx="2960">
                  <c:v>1827.3</c:v>
                </c:pt>
                <c:pt idx="2961">
                  <c:v>1827.7819999999999</c:v>
                </c:pt>
                <c:pt idx="2962">
                  <c:v>1828.2650000000001</c:v>
                </c:pt>
                <c:pt idx="2963">
                  <c:v>1828.7470000000001</c:v>
                </c:pt>
                <c:pt idx="2964">
                  <c:v>1829.229</c:v>
                </c:pt>
                <c:pt idx="2965">
                  <c:v>1829.711</c:v>
                </c:pt>
                <c:pt idx="2966">
                  <c:v>1830.193</c:v>
                </c:pt>
                <c:pt idx="2967">
                  <c:v>1830.675</c:v>
                </c:pt>
                <c:pt idx="2968">
                  <c:v>1831.1569999999999</c:v>
                </c:pt>
                <c:pt idx="2969">
                  <c:v>1831.6389999999999</c:v>
                </c:pt>
                <c:pt idx="2970">
                  <c:v>1832.1220000000001</c:v>
                </c:pt>
                <c:pt idx="2971">
                  <c:v>1832.604</c:v>
                </c:pt>
                <c:pt idx="2972">
                  <c:v>1833.086</c:v>
                </c:pt>
                <c:pt idx="2973">
                  <c:v>1833.568</c:v>
                </c:pt>
                <c:pt idx="2974">
                  <c:v>1834.05</c:v>
                </c:pt>
                <c:pt idx="2975">
                  <c:v>1834.5319999999999</c:v>
                </c:pt>
                <c:pt idx="2976">
                  <c:v>1835.0139999999999</c:v>
                </c:pt>
                <c:pt idx="2977">
                  <c:v>1835.4970000000001</c:v>
                </c:pt>
                <c:pt idx="2978">
                  <c:v>1835.979</c:v>
                </c:pt>
                <c:pt idx="2979">
                  <c:v>1836.461</c:v>
                </c:pt>
                <c:pt idx="2980">
                  <c:v>1836.943</c:v>
                </c:pt>
                <c:pt idx="2981">
                  <c:v>1837.425</c:v>
                </c:pt>
                <c:pt idx="2982">
                  <c:v>1837.9069999999999</c:v>
                </c:pt>
                <c:pt idx="2983">
                  <c:v>1838.3889999999999</c:v>
                </c:pt>
                <c:pt idx="2984">
                  <c:v>1838.8710000000001</c:v>
                </c:pt>
                <c:pt idx="2985">
                  <c:v>1839.354</c:v>
                </c:pt>
                <c:pt idx="2986">
                  <c:v>1839.836</c:v>
                </c:pt>
                <c:pt idx="2987">
                  <c:v>1840.318</c:v>
                </c:pt>
                <c:pt idx="2988">
                  <c:v>1840.8</c:v>
                </c:pt>
                <c:pt idx="2989">
                  <c:v>1841.2819999999999</c:v>
                </c:pt>
                <c:pt idx="2990">
                  <c:v>1841.7639999999999</c:v>
                </c:pt>
                <c:pt idx="2991">
                  <c:v>1842.2460000000001</c:v>
                </c:pt>
                <c:pt idx="2992">
                  <c:v>1842.729</c:v>
                </c:pt>
                <c:pt idx="2993">
                  <c:v>1843.211</c:v>
                </c:pt>
                <c:pt idx="2994">
                  <c:v>1843.693</c:v>
                </c:pt>
                <c:pt idx="2995">
                  <c:v>1844.175</c:v>
                </c:pt>
                <c:pt idx="2996">
                  <c:v>1844.6569999999999</c:v>
                </c:pt>
                <c:pt idx="2997">
                  <c:v>1845.1389999999999</c:v>
                </c:pt>
                <c:pt idx="2998">
                  <c:v>1845.6210000000001</c:v>
                </c:pt>
                <c:pt idx="2999">
                  <c:v>1846.104</c:v>
                </c:pt>
                <c:pt idx="3000">
                  <c:v>1846.586</c:v>
                </c:pt>
                <c:pt idx="3001">
                  <c:v>1847.068</c:v>
                </c:pt>
                <c:pt idx="3002">
                  <c:v>1847.55</c:v>
                </c:pt>
                <c:pt idx="3003">
                  <c:v>1848.0319999999999</c:v>
                </c:pt>
                <c:pt idx="3004">
                  <c:v>1848.5139999999999</c:v>
                </c:pt>
                <c:pt idx="3005">
                  <c:v>1848.9960000000001</c:v>
                </c:pt>
                <c:pt idx="3006">
                  <c:v>1849.479</c:v>
                </c:pt>
                <c:pt idx="3007">
                  <c:v>1849.961</c:v>
                </c:pt>
                <c:pt idx="3008">
                  <c:v>1850.443</c:v>
                </c:pt>
                <c:pt idx="3009">
                  <c:v>1850.925</c:v>
                </c:pt>
                <c:pt idx="3010">
                  <c:v>1851.4069999999999</c:v>
                </c:pt>
                <c:pt idx="3011">
                  <c:v>1851.8889999999999</c:v>
                </c:pt>
                <c:pt idx="3012">
                  <c:v>1852.3710000000001</c:v>
                </c:pt>
                <c:pt idx="3013">
                  <c:v>1852.854</c:v>
                </c:pt>
                <c:pt idx="3014">
                  <c:v>1853.336</c:v>
                </c:pt>
                <c:pt idx="3015">
                  <c:v>1853.818</c:v>
                </c:pt>
                <c:pt idx="3016">
                  <c:v>1854.3</c:v>
                </c:pt>
                <c:pt idx="3017">
                  <c:v>1854.7819999999999</c:v>
                </c:pt>
                <c:pt idx="3018">
                  <c:v>1855.2639999999999</c:v>
                </c:pt>
                <c:pt idx="3019">
                  <c:v>1855.7460000000001</c:v>
                </c:pt>
                <c:pt idx="3020">
                  <c:v>1856.2280000000001</c:v>
                </c:pt>
                <c:pt idx="3021">
                  <c:v>1856.711</c:v>
                </c:pt>
                <c:pt idx="3022">
                  <c:v>1857.193</c:v>
                </c:pt>
                <c:pt idx="3023">
                  <c:v>1857.675</c:v>
                </c:pt>
                <c:pt idx="3024">
                  <c:v>1858.1569999999999</c:v>
                </c:pt>
                <c:pt idx="3025">
                  <c:v>1858.6389999999999</c:v>
                </c:pt>
                <c:pt idx="3026">
                  <c:v>1859.1210000000001</c:v>
                </c:pt>
                <c:pt idx="3027">
                  <c:v>1859.6030000000001</c:v>
                </c:pt>
                <c:pt idx="3028">
                  <c:v>1860.086</c:v>
                </c:pt>
                <c:pt idx="3029">
                  <c:v>1860.568</c:v>
                </c:pt>
                <c:pt idx="3030">
                  <c:v>1861.05</c:v>
                </c:pt>
                <c:pt idx="3031">
                  <c:v>1861.5319999999999</c:v>
                </c:pt>
                <c:pt idx="3032">
                  <c:v>1862.0139999999999</c:v>
                </c:pt>
                <c:pt idx="3033">
                  <c:v>1862.4960000000001</c:v>
                </c:pt>
                <c:pt idx="3034">
                  <c:v>1862.9780000000001</c:v>
                </c:pt>
                <c:pt idx="3035">
                  <c:v>1863.46</c:v>
                </c:pt>
                <c:pt idx="3036">
                  <c:v>1863.943</c:v>
                </c:pt>
                <c:pt idx="3037">
                  <c:v>1864.425</c:v>
                </c:pt>
                <c:pt idx="3038">
                  <c:v>1864.9069999999999</c:v>
                </c:pt>
                <c:pt idx="3039">
                  <c:v>1865.3889999999999</c:v>
                </c:pt>
                <c:pt idx="3040">
                  <c:v>1865.8710000000001</c:v>
                </c:pt>
                <c:pt idx="3041">
                  <c:v>1866.3530000000001</c:v>
                </c:pt>
                <c:pt idx="3042">
                  <c:v>1866.835</c:v>
                </c:pt>
                <c:pt idx="3043">
                  <c:v>1867.318</c:v>
                </c:pt>
                <c:pt idx="3044">
                  <c:v>1867.8</c:v>
                </c:pt>
                <c:pt idx="3045">
                  <c:v>1868.2819999999999</c:v>
                </c:pt>
                <c:pt idx="3046">
                  <c:v>1868.7639999999999</c:v>
                </c:pt>
                <c:pt idx="3047">
                  <c:v>1869.2460000000001</c:v>
                </c:pt>
                <c:pt idx="3048">
                  <c:v>1869.7280000000001</c:v>
                </c:pt>
                <c:pt idx="3049">
                  <c:v>1870.21</c:v>
                </c:pt>
                <c:pt idx="3050">
                  <c:v>1870.693</c:v>
                </c:pt>
                <c:pt idx="3051">
                  <c:v>1871.175</c:v>
                </c:pt>
                <c:pt idx="3052">
                  <c:v>1871.6569999999999</c:v>
                </c:pt>
                <c:pt idx="3053">
                  <c:v>1872.1389999999999</c:v>
                </c:pt>
                <c:pt idx="3054">
                  <c:v>1872.6210000000001</c:v>
                </c:pt>
                <c:pt idx="3055">
                  <c:v>1873.1030000000001</c:v>
                </c:pt>
                <c:pt idx="3056">
                  <c:v>1873.585</c:v>
                </c:pt>
                <c:pt idx="3057">
                  <c:v>1874.068</c:v>
                </c:pt>
                <c:pt idx="3058">
                  <c:v>1874.55</c:v>
                </c:pt>
                <c:pt idx="3059">
                  <c:v>1875.0319999999999</c:v>
                </c:pt>
                <c:pt idx="3060">
                  <c:v>1875.5139999999999</c:v>
                </c:pt>
                <c:pt idx="3061">
                  <c:v>1875.9960000000001</c:v>
                </c:pt>
                <c:pt idx="3062">
                  <c:v>1876.4780000000001</c:v>
                </c:pt>
                <c:pt idx="3063">
                  <c:v>1876.96</c:v>
                </c:pt>
                <c:pt idx="3064">
                  <c:v>1877.443</c:v>
                </c:pt>
                <c:pt idx="3065">
                  <c:v>1877.925</c:v>
                </c:pt>
                <c:pt idx="3066">
                  <c:v>1878.4069999999999</c:v>
                </c:pt>
                <c:pt idx="3067">
                  <c:v>1878.8889999999999</c:v>
                </c:pt>
                <c:pt idx="3068">
                  <c:v>1879.3710000000001</c:v>
                </c:pt>
                <c:pt idx="3069">
                  <c:v>1879.8530000000001</c:v>
                </c:pt>
                <c:pt idx="3070">
                  <c:v>1880.335</c:v>
                </c:pt>
                <c:pt idx="3071">
                  <c:v>1880.818</c:v>
                </c:pt>
                <c:pt idx="3072">
                  <c:v>1881.3</c:v>
                </c:pt>
                <c:pt idx="3073">
                  <c:v>1881.7819999999999</c:v>
                </c:pt>
                <c:pt idx="3074">
                  <c:v>1882.2639999999999</c:v>
                </c:pt>
                <c:pt idx="3075">
                  <c:v>1882.7460000000001</c:v>
                </c:pt>
                <c:pt idx="3076">
                  <c:v>1883.2280000000001</c:v>
                </c:pt>
                <c:pt idx="3077">
                  <c:v>1883.71</c:v>
                </c:pt>
                <c:pt idx="3078">
                  <c:v>1884.192</c:v>
                </c:pt>
                <c:pt idx="3079">
                  <c:v>1884.675</c:v>
                </c:pt>
                <c:pt idx="3080">
                  <c:v>1885.1569999999999</c:v>
                </c:pt>
                <c:pt idx="3081">
                  <c:v>1885.6389999999999</c:v>
                </c:pt>
                <c:pt idx="3082">
                  <c:v>1886.1210000000001</c:v>
                </c:pt>
                <c:pt idx="3083">
                  <c:v>1886.6030000000001</c:v>
                </c:pt>
                <c:pt idx="3084">
                  <c:v>1887.085</c:v>
                </c:pt>
                <c:pt idx="3085">
                  <c:v>1887.567</c:v>
                </c:pt>
                <c:pt idx="3086">
                  <c:v>1888.05</c:v>
                </c:pt>
                <c:pt idx="3087">
                  <c:v>1888.5319999999999</c:v>
                </c:pt>
                <c:pt idx="3088">
                  <c:v>1889.0139999999999</c:v>
                </c:pt>
                <c:pt idx="3089">
                  <c:v>1889.4960000000001</c:v>
                </c:pt>
                <c:pt idx="3090">
                  <c:v>1889.9780000000001</c:v>
                </c:pt>
                <c:pt idx="3091">
                  <c:v>1890.46</c:v>
                </c:pt>
                <c:pt idx="3092">
                  <c:v>1890.942</c:v>
                </c:pt>
                <c:pt idx="3093">
                  <c:v>1891.424</c:v>
                </c:pt>
                <c:pt idx="3094">
                  <c:v>1891.9069999999999</c:v>
                </c:pt>
                <c:pt idx="3095">
                  <c:v>1892.3889999999999</c:v>
                </c:pt>
                <c:pt idx="3096">
                  <c:v>1892.8710000000001</c:v>
                </c:pt>
                <c:pt idx="3097">
                  <c:v>1893.3530000000001</c:v>
                </c:pt>
                <c:pt idx="3098">
                  <c:v>1893.835</c:v>
                </c:pt>
                <c:pt idx="3099">
                  <c:v>1894.317</c:v>
                </c:pt>
                <c:pt idx="3100">
                  <c:v>1894.799</c:v>
                </c:pt>
                <c:pt idx="3101">
                  <c:v>1895.2819999999999</c:v>
                </c:pt>
                <c:pt idx="3102">
                  <c:v>1895.7639999999999</c:v>
                </c:pt>
                <c:pt idx="3103">
                  <c:v>1896.2460000000001</c:v>
                </c:pt>
                <c:pt idx="3104">
                  <c:v>1896.7280000000001</c:v>
                </c:pt>
                <c:pt idx="3105">
                  <c:v>1897.21</c:v>
                </c:pt>
                <c:pt idx="3106">
                  <c:v>1897.692</c:v>
                </c:pt>
                <c:pt idx="3107">
                  <c:v>1898.174</c:v>
                </c:pt>
                <c:pt idx="3108">
                  <c:v>1898.6559999999999</c:v>
                </c:pt>
                <c:pt idx="3109">
                  <c:v>1899.1389999999999</c:v>
                </c:pt>
                <c:pt idx="3110">
                  <c:v>1899.6210000000001</c:v>
                </c:pt>
                <c:pt idx="3111">
                  <c:v>1900.1030000000001</c:v>
                </c:pt>
                <c:pt idx="3112">
                  <c:v>1900.585</c:v>
                </c:pt>
                <c:pt idx="3113">
                  <c:v>1901.067</c:v>
                </c:pt>
                <c:pt idx="3114">
                  <c:v>1901.549</c:v>
                </c:pt>
                <c:pt idx="3115">
                  <c:v>1902.0309999999999</c:v>
                </c:pt>
                <c:pt idx="3116">
                  <c:v>1902.5139999999999</c:v>
                </c:pt>
                <c:pt idx="3117">
                  <c:v>1902.9960000000001</c:v>
                </c:pt>
                <c:pt idx="3118">
                  <c:v>1903.4780000000001</c:v>
                </c:pt>
                <c:pt idx="3119">
                  <c:v>1903.96</c:v>
                </c:pt>
                <c:pt idx="3120">
                  <c:v>1904.442</c:v>
                </c:pt>
                <c:pt idx="3121">
                  <c:v>1904.924</c:v>
                </c:pt>
                <c:pt idx="3122">
                  <c:v>1905.4059999999999</c:v>
                </c:pt>
                <c:pt idx="3123">
                  <c:v>1905.8889999999999</c:v>
                </c:pt>
                <c:pt idx="3124">
                  <c:v>1906.3710000000001</c:v>
                </c:pt>
                <c:pt idx="3125">
                  <c:v>1906.8530000000001</c:v>
                </c:pt>
                <c:pt idx="3126">
                  <c:v>1907.335</c:v>
                </c:pt>
                <c:pt idx="3127">
                  <c:v>1907.817</c:v>
                </c:pt>
                <c:pt idx="3128">
                  <c:v>1908.299</c:v>
                </c:pt>
                <c:pt idx="3129">
                  <c:v>1908.7809999999999</c:v>
                </c:pt>
                <c:pt idx="3130">
                  <c:v>1909.2639999999999</c:v>
                </c:pt>
                <c:pt idx="3131">
                  <c:v>1909.7460000000001</c:v>
                </c:pt>
                <c:pt idx="3132">
                  <c:v>1910.2280000000001</c:v>
                </c:pt>
                <c:pt idx="3133">
                  <c:v>1910.71</c:v>
                </c:pt>
                <c:pt idx="3134">
                  <c:v>1911.192</c:v>
                </c:pt>
                <c:pt idx="3135">
                  <c:v>1911.674</c:v>
                </c:pt>
                <c:pt idx="3136">
                  <c:v>1912.1559999999999</c:v>
                </c:pt>
                <c:pt idx="3137">
                  <c:v>1912.6389999999999</c:v>
                </c:pt>
                <c:pt idx="3138">
                  <c:v>1913.1210000000001</c:v>
                </c:pt>
                <c:pt idx="3139">
                  <c:v>1913.6030000000001</c:v>
                </c:pt>
                <c:pt idx="3140">
                  <c:v>1914.085</c:v>
                </c:pt>
                <c:pt idx="3141">
                  <c:v>1914.567</c:v>
                </c:pt>
                <c:pt idx="3142">
                  <c:v>1915.049</c:v>
                </c:pt>
                <c:pt idx="3143">
                  <c:v>1915.5309999999999</c:v>
                </c:pt>
                <c:pt idx="3144">
                  <c:v>1916.0129999999999</c:v>
                </c:pt>
                <c:pt idx="3145">
                  <c:v>1916.4960000000001</c:v>
                </c:pt>
                <c:pt idx="3146">
                  <c:v>1916.9780000000001</c:v>
                </c:pt>
                <c:pt idx="3147">
                  <c:v>1917.46</c:v>
                </c:pt>
                <c:pt idx="3148">
                  <c:v>1917.942</c:v>
                </c:pt>
                <c:pt idx="3149">
                  <c:v>1918.424</c:v>
                </c:pt>
                <c:pt idx="3150">
                  <c:v>1918.9059999999999</c:v>
                </c:pt>
                <c:pt idx="3151">
                  <c:v>1919.3879999999999</c:v>
                </c:pt>
                <c:pt idx="3152">
                  <c:v>1919.8710000000001</c:v>
                </c:pt>
                <c:pt idx="3153">
                  <c:v>1920.3530000000001</c:v>
                </c:pt>
                <c:pt idx="3154">
                  <c:v>1920.835</c:v>
                </c:pt>
                <c:pt idx="3155">
                  <c:v>1921.317</c:v>
                </c:pt>
                <c:pt idx="3156">
                  <c:v>1921.799</c:v>
                </c:pt>
                <c:pt idx="3157">
                  <c:v>1922.2809999999999</c:v>
                </c:pt>
                <c:pt idx="3158">
                  <c:v>1922.7629999999999</c:v>
                </c:pt>
                <c:pt idx="3159">
                  <c:v>1923.2449999999999</c:v>
                </c:pt>
                <c:pt idx="3160">
                  <c:v>1923.7280000000001</c:v>
                </c:pt>
                <c:pt idx="3161">
                  <c:v>1924.21</c:v>
                </c:pt>
                <c:pt idx="3162">
                  <c:v>1924.692</c:v>
                </c:pt>
                <c:pt idx="3163">
                  <c:v>1925.174</c:v>
                </c:pt>
                <c:pt idx="3164">
                  <c:v>1925.6559999999999</c:v>
                </c:pt>
                <c:pt idx="3165">
                  <c:v>1926.1379999999999</c:v>
                </c:pt>
                <c:pt idx="3166">
                  <c:v>1926.62</c:v>
                </c:pt>
                <c:pt idx="3167">
                  <c:v>1927.1030000000001</c:v>
                </c:pt>
                <c:pt idx="3168">
                  <c:v>1927.585</c:v>
                </c:pt>
                <c:pt idx="3169">
                  <c:v>1928.067</c:v>
                </c:pt>
                <c:pt idx="3170">
                  <c:v>1928.549</c:v>
                </c:pt>
                <c:pt idx="3171">
                  <c:v>1929.0309999999999</c:v>
                </c:pt>
                <c:pt idx="3172">
                  <c:v>1929.5129999999999</c:v>
                </c:pt>
                <c:pt idx="3173">
                  <c:v>1929.9949999999999</c:v>
                </c:pt>
                <c:pt idx="3174">
                  <c:v>1930.4780000000001</c:v>
                </c:pt>
                <c:pt idx="3175">
                  <c:v>1930.96</c:v>
                </c:pt>
                <c:pt idx="3176">
                  <c:v>1931.442</c:v>
                </c:pt>
                <c:pt idx="3177">
                  <c:v>1931.924</c:v>
                </c:pt>
                <c:pt idx="3178">
                  <c:v>1932.4059999999999</c:v>
                </c:pt>
                <c:pt idx="3179">
                  <c:v>1932.8879999999999</c:v>
                </c:pt>
                <c:pt idx="3180">
                  <c:v>1933.37</c:v>
                </c:pt>
                <c:pt idx="3181">
                  <c:v>1933.8530000000001</c:v>
                </c:pt>
                <c:pt idx="3182">
                  <c:v>1934.335</c:v>
                </c:pt>
                <c:pt idx="3183">
                  <c:v>1934.817</c:v>
                </c:pt>
                <c:pt idx="3184">
                  <c:v>1935.299</c:v>
                </c:pt>
                <c:pt idx="3185">
                  <c:v>1935.7809999999999</c:v>
                </c:pt>
                <c:pt idx="3186">
                  <c:v>1936.2629999999999</c:v>
                </c:pt>
                <c:pt idx="3187">
                  <c:v>1936.7449999999999</c:v>
                </c:pt>
                <c:pt idx="3188">
                  <c:v>1937.2280000000001</c:v>
                </c:pt>
                <c:pt idx="3189">
                  <c:v>1937.71</c:v>
                </c:pt>
                <c:pt idx="3190">
                  <c:v>1938.192</c:v>
                </c:pt>
                <c:pt idx="3191">
                  <c:v>1938.674</c:v>
                </c:pt>
                <c:pt idx="3192">
                  <c:v>1939.1559999999999</c:v>
                </c:pt>
                <c:pt idx="3193">
                  <c:v>1939.6379999999999</c:v>
                </c:pt>
                <c:pt idx="3194">
                  <c:v>1940.12</c:v>
                </c:pt>
                <c:pt idx="3195">
                  <c:v>1940.6020000000001</c:v>
                </c:pt>
                <c:pt idx="3196">
                  <c:v>1941.085</c:v>
                </c:pt>
                <c:pt idx="3197">
                  <c:v>1941.567</c:v>
                </c:pt>
                <c:pt idx="3198">
                  <c:v>1942.049</c:v>
                </c:pt>
                <c:pt idx="3199">
                  <c:v>1942.5309999999999</c:v>
                </c:pt>
                <c:pt idx="3200">
                  <c:v>1943.0129999999999</c:v>
                </c:pt>
                <c:pt idx="3201">
                  <c:v>1943.4949999999999</c:v>
                </c:pt>
                <c:pt idx="3202">
                  <c:v>1943.9770000000001</c:v>
                </c:pt>
                <c:pt idx="3203">
                  <c:v>1944.46</c:v>
                </c:pt>
                <c:pt idx="3204">
                  <c:v>1944.942</c:v>
                </c:pt>
                <c:pt idx="3205">
                  <c:v>1945.424</c:v>
                </c:pt>
                <c:pt idx="3206">
                  <c:v>1945.9059999999999</c:v>
                </c:pt>
                <c:pt idx="3207">
                  <c:v>1946.3879999999999</c:v>
                </c:pt>
                <c:pt idx="3208">
                  <c:v>1946.87</c:v>
                </c:pt>
                <c:pt idx="3209">
                  <c:v>1947.3520000000001</c:v>
                </c:pt>
                <c:pt idx="3210">
                  <c:v>1947.8340000000001</c:v>
                </c:pt>
                <c:pt idx="3211">
                  <c:v>1948.317</c:v>
                </c:pt>
                <c:pt idx="3212">
                  <c:v>1948.799</c:v>
                </c:pt>
                <c:pt idx="3213">
                  <c:v>1949.2809999999999</c:v>
                </c:pt>
                <c:pt idx="3214">
                  <c:v>1949.7629999999999</c:v>
                </c:pt>
                <c:pt idx="3215">
                  <c:v>1950.2449999999999</c:v>
                </c:pt>
                <c:pt idx="3216">
                  <c:v>1950.7270000000001</c:v>
                </c:pt>
                <c:pt idx="3217">
                  <c:v>1951.2090000000001</c:v>
                </c:pt>
                <c:pt idx="3218">
                  <c:v>1951.692</c:v>
                </c:pt>
                <c:pt idx="3219">
                  <c:v>1952.174</c:v>
                </c:pt>
                <c:pt idx="3220">
                  <c:v>1952.6559999999999</c:v>
                </c:pt>
                <c:pt idx="3221">
                  <c:v>1953.1379999999999</c:v>
                </c:pt>
                <c:pt idx="3222">
                  <c:v>1953.62</c:v>
                </c:pt>
                <c:pt idx="3223">
                  <c:v>1954.1020000000001</c:v>
                </c:pt>
                <c:pt idx="3224">
                  <c:v>1954.5840000000001</c:v>
                </c:pt>
                <c:pt idx="3225">
                  <c:v>1955.067</c:v>
                </c:pt>
                <c:pt idx="3226">
                  <c:v>1955.549</c:v>
                </c:pt>
                <c:pt idx="3227">
                  <c:v>1956.0309999999999</c:v>
                </c:pt>
                <c:pt idx="3228">
                  <c:v>1956.5129999999999</c:v>
                </c:pt>
                <c:pt idx="3229">
                  <c:v>1956.9949999999999</c:v>
                </c:pt>
                <c:pt idx="3230">
                  <c:v>1957.4770000000001</c:v>
                </c:pt>
                <c:pt idx="3231">
                  <c:v>1957.9590000000001</c:v>
                </c:pt>
                <c:pt idx="3232">
                  <c:v>1958.442</c:v>
                </c:pt>
                <c:pt idx="3233">
                  <c:v>1958.924</c:v>
                </c:pt>
                <c:pt idx="3234">
                  <c:v>1959.4059999999999</c:v>
                </c:pt>
                <c:pt idx="3235">
                  <c:v>1959.8879999999999</c:v>
                </c:pt>
                <c:pt idx="3236">
                  <c:v>1960.37</c:v>
                </c:pt>
                <c:pt idx="3237">
                  <c:v>1960.8520000000001</c:v>
                </c:pt>
                <c:pt idx="3238">
                  <c:v>1961.3340000000001</c:v>
                </c:pt>
                <c:pt idx="3239">
                  <c:v>1961.817</c:v>
                </c:pt>
                <c:pt idx="3240">
                  <c:v>1962.299</c:v>
                </c:pt>
                <c:pt idx="3241">
                  <c:v>1962.7809999999999</c:v>
                </c:pt>
                <c:pt idx="3242">
                  <c:v>1963.2629999999999</c:v>
                </c:pt>
                <c:pt idx="3243">
                  <c:v>1963.7449999999999</c:v>
                </c:pt>
                <c:pt idx="3244">
                  <c:v>1964.2270000000001</c:v>
                </c:pt>
                <c:pt idx="3245">
                  <c:v>1964.7090000000001</c:v>
                </c:pt>
                <c:pt idx="3246">
                  <c:v>1965.191</c:v>
                </c:pt>
                <c:pt idx="3247">
                  <c:v>1965.674</c:v>
                </c:pt>
                <c:pt idx="3248">
                  <c:v>1966.1559999999999</c:v>
                </c:pt>
                <c:pt idx="3249">
                  <c:v>1966.6379999999999</c:v>
                </c:pt>
                <c:pt idx="3250">
                  <c:v>1967.12</c:v>
                </c:pt>
                <c:pt idx="3251">
                  <c:v>1967.6020000000001</c:v>
                </c:pt>
                <c:pt idx="3252">
                  <c:v>1968.0840000000001</c:v>
                </c:pt>
                <c:pt idx="3253">
                  <c:v>1968.566</c:v>
                </c:pt>
                <c:pt idx="3254">
                  <c:v>1969.049</c:v>
                </c:pt>
                <c:pt idx="3255">
                  <c:v>1969.5309999999999</c:v>
                </c:pt>
                <c:pt idx="3256">
                  <c:v>1970.0129999999999</c:v>
                </c:pt>
                <c:pt idx="3257">
                  <c:v>1970.4949999999999</c:v>
                </c:pt>
                <c:pt idx="3258">
                  <c:v>1970.9770000000001</c:v>
                </c:pt>
                <c:pt idx="3259">
                  <c:v>1971.4590000000001</c:v>
                </c:pt>
                <c:pt idx="3260">
                  <c:v>1971.941</c:v>
                </c:pt>
                <c:pt idx="3261">
                  <c:v>1972.424</c:v>
                </c:pt>
                <c:pt idx="3262">
                  <c:v>1972.9059999999999</c:v>
                </c:pt>
                <c:pt idx="3263">
                  <c:v>1973.3879999999999</c:v>
                </c:pt>
                <c:pt idx="3264">
                  <c:v>1973.87</c:v>
                </c:pt>
                <c:pt idx="3265">
                  <c:v>1974.3520000000001</c:v>
                </c:pt>
                <c:pt idx="3266">
                  <c:v>1974.8340000000001</c:v>
                </c:pt>
                <c:pt idx="3267">
                  <c:v>1975.316</c:v>
                </c:pt>
                <c:pt idx="3268">
                  <c:v>1975.798</c:v>
                </c:pt>
                <c:pt idx="3269">
                  <c:v>1976.2809999999999</c:v>
                </c:pt>
                <c:pt idx="3270">
                  <c:v>1976.7629999999999</c:v>
                </c:pt>
                <c:pt idx="3271">
                  <c:v>1977.2449999999999</c:v>
                </c:pt>
                <c:pt idx="3272">
                  <c:v>1977.7270000000001</c:v>
                </c:pt>
                <c:pt idx="3273">
                  <c:v>1978.2090000000001</c:v>
                </c:pt>
                <c:pt idx="3274">
                  <c:v>1978.691</c:v>
                </c:pt>
                <c:pt idx="3275">
                  <c:v>1979.173</c:v>
                </c:pt>
                <c:pt idx="3276">
                  <c:v>1979.6559999999999</c:v>
                </c:pt>
                <c:pt idx="3277">
                  <c:v>1980.1379999999999</c:v>
                </c:pt>
                <c:pt idx="3278">
                  <c:v>1980.62</c:v>
                </c:pt>
                <c:pt idx="3279">
                  <c:v>1981.1020000000001</c:v>
                </c:pt>
                <c:pt idx="3280">
                  <c:v>1981.5840000000001</c:v>
                </c:pt>
                <c:pt idx="3281">
                  <c:v>1982.066</c:v>
                </c:pt>
                <c:pt idx="3282">
                  <c:v>1982.548</c:v>
                </c:pt>
                <c:pt idx="3283">
                  <c:v>1983.0309999999999</c:v>
                </c:pt>
                <c:pt idx="3284">
                  <c:v>1983.5129999999999</c:v>
                </c:pt>
                <c:pt idx="3285">
                  <c:v>1983.9949999999999</c:v>
                </c:pt>
                <c:pt idx="3286">
                  <c:v>1984.4770000000001</c:v>
                </c:pt>
                <c:pt idx="3287">
                  <c:v>1984.9590000000001</c:v>
                </c:pt>
                <c:pt idx="3288">
                  <c:v>1985.441</c:v>
                </c:pt>
                <c:pt idx="3289">
                  <c:v>1985.923</c:v>
                </c:pt>
                <c:pt idx="3290">
                  <c:v>1986.4059999999999</c:v>
                </c:pt>
                <c:pt idx="3291">
                  <c:v>1986.8879999999999</c:v>
                </c:pt>
                <c:pt idx="3292">
                  <c:v>1987.37</c:v>
                </c:pt>
                <c:pt idx="3293">
                  <c:v>1987.8520000000001</c:v>
                </c:pt>
                <c:pt idx="3294">
                  <c:v>1988.3340000000001</c:v>
                </c:pt>
                <c:pt idx="3295">
                  <c:v>1988.816</c:v>
                </c:pt>
                <c:pt idx="3296">
                  <c:v>1989.298</c:v>
                </c:pt>
                <c:pt idx="3297">
                  <c:v>1989.7809999999999</c:v>
                </c:pt>
                <c:pt idx="3298">
                  <c:v>1990.2629999999999</c:v>
                </c:pt>
                <c:pt idx="3299">
                  <c:v>1990.7449999999999</c:v>
                </c:pt>
                <c:pt idx="3300">
                  <c:v>1991.2270000000001</c:v>
                </c:pt>
                <c:pt idx="3301">
                  <c:v>1991.7090000000001</c:v>
                </c:pt>
                <c:pt idx="3302">
                  <c:v>1992.191</c:v>
                </c:pt>
                <c:pt idx="3303">
                  <c:v>1992.673</c:v>
                </c:pt>
                <c:pt idx="3304">
                  <c:v>1993.155</c:v>
                </c:pt>
                <c:pt idx="3305">
                  <c:v>1993.6379999999999</c:v>
                </c:pt>
                <c:pt idx="3306">
                  <c:v>1994.12</c:v>
                </c:pt>
                <c:pt idx="3307">
                  <c:v>1994.6020000000001</c:v>
                </c:pt>
                <c:pt idx="3308">
                  <c:v>1995.0840000000001</c:v>
                </c:pt>
                <c:pt idx="3309">
                  <c:v>1995.566</c:v>
                </c:pt>
                <c:pt idx="3310">
                  <c:v>1996.048</c:v>
                </c:pt>
                <c:pt idx="3311">
                  <c:v>1996.53</c:v>
                </c:pt>
                <c:pt idx="3312">
                  <c:v>1997.0129999999999</c:v>
                </c:pt>
                <c:pt idx="3313">
                  <c:v>1997.4949999999999</c:v>
                </c:pt>
                <c:pt idx="3314">
                  <c:v>1997.9770000000001</c:v>
                </c:pt>
                <c:pt idx="3315">
                  <c:v>1998.4590000000001</c:v>
                </c:pt>
                <c:pt idx="3316">
                  <c:v>1998.941</c:v>
                </c:pt>
                <c:pt idx="3317">
                  <c:v>1999.423</c:v>
                </c:pt>
                <c:pt idx="3318">
                  <c:v>1999.905</c:v>
                </c:pt>
                <c:pt idx="3319">
                  <c:v>2000.3869999999999</c:v>
                </c:pt>
                <c:pt idx="3320">
                  <c:v>2000.87</c:v>
                </c:pt>
                <c:pt idx="3321">
                  <c:v>2001.3520000000001</c:v>
                </c:pt>
                <c:pt idx="3322">
                  <c:v>2001.8340000000001</c:v>
                </c:pt>
                <c:pt idx="3323">
                  <c:v>2002.316</c:v>
                </c:pt>
                <c:pt idx="3324">
                  <c:v>2002.798</c:v>
                </c:pt>
                <c:pt idx="3325">
                  <c:v>2003.28</c:v>
                </c:pt>
                <c:pt idx="3326">
                  <c:v>2003.7619999999999</c:v>
                </c:pt>
                <c:pt idx="3327">
                  <c:v>2004.2449999999999</c:v>
                </c:pt>
                <c:pt idx="3328">
                  <c:v>2004.7270000000001</c:v>
                </c:pt>
                <c:pt idx="3329">
                  <c:v>2005.2090000000001</c:v>
                </c:pt>
                <c:pt idx="3330">
                  <c:v>2005.691</c:v>
                </c:pt>
                <c:pt idx="3331">
                  <c:v>2006.173</c:v>
                </c:pt>
                <c:pt idx="3332">
                  <c:v>2006.655</c:v>
                </c:pt>
                <c:pt idx="3333">
                  <c:v>2007.1369999999999</c:v>
                </c:pt>
                <c:pt idx="3334">
                  <c:v>2007.62</c:v>
                </c:pt>
                <c:pt idx="3335">
                  <c:v>2008.1020000000001</c:v>
                </c:pt>
                <c:pt idx="3336">
                  <c:v>2008.5840000000001</c:v>
                </c:pt>
                <c:pt idx="3337">
                  <c:v>2009.066</c:v>
                </c:pt>
                <c:pt idx="3338">
                  <c:v>2009.548</c:v>
                </c:pt>
                <c:pt idx="3339">
                  <c:v>2010.03</c:v>
                </c:pt>
                <c:pt idx="3340">
                  <c:v>2010.5119999999999</c:v>
                </c:pt>
                <c:pt idx="3341">
                  <c:v>2010.9949999999999</c:v>
                </c:pt>
                <c:pt idx="3342">
                  <c:v>2011.4770000000001</c:v>
                </c:pt>
                <c:pt idx="3343">
                  <c:v>2011.9590000000001</c:v>
                </c:pt>
                <c:pt idx="3344">
                  <c:v>2012.441</c:v>
                </c:pt>
                <c:pt idx="3345">
                  <c:v>2012.923</c:v>
                </c:pt>
                <c:pt idx="3346">
                  <c:v>2013.405</c:v>
                </c:pt>
                <c:pt idx="3347">
                  <c:v>2013.8869999999999</c:v>
                </c:pt>
                <c:pt idx="3348">
                  <c:v>2014.37</c:v>
                </c:pt>
                <c:pt idx="3349">
                  <c:v>2014.8520000000001</c:v>
                </c:pt>
                <c:pt idx="3350">
                  <c:v>2015.3340000000001</c:v>
                </c:pt>
                <c:pt idx="3351">
                  <c:v>2015.816</c:v>
                </c:pt>
                <c:pt idx="3352">
                  <c:v>2016.298</c:v>
                </c:pt>
                <c:pt idx="3353">
                  <c:v>2016.78</c:v>
                </c:pt>
                <c:pt idx="3354">
                  <c:v>2017.2619999999999</c:v>
                </c:pt>
                <c:pt idx="3355">
                  <c:v>2017.7439999999999</c:v>
                </c:pt>
                <c:pt idx="3356">
                  <c:v>2018.2270000000001</c:v>
                </c:pt>
                <c:pt idx="3357">
                  <c:v>2018.7090000000001</c:v>
                </c:pt>
                <c:pt idx="3358">
                  <c:v>2019.191</c:v>
                </c:pt>
                <c:pt idx="3359">
                  <c:v>2019.673</c:v>
                </c:pt>
                <c:pt idx="3360">
                  <c:v>2020.155</c:v>
                </c:pt>
                <c:pt idx="3361">
                  <c:v>2020.6369999999999</c:v>
                </c:pt>
                <c:pt idx="3362">
                  <c:v>2021.1189999999999</c:v>
                </c:pt>
                <c:pt idx="3363">
                  <c:v>2021.6020000000001</c:v>
                </c:pt>
                <c:pt idx="3364">
                  <c:v>2022.0840000000001</c:v>
                </c:pt>
                <c:pt idx="3365">
                  <c:v>2022.566</c:v>
                </c:pt>
                <c:pt idx="3366">
                  <c:v>2023.048</c:v>
                </c:pt>
                <c:pt idx="3367">
                  <c:v>2023.53</c:v>
                </c:pt>
                <c:pt idx="3368">
                  <c:v>2024.0119999999999</c:v>
                </c:pt>
                <c:pt idx="3369">
                  <c:v>2024.4939999999999</c:v>
                </c:pt>
                <c:pt idx="3370">
                  <c:v>2024.9760000000001</c:v>
                </c:pt>
                <c:pt idx="3371">
                  <c:v>2025.4590000000001</c:v>
                </c:pt>
                <c:pt idx="3372">
                  <c:v>2025.941</c:v>
                </c:pt>
                <c:pt idx="3373">
                  <c:v>2026.423</c:v>
                </c:pt>
                <c:pt idx="3374">
                  <c:v>2026.905</c:v>
                </c:pt>
                <c:pt idx="3375">
                  <c:v>2027.3869999999999</c:v>
                </c:pt>
                <c:pt idx="3376">
                  <c:v>2027.8689999999999</c:v>
                </c:pt>
                <c:pt idx="3377">
                  <c:v>2028.3510000000001</c:v>
                </c:pt>
                <c:pt idx="3378">
                  <c:v>2028.8340000000001</c:v>
                </c:pt>
                <c:pt idx="3379">
                  <c:v>2029.316</c:v>
                </c:pt>
                <c:pt idx="3380">
                  <c:v>2029.798</c:v>
                </c:pt>
                <c:pt idx="3381">
                  <c:v>2030.28</c:v>
                </c:pt>
                <c:pt idx="3382">
                  <c:v>2030.7619999999999</c:v>
                </c:pt>
                <c:pt idx="3383">
                  <c:v>2031.2439999999999</c:v>
                </c:pt>
                <c:pt idx="3384">
                  <c:v>2031.7260000000001</c:v>
                </c:pt>
                <c:pt idx="3385">
                  <c:v>2032.2080000000001</c:v>
                </c:pt>
                <c:pt idx="3386">
                  <c:v>2032.691</c:v>
                </c:pt>
                <c:pt idx="3387">
                  <c:v>2033.173</c:v>
                </c:pt>
                <c:pt idx="3388">
                  <c:v>2033.655</c:v>
                </c:pt>
                <c:pt idx="3389">
                  <c:v>2034.1369999999999</c:v>
                </c:pt>
                <c:pt idx="3390">
                  <c:v>2034.6189999999999</c:v>
                </c:pt>
                <c:pt idx="3391">
                  <c:v>2035.1010000000001</c:v>
                </c:pt>
                <c:pt idx="3392">
                  <c:v>2035.5830000000001</c:v>
                </c:pt>
                <c:pt idx="3393">
                  <c:v>2036.066</c:v>
                </c:pt>
                <c:pt idx="3394">
                  <c:v>2036.548</c:v>
                </c:pt>
                <c:pt idx="3395">
                  <c:v>2037.03</c:v>
                </c:pt>
                <c:pt idx="3396">
                  <c:v>2037.5119999999999</c:v>
                </c:pt>
                <c:pt idx="3397">
                  <c:v>2037.9939999999999</c:v>
                </c:pt>
                <c:pt idx="3398">
                  <c:v>2038.4760000000001</c:v>
                </c:pt>
                <c:pt idx="3399">
                  <c:v>2038.9580000000001</c:v>
                </c:pt>
                <c:pt idx="3400">
                  <c:v>2039.441</c:v>
                </c:pt>
                <c:pt idx="3401">
                  <c:v>2039.923</c:v>
                </c:pt>
                <c:pt idx="3402">
                  <c:v>2040.405</c:v>
                </c:pt>
                <c:pt idx="3403">
                  <c:v>2040.8869999999999</c:v>
                </c:pt>
                <c:pt idx="3404">
                  <c:v>2041.3689999999999</c:v>
                </c:pt>
                <c:pt idx="3405">
                  <c:v>2041.8510000000001</c:v>
                </c:pt>
                <c:pt idx="3406">
                  <c:v>2042.3330000000001</c:v>
                </c:pt>
                <c:pt idx="3407">
                  <c:v>2042.816</c:v>
                </c:pt>
                <c:pt idx="3408">
                  <c:v>2043.298</c:v>
                </c:pt>
                <c:pt idx="3409">
                  <c:v>2043.78</c:v>
                </c:pt>
                <c:pt idx="3410">
                  <c:v>2044.2619999999999</c:v>
                </c:pt>
                <c:pt idx="3411">
                  <c:v>2044.7439999999999</c:v>
                </c:pt>
                <c:pt idx="3412">
                  <c:v>2045.2260000000001</c:v>
                </c:pt>
                <c:pt idx="3413">
                  <c:v>2045.7080000000001</c:v>
                </c:pt>
                <c:pt idx="3414">
                  <c:v>2046.191</c:v>
                </c:pt>
                <c:pt idx="3415">
                  <c:v>2046.673</c:v>
                </c:pt>
                <c:pt idx="3416">
                  <c:v>2047.155</c:v>
                </c:pt>
                <c:pt idx="3417">
                  <c:v>2047.6369999999999</c:v>
                </c:pt>
                <c:pt idx="3418">
                  <c:v>2048.1190000000001</c:v>
                </c:pt>
                <c:pt idx="3419">
                  <c:v>2048.6010000000001</c:v>
                </c:pt>
                <c:pt idx="3420">
                  <c:v>2049.0830000000001</c:v>
                </c:pt>
                <c:pt idx="3421">
                  <c:v>2049.5650000000001</c:v>
                </c:pt>
                <c:pt idx="3422">
                  <c:v>2050.0479999999998</c:v>
                </c:pt>
                <c:pt idx="3423">
                  <c:v>2050.5300000000002</c:v>
                </c:pt>
                <c:pt idx="3424">
                  <c:v>2051.0120000000002</c:v>
                </c:pt>
                <c:pt idx="3425">
                  <c:v>2051.4940000000001</c:v>
                </c:pt>
                <c:pt idx="3426">
                  <c:v>2051.9760000000001</c:v>
                </c:pt>
                <c:pt idx="3427">
                  <c:v>2052.4580000000001</c:v>
                </c:pt>
                <c:pt idx="3428">
                  <c:v>2052.94</c:v>
                </c:pt>
                <c:pt idx="3429">
                  <c:v>2053.4229999999998</c:v>
                </c:pt>
                <c:pt idx="3430">
                  <c:v>2053.9050000000002</c:v>
                </c:pt>
                <c:pt idx="3431">
                  <c:v>2054.3870000000002</c:v>
                </c:pt>
                <c:pt idx="3432">
                  <c:v>2054.8690000000001</c:v>
                </c:pt>
                <c:pt idx="3433">
                  <c:v>2055.3510000000001</c:v>
                </c:pt>
                <c:pt idx="3434">
                  <c:v>2055.8330000000001</c:v>
                </c:pt>
                <c:pt idx="3435">
                  <c:v>2056.3150000000001</c:v>
                </c:pt>
                <c:pt idx="3436">
                  <c:v>2056.797</c:v>
                </c:pt>
                <c:pt idx="3437">
                  <c:v>2057.2800000000002</c:v>
                </c:pt>
                <c:pt idx="3438">
                  <c:v>2057.7620000000002</c:v>
                </c:pt>
                <c:pt idx="3439">
                  <c:v>2058.2440000000001</c:v>
                </c:pt>
                <c:pt idx="3440">
                  <c:v>2058.7260000000001</c:v>
                </c:pt>
                <c:pt idx="3441">
                  <c:v>2059.2080000000001</c:v>
                </c:pt>
                <c:pt idx="3442">
                  <c:v>2059.69</c:v>
                </c:pt>
                <c:pt idx="3443">
                  <c:v>2060.172</c:v>
                </c:pt>
                <c:pt idx="3444">
                  <c:v>2060.6550000000002</c:v>
                </c:pt>
                <c:pt idx="3445">
                  <c:v>2061.1370000000002</c:v>
                </c:pt>
                <c:pt idx="3446">
                  <c:v>2061.6190000000001</c:v>
                </c:pt>
                <c:pt idx="3447">
                  <c:v>2062.1010000000001</c:v>
                </c:pt>
                <c:pt idx="3448">
                  <c:v>2062.5830000000001</c:v>
                </c:pt>
                <c:pt idx="3449">
                  <c:v>2063.0650000000001</c:v>
                </c:pt>
                <c:pt idx="3450">
                  <c:v>2063.547</c:v>
                </c:pt>
                <c:pt idx="3451">
                  <c:v>2064.0300000000002</c:v>
                </c:pt>
                <c:pt idx="3452">
                  <c:v>2064.5120000000002</c:v>
                </c:pt>
                <c:pt idx="3453">
                  <c:v>2064.9940000000001</c:v>
                </c:pt>
                <c:pt idx="3454">
                  <c:v>2065.4760000000001</c:v>
                </c:pt>
                <c:pt idx="3455">
                  <c:v>2065.9580000000001</c:v>
                </c:pt>
                <c:pt idx="3456">
                  <c:v>2066.44</c:v>
                </c:pt>
                <c:pt idx="3457">
                  <c:v>2066.922</c:v>
                </c:pt>
                <c:pt idx="3458">
                  <c:v>2067.4050000000002</c:v>
                </c:pt>
                <c:pt idx="3459">
                  <c:v>2067.8870000000002</c:v>
                </c:pt>
                <c:pt idx="3460">
                  <c:v>2068.3690000000001</c:v>
                </c:pt>
                <c:pt idx="3461">
                  <c:v>2068.8510000000001</c:v>
                </c:pt>
                <c:pt idx="3462">
                  <c:v>2069.3330000000001</c:v>
                </c:pt>
                <c:pt idx="3463">
                  <c:v>2069.8150000000001</c:v>
                </c:pt>
                <c:pt idx="3464">
                  <c:v>2070.297</c:v>
                </c:pt>
                <c:pt idx="3465">
                  <c:v>2070.7800000000002</c:v>
                </c:pt>
                <c:pt idx="3466">
                  <c:v>2071.2620000000002</c:v>
                </c:pt>
                <c:pt idx="3467">
                  <c:v>2071.7440000000001</c:v>
                </c:pt>
                <c:pt idx="3468">
                  <c:v>2072.2260000000001</c:v>
                </c:pt>
                <c:pt idx="3469">
                  <c:v>2072.7080000000001</c:v>
                </c:pt>
                <c:pt idx="3470">
                  <c:v>2073.19</c:v>
                </c:pt>
                <c:pt idx="3471">
                  <c:v>2073.672</c:v>
                </c:pt>
                <c:pt idx="3472">
                  <c:v>2074.1550000000002</c:v>
                </c:pt>
                <c:pt idx="3473">
                  <c:v>2074.636</c:v>
                </c:pt>
                <c:pt idx="3474">
                  <c:v>2075.1190000000001</c:v>
                </c:pt>
                <c:pt idx="3475">
                  <c:v>2075.6010000000001</c:v>
                </c:pt>
                <c:pt idx="3476">
                  <c:v>2076.0830000000001</c:v>
                </c:pt>
                <c:pt idx="3477">
                  <c:v>2076.5650000000001</c:v>
                </c:pt>
                <c:pt idx="3478">
                  <c:v>2077.047</c:v>
                </c:pt>
                <c:pt idx="3479">
                  <c:v>2077.529</c:v>
                </c:pt>
                <c:pt idx="3480">
                  <c:v>2078.011</c:v>
                </c:pt>
                <c:pt idx="3481">
                  <c:v>2078.4940000000001</c:v>
                </c:pt>
                <c:pt idx="3482">
                  <c:v>2078.9760000000001</c:v>
                </c:pt>
                <c:pt idx="3483">
                  <c:v>2079.4580000000001</c:v>
                </c:pt>
                <c:pt idx="3484">
                  <c:v>2079.94</c:v>
                </c:pt>
                <c:pt idx="3485">
                  <c:v>2080.422</c:v>
                </c:pt>
                <c:pt idx="3486">
                  <c:v>2080.904</c:v>
                </c:pt>
                <c:pt idx="3487">
                  <c:v>2081.386</c:v>
                </c:pt>
                <c:pt idx="3488">
                  <c:v>2081.8690000000001</c:v>
                </c:pt>
                <c:pt idx="3489">
                  <c:v>2082.3510000000001</c:v>
                </c:pt>
                <c:pt idx="3490">
                  <c:v>2082.8330000000001</c:v>
                </c:pt>
                <c:pt idx="3491">
                  <c:v>2083.3150000000001</c:v>
                </c:pt>
                <c:pt idx="3492">
                  <c:v>2083.797</c:v>
                </c:pt>
                <c:pt idx="3493">
                  <c:v>2084.279</c:v>
                </c:pt>
                <c:pt idx="3494">
                  <c:v>2084.761</c:v>
                </c:pt>
                <c:pt idx="3495">
                  <c:v>2085.2440000000001</c:v>
                </c:pt>
                <c:pt idx="3496">
                  <c:v>2085.7260000000001</c:v>
                </c:pt>
                <c:pt idx="3497">
                  <c:v>2086.2080000000001</c:v>
                </c:pt>
                <c:pt idx="3498">
                  <c:v>2086.69</c:v>
                </c:pt>
                <c:pt idx="3499">
                  <c:v>2087.172</c:v>
                </c:pt>
                <c:pt idx="3500">
                  <c:v>2087.654</c:v>
                </c:pt>
                <c:pt idx="3501">
                  <c:v>2088.136</c:v>
                </c:pt>
                <c:pt idx="3502">
                  <c:v>2088.6190000000001</c:v>
                </c:pt>
                <c:pt idx="3503">
                  <c:v>2089.1010000000001</c:v>
                </c:pt>
                <c:pt idx="3504">
                  <c:v>2089.5830000000001</c:v>
                </c:pt>
                <c:pt idx="3505">
                  <c:v>2090.0650000000001</c:v>
                </c:pt>
                <c:pt idx="3506">
                  <c:v>2090.547</c:v>
                </c:pt>
                <c:pt idx="3507">
                  <c:v>2091.029</c:v>
                </c:pt>
                <c:pt idx="3508">
                  <c:v>2091.511</c:v>
                </c:pt>
                <c:pt idx="3509">
                  <c:v>2091.9929999999999</c:v>
                </c:pt>
                <c:pt idx="3510">
                  <c:v>2092.4760000000001</c:v>
                </c:pt>
                <c:pt idx="3511">
                  <c:v>2092.9580000000001</c:v>
                </c:pt>
                <c:pt idx="3512">
                  <c:v>2093.44</c:v>
                </c:pt>
                <c:pt idx="3513">
                  <c:v>2093.922</c:v>
                </c:pt>
                <c:pt idx="3514">
                  <c:v>2094.404</c:v>
                </c:pt>
                <c:pt idx="3515">
                  <c:v>2094.886</c:v>
                </c:pt>
                <c:pt idx="3516">
                  <c:v>2095.3679999999999</c:v>
                </c:pt>
                <c:pt idx="3517">
                  <c:v>2095.8510000000001</c:v>
                </c:pt>
                <c:pt idx="3518">
                  <c:v>2096.3330000000001</c:v>
                </c:pt>
                <c:pt idx="3519">
                  <c:v>2096.8150000000001</c:v>
                </c:pt>
                <c:pt idx="3520">
                  <c:v>2097.297</c:v>
                </c:pt>
                <c:pt idx="3521">
                  <c:v>2097.779</c:v>
                </c:pt>
                <c:pt idx="3522">
                  <c:v>2098.261</c:v>
                </c:pt>
                <c:pt idx="3523">
                  <c:v>2098.7429999999999</c:v>
                </c:pt>
                <c:pt idx="3524">
                  <c:v>2099.2260000000001</c:v>
                </c:pt>
                <c:pt idx="3525">
                  <c:v>2099.7080000000001</c:v>
                </c:pt>
                <c:pt idx="3526">
                  <c:v>2100.19</c:v>
                </c:pt>
                <c:pt idx="3527">
                  <c:v>2100.672</c:v>
                </c:pt>
                <c:pt idx="3528">
                  <c:v>2101.154</c:v>
                </c:pt>
                <c:pt idx="3529">
                  <c:v>2101.636</c:v>
                </c:pt>
                <c:pt idx="3530">
                  <c:v>2102.1179999999999</c:v>
                </c:pt>
                <c:pt idx="3531">
                  <c:v>2102.6010000000001</c:v>
                </c:pt>
                <c:pt idx="3532">
                  <c:v>2103.0830000000001</c:v>
                </c:pt>
                <c:pt idx="3533">
                  <c:v>2103.5650000000001</c:v>
                </c:pt>
                <c:pt idx="3534">
                  <c:v>2104.047</c:v>
                </c:pt>
                <c:pt idx="3535">
                  <c:v>2104.529</c:v>
                </c:pt>
                <c:pt idx="3536">
                  <c:v>2105.011</c:v>
                </c:pt>
                <c:pt idx="3537">
                  <c:v>2105.4929999999999</c:v>
                </c:pt>
                <c:pt idx="3538">
                  <c:v>2105.9760000000001</c:v>
                </c:pt>
                <c:pt idx="3539">
                  <c:v>2106.4580000000001</c:v>
                </c:pt>
                <c:pt idx="3540">
                  <c:v>2106.94</c:v>
                </c:pt>
                <c:pt idx="3541">
                  <c:v>2107.422</c:v>
                </c:pt>
                <c:pt idx="3542">
                  <c:v>2107.904</c:v>
                </c:pt>
                <c:pt idx="3543">
                  <c:v>2108.386</c:v>
                </c:pt>
                <c:pt idx="3544">
                  <c:v>2108.8679999999999</c:v>
                </c:pt>
                <c:pt idx="3545">
                  <c:v>2109.35</c:v>
                </c:pt>
                <c:pt idx="3546">
                  <c:v>2109.8330000000001</c:v>
                </c:pt>
                <c:pt idx="3547">
                  <c:v>2110.3150000000001</c:v>
                </c:pt>
                <c:pt idx="3548">
                  <c:v>2110.797</c:v>
                </c:pt>
                <c:pt idx="3549">
                  <c:v>2111.279</c:v>
                </c:pt>
                <c:pt idx="3550">
                  <c:v>2111.761</c:v>
                </c:pt>
                <c:pt idx="3551">
                  <c:v>2112.2429999999999</c:v>
                </c:pt>
                <c:pt idx="3552">
                  <c:v>2112.7249999999999</c:v>
                </c:pt>
                <c:pt idx="3553">
                  <c:v>2113.2080000000001</c:v>
                </c:pt>
                <c:pt idx="3554">
                  <c:v>2113.69</c:v>
                </c:pt>
                <c:pt idx="3555">
                  <c:v>2114.172</c:v>
                </c:pt>
                <c:pt idx="3556">
                  <c:v>2114.654</c:v>
                </c:pt>
                <c:pt idx="3557">
                  <c:v>2115.136</c:v>
                </c:pt>
                <c:pt idx="3558">
                  <c:v>2115.6179999999999</c:v>
                </c:pt>
                <c:pt idx="3559">
                  <c:v>2116.1</c:v>
                </c:pt>
                <c:pt idx="3560">
                  <c:v>2116.5830000000001</c:v>
                </c:pt>
                <c:pt idx="3561">
                  <c:v>2117.0650000000001</c:v>
                </c:pt>
                <c:pt idx="3562">
                  <c:v>2117.547</c:v>
                </c:pt>
                <c:pt idx="3563">
                  <c:v>2118.029</c:v>
                </c:pt>
                <c:pt idx="3564">
                  <c:v>2118.511</c:v>
                </c:pt>
                <c:pt idx="3565">
                  <c:v>2118.9929999999999</c:v>
                </c:pt>
                <c:pt idx="3566">
                  <c:v>2119.4749999999999</c:v>
                </c:pt>
                <c:pt idx="3567">
                  <c:v>2119.9580000000001</c:v>
                </c:pt>
                <c:pt idx="3568">
                  <c:v>2120.44</c:v>
                </c:pt>
                <c:pt idx="3569">
                  <c:v>2120.922</c:v>
                </c:pt>
                <c:pt idx="3570">
                  <c:v>2121.404</c:v>
                </c:pt>
                <c:pt idx="3571">
                  <c:v>2121.886</c:v>
                </c:pt>
                <c:pt idx="3572">
                  <c:v>2122.3679999999999</c:v>
                </c:pt>
                <c:pt idx="3573">
                  <c:v>2122.85</c:v>
                </c:pt>
                <c:pt idx="3574">
                  <c:v>2123.3330000000001</c:v>
                </c:pt>
                <c:pt idx="3575">
                  <c:v>2123.8139999999999</c:v>
                </c:pt>
                <c:pt idx="3576">
                  <c:v>2124.297</c:v>
                </c:pt>
                <c:pt idx="3577">
                  <c:v>2124.779</c:v>
                </c:pt>
                <c:pt idx="3578">
                  <c:v>2125.261</c:v>
                </c:pt>
                <c:pt idx="3579">
                  <c:v>2125.7429999999999</c:v>
                </c:pt>
                <c:pt idx="3580">
                  <c:v>2126.2249999999999</c:v>
                </c:pt>
                <c:pt idx="3581">
                  <c:v>2126.7069999999999</c:v>
                </c:pt>
                <c:pt idx="3582">
                  <c:v>2127.1889999999999</c:v>
                </c:pt>
                <c:pt idx="3583">
                  <c:v>2127.672</c:v>
                </c:pt>
                <c:pt idx="3584">
                  <c:v>2128.154</c:v>
                </c:pt>
                <c:pt idx="3585">
                  <c:v>2128.636</c:v>
                </c:pt>
                <c:pt idx="3586">
                  <c:v>2129.1179999999999</c:v>
                </c:pt>
                <c:pt idx="3587">
                  <c:v>2129.6</c:v>
                </c:pt>
                <c:pt idx="3588">
                  <c:v>2130.0819999999999</c:v>
                </c:pt>
                <c:pt idx="3589">
                  <c:v>2130.5639999999999</c:v>
                </c:pt>
                <c:pt idx="3590">
                  <c:v>2131.047</c:v>
                </c:pt>
                <c:pt idx="3591">
                  <c:v>2131.529</c:v>
                </c:pt>
                <c:pt idx="3592">
                  <c:v>2132.011</c:v>
                </c:pt>
                <c:pt idx="3593">
                  <c:v>2132.4929999999999</c:v>
                </c:pt>
                <c:pt idx="3594">
                  <c:v>2132.9749999999999</c:v>
                </c:pt>
                <c:pt idx="3595">
                  <c:v>2133.4569999999999</c:v>
                </c:pt>
                <c:pt idx="3596">
                  <c:v>2133.9389999999999</c:v>
                </c:pt>
                <c:pt idx="3597">
                  <c:v>2134.422</c:v>
                </c:pt>
                <c:pt idx="3598">
                  <c:v>2134.904</c:v>
                </c:pt>
                <c:pt idx="3599">
                  <c:v>2135.386</c:v>
                </c:pt>
                <c:pt idx="3600">
                  <c:v>2135.8679999999999</c:v>
                </c:pt>
                <c:pt idx="3601">
                  <c:v>2136.35</c:v>
                </c:pt>
                <c:pt idx="3602">
                  <c:v>2136.8319999999999</c:v>
                </c:pt>
                <c:pt idx="3603">
                  <c:v>2137.3139999999999</c:v>
                </c:pt>
                <c:pt idx="3604">
                  <c:v>2137.797</c:v>
                </c:pt>
                <c:pt idx="3605">
                  <c:v>2138.279</c:v>
                </c:pt>
                <c:pt idx="3606">
                  <c:v>2138.761</c:v>
                </c:pt>
                <c:pt idx="3607">
                  <c:v>2139.2429999999999</c:v>
                </c:pt>
                <c:pt idx="3608">
                  <c:v>2139.7249999999999</c:v>
                </c:pt>
                <c:pt idx="3609">
                  <c:v>2140.2069999999999</c:v>
                </c:pt>
                <c:pt idx="3610">
                  <c:v>2140.6889999999999</c:v>
                </c:pt>
                <c:pt idx="3611">
                  <c:v>2141.1709999999998</c:v>
                </c:pt>
                <c:pt idx="3612">
                  <c:v>2141.654</c:v>
                </c:pt>
                <c:pt idx="3613">
                  <c:v>2142.136</c:v>
                </c:pt>
                <c:pt idx="3614">
                  <c:v>2142.6179999999999</c:v>
                </c:pt>
                <c:pt idx="3615">
                  <c:v>2143.1</c:v>
                </c:pt>
                <c:pt idx="3616">
                  <c:v>2143.5819999999999</c:v>
                </c:pt>
                <c:pt idx="3617">
                  <c:v>2144.0639999999999</c:v>
                </c:pt>
                <c:pt idx="3618">
                  <c:v>2144.5459999999998</c:v>
                </c:pt>
                <c:pt idx="3619">
                  <c:v>2145.029</c:v>
                </c:pt>
                <c:pt idx="3620">
                  <c:v>2145.511</c:v>
                </c:pt>
                <c:pt idx="3621">
                  <c:v>2145.9929999999999</c:v>
                </c:pt>
                <c:pt idx="3622">
                  <c:v>2146.4749999999999</c:v>
                </c:pt>
                <c:pt idx="3623">
                  <c:v>2146.9569999999999</c:v>
                </c:pt>
                <c:pt idx="3624">
                  <c:v>2147.4389999999999</c:v>
                </c:pt>
                <c:pt idx="3625">
                  <c:v>2147.9209999999998</c:v>
                </c:pt>
                <c:pt idx="3626">
                  <c:v>2148.404</c:v>
                </c:pt>
                <c:pt idx="3627">
                  <c:v>2148.886</c:v>
                </c:pt>
                <c:pt idx="3628">
                  <c:v>2149.3679999999999</c:v>
                </c:pt>
                <c:pt idx="3629">
                  <c:v>2149.85</c:v>
                </c:pt>
                <c:pt idx="3630">
                  <c:v>2150.3319999999999</c:v>
                </c:pt>
                <c:pt idx="3631">
                  <c:v>2150.8139999999999</c:v>
                </c:pt>
                <c:pt idx="3632">
                  <c:v>2151.2959999999998</c:v>
                </c:pt>
                <c:pt idx="3633">
                  <c:v>2151.779</c:v>
                </c:pt>
                <c:pt idx="3634">
                  <c:v>2152.261</c:v>
                </c:pt>
                <c:pt idx="3635">
                  <c:v>2152.7429999999999</c:v>
                </c:pt>
                <c:pt idx="3636">
                  <c:v>2153.2249999999999</c:v>
                </c:pt>
                <c:pt idx="3637">
                  <c:v>2153.7069999999999</c:v>
                </c:pt>
                <c:pt idx="3638">
                  <c:v>2154.1889999999999</c:v>
                </c:pt>
                <c:pt idx="3639">
                  <c:v>2154.6709999999998</c:v>
                </c:pt>
                <c:pt idx="3640">
                  <c:v>2155.154</c:v>
                </c:pt>
                <c:pt idx="3641">
                  <c:v>2155.636</c:v>
                </c:pt>
                <c:pt idx="3642">
                  <c:v>2156.1179999999999</c:v>
                </c:pt>
                <c:pt idx="3643">
                  <c:v>2156.6</c:v>
                </c:pt>
                <c:pt idx="3644">
                  <c:v>2157.0819999999999</c:v>
                </c:pt>
                <c:pt idx="3645">
                  <c:v>2157.5639999999999</c:v>
                </c:pt>
                <c:pt idx="3646">
                  <c:v>2158.0459999999998</c:v>
                </c:pt>
                <c:pt idx="3647">
                  <c:v>2158.529</c:v>
                </c:pt>
                <c:pt idx="3648">
                  <c:v>2159.0100000000002</c:v>
                </c:pt>
                <c:pt idx="3649">
                  <c:v>2159.4929999999999</c:v>
                </c:pt>
                <c:pt idx="3650">
                  <c:v>2159.9749999999999</c:v>
                </c:pt>
                <c:pt idx="3651">
                  <c:v>2160.4569999999999</c:v>
                </c:pt>
                <c:pt idx="3652">
                  <c:v>2160.9389999999999</c:v>
                </c:pt>
                <c:pt idx="3653">
                  <c:v>2161.4209999999998</c:v>
                </c:pt>
                <c:pt idx="3654">
                  <c:v>2161.9029999999998</c:v>
                </c:pt>
                <c:pt idx="3655">
                  <c:v>2162.3850000000002</c:v>
                </c:pt>
                <c:pt idx="3656">
                  <c:v>2162.8679999999999</c:v>
                </c:pt>
                <c:pt idx="3657">
                  <c:v>2163.35</c:v>
                </c:pt>
                <c:pt idx="3658">
                  <c:v>2163.8319999999999</c:v>
                </c:pt>
                <c:pt idx="3659">
                  <c:v>2164.3139999999999</c:v>
                </c:pt>
                <c:pt idx="3660">
                  <c:v>2164.7959999999998</c:v>
                </c:pt>
                <c:pt idx="3661">
                  <c:v>2165.2779999999998</c:v>
                </c:pt>
                <c:pt idx="3662">
                  <c:v>2165.7600000000002</c:v>
                </c:pt>
                <c:pt idx="3663">
                  <c:v>2166.2429999999999</c:v>
                </c:pt>
                <c:pt idx="3664">
                  <c:v>2166.7249999999999</c:v>
                </c:pt>
                <c:pt idx="3665">
                  <c:v>2167.2069999999999</c:v>
                </c:pt>
                <c:pt idx="3666">
                  <c:v>2167.6889999999999</c:v>
                </c:pt>
                <c:pt idx="3667">
                  <c:v>2168.1709999999998</c:v>
                </c:pt>
                <c:pt idx="3668">
                  <c:v>2168.6529999999998</c:v>
                </c:pt>
                <c:pt idx="3669">
                  <c:v>2169.1350000000002</c:v>
                </c:pt>
                <c:pt idx="3670">
                  <c:v>2169.6179999999999</c:v>
                </c:pt>
                <c:pt idx="3671">
                  <c:v>2170.1</c:v>
                </c:pt>
                <c:pt idx="3672">
                  <c:v>2170.5819999999999</c:v>
                </c:pt>
                <c:pt idx="3673">
                  <c:v>2171.0639999999999</c:v>
                </c:pt>
                <c:pt idx="3674">
                  <c:v>2171.5459999999998</c:v>
                </c:pt>
                <c:pt idx="3675">
                  <c:v>2172.0279999999998</c:v>
                </c:pt>
                <c:pt idx="3676">
                  <c:v>2172.5100000000002</c:v>
                </c:pt>
                <c:pt idx="3677">
                  <c:v>2172.9929999999999</c:v>
                </c:pt>
                <c:pt idx="3678">
                  <c:v>2173.4749999999999</c:v>
                </c:pt>
                <c:pt idx="3679">
                  <c:v>2173.9569999999999</c:v>
                </c:pt>
                <c:pt idx="3680">
                  <c:v>2174.4389999999999</c:v>
                </c:pt>
                <c:pt idx="3681">
                  <c:v>2174.9209999999998</c:v>
                </c:pt>
                <c:pt idx="3682">
                  <c:v>2175.4029999999998</c:v>
                </c:pt>
                <c:pt idx="3683">
                  <c:v>2175.8850000000002</c:v>
                </c:pt>
                <c:pt idx="3684">
                  <c:v>2176.3670000000002</c:v>
                </c:pt>
                <c:pt idx="3685">
                  <c:v>2176.85</c:v>
                </c:pt>
                <c:pt idx="3686">
                  <c:v>2177.3319999999999</c:v>
                </c:pt>
                <c:pt idx="3687">
                  <c:v>2177.8139999999999</c:v>
                </c:pt>
                <c:pt idx="3688">
                  <c:v>2178.2959999999998</c:v>
                </c:pt>
                <c:pt idx="3689">
                  <c:v>2178.7779999999998</c:v>
                </c:pt>
                <c:pt idx="3690">
                  <c:v>2179.2600000000002</c:v>
                </c:pt>
                <c:pt idx="3691">
                  <c:v>2179.7420000000002</c:v>
                </c:pt>
                <c:pt idx="3692">
                  <c:v>2180.2249999999999</c:v>
                </c:pt>
                <c:pt idx="3693">
                  <c:v>2180.7069999999999</c:v>
                </c:pt>
                <c:pt idx="3694">
                  <c:v>2181.1889999999999</c:v>
                </c:pt>
                <c:pt idx="3695">
                  <c:v>2181.6709999999998</c:v>
                </c:pt>
                <c:pt idx="3696">
                  <c:v>2182.1529999999998</c:v>
                </c:pt>
                <c:pt idx="3697">
                  <c:v>2182.6350000000002</c:v>
                </c:pt>
                <c:pt idx="3698">
                  <c:v>2183.1170000000002</c:v>
                </c:pt>
                <c:pt idx="3699">
                  <c:v>2183.6</c:v>
                </c:pt>
                <c:pt idx="3700">
                  <c:v>2184.0819999999999</c:v>
                </c:pt>
                <c:pt idx="3701">
                  <c:v>2184.5639999999999</c:v>
                </c:pt>
                <c:pt idx="3702">
                  <c:v>2185.0459999999998</c:v>
                </c:pt>
                <c:pt idx="3703">
                  <c:v>2185.5279999999998</c:v>
                </c:pt>
                <c:pt idx="3704">
                  <c:v>2186.0100000000002</c:v>
                </c:pt>
                <c:pt idx="3705">
                  <c:v>2186.4920000000002</c:v>
                </c:pt>
                <c:pt idx="3706">
                  <c:v>2186.9749999999999</c:v>
                </c:pt>
                <c:pt idx="3707">
                  <c:v>2187.4569999999999</c:v>
                </c:pt>
                <c:pt idx="3708">
                  <c:v>2187.9389999999999</c:v>
                </c:pt>
                <c:pt idx="3709">
                  <c:v>2188.4209999999998</c:v>
                </c:pt>
                <c:pt idx="3710">
                  <c:v>2188.9029999999998</c:v>
                </c:pt>
                <c:pt idx="3711">
                  <c:v>2189.3850000000002</c:v>
                </c:pt>
                <c:pt idx="3712">
                  <c:v>2189.8670000000002</c:v>
                </c:pt>
                <c:pt idx="3713">
                  <c:v>2190.35</c:v>
                </c:pt>
                <c:pt idx="3714">
                  <c:v>2190.8319999999999</c:v>
                </c:pt>
                <c:pt idx="3715">
                  <c:v>2191.3139999999999</c:v>
                </c:pt>
                <c:pt idx="3716">
                  <c:v>2191.7959999999998</c:v>
                </c:pt>
                <c:pt idx="3717">
                  <c:v>2192.2779999999998</c:v>
                </c:pt>
                <c:pt idx="3718">
                  <c:v>2192.7600000000002</c:v>
                </c:pt>
                <c:pt idx="3719">
                  <c:v>2193.2420000000002</c:v>
                </c:pt>
                <c:pt idx="3720">
                  <c:v>2193.7240000000002</c:v>
                </c:pt>
                <c:pt idx="3721">
                  <c:v>2194.2069999999999</c:v>
                </c:pt>
                <c:pt idx="3722">
                  <c:v>2194.6889999999999</c:v>
                </c:pt>
                <c:pt idx="3723">
                  <c:v>2195.1709999999998</c:v>
                </c:pt>
                <c:pt idx="3724">
                  <c:v>2195.6529999999998</c:v>
                </c:pt>
                <c:pt idx="3725">
                  <c:v>2196.1350000000002</c:v>
                </c:pt>
                <c:pt idx="3726">
                  <c:v>2196.6170000000002</c:v>
                </c:pt>
                <c:pt idx="3727">
                  <c:v>2197.0990000000002</c:v>
                </c:pt>
                <c:pt idx="3728">
                  <c:v>2197.5819999999999</c:v>
                </c:pt>
                <c:pt idx="3729">
                  <c:v>2198.0639999999999</c:v>
                </c:pt>
                <c:pt idx="3730">
                  <c:v>2198.5459999999998</c:v>
                </c:pt>
                <c:pt idx="3731">
                  <c:v>2199.0279999999998</c:v>
                </c:pt>
                <c:pt idx="3732">
                  <c:v>2199.5100000000002</c:v>
                </c:pt>
                <c:pt idx="3733">
                  <c:v>2199.9920000000002</c:v>
                </c:pt>
                <c:pt idx="3734">
                  <c:v>2200.4740000000002</c:v>
                </c:pt>
                <c:pt idx="3735">
                  <c:v>2200.9569999999999</c:v>
                </c:pt>
                <c:pt idx="3736">
                  <c:v>2201.4389999999999</c:v>
                </c:pt>
                <c:pt idx="3737">
                  <c:v>2201.9209999999998</c:v>
                </c:pt>
                <c:pt idx="3738">
                  <c:v>2202.4029999999998</c:v>
                </c:pt>
                <c:pt idx="3739">
                  <c:v>2202.8850000000002</c:v>
                </c:pt>
                <c:pt idx="3740">
                  <c:v>2203.3670000000002</c:v>
                </c:pt>
                <c:pt idx="3741">
                  <c:v>2203.8490000000002</c:v>
                </c:pt>
                <c:pt idx="3742">
                  <c:v>2204.3319999999999</c:v>
                </c:pt>
                <c:pt idx="3743">
                  <c:v>2204.8139999999999</c:v>
                </c:pt>
                <c:pt idx="3744">
                  <c:v>2205.2959999999998</c:v>
                </c:pt>
                <c:pt idx="3745">
                  <c:v>2205.7779999999998</c:v>
                </c:pt>
                <c:pt idx="3746">
                  <c:v>2206.2600000000002</c:v>
                </c:pt>
                <c:pt idx="3747">
                  <c:v>2206.7420000000002</c:v>
                </c:pt>
                <c:pt idx="3748">
                  <c:v>2207.2240000000002</c:v>
                </c:pt>
                <c:pt idx="3749">
                  <c:v>2207.7069999999999</c:v>
                </c:pt>
                <c:pt idx="3750">
                  <c:v>2208.1880000000001</c:v>
                </c:pt>
                <c:pt idx="3751">
                  <c:v>2208.6709999999998</c:v>
                </c:pt>
                <c:pt idx="3752">
                  <c:v>2209.1529999999998</c:v>
                </c:pt>
                <c:pt idx="3753">
                  <c:v>2209.6350000000002</c:v>
                </c:pt>
                <c:pt idx="3754">
                  <c:v>2210.1170000000002</c:v>
                </c:pt>
                <c:pt idx="3755">
                  <c:v>2210.5990000000002</c:v>
                </c:pt>
                <c:pt idx="3756">
                  <c:v>2211.0810000000001</c:v>
                </c:pt>
                <c:pt idx="3757">
                  <c:v>2211.5630000000001</c:v>
                </c:pt>
                <c:pt idx="3758">
                  <c:v>2212.0459999999998</c:v>
                </c:pt>
                <c:pt idx="3759">
                  <c:v>2212.5279999999998</c:v>
                </c:pt>
                <c:pt idx="3760">
                  <c:v>2213.0100000000002</c:v>
                </c:pt>
                <c:pt idx="3761">
                  <c:v>2213.4920000000002</c:v>
                </c:pt>
                <c:pt idx="3762">
                  <c:v>2213.9740000000002</c:v>
                </c:pt>
                <c:pt idx="3763">
                  <c:v>2214.4560000000001</c:v>
                </c:pt>
                <c:pt idx="3764">
                  <c:v>2214.9380000000001</c:v>
                </c:pt>
                <c:pt idx="3765">
                  <c:v>2215.4209999999998</c:v>
                </c:pt>
                <c:pt idx="3766">
                  <c:v>2215.9029999999998</c:v>
                </c:pt>
                <c:pt idx="3767">
                  <c:v>2216.3850000000002</c:v>
                </c:pt>
                <c:pt idx="3768">
                  <c:v>2216.8670000000002</c:v>
                </c:pt>
                <c:pt idx="3769">
                  <c:v>2217.3490000000002</c:v>
                </c:pt>
                <c:pt idx="3770">
                  <c:v>2217.8310000000001</c:v>
                </c:pt>
                <c:pt idx="3771">
                  <c:v>2218.3130000000001</c:v>
                </c:pt>
                <c:pt idx="3772">
                  <c:v>2218.7959999999998</c:v>
                </c:pt>
                <c:pt idx="3773">
                  <c:v>2219.2779999999998</c:v>
                </c:pt>
                <c:pt idx="3774">
                  <c:v>2219.7600000000002</c:v>
                </c:pt>
                <c:pt idx="3775">
                  <c:v>2220.2420000000002</c:v>
                </c:pt>
                <c:pt idx="3776">
                  <c:v>2220.7240000000002</c:v>
                </c:pt>
                <c:pt idx="3777">
                  <c:v>2221.2060000000001</c:v>
                </c:pt>
                <c:pt idx="3778">
                  <c:v>2221.6880000000001</c:v>
                </c:pt>
                <c:pt idx="3779">
                  <c:v>2222.1709999999998</c:v>
                </c:pt>
                <c:pt idx="3780">
                  <c:v>2222.6529999999998</c:v>
                </c:pt>
                <c:pt idx="3781">
                  <c:v>2223.1350000000002</c:v>
                </c:pt>
                <c:pt idx="3782">
                  <c:v>2223.6170000000002</c:v>
                </c:pt>
                <c:pt idx="3783">
                  <c:v>2224.0990000000002</c:v>
                </c:pt>
                <c:pt idx="3784">
                  <c:v>2224.5810000000001</c:v>
                </c:pt>
                <c:pt idx="3785">
                  <c:v>2225.0630000000001</c:v>
                </c:pt>
                <c:pt idx="3786">
                  <c:v>2225.5450000000001</c:v>
                </c:pt>
                <c:pt idx="3787">
                  <c:v>2226.0279999999998</c:v>
                </c:pt>
                <c:pt idx="3788">
                  <c:v>2226.5100000000002</c:v>
                </c:pt>
                <c:pt idx="3789">
                  <c:v>2226.9920000000002</c:v>
                </c:pt>
                <c:pt idx="3790">
                  <c:v>2227.4740000000002</c:v>
                </c:pt>
                <c:pt idx="3791">
                  <c:v>2227.9560000000001</c:v>
                </c:pt>
                <c:pt idx="3792">
                  <c:v>2228.4380000000001</c:v>
                </c:pt>
                <c:pt idx="3793">
                  <c:v>2228.92</c:v>
                </c:pt>
                <c:pt idx="3794">
                  <c:v>2229.4029999999998</c:v>
                </c:pt>
                <c:pt idx="3795">
                  <c:v>2229.8850000000002</c:v>
                </c:pt>
                <c:pt idx="3796">
                  <c:v>2230.3670000000002</c:v>
                </c:pt>
                <c:pt idx="3797">
                  <c:v>2230.8490000000002</c:v>
                </c:pt>
                <c:pt idx="3798">
                  <c:v>2231.3310000000001</c:v>
                </c:pt>
                <c:pt idx="3799">
                  <c:v>2231.8130000000001</c:v>
                </c:pt>
                <c:pt idx="3800">
                  <c:v>2232.2950000000001</c:v>
                </c:pt>
                <c:pt idx="3801">
                  <c:v>2232.7779999999998</c:v>
                </c:pt>
                <c:pt idx="3802">
                  <c:v>2233.2600000000002</c:v>
                </c:pt>
                <c:pt idx="3803">
                  <c:v>2233.7420000000002</c:v>
                </c:pt>
                <c:pt idx="3804">
                  <c:v>2234.2240000000002</c:v>
                </c:pt>
                <c:pt idx="3805">
                  <c:v>2234.7060000000001</c:v>
                </c:pt>
                <c:pt idx="3806">
                  <c:v>2235.1880000000001</c:v>
                </c:pt>
                <c:pt idx="3807">
                  <c:v>2235.67</c:v>
                </c:pt>
                <c:pt idx="3808">
                  <c:v>2236.1529999999998</c:v>
                </c:pt>
                <c:pt idx="3809">
                  <c:v>2236.6350000000002</c:v>
                </c:pt>
                <c:pt idx="3810">
                  <c:v>2237.1170000000002</c:v>
                </c:pt>
                <c:pt idx="3811">
                  <c:v>2237.5990000000002</c:v>
                </c:pt>
                <c:pt idx="3812">
                  <c:v>2238.0810000000001</c:v>
                </c:pt>
                <c:pt idx="3813">
                  <c:v>2238.5630000000001</c:v>
                </c:pt>
                <c:pt idx="3814">
                  <c:v>2239.0450000000001</c:v>
                </c:pt>
                <c:pt idx="3815">
                  <c:v>2239.5279999999998</c:v>
                </c:pt>
                <c:pt idx="3816">
                  <c:v>2240.0100000000002</c:v>
                </c:pt>
                <c:pt idx="3817">
                  <c:v>2240.4920000000002</c:v>
                </c:pt>
                <c:pt idx="3818">
                  <c:v>2240.9740000000002</c:v>
                </c:pt>
                <c:pt idx="3819">
                  <c:v>2241.4560000000001</c:v>
                </c:pt>
                <c:pt idx="3820">
                  <c:v>2241.9380000000001</c:v>
                </c:pt>
                <c:pt idx="3821">
                  <c:v>2242.42</c:v>
                </c:pt>
                <c:pt idx="3822">
                  <c:v>2242.9029999999998</c:v>
                </c:pt>
                <c:pt idx="3823">
                  <c:v>2243.3850000000002</c:v>
                </c:pt>
                <c:pt idx="3824">
                  <c:v>2243.8670000000002</c:v>
                </c:pt>
                <c:pt idx="3825">
                  <c:v>2244.3490000000002</c:v>
                </c:pt>
                <c:pt idx="3826">
                  <c:v>2244.8310000000001</c:v>
                </c:pt>
                <c:pt idx="3827">
                  <c:v>2245.3130000000001</c:v>
                </c:pt>
                <c:pt idx="3828">
                  <c:v>2245.7950000000001</c:v>
                </c:pt>
                <c:pt idx="3829">
                  <c:v>2246.277</c:v>
                </c:pt>
                <c:pt idx="3830">
                  <c:v>2246.7600000000002</c:v>
                </c:pt>
                <c:pt idx="3831">
                  <c:v>2247.2420000000002</c:v>
                </c:pt>
                <c:pt idx="3832">
                  <c:v>2247.7240000000002</c:v>
                </c:pt>
                <c:pt idx="3833">
                  <c:v>2248.2060000000001</c:v>
                </c:pt>
                <c:pt idx="3834">
                  <c:v>2248.6880000000001</c:v>
                </c:pt>
                <c:pt idx="3835">
                  <c:v>2249.17</c:v>
                </c:pt>
                <c:pt idx="3836">
                  <c:v>2249.652</c:v>
                </c:pt>
                <c:pt idx="3837">
                  <c:v>2250.1350000000002</c:v>
                </c:pt>
                <c:pt idx="3838">
                  <c:v>2250.6170000000002</c:v>
                </c:pt>
                <c:pt idx="3839">
                  <c:v>2251.0990000000002</c:v>
                </c:pt>
                <c:pt idx="3840">
                  <c:v>2251.5810000000001</c:v>
                </c:pt>
                <c:pt idx="3841">
                  <c:v>2252.0630000000001</c:v>
                </c:pt>
                <c:pt idx="3842">
                  <c:v>2252.5450000000001</c:v>
                </c:pt>
                <c:pt idx="3843">
                  <c:v>2253.027</c:v>
                </c:pt>
                <c:pt idx="3844">
                  <c:v>2253.5100000000002</c:v>
                </c:pt>
                <c:pt idx="3845">
                  <c:v>2253.9920000000002</c:v>
                </c:pt>
                <c:pt idx="3846">
                  <c:v>2254.4740000000002</c:v>
                </c:pt>
                <c:pt idx="3847">
                  <c:v>2254.9560000000001</c:v>
                </c:pt>
                <c:pt idx="3848">
                  <c:v>2255.4380000000001</c:v>
                </c:pt>
                <c:pt idx="3849">
                  <c:v>2255.92</c:v>
                </c:pt>
                <c:pt idx="3850">
                  <c:v>2256.402</c:v>
                </c:pt>
                <c:pt idx="3851">
                  <c:v>2256.8850000000002</c:v>
                </c:pt>
                <c:pt idx="3852">
                  <c:v>2257.3670000000002</c:v>
                </c:pt>
                <c:pt idx="3853">
                  <c:v>2257.8490000000002</c:v>
                </c:pt>
                <c:pt idx="3854">
                  <c:v>2258.3310000000001</c:v>
                </c:pt>
                <c:pt idx="3855">
                  <c:v>2258.8130000000001</c:v>
                </c:pt>
                <c:pt idx="3856">
                  <c:v>2259.2950000000001</c:v>
                </c:pt>
                <c:pt idx="3857">
                  <c:v>2259.777</c:v>
                </c:pt>
                <c:pt idx="3858">
                  <c:v>2260.2600000000002</c:v>
                </c:pt>
                <c:pt idx="3859">
                  <c:v>2260.741</c:v>
                </c:pt>
                <c:pt idx="3860">
                  <c:v>2261.2240000000002</c:v>
                </c:pt>
                <c:pt idx="3861">
                  <c:v>2261.7060000000001</c:v>
                </c:pt>
                <c:pt idx="3862">
                  <c:v>2262.1880000000001</c:v>
                </c:pt>
                <c:pt idx="3863">
                  <c:v>2262.67</c:v>
                </c:pt>
                <c:pt idx="3864">
                  <c:v>2263.152</c:v>
                </c:pt>
                <c:pt idx="3865">
                  <c:v>2263.634</c:v>
                </c:pt>
                <c:pt idx="3866">
                  <c:v>2264.116</c:v>
                </c:pt>
                <c:pt idx="3867">
                  <c:v>2264.5990000000002</c:v>
                </c:pt>
                <c:pt idx="3868">
                  <c:v>2265.0810000000001</c:v>
                </c:pt>
                <c:pt idx="3869">
                  <c:v>2265.5630000000001</c:v>
                </c:pt>
                <c:pt idx="3870">
                  <c:v>2266.0450000000001</c:v>
                </c:pt>
                <c:pt idx="3871">
                  <c:v>2266.527</c:v>
                </c:pt>
                <c:pt idx="3872">
                  <c:v>2267.009</c:v>
                </c:pt>
                <c:pt idx="3873">
                  <c:v>2267.491</c:v>
                </c:pt>
                <c:pt idx="3874">
                  <c:v>2267.9740000000002</c:v>
                </c:pt>
                <c:pt idx="3875">
                  <c:v>2268.4560000000001</c:v>
                </c:pt>
                <c:pt idx="3876">
                  <c:v>2268.9380000000001</c:v>
                </c:pt>
                <c:pt idx="3877">
                  <c:v>2269.42</c:v>
                </c:pt>
                <c:pt idx="3878">
                  <c:v>2269.902</c:v>
                </c:pt>
                <c:pt idx="3879">
                  <c:v>2270.384</c:v>
                </c:pt>
                <c:pt idx="3880">
                  <c:v>2270.866</c:v>
                </c:pt>
                <c:pt idx="3881">
                  <c:v>2271.3490000000002</c:v>
                </c:pt>
                <c:pt idx="3882">
                  <c:v>2271.8310000000001</c:v>
                </c:pt>
                <c:pt idx="3883">
                  <c:v>2272.3130000000001</c:v>
                </c:pt>
                <c:pt idx="3884">
                  <c:v>2272.7950000000001</c:v>
                </c:pt>
                <c:pt idx="3885">
                  <c:v>2273.277</c:v>
                </c:pt>
                <c:pt idx="3886">
                  <c:v>2273.759</c:v>
                </c:pt>
                <c:pt idx="3887">
                  <c:v>2274.241</c:v>
                </c:pt>
                <c:pt idx="3888">
                  <c:v>2274.7240000000002</c:v>
                </c:pt>
                <c:pt idx="3889">
                  <c:v>2275.2060000000001</c:v>
                </c:pt>
                <c:pt idx="3890">
                  <c:v>2275.6880000000001</c:v>
                </c:pt>
                <c:pt idx="3891">
                  <c:v>2276.17</c:v>
                </c:pt>
                <c:pt idx="3892">
                  <c:v>2276.652</c:v>
                </c:pt>
                <c:pt idx="3893">
                  <c:v>2277.134</c:v>
                </c:pt>
                <c:pt idx="3894">
                  <c:v>2277.616</c:v>
                </c:pt>
                <c:pt idx="3895">
                  <c:v>2278.098</c:v>
                </c:pt>
                <c:pt idx="3896">
                  <c:v>2278.5810000000001</c:v>
                </c:pt>
                <c:pt idx="3897">
                  <c:v>2279.0630000000001</c:v>
                </c:pt>
                <c:pt idx="3898">
                  <c:v>2279.5450000000001</c:v>
                </c:pt>
                <c:pt idx="3899">
                  <c:v>2280.027</c:v>
                </c:pt>
                <c:pt idx="3900">
                  <c:v>2280.509</c:v>
                </c:pt>
                <c:pt idx="3901">
                  <c:v>2280.991</c:v>
                </c:pt>
                <c:pt idx="3902">
                  <c:v>2281.473</c:v>
                </c:pt>
                <c:pt idx="3903">
                  <c:v>2281.9560000000001</c:v>
                </c:pt>
                <c:pt idx="3904">
                  <c:v>2282.4380000000001</c:v>
                </c:pt>
                <c:pt idx="3905">
                  <c:v>2282.92</c:v>
                </c:pt>
                <c:pt idx="3906">
                  <c:v>2283.402</c:v>
                </c:pt>
                <c:pt idx="3907">
                  <c:v>2283.884</c:v>
                </c:pt>
                <c:pt idx="3908">
                  <c:v>2284.366</c:v>
                </c:pt>
                <c:pt idx="3909">
                  <c:v>2284.848</c:v>
                </c:pt>
                <c:pt idx="3910">
                  <c:v>2285.3310000000001</c:v>
                </c:pt>
                <c:pt idx="3911">
                  <c:v>2285.8130000000001</c:v>
                </c:pt>
                <c:pt idx="3912">
                  <c:v>2286.2950000000001</c:v>
                </c:pt>
                <c:pt idx="3913">
                  <c:v>2286.777</c:v>
                </c:pt>
                <c:pt idx="3914">
                  <c:v>2287.259</c:v>
                </c:pt>
                <c:pt idx="3915">
                  <c:v>2287.741</c:v>
                </c:pt>
                <c:pt idx="3916">
                  <c:v>2288.223</c:v>
                </c:pt>
                <c:pt idx="3917">
                  <c:v>2288.7060000000001</c:v>
                </c:pt>
                <c:pt idx="3918">
                  <c:v>2289.1880000000001</c:v>
                </c:pt>
                <c:pt idx="3919">
                  <c:v>2289.67</c:v>
                </c:pt>
                <c:pt idx="3920">
                  <c:v>2290.152</c:v>
                </c:pt>
                <c:pt idx="3921">
                  <c:v>2290.634</c:v>
                </c:pt>
                <c:pt idx="3922">
                  <c:v>2291.116</c:v>
                </c:pt>
                <c:pt idx="3923">
                  <c:v>2291.598</c:v>
                </c:pt>
                <c:pt idx="3924">
                  <c:v>2292.0810000000001</c:v>
                </c:pt>
                <c:pt idx="3925">
                  <c:v>2292.5630000000001</c:v>
                </c:pt>
                <c:pt idx="3926">
                  <c:v>2293.0450000000001</c:v>
                </c:pt>
                <c:pt idx="3927">
                  <c:v>2293.527</c:v>
                </c:pt>
                <c:pt idx="3928">
                  <c:v>2294.009</c:v>
                </c:pt>
                <c:pt idx="3929">
                  <c:v>2294.491</c:v>
                </c:pt>
                <c:pt idx="3930">
                  <c:v>2294.973</c:v>
                </c:pt>
                <c:pt idx="3931">
                  <c:v>2295.4549999999999</c:v>
                </c:pt>
                <c:pt idx="3932">
                  <c:v>2295.9380000000001</c:v>
                </c:pt>
                <c:pt idx="3933">
                  <c:v>2296.42</c:v>
                </c:pt>
                <c:pt idx="3934">
                  <c:v>2296.902</c:v>
                </c:pt>
                <c:pt idx="3935">
                  <c:v>2297.384</c:v>
                </c:pt>
                <c:pt idx="3936">
                  <c:v>2297.866</c:v>
                </c:pt>
                <c:pt idx="3937">
                  <c:v>2298.348</c:v>
                </c:pt>
                <c:pt idx="3938">
                  <c:v>2298.83</c:v>
                </c:pt>
                <c:pt idx="3939">
                  <c:v>2299.3130000000001</c:v>
                </c:pt>
                <c:pt idx="3940">
                  <c:v>2299.7950000000001</c:v>
                </c:pt>
                <c:pt idx="3941">
                  <c:v>2300.277</c:v>
                </c:pt>
                <c:pt idx="3942">
                  <c:v>2300.759</c:v>
                </c:pt>
                <c:pt idx="3943">
                  <c:v>2301.241</c:v>
                </c:pt>
                <c:pt idx="3944">
                  <c:v>2301.723</c:v>
                </c:pt>
                <c:pt idx="3945">
                  <c:v>2302.2049999999999</c:v>
                </c:pt>
                <c:pt idx="3946">
                  <c:v>2302.6880000000001</c:v>
                </c:pt>
                <c:pt idx="3947">
                  <c:v>2303.17</c:v>
                </c:pt>
                <c:pt idx="3948">
                  <c:v>2303.652</c:v>
                </c:pt>
                <c:pt idx="3949">
                  <c:v>2304.134</c:v>
                </c:pt>
                <c:pt idx="3950">
                  <c:v>2304.616</c:v>
                </c:pt>
                <c:pt idx="3951">
                  <c:v>2305.098</c:v>
                </c:pt>
                <c:pt idx="3952">
                  <c:v>2305.58</c:v>
                </c:pt>
                <c:pt idx="3953">
                  <c:v>2306.0630000000001</c:v>
                </c:pt>
                <c:pt idx="3954">
                  <c:v>2306.5450000000001</c:v>
                </c:pt>
                <c:pt idx="3955">
                  <c:v>2307.027</c:v>
                </c:pt>
                <c:pt idx="3956">
                  <c:v>2307.509</c:v>
                </c:pt>
                <c:pt idx="3957">
                  <c:v>2307.991</c:v>
                </c:pt>
                <c:pt idx="3958">
                  <c:v>2308.473</c:v>
                </c:pt>
                <c:pt idx="3959">
                  <c:v>2308.9549999999999</c:v>
                </c:pt>
                <c:pt idx="3960">
                  <c:v>2309.4380000000001</c:v>
                </c:pt>
                <c:pt idx="3961">
                  <c:v>2309.9189999999999</c:v>
                </c:pt>
                <c:pt idx="3962">
                  <c:v>2310.402</c:v>
                </c:pt>
                <c:pt idx="3963">
                  <c:v>2310.884</c:v>
                </c:pt>
                <c:pt idx="3964">
                  <c:v>2311.366</c:v>
                </c:pt>
                <c:pt idx="3965">
                  <c:v>2311.848</c:v>
                </c:pt>
                <c:pt idx="3966">
                  <c:v>2312.33</c:v>
                </c:pt>
                <c:pt idx="3967">
                  <c:v>2312.8119999999999</c:v>
                </c:pt>
                <c:pt idx="3968">
                  <c:v>2313.2939999999999</c:v>
                </c:pt>
                <c:pt idx="3969">
                  <c:v>2313.777</c:v>
                </c:pt>
                <c:pt idx="3970">
                  <c:v>2314.259</c:v>
                </c:pt>
                <c:pt idx="3971">
                  <c:v>2314.741</c:v>
                </c:pt>
                <c:pt idx="3972">
                  <c:v>2315.223</c:v>
                </c:pt>
                <c:pt idx="3973">
                  <c:v>2315.7049999999999</c:v>
                </c:pt>
                <c:pt idx="3974">
                  <c:v>2316.1869999999999</c:v>
                </c:pt>
                <c:pt idx="3975">
                  <c:v>2316.6689999999999</c:v>
                </c:pt>
                <c:pt idx="3976">
                  <c:v>2317.152</c:v>
                </c:pt>
                <c:pt idx="3977">
                  <c:v>2317.634</c:v>
                </c:pt>
                <c:pt idx="3978">
                  <c:v>2318.116</c:v>
                </c:pt>
                <c:pt idx="3979">
                  <c:v>2318.598</c:v>
                </c:pt>
                <c:pt idx="3980">
                  <c:v>2319.08</c:v>
                </c:pt>
                <c:pt idx="3981">
                  <c:v>2319.5619999999999</c:v>
                </c:pt>
                <c:pt idx="3982">
                  <c:v>2320.0439999999999</c:v>
                </c:pt>
                <c:pt idx="3983">
                  <c:v>2320.527</c:v>
                </c:pt>
                <c:pt idx="3984">
                  <c:v>2321.009</c:v>
                </c:pt>
                <c:pt idx="3985">
                  <c:v>2321.491</c:v>
                </c:pt>
                <c:pt idx="3986">
                  <c:v>2321.973</c:v>
                </c:pt>
                <c:pt idx="3987">
                  <c:v>2322.4549999999999</c:v>
                </c:pt>
                <c:pt idx="3988">
                  <c:v>2322.9369999999999</c:v>
                </c:pt>
                <c:pt idx="3989">
                  <c:v>2323.4189999999999</c:v>
                </c:pt>
                <c:pt idx="3990">
                  <c:v>2323.902</c:v>
                </c:pt>
                <c:pt idx="3991">
                  <c:v>2324.384</c:v>
                </c:pt>
                <c:pt idx="3992">
                  <c:v>2324.866</c:v>
                </c:pt>
                <c:pt idx="3993">
                  <c:v>2325.348</c:v>
                </c:pt>
                <c:pt idx="3994">
                  <c:v>2325.83</c:v>
                </c:pt>
                <c:pt idx="3995">
                  <c:v>2326.3119999999999</c:v>
                </c:pt>
                <c:pt idx="3996">
                  <c:v>2326.7939999999999</c:v>
                </c:pt>
                <c:pt idx="3997">
                  <c:v>2327.2759999999998</c:v>
                </c:pt>
                <c:pt idx="3998">
                  <c:v>2327.759</c:v>
                </c:pt>
                <c:pt idx="3999">
                  <c:v>2328.241</c:v>
                </c:pt>
                <c:pt idx="4000">
                  <c:v>2328.723</c:v>
                </c:pt>
                <c:pt idx="4001">
                  <c:v>2329.2049999999999</c:v>
                </c:pt>
                <c:pt idx="4002">
                  <c:v>2329.6869999999999</c:v>
                </c:pt>
                <c:pt idx="4003">
                  <c:v>2330.1689999999999</c:v>
                </c:pt>
                <c:pt idx="4004">
                  <c:v>2330.6509999999998</c:v>
                </c:pt>
                <c:pt idx="4005">
                  <c:v>2331.134</c:v>
                </c:pt>
                <c:pt idx="4006">
                  <c:v>2331.616</c:v>
                </c:pt>
                <c:pt idx="4007">
                  <c:v>2332.098</c:v>
                </c:pt>
                <c:pt idx="4008">
                  <c:v>2332.58</c:v>
                </c:pt>
                <c:pt idx="4009">
                  <c:v>2333.0619999999999</c:v>
                </c:pt>
                <c:pt idx="4010">
                  <c:v>2333.5439999999999</c:v>
                </c:pt>
                <c:pt idx="4011">
                  <c:v>2334.0259999999998</c:v>
                </c:pt>
                <c:pt idx="4012">
                  <c:v>2334.509</c:v>
                </c:pt>
                <c:pt idx="4013">
                  <c:v>2334.991</c:v>
                </c:pt>
                <c:pt idx="4014">
                  <c:v>2335.473</c:v>
                </c:pt>
                <c:pt idx="4015">
                  <c:v>2335.9549999999999</c:v>
                </c:pt>
                <c:pt idx="4016">
                  <c:v>2336.4369999999999</c:v>
                </c:pt>
                <c:pt idx="4017">
                  <c:v>2336.9189999999999</c:v>
                </c:pt>
                <c:pt idx="4018">
                  <c:v>2337.4009999999998</c:v>
                </c:pt>
                <c:pt idx="4019">
                  <c:v>2337.884</c:v>
                </c:pt>
                <c:pt idx="4020">
                  <c:v>2338.366</c:v>
                </c:pt>
                <c:pt idx="4021">
                  <c:v>2338.848</c:v>
                </c:pt>
                <c:pt idx="4022">
                  <c:v>2339.33</c:v>
                </c:pt>
                <c:pt idx="4023">
                  <c:v>2339.8119999999999</c:v>
                </c:pt>
                <c:pt idx="4024">
                  <c:v>2340.2939999999999</c:v>
                </c:pt>
                <c:pt idx="4025">
                  <c:v>2340.7759999999998</c:v>
                </c:pt>
                <c:pt idx="4026">
                  <c:v>2341.259</c:v>
                </c:pt>
                <c:pt idx="4027">
                  <c:v>2341.741</c:v>
                </c:pt>
                <c:pt idx="4028">
                  <c:v>2342.223</c:v>
                </c:pt>
                <c:pt idx="4029">
                  <c:v>2342.7049999999999</c:v>
                </c:pt>
                <c:pt idx="4030">
                  <c:v>2343.1869999999999</c:v>
                </c:pt>
                <c:pt idx="4031">
                  <c:v>2343.6689999999999</c:v>
                </c:pt>
                <c:pt idx="4032">
                  <c:v>2344.1509999999998</c:v>
                </c:pt>
                <c:pt idx="4033">
                  <c:v>2344.634</c:v>
                </c:pt>
                <c:pt idx="4034">
                  <c:v>2345.1149999999998</c:v>
                </c:pt>
                <c:pt idx="4035">
                  <c:v>2345.598</c:v>
                </c:pt>
                <c:pt idx="4036">
                  <c:v>2346.08</c:v>
                </c:pt>
                <c:pt idx="4037">
                  <c:v>2346.5619999999999</c:v>
                </c:pt>
                <c:pt idx="4038">
                  <c:v>2347.0439999999999</c:v>
                </c:pt>
                <c:pt idx="4039">
                  <c:v>2347.5259999999998</c:v>
                </c:pt>
                <c:pt idx="4040">
                  <c:v>2348.0079999999998</c:v>
                </c:pt>
                <c:pt idx="4041">
                  <c:v>2348.4899999999998</c:v>
                </c:pt>
                <c:pt idx="4042">
                  <c:v>2348.973</c:v>
                </c:pt>
                <c:pt idx="4043">
                  <c:v>2349.4549999999999</c:v>
                </c:pt>
                <c:pt idx="4044">
                  <c:v>2349.9369999999999</c:v>
                </c:pt>
                <c:pt idx="4045">
                  <c:v>2350.4189999999999</c:v>
                </c:pt>
                <c:pt idx="4046">
                  <c:v>2350.9009999999998</c:v>
                </c:pt>
                <c:pt idx="4047">
                  <c:v>2351.3829999999998</c:v>
                </c:pt>
                <c:pt idx="4048">
                  <c:v>2351.8649999999998</c:v>
                </c:pt>
                <c:pt idx="4049">
                  <c:v>2352.348</c:v>
                </c:pt>
                <c:pt idx="4050">
                  <c:v>2352.83</c:v>
                </c:pt>
                <c:pt idx="4051">
                  <c:v>2353.3119999999999</c:v>
                </c:pt>
                <c:pt idx="4052">
                  <c:v>2353.7939999999999</c:v>
                </c:pt>
                <c:pt idx="4053">
                  <c:v>2354.2759999999998</c:v>
                </c:pt>
                <c:pt idx="4054">
                  <c:v>2354.7579999999998</c:v>
                </c:pt>
                <c:pt idx="4055">
                  <c:v>2355.2399999999998</c:v>
                </c:pt>
                <c:pt idx="4056">
                  <c:v>2355.723</c:v>
                </c:pt>
                <c:pt idx="4057">
                  <c:v>2356.2049999999999</c:v>
                </c:pt>
                <c:pt idx="4058">
                  <c:v>2356.6869999999999</c:v>
                </c:pt>
                <c:pt idx="4059">
                  <c:v>2357.1689999999999</c:v>
                </c:pt>
                <c:pt idx="4060">
                  <c:v>2357.6509999999998</c:v>
                </c:pt>
                <c:pt idx="4061">
                  <c:v>2358.1329999999998</c:v>
                </c:pt>
                <c:pt idx="4062">
                  <c:v>2358.6149999999998</c:v>
                </c:pt>
                <c:pt idx="4063">
                  <c:v>2359.098</c:v>
                </c:pt>
                <c:pt idx="4064">
                  <c:v>2359.58</c:v>
                </c:pt>
                <c:pt idx="4065">
                  <c:v>2360.0619999999999</c:v>
                </c:pt>
                <c:pt idx="4066">
                  <c:v>2360.5439999999999</c:v>
                </c:pt>
                <c:pt idx="4067">
                  <c:v>2361.0259999999998</c:v>
                </c:pt>
                <c:pt idx="4068">
                  <c:v>2361.5079999999998</c:v>
                </c:pt>
                <c:pt idx="4069">
                  <c:v>2361.9899999999998</c:v>
                </c:pt>
                <c:pt idx="4070">
                  <c:v>2362.4720000000002</c:v>
                </c:pt>
                <c:pt idx="4071">
                  <c:v>2362.9549999999999</c:v>
                </c:pt>
                <c:pt idx="4072">
                  <c:v>2363.4369999999999</c:v>
                </c:pt>
                <c:pt idx="4073">
                  <c:v>2363.9189999999999</c:v>
                </c:pt>
                <c:pt idx="4074">
                  <c:v>2364.4009999999998</c:v>
                </c:pt>
                <c:pt idx="4075">
                  <c:v>2364.8829999999998</c:v>
                </c:pt>
                <c:pt idx="4076">
                  <c:v>2365.3649999999998</c:v>
                </c:pt>
                <c:pt idx="4077">
                  <c:v>2365.8470000000002</c:v>
                </c:pt>
                <c:pt idx="4078">
                  <c:v>2366.33</c:v>
                </c:pt>
                <c:pt idx="4079">
                  <c:v>2366.8119999999999</c:v>
                </c:pt>
                <c:pt idx="4080">
                  <c:v>2367.2939999999999</c:v>
                </c:pt>
                <c:pt idx="4081">
                  <c:v>2367.7759999999998</c:v>
                </c:pt>
                <c:pt idx="4082">
                  <c:v>2368.2579999999998</c:v>
                </c:pt>
                <c:pt idx="4083">
                  <c:v>2368.7399999999998</c:v>
                </c:pt>
                <c:pt idx="4084">
                  <c:v>2369.2220000000002</c:v>
                </c:pt>
                <c:pt idx="4085">
                  <c:v>2369.7049999999999</c:v>
                </c:pt>
                <c:pt idx="4086">
                  <c:v>2370.1869999999999</c:v>
                </c:pt>
                <c:pt idx="4087">
                  <c:v>2370.6689999999999</c:v>
                </c:pt>
                <c:pt idx="4088">
                  <c:v>2371.1509999999998</c:v>
                </c:pt>
                <c:pt idx="4089">
                  <c:v>2371.6329999999998</c:v>
                </c:pt>
                <c:pt idx="4090">
                  <c:v>2372.1149999999998</c:v>
                </c:pt>
                <c:pt idx="4091">
                  <c:v>2372.5970000000002</c:v>
                </c:pt>
                <c:pt idx="4092">
                  <c:v>2373.08</c:v>
                </c:pt>
                <c:pt idx="4093">
                  <c:v>2373.5619999999999</c:v>
                </c:pt>
                <c:pt idx="4094">
                  <c:v>2374.0439999999999</c:v>
                </c:pt>
                <c:pt idx="4095">
                  <c:v>2374.5259999999998</c:v>
                </c:pt>
                <c:pt idx="4096">
                  <c:v>2375.0079999999998</c:v>
                </c:pt>
                <c:pt idx="4097">
                  <c:v>2375.4899999999998</c:v>
                </c:pt>
                <c:pt idx="4098">
                  <c:v>2375.9720000000002</c:v>
                </c:pt>
                <c:pt idx="4099">
                  <c:v>2376.4549999999999</c:v>
                </c:pt>
                <c:pt idx="4100">
                  <c:v>2376.9369999999999</c:v>
                </c:pt>
                <c:pt idx="4101">
                  <c:v>2377.4189999999999</c:v>
                </c:pt>
                <c:pt idx="4102">
                  <c:v>2377.9009999999998</c:v>
                </c:pt>
                <c:pt idx="4103">
                  <c:v>2378.3829999999998</c:v>
                </c:pt>
                <c:pt idx="4104">
                  <c:v>2378.8649999999998</c:v>
                </c:pt>
                <c:pt idx="4105">
                  <c:v>2379.3470000000002</c:v>
                </c:pt>
                <c:pt idx="4106">
                  <c:v>2379.8290000000002</c:v>
                </c:pt>
                <c:pt idx="4107">
                  <c:v>2380.3119999999999</c:v>
                </c:pt>
                <c:pt idx="4108">
                  <c:v>2380.7939999999999</c:v>
                </c:pt>
                <c:pt idx="4109">
                  <c:v>2381.2759999999998</c:v>
                </c:pt>
                <c:pt idx="4110">
                  <c:v>2381.7579999999998</c:v>
                </c:pt>
                <c:pt idx="4111">
                  <c:v>2382.2399999999998</c:v>
                </c:pt>
                <c:pt idx="4112">
                  <c:v>2382.7220000000002</c:v>
                </c:pt>
                <c:pt idx="4113">
                  <c:v>2383.2040000000002</c:v>
                </c:pt>
                <c:pt idx="4114">
                  <c:v>2383.6869999999999</c:v>
                </c:pt>
                <c:pt idx="4115">
                  <c:v>2384.1689999999999</c:v>
                </c:pt>
                <c:pt idx="4116">
                  <c:v>2384.6509999999998</c:v>
                </c:pt>
                <c:pt idx="4117">
                  <c:v>2385.1329999999998</c:v>
                </c:pt>
                <c:pt idx="4118">
                  <c:v>2385.6149999999998</c:v>
                </c:pt>
                <c:pt idx="4119">
                  <c:v>2386.0970000000002</c:v>
                </c:pt>
                <c:pt idx="4120">
                  <c:v>2386.5790000000002</c:v>
                </c:pt>
                <c:pt idx="4121">
                  <c:v>2387.0619999999999</c:v>
                </c:pt>
                <c:pt idx="4122">
                  <c:v>2387.5439999999999</c:v>
                </c:pt>
                <c:pt idx="4123">
                  <c:v>2388.0259999999998</c:v>
                </c:pt>
                <c:pt idx="4124">
                  <c:v>2388.5079999999998</c:v>
                </c:pt>
                <c:pt idx="4125">
                  <c:v>2388.9899999999998</c:v>
                </c:pt>
                <c:pt idx="4126">
                  <c:v>2389.4720000000002</c:v>
                </c:pt>
                <c:pt idx="4127">
                  <c:v>2389.9540000000002</c:v>
                </c:pt>
                <c:pt idx="4128">
                  <c:v>2390.4369999999999</c:v>
                </c:pt>
                <c:pt idx="4129">
                  <c:v>2390.9189999999999</c:v>
                </c:pt>
                <c:pt idx="4130">
                  <c:v>2391.4009999999998</c:v>
                </c:pt>
                <c:pt idx="4131">
                  <c:v>2391.8829999999998</c:v>
                </c:pt>
                <c:pt idx="4132">
                  <c:v>2392.3649999999998</c:v>
                </c:pt>
                <c:pt idx="4133">
                  <c:v>2392.8470000000002</c:v>
                </c:pt>
                <c:pt idx="4134">
                  <c:v>2393.3290000000002</c:v>
                </c:pt>
                <c:pt idx="4135">
                  <c:v>2393.8119999999999</c:v>
                </c:pt>
                <c:pt idx="4136">
                  <c:v>2394.2930000000001</c:v>
                </c:pt>
                <c:pt idx="4137">
                  <c:v>2394.7759999999998</c:v>
                </c:pt>
                <c:pt idx="4138">
                  <c:v>2395.2579999999998</c:v>
                </c:pt>
                <c:pt idx="4139">
                  <c:v>2395.7399999999998</c:v>
                </c:pt>
                <c:pt idx="4140">
                  <c:v>2396.2220000000002</c:v>
                </c:pt>
                <c:pt idx="4141">
                  <c:v>2396.7040000000002</c:v>
                </c:pt>
                <c:pt idx="4142">
                  <c:v>2397.1860000000001</c:v>
                </c:pt>
                <c:pt idx="4143">
                  <c:v>2397.6680000000001</c:v>
                </c:pt>
                <c:pt idx="4144">
                  <c:v>2398.1509999999998</c:v>
                </c:pt>
                <c:pt idx="4145">
                  <c:v>2398.6329999999998</c:v>
                </c:pt>
                <c:pt idx="4146">
                  <c:v>2399.1149999999998</c:v>
                </c:pt>
                <c:pt idx="4147">
                  <c:v>2399.5970000000002</c:v>
                </c:pt>
                <c:pt idx="4148">
                  <c:v>2400.0790000000002</c:v>
                </c:pt>
                <c:pt idx="4149">
                  <c:v>2400.5610000000001</c:v>
                </c:pt>
                <c:pt idx="4150">
                  <c:v>2401.0430000000001</c:v>
                </c:pt>
                <c:pt idx="4151">
                  <c:v>2401.5259999999998</c:v>
                </c:pt>
                <c:pt idx="4152">
                  <c:v>2402.0079999999998</c:v>
                </c:pt>
                <c:pt idx="4153">
                  <c:v>2402.4899999999998</c:v>
                </c:pt>
                <c:pt idx="4154">
                  <c:v>2402.9720000000002</c:v>
                </c:pt>
                <c:pt idx="4155">
                  <c:v>2403.4540000000002</c:v>
                </c:pt>
                <c:pt idx="4156">
                  <c:v>2403.9360000000001</c:v>
                </c:pt>
                <c:pt idx="4157">
                  <c:v>2404.4180000000001</c:v>
                </c:pt>
                <c:pt idx="4158">
                  <c:v>2404.9009999999998</c:v>
                </c:pt>
                <c:pt idx="4159">
                  <c:v>2405.3829999999998</c:v>
                </c:pt>
                <c:pt idx="4160">
                  <c:v>2405.8649999999998</c:v>
                </c:pt>
                <c:pt idx="4161">
                  <c:v>2406.3470000000002</c:v>
                </c:pt>
                <c:pt idx="4162">
                  <c:v>2406.8290000000002</c:v>
                </c:pt>
                <c:pt idx="4163">
                  <c:v>2407.3110000000001</c:v>
                </c:pt>
                <c:pt idx="4164">
                  <c:v>2407.7930000000001</c:v>
                </c:pt>
                <c:pt idx="4165">
                  <c:v>2408.2759999999998</c:v>
                </c:pt>
                <c:pt idx="4166">
                  <c:v>2408.7579999999998</c:v>
                </c:pt>
                <c:pt idx="4167">
                  <c:v>2409.2399999999998</c:v>
                </c:pt>
                <c:pt idx="4168">
                  <c:v>2409.7220000000002</c:v>
                </c:pt>
                <c:pt idx="4169">
                  <c:v>2410.2040000000002</c:v>
                </c:pt>
                <c:pt idx="4170">
                  <c:v>2410.6860000000001</c:v>
                </c:pt>
                <c:pt idx="4171">
                  <c:v>2411.1680000000001</c:v>
                </c:pt>
                <c:pt idx="4172">
                  <c:v>2411.65</c:v>
                </c:pt>
                <c:pt idx="4173">
                  <c:v>2412.1329999999998</c:v>
                </c:pt>
                <c:pt idx="4174">
                  <c:v>2412.6149999999998</c:v>
                </c:pt>
                <c:pt idx="4175">
                  <c:v>2413.0970000000002</c:v>
                </c:pt>
                <c:pt idx="4176">
                  <c:v>2413.5790000000002</c:v>
                </c:pt>
                <c:pt idx="4177">
                  <c:v>2414.0610000000001</c:v>
                </c:pt>
                <c:pt idx="4178">
                  <c:v>2414.5430000000001</c:v>
                </c:pt>
                <c:pt idx="4179">
                  <c:v>2415.0250000000001</c:v>
                </c:pt>
                <c:pt idx="4180">
                  <c:v>2415.5079999999998</c:v>
                </c:pt>
                <c:pt idx="4181">
                  <c:v>2415.9899999999998</c:v>
                </c:pt>
                <c:pt idx="4182">
                  <c:v>2416.4720000000002</c:v>
                </c:pt>
                <c:pt idx="4183">
                  <c:v>2416.9540000000002</c:v>
                </c:pt>
                <c:pt idx="4184">
                  <c:v>2417.4360000000001</c:v>
                </c:pt>
                <c:pt idx="4185">
                  <c:v>2417.9180000000001</c:v>
                </c:pt>
                <c:pt idx="4186">
                  <c:v>2418.4</c:v>
                </c:pt>
                <c:pt idx="4187">
                  <c:v>2418.8829999999998</c:v>
                </c:pt>
                <c:pt idx="4188">
                  <c:v>2419.3649999999998</c:v>
                </c:pt>
                <c:pt idx="4189">
                  <c:v>2419.8470000000002</c:v>
                </c:pt>
                <c:pt idx="4190">
                  <c:v>2420.3290000000002</c:v>
                </c:pt>
                <c:pt idx="4191">
                  <c:v>2420.8110000000001</c:v>
                </c:pt>
                <c:pt idx="4192">
                  <c:v>2421.2930000000001</c:v>
                </c:pt>
                <c:pt idx="4193">
                  <c:v>2421.7750000000001</c:v>
                </c:pt>
                <c:pt idx="4194">
                  <c:v>2422.2579999999998</c:v>
                </c:pt>
                <c:pt idx="4195">
                  <c:v>2422.7399999999998</c:v>
                </c:pt>
                <c:pt idx="4196">
                  <c:v>2423.2220000000002</c:v>
                </c:pt>
                <c:pt idx="4197">
                  <c:v>2423.7040000000002</c:v>
                </c:pt>
                <c:pt idx="4198">
                  <c:v>2424.1860000000001</c:v>
                </c:pt>
                <c:pt idx="4199">
                  <c:v>2424.6680000000001</c:v>
                </c:pt>
                <c:pt idx="4200">
                  <c:v>2425.15</c:v>
                </c:pt>
                <c:pt idx="4201">
                  <c:v>2425.6329999999998</c:v>
                </c:pt>
                <c:pt idx="4202">
                  <c:v>2426.1149999999998</c:v>
                </c:pt>
                <c:pt idx="4203">
                  <c:v>2426.5970000000002</c:v>
                </c:pt>
                <c:pt idx="4204">
                  <c:v>2427.0790000000002</c:v>
                </c:pt>
                <c:pt idx="4205">
                  <c:v>2427.5610000000001</c:v>
                </c:pt>
                <c:pt idx="4206">
                  <c:v>2428.0430000000001</c:v>
                </c:pt>
                <c:pt idx="4207">
                  <c:v>2428.5250000000001</c:v>
                </c:pt>
                <c:pt idx="4208">
                  <c:v>2429.0079999999998</c:v>
                </c:pt>
                <c:pt idx="4209">
                  <c:v>2429.4899999999998</c:v>
                </c:pt>
                <c:pt idx="4210">
                  <c:v>2429.9720000000002</c:v>
                </c:pt>
                <c:pt idx="4211">
                  <c:v>2430.4540000000002</c:v>
                </c:pt>
                <c:pt idx="4212">
                  <c:v>2430.9360000000001</c:v>
                </c:pt>
                <c:pt idx="4213">
                  <c:v>2431.4180000000001</c:v>
                </c:pt>
                <c:pt idx="4214">
                  <c:v>2431.9</c:v>
                </c:pt>
                <c:pt idx="4215">
                  <c:v>2432.3820000000001</c:v>
                </c:pt>
                <c:pt idx="4216">
                  <c:v>2432.8649999999998</c:v>
                </c:pt>
                <c:pt idx="4217">
                  <c:v>2433.3470000000002</c:v>
                </c:pt>
                <c:pt idx="4218">
                  <c:v>2433.8290000000002</c:v>
                </c:pt>
                <c:pt idx="4219">
                  <c:v>2434.3110000000001</c:v>
                </c:pt>
                <c:pt idx="4220">
                  <c:v>2434.7930000000001</c:v>
                </c:pt>
                <c:pt idx="4221">
                  <c:v>2435.2750000000001</c:v>
                </c:pt>
                <c:pt idx="4222">
                  <c:v>2435.7570000000001</c:v>
                </c:pt>
                <c:pt idx="4223">
                  <c:v>2436.2399999999998</c:v>
                </c:pt>
                <c:pt idx="4224">
                  <c:v>2436.7220000000002</c:v>
                </c:pt>
                <c:pt idx="4225">
                  <c:v>2437.2040000000002</c:v>
                </c:pt>
                <c:pt idx="4226">
                  <c:v>2437.6860000000001</c:v>
                </c:pt>
                <c:pt idx="4227">
                  <c:v>2438.1680000000001</c:v>
                </c:pt>
                <c:pt idx="4228">
                  <c:v>2438.65</c:v>
                </c:pt>
                <c:pt idx="4229">
                  <c:v>2439.1320000000001</c:v>
                </c:pt>
                <c:pt idx="4230">
                  <c:v>2439.6149999999998</c:v>
                </c:pt>
                <c:pt idx="4231">
                  <c:v>2440.0970000000002</c:v>
                </c:pt>
                <c:pt idx="4232">
                  <c:v>2440.5790000000002</c:v>
                </c:pt>
                <c:pt idx="4233">
                  <c:v>2441.0610000000001</c:v>
                </c:pt>
                <c:pt idx="4234">
                  <c:v>2441.5430000000001</c:v>
                </c:pt>
                <c:pt idx="4235">
                  <c:v>2442.0250000000001</c:v>
                </c:pt>
                <c:pt idx="4236">
                  <c:v>2442.5070000000001</c:v>
                </c:pt>
                <c:pt idx="4237">
                  <c:v>2442.9899999999998</c:v>
                </c:pt>
                <c:pt idx="4238">
                  <c:v>2443.4720000000002</c:v>
                </c:pt>
                <c:pt idx="4239">
                  <c:v>2443.9540000000002</c:v>
                </c:pt>
                <c:pt idx="4240">
                  <c:v>2444.4360000000001</c:v>
                </c:pt>
                <c:pt idx="4241">
                  <c:v>2444.9180000000001</c:v>
                </c:pt>
                <c:pt idx="4242">
                  <c:v>2445.4</c:v>
                </c:pt>
                <c:pt idx="4243">
                  <c:v>2445.8820000000001</c:v>
                </c:pt>
                <c:pt idx="4244">
                  <c:v>2446.3649999999998</c:v>
                </c:pt>
                <c:pt idx="4245">
                  <c:v>2446.846</c:v>
                </c:pt>
                <c:pt idx="4246">
                  <c:v>2447.3290000000002</c:v>
                </c:pt>
                <c:pt idx="4247">
                  <c:v>2447.8110000000001</c:v>
                </c:pt>
                <c:pt idx="4248">
                  <c:v>2448.2930000000001</c:v>
                </c:pt>
                <c:pt idx="4249">
                  <c:v>2448.7750000000001</c:v>
                </c:pt>
                <c:pt idx="4250">
                  <c:v>2449.2570000000001</c:v>
                </c:pt>
                <c:pt idx="4251">
                  <c:v>2449.739</c:v>
                </c:pt>
                <c:pt idx="4252">
                  <c:v>2450.221</c:v>
                </c:pt>
                <c:pt idx="4253">
                  <c:v>2450.7040000000002</c:v>
                </c:pt>
                <c:pt idx="4254">
                  <c:v>2451.1860000000001</c:v>
                </c:pt>
                <c:pt idx="4255">
                  <c:v>2451.6680000000001</c:v>
                </c:pt>
                <c:pt idx="4256">
                  <c:v>2452.15</c:v>
                </c:pt>
                <c:pt idx="4257">
                  <c:v>2452.6320000000001</c:v>
                </c:pt>
                <c:pt idx="4258">
                  <c:v>2453.114</c:v>
                </c:pt>
                <c:pt idx="4259">
                  <c:v>2453.596</c:v>
                </c:pt>
                <c:pt idx="4260">
                  <c:v>2454.0790000000002</c:v>
                </c:pt>
                <c:pt idx="4261">
                  <c:v>2454.5610000000001</c:v>
                </c:pt>
                <c:pt idx="4262">
                  <c:v>2455.0430000000001</c:v>
                </c:pt>
                <c:pt idx="4263">
                  <c:v>2455.5250000000001</c:v>
                </c:pt>
                <c:pt idx="4264">
                  <c:v>2456.0070000000001</c:v>
                </c:pt>
                <c:pt idx="4265">
                  <c:v>2456.489</c:v>
                </c:pt>
                <c:pt idx="4266">
                  <c:v>2456.971</c:v>
                </c:pt>
                <c:pt idx="4267">
                  <c:v>2457.453</c:v>
                </c:pt>
                <c:pt idx="4268">
                  <c:v>2457.9360000000001</c:v>
                </c:pt>
                <c:pt idx="4269">
                  <c:v>2458.4180000000001</c:v>
                </c:pt>
                <c:pt idx="4270">
                  <c:v>2458.9</c:v>
                </c:pt>
                <c:pt idx="4271">
                  <c:v>2459.3820000000001</c:v>
                </c:pt>
                <c:pt idx="4272">
                  <c:v>2459.864</c:v>
                </c:pt>
                <c:pt idx="4273">
                  <c:v>2460.346</c:v>
                </c:pt>
                <c:pt idx="4274">
                  <c:v>2460.828</c:v>
                </c:pt>
                <c:pt idx="4275">
                  <c:v>2461.3110000000001</c:v>
                </c:pt>
                <c:pt idx="4276">
                  <c:v>2461.7930000000001</c:v>
                </c:pt>
                <c:pt idx="4277">
                  <c:v>2462.2750000000001</c:v>
                </c:pt>
                <c:pt idx="4278">
                  <c:v>2462.7570000000001</c:v>
                </c:pt>
                <c:pt idx="4279">
                  <c:v>2463.239</c:v>
                </c:pt>
                <c:pt idx="4280">
                  <c:v>2463.721</c:v>
                </c:pt>
                <c:pt idx="4281">
                  <c:v>2464.203</c:v>
                </c:pt>
                <c:pt idx="4282">
                  <c:v>2464.6860000000001</c:v>
                </c:pt>
                <c:pt idx="4283">
                  <c:v>2465.1680000000001</c:v>
                </c:pt>
                <c:pt idx="4284">
                  <c:v>2465.65</c:v>
                </c:pt>
                <c:pt idx="4285">
                  <c:v>2466.1320000000001</c:v>
                </c:pt>
                <c:pt idx="4286">
                  <c:v>2466.614</c:v>
                </c:pt>
                <c:pt idx="4287">
                  <c:v>2467.096</c:v>
                </c:pt>
                <c:pt idx="4288">
                  <c:v>2467.578</c:v>
                </c:pt>
                <c:pt idx="4289">
                  <c:v>2468.0610000000001</c:v>
                </c:pt>
                <c:pt idx="4290">
                  <c:v>2468.5430000000001</c:v>
                </c:pt>
                <c:pt idx="4291">
                  <c:v>2469.0250000000001</c:v>
                </c:pt>
                <c:pt idx="4292">
                  <c:v>2469.5070000000001</c:v>
                </c:pt>
                <c:pt idx="4293">
                  <c:v>2469.989</c:v>
                </c:pt>
                <c:pt idx="4294">
                  <c:v>2470.471</c:v>
                </c:pt>
                <c:pt idx="4295">
                  <c:v>2470.953</c:v>
                </c:pt>
                <c:pt idx="4296">
                  <c:v>2471.4360000000001</c:v>
                </c:pt>
                <c:pt idx="4297">
                  <c:v>2471.9180000000001</c:v>
                </c:pt>
                <c:pt idx="4298">
                  <c:v>2472.4</c:v>
                </c:pt>
                <c:pt idx="4299">
                  <c:v>2472.8820000000001</c:v>
                </c:pt>
                <c:pt idx="4300">
                  <c:v>2473.364</c:v>
                </c:pt>
                <c:pt idx="4301">
                  <c:v>2473.846</c:v>
                </c:pt>
                <c:pt idx="4302">
                  <c:v>2474.328</c:v>
                </c:pt>
                <c:pt idx="4303">
                  <c:v>2474.8110000000001</c:v>
                </c:pt>
                <c:pt idx="4304">
                  <c:v>2475.2919999999999</c:v>
                </c:pt>
                <c:pt idx="4305">
                  <c:v>2475.7750000000001</c:v>
                </c:pt>
                <c:pt idx="4306">
                  <c:v>2476.2570000000001</c:v>
                </c:pt>
                <c:pt idx="4307">
                  <c:v>2476.739</c:v>
                </c:pt>
                <c:pt idx="4308">
                  <c:v>2477.221</c:v>
                </c:pt>
                <c:pt idx="4309">
                  <c:v>2477.703</c:v>
                </c:pt>
                <c:pt idx="4310">
                  <c:v>2478.1849999999999</c:v>
                </c:pt>
                <c:pt idx="4311">
                  <c:v>2478.6669999999999</c:v>
                </c:pt>
                <c:pt idx="4312">
                  <c:v>2479.15</c:v>
                </c:pt>
                <c:pt idx="4313">
                  <c:v>2479.6320000000001</c:v>
                </c:pt>
                <c:pt idx="4314">
                  <c:v>2480.114</c:v>
                </c:pt>
                <c:pt idx="4315">
                  <c:v>2480.596</c:v>
                </c:pt>
                <c:pt idx="4316">
                  <c:v>2481.078</c:v>
                </c:pt>
                <c:pt idx="4317">
                  <c:v>2481.56</c:v>
                </c:pt>
                <c:pt idx="4318">
                  <c:v>2482.0419999999999</c:v>
                </c:pt>
                <c:pt idx="4319">
                  <c:v>2482.5250000000001</c:v>
                </c:pt>
                <c:pt idx="4320">
                  <c:v>2483.0070000000001</c:v>
                </c:pt>
                <c:pt idx="4321">
                  <c:v>2483.489</c:v>
                </c:pt>
                <c:pt idx="4322">
                  <c:v>2483.971</c:v>
                </c:pt>
                <c:pt idx="4323">
                  <c:v>2484.453</c:v>
                </c:pt>
                <c:pt idx="4324">
                  <c:v>2484.9349999999999</c:v>
                </c:pt>
                <c:pt idx="4325">
                  <c:v>2485.4169999999999</c:v>
                </c:pt>
                <c:pt idx="4326">
                  <c:v>2485.9</c:v>
                </c:pt>
                <c:pt idx="4327">
                  <c:v>2486.3820000000001</c:v>
                </c:pt>
                <c:pt idx="4328">
                  <c:v>2486.864</c:v>
                </c:pt>
                <c:pt idx="4329">
                  <c:v>2487.346</c:v>
                </c:pt>
                <c:pt idx="4330">
                  <c:v>2487.828</c:v>
                </c:pt>
                <c:pt idx="4331">
                  <c:v>2488.31</c:v>
                </c:pt>
                <c:pt idx="4332">
                  <c:v>2488.7919999999999</c:v>
                </c:pt>
                <c:pt idx="4333">
                  <c:v>2489.2750000000001</c:v>
                </c:pt>
                <c:pt idx="4334">
                  <c:v>2489.7570000000001</c:v>
                </c:pt>
                <c:pt idx="4335">
                  <c:v>2490.239</c:v>
                </c:pt>
                <c:pt idx="4336">
                  <c:v>2490.721</c:v>
                </c:pt>
                <c:pt idx="4337">
                  <c:v>2491.203</c:v>
                </c:pt>
                <c:pt idx="4338">
                  <c:v>2491.6849999999999</c:v>
                </c:pt>
                <c:pt idx="4339">
                  <c:v>2492.1669999999999</c:v>
                </c:pt>
                <c:pt idx="4340">
                  <c:v>2492.6489999999999</c:v>
                </c:pt>
                <c:pt idx="4341">
                  <c:v>2493.1320000000001</c:v>
                </c:pt>
                <c:pt idx="4342">
                  <c:v>2493.614</c:v>
                </c:pt>
                <c:pt idx="4343">
                  <c:v>2494.096</c:v>
                </c:pt>
                <c:pt idx="4344">
                  <c:v>2494.578</c:v>
                </c:pt>
                <c:pt idx="4345">
                  <c:v>2495.06</c:v>
                </c:pt>
                <c:pt idx="4346">
                  <c:v>2495.5419999999999</c:v>
                </c:pt>
                <c:pt idx="4347">
                  <c:v>2496.0239999999999</c:v>
                </c:pt>
                <c:pt idx="4348">
                  <c:v>2496.5070000000001</c:v>
                </c:pt>
                <c:pt idx="4349">
                  <c:v>2496.989</c:v>
                </c:pt>
                <c:pt idx="4350">
                  <c:v>2497.471</c:v>
                </c:pt>
                <c:pt idx="4351">
                  <c:v>2497.953</c:v>
                </c:pt>
                <c:pt idx="4352">
                  <c:v>2498.4349999999999</c:v>
                </c:pt>
                <c:pt idx="4353">
                  <c:v>2498.9169999999999</c:v>
                </c:pt>
                <c:pt idx="4354">
                  <c:v>2499.3989999999999</c:v>
                </c:pt>
                <c:pt idx="4355">
                  <c:v>2499.8820000000001</c:v>
                </c:pt>
                <c:pt idx="4356">
                  <c:v>2500.364</c:v>
                </c:pt>
                <c:pt idx="4357">
                  <c:v>2500.846</c:v>
                </c:pt>
                <c:pt idx="4358">
                  <c:v>2501.328</c:v>
                </c:pt>
                <c:pt idx="4359">
                  <c:v>2501.81</c:v>
                </c:pt>
                <c:pt idx="4360">
                  <c:v>2502.2919999999999</c:v>
                </c:pt>
                <c:pt idx="4361">
                  <c:v>2502.7739999999999</c:v>
                </c:pt>
                <c:pt idx="4362">
                  <c:v>2503.2570000000001</c:v>
                </c:pt>
                <c:pt idx="4363">
                  <c:v>2503.739</c:v>
                </c:pt>
                <c:pt idx="4364">
                  <c:v>2504.221</c:v>
                </c:pt>
                <c:pt idx="4365">
                  <c:v>2504.703</c:v>
                </c:pt>
                <c:pt idx="4366">
                  <c:v>2505.1849999999999</c:v>
                </c:pt>
                <c:pt idx="4367">
                  <c:v>2505.6669999999999</c:v>
                </c:pt>
                <c:pt idx="4368">
                  <c:v>2506.1489999999999</c:v>
                </c:pt>
                <c:pt idx="4369">
                  <c:v>2506.6320000000001</c:v>
                </c:pt>
                <c:pt idx="4370">
                  <c:v>2507.114</c:v>
                </c:pt>
                <c:pt idx="4371">
                  <c:v>2507.596</c:v>
                </c:pt>
                <c:pt idx="4372">
                  <c:v>2508.078</c:v>
                </c:pt>
                <c:pt idx="4373">
                  <c:v>2508.56</c:v>
                </c:pt>
                <c:pt idx="4374">
                  <c:v>2509.0419999999999</c:v>
                </c:pt>
                <c:pt idx="4375">
                  <c:v>2509.5239999999999</c:v>
                </c:pt>
                <c:pt idx="4376">
                  <c:v>2510.0059999999999</c:v>
                </c:pt>
                <c:pt idx="4377">
                  <c:v>2510.489</c:v>
                </c:pt>
                <c:pt idx="4378">
                  <c:v>2510.971</c:v>
                </c:pt>
                <c:pt idx="4379">
                  <c:v>2511.453</c:v>
                </c:pt>
                <c:pt idx="4380">
                  <c:v>2511.9349999999999</c:v>
                </c:pt>
                <c:pt idx="4381">
                  <c:v>2512.4169999999999</c:v>
                </c:pt>
                <c:pt idx="4382">
                  <c:v>2512.8989999999999</c:v>
                </c:pt>
                <c:pt idx="4383">
                  <c:v>2513.3809999999999</c:v>
                </c:pt>
                <c:pt idx="4384">
                  <c:v>2513.864</c:v>
                </c:pt>
                <c:pt idx="4385">
                  <c:v>2514.346</c:v>
                </c:pt>
                <c:pt idx="4386">
                  <c:v>2514.828</c:v>
                </c:pt>
                <c:pt idx="4387">
                  <c:v>2515.31</c:v>
                </c:pt>
                <c:pt idx="4388">
                  <c:v>2515.7919999999999</c:v>
                </c:pt>
                <c:pt idx="4389">
                  <c:v>2516.2739999999999</c:v>
                </c:pt>
                <c:pt idx="4390">
                  <c:v>2516.7559999999999</c:v>
                </c:pt>
                <c:pt idx="4391">
                  <c:v>2517.239</c:v>
                </c:pt>
                <c:pt idx="4392">
                  <c:v>2517.721</c:v>
                </c:pt>
                <c:pt idx="4393">
                  <c:v>2518.203</c:v>
                </c:pt>
                <c:pt idx="4394">
                  <c:v>2518.6849999999999</c:v>
                </c:pt>
                <c:pt idx="4395">
                  <c:v>2519.1669999999999</c:v>
                </c:pt>
                <c:pt idx="4396">
                  <c:v>2519.6489999999999</c:v>
                </c:pt>
                <c:pt idx="4397">
                  <c:v>2520.1309999999999</c:v>
                </c:pt>
                <c:pt idx="4398">
                  <c:v>2520.614</c:v>
                </c:pt>
                <c:pt idx="4399">
                  <c:v>2521.096</c:v>
                </c:pt>
                <c:pt idx="4400">
                  <c:v>2521.578</c:v>
                </c:pt>
                <c:pt idx="4401">
                  <c:v>2522.06</c:v>
                </c:pt>
                <c:pt idx="4402">
                  <c:v>2522.5419999999999</c:v>
                </c:pt>
                <c:pt idx="4403">
                  <c:v>2523.0239999999999</c:v>
                </c:pt>
                <c:pt idx="4404">
                  <c:v>2523.5059999999999</c:v>
                </c:pt>
                <c:pt idx="4405">
                  <c:v>2523.989</c:v>
                </c:pt>
                <c:pt idx="4406">
                  <c:v>2524.4699999999998</c:v>
                </c:pt>
                <c:pt idx="4407">
                  <c:v>2524.953</c:v>
                </c:pt>
                <c:pt idx="4408">
                  <c:v>2525.4349999999999</c:v>
                </c:pt>
                <c:pt idx="4409">
                  <c:v>2525.9169999999999</c:v>
                </c:pt>
                <c:pt idx="4410">
                  <c:v>2526.3989999999999</c:v>
                </c:pt>
                <c:pt idx="4411">
                  <c:v>2526.8809999999999</c:v>
                </c:pt>
                <c:pt idx="4412">
                  <c:v>2527.3629999999998</c:v>
                </c:pt>
                <c:pt idx="4413">
                  <c:v>2527.8449999999998</c:v>
                </c:pt>
                <c:pt idx="4414">
                  <c:v>2528.328</c:v>
                </c:pt>
                <c:pt idx="4415">
                  <c:v>2528.81</c:v>
                </c:pt>
                <c:pt idx="4416">
                  <c:v>2529.2919999999999</c:v>
                </c:pt>
                <c:pt idx="4417">
                  <c:v>2529.7739999999999</c:v>
                </c:pt>
                <c:pt idx="4418">
                  <c:v>2530.2559999999999</c:v>
                </c:pt>
                <c:pt idx="4419">
                  <c:v>2530.7379999999998</c:v>
                </c:pt>
                <c:pt idx="4420">
                  <c:v>2531.2199999999998</c:v>
                </c:pt>
                <c:pt idx="4421">
                  <c:v>2531.703</c:v>
                </c:pt>
                <c:pt idx="4422">
                  <c:v>2532.1849999999999</c:v>
                </c:pt>
                <c:pt idx="4423">
                  <c:v>2532.6669999999999</c:v>
                </c:pt>
                <c:pt idx="4424">
                  <c:v>2533.1489999999999</c:v>
                </c:pt>
                <c:pt idx="4425">
                  <c:v>2533.6309999999999</c:v>
                </c:pt>
                <c:pt idx="4426">
                  <c:v>2534.1129999999998</c:v>
                </c:pt>
                <c:pt idx="4427">
                  <c:v>2534.5949999999998</c:v>
                </c:pt>
                <c:pt idx="4428">
                  <c:v>2535.078</c:v>
                </c:pt>
                <c:pt idx="4429">
                  <c:v>2535.56</c:v>
                </c:pt>
                <c:pt idx="4430">
                  <c:v>2536.0419999999999</c:v>
                </c:pt>
                <c:pt idx="4431">
                  <c:v>2536.5239999999999</c:v>
                </c:pt>
                <c:pt idx="4432">
                  <c:v>2537.0059999999999</c:v>
                </c:pt>
                <c:pt idx="4433">
                  <c:v>2537.4879999999998</c:v>
                </c:pt>
                <c:pt idx="4434">
                  <c:v>2537.9699999999998</c:v>
                </c:pt>
                <c:pt idx="4435">
                  <c:v>2538.453</c:v>
                </c:pt>
                <c:pt idx="4436">
                  <c:v>2538.9349999999999</c:v>
                </c:pt>
                <c:pt idx="4437">
                  <c:v>2539.4169999999999</c:v>
                </c:pt>
                <c:pt idx="4438">
                  <c:v>2539.8989999999999</c:v>
                </c:pt>
                <c:pt idx="4439">
                  <c:v>2540.3809999999999</c:v>
                </c:pt>
                <c:pt idx="4440">
                  <c:v>2540.8629999999998</c:v>
                </c:pt>
                <c:pt idx="4441">
                  <c:v>2541.3449999999998</c:v>
                </c:pt>
                <c:pt idx="4442">
                  <c:v>2541.8270000000002</c:v>
                </c:pt>
                <c:pt idx="4443">
                  <c:v>2542.31</c:v>
                </c:pt>
                <c:pt idx="4444">
                  <c:v>2542.7919999999999</c:v>
                </c:pt>
                <c:pt idx="4445">
                  <c:v>2543.2739999999999</c:v>
                </c:pt>
                <c:pt idx="4446">
                  <c:v>2543.7559999999999</c:v>
                </c:pt>
                <c:pt idx="4447">
                  <c:v>2544.2379999999998</c:v>
                </c:pt>
                <c:pt idx="4448">
                  <c:v>2544.7199999999998</c:v>
                </c:pt>
                <c:pt idx="4449">
                  <c:v>2545.2020000000002</c:v>
                </c:pt>
                <c:pt idx="4450">
                  <c:v>2545.6849999999999</c:v>
                </c:pt>
                <c:pt idx="4451">
                  <c:v>2546.1669999999999</c:v>
                </c:pt>
                <c:pt idx="4452">
                  <c:v>2546.6489999999999</c:v>
                </c:pt>
                <c:pt idx="4453">
                  <c:v>2547.1309999999999</c:v>
                </c:pt>
                <c:pt idx="4454">
                  <c:v>2547.6129999999998</c:v>
                </c:pt>
                <c:pt idx="4455">
                  <c:v>2548.0949999999998</c:v>
                </c:pt>
                <c:pt idx="4456">
                  <c:v>2548.5770000000002</c:v>
                </c:pt>
                <c:pt idx="4457">
                  <c:v>2549.06</c:v>
                </c:pt>
                <c:pt idx="4458">
                  <c:v>2549.5419999999999</c:v>
                </c:pt>
                <c:pt idx="4459">
                  <c:v>2550.0239999999999</c:v>
                </c:pt>
                <c:pt idx="4460">
                  <c:v>2550.5059999999999</c:v>
                </c:pt>
                <c:pt idx="4461">
                  <c:v>2550.9879999999998</c:v>
                </c:pt>
                <c:pt idx="4462">
                  <c:v>2551.4699999999998</c:v>
                </c:pt>
                <c:pt idx="4463">
                  <c:v>2551.9520000000002</c:v>
                </c:pt>
                <c:pt idx="4464">
                  <c:v>2552.4349999999999</c:v>
                </c:pt>
                <c:pt idx="4465">
                  <c:v>2552.9169999999999</c:v>
                </c:pt>
                <c:pt idx="4466">
                  <c:v>2553.3989999999999</c:v>
                </c:pt>
                <c:pt idx="4467">
                  <c:v>2553.8809999999999</c:v>
                </c:pt>
                <c:pt idx="4468">
                  <c:v>2554.3629999999998</c:v>
                </c:pt>
                <c:pt idx="4469">
                  <c:v>2554.8449999999998</c:v>
                </c:pt>
                <c:pt idx="4470">
                  <c:v>2555.3270000000002</c:v>
                </c:pt>
                <c:pt idx="4471">
                  <c:v>2555.81</c:v>
                </c:pt>
                <c:pt idx="4472">
                  <c:v>2556.2919999999999</c:v>
                </c:pt>
                <c:pt idx="4473">
                  <c:v>2556.7739999999999</c:v>
                </c:pt>
                <c:pt idx="4474">
                  <c:v>2557.2559999999999</c:v>
                </c:pt>
                <c:pt idx="4475">
                  <c:v>2557.7379999999998</c:v>
                </c:pt>
                <c:pt idx="4476">
                  <c:v>2558.2199999999998</c:v>
                </c:pt>
                <c:pt idx="4477">
                  <c:v>2558.7020000000002</c:v>
                </c:pt>
                <c:pt idx="4478">
                  <c:v>2559.1849999999999</c:v>
                </c:pt>
                <c:pt idx="4479">
                  <c:v>2559.6669999999999</c:v>
                </c:pt>
                <c:pt idx="4480">
                  <c:v>2560.1489999999999</c:v>
                </c:pt>
                <c:pt idx="4481">
                  <c:v>2560.6309999999999</c:v>
                </c:pt>
                <c:pt idx="4482">
                  <c:v>2561.1129999999998</c:v>
                </c:pt>
                <c:pt idx="4483">
                  <c:v>2561.5949999999998</c:v>
                </c:pt>
                <c:pt idx="4484">
                  <c:v>2562.0770000000002</c:v>
                </c:pt>
                <c:pt idx="4485">
                  <c:v>2562.5590000000002</c:v>
                </c:pt>
                <c:pt idx="4486">
                  <c:v>2563.0419999999999</c:v>
                </c:pt>
                <c:pt idx="4487">
                  <c:v>2563.5239999999999</c:v>
                </c:pt>
                <c:pt idx="4488">
                  <c:v>2564.0059999999999</c:v>
                </c:pt>
                <c:pt idx="4489">
                  <c:v>2564.4879999999998</c:v>
                </c:pt>
                <c:pt idx="4490">
                  <c:v>2564.9699999999998</c:v>
                </c:pt>
                <c:pt idx="4491">
                  <c:v>2565.4520000000002</c:v>
                </c:pt>
                <c:pt idx="4492">
                  <c:v>2565.9340000000002</c:v>
                </c:pt>
                <c:pt idx="4493">
                  <c:v>2566.4169999999999</c:v>
                </c:pt>
                <c:pt idx="4494">
                  <c:v>2566.8989999999999</c:v>
                </c:pt>
                <c:pt idx="4495">
                  <c:v>2567.3809999999999</c:v>
                </c:pt>
                <c:pt idx="4496">
                  <c:v>2567.8629999999998</c:v>
                </c:pt>
                <c:pt idx="4497">
                  <c:v>2568.3449999999998</c:v>
                </c:pt>
                <c:pt idx="4498">
                  <c:v>2568.8270000000002</c:v>
                </c:pt>
                <c:pt idx="4499">
                  <c:v>2569.3090000000002</c:v>
                </c:pt>
                <c:pt idx="4500">
                  <c:v>2569.7919999999999</c:v>
                </c:pt>
                <c:pt idx="4501">
                  <c:v>2570.2739999999999</c:v>
                </c:pt>
                <c:pt idx="4502">
                  <c:v>2570.7559999999999</c:v>
                </c:pt>
                <c:pt idx="4503">
                  <c:v>2571.2379999999998</c:v>
                </c:pt>
                <c:pt idx="4504">
                  <c:v>2571.7199999999998</c:v>
                </c:pt>
                <c:pt idx="4505">
                  <c:v>2572.2020000000002</c:v>
                </c:pt>
                <c:pt idx="4506">
                  <c:v>2572.6840000000002</c:v>
                </c:pt>
                <c:pt idx="4507">
                  <c:v>2573.1669999999999</c:v>
                </c:pt>
                <c:pt idx="4508">
                  <c:v>2573.6489999999999</c:v>
                </c:pt>
                <c:pt idx="4509">
                  <c:v>2574.1309999999999</c:v>
                </c:pt>
                <c:pt idx="4510">
                  <c:v>2574.6129999999998</c:v>
                </c:pt>
                <c:pt idx="4511">
                  <c:v>2575.0949999999998</c:v>
                </c:pt>
                <c:pt idx="4512">
                  <c:v>2575.5770000000002</c:v>
                </c:pt>
                <c:pt idx="4513">
                  <c:v>2576.0590000000002</c:v>
                </c:pt>
                <c:pt idx="4514">
                  <c:v>2576.5419999999999</c:v>
                </c:pt>
                <c:pt idx="4515">
                  <c:v>2577.0230000000001</c:v>
                </c:pt>
                <c:pt idx="4516">
                  <c:v>2577.5059999999999</c:v>
                </c:pt>
                <c:pt idx="4517">
                  <c:v>2577.9879999999998</c:v>
                </c:pt>
                <c:pt idx="4518">
                  <c:v>2578.4699999999998</c:v>
                </c:pt>
                <c:pt idx="4519">
                  <c:v>2578.9520000000002</c:v>
                </c:pt>
                <c:pt idx="4520">
                  <c:v>2579.4340000000002</c:v>
                </c:pt>
                <c:pt idx="4521">
                  <c:v>2579.9160000000002</c:v>
                </c:pt>
                <c:pt idx="4522">
                  <c:v>2580.3980000000001</c:v>
                </c:pt>
                <c:pt idx="4523">
                  <c:v>2580.8809999999999</c:v>
                </c:pt>
                <c:pt idx="4524">
                  <c:v>2581.3629999999998</c:v>
                </c:pt>
                <c:pt idx="4525">
                  <c:v>2581.8449999999998</c:v>
                </c:pt>
                <c:pt idx="4526">
                  <c:v>2582.3270000000002</c:v>
                </c:pt>
                <c:pt idx="4527">
                  <c:v>2582.8090000000002</c:v>
                </c:pt>
                <c:pt idx="4528">
                  <c:v>2583.2910000000002</c:v>
                </c:pt>
                <c:pt idx="4529">
                  <c:v>2583.7730000000001</c:v>
                </c:pt>
                <c:pt idx="4530">
                  <c:v>2584.2559999999999</c:v>
                </c:pt>
                <c:pt idx="4531">
                  <c:v>2584.7379999999998</c:v>
                </c:pt>
                <c:pt idx="4532">
                  <c:v>2585.2199999999998</c:v>
                </c:pt>
                <c:pt idx="4533">
                  <c:v>2585.7020000000002</c:v>
                </c:pt>
                <c:pt idx="4534">
                  <c:v>2586.1840000000002</c:v>
                </c:pt>
                <c:pt idx="4535">
                  <c:v>2586.6660000000002</c:v>
                </c:pt>
                <c:pt idx="4536">
                  <c:v>2587.1480000000001</c:v>
                </c:pt>
                <c:pt idx="4537">
                  <c:v>2587.6309999999999</c:v>
                </c:pt>
                <c:pt idx="4538">
                  <c:v>2588.1129999999998</c:v>
                </c:pt>
                <c:pt idx="4539">
                  <c:v>2588.5949999999998</c:v>
                </c:pt>
                <c:pt idx="4540">
                  <c:v>2589.0770000000002</c:v>
                </c:pt>
                <c:pt idx="4541">
                  <c:v>2589.5590000000002</c:v>
                </c:pt>
                <c:pt idx="4542">
                  <c:v>2590.0410000000002</c:v>
                </c:pt>
                <c:pt idx="4543">
                  <c:v>2590.5230000000001</c:v>
                </c:pt>
                <c:pt idx="4544">
                  <c:v>2591.0059999999999</c:v>
                </c:pt>
                <c:pt idx="4545">
                  <c:v>2591.4879999999998</c:v>
                </c:pt>
                <c:pt idx="4546">
                  <c:v>2591.9699999999998</c:v>
                </c:pt>
                <c:pt idx="4547">
                  <c:v>2592.4520000000002</c:v>
                </c:pt>
                <c:pt idx="4548">
                  <c:v>2592.9340000000002</c:v>
                </c:pt>
                <c:pt idx="4549">
                  <c:v>2593.4160000000002</c:v>
                </c:pt>
                <c:pt idx="4550">
                  <c:v>2593.8980000000001</c:v>
                </c:pt>
                <c:pt idx="4551">
                  <c:v>2594.38</c:v>
                </c:pt>
                <c:pt idx="4552">
                  <c:v>2594.8629999999998</c:v>
                </c:pt>
                <c:pt idx="4553">
                  <c:v>2595.3449999999998</c:v>
                </c:pt>
                <c:pt idx="4554">
                  <c:v>2595.8270000000002</c:v>
                </c:pt>
                <c:pt idx="4555">
                  <c:v>2596.3090000000002</c:v>
                </c:pt>
                <c:pt idx="4556">
                  <c:v>2596.7910000000002</c:v>
                </c:pt>
                <c:pt idx="4557">
                  <c:v>2597.2730000000001</c:v>
                </c:pt>
                <c:pt idx="4558">
                  <c:v>2597.7550000000001</c:v>
                </c:pt>
                <c:pt idx="4559">
                  <c:v>2598.2379999999998</c:v>
                </c:pt>
                <c:pt idx="4560">
                  <c:v>2598.7199999999998</c:v>
                </c:pt>
                <c:pt idx="4561">
                  <c:v>2599.2020000000002</c:v>
                </c:pt>
                <c:pt idx="4562">
                  <c:v>2599.6840000000002</c:v>
                </c:pt>
                <c:pt idx="4563">
                  <c:v>2600.1660000000002</c:v>
                </c:pt>
                <c:pt idx="4564">
                  <c:v>2600.6480000000001</c:v>
                </c:pt>
                <c:pt idx="4565">
                  <c:v>2601.13</c:v>
                </c:pt>
                <c:pt idx="4566">
                  <c:v>2601.6129999999998</c:v>
                </c:pt>
                <c:pt idx="4567">
                  <c:v>2602.0949999999998</c:v>
                </c:pt>
                <c:pt idx="4568">
                  <c:v>2602.5770000000002</c:v>
                </c:pt>
                <c:pt idx="4569">
                  <c:v>2603.0590000000002</c:v>
                </c:pt>
                <c:pt idx="4570">
                  <c:v>2603.5410000000002</c:v>
                </c:pt>
                <c:pt idx="4571">
                  <c:v>2604.0230000000001</c:v>
                </c:pt>
                <c:pt idx="4572">
                  <c:v>2604.5050000000001</c:v>
                </c:pt>
                <c:pt idx="4573">
                  <c:v>2604.9879999999998</c:v>
                </c:pt>
                <c:pt idx="4574">
                  <c:v>2605.4699999999998</c:v>
                </c:pt>
                <c:pt idx="4575">
                  <c:v>2605.9520000000002</c:v>
                </c:pt>
                <c:pt idx="4576">
                  <c:v>2606.4340000000002</c:v>
                </c:pt>
                <c:pt idx="4577">
                  <c:v>2606.9160000000002</c:v>
                </c:pt>
                <c:pt idx="4578">
                  <c:v>2607.3980000000001</c:v>
                </c:pt>
                <c:pt idx="4579">
                  <c:v>2607.88</c:v>
                </c:pt>
                <c:pt idx="4580">
                  <c:v>2608.3629999999998</c:v>
                </c:pt>
                <c:pt idx="4581">
                  <c:v>2608.8440000000001</c:v>
                </c:pt>
                <c:pt idx="4582">
                  <c:v>2609.3270000000002</c:v>
                </c:pt>
                <c:pt idx="4583">
                  <c:v>2609.8090000000002</c:v>
                </c:pt>
                <c:pt idx="4584">
                  <c:v>2610.2910000000002</c:v>
                </c:pt>
                <c:pt idx="4585">
                  <c:v>2610.7730000000001</c:v>
                </c:pt>
                <c:pt idx="4586">
                  <c:v>2611.2550000000001</c:v>
                </c:pt>
                <c:pt idx="4587">
                  <c:v>2611.7370000000001</c:v>
                </c:pt>
                <c:pt idx="4588">
                  <c:v>2612.2190000000001</c:v>
                </c:pt>
                <c:pt idx="4589">
                  <c:v>2612.7020000000002</c:v>
                </c:pt>
                <c:pt idx="4590">
                  <c:v>2613.1840000000002</c:v>
                </c:pt>
                <c:pt idx="4591">
                  <c:v>2613.6660000000002</c:v>
                </c:pt>
                <c:pt idx="4592">
                  <c:v>2614.1480000000001</c:v>
                </c:pt>
                <c:pt idx="4593">
                  <c:v>2614.63</c:v>
                </c:pt>
                <c:pt idx="4594">
                  <c:v>2615.1120000000001</c:v>
                </c:pt>
                <c:pt idx="4595">
                  <c:v>2615.5940000000001</c:v>
                </c:pt>
                <c:pt idx="4596">
                  <c:v>2616.0770000000002</c:v>
                </c:pt>
                <c:pt idx="4597">
                  <c:v>2616.5590000000002</c:v>
                </c:pt>
                <c:pt idx="4598">
                  <c:v>2617.0410000000002</c:v>
                </c:pt>
                <c:pt idx="4599">
                  <c:v>2617.5230000000001</c:v>
                </c:pt>
                <c:pt idx="4600">
                  <c:v>2618.0050000000001</c:v>
                </c:pt>
                <c:pt idx="4601">
                  <c:v>2618.4870000000001</c:v>
                </c:pt>
                <c:pt idx="4602">
                  <c:v>2618.9690000000001</c:v>
                </c:pt>
                <c:pt idx="4603">
                  <c:v>2619.4520000000002</c:v>
                </c:pt>
                <c:pt idx="4604">
                  <c:v>2619.9340000000002</c:v>
                </c:pt>
                <c:pt idx="4605">
                  <c:v>2620.4160000000002</c:v>
                </c:pt>
                <c:pt idx="4606">
                  <c:v>2620.8980000000001</c:v>
                </c:pt>
                <c:pt idx="4607">
                  <c:v>2621.38</c:v>
                </c:pt>
                <c:pt idx="4608">
                  <c:v>2621.8620000000001</c:v>
                </c:pt>
                <c:pt idx="4609">
                  <c:v>2622.3440000000001</c:v>
                </c:pt>
                <c:pt idx="4610">
                  <c:v>2622.8270000000002</c:v>
                </c:pt>
                <c:pt idx="4611">
                  <c:v>2623.3090000000002</c:v>
                </c:pt>
                <c:pt idx="4612">
                  <c:v>2623.7910000000002</c:v>
                </c:pt>
                <c:pt idx="4613">
                  <c:v>2624.2730000000001</c:v>
                </c:pt>
                <c:pt idx="4614">
                  <c:v>2624.7550000000001</c:v>
                </c:pt>
                <c:pt idx="4615">
                  <c:v>2625.2370000000001</c:v>
                </c:pt>
                <c:pt idx="4616">
                  <c:v>2625.7190000000001</c:v>
                </c:pt>
                <c:pt idx="4617">
                  <c:v>2626.201</c:v>
                </c:pt>
                <c:pt idx="4618">
                  <c:v>2626.6840000000002</c:v>
                </c:pt>
                <c:pt idx="4619">
                  <c:v>2627.1660000000002</c:v>
                </c:pt>
                <c:pt idx="4620">
                  <c:v>2627.6480000000001</c:v>
                </c:pt>
                <c:pt idx="4621">
                  <c:v>2628.13</c:v>
                </c:pt>
                <c:pt idx="4622">
                  <c:v>2628.6120000000001</c:v>
                </c:pt>
                <c:pt idx="4623">
                  <c:v>2629.0940000000001</c:v>
                </c:pt>
                <c:pt idx="4624">
                  <c:v>2629.576</c:v>
                </c:pt>
                <c:pt idx="4625">
                  <c:v>2630.0590000000002</c:v>
                </c:pt>
                <c:pt idx="4626">
                  <c:v>2630.5410000000002</c:v>
                </c:pt>
                <c:pt idx="4627">
                  <c:v>2631.0230000000001</c:v>
                </c:pt>
                <c:pt idx="4628">
                  <c:v>2631.5050000000001</c:v>
                </c:pt>
                <c:pt idx="4629">
                  <c:v>2631.9870000000001</c:v>
                </c:pt>
                <c:pt idx="4630">
                  <c:v>2632.4690000000001</c:v>
                </c:pt>
                <c:pt idx="4631">
                  <c:v>2632.951</c:v>
                </c:pt>
                <c:pt idx="4632">
                  <c:v>2633.4340000000002</c:v>
                </c:pt>
                <c:pt idx="4633">
                  <c:v>2633.9160000000002</c:v>
                </c:pt>
                <c:pt idx="4634">
                  <c:v>2634.3980000000001</c:v>
                </c:pt>
                <c:pt idx="4635">
                  <c:v>2634.88</c:v>
                </c:pt>
                <c:pt idx="4636">
                  <c:v>2635.3620000000001</c:v>
                </c:pt>
                <c:pt idx="4637">
                  <c:v>2635.8440000000001</c:v>
                </c:pt>
                <c:pt idx="4638">
                  <c:v>2636.326</c:v>
                </c:pt>
                <c:pt idx="4639">
                  <c:v>2636.8090000000002</c:v>
                </c:pt>
                <c:pt idx="4640">
                  <c:v>2637.2910000000002</c:v>
                </c:pt>
                <c:pt idx="4641">
                  <c:v>2637.7730000000001</c:v>
                </c:pt>
                <c:pt idx="4642">
                  <c:v>2638.2550000000001</c:v>
                </c:pt>
                <c:pt idx="4643">
                  <c:v>2638.7370000000001</c:v>
                </c:pt>
                <c:pt idx="4644">
                  <c:v>2639.2190000000001</c:v>
                </c:pt>
                <c:pt idx="4645">
                  <c:v>2639.701</c:v>
                </c:pt>
                <c:pt idx="4646">
                  <c:v>2640.1840000000002</c:v>
                </c:pt>
                <c:pt idx="4647">
                  <c:v>2640.6660000000002</c:v>
                </c:pt>
                <c:pt idx="4648">
                  <c:v>2641.1480000000001</c:v>
                </c:pt>
                <c:pt idx="4649">
                  <c:v>2641.63</c:v>
                </c:pt>
                <c:pt idx="4650">
                  <c:v>2642.1120000000001</c:v>
                </c:pt>
                <c:pt idx="4651">
                  <c:v>2642.5940000000001</c:v>
                </c:pt>
                <c:pt idx="4652">
                  <c:v>2643.076</c:v>
                </c:pt>
                <c:pt idx="4653">
                  <c:v>2643.558</c:v>
                </c:pt>
                <c:pt idx="4654">
                  <c:v>2644.0410000000002</c:v>
                </c:pt>
                <c:pt idx="4655">
                  <c:v>2644.5230000000001</c:v>
                </c:pt>
                <c:pt idx="4656">
                  <c:v>2645.0050000000001</c:v>
                </c:pt>
                <c:pt idx="4657">
                  <c:v>2645.4870000000001</c:v>
                </c:pt>
                <c:pt idx="4658">
                  <c:v>2645.9690000000001</c:v>
                </c:pt>
                <c:pt idx="4659">
                  <c:v>2646.451</c:v>
                </c:pt>
                <c:pt idx="4660">
                  <c:v>2646.933</c:v>
                </c:pt>
                <c:pt idx="4661">
                  <c:v>2647.4160000000002</c:v>
                </c:pt>
                <c:pt idx="4662">
                  <c:v>2647.8980000000001</c:v>
                </c:pt>
                <c:pt idx="4663">
                  <c:v>2648.38</c:v>
                </c:pt>
                <c:pt idx="4664">
                  <c:v>2648.8620000000001</c:v>
                </c:pt>
                <c:pt idx="4665">
                  <c:v>2649.3440000000001</c:v>
                </c:pt>
                <c:pt idx="4666">
                  <c:v>2649.826</c:v>
                </c:pt>
                <c:pt idx="4667">
                  <c:v>2650.308</c:v>
                </c:pt>
                <c:pt idx="4668">
                  <c:v>2650.7910000000002</c:v>
                </c:pt>
                <c:pt idx="4669">
                  <c:v>2651.2730000000001</c:v>
                </c:pt>
                <c:pt idx="4670">
                  <c:v>2651.7550000000001</c:v>
                </c:pt>
                <c:pt idx="4671">
                  <c:v>2652.2370000000001</c:v>
                </c:pt>
                <c:pt idx="4672">
                  <c:v>2652.7190000000001</c:v>
                </c:pt>
                <c:pt idx="4673">
                  <c:v>2653.201</c:v>
                </c:pt>
                <c:pt idx="4674">
                  <c:v>2653.683</c:v>
                </c:pt>
                <c:pt idx="4675">
                  <c:v>2654.1660000000002</c:v>
                </c:pt>
                <c:pt idx="4676">
                  <c:v>2654.6480000000001</c:v>
                </c:pt>
                <c:pt idx="4677">
                  <c:v>2655.13</c:v>
                </c:pt>
                <c:pt idx="4678">
                  <c:v>2655.6120000000001</c:v>
                </c:pt>
                <c:pt idx="4679">
                  <c:v>2656.0940000000001</c:v>
                </c:pt>
                <c:pt idx="4680">
                  <c:v>2656.576</c:v>
                </c:pt>
                <c:pt idx="4681">
                  <c:v>2657.058</c:v>
                </c:pt>
                <c:pt idx="4682">
                  <c:v>2657.5410000000002</c:v>
                </c:pt>
                <c:pt idx="4683">
                  <c:v>2658.0230000000001</c:v>
                </c:pt>
                <c:pt idx="4684">
                  <c:v>2658.5050000000001</c:v>
                </c:pt>
                <c:pt idx="4685">
                  <c:v>2658.9870000000001</c:v>
                </c:pt>
                <c:pt idx="4686">
                  <c:v>2659.4690000000001</c:v>
                </c:pt>
                <c:pt idx="4687">
                  <c:v>2659.951</c:v>
                </c:pt>
                <c:pt idx="4688">
                  <c:v>2660.433</c:v>
                </c:pt>
                <c:pt idx="4689">
                  <c:v>2660.9160000000002</c:v>
                </c:pt>
                <c:pt idx="4690">
                  <c:v>2661.3969999999999</c:v>
                </c:pt>
                <c:pt idx="4691">
                  <c:v>2661.88</c:v>
                </c:pt>
                <c:pt idx="4692">
                  <c:v>2662.3620000000001</c:v>
                </c:pt>
                <c:pt idx="4693">
                  <c:v>2662.8440000000001</c:v>
                </c:pt>
                <c:pt idx="4694">
                  <c:v>2663.326</c:v>
                </c:pt>
                <c:pt idx="4695">
                  <c:v>2663.808</c:v>
                </c:pt>
                <c:pt idx="4696">
                  <c:v>2664.29</c:v>
                </c:pt>
                <c:pt idx="4697">
                  <c:v>2664.7719999999999</c:v>
                </c:pt>
                <c:pt idx="4698">
                  <c:v>2665.2550000000001</c:v>
                </c:pt>
                <c:pt idx="4699">
                  <c:v>2665.7370000000001</c:v>
                </c:pt>
                <c:pt idx="4700">
                  <c:v>2666.2190000000001</c:v>
                </c:pt>
                <c:pt idx="4701">
                  <c:v>2666.701</c:v>
                </c:pt>
                <c:pt idx="4702">
                  <c:v>2667.183</c:v>
                </c:pt>
                <c:pt idx="4703">
                  <c:v>2667.665</c:v>
                </c:pt>
                <c:pt idx="4704">
                  <c:v>2668.1469999999999</c:v>
                </c:pt>
                <c:pt idx="4705">
                  <c:v>2668.63</c:v>
                </c:pt>
                <c:pt idx="4706">
                  <c:v>2669.1120000000001</c:v>
                </c:pt>
                <c:pt idx="4707">
                  <c:v>2669.5940000000001</c:v>
                </c:pt>
                <c:pt idx="4708">
                  <c:v>2670.076</c:v>
                </c:pt>
                <c:pt idx="4709">
                  <c:v>2670.558</c:v>
                </c:pt>
                <c:pt idx="4710">
                  <c:v>2671.04</c:v>
                </c:pt>
                <c:pt idx="4711">
                  <c:v>2671.5219999999999</c:v>
                </c:pt>
                <c:pt idx="4712">
                  <c:v>2672.0050000000001</c:v>
                </c:pt>
                <c:pt idx="4713">
                  <c:v>2672.4870000000001</c:v>
                </c:pt>
                <c:pt idx="4714">
                  <c:v>2672.9690000000001</c:v>
                </c:pt>
                <c:pt idx="4715">
                  <c:v>2673.451</c:v>
                </c:pt>
                <c:pt idx="4716">
                  <c:v>2673.933</c:v>
                </c:pt>
                <c:pt idx="4717">
                  <c:v>2674.415</c:v>
                </c:pt>
                <c:pt idx="4718">
                  <c:v>2674.8969999999999</c:v>
                </c:pt>
                <c:pt idx="4719">
                  <c:v>2675.38</c:v>
                </c:pt>
                <c:pt idx="4720">
                  <c:v>2675.8620000000001</c:v>
                </c:pt>
                <c:pt idx="4721">
                  <c:v>2676.3440000000001</c:v>
                </c:pt>
                <c:pt idx="4722">
                  <c:v>2676.826</c:v>
                </c:pt>
                <c:pt idx="4723">
                  <c:v>2677.308</c:v>
                </c:pt>
                <c:pt idx="4724">
                  <c:v>2677.79</c:v>
                </c:pt>
                <c:pt idx="4725">
                  <c:v>2678.2719999999999</c:v>
                </c:pt>
                <c:pt idx="4726">
                  <c:v>2678.7539999999999</c:v>
                </c:pt>
                <c:pt idx="4727">
                  <c:v>2679.2370000000001</c:v>
                </c:pt>
                <c:pt idx="4728">
                  <c:v>2679.7190000000001</c:v>
                </c:pt>
                <c:pt idx="4729">
                  <c:v>2680.201</c:v>
                </c:pt>
                <c:pt idx="4730">
                  <c:v>2680.683</c:v>
                </c:pt>
                <c:pt idx="4731">
                  <c:v>2681.165</c:v>
                </c:pt>
                <c:pt idx="4732">
                  <c:v>2681.6469999999999</c:v>
                </c:pt>
                <c:pt idx="4733">
                  <c:v>2682.1289999999999</c:v>
                </c:pt>
                <c:pt idx="4734">
                  <c:v>2682.6120000000001</c:v>
                </c:pt>
                <c:pt idx="4735">
                  <c:v>2683.0940000000001</c:v>
                </c:pt>
                <c:pt idx="4736">
                  <c:v>2683.576</c:v>
                </c:pt>
                <c:pt idx="4737">
                  <c:v>2684.058</c:v>
                </c:pt>
                <c:pt idx="4738">
                  <c:v>2684.54</c:v>
                </c:pt>
                <c:pt idx="4739">
                  <c:v>2685.0219999999999</c:v>
                </c:pt>
                <c:pt idx="4740">
                  <c:v>2685.5039999999999</c:v>
                </c:pt>
                <c:pt idx="4741">
                  <c:v>2685.9870000000001</c:v>
                </c:pt>
                <c:pt idx="4742">
                  <c:v>2686.4690000000001</c:v>
                </c:pt>
                <c:pt idx="4743">
                  <c:v>2686.951</c:v>
                </c:pt>
                <c:pt idx="4744">
                  <c:v>2687.433</c:v>
                </c:pt>
                <c:pt idx="4745">
                  <c:v>2687.915</c:v>
                </c:pt>
                <c:pt idx="4746">
                  <c:v>2688.3969999999999</c:v>
                </c:pt>
                <c:pt idx="4747">
                  <c:v>2688.8789999999999</c:v>
                </c:pt>
                <c:pt idx="4748">
                  <c:v>2689.3620000000001</c:v>
                </c:pt>
                <c:pt idx="4749">
                  <c:v>2689.8440000000001</c:v>
                </c:pt>
                <c:pt idx="4750">
                  <c:v>2690.326</c:v>
                </c:pt>
                <c:pt idx="4751">
                  <c:v>2690.808</c:v>
                </c:pt>
                <c:pt idx="4752">
                  <c:v>2691.29</c:v>
                </c:pt>
                <c:pt idx="4753">
                  <c:v>2691.7719999999999</c:v>
                </c:pt>
                <c:pt idx="4754">
                  <c:v>2692.2539999999999</c:v>
                </c:pt>
                <c:pt idx="4755">
                  <c:v>2692.7370000000001</c:v>
                </c:pt>
                <c:pt idx="4756">
                  <c:v>2693.2190000000001</c:v>
                </c:pt>
                <c:pt idx="4757">
                  <c:v>2693.701</c:v>
                </c:pt>
                <c:pt idx="4758">
                  <c:v>2694.183</c:v>
                </c:pt>
                <c:pt idx="4759">
                  <c:v>2694.665</c:v>
                </c:pt>
                <c:pt idx="4760">
                  <c:v>2695.1469999999999</c:v>
                </c:pt>
                <c:pt idx="4761">
                  <c:v>2695.6289999999999</c:v>
                </c:pt>
                <c:pt idx="4762">
                  <c:v>2696.1109999999999</c:v>
                </c:pt>
                <c:pt idx="4763">
                  <c:v>2696.5940000000001</c:v>
                </c:pt>
                <c:pt idx="4764">
                  <c:v>2697.076</c:v>
                </c:pt>
                <c:pt idx="4765">
                  <c:v>2697.558</c:v>
                </c:pt>
                <c:pt idx="4766">
                  <c:v>2698.04</c:v>
                </c:pt>
                <c:pt idx="4767">
                  <c:v>2698.5219999999999</c:v>
                </c:pt>
                <c:pt idx="4768">
                  <c:v>2699.0039999999999</c:v>
                </c:pt>
                <c:pt idx="4769">
                  <c:v>2699.4859999999999</c:v>
                </c:pt>
                <c:pt idx="4770">
                  <c:v>2699.9690000000001</c:v>
                </c:pt>
                <c:pt idx="4771">
                  <c:v>2700.451</c:v>
                </c:pt>
                <c:pt idx="4772">
                  <c:v>2700.933</c:v>
                </c:pt>
                <c:pt idx="4773">
                  <c:v>2701.415</c:v>
                </c:pt>
                <c:pt idx="4774">
                  <c:v>2701.8969999999999</c:v>
                </c:pt>
                <c:pt idx="4775">
                  <c:v>2702.3789999999999</c:v>
                </c:pt>
                <c:pt idx="4776">
                  <c:v>2702.8609999999999</c:v>
                </c:pt>
                <c:pt idx="4777">
                  <c:v>2703.3440000000001</c:v>
                </c:pt>
                <c:pt idx="4778">
                  <c:v>2703.826</c:v>
                </c:pt>
                <c:pt idx="4779">
                  <c:v>2704.308</c:v>
                </c:pt>
                <c:pt idx="4780">
                  <c:v>2704.79</c:v>
                </c:pt>
                <c:pt idx="4781">
                  <c:v>2705.2719999999999</c:v>
                </c:pt>
                <c:pt idx="4782">
                  <c:v>2705.7539999999999</c:v>
                </c:pt>
                <c:pt idx="4783">
                  <c:v>2706.2359999999999</c:v>
                </c:pt>
                <c:pt idx="4784">
                  <c:v>2706.7190000000001</c:v>
                </c:pt>
                <c:pt idx="4785">
                  <c:v>2707.201</c:v>
                </c:pt>
                <c:pt idx="4786">
                  <c:v>2707.683</c:v>
                </c:pt>
                <c:pt idx="4787">
                  <c:v>2708.165</c:v>
                </c:pt>
                <c:pt idx="4788">
                  <c:v>2708.6469999999999</c:v>
                </c:pt>
                <c:pt idx="4789">
                  <c:v>2709.1289999999999</c:v>
                </c:pt>
                <c:pt idx="4790">
                  <c:v>2709.6109999999999</c:v>
                </c:pt>
                <c:pt idx="4791">
                  <c:v>2710.0940000000001</c:v>
                </c:pt>
                <c:pt idx="4792">
                  <c:v>2710.5749999999998</c:v>
                </c:pt>
                <c:pt idx="4793">
                  <c:v>2711.058</c:v>
                </c:pt>
                <c:pt idx="4794">
                  <c:v>2711.54</c:v>
                </c:pt>
                <c:pt idx="4795">
                  <c:v>2712.0219999999999</c:v>
                </c:pt>
                <c:pt idx="4796">
                  <c:v>2712.5039999999999</c:v>
                </c:pt>
                <c:pt idx="4797">
                  <c:v>2712.9859999999999</c:v>
                </c:pt>
                <c:pt idx="4798">
                  <c:v>2713.4679999999998</c:v>
                </c:pt>
                <c:pt idx="4799">
                  <c:v>2713.95</c:v>
                </c:pt>
                <c:pt idx="4800">
                  <c:v>2714.433</c:v>
                </c:pt>
                <c:pt idx="4801">
                  <c:v>2714.915</c:v>
                </c:pt>
                <c:pt idx="4802">
                  <c:v>2715.3969999999999</c:v>
                </c:pt>
                <c:pt idx="4803">
                  <c:v>2715.8789999999999</c:v>
                </c:pt>
                <c:pt idx="4804">
                  <c:v>2716.3609999999999</c:v>
                </c:pt>
                <c:pt idx="4805">
                  <c:v>2716.8429999999998</c:v>
                </c:pt>
                <c:pt idx="4806">
                  <c:v>2717.3249999999998</c:v>
                </c:pt>
                <c:pt idx="4807">
                  <c:v>2717.808</c:v>
                </c:pt>
                <c:pt idx="4808">
                  <c:v>2718.29</c:v>
                </c:pt>
                <c:pt idx="4809">
                  <c:v>2718.7719999999999</c:v>
                </c:pt>
                <c:pt idx="4810">
                  <c:v>2719.2539999999999</c:v>
                </c:pt>
                <c:pt idx="4811">
                  <c:v>2719.7359999999999</c:v>
                </c:pt>
                <c:pt idx="4812">
                  <c:v>2720.2179999999998</c:v>
                </c:pt>
                <c:pt idx="4813">
                  <c:v>2720.7</c:v>
                </c:pt>
                <c:pt idx="4814">
                  <c:v>2721.183</c:v>
                </c:pt>
                <c:pt idx="4815">
                  <c:v>2721.665</c:v>
                </c:pt>
                <c:pt idx="4816">
                  <c:v>2722.1469999999999</c:v>
                </c:pt>
                <c:pt idx="4817">
                  <c:v>2722.6289999999999</c:v>
                </c:pt>
                <c:pt idx="4818">
                  <c:v>2723.1109999999999</c:v>
                </c:pt>
                <c:pt idx="4819">
                  <c:v>2723.5929999999998</c:v>
                </c:pt>
                <c:pt idx="4820">
                  <c:v>2724.0749999999998</c:v>
                </c:pt>
                <c:pt idx="4821">
                  <c:v>2724.558</c:v>
                </c:pt>
                <c:pt idx="4822">
                  <c:v>2725.04</c:v>
                </c:pt>
                <c:pt idx="4823">
                  <c:v>2725.5219999999999</c:v>
                </c:pt>
                <c:pt idx="4824">
                  <c:v>2726.0039999999999</c:v>
                </c:pt>
                <c:pt idx="4825">
                  <c:v>2726.4859999999999</c:v>
                </c:pt>
                <c:pt idx="4826">
                  <c:v>2726.9679999999998</c:v>
                </c:pt>
                <c:pt idx="4827">
                  <c:v>2727.45</c:v>
                </c:pt>
                <c:pt idx="4828">
                  <c:v>2727.9319999999998</c:v>
                </c:pt>
                <c:pt idx="4829">
                  <c:v>2728.415</c:v>
                </c:pt>
                <c:pt idx="4830">
                  <c:v>2728.8969999999999</c:v>
                </c:pt>
                <c:pt idx="4831">
                  <c:v>2729.3789999999999</c:v>
                </c:pt>
                <c:pt idx="4832">
                  <c:v>2729.8609999999999</c:v>
                </c:pt>
                <c:pt idx="4833">
                  <c:v>2730.3429999999998</c:v>
                </c:pt>
                <c:pt idx="4834">
                  <c:v>2730.8249999999998</c:v>
                </c:pt>
                <c:pt idx="4835">
                  <c:v>2731.3069999999998</c:v>
                </c:pt>
                <c:pt idx="4836">
                  <c:v>2731.79</c:v>
                </c:pt>
                <c:pt idx="4837">
                  <c:v>2732.2719999999999</c:v>
                </c:pt>
                <c:pt idx="4838">
                  <c:v>2732.7539999999999</c:v>
                </c:pt>
                <c:pt idx="4839">
                  <c:v>2733.2359999999999</c:v>
                </c:pt>
                <c:pt idx="4840">
                  <c:v>2733.7179999999998</c:v>
                </c:pt>
                <c:pt idx="4841">
                  <c:v>2734.2</c:v>
                </c:pt>
                <c:pt idx="4842">
                  <c:v>2734.6819999999998</c:v>
                </c:pt>
                <c:pt idx="4843">
                  <c:v>2735.165</c:v>
                </c:pt>
                <c:pt idx="4844">
                  <c:v>2735.6469999999999</c:v>
                </c:pt>
                <c:pt idx="4845">
                  <c:v>2736.1289999999999</c:v>
                </c:pt>
                <c:pt idx="4846">
                  <c:v>2736.6109999999999</c:v>
                </c:pt>
                <c:pt idx="4847">
                  <c:v>2737.0929999999998</c:v>
                </c:pt>
                <c:pt idx="4848">
                  <c:v>2737.5749999999998</c:v>
                </c:pt>
                <c:pt idx="4849">
                  <c:v>2738.0569999999998</c:v>
                </c:pt>
                <c:pt idx="4850">
                  <c:v>2738.54</c:v>
                </c:pt>
                <c:pt idx="4851">
                  <c:v>2739.0219999999999</c:v>
                </c:pt>
                <c:pt idx="4852">
                  <c:v>2739.5039999999999</c:v>
                </c:pt>
                <c:pt idx="4853">
                  <c:v>2739.9859999999999</c:v>
                </c:pt>
                <c:pt idx="4854">
                  <c:v>2740.4679999999998</c:v>
                </c:pt>
                <c:pt idx="4855">
                  <c:v>2740.95</c:v>
                </c:pt>
                <c:pt idx="4856">
                  <c:v>2741.4319999999998</c:v>
                </c:pt>
                <c:pt idx="4857">
                  <c:v>2741.915</c:v>
                </c:pt>
                <c:pt idx="4858">
                  <c:v>2742.3969999999999</c:v>
                </c:pt>
                <c:pt idx="4859">
                  <c:v>2742.8789999999999</c:v>
                </c:pt>
                <c:pt idx="4860">
                  <c:v>2743.3609999999999</c:v>
                </c:pt>
                <c:pt idx="4861">
                  <c:v>2743.8429999999998</c:v>
                </c:pt>
                <c:pt idx="4862">
                  <c:v>2744.3249999999998</c:v>
                </c:pt>
                <c:pt idx="4863">
                  <c:v>2744.8069999999998</c:v>
                </c:pt>
                <c:pt idx="4864">
                  <c:v>2745.29</c:v>
                </c:pt>
                <c:pt idx="4865">
                  <c:v>2745.7710000000002</c:v>
                </c:pt>
                <c:pt idx="4866">
                  <c:v>2746.2539999999999</c:v>
                </c:pt>
                <c:pt idx="4867">
                  <c:v>2746.7359999999999</c:v>
                </c:pt>
                <c:pt idx="4868">
                  <c:v>2747.2179999999998</c:v>
                </c:pt>
                <c:pt idx="4869">
                  <c:v>2747.7</c:v>
                </c:pt>
                <c:pt idx="4870">
                  <c:v>2748.1819999999998</c:v>
                </c:pt>
                <c:pt idx="4871">
                  <c:v>2748.6640000000002</c:v>
                </c:pt>
                <c:pt idx="4872">
                  <c:v>2749.1460000000002</c:v>
                </c:pt>
                <c:pt idx="4873">
                  <c:v>2749.6289999999999</c:v>
                </c:pt>
                <c:pt idx="4874">
                  <c:v>2750.1109999999999</c:v>
                </c:pt>
                <c:pt idx="4875">
                  <c:v>2750.5929999999998</c:v>
                </c:pt>
                <c:pt idx="4876">
                  <c:v>2751.0749999999998</c:v>
                </c:pt>
                <c:pt idx="4877">
                  <c:v>2751.5569999999998</c:v>
                </c:pt>
                <c:pt idx="4878">
                  <c:v>2752.0390000000002</c:v>
                </c:pt>
                <c:pt idx="4879">
                  <c:v>2752.5210000000002</c:v>
                </c:pt>
                <c:pt idx="4880">
                  <c:v>2753.0039999999999</c:v>
                </c:pt>
                <c:pt idx="4881">
                  <c:v>2753.4859999999999</c:v>
                </c:pt>
                <c:pt idx="4882">
                  <c:v>2753.9679999999998</c:v>
                </c:pt>
                <c:pt idx="4883">
                  <c:v>2754.45</c:v>
                </c:pt>
                <c:pt idx="4884">
                  <c:v>2754.9319999999998</c:v>
                </c:pt>
                <c:pt idx="4885">
                  <c:v>2755.4140000000002</c:v>
                </c:pt>
                <c:pt idx="4886">
                  <c:v>2755.8960000000002</c:v>
                </c:pt>
                <c:pt idx="4887">
                  <c:v>2756.3789999999999</c:v>
                </c:pt>
                <c:pt idx="4888">
                  <c:v>2756.8609999999999</c:v>
                </c:pt>
                <c:pt idx="4889">
                  <c:v>2757.3429999999998</c:v>
                </c:pt>
                <c:pt idx="4890">
                  <c:v>2757.8249999999998</c:v>
                </c:pt>
                <c:pt idx="4891">
                  <c:v>2758.3069999999998</c:v>
                </c:pt>
                <c:pt idx="4892">
                  <c:v>2758.7890000000002</c:v>
                </c:pt>
                <c:pt idx="4893">
                  <c:v>2759.2710000000002</c:v>
                </c:pt>
                <c:pt idx="4894">
                  <c:v>2759.7539999999999</c:v>
                </c:pt>
                <c:pt idx="4895">
                  <c:v>2760.2359999999999</c:v>
                </c:pt>
                <c:pt idx="4896">
                  <c:v>2760.7179999999998</c:v>
                </c:pt>
                <c:pt idx="4897">
                  <c:v>2761.2</c:v>
                </c:pt>
                <c:pt idx="4898">
                  <c:v>2761.6819999999998</c:v>
                </c:pt>
                <c:pt idx="4899">
                  <c:v>2762.1640000000002</c:v>
                </c:pt>
                <c:pt idx="4900">
                  <c:v>2762.6460000000002</c:v>
                </c:pt>
                <c:pt idx="4901">
                  <c:v>2763.1280000000002</c:v>
                </c:pt>
                <c:pt idx="4902">
                  <c:v>2763.6109999999999</c:v>
                </c:pt>
                <c:pt idx="4903">
                  <c:v>2764.0929999999998</c:v>
                </c:pt>
                <c:pt idx="4904">
                  <c:v>2764.5749999999998</c:v>
                </c:pt>
                <c:pt idx="4905">
                  <c:v>2765.0569999999998</c:v>
                </c:pt>
                <c:pt idx="4906">
                  <c:v>2765.5390000000002</c:v>
                </c:pt>
                <c:pt idx="4907">
                  <c:v>2766.0210000000002</c:v>
                </c:pt>
                <c:pt idx="4908">
                  <c:v>2766.5030000000002</c:v>
                </c:pt>
                <c:pt idx="4909">
                  <c:v>2766.9859999999999</c:v>
                </c:pt>
                <c:pt idx="4910">
                  <c:v>2767.4679999999998</c:v>
                </c:pt>
                <c:pt idx="4911">
                  <c:v>2767.95</c:v>
                </c:pt>
                <c:pt idx="4912">
                  <c:v>2768.4319999999998</c:v>
                </c:pt>
                <c:pt idx="4913">
                  <c:v>2768.9140000000002</c:v>
                </c:pt>
                <c:pt idx="4914">
                  <c:v>2769.3960000000002</c:v>
                </c:pt>
                <c:pt idx="4915">
                  <c:v>2769.8780000000002</c:v>
                </c:pt>
                <c:pt idx="4916">
                  <c:v>2770.3609999999999</c:v>
                </c:pt>
                <c:pt idx="4917">
                  <c:v>2770.8429999999998</c:v>
                </c:pt>
                <c:pt idx="4918">
                  <c:v>2771.3249999999998</c:v>
                </c:pt>
                <c:pt idx="4919">
                  <c:v>2771.8069999999998</c:v>
                </c:pt>
                <c:pt idx="4920">
                  <c:v>2772.2890000000002</c:v>
                </c:pt>
                <c:pt idx="4921">
                  <c:v>2772.7710000000002</c:v>
                </c:pt>
                <c:pt idx="4922">
                  <c:v>2773.2530000000002</c:v>
                </c:pt>
                <c:pt idx="4923">
                  <c:v>2773.7359999999999</c:v>
                </c:pt>
                <c:pt idx="4924">
                  <c:v>2774.2179999999998</c:v>
                </c:pt>
                <c:pt idx="4925">
                  <c:v>2774.7</c:v>
                </c:pt>
                <c:pt idx="4926">
                  <c:v>2775.1819999999998</c:v>
                </c:pt>
                <c:pt idx="4927">
                  <c:v>2775.6640000000002</c:v>
                </c:pt>
                <c:pt idx="4928">
                  <c:v>2776.1460000000002</c:v>
                </c:pt>
                <c:pt idx="4929">
                  <c:v>2776.6280000000002</c:v>
                </c:pt>
                <c:pt idx="4930">
                  <c:v>2777.1109999999999</c:v>
                </c:pt>
                <c:pt idx="4931">
                  <c:v>2777.5929999999998</c:v>
                </c:pt>
                <c:pt idx="4932">
                  <c:v>2778.0749999999998</c:v>
                </c:pt>
                <c:pt idx="4933">
                  <c:v>2778.5569999999998</c:v>
                </c:pt>
                <c:pt idx="4934">
                  <c:v>2779.0390000000002</c:v>
                </c:pt>
                <c:pt idx="4935">
                  <c:v>2779.5210000000002</c:v>
                </c:pt>
                <c:pt idx="4936">
                  <c:v>2780.0030000000002</c:v>
                </c:pt>
                <c:pt idx="4937">
                  <c:v>2780.4850000000001</c:v>
                </c:pt>
                <c:pt idx="4938">
                  <c:v>2780.9679999999998</c:v>
                </c:pt>
                <c:pt idx="4939">
                  <c:v>2781.45</c:v>
                </c:pt>
                <c:pt idx="4940">
                  <c:v>2781.9319999999998</c:v>
                </c:pt>
                <c:pt idx="4941">
                  <c:v>2782.4140000000002</c:v>
                </c:pt>
                <c:pt idx="4942">
                  <c:v>2782.8960000000002</c:v>
                </c:pt>
                <c:pt idx="4943">
                  <c:v>2783.3780000000002</c:v>
                </c:pt>
                <c:pt idx="4944">
                  <c:v>2783.86</c:v>
                </c:pt>
                <c:pt idx="4945">
                  <c:v>2784.3429999999998</c:v>
                </c:pt>
                <c:pt idx="4946">
                  <c:v>2784.8249999999998</c:v>
                </c:pt>
                <c:pt idx="4947">
                  <c:v>2785.3069999999998</c:v>
                </c:pt>
                <c:pt idx="4948">
                  <c:v>2785.7890000000002</c:v>
                </c:pt>
                <c:pt idx="4949">
                  <c:v>2786.2710000000002</c:v>
                </c:pt>
                <c:pt idx="4950">
                  <c:v>2786.7530000000002</c:v>
                </c:pt>
                <c:pt idx="4951">
                  <c:v>2787.2350000000001</c:v>
                </c:pt>
                <c:pt idx="4952">
                  <c:v>2787.7179999999998</c:v>
                </c:pt>
                <c:pt idx="4953">
                  <c:v>2788.2</c:v>
                </c:pt>
                <c:pt idx="4954">
                  <c:v>2788.6819999999998</c:v>
                </c:pt>
                <c:pt idx="4955">
                  <c:v>2789.1640000000002</c:v>
                </c:pt>
                <c:pt idx="4956">
                  <c:v>2789.6460000000002</c:v>
                </c:pt>
                <c:pt idx="4957">
                  <c:v>2790.1280000000002</c:v>
                </c:pt>
                <c:pt idx="4958">
                  <c:v>2790.61</c:v>
                </c:pt>
                <c:pt idx="4959">
                  <c:v>2791.0929999999998</c:v>
                </c:pt>
                <c:pt idx="4960">
                  <c:v>2791.5749999999998</c:v>
                </c:pt>
                <c:pt idx="4961">
                  <c:v>2792.0569999999998</c:v>
                </c:pt>
                <c:pt idx="4962">
                  <c:v>2792.5390000000002</c:v>
                </c:pt>
                <c:pt idx="4963">
                  <c:v>2793.0210000000002</c:v>
                </c:pt>
                <c:pt idx="4964">
                  <c:v>2793.5030000000002</c:v>
                </c:pt>
                <c:pt idx="4965">
                  <c:v>2793.9850000000001</c:v>
                </c:pt>
                <c:pt idx="4966">
                  <c:v>2794.4679999999998</c:v>
                </c:pt>
                <c:pt idx="4967">
                  <c:v>2794.9490000000001</c:v>
                </c:pt>
                <c:pt idx="4968">
                  <c:v>2795.4319999999998</c:v>
                </c:pt>
                <c:pt idx="4969">
                  <c:v>2795.9140000000002</c:v>
                </c:pt>
                <c:pt idx="4970">
                  <c:v>2796.3960000000002</c:v>
                </c:pt>
                <c:pt idx="4971">
                  <c:v>2796.8780000000002</c:v>
                </c:pt>
                <c:pt idx="4972">
                  <c:v>2797.36</c:v>
                </c:pt>
                <c:pt idx="4973">
                  <c:v>2797.8420000000001</c:v>
                </c:pt>
                <c:pt idx="4974">
                  <c:v>2798.3240000000001</c:v>
                </c:pt>
                <c:pt idx="4975">
                  <c:v>2798.8069999999998</c:v>
                </c:pt>
                <c:pt idx="4976">
                  <c:v>2799.2890000000002</c:v>
                </c:pt>
                <c:pt idx="4977">
                  <c:v>2799.7710000000002</c:v>
                </c:pt>
                <c:pt idx="4978">
                  <c:v>2800.2530000000002</c:v>
                </c:pt>
                <c:pt idx="4979">
                  <c:v>2800.7350000000001</c:v>
                </c:pt>
                <c:pt idx="4980">
                  <c:v>2801.2170000000001</c:v>
                </c:pt>
                <c:pt idx="4981">
                  <c:v>2801.6990000000001</c:v>
                </c:pt>
                <c:pt idx="4982">
                  <c:v>2802.1819999999998</c:v>
                </c:pt>
                <c:pt idx="4983">
                  <c:v>2802.6640000000002</c:v>
                </c:pt>
                <c:pt idx="4984">
                  <c:v>2803.1460000000002</c:v>
                </c:pt>
                <c:pt idx="4985">
                  <c:v>2803.6280000000002</c:v>
                </c:pt>
                <c:pt idx="4986">
                  <c:v>2804.11</c:v>
                </c:pt>
                <c:pt idx="4987">
                  <c:v>2804.5920000000001</c:v>
                </c:pt>
                <c:pt idx="4988">
                  <c:v>2805.0740000000001</c:v>
                </c:pt>
                <c:pt idx="4989">
                  <c:v>2805.5569999999998</c:v>
                </c:pt>
                <c:pt idx="4990">
                  <c:v>2806.0390000000002</c:v>
                </c:pt>
                <c:pt idx="4991">
                  <c:v>2806.5210000000002</c:v>
                </c:pt>
                <c:pt idx="4992">
                  <c:v>2807.0030000000002</c:v>
                </c:pt>
                <c:pt idx="4993">
                  <c:v>2807.4850000000001</c:v>
                </c:pt>
                <c:pt idx="4994">
                  <c:v>2807.9670000000001</c:v>
                </c:pt>
                <c:pt idx="4995">
                  <c:v>2808.4490000000001</c:v>
                </c:pt>
                <c:pt idx="4996">
                  <c:v>2808.9319999999998</c:v>
                </c:pt>
                <c:pt idx="4997">
                  <c:v>2809.4140000000002</c:v>
                </c:pt>
                <c:pt idx="4998">
                  <c:v>2809.8960000000002</c:v>
                </c:pt>
                <c:pt idx="4999">
                  <c:v>2810.3780000000002</c:v>
                </c:pt>
                <c:pt idx="5000">
                  <c:v>2810.86</c:v>
                </c:pt>
                <c:pt idx="5001">
                  <c:v>2811.3420000000001</c:v>
                </c:pt>
                <c:pt idx="5002">
                  <c:v>2811.8240000000001</c:v>
                </c:pt>
                <c:pt idx="5003">
                  <c:v>2812.306</c:v>
                </c:pt>
                <c:pt idx="5004">
                  <c:v>2812.7890000000002</c:v>
                </c:pt>
                <c:pt idx="5005">
                  <c:v>2813.2710000000002</c:v>
                </c:pt>
                <c:pt idx="5006">
                  <c:v>2813.7530000000002</c:v>
                </c:pt>
                <c:pt idx="5007">
                  <c:v>2814.2350000000001</c:v>
                </c:pt>
                <c:pt idx="5008">
                  <c:v>2814.7170000000001</c:v>
                </c:pt>
                <c:pt idx="5009">
                  <c:v>2815.1990000000001</c:v>
                </c:pt>
                <c:pt idx="5010">
                  <c:v>2815.681</c:v>
                </c:pt>
                <c:pt idx="5011">
                  <c:v>2816.1640000000002</c:v>
                </c:pt>
                <c:pt idx="5012">
                  <c:v>2816.6460000000002</c:v>
                </c:pt>
                <c:pt idx="5013">
                  <c:v>2817.1280000000002</c:v>
                </c:pt>
                <c:pt idx="5014">
                  <c:v>2817.61</c:v>
                </c:pt>
                <c:pt idx="5015">
                  <c:v>2818.0920000000001</c:v>
                </c:pt>
                <c:pt idx="5016">
                  <c:v>2818.5740000000001</c:v>
                </c:pt>
                <c:pt idx="5017">
                  <c:v>2819.056</c:v>
                </c:pt>
                <c:pt idx="5018">
                  <c:v>2819.5390000000002</c:v>
                </c:pt>
                <c:pt idx="5019">
                  <c:v>2820.0210000000002</c:v>
                </c:pt>
                <c:pt idx="5020">
                  <c:v>2820.5030000000002</c:v>
                </c:pt>
                <c:pt idx="5021">
                  <c:v>2820.9850000000001</c:v>
                </c:pt>
                <c:pt idx="5022">
                  <c:v>2821.4670000000001</c:v>
                </c:pt>
                <c:pt idx="5023">
                  <c:v>2821.9490000000001</c:v>
                </c:pt>
                <c:pt idx="5024">
                  <c:v>2822.431</c:v>
                </c:pt>
                <c:pt idx="5025">
                  <c:v>2822.9140000000002</c:v>
                </c:pt>
                <c:pt idx="5026">
                  <c:v>2823.3960000000002</c:v>
                </c:pt>
                <c:pt idx="5027">
                  <c:v>2823.8780000000002</c:v>
                </c:pt>
                <c:pt idx="5028">
                  <c:v>2824.36</c:v>
                </c:pt>
                <c:pt idx="5029">
                  <c:v>2824.8420000000001</c:v>
                </c:pt>
                <c:pt idx="5030">
                  <c:v>2825.3240000000001</c:v>
                </c:pt>
                <c:pt idx="5031">
                  <c:v>2825.806</c:v>
                </c:pt>
                <c:pt idx="5032">
                  <c:v>2826.2890000000002</c:v>
                </c:pt>
                <c:pt idx="5033">
                  <c:v>2826.7710000000002</c:v>
                </c:pt>
                <c:pt idx="5034">
                  <c:v>2827.2530000000002</c:v>
                </c:pt>
                <c:pt idx="5035">
                  <c:v>2827.7350000000001</c:v>
                </c:pt>
                <c:pt idx="5036">
                  <c:v>2828.2170000000001</c:v>
                </c:pt>
                <c:pt idx="5037">
                  <c:v>2828.6990000000001</c:v>
                </c:pt>
                <c:pt idx="5038">
                  <c:v>2829.181</c:v>
                </c:pt>
                <c:pt idx="5039">
                  <c:v>2829.6640000000002</c:v>
                </c:pt>
                <c:pt idx="5040">
                  <c:v>2830.1460000000002</c:v>
                </c:pt>
                <c:pt idx="5041">
                  <c:v>2830.6280000000002</c:v>
                </c:pt>
                <c:pt idx="5042">
                  <c:v>2831.11</c:v>
                </c:pt>
                <c:pt idx="5043">
                  <c:v>2831.5920000000001</c:v>
                </c:pt>
                <c:pt idx="5044">
                  <c:v>2832.0740000000001</c:v>
                </c:pt>
                <c:pt idx="5045">
                  <c:v>2832.556</c:v>
                </c:pt>
                <c:pt idx="5046">
                  <c:v>2833.038</c:v>
                </c:pt>
                <c:pt idx="5047">
                  <c:v>2833.5210000000002</c:v>
                </c:pt>
                <c:pt idx="5048">
                  <c:v>2834.0030000000002</c:v>
                </c:pt>
                <c:pt idx="5049">
                  <c:v>2834.4850000000001</c:v>
                </c:pt>
                <c:pt idx="5050">
                  <c:v>2834.9670000000001</c:v>
                </c:pt>
                <c:pt idx="5051">
                  <c:v>2835.4490000000001</c:v>
                </c:pt>
                <c:pt idx="5052">
                  <c:v>2835.931</c:v>
                </c:pt>
                <c:pt idx="5053">
                  <c:v>2836.413</c:v>
                </c:pt>
                <c:pt idx="5054">
                  <c:v>2836.8960000000002</c:v>
                </c:pt>
                <c:pt idx="5055">
                  <c:v>2837.3780000000002</c:v>
                </c:pt>
                <c:pt idx="5056">
                  <c:v>2837.86</c:v>
                </c:pt>
                <c:pt idx="5057">
                  <c:v>2838.3420000000001</c:v>
                </c:pt>
                <c:pt idx="5058">
                  <c:v>2838.8240000000001</c:v>
                </c:pt>
                <c:pt idx="5059">
                  <c:v>2839.306</c:v>
                </c:pt>
                <c:pt idx="5060">
                  <c:v>2839.788</c:v>
                </c:pt>
                <c:pt idx="5061">
                  <c:v>2840.2710000000002</c:v>
                </c:pt>
                <c:pt idx="5062">
                  <c:v>2840.7530000000002</c:v>
                </c:pt>
                <c:pt idx="5063">
                  <c:v>2841.2350000000001</c:v>
                </c:pt>
                <c:pt idx="5064">
                  <c:v>2841.7170000000001</c:v>
                </c:pt>
                <c:pt idx="5065">
                  <c:v>2842.1990000000001</c:v>
                </c:pt>
                <c:pt idx="5066">
                  <c:v>2842.681</c:v>
                </c:pt>
                <c:pt idx="5067">
                  <c:v>2843.163</c:v>
                </c:pt>
                <c:pt idx="5068">
                  <c:v>2843.6460000000002</c:v>
                </c:pt>
                <c:pt idx="5069">
                  <c:v>2844.1280000000002</c:v>
                </c:pt>
                <c:pt idx="5070">
                  <c:v>2844.61</c:v>
                </c:pt>
                <c:pt idx="5071">
                  <c:v>2845.0920000000001</c:v>
                </c:pt>
                <c:pt idx="5072">
                  <c:v>2845.5740000000001</c:v>
                </c:pt>
                <c:pt idx="5073">
                  <c:v>2846.056</c:v>
                </c:pt>
                <c:pt idx="5074">
                  <c:v>2846.538</c:v>
                </c:pt>
                <c:pt idx="5075">
                  <c:v>2847.0210000000002</c:v>
                </c:pt>
                <c:pt idx="5076">
                  <c:v>2847.502</c:v>
                </c:pt>
                <c:pt idx="5077">
                  <c:v>2847.9850000000001</c:v>
                </c:pt>
                <c:pt idx="5078">
                  <c:v>2848.4670000000001</c:v>
                </c:pt>
                <c:pt idx="5079">
                  <c:v>2848.9490000000001</c:v>
                </c:pt>
                <c:pt idx="5080">
                  <c:v>2849.431</c:v>
                </c:pt>
                <c:pt idx="5081">
                  <c:v>2849.913</c:v>
                </c:pt>
                <c:pt idx="5082">
                  <c:v>2850.395</c:v>
                </c:pt>
                <c:pt idx="5083">
                  <c:v>2850.877</c:v>
                </c:pt>
                <c:pt idx="5084">
                  <c:v>2851.36</c:v>
                </c:pt>
                <c:pt idx="5085">
                  <c:v>2851.8420000000001</c:v>
                </c:pt>
                <c:pt idx="5086">
                  <c:v>2852.3240000000001</c:v>
                </c:pt>
                <c:pt idx="5087">
                  <c:v>2852.806</c:v>
                </c:pt>
                <c:pt idx="5088">
                  <c:v>2853.288</c:v>
                </c:pt>
                <c:pt idx="5089">
                  <c:v>2853.77</c:v>
                </c:pt>
                <c:pt idx="5090">
                  <c:v>2854.252</c:v>
                </c:pt>
                <c:pt idx="5091">
                  <c:v>2854.7350000000001</c:v>
                </c:pt>
                <c:pt idx="5092">
                  <c:v>2855.2170000000001</c:v>
                </c:pt>
                <c:pt idx="5093">
                  <c:v>2855.6990000000001</c:v>
                </c:pt>
                <c:pt idx="5094">
                  <c:v>2856.181</c:v>
                </c:pt>
                <c:pt idx="5095">
                  <c:v>2856.663</c:v>
                </c:pt>
                <c:pt idx="5096">
                  <c:v>2857.145</c:v>
                </c:pt>
                <c:pt idx="5097">
                  <c:v>2857.627</c:v>
                </c:pt>
                <c:pt idx="5098">
                  <c:v>2858.11</c:v>
                </c:pt>
                <c:pt idx="5099">
                  <c:v>2858.5920000000001</c:v>
                </c:pt>
                <c:pt idx="5100">
                  <c:v>2859.0740000000001</c:v>
                </c:pt>
                <c:pt idx="5101">
                  <c:v>2859.556</c:v>
                </c:pt>
                <c:pt idx="5102">
                  <c:v>2860.038</c:v>
                </c:pt>
                <c:pt idx="5103">
                  <c:v>2860.52</c:v>
                </c:pt>
                <c:pt idx="5104">
                  <c:v>2861.002</c:v>
                </c:pt>
                <c:pt idx="5105">
                  <c:v>2861.4850000000001</c:v>
                </c:pt>
                <c:pt idx="5106">
                  <c:v>2861.9670000000001</c:v>
                </c:pt>
                <c:pt idx="5107">
                  <c:v>2862.4490000000001</c:v>
                </c:pt>
                <c:pt idx="5108">
                  <c:v>2862.931</c:v>
                </c:pt>
                <c:pt idx="5109">
                  <c:v>2863.413</c:v>
                </c:pt>
                <c:pt idx="5110">
                  <c:v>2863.895</c:v>
                </c:pt>
                <c:pt idx="5111">
                  <c:v>2864.377</c:v>
                </c:pt>
                <c:pt idx="5112">
                  <c:v>2864.8589999999999</c:v>
                </c:pt>
                <c:pt idx="5113">
                  <c:v>2865.3420000000001</c:v>
                </c:pt>
                <c:pt idx="5114">
                  <c:v>2865.8240000000001</c:v>
                </c:pt>
                <c:pt idx="5115">
                  <c:v>2866.306</c:v>
                </c:pt>
                <c:pt idx="5116">
                  <c:v>2866.788</c:v>
                </c:pt>
                <c:pt idx="5117">
                  <c:v>2867.27</c:v>
                </c:pt>
                <c:pt idx="5118">
                  <c:v>2867.752</c:v>
                </c:pt>
                <c:pt idx="5119">
                  <c:v>2868.2339999999999</c:v>
                </c:pt>
                <c:pt idx="5120">
                  <c:v>2868.7170000000001</c:v>
                </c:pt>
                <c:pt idx="5121">
                  <c:v>2869.1990000000001</c:v>
                </c:pt>
                <c:pt idx="5122">
                  <c:v>2869.681</c:v>
                </c:pt>
                <c:pt idx="5123">
                  <c:v>2870.163</c:v>
                </c:pt>
                <c:pt idx="5124">
                  <c:v>2870.645</c:v>
                </c:pt>
                <c:pt idx="5125">
                  <c:v>2871.127</c:v>
                </c:pt>
                <c:pt idx="5126">
                  <c:v>2871.6089999999999</c:v>
                </c:pt>
                <c:pt idx="5127">
                  <c:v>2872.0920000000001</c:v>
                </c:pt>
                <c:pt idx="5128">
                  <c:v>2872.5740000000001</c:v>
                </c:pt>
                <c:pt idx="5129">
                  <c:v>2873.056</c:v>
                </c:pt>
                <c:pt idx="5130">
                  <c:v>2873.538</c:v>
                </c:pt>
                <c:pt idx="5131">
                  <c:v>2874.02</c:v>
                </c:pt>
                <c:pt idx="5132">
                  <c:v>2874.502</c:v>
                </c:pt>
                <c:pt idx="5133">
                  <c:v>2874.9839999999999</c:v>
                </c:pt>
                <c:pt idx="5134">
                  <c:v>2875.4670000000001</c:v>
                </c:pt>
                <c:pt idx="5135">
                  <c:v>2875.9490000000001</c:v>
                </c:pt>
                <c:pt idx="5136">
                  <c:v>2876.431</c:v>
                </c:pt>
                <c:pt idx="5137">
                  <c:v>2876.913</c:v>
                </c:pt>
                <c:pt idx="5138">
                  <c:v>2877.395</c:v>
                </c:pt>
                <c:pt idx="5139">
                  <c:v>2877.877</c:v>
                </c:pt>
                <c:pt idx="5140">
                  <c:v>2878.3589999999999</c:v>
                </c:pt>
                <c:pt idx="5141">
                  <c:v>2878.8420000000001</c:v>
                </c:pt>
                <c:pt idx="5142">
                  <c:v>2879.3229999999999</c:v>
                </c:pt>
                <c:pt idx="5143">
                  <c:v>2879.806</c:v>
                </c:pt>
                <c:pt idx="5144">
                  <c:v>2880.288</c:v>
                </c:pt>
                <c:pt idx="5145">
                  <c:v>2880.77</c:v>
                </c:pt>
                <c:pt idx="5146">
                  <c:v>2881.252</c:v>
                </c:pt>
                <c:pt idx="5147">
                  <c:v>2881.7339999999999</c:v>
                </c:pt>
                <c:pt idx="5148">
                  <c:v>2882.2159999999999</c:v>
                </c:pt>
                <c:pt idx="5149">
                  <c:v>2882.6979999999999</c:v>
                </c:pt>
                <c:pt idx="5150">
                  <c:v>2883.181</c:v>
                </c:pt>
                <c:pt idx="5151">
                  <c:v>2883.663</c:v>
                </c:pt>
                <c:pt idx="5152">
                  <c:v>2884.145</c:v>
                </c:pt>
                <c:pt idx="5153">
                  <c:v>2884.627</c:v>
                </c:pt>
                <c:pt idx="5154">
                  <c:v>2885.1089999999999</c:v>
                </c:pt>
                <c:pt idx="5155">
                  <c:v>2885.5909999999999</c:v>
                </c:pt>
                <c:pt idx="5156">
                  <c:v>2886.0729999999999</c:v>
                </c:pt>
                <c:pt idx="5157">
                  <c:v>2886.556</c:v>
                </c:pt>
                <c:pt idx="5158">
                  <c:v>2887.038</c:v>
                </c:pt>
                <c:pt idx="5159">
                  <c:v>2887.52</c:v>
                </c:pt>
                <c:pt idx="5160">
                  <c:v>2888.002</c:v>
                </c:pt>
                <c:pt idx="5161">
                  <c:v>2888.4839999999999</c:v>
                </c:pt>
                <c:pt idx="5162">
                  <c:v>2888.9659999999999</c:v>
                </c:pt>
                <c:pt idx="5163">
                  <c:v>2889.4479999999999</c:v>
                </c:pt>
                <c:pt idx="5164">
                  <c:v>2889.931</c:v>
                </c:pt>
                <c:pt idx="5165">
                  <c:v>2890.413</c:v>
                </c:pt>
                <c:pt idx="5166">
                  <c:v>2890.895</c:v>
                </c:pt>
                <c:pt idx="5167">
                  <c:v>2891.377</c:v>
                </c:pt>
                <c:pt idx="5168">
                  <c:v>2891.8589999999999</c:v>
                </c:pt>
                <c:pt idx="5169">
                  <c:v>2892.3409999999999</c:v>
                </c:pt>
                <c:pt idx="5170">
                  <c:v>2892.8229999999999</c:v>
                </c:pt>
                <c:pt idx="5171">
                  <c:v>2893.306</c:v>
                </c:pt>
                <c:pt idx="5172">
                  <c:v>2893.788</c:v>
                </c:pt>
                <c:pt idx="5173">
                  <c:v>2894.27</c:v>
                </c:pt>
                <c:pt idx="5174">
                  <c:v>2894.752</c:v>
                </c:pt>
                <c:pt idx="5175">
                  <c:v>2895.2339999999999</c:v>
                </c:pt>
                <c:pt idx="5176">
                  <c:v>2895.7159999999999</c:v>
                </c:pt>
                <c:pt idx="5177">
                  <c:v>2896.1979999999999</c:v>
                </c:pt>
                <c:pt idx="5178">
                  <c:v>2896.68</c:v>
                </c:pt>
                <c:pt idx="5179">
                  <c:v>2897.163</c:v>
                </c:pt>
                <c:pt idx="5180">
                  <c:v>2897.645</c:v>
                </c:pt>
                <c:pt idx="5181">
                  <c:v>2898.127</c:v>
                </c:pt>
                <c:pt idx="5182">
                  <c:v>2898.6089999999999</c:v>
                </c:pt>
                <c:pt idx="5183">
                  <c:v>2899.0909999999999</c:v>
                </c:pt>
                <c:pt idx="5184">
                  <c:v>2899.5729999999999</c:v>
                </c:pt>
                <c:pt idx="5185">
                  <c:v>2900.0549999999998</c:v>
                </c:pt>
                <c:pt idx="5186">
                  <c:v>2900.538</c:v>
                </c:pt>
                <c:pt idx="5187">
                  <c:v>2901.02</c:v>
                </c:pt>
                <c:pt idx="5188">
                  <c:v>2901.502</c:v>
                </c:pt>
                <c:pt idx="5189">
                  <c:v>2901.9839999999999</c:v>
                </c:pt>
                <c:pt idx="5190">
                  <c:v>2902.4659999999999</c:v>
                </c:pt>
                <c:pt idx="5191">
                  <c:v>2902.9479999999999</c:v>
                </c:pt>
                <c:pt idx="5192">
                  <c:v>2903.43</c:v>
                </c:pt>
                <c:pt idx="5193">
                  <c:v>2903.913</c:v>
                </c:pt>
                <c:pt idx="5194">
                  <c:v>2904.395</c:v>
                </c:pt>
                <c:pt idx="5195">
                  <c:v>2904.877</c:v>
                </c:pt>
                <c:pt idx="5196">
                  <c:v>2905.3589999999999</c:v>
                </c:pt>
                <c:pt idx="5197">
                  <c:v>2905.8409999999999</c:v>
                </c:pt>
                <c:pt idx="5198">
                  <c:v>2906.3229999999999</c:v>
                </c:pt>
                <c:pt idx="5199">
                  <c:v>2906.8049999999998</c:v>
                </c:pt>
                <c:pt idx="5200">
                  <c:v>2907.288</c:v>
                </c:pt>
                <c:pt idx="5201">
                  <c:v>2907.77</c:v>
                </c:pt>
                <c:pt idx="5202">
                  <c:v>2908.252</c:v>
                </c:pt>
                <c:pt idx="5203">
                  <c:v>2908.7339999999999</c:v>
                </c:pt>
                <c:pt idx="5204">
                  <c:v>2909.2159999999999</c:v>
                </c:pt>
                <c:pt idx="5205">
                  <c:v>2909.6979999999999</c:v>
                </c:pt>
                <c:pt idx="5206">
                  <c:v>2910.18</c:v>
                </c:pt>
                <c:pt idx="5207">
                  <c:v>2910.663</c:v>
                </c:pt>
                <c:pt idx="5208">
                  <c:v>2911.145</c:v>
                </c:pt>
                <c:pt idx="5209">
                  <c:v>2911.627</c:v>
                </c:pt>
                <c:pt idx="5210">
                  <c:v>2912.1089999999999</c:v>
                </c:pt>
                <c:pt idx="5211">
                  <c:v>2912.5909999999999</c:v>
                </c:pt>
                <c:pt idx="5212">
                  <c:v>2913.0729999999999</c:v>
                </c:pt>
                <c:pt idx="5213">
                  <c:v>2913.5549999999998</c:v>
                </c:pt>
                <c:pt idx="5214">
                  <c:v>2914.038</c:v>
                </c:pt>
                <c:pt idx="5215">
                  <c:v>2914.52</c:v>
                </c:pt>
                <c:pt idx="5216">
                  <c:v>2915.002</c:v>
                </c:pt>
                <c:pt idx="5217">
                  <c:v>2915.4839999999999</c:v>
                </c:pt>
                <c:pt idx="5218">
                  <c:v>2915.9659999999999</c:v>
                </c:pt>
                <c:pt idx="5219">
                  <c:v>2916.4479999999999</c:v>
                </c:pt>
                <c:pt idx="5220">
                  <c:v>2916.93</c:v>
                </c:pt>
                <c:pt idx="5221">
                  <c:v>2917.4119999999998</c:v>
                </c:pt>
                <c:pt idx="5222">
                  <c:v>2917.895</c:v>
                </c:pt>
                <c:pt idx="5223">
                  <c:v>2918.377</c:v>
                </c:pt>
                <c:pt idx="5224">
                  <c:v>2918.8589999999999</c:v>
                </c:pt>
                <c:pt idx="5225">
                  <c:v>2919.3409999999999</c:v>
                </c:pt>
                <c:pt idx="5226">
                  <c:v>2919.8229999999999</c:v>
                </c:pt>
                <c:pt idx="5227">
                  <c:v>2920.3049999999998</c:v>
                </c:pt>
                <c:pt idx="5228">
                  <c:v>2920.7869999999998</c:v>
                </c:pt>
                <c:pt idx="5229">
                  <c:v>2921.27</c:v>
                </c:pt>
                <c:pt idx="5230">
                  <c:v>2921.752</c:v>
                </c:pt>
                <c:pt idx="5231">
                  <c:v>2922.2339999999999</c:v>
                </c:pt>
                <c:pt idx="5232">
                  <c:v>2922.7159999999999</c:v>
                </c:pt>
                <c:pt idx="5233">
                  <c:v>2923.1979999999999</c:v>
                </c:pt>
                <c:pt idx="5234">
                  <c:v>2923.68</c:v>
                </c:pt>
                <c:pt idx="5235">
                  <c:v>2924.1619999999998</c:v>
                </c:pt>
                <c:pt idx="5236">
                  <c:v>2924.645</c:v>
                </c:pt>
                <c:pt idx="5237">
                  <c:v>2925.127</c:v>
                </c:pt>
                <c:pt idx="5238">
                  <c:v>2925.6089999999999</c:v>
                </c:pt>
                <c:pt idx="5239">
                  <c:v>2926.0909999999999</c:v>
                </c:pt>
                <c:pt idx="5240">
                  <c:v>2926.5729999999999</c:v>
                </c:pt>
                <c:pt idx="5241">
                  <c:v>2927.0549999999998</c:v>
                </c:pt>
                <c:pt idx="5242">
                  <c:v>2927.5369999999998</c:v>
                </c:pt>
                <c:pt idx="5243">
                  <c:v>2928.02</c:v>
                </c:pt>
                <c:pt idx="5244">
                  <c:v>2928.502</c:v>
                </c:pt>
                <c:pt idx="5245">
                  <c:v>2928.9839999999999</c:v>
                </c:pt>
                <c:pt idx="5246">
                  <c:v>2929.4659999999999</c:v>
                </c:pt>
                <c:pt idx="5247">
                  <c:v>2929.9479999999999</c:v>
                </c:pt>
                <c:pt idx="5248">
                  <c:v>2930.43</c:v>
                </c:pt>
                <c:pt idx="5249">
                  <c:v>2930.9119999999998</c:v>
                </c:pt>
                <c:pt idx="5250">
                  <c:v>2931.395</c:v>
                </c:pt>
                <c:pt idx="5251">
                  <c:v>2931.8760000000002</c:v>
                </c:pt>
                <c:pt idx="5252">
                  <c:v>2932.3589999999999</c:v>
                </c:pt>
                <c:pt idx="5253">
                  <c:v>2932.8409999999999</c:v>
                </c:pt>
                <c:pt idx="5254">
                  <c:v>2933.3229999999999</c:v>
                </c:pt>
                <c:pt idx="5255">
                  <c:v>2933.8049999999998</c:v>
                </c:pt>
                <c:pt idx="5256">
                  <c:v>2934.2869999999998</c:v>
                </c:pt>
                <c:pt idx="5257">
                  <c:v>2934.7689999999998</c:v>
                </c:pt>
                <c:pt idx="5258">
                  <c:v>2935.2510000000002</c:v>
                </c:pt>
                <c:pt idx="5259">
                  <c:v>2935.7339999999999</c:v>
                </c:pt>
                <c:pt idx="5260">
                  <c:v>2936.2159999999999</c:v>
                </c:pt>
                <c:pt idx="5261">
                  <c:v>2936.6979999999999</c:v>
                </c:pt>
                <c:pt idx="5262">
                  <c:v>2937.18</c:v>
                </c:pt>
                <c:pt idx="5263">
                  <c:v>2937.6619999999998</c:v>
                </c:pt>
                <c:pt idx="5264">
                  <c:v>2938.1439999999998</c:v>
                </c:pt>
                <c:pt idx="5265">
                  <c:v>2938.6260000000002</c:v>
                </c:pt>
                <c:pt idx="5266">
                  <c:v>2939.1089999999999</c:v>
                </c:pt>
                <c:pt idx="5267">
                  <c:v>2939.5909999999999</c:v>
                </c:pt>
                <c:pt idx="5268">
                  <c:v>2940.0729999999999</c:v>
                </c:pt>
                <c:pt idx="5269">
                  <c:v>2940.5549999999998</c:v>
                </c:pt>
                <c:pt idx="5270">
                  <c:v>2941.0369999999998</c:v>
                </c:pt>
                <c:pt idx="5271">
                  <c:v>2941.5189999999998</c:v>
                </c:pt>
                <c:pt idx="5272">
                  <c:v>2942.0010000000002</c:v>
                </c:pt>
                <c:pt idx="5273">
                  <c:v>2942.4839999999999</c:v>
                </c:pt>
                <c:pt idx="5274">
                  <c:v>2942.9659999999999</c:v>
                </c:pt>
                <c:pt idx="5275">
                  <c:v>2943.4479999999999</c:v>
                </c:pt>
                <c:pt idx="5276">
                  <c:v>2943.93</c:v>
                </c:pt>
                <c:pt idx="5277">
                  <c:v>2944.4119999999998</c:v>
                </c:pt>
                <c:pt idx="5278">
                  <c:v>2944.8939999999998</c:v>
                </c:pt>
                <c:pt idx="5279">
                  <c:v>2945.3760000000002</c:v>
                </c:pt>
                <c:pt idx="5280">
                  <c:v>2945.8589999999999</c:v>
                </c:pt>
                <c:pt idx="5281">
                  <c:v>2946.3409999999999</c:v>
                </c:pt>
                <c:pt idx="5282">
                  <c:v>2946.8229999999999</c:v>
                </c:pt>
                <c:pt idx="5283">
                  <c:v>2947.3049999999998</c:v>
                </c:pt>
                <c:pt idx="5284">
                  <c:v>2947.7869999999998</c:v>
                </c:pt>
                <c:pt idx="5285">
                  <c:v>2948.2689999999998</c:v>
                </c:pt>
                <c:pt idx="5286">
                  <c:v>2948.7510000000002</c:v>
                </c:pt>
                <c:pt idx="5287">
                  <c:v>2949.2330000000002</c:v>
                </c:pt>
                <c:pt idx="5288">
                  <c:v>2949.7159999999999</c:v>
                </c:pt>
                <c:pt idx="5289">
                  <c:v>2950.1979999999999</c:v>
                </c:pt>
                <c:pt idx="5290">
                  <c:v>2950.68</c:v>
                </c:pt>
                <c:pt idx="5291">
                  <c:v>2951.1619999999998</c:v>
                </c:pt>
                <c:pt idx="5292">
                  <c:v>2951.6439999999998</c:v>
                </c:pt>
                <c:pt idx="5293">
                  <c:v>2952.1260000000002</c:v>
                </c:pt>
                <c:pt idx="5294">
                  <c:v>2952.6080000000002</c:v>
                </c:pt>
                <c:pt idx="5295">
                  <c:v>2953.0909999999999</c:v>
                </c:pt>
                <c:pt idx="5296">
                  <c:v>2953.5729999999999</c:v>
                </c:pt>
                <c:pt idx="5297">
                  <c:v>2954.0549999999998</c:v>
                </c:pt>
                <c:pt idx="5298">
                  <c:v>2954.5369999999998</c:v>
                </c:pt>
                <c:pt idx="5299">
                  <c:v>2955.0189999999998</c:v>
                </c:pt>
                <c:pt idx="5300">
                  <c:v>2955.5010000000002</c:v>
                </c:pt>
                <c:pt idx="5301">
                  <c:v>2955.9830000000002</c:v>
                </c:pt>
                <c:pt idx="5302">
                  <c:v>2956.4659999999999</c:v>
                </c:pt>
                <c:pt idx="5303">
                  <c:v>2956.9479999999999</c:v>
                </c:pt>
                <c:pt idx="5304">
                  <c:v>2957.43</c:v>
                </c:pt>
                <c:pt idx="5305">
                  <c:v>2957.9119999999998</c:v>
                </c:pt>
                <c:pt idx="5306">
                  <c:v>2958.3939999999998</c:v>
                </c:pt>
                <c:pt idx="5307">
                  <c:v>2958.8760000000002</c:v>
                </c:pt>
                <c:pt idx="5308">
                  <c:v>2959.3580000000002</c:v>
                </c:pt>
                <c:pt idx="5309">
                  <c:v>2959.8409999999999</c:v>
                </c:pt>
                <c:pt idx="5310">
                  <c:v>2960.3229999999999</c:v>
                </c:pt>
                <c:pt idx="5311">
                  <c:v>2960.8049999999998</c:v>
                </c:pt>
                <c:pt idx="5312">
                  <c:v>2961.2869999999998</c:v>
                </c:pt>
                <c:pt idx="5313">
                  <c:v>2961.7689999999998</c:v>
                </c:pt>
                <c:pt idx="5314">
                  <c:v>2962.2510000000002</c:v>
                </c:pt>
                <c:pt idx="5315">
                  <c:v>2962.7330000000002</c:v>
                </c:pt>
                <c:pt idx="5316">
                  <c:v>2963.2159999999999</c:v>
                </c:pt>
                <c:pt idx="5317">
                  <c:v>2963.6979999999999</c:v>
                </c:pt>
                <c:pt idx="5318">
                  <c:v>2964.18</c:v>
                </c:pt>
                <c:pt idx="5319">
                  <c:v>2964.6619999999998</c:v>
                </c:pt>
                <c:pt idx="5320">
                  <c:v>2965.1439999999998</c:v>
                </c:pt>
                <c:pt idx="5321">
                  <c:v>2965.6260000000002</c:v>
                </c:pt>
                <c:pt idx="5322">
                  <c:v>2966.1080000000002</c:v>
                </c:pt>
                <c:pt idx="5323">
                  <c:v>2966.59</c:v>
                </c:pt>
                <c:pt idx="5324">
                  <c:v>2967.0729999999999</c:v>
                </c:pt>
                <c:pt idx="5325">
                  <c:v>2967.5549999999998</c:v>
                </c:pt>
                <c:pt idx="5326">
                  <c:v>2968.0369999999998</c:v>
                </c:pt>
                <c:pt idx="5327">
                  <c:v>2968.5189999999998</c:v>
                </c:pt>
                <c:pt idx="5328">
                  <c:v>2969.0010000000002</c:v>
                </c:pt>
                <c:pt idx="5329">
                  <c:v>2969.4830000000002</c:v>
                </c:pt>
                <c:pt idx="5330">
                  <c:v>2969.9650000000001</c:v>
                </c:pt>
                <c:pt idx="5331">
                  <c:v>2970.4479999999999</c:v>
                </c:pt>
                <c:pt idx="5332">
                  <c:v>2970.93</c:v>
                </c:pt>
                <c:pt idx="5333">
                  <c:v>2971.4119999999998</c:v>
                </c:pt>
                <c:pt idx="5334">
                  <c:v>2971.8939999999998</c:v>
                </c:pt>
                <c:pt idx="5335">
                  <c:v>2972.3760000000002</c:v>
                </c:pt>
                <c:pt idx="5336">
                  <c:v>2972.8580000000002</c:v>
                </c:pt>
                <c:pt idx="5337">
                  <c:v>2973.34</c:v>
                </c:pt>
                <c:pt idx="5338">
                  <c:v>2973.8229999999999</c:v>
                </c:pt>
                <c:pt idx="5339">
                  <c:v>2974.3049999999998</c:v>
                </c:pt>
                <c:pt idx="5340">
                  <c:v>2974.7869999999998</c:v>
                </c:pt>
                <c:pt idx="5341">
                  <c:v>2975.2689999999998</c:v>
                </c:pt>
                <c:pt idx="5342">
                  <c:v>2975.7510000000002</c:v>
                </c:pt>
                <c:pt idx="5343">
                  <c:v>2976.2330000000002</c:v>
                </c:pt>
                <c:pt idx="5344">
                  <c:v>2976.7150000000001</c:v>
                </c:pt>
                <c:pt idx="5345">
                  <c:v>2977.1979999999999</c:v>
                </c:pt>
                <c:pt idx="5346">
                  <c:v>2977.68</c:v>
                </c:pt>
                <c:pt idx="5347">
                  <c:v>2978.1619999999998</c:v>
                </c:pt>
                <c:pt idx="5348">
                  <c:v>2978.6439999999998</c:v>
                </c:pt>
                <c:pt idx="5349">
                  <c:v>2979.1260000000002</c:v>
                </c:pt>
                <c:pt idx="5350">
                  <c:v>2979.6080000000002</c:v>
                </c:pt>
                <c:pt idx="5351">
                  <c:v>2980.09</c:v>
                </c:pt>
                <c:pt idx="5352">
                  <c:v>2980.5729999999999</c:v>
                </c:pt>
                <c:pt idx="5353">
                  <c:v>2981.0540000000001</c:v>
                </c:pt>
                <c:pt idx="5354">
                  <c:v>2981.5369999999998</c:v>
                </c:pt>
                <c:pt idx="5355">
                  <c:v>2982.0189999999998</c:v>
                </c:pt>
                <c:pt idx="5356">
                  <c:v>2982.5010000000002</c:v>
                </c:pt>
                <c:pt idx="5357">
                  <c:v>2982.9830000000002</c:v>
                </c:pt>
                <c:pt idx="5358">
                  <c:v>2983.4650000000001</c:v>
                </c:pt>
                <c:pt idx="5359">
                  <c:v>2983.9470000000001</c:v>
                </c:pt>
                <c:pt idx="5360">
                  <c:v>2984.4290000000001</c:v>
                </c:pt>
                <c:pt idx="5361">
                  <c:v>2984.9119999999998</c:v>
                </c:pt>
                <c:pt idx="5362">
                  <c:v>2985.3939999999998</c:v>
                </c:pt>
                <c:pt idx="5363">
                  <c:v>2985.8760000000002</c:v>
                </c:pt>
                <c:pt idx="5364">
                  <c:v>2986.3580000000002</c:v>
                </c:pt>
                <c:pt idx="5365">
                  <c:v>2986.84</c:v>
                </c:pt>
                <c:pt idx="5366">
                  <c:v>2987.3220000000001</c:v>
                </c:pt>
                <c:pt idx="5367">
                  <c:v>2987.8040000000001</c:v>
                </c:pt>
                <c:pt idx="5368">
                  <c:v>2988.2869999999998</c:v>
                </c:pt>
                <c:pt idx="5369">
                  <c:v>2988.7689999999998</c:v>
                </c:pt>
                <c:pt idx="5370">
                  <c:v>2989.2510000000002</c:v>
                </c:pt>
                <c:pt idx="5371">
                  <c:v>2989.7330000000002</c:v>
                </c:pt>
                <c:pt idx="5372">
                  <c:v>2990.2150000000001</c:v>
                </c:pt>
                <c:pt idx="5373">
                  <c:v>2990.6970000000001</c:v>
                </c:pt>
                <c:pt idx="5374">
                  <c:v>2991.1790000000001</c:v>
                </c:pt>
                <c:pt idx="5375">
                  <c:v>2991.6619999999998</c:v>
                </c:pt>
                <c:pt idx="5376">
                  <c:v>2992.1439999999998</c:v>
                </c:pt>
                <c:pt idx="5377">
                  <c:v>2992.6260000000002</c:v>
                </c:pt>
                <c:pt idx="5378">
                  <c:v>2993.1080000000002</c:v>
                </c:pt>
                <c:pt idx="5379">
                  <c:v>2993.59</c:v>
                </c:pt>
                <c:pt idx="5380">
                  <c:v>2994.0720000000001</c:v>
                </c:pt>
                <c:pt idx="5381">
                  <c:v>2994.5540000000001</c:v>
                </c:pt>
                <c:pt idx="5382">
                  <c:v>2995.0369999999998</c:v>
                </c:pt>
                <c:pt idx="5383">
                  <c:v>2995.5189999999998</c:v>
                </c:pt>
                <c:pt idx="5384">
                  <c:v>2996.0010000000002</c:v>
                </c:pt>
                <c:pt idx="5385">
                  <c:v>2996.4830000000002</c:v>
                </c:pt>
                <c:pt idx="5386">
                  <c:v>2996.9650000000001</c:v>
                </c:pt>
                <c:pt idx="5387">
                  <c:v>2997.4470000000001</c:v>
                </c:pt>
                <c:pt idx="5388">
                  <c:v>2997.9290000000001</c:v>
                </c:pt>
                <c:pt idx="5389">
                  <c:v>2998.4110000000001</c:v>
                </c:pt>
                <c:pt idx="5390">
                  <c:v>2998.8939999999998</c:v>
                </c:pt>
                <c:pt idx="5391">
                  <c:v>2999.3760000000002</c:v>
                </c:pt>
                <c:pt idx="5392">
                  <c:v>2999.8580000000002</c:v>
                </c:pt>
                <c:pt idx="5393">
                  <c:v>3000.34</c:v>
                </c:pt>
                <c:pt idx="5394">
                  <c:v>3000.8220000000001</c:v>
                </c:pt>
                <c:pt idx="5395">
                  <c:v>3001.3040000000001</c:v>
                </c:pt>
                <c:pt idx="5396">
                  <c:v>3001.7860000000001</c:v>
                </c:pt>
                <c:pt idx="5397">
                  <c:v>3002.2689999999998</c:v>
                </c:pt>
                <c:pt idx="5398">
                  <c:v>3002.7510000000002</c:v>
                </c:pt>
                <c:pt idx="5399">
                  <c:v>3003.2330000000002</c:v>
                </c:pt>
                <c:pt idx="5400">
                  <c:v>3003.7150000000001</c:v>
                </c:pt>
                <c:pt idx="5401">
                  <c:v>3004.1970000000001</c:v>
                </c:pt>
                <c:pt idx="5402">
                  <c:v>3004.6790000000001</c:v>
                </c:pt>
                <c:pt idx="5403">
                  <c:v>3005.1610000000001</c:v>
                </c:pt>
                <c:pt idx="5404">
                  <c:v>3005.6439999999998</c:v>
                </c:pt>
                <c:pt idx="5405">
                  <c:v>3006.1260000000002</c:v>
                </c:pt>
                <c:pt idx="5406">
                  <c:v>3006.6080000000002</c:v>
                </c:pt>
                <c:pt idx="5407">
                  <c:v>3007.09</c:v>
                </c:pt>
                <c:pt idx="5408">
                  <c:v>3007.5720000000001</c:v>
                </c:pt>
                <c:pt idx="5409">
                  <c:v>3008.0540000000001</c:v>
                </c:pt>
                <c:pt idx="5410">
                  <c:v>3008.5360000000001</c:v>
                </c:pt>
                <c:pt idx="5411">
                  <c:v>3009.0189999999998</c:v>
                </c:pt>
                <c:pt idx="5412">
                  <c:v>3009.5010000000002</c:v>
                </c:pt>
                <c:pt idx="5413">
                  <c:v>3009.9830000000002</c:v>
                </c:pt>
                <c:pt idx="5414">
                  <c:v>3010.4650000000001</c:v>
                </c:pt>
                <c:pt idx="5415">
                  <c:v>3010.9470000000001</c:v>
                </c:pt>
                <c:pt idx="5416">
                  <c:v>3011.4290000000001</c:v>
                </c:pt>
                <c:pt idx="5417">
                  <c:v>3011.9110000000001</c:v>
                </c:pt>
                <c:pt idx="5418">
                  <c:v>3012.3939999999998</c:v>
                </c:pt>
                <c:pt idx="5419">
                  <c:v>3012.8760000000002</c:v>
                </c:pt>
                <c:pt idx="5420">
                  <c:v>3013.3580000000002</c:v>
                </c:pt>
                <c:pt idx="5421">
                  <c:v>3013.84</c:v>
                </c:pt>
                <c:pt idx="5422">
                  <c:v>3014.3220000000001</c:v>
                </c:pt>
                <c:pt idx="5423">
                  <c:v>3014.8040000000001</c:v>
                </c:pt>
                <c:pt idx="5424">
                  <c:v>3015.2860000000001</c:v>
                </c:pt>
                <c:pt idx="5425">
                  <c:v>3015.7689999999998</c:v>
                </c:pt>
                <c:pt idx="5426">
                  <c:v>3016.25</c:v>
                </c:pt>
                <c:pt idx="5427">
                  <c:v>3016.7330000000002</c:v>
                </c:pt>
                <c:pt idx="5428">
                  <c:v>3017.2150000000001</c:v>
                </c:pt>
                <c:pt idx="5429">
                  <c:v>3017.6970000000001</c:v>
                </c:pt>
                <c:pt idx="5430">
                  <c:v>3018.1790000000001</c:v>
                </c:pt>
                <c:pt idx="5431">
                  <c:v>3018.6610000000001</c:v>
                </c:pt>
                <c:pt idx="5432">
                  <c:v>3019.143</c:v>
                </c:pt>
                <c:pt idx="5433">
                  <c:v>3019.625</c:v>
                </c:pt>
                <c:pt idx="5434">
                  <c:v>3020.1080000000002</c:v>
                </c:pt>
                <c:pt idx="5435">
                  <c:v>3020.59</c:v>
                </c:pt>
                <c:pt idx="5436">
                  <c:v>3021.0720000000001</c:v>
                </c:pt>
                <c:pt idx="5437">
                  <c:v>3021.5540000000001</c:v>
                </c:pt>
                <c:pt idx="5438">
                  <c:v>3022.0360000000001</c:v>
                </c:pt>
                <c:pt idx="5439">
                  <c:v>3022.518</c:v>
                </c:pt>
                <c:pt idx="5440">
                  <c:v>3023</c:v>
                </c:pt>
                <c:pt idx="5441">
                  <c:v>3023.4830000000002</c:v>
                </c:pt>
                <c:pt idx="5442">
                  <c:v>3023.9650000000001</c:v>
                </c:pt>
                <c:pt idx="5443">
                  <c:v>3024.4470000000001</c:v>
                </c:pt>
                <c:pt idx="5444">
                  <c:v>3024.9290000000001</c:v>
                </c:pt>
                <c:pt idx="5445">
                  <c:v>3025.4110000000001</c:v>
                </c:pt>
                <c:pt idx="5446">
                  <c:v>3025.893</c:v>
                </c:pt>
                <c:pt idx="5447">
                  <c:v>3026.375</c:v>
                </c:pt>
                <c:pt idx="5448">
                  <c:v>3026.8580000000002</c:v>
                </c:pt>
                <c:pt idx="5449">
                  <c:v>3027.34</c:v>
                </c:pt>
                <c:pt idx="5450">
                  <c:v>3027.8220000000001</c:v>
                </c:pt>
                <c:pt idx="5451">
                  <c:v>3028.3040000000001</c:v>
                </c:pt>
                <c:pt idx="5452">
                  <c:v>3028.7860000000001</c:v>
                </c:pt>
                <c:pt idx="5453">
                  <c:v>3029.268</c:v>
                </c:pt>
                <c:pt idx="5454">
                  <c:v>3029.75</c:v>
                </c:pt>
                <c:pt idx="5455">
                  <c:v>3030.2330000000002</c:v>
                </c:pt>
                <c:pt idx="5456">
                  <c:v>3030.7150000000001</c:v>
                </c:pt>
                <c:pt idx="5457">
                  <c:v>3031.1970000000001</c:v>
                </c:pt>
                <c:pt idx="5458">
                  <c:v>3031.6790000000001</c:v>
                </c:pt>
                <c:pt idx="5459">
                  <c:v>3032.1610000000001</c:v>
                </c:pt>
                <c:pt idx="5460">
                  <c:v>3032.643</c:v>
                </c:pt>
                <c:pt idx="5461">
                  <c:v>3033.125</c:v>
                </c:pt>
                <c:pt idx="5462">
                  <c:v>3033.607</c:v>
                </c:pt>
                <c:pt idx="5463">
                  <c:v>3034.09</c:v>
                </c:pt>
                <c:pt idx="5464">
                  <c:v>3034.5720000000001</c:v>
                </c:pt>
                <c:pt idx="5465">
                  <c:v>3035.0540000000001</c:v>
                </c:pt>
                <c:pt idx="5466">
                  <c:v>3035.5360000000001</c:v>
                </c:pt>
                <c:pt idx="5467">
                  <c:v>3036.018</c:v>
                </c:pt>
                <c:pt idx="5468">
                  <c:v>3036.5</c:v>
                </c:pt>
                <c:pt idx="5469">
                  <c:v>3036.982</c:v>
                </c:pt>
                <c:pt idx="5470">
                  <c:v>3037.4650000000001</c:v>
                </c:pt>
                <c:pt idx="5471">
                  <c:v>3037.9470000000001</c:v>
                </c:pt>
                <c:pt idx="5472">
                  <c:v>3038.4290000000001</c:v>
                </c:pt>
                <c:pt idx="5473">
                  <c:v>3038.9110000000001</c:v>
                </c:pt>
                <c:pt idx="5474">
                  <c:v>3039.393</c:v>
                </c:pt>
                <c:pt idx="5475">
                  <c:v>3039.875</c:v>
                </c:pt>
                <c:pt idx="5476">
                  <c:v>3040.357</c:v>
                </c:pt>
                <c:pt idx="5477">
                  <c:v>3040.84</c:v>
                </c:pt>
                <c:pt idx="5478">
                  <c:v>3041.3220000000001</c:v>
                </c:pt>
                <c:pt idx="5479">
                  <c:v>3041.8040000000001</c:v>
                </c:pt>
                <c:pt idx="5480">
                  <c:v>3042.2860000000001</c:v>
                </c:pt>
                <c:pt idx="5481">
                  <c:v>3042.768</c:v>
                </c:pt>
                <c:pt idx="5482">
                  <c:v>3043.25</c:v>
                </c:pt>
                <c:pt idx="5483">
                  <c:v>3043.732</c:v>
                </c:pt>
                <c:pt idx="5484">
                  <c:v>3044.2150000000001</c:v>
                </c:pt>
                <c:pt idx="5485">
                  <c:v>3044.6970000000001</c:v>
                </c:pt>
                <c:pt idx="5486">
                  <c:v>3045.1790000000001</c:v>
                </c:pt>
                <c:pt idx="5487">
                  <c:v>3045.6610000000001</c:v>
                </c:pt>
                <c:pt idx="5488">
                  <c:v>3046.143</c:v>
                </c:pt>
                <c:pt idx="5489">
                  <c:v>3046.625</c:v>
                </c:pt>
                <c:pt idx="5490">
                  <c:v>3047.107</c:v>
                </c:pt>
                <c:pt idx="5491">
                  <c:v>3047.59</c:v>
                </c:pt>
                <c:pt idx="5492">
                  <c:v>3048.0720000000001</c:v>
                </c:pt>
                <c:pt idx="5493">
                  <c:v>3048.5540000000001</c:v>
                </c:pt>
                <c:pt idx="5494">
                  <c:v>3049.0360000000001</c:v>
                </c:pt>
                <c:pt idx="5495">
                  <c:v>3049.518</c:v>
                </c:pt>
                <c:pt idx="5496">
                  <c:v>3050</c:v>
                </c:pt>
                <c:pt idx="5497">
                  <c:v>3050.482</c:v>
                </c:pt>
                <c:pt idx="5498">
                  <c:v>3050.9639999999999</c:v>
                </c:pt>
                <c:pt idx="5499">
                  <c:v>3051.4470000000001</c:v>
                </c:pt>
                <c:pt idx="5500">
                  <c:v>3051.9290000000001</c:v>
                </c:pt>
                <c:pt idx="5501">
                  <c:v>3052.4110000000001</c:v>
                </c:pt>
                <c:pt idx="5502">
                  <c:v>3052.893</c:v>
                </c:pt>
                <c:pt idx="5503">
                  <c:v>3053.375</c:v>
                </c:pt>
                <c:pt idx="5504">
                  <c:v>3053.857</c:v>
                </c:pt>
                <c:pt idx="5505">
                  <c:v>3054.3389999999999</c:v>
                </c:pt>
                <c:pt idx="5506">
                  <c:v>3054.8220000000001</c:v>
                </c:pt>
                <c:pt idx="5507">
                  <c:v>3055.3040000000001</c:v>
                </c:pt>
                <c:pt idx="5508">
                  <c:v>3055.7860000000001</c:v>
                </c:pt>
                <c:pt idx="5509">
                  <c:v>3056.268</c:v>
                </c:pt>
                <c:pt idx="5510">
                  <c:v>3056.75</c:v>
                </c:pt>
                <c:pt idx="5511">
                  <c:v>3057.232</c:v>
                </c:pt>
                <c:pt idx="5512">
                  <c:v>3057.7139999999999</c:v>
                </c:pt>
                <c:pt idx="5513">
                  <c:v>3058.1970000000001</c:v>
                </c:pt>
                <c:pt idx="5514">
                  <c:v>3058.6790000000001</c:v>
                </c:pt>
                <c:pt idx="5515">
                  <c:v>3059.1610000000001</c:v>
                </c:pt>
                <c:pt idx="5516">
                  <c:v>3059.643</c:v>
                </c:pt>
                <c:pt idx="5517">
                  <c:v>3060.125</c:v>
                </c:pt>
                <c:pt idx="5518">
                  <c:v>3060.607</c:v>
                </c:pt>
                <c:pt idx="5519">
                  <c:v>3061.0889999999999</c:v>
                </c:pt>
                <c:pt idx="5520">
                  <c:v>3061.5720000000001</c:v>
                </c:pt>
                <c:pt idx="5521">
                  <c:v>3062.0540000000001</c:v>
                </c:pt>
                <c:pt idx="5522">
                  <c:v>3062.5360000000001</c:v>
                </c:pt>
                <c:pt idx="5523">
                  <c:v>3063.018</c:v>
                </c:pt>
                <c:pt idx="5524">
                  <c:v>3063.5</c:v>
                </c:pt>
                <c:pt idx="5525">
                  <c:v>3063.982</c:v>
                </c:pt>
                <c:pt idx="5526">
                  <c:v>3064.4639999999999</c:v>
                </c:pt>
                <c:pt idx="5527">
                  <c:v>3064.9470000000001</c:v>
                </c:pt>
                <c:pt idx="5528">
                  <c:v>3065.4279999999999</c:v>
                </c:pt>
                <c:pt idx="5529">
                  <c:v>3065.9110000000001</c:v>
                </c:pt>
                <c:pt idx="5530">
                  <c:v>3066.393</c:v>
                </c:pt>
                <c:pt idx="5531">
                  <c:v>3066.875</c:v>
                </c:pt>
                <c:pt idx="5532">
                  <c:v>3067.357</c:v>
                </c:pt>
                <c:pt idx="5533">
                  <c:v>3067.8389999999999</c:v>
                </c:pt>
                <c:pt idx="5534">
                  <c:v>3068.3209999999999</c:v>
                </c:pt>
                <c:pt idx="5535">
                  <c:v>3068.8029999999999</c:v>
                </c:pt>
                <c:pt idx="5536">
                  <c:v>3069.2860000000001</c:v>
                </c:pt>
                <c:pt idx="5537">
                  <c:v>3069.768</c:v>
                </c:pt>
                <c:pt idx="5538">
                  <c:v>3070.25</c:v>
                </c:pt>
                <c:pt idx="5539">
                  <c:v>3070.732</c:v>
                </c:pt>
                <c:pt idx="5540">
                  <c:v>3071.2139999999999</c:v>
                </c:pt>
                <c:pt idx="5541">
                  <c:v>3071.6959999999999</c:v>
                </c:pt>
                <c:pt idx="5542">
                  <c:v>3072.1779999999999</c:v>
                </c:pt>
                <c:pt idx="5543">
                  <c:v>3072.6610000000001</c:v>
                </c:pt>
                <c:pt idx="5544">
                  <c:v>3073.143</c:v>
                </c:pt>
                <c:pt idx="5545">
                  <c:v>3073.625</c:v>
                </c:pt>
                <c:pt idx="5546">
                  <c:v>3074.107</c:v>
                </c:pt>
                <c:pt idx="5547">
                  <c:v>3074.5889999999999</c:v>
                </c:pt>
                <c:pt idx="5548">
                  <c:v>3075.0709999999999</c:v>
                </c:pt>
                <c:pt idx="5549">
                  <c:v>3075.5529999999999</c:v>
                </c:pt>
                <c:pt idx="5550">
                  <c:v>3076.0360000000001</c:v>
                </c:pt>
                <c:pt idx="5551">
                  <c:v>3076.518</c:v>
                </c:pt>
                <c:pt idx="5552">
                  <c:v>3077</c:v>
                </c:pt>
                <c:pt idx="5553">
                  <c:v>3077.482</c:v>
                </c:pt>
                <c:pt idx="5554">
                  <c:v>3077.9639999999999</c:v>
                </c:pt>
                <c:pt idx="5555">
                  <c:v>3078.4459999999999</c:v>
                </c:pt>
                <c:pt idx="5556">
                  <c:v>3078.9279999999999</c:v>
                </c:pt>
                <c:pt idx="5557">
                  <c:v>3079.4110000000001</c:v>
                </c:pt>
                <c:pt idx="5558">
                  <c:v>3079.893</c:v>
                </c:pt>
                <c:pt idx="5559">
                  <c:v>3080.375</c:v>
                </c:pt>
                <c:pt idx="5560">
                  <c:v>3080.857</c:v>
                </c:pt>
                <c:pt idx="5561">
                  <c:v>3081.3389999999999</c:v>
                </c:pt>
                <c:pt idx="5562">
                  <c:v>3081.8209999999999</c:v>
                </c:pt>
                <c:pt idx="5563">
                  <c:v>3082.3029999999999</c:v>
                </c:pt>
                <c:pt idx="5564">
                  <c:v>3082.7849999999999</c:v>
                </c:pt>
                <c:pt idx="5565">
                  <c:v>3083.268</c:v>
                </c:pt>
                <c:pt idx="5566">
                  <c:v>3083.75</c:v>
                </c:pt>
                <c:pt idx="5567">
                  <c:v>3084.232</c:v>
                </c:pt>
                <c:pt idx="5568">
                  <c:v>3084.7139999999999</c:v>
                </c:pt>
                <c:pt idx="5569">
                  <c:v>3085.1959999999999</c:v>
                </c:pt>
                <c:pt idx="5570">
                  <c:v>3085.6779999999999</c:v>
                </c:pt>
                <c:pt idx="5571">
                  <c:v>3086.16</c:v>
                </c:pt>
                <c:pt idx="5572">
                  <c:v>3086.643</c:v>
                </c:pt>
                <c:pt idx="5573">
                  <c:v>3087.125</c:v>
                </c:pt>
                <c:pt idx="5574">
                  <c:v>3087.607</c:v>
                </c:pt>
                <c:pt idx="5575">
                  <c:v>3088.0889999999999</c:v>
                </c:pt>
                <c:pt idx="5576">
                  <c:v>3088.5709999999999</c:v>
                </c:pt>
                <c:pt idx="5577">
                  <c:v>3089.0529999999999</c:v>
                </c:pt>
                <c:pt idx="5578">
                  <c:v>3089.5349999999999</c:v>
                </c:pt>
                <c:pt idx="5579">
                  <c:v>3090.018</c:v>
                </c:pt>
                <c:pt idx="5580">
                  <c:v>3090.5</c:v>
                </c:pt>
                <c:pt idx="5581">
                  <c:v>3090.982</c:v>
                </c:pt>
                <c:pt idx="5582">
                  <c:v>3091.4639999999999</c:v>
                </c:pt>
                <c:pt idx="5583">
                  <c:v>3091.9459999999999</c:v>
                </c:pt>
                <c:pt idx="5584">
                  <c:v>3092.4279999999999</c:v>
                </c:pt>
                <c:pt idx="5585">
                  <c:v>3092.91</c:v>
                </c:pt>
                <c:pt idx="5586">
                  <c:v>3093.393</c:v>
                </c:pt>
                <c:pt idx="5587">
                  <c:v>3093.875</c:v>
                </c:pt>
                <c:pt idx="5588">
                  <c:v>3094.357</c:v>
                </c:pt>
                <c:pt idx="5589">
                  <c:v>3094.8389999999999</c:v>
                </c:pt>
                <c:pt idx="5590">
                  <c:v>3095.3209999999999</c:v>
                </c:pt>
                <c:pt idx="5591">
                  <c:v>3095.8029999999999</c:v>
                </c:pt>
                <c:pt idx="5592">
                  <c:v>3096.2849999999999</c:v>
                </c:pt>
                <c:pt idx="5593">
                  <c:v>3096.768</c:v>
                </c:pt>
                <c:pt idx="5594">
                  <c:v>3097.25</c:v>
                </c:pt>
                <c:pt idx="5595">
                  <c:v>3097.732</c:v>
                </c:pt>
                <c:pt idx="5596">
                  <c:v>3098.2139999999999</c:v>
                </c:pt>
                <c:pt idx="5597">
                  <c:v>3098.6959999999999</c:v>
                </c:pt>
                <c:pt idx="5598">
                  <c:v>3099.1779999999999</c:v>
                </c:pt>
                <c:pt idx="5599">
                  <c:v>3099.66</c:v>
                </c:pt>
                <c:pt idx="5600">
                  <c:v>3100.143</c:v>
                </c:pt>
                <c:pt idx="5601">
                  <c:v>3100.625</c:v>
                </c:pt>
                <c:pt idx="5602">
                  <c:v>3101.107</c:v>
                </c:pt>
                <c:pt idx="5603">
                  <c:v>3101.5889999999999</c:v>
                </c:pt>
                <c:pt idx="5604">
                  <c:v>3102.0709999999999</c:v>
                </c:pt>
                <c:pt idx="5605">
                  <c:v>3102.5529999999999</c:v>
                </c:pt>
                <c:pt idx="5606">
                  <c:v>3103.0349999999999</c:v>
                </c:pt>
                <c:pt idx="5607">
                  <c:v>3103.5169999999998</c:v>
                </c:pt>
                <c:pt idx="5608">
                  <c:v>3104</c:v>
                </c:pt>
                <c:pt idx="5609">
                  <c:v>3104.482</c:v>
                </c:pt>
                <c:pt idx="5610">
                  <c:v>3104.9639999999999</c:v>
                </c:pt>
                <c:pt idx="5611">
                  <c:v>3105.4459999999999</c:v>
                </c:pt>
                <c:pt idx="5612">
                  <c:v>3105.9279999999999</c:v>
                </c:pt>
                <c:pt idx="5613">
                  <c:v>3106.41</c:v>
                </c:pt>
                <c:pt idx="5614">
                  <c:v>3106.8919999999998</c:v>
                </c:pt>
                <c:pt idx="5615">
                  <c:v>3107.375</c:v>
                </c:pt>
                <c:pt idx="5616">
                  <c:v>3107.857</c:v>
                </c:pt>
                <c:pt idx="5617">
                  <c:v>3108.3389999999999</c:v>
                </c:pt>
                <c:pt idx="5618">
                  <c:v>3108.8209999999999</c:v>
                </c:pt>
                <c:pt idx="5619">
                  <c:v>3109.3029999999999</c:v>
                </c:pt>
                <c:pt idx="5620">
                  <c:v>3109.7849999999999</c:v>
                </c:pt>
                <c:pt idx="5621">
                  <c:v>3110.2669999999998</c:v>
                </c:pt>
                <c:pt idx="5622">
                  <c:v>3110.75</c:v>
                </c:pt>
                <c:pt idx="5623">
                  <c:v>3111.232</c:v>
                </c:pt>
                <c:pt idx="5624">
                  <c:v>3111.7139999999999</c:v>
                </c:pt>
                <c:pt idx="5625">
                  <c:v>3112.1959999999999</c:v>
                </c:pt>
                <c:pt idx="5626">
                  <c:v>3112.6779999999999</c:v>
                </c:pt>
                <c:pt idx="5627">
                  <c:v>3113.16</c:v>
                </c:pt>
                <c:pt idx="5628">
                  <c:v>3113.6419999999998</c:v>
                </c:pt>
                <c:pt idx="5629">
                  <c:v>3114.125</c:v>
                </c:pt>
                <c:pt idx="5630">
                  <c:v>3114.607</c:v>
                </c:pt>
                <c:pt idx="5631">
                  <c:v>3115.0889999999999</c:v>
                </c:pt>
                <c:pt idx="5632">
                  <c:v>3115.5709999999999</c:v>
                </c:pt>
                <c:pt idx="5633">
                  <c:v>3116.0529999999999</c:v>
                </c:pt>
                <c:pt idx="5634">
                  <c:v>3116.5349999999999</c:v>
                </c:pt>
                <c:pt idx="5635">
                  <c:v>3117.0169999999998</c:v>
                </c:pt>
                <c:pt idx="5636">
                  <c:v>3117.5</c:v>
                </c:pt>
                <c:pt idx="5637">
                  <c:v>3117.9810000000002</c:v>
                </c:pt>
                <c:pt idx="5638">
                  <c:v>3118.4639999999999</c:v>
                </c:pt>
                <c:pt idx="5639">
                  <c:v>3118.9459999999999</c:v>
                </c:pt>
                <c:pt idx="5640">
                  <c:v>3119.4279999999999</c:v>
                </c:pt>
                <c:pt idx="5641">
                  <c:v>3119.91</c:v>
                </c:pt>
                <c:pt idx="5642">
                  <c:v>3120.3919999999998</c:v>
                </c:pt>
                <c:pt idx="5643">
                  <c:v>3120.8739999999998</c:v>
                </c:pt>
                <c:pt idx="5644">
                  <c:v>3121.3560000000002</c:v>
                </c:pt>
                <c:pt idx="5645">
                  <c:v>3121.8389999999999</c:v>
                </c:pt>
                <c:pt idx="5646">
                  <c:v>3122.3209999999999</c:v>
                </c:pt>
                <c:pt idx="5647">
                  <c:v>3122.8029999999999</c:v>
                </c:pt>
                <c:pt idx="5648">
                  <c:v>3123.2849999999999</c:v>
                </c:pt>
                <c:pt idx="5649">
                  <c:v>3123.7669999999998</c:v>
                </c:pt>
                <c:pt idx="5650">
                  <c:v>3124.2489999999998</c:v>
                </c:pt>
                <c:pt idx="5651">
                  <c:v>3124.7310000000002</c:v>
                </c:pt>
                <c:pt idx="5652">
                  <c:v>3125.2139999999999</c:v>
                </c:pt>
                <c:pt idx="5653">
                  <c:v>3125.6959999999999</c:v>
                </c:pt>
                <c:pt idx="5654">
                  <c:v>3126.1779999999999</c:v>
                </c:pt>
                <c:pt idx="5655">
                  <c:v>3126.66</c:v>
                </c:pt>
                <c:pt idx="5656">
                  <c:v>3127.1419999999998</c:v>
                </c:pt>
                <c:pt idx="5657">
                  <c:v>3127.6239999999998</c:v>
                </c:pt>
                <c:pt idx="5658">
                  <c:v>3128.1060000000002</c:v>
                </c:pt>
                <c:pt idx="5659">
                  <c:v>3128.5889999999999</c:v>
                </c:pt>
                <c:pt idx="5660">
                  <c:v>3129.0709999999999</c:v>
                </c:pt>
                <c:pt idx="5661">
                  <c:v>3129.5529999999999</c:v>
                </c:pt>
                <c:pt idx="5662">
                  <c:v>3130.0349999999999</c:v>
                </c:pt>
                <c:pt idx="5663">
                  <c:v>3130.5169999999998</c:v>
                </c:pt>
                <c:pt idx="5664">
                  <c:v>3130.9989999999998</c:v>
                </c:pt>
                <c:pt idx="5665">
                  <c:v>3131.4810000000002</c:v>
                </c:pt>
                <c:pt idx="5666">
                  <c:v>3131.9639999999999</c:v>
                </c:pt>
                <c:pt idx="5667">
                  <c:v>3132.4459999999999</c:v>
                </c:pt>
                <c:pt idx="5668">
                  <c:v>3132.9279999999999</c:v>
                </c:pt>
                <c:pt idx="5669">
                  <c:v>3133.41</c:v>
                </c:pt>
                <c:pt idx="5670">
                  <c:v>3133.8919999999998</c:v>
                </c:pt>
                <c:pt idx="5671">
                  <c:v>3134.3739999999998</c:v>
                </c:pt>
                <c:pt idx="5672">
                  <c:v>3134.8560000000002</c:v>
                </c:pt>
                <c:pt idx="5673">
                  <c:v>3135.3380000000002</c:v>
                </c:pt>
                <c:pt idx="5674">
                  <c:v>3135.8209999999999</c:v>
                </c:pt>
                <c:pt idx="5675">
                  <c:v>3136.3029999999999</c:v>
                </c:pt>
                <c:pt idx="5676">
                  <c:v>3136.7849999999999</c:v>
                </c:pt>
                <c:pt idx="5677">
                  <c:v>3137.2669999999998</c:v>
                </c:pt>
                <c:pt idx="5678">
                  <c:v>3137.7489999999998</c:v>
                </c:pt>
                <c:pt idx="5679">
                  <c:v>3138.2310000000002</c:v>
                </c:pt>
                <c:pt idx="5680">
                  <c:v>3138.7130000000002</c:v>
                </c:pt>
                <c:pt idx="5681">
                  <c:v>3139.1959999999999</c:v>
                </c:pt>
                <c:pt idx="5682">
                  <c:v>3139.6779999999999</c:v>
                </c:pt>
                <c:pt idx="5683">
                  <c:v>3140.16</c:v>
                </c:pt>
                <c:pt idx="5684">
                  <c:v>3140.6419999999998</c:v>
                </c:pt>
                <c:pt idx="5685">
                  <c:v>3141.1239999999998</c:v>
                </c:pt>
                <c:pt idx="5686">
                  <c:v>3141.6060000000002</c:v>
                </c:pt>
                <c:pt idx="5687">
                  <c:v>3142.0880000000002</c:v>
                </c:pt>
                <c:pt idx="5688">
                  <c:v>3142.5709999999999</c:v>
                </c:pt>
                <c:pt idx="5689">
                  <c:v>3143.0529999999999</c:v>
                </c:pt>
                <c:pt idx="5690">
                  <c:v>3143.5349999999999</c:v>
                </c:pt>
                <c:pt idx="5691">
                  <c:v>3144.0169999999998</c:v>
                </c:pt>
                <c:pt idx="5692">
                  <c:v>3144.4989999999998</c:v>
                </c:pt>
                <c:pt idx="5693">
                  <c:v>3144.9810000000002</c:v>
                </c:pt>
                <c:pt idx="5694">
                  <c:v>3145.4630000000002</c:v>
                </c:pt>
                <c:pt idx="5695">
                  <c:v>3145.9459999999999</c:v>
                </c:pt>
                <c:pt idx="5696">
                  <c:v>3146.4279999999999</c:v>
                </c:pt>
                <c:pt idx="5697">
                  <c:v>3146.91</c:v>
                </c:pt>
                <c:pt idx="5698">
                  <c:v>3147.3919999999998</c:v>
                </c:pt>
                <c:pt idx="5699">
                  <c:v>3147.8739999999998</c:v>
                </c:pt>
                <c:pt idx="5700">
                  <c:v>3148.3560000000002</c:v>
                </c:pt>
                <c:pt idx="5701">
                  <c:v>3148.8380000000002</c:v>
                </c:pt>
                <c:pt idx="5702">
                  <c:v>3149.3209999999999</c:v>
                </c:pt>
                <c:pt idx="5703">
                  <c:v>3149.8020000000001</c:v>
                </c:pt>
                <c:pt idx="5704">
                  <c:v>3150.2849999999999</c:v>
                </c:pt>
                <c:pt idx="5705">
                  <c:v>3150.7669999999998</c:v>
                </c:pt>
                <c:pt idx="5706">
                  <c:v>3151.2489999999998</c:v>
                </c:pt>
                <c:pt idx="5707">
                  <c:v>3151.7310000000002</c:v>
                </c:pt>
                <c:pt idx="5708">
                  <c:v>3152.2130000000002</c:v>
                </c:pt>
                <c:pt idx="5709">
                  <c:v>3152.6950000000002</c:v>
                </c:pt>
                <c:pt idx="5710">
                  <c:v>3153.1770000000001</c:v>
                </c:pt>
                <c:pt idx="5711">
                  <c:v>3153.66</c:v>
                </c:pt>
                <c:pt idx="5712">
                  <c:v>3154.1419999999998</c:v>
                </c:pt>
                <c:pt idx="5713">
                  <c:v>3154.6239999999998</c:v>
                </c:pt>
                <c:pt idx="5714">
                  <c:v>3155.1060000000002</c:v>
                </c:pt>
                <c:pt idx="5715">
                  <c:v>3155.5880000000002</c:v>
                </c:pt>
                <c:pt idx="5716">
                  <c:v>3156.07</c:v>
                </c:pt>
                <c:pt idx="5717">
                  <c:v>3156.5520000000001</c:v>
                </c:pt>
                <c:pt idx="5718">
                  <c:v>3157.0349999999999</c:v>
                </c:pt>
                <c:pt idx="5719">
                  <c:v>3157.5169999999998</c:v>
                </c:pt>
                <c:pt idx="5720">
                  <c:v>3157.9989999999998</c:v>
                </c:pt>
                <c:pt idx="5721">
                  <c:v>3158.4810000000002</c:v>
                </c:pt>
                <c:pt idx="5722">
                  <c:v>3158.9630000000002</c:v>
                </c:pt>
                <c:pt idx="5723">
                  <c:v>3159.4450000000002</c:v>
                </c:pt>
                <c:pt idx="5724">
                  <c:v>3159.9270000000001</c:v>
                </c:pt>
                <c:pt idx="5725">
                  <c:v>3160.41</c:v>
                </c:pt>
                <c:pt idx="5726">
                  <c:v>3160.8919999999998</c:v>
                </c:pt>
                <c:pt idx="5727">
                  <c:v>3161.3739999999998</c:v>
                </c:pt>
                <c:pt idx="5728">
                  <c:v>3161.8560000000002</c:v>
                </c:pt>
                <c:pt idx="5729">
                  <c:v>3162.3380000000002</c:v>
                </c:pt>
                <c:pt idx="5730">
                  <c:v>3162.82</c:v>
                </c:pt>
                <c:pt idx="5731">
                  <c:v>3163.3020000000001</c:v>
                </c:pt>
                <c:pt idx="5732">
                  <c:v>3163.7849999999999</c:v>
                </c:pt>
                <c:pt idx="5733">
                  <c:v>3164.2669999999998</c:v>
                </c:pt>
                <c:pt idx="5734">
                  <c:v>3164.7489999999998</c:v>
                </c:pt>
                <c:pt idx="5735">
                  <c:v>3165.2310000000002</c:v>
                </c:pt>
                <c:pt idx="5736">
                  <c:v>3165.7130000000002</c:v>
                </c:pt>
                <c:pt idx="5737">
                  <c:v>3166.1950000000002</c:v>
                </c:pt>
                <c:pt idx="5738">
                  <c:v>3166.6770000000001</c:v>
                </c:pt>
                <c:pt idx="5739">
                  <c:v>3167.1590000000001</c:v>
                </c:pt>
                <c:pt idx="5740">
                  <c:v>3167.6419999999998</c:v>
                </c:pt>
                <c:pt idx="5741">
                  <c:v>3168.1239999999998</c:v>
                </c:pt>
                <c:pt idx="5742">
                  <c:v>3168.6060000000002</c:v>
                </c:pt>
                <c:pt idx="5743">
                  <c:v>3169.0880000000002</c:v>
                </c:pt>
                <c:pt idx="5744">
                  <c:v>3169.57</c:v>
                </c:pt>
                <c:pt idx="5745">
                  <c:v>3170.0520000000001</c:v>
                </c:pt>
                <c:pt idx="5746">
                  <c:v>3170.5340000000001</c:v>
                </c:pt>
                <c:pt idx="5747">
                  <c:v>3171.0169999999998</c:v>
                </c:pt>
                <c:pt idx="5748">
                  <c:v>3171.4989999999998</c:v>
                </c:pt>
                <c:pt idx="5749">
                  <c:v>3171.9810000000002</c:v>
                </c:pt>
                <c:pt idx="5750">
                  <c:v>3172.4630000000002</c:v>
                </c:pt>
                <c:pt idx="5751">
                  <c:v>3172.9450000000002</c:v>
                </c:pt>
                <c:pt idx="5752">
                  <c:v>3173.4270000000001</c:v>
                </c:pt>
                <c:pt idx="5753">
                  <c:v>3173.9090000000001</c:v>
                </c:pt>
                <c:pt idx="5754">
                  <c:v>3174.3919999999998</c:v>
                </c:pt>
                <c:pt idx="5755">
                  <c:v>3174.8739999999998</c:v>
                </c:pt>
                <c:pt idx="5756">
                  <c:v>3175.3560000000002</c:v>
                </c:pt>
                <c:pt idx="5757">
                  <c:v>3175.8380000000002</c:v>
                </c:pt>
                <c:pt idx="5758">
                  <c:v>3176.32</c:v>
                </c:pt>
                <c:pt idx="5759">
                  <c:v>3176.8020000000001</c:v>
                </c:pt>
                <c:pt idx="5760">
                  <c:v>3177.2840000000001</c:v>
                </c:pt>
                <c:pt idx="5761">
                  <c:v>3177.7669999999998</c:v>
                </c:pt>
                <c:pt idx="5762">
                  <c:v>3178.2489999999998</c:v>
                </c:pt>
                <c:pt idx="5763">
                  <c:v>3178.7310000000002</c:v>
                </c:pt>
                <c:pt idx="5764">
                  <c:v>3179.2130000000002</c:v>
                </c:pt>
                <c:pt idx="5765">
                  <c:v>3179.6950000000002</c:v>
                </c:pt>
                <c:pt idx="5766">
                  <c:v>3180.1770000000001</c:v>
                </c:pt>
                <c:pt idx="5767">
                  <c:v>3180.6590000000001</c:v>
                </c:pt>
                <c:pt idx="5768">
                  <c:v>3181.1419999999998</c:v>
                </c:pt>
                <c:pt idx="5769">
                  <c:v>3181.6239999999998</c:v>
                </c:pt>
                <c:pt idx="5770">
                  <c:v>3182.1060000000002</c:v>
                </c:pt>
                <c:pt idx="5771">
                  <c:v>3182.5880000000002</c:v>
                </c:pt>
                <c:pt idx="5772">
                  <c:v>3183.07</c:v>
                </c:pt>
                <c:pt idx="5773">
                  <c:v>3183.5520000000001</c:v>
                </c:pt>
                <c:pt idx="5774">
                  <c:v>3184.0340000000001</c:v>
                </c:pt>
                <c:pt idx="5775">
                  <c:v>3184.5169999999998</c:v>
                </c:pt>
                <c:pt idx="5776">
                  <c:v>3184.9989999999998</c:v>
                </c:pt>
                <c:pt idx="5777">
                  <c:v>3185.4810000000002</c:v>
                </c:pt>
                <c:pt idx="5778">
                  <c:v>3185.9630000000002</c:v>
                </c:pt>
                <c:pt idx="5779">
                  <c:v>3186.4450000000002</c:v>
                </c:pt>
                <c:pt idx="5780">
                  <c:v>3186.9270000000001</c:v>
                </c:pt>
                <c:pt idx="5781">
                  <c:v>3187.4090000000001</c:v>
                </c:pt>
                <c:pt idx="5782">
                  <c:v>3187.8910000000001</c:v>
                </c:pt>
                <c:pt idx="5783">
                  <c:v>3188.3739999999998</c:v>
                </c:pt>
                <c:pt idx="5784">
                  <c:v>3188.8560000000002</c:v>
                </c:pt>
                <c:pt idx="5785">
                  <c:v>3189.3380000000002</c:v>
                </c:pt>
                <c:pt idx="5786">
                  <c:v>3189.82</c:v>
                </c:pt>
                <c:pt idx="5787">
                  <c:v>3190.3020000000001</c:v>
                </c:pt>
                <c:pt idx="5788">
                  <c:v>3190.7840000000001</c:v>
                </c:pt>
                <c:pt idx="5789">
                  <c:v>3191.2660000000001</c:v>
                </c:pt>
                <c:pt idx="5790">
                  <c:v>3191.7489999999998</c:v>
                </c:pt>
                <c:pt idx="5791">
                  <c:v>3192.2310000000002</c:v>
                </c:pt>
                <c:pt idx="5792">
                  <c:v>3192.7130000000002</c:v>
                </c:pt>
                <c:pt idx="5793">
                  <c:v>3193.1950000000002</c:v>
                </c:pt>
                <c:pt idx="5794">
                  <c:v>3193.6770000000001</c:v>
                </c:pt>
                <c:pt idx="5795">
                  <c:v>3194.1590000000001</c:v>
                </c:pt>
                <c:pt idx="5796">
                  <c:v>3194.6410000000001</c:v>
                </c:pt>
                <c:pt idx="5797">
                  <c:v>3195.1239999999998</c:v>
                </c:pt>
                <c:pt idx="5798">
                  <c:v>3195.6060000000002</c:v>
                </c:pt>
                <c:pt idx="5799">
                  <c:v>3196.0880000000002</c:v>
                </c:pt>
                <c:pt idx="5800">
                  <c:v>3196.57</c:v>
                </c:pt>
                <c:pt idx="5801">
                  <c:v>3197.0520000000001</c:v>
                </c:pt>
                <c:pt idx="5802">
                  <c:v>3197.5340000000001</c:v>
                </c:pt>
                <c:pt idx="5803">
                  <c:v>3198.0160000000001</c:v>
                </c:pt>
                <c:pt idx="5804">
                  <c:v>3198.4989999999998</c:v>
                </c:pt>
                <c:pt idx="5805">
                  <c:v>3198.9810000000002</c:v>
                </c:pt>
                <c:pt idx="5806">
                  <c:v>3199.4630000000002</c:v>
                </c:pt>
                <c:pt idx="5807">
                  <c:v>3199.9450000000002</c:v>
                </c:pt>
                <c:pt idx="5808">
                  <c:v>3200.4270000000001</c:v>
                </c:pt>
                <c:pt idx="5809">
                  <c:v>3200.9090000000001</c:v>
                </c:pt>
                <c:pt idx="5810">
                  <c:v>3201.3910000000001</c:v>
                </c:pt>
                <c:pt idx="5811">
                  <c:v>3201.8739999999998</c:v>
                </c:pt>
                <c:pt idx="5812">
                  <c:v>3202.355</c:v>
                </c:pt>
                <c:pt idx="5813">
                  <c:v>3202.8380000000002</c:v>
                </c:pt>
                <c:pt idx="5814">
                  <c:v>3203.32</c:v>
                </c:pt>
                <c:pt idx="5815">
                  <c:v>3203.8020000000001</c:v>
                </c:pt>
                <c:pt idx="5816">
                  <c:v>3204.2840000000001</c:v>
                </c:pt>
                <c:pt idx="5817">
                  <c:v>3204.7660000000001</c:v>
                </c:pt>
                <c:pt idx="5818">
                  <c:v>3205.248</c:v>
                </c:pt>
                <c:pt idx="5819">
                  <c:v>3205.73</c:v>
                </c:pt>
                <c:pt idx="5820">
                  <c:v>3206.2130000000002</c:v>
                </c:pt>
                <c:pt idx="5821">
                  <c:v>3206.6950000000002</c:v>
                </c:pt>
                <c:pt idx="5822">
                  <c:v>3207.1770000000001</c:v>
                </c:pt>
                <c:pt idx="5823">
                  <c:v>3207.6590000000001</c:v>
                </c:pt>
                <c:pt idx="5824">
                  <c:v>3208.1410000000001</c:v>
                </c:pt>
                <c:pt idx="5825">
                  <c:v>3208.623</c:v>
                </c:pt>
                <c:pt idx="5826">
                  <c:v>3209.105</c:v>
                </c:pt>
                <c:pt idx="5827">
                  <c:v>3209.5880000000002</c:v>
                </c:pt>
                <c:pt idx="5828">
                  <c:v>3210.07</c:v>
                </c:pt>
                <c:pt idx="5829">
                  <c:v>3210.5520000000001</c:v>
                </c:pt>
                <c:pt idx="5830">
                  <c:v>3211.0340000000001</c:v>
                </c:pt>
                <c:pt idx="5831">
                  <c:v>3211.5160000000001</c:v>
                </c:pt>
                <c:pt idx="5832">
                  <c:v>3211.998</c:v>
                </c:pt>
                <c:pt idx="5833">
                  <c:v>3212.48</c:v>
                </c:pt>
                <c:pt idx="5834">
                  <c:v>3212.9630000000002</c:v>
                </c:pt>
                <c:pt idx="5835">
                  <c:v>3213.4450000000002</c:v>
                </c:pt>
                <c:pt idx="5836">
                  <c:v>3213.9270000000001</c:v>
                </c:pt>
                <c:pt idx="5837">
                  <c:v>3214.4090000000001</c:v>
                </c:pt>
                <c:pt idx="5838">
                  <c:v>3214.8910000000001</c:v>
                </c:pt>
                <c:pt idx="5839">
                  <c:v>3215.373</c:v>
                </c:pt>
                <c:pt idx="5840">
                  <c:v>3215.855</c:v>
                </c:pt>
                <c:pt idx="5841">
                  <c:v>3216.3380000000002</c:v>
                </c:pt>
                <c:pt idx="5842">
                  <c:v>3216.82</c:v>
                </c:pt>
                <c:pt idx="5843">
                  <c:v>3217.3020000000001</c:v>
                </c:pt>
                <c:pt idx="5844">
                  <c:v>3217.7840000000001</c:v>
                </c:pt>
                <c:pt idx="5845">
                  <c:v>3218.2660000000001</c:v>
                </c:pt>
                <c:pt idx="5846">
                  <c:v>3218.748</c:v>
                </c:pt>
                <c:pt idx="5847">
                  <c:v>3219.23</c:v>
                </c:pt>
                <c:pt idx="5848">
                  <c:v>3219.712</c:v>
                </c:pt>
                <c:pt idx="5849">
                  <c:v>3220.1950000000002</c:v>
                </c:pt>
                <c:pt idx="5850">
                  <c:v>3220.6770000000001</c:v>
                </c:pt>
                <c:pt idx="5851">
                  <c:v>3221.1590000000001</c:v>
                </c:pt>
                <c:pt idx="5852">
                  <c:v>3221.6410000000001</c:v>
                </c:pt>
                <c:pt idx="5853">
                  <c:v>3222.123</c:v>
                </c:pt>
                <c:pt idx="5854">
                  <c:v>3222.605</c:v>
                </c:pt>
                <c:pt idx="5855">
                  <c:v>3223.087</c:v>
                </c:pt>
                <c:pt idx="5856">
                  <c:v>3223.57</c:v>
                </c:pt>
                <c:pt idx="5857">
                  <c:v>3224.0520000000001</c:v>
                </c:pt>
                <c:pt idx="5858">
                  <c:v>3224.5340000000001</c:v>
                </c:pt>
                <c:pt idx="5859">
                  <c:v>3225.0160000000001</c:v>
                </c:pt>
                <c:pt idx="5860">
                  <c:v>3225.498</c:v>
                </c:pt>
                <c:pt idx="5861">
                  <c:v>3225.98</c:v>
                </c:pt>
                <c:pt idx="5862">
                  <c:v>3226.462</c:v>
                </c:pt>
                <c:pt idx="5863">
                  <c:v>3226.9450000000002</c:v>
                </c:pt>
                <c:pt idx="5864">
                  <c:v>3227.4270000000001</c:v>
                </c:pt>
                <c:pt idx="5865">
                  <c:v>3227.9090000000001</c:v>
                </c:pt>
                <c:pt idx="5866">
                  <c:v>3228.3910000000001</c:v>
                </c:pt>
                <c:pt idx="5867">
                  <c:v>3228.873</c:v>
                </c:pt>
                <c:pt idx="5868">
                  <c:v>3229.355</c:v>
                </c:pt>
                <c:pt idx="5869">
                  <c:v>3229.837</c:v>
                </c:pt>
                <c:pt idx="5870">
                  <c:v>3230.32</c:v>
                </c:pt>
                <c:pt idx="5871">
                  <c:v>3230.8020000000001</c:v>
                </c:pt>
                <c:pt idx="5872">
                  <c:v>3231.2840000000001</c:v>
                </c:pt>
                <c:pt idx="5873">
                  <c:v>3231.7660000000001</c:v>
                </c:pt>
                <c:pt idx="5874">
                  <c:v>3232.248</c:v>
                </c:pt>
                <c:pt idx="5875">
                  <c:v>3232.73</c:v>
                </c:pt>
                <c:pt idx="5876">
                  <c:v>3233.212</c:v>
                </c:pt>
                <c:pt idx="5877">
                  <c:v>3233.6950000000002</c:v>
                </c:pt>
                <c:pt idx="5878">
                  <c:v>3234.1770000000001</c:v>
                </c:pt>
                <c:pt idx="5879">
                  <c:v>3234.6590000000001</c:v>
                </c:pt>
                <c:pt idx="5880">
                  <c:v>3235.1410000000001</c:v>
                </c:pt>
                <c:pt idx="5881">
                  <c:v>3235.623</c:v>
                </c:pt>
                <c:pt idx="5882">
                  <c:v>3236.105</c:v>
                </c:pt>
                <c:pt idx="5883">
                  <c:v>3236.587</c:v>
                </c:pt>
                <c:pt idx="5884">
                  <c:v>3237.069</c:v>
                </c:pt>
                <c:pt idx="5885">
                  <c:v>3237.5520000000001</c:v>
                </c:pt>
                <c:pt idx="5886">
                  <c:v>3238.0340000000001</c:v>
                </c:pt>
                <c:pt idx="5887">
                  <c:v>3238.5160000000001</c:v>
                </c:pt>
                <c:pt idx="5888">
                  <c:v>3238.998</c:v>
                </c:pt>
                <c:pt idx="5889">
                  <c:v>3239.48</c:v>
                </c:pt>
                <c:pt idx="5890">
                  <c:v>3239.962</c:v>
                </c:pt>
                <c:pt idx="5891">
                  <c:v>3240.444</c:v>
                </c:pt>
                <c:pt idx="5892">
                  <c:v>3240.9270000000001</c:v>
                </c:pt>
                <c:pt idx="5893">
                  <c:v>3241.4090000000001</c:v>
                </c:pt>
                <c:pt idx="5894">
                  <c:v>3241.8910000000001</c:v>
                </c:pt>
                <c:pt idx="5895">
                  <c:v>3242.373</c:v>
                </c:pt>
                <c:pt idx="5896">
                  <c:v>3242.855</c:v>
                </c:pt>
                <c:pt idx="5897">
                  <c:v>3243.337</c:v>
                </c:pt>
                <c:pt idx="5898">
                  <c:v>3243.819</c:v>
                </c:pt>
                <c:pt idx="5899">
                  <c:v>3244.3020000000001</c:v>
                </c:pt>
                <c:pt idx="5900">
                  <c:v>3244.7840000000001</c:v>
                </c:pt>
                <c:pt idx="5901">
                  <c:v>3245.2660000000001</c:v>
                </c:pt>
                <c:pt idx="5902">
                  <c:v>3245.748</c:v>
                </c:pt>
                <c:pt idx="5903">
                  <c:v>3246.23</c:v>
                </c:pt>
                <c:pt idx="5904">
                  <c:v>3246.712</c:v>
                </c:pt>
                <c:pt idx="5905">
                  <c:v>3247.194</c:v>
                </c:pt>
                <c:pt idx="5906">
                  <c:v>3247.6770000000001</c:v>
                </c:pt>
                <c:pt idx="5907">
                  <c:v>3248.1590000000001</c:v>
                </c:pt>
                <c:pt idx="5908">
                  <c:v>3248.6410000000001</c:v>
                </c:pt>
                <c:pt idx="5909">
                  <c:v>3249.123</c:v>
                </c:pt>
                <c:pt idx="5910">
                  <c:v>3249.605</c:v>
                </c:pt>
                <c:pt idx="5911">
                  <c:v>3250.087</c:v>
                </c:pt>
                <c:pt idx="5912">
                  <c:v>3250.569</c:v>
                </c:pt>
                <c:pt idx="5913">
                  <c:v>3251.0520000000001</c:v>
                </c:pt>
                <c:pt idx="5914">
                  <c:v>3251.5329999999999</c:v>
                </c:pt>
                <c:pt idx="5915">
                  <c:v>3252.0160000000001</c:v>
                </c:pt>
                <c:pt idx="5916">
                  <c:v>3252.498</c:v>
                </c:pt>
                <c:pt idx="5917">
                  <c:v>3252.98</c:v>
                </c:pt>
                <c:pt idx="5918">
                  <c:v>3253.462</c:v>
                </c:pt>
                <c:pt idx="5919">
                  <c:v>3253.944</c:v>
                </c:pt>
                <c:pt idx="5920">
                  <c:v>3254.4259999999999</c:v>
                </c:pt>
                <c:pt idx="5921">
                  <c:v>3254.9079999999999</c:v>
                </c:pt>
                <c:pt idx="5922">
                  <c:v>3255.3910000000001</c:v>
                </c:pt>
                <c:pt idx="5923">
                  <c:v>3255.873</c:v>
                </c:pt>
                <c:pt idx="5924">
                  <c:v>3256.355</c:v>
                </c:pt>
                <c:pt idx="5925">
                  <c:v>3256.837</c:v>
                </c:pt>
                <c:pt idx="5926">
                  <c:v>3257.319</c:v>
                </c:pt>
                <c:pt idx="5927">
                  <c:v>3257.8009999999999</c:v>
                </c:pt>
                <c:pt idx="5928">
                  <c:v>3258.2829999999999</c:v>
                </c:pt>
                <c:pt idx="5929">
                  <c:v>3258.7660000000001</c:v>
                </c:pt>
                <c:pt idx="5930">
                  <c:v>3259.248</c:v>
                </c:pt>
                <c:pt idx="5931">
                  <c:v>3259.73</c:v>
                </c:pt>
                <c:pt idx="5932">
                  <c:v>3260.212</c:v>
                </c:pt>
                <c:pt idx="5933">
                  <c:v>3260.694</c:v>
                </c:pt>
                <c:pt idx="5934">
                  <c:v>3261.1759999999999</c:v>
                </c:pt>
                <c:pt idx="5935">
                  <c:v>3261.6579999999999</c:v>
                </c:pt>
                <c:pt idx="5936">
                  <c:v>3262.1410000000001</c:v>
                </c:pt>
                <c:pt idx="5937">
                  <c:v>3262.623</c:v>
                </c:pt>
                <c:pt idx="5938">
                  <c:v>3263.105</c:v>
                </c:pt>
                <c:pt idx="5939">
                  <c:v>3263.587</c:v>
                </c:pt>
                <c:pt idx="5940">
                  <c:v>3264.069</c:v>
                </c:pt>
                <c:pt idx="5941">
                  <c:v>3264.5509999999999</c:v>
                </c:pt>
                <c:pt idx="5942">
                  <c:v>3265.0329999999999</c:v>
                </c:pt>
                <c:pt idx="5943">
                  <c:v>3265.5160000000001</c:v>
                </c:pt>
                <c:pt idx="5944">
                  <c:v>3265.998</c:v>
                </c:pt>
                <c:pt idx="5945">
                  <c:v>3266.48</c:v>
                </c:pt>
                <c:pt idx="5946">
                  <c:v>3266.962</c:v>
                </c:pt>
                <c:pt idx="5947">
                  <c:v>3267.444</c:v>
                </c:pt>
                <c:pt idx="5948">
                  <c:v>3267.9259999999999</c:v>
                </c:pt>
                <c:pt idx="5949">
                  <c:v>3268.4079999999999</c:v>
                </c:pt>
                <c:pt idx="5950">
                  <c:v>3268.89</c:v>
                </c:pt>
                <c:pt idx="5951">
                  <c:v>3269.373</c:v>
                </c:pt>
                <c:pt idx="5952">
                  <c:v>3269.855</c:v>
                </c:pt>
                <c:pt idx="5953">
                  <c:v>3270.337</c:v>
                </c:pt>
                <c:pt idx="5954">
                  <c:v>3270.819</c:v>
                </c:pt>
                <c:pt idx="5955">
                  <c:v>3271.3009999999999</c:v>
                </c:pt>
                <c:pt idx="5956">
                  <c:v>3271.7829999999999</c:v>
                </c:pt>
                <c:pt idx="5957">
                  <c:v>3272.2649999999999</c:v>
                </c:pt>
                <c:pt idx="5958">
                  <c:v>3272.748</c:v>
                </c:pt>
                <c:pt idx="5959">
                  <c:v>3273.23</c:v>
                </c:pt>
                <c:pt idx="5960">
                  <c:v>3273.712</c:v>
                </c:pt>
                <c:pt idx="5961">
                  <c:v>3274.194</c:v>
                </c:pt>
                <c:pt idx="5962">
                  <c:v>3274.6759999999999</c:v>
                </c:pt>
                <c:pt idx="5963">
                  <c:v>3275.1579999999999</c:v>
                </c:pt>
                <c:pt idx="5964">
                  <c:v>3275.64</c:v>
                </c:pt>
                <c:pt idx="5965">
                  <c:v>3276.123</c:v>
                </c:pt>
                <c:pt idx="5966">
                  <c:v>3276.605</c:v>
                </c:pt>
                <c:pt idx="5967">
                  <c:v>3277.087</c:v>
                </c:pt>
                <c:pt idx="5968">
                  <c:v>3277.569</c:v>
                </c:pt>
                <c:pt idx="5969">
                  <c:v>3278.0509999999999</c:v>
                </c:pt>
                <c:pt idx="5970">
                  <c:v>3278.5329999999999</c:v>
                </c:pt>
                <c:pt idx="5971">
                  <c:v>3279.0149999999999</c:v>
                </c:pt>
                <c:pt idx="5972">
                  <c:v>3279.498</c:v>
                </c:pt>
                <c:pt idx="5973">
                  <c:v>3279.98</c:v>
                </c:pt>
                <c:pt idx="5974">
                  <c:v>3280.462</c:v>
                </c:pt>
                <c:pt idx="5975">
                  <c:v>3280.944</c:v>
                </c:pt>
                <c:pt idx="5976">
                  <c:v>3281.4259999999999</c:v>
                </c:pt>
                <c:pt idx="5977">
                  <c:v>3281.9079999999999</c:v>
                </c:pt>
                <c:pt idx="5978">
                  <c:v>3282.39</c:v>
                </c:pt>
                <c:pt idx="5979">
                  <c:v>3282.873</c:v>
                </c:pt>
                <c:pt idx="5980">
                  <c:v>3283.355</c:v>
                </c:pt>
                <c:pt idx="5981">
                  <c:v>3283.837</c:v>
                </c:pt>
                <c:pt idx="5982">
                  <c:v>3284.319</c:v>
                </c:pt>
                <c:pt idx="5983">
                  <c:v>3284.8009999999999</c:v>
                </c:pt>
                <c:pt idx="5984">
                  <c:v>3285.2829999999999</c:v>
                </c:pt>
                <c:pt idx="5985">
                  <c:v>3285.7649999999999</c:v>
                </c:pt>
                <c:pt idx="5986">
                  <c:v>3286.248</c:v>
                </c:pt>
                <c:pt idx="5987">
                  <c:v>3286.7289999999998</c:v>
                </c:pt>
                <c:pt idx="5988">
                  <c:v>3287.212</c:v>
                </c:pt>
                <c:pt idx="5989">
                  <c:v>3287.694</c:v>
                </c:pt>
                <c:pt idx="5990">
                  <c:v>3288.1759999999999</c:v>
                </c:pt>
                <c:pt idx="5991">
                  <c:v>3288.6579999999999</c:v>
                </c:pt>
                <c:pt idx="5992">
                  <c:v>3289.14</c:v>
                </c:pt>
                <c:pt idx="5993">
                  <c:v>3289.6219999999998</c:v>
                </c:pt>
                <c:pt idx="5994">
                  <c:v>3290.1039999999998</c:v>
                </c:pt>
                <c:pt idx="5995">
                  <c:v>3290.587</c:v>
                </c:pt>
                <c:pt idx="5996">
                  <c:v>3291.069</c:v>
                </c:pt>
                <c:pt idx="5997">
                  <c:v>3291.5509999999999</c:v>
                </c:pt>
                <c:pt idx="5998">
                  <c:v>3292.0329999999999</c:v>
                </c:pt>
                <c:pt idx="5999">
                  <c:v>3292.5149999999999</c:v>
                </c:pt>
                <c:pt idx="6000">
                  <c:v>3292.9969999999998</c:v>
                </c:pt>
                <c:pt idx="6001">
                  <c:v>3293.4789999999998</c:v>
                </c:pt>
                <c:pt idx="6002">
                  <c:v>3293.962</c:v>
                </c:pt>
                <c:pt idx="6003">
                  <c:v>3294.444</c:v>
                </c:pt>
                <c:pt idx="6004">
                  <c:v>3294.9259999999999</c:v>
                </c:pt>
                <c:pt idx="6005">
                  <c:v>3295.4079999999999</c:v>
                </c:pt>
                <c:pt idx="6006">
                  <c:v>3295.89</c:v>
                </c:pt>
                <c:pt idx="6007">
                  <c:v>3296.3719999999998</c:v>
                </c:pt>
                <c:pt idx="6008">
                  <c:v>3296.8539999999998</c:v>
                </c:pt>
                <c:pt idx="6009">
                  <c:v>3297.337</c:v>
                </c:pt>
                <c:pt idx="6010">
                  <c:v>3297.819</c:v>
                </c:pt>
                <c:pt idx="6011">
                  <c:v>3298.3009999999999</c:v>
                </c:pt>
                <c:pt idx="6012">
                  <c:v>3298.7829999999999</c:v>
                </c:pt>
                <c:pt idx="6013">
                  <c:v>3299.2649999999999</c:v>
                </c:pt>
                <c:pt idx="6014">
                  <c:v>3299.7469999999998</c:v>
                </c:pt>
                <c:pt idx="6015">
                  <c:v>3300.2289999999998</c:v>
                </c:pt>
                <c:pt idx="6016">
                  <c:v>3300.712</c:v>
                </c:pt>
                <c:pt idx="6017">
                  <c:v>3301.194</c:v>
                </c:pt>
                <c:pt idx="6018">
                  <c:v>3301.6759999999999</c:v>
                </c:pt>
                <c:pt idx="6019">
                  <c:v>3302.1579999999999</c:v>
                </c:pt>
                <c:pt idx="6020">
                  <c:v>3302.64</c:v>
                </c:pt>
                <c:pt idx="6021">
                  <c:v>3303.1219999999998</c:v>
                </c:pt>
                <c:pt idx="6022">
                  <c:v>3303.6039999999998</c:v>
                </c:pt>
                <c:pt idx="6023">
                  <c:v>3304.0859999999998</c:v>
                </c:pt>
                <c:pt idx="6024">
                  <c:v>3304.569</c:v>
                </c:pt>
                <c:pt idx="6025">
                  <c:v>3305.0509999999999</c:v>
                </c:pt>
                <c:pt idx="6026">
                  <c:v>3305.5329999999999</c:v>
                </c:pt>
                <c:pt idx="6027">
                  <c:v>3306.0149999999999</c:v>
                </c:pt>
                <c:pt idx="6028">
                  <c:v>3306.4969999999998</c:v>
                </c:pt>
                <c:pt idx="6029">
                  <c:v>3306.9789999999998</c:v>
                </c:pt>
                <c:pt idx="6030">
                  <c:v>3307.4609999999998</c:v>
                </c:pt>
                <c:pt idx="6031">
                  <c:v>3307.944</c:v>
                </c:pt>
                <c:pt idx="6032">
                  <c:v>3308.4259999999999</c:v>
                </c:pt>
                <c:pt idx="6033">
                  <c:v>3308.9079999999999</c:v>
                </c:pt>
                <c:pt idx="6034">
                  <c:v>3309.39</c:v>
                </c:pt>
                <c:pt idx="6035">
                  <c:v>3309.8719999999998</c:v>
                </c:pt>
                <c:pt idx="6036">
                  <c:v>3310.3539999999998</c:v>
                </c:pt>
                <c:pt idx="6037">
                  <c:v>3310.8359999999998</c:v>
                </c:pt>
                <c:pt idx="6038">
                  <c:v>3311.319</c:v>
                </c:pt>
                <c:pt idx="6039">
                  <c:v>3311.8009999999999</c:v>
                </c:pt>
                <c:pt idx="6040">
                  <c:v>3312.2829999999999</c:v>
                </c:pt>
                <c:pt idx="6041">
                  <c:v>3312.7649999999999</c:v>
                </c:pt>
                <c:pt idx="6042">
                  <c:v>3313.2469999999998</c:v>
                </c:pt>
                <c:pt idx="6043">
                  <c:v>3313.7289999999998</c:v>
                </c:pt>
                <c:pt idx="6044">
                  <c:v>3314.2109999999998</c:v>
                </c:pt>
                <c:pt idx="6045">
                  <c:v>3314.694</c:v>
                </c:pt>
                <c:pt idx="6046">
                  <c:v>3315.1759999999999</c:v>
                </c:pt>
                <c:pt idx="6047">
                  <c:v>3315.6579999999999</c:v>
                </c:pt>
                <c:pt idx="6048">
                  <c:v>3316.14</c:v>
                </c:pt>
                <c:pt idx="6049">
                  <c:v>3316.6219999999998</c:v>
                </c:pt>
                <c:pt idx="6050">
                  <c:v>3317.1039999999998</c:v>
                </c:pt>
                <c:pt idx="6051">
                  <c:v>3317.5859999999998</c:v>
                </c:pt>
                <c:pt idx="6052">
                  <c:v>3318.069</c:v>
                </c:pt>
                <c:pt idx="6053">
                  <c:v>3318.5509999999999</c:v>
                </c:pt>
                <c:pt idx="6054">
                  <c:v>3319.0329999999999</c:v>
                </c:pt>
                <c:pt idx="6055">
                  <c:v>3319.5149999999999</c:v>
                </c:pt>
                <c:pt idx="6056">
                  <c:v>3319.9969999999998</c:v>
                </c:pt>
                <c:pt idx="6057">
                  <c:v>3320.4789999999998</c:v>
                </c:pt>
                <c:pt idx="6058">
                  <c:v>3320.9609999999998</c:v>
                </c:pt>
                <c:pt idx="6059">
                  <c:v>3321.4430000000002</c:v>
                </c:pt>
                <c:pt idx="6060">
                  <c:v>3321.9259999999999</c:v>
                </c:pt>
                <c:pt idx="6061">
                  <c:v>3322.4079999999999</c:v>
                </c:pt>
                <c:pt idx="6062">
                  <c:v>3322.89</c:v>
                </c:pt>
                <c:pt idx="6063">
                  <c:v>3323.3719999999998</c:v>
                </c:pt>
                <c:pt idx="6064">
                  <c:v>3323.8539999999998</c:v>
                </c:pt>
                <c:pt idx="6065">
                  <c:v>3324.3359999999998</c:v>
                </c:pt>
                <c:pt idx="6066">
                  <c:v>3324.8180000000002</c:v>
                </c:pt>
                <c:pt idx="6067">
                  <c:v>3325.3009999999999</c:v>
                </c:pt>
                <c:pt idx="6068">
                  <c:v>3325.7829999999999</c:v>
                </c:pt>
                <c:pt idx="6069">
                  <c:v>3326.2649999999999</c:v>
                </c:pt>
                <c:pt idx="6070">
                  <c:v>3326.7469999999998</c:v>
                </c:pt>
                <c:pt idx="6071">
                  <c:v>3327.2289999999998</c:v>
                </c:pt>
                <c:pt idx="6072">
                  <c:v>3327.7109999999998</c:v>
                </c:pt>
                <c:pt idx="6073">
                  <c:v>3328.1930000000002</c:v>
                </c:pt>
                <c:pt idx="6074">
                  <c:v>3328.6759999999999</c:v>
                </c:pt>
                <c:pt idx="6075">
                  <c:v>3329.1579999999999</c:v>
                </c:pt>
                <c:pt idx="6076">
                  <c:v>3329.64</c:v>
                </c:pt>
                <c:pt idx="6077">
                  <c:v>3330.1219999999998</c:v>
                </c:pt>
                <c:pt idx="6078">
                  <c:v>3330.6039999999998</c:v>
                </c:pt>
                <c:pt idx="6079">
                  <c:v>3331.0859999999998</c:v>
                </c:pt>
                <c:pt idx="6080">
                  <c:v>3331.5680000000002</c:v>
                </c:pt>
                <c:pt idx="6081">
                  <c:v>3332.0509999999999</c:v>
                </c:pt>
                <c:pt idx="6082">
                  <c:v>3332.5329999999999</c:v>
                </c:pt>
                <c:pt idx="6083">
                  <c:v>3333.0149999999999</c:v>
                </c:pt>
                <c:pt idx="6084">
                  <c:v>3333.4969999999998</c:v>
                </c:pt>
                <c:pt idx="6085">
                  <c:v>3333.9789999999998</c:v>
                </c:pt>
                <c:pt idx="6086">
                  <c:v>3334.4609999999998</c:v>
                </c:pt>
                <c:pt idx="6087">
                  <c:v>3334.9430000000002</c:v>
                </c:pt>
                <c:pt idx="6088">
                  <c:v>3335.4259999999999</c:v>
                </c:pt>
                <c:pt idx="6089">
                  <c:v>3335.9070000000002</c:v>
                </c:pt>
                <c:pt idx="6090">
                  <c:v>3336.39</c:v>
                </c:pt>
                <c:pt idx="6091">
                  <c:v>3336.8719999999998</c:v>
                </c:pt>
                <c:pt idx="6092">
                  <c:v>3337.3539999999998</c:v>
                </c:pt>
                <c:pt idx="6093">
                  <c:v>3337.8359999999998</c:v>
                </c:pt>
                <c:pt idx="6094">
                  <c:v>3338.3180000000002</c:v>
                </c:pt>
                <c:pt idx="6095">
                  <c:v>3338.8</c:v>
                </c:pt>
                <c:pt idx="6096">
                  <c:v>3339.2820000000002</c:v>
                </c:pt>
                <c:pt idx="6097">
                  <c:v>3339.7649999999999</c:v>
                </c:pt>
                <c:pt idx="6098">
                  <c:v>3340.2469999999998</c:v>
                </c:pt>
                <c:pt idx="6099">
                  <c:v>3340.7289999999998</c:v>
                </c:pt>
                <c:pt idx="6100">
                  <c:v>3341.2109999999998</c:v>
                </c:pt>
                <c:pt idx="6101">
                  <c:v>3341.6930000000002</c:v>
                </c:pt>
                <c:pt idx="6102">
                  <c:v>3342.1750000000002</c:v>
                </c:pt>
                <c:pt idx="6103">
                  <c:v>3342.6570000000002</c:v>
                </c:pt>
                <c:pt idx="6104">
                  <c:v>3343.14</c:v>
                </c:pt>
                <c:pt idx="6105">
                  <c:v>3343.6219999999998</c:v>
                </c:pt>
                <c:pt idx="6106">
                  <c:v>3344.1039999999998</c:v>
                </c:pt>
                <c:pt idx="6107">
                  <c:v>3344.5859999999998</c:v>
                </c:pt>
                <c:pt idx="6108">
                  <c:v>3345.0680000000002</c:v>
                </c:pt>
                <c:pt idx="6109">
                  <c:v>3345.55</c:v>
                </c:pt>
                <c:pt idx="6110">
                  <c:v>3346.0320000000002</c:v>
                </c:pt>
                <c:pt idx="6111">
                  <c:v>3346.5149999999999</c:v>
                </c:pt>
                <c:pt idx="6112">
                  <c:v>3346.9969999999998</c:v>
                </c:pt>
                <c:pt idx="6113">
                  <c:v>3347.4789999999998</c:v>
                </c:pt>
                <c:pt idx="6114">
                  <c:v>3347.9609999999998</c:v>
                </c:pt>
                <c:pt idx="6115">
                  <c:v>3348.4430000000002</c:v>
                </c:pt>
                <c:pt idx="6116">
                  <c:v>3348.9250000000002</c:v>
                </c:pt>
                <c:pt idx="6117">
                  <c:v>3349.4070000000002</c:v>
                </c:pt>
                <c:pt idx="6118">
                  <c:v>3349.89</c:v>
                </c:pt>
                <c:pt idx="6119">
                  <c:v>3350.3719999999998</c:v>
                </c:pt>
                <c:pt idx="6120">
                  <c:v>3350.8539999999998</c:v>
                </c:pt>
                <c:pt idx="6121">
                  <c:v>3351.3359999999998</c:v>
                </c:pt>
                <c:pt idx="6122">
                  <c:v>3351.8180000000002</c:v>
                </c:pt>
                <c:pt idx="6123">
                  <c:v>3352.3</c:v>
                </c:pt>
                <c:pt idx="6124">
                  <c:v>3352.7820000000002</c:v>
                </c:pt>
                <c:pt idx="6125">
                  <c:v>3353.2640000000001</c:v>
                </c:pt>
                <c:pt idx="6126">
                  <c:v>3353.7469999999998</c:v>
                </c:pt>
                <c:pt idx="6127">
                  <c:v>3354.2289999999998</c:v>
                </c:pt>
                <c:pt idx="6128">
                  <c:v>3354.7109999999998</c:v>
                </c:pt>
                <c:pt idx="6129">
                  <c:v>3355.1930000000002</c:v>
                </c:pt>
                <c:pt idx="6130">
                  <c:v>3355.6750000000002</c:v>
                </c:pt>
                <c:pt idx="6131">
                  <c:v>3356.1570000000002</c:v>
                </c:pt>
                <c:pt idx="6132">
                  <c:v>3356.6390000000001</c:v>
                </c:pt>
                <c:pt idx="6133">
                  <c:v>3357.1219999999998</c:v>
                </c:pt>
                <c:pt idx="6134">
                  <c:v>3357.6039999999998</c:v>
                </c:pt>
                <c:pt idx="6135">
                  <c:v>3358.0859999999998</c:v>
                </c:pt>
                <c:pt idx="6136">
                  <c:v>3358.5680000000002</c:v>
                </c:pt>
                <c:pt idx="6137">
                  <c:v>3359.05</c:v>
                </c:pt>
                <c:pt idx="6138">
                  <c:v>3359.5320000000002</c:v>
                </c:pt>
                <c:pt idx="6139">
                  <c:v>3360.0140000000001</c:v>
                </c:pt>
                <c:pt idx="6140">
                  <c:v>3360.4969999999998</c:v>
                </c:pt>
                <c:pt idx="6141">
                  <c:v>3360.9789999999998</c:v>
                </c:pt>
                <c:pt idx="6142">
                  <c:v>3361.4609999999998</c:v>
                </c:pt>
                <c:pt idx="6143">
                  <c:v>3361.9430000000002</c:v>
                </c:pt>
                <c:pt idx="6144">
                  <c:v>3362.4250000000002</c:v>
                </c:pt>
                <c:pt idx="6145">
                  <c:v>3362.9070000000002</c:v>
                </c:pt>
                <c:pt idx="6146">
                  <c:v>3363.3890000000001</c:v>
                </c:pt>
                <c:pt idx="6147">
                  <c:v>3363.8719999999998</c:v>
                </c:pt>
                <c:pt idx="6148">
                  <c:v>3364.3539999999998</c:v>
                </c:pt>
                <c:pt idx="6149">
                  <c:v>3364.8359999999998</c:v>
                </c:pt>
                <c:pt idx="6150">
                  <c:v>3365.3180000000002</c:v>
                </c:pt>
                <c:pt idx="6151">
                  <c:v>3365.8</c:v>
                </c:pt>
                <c:pt idx="6152">
                  <c:v>3366.2820000000002</c:v>
                </c:pt>
                <c:pt idx="6153">
                  <c:v>3366.7640000000001</c:v>
                </c:pt>
                <c:pt idx="6154">
                  <c:v>3367.2469999999998</c:v>
                </c:pt>
                <c:pt idx="6155">
                  <c:v>3367.7289999999998</c:v>
                </c:pt>
                <c:pt idx="6156">
                  <c:v>3368.2109999999998</c:v>
                </c:pt>
                <c:pt idx="6157">
                  <c:v>3368.6930000000002</c:v>
                </c:pt>
                <c:pt idx="6158">
                  <c:v>3369.1750000000002</c:v>
                </c:pt>
                <c:pt idx="6159">
                  <c:v>3369.6570000000002</c:v>
                </c:pt>
                <c:pt idx="6160">
                  <c:v>3370.1390000000001</c:v>
                </c:pt>
                <c:pt idx="6161">
                  <c:v>3370.6219999999998</c:v>
                </c:pt>
                <c:pt idx="6162">
                  <c:v>3371.1039999999998</c:v>
                </c:pt>
                <c:pt idx="6163">
                  <c:v>3371.5859999999998</c:v>
                </c:pt>
                <c:pt idx="6164">
                  <c:v>3372.0680000000002</c:v>
                </c:pt>
                <c:pt idx="6165">
                  <c:v>3372.55</c:v>
                </c:pt>
                <c:pt idx="6166">
                  <c:v>3373.0320000000002</c:v>
                </c:pt>
                <c:pt idx="6167">
                  <c:v>3373.5140000000001</c:v>
                </c:pt>
                <c:pt idx="6168">
                  <c:v>3373.9960000000001</c:v>
                </c:pt>
                <c:pt idx="6169">
                  <c:v>3374.4789999999998</c:v>
                </c:pt>
                <c:pt idx="6170">
                  <c:v>3374.9609999999998</c:v>
                </c:pt>
                <c:pt idx="6171">
                  <c:v>3375.4430000000002</c:v>
                </c:pt>
                <c:pt idx="6172">
                  <c:v>3375.9250000000002</c:v>
                </c:pt>
                <c:pt idx="6173">
                  <c:v>3376.4070000000002</c:v>
                </c:pt>
                <c:pt idx="6174">
                  <c:v>3376.8890000000001</c:v>
                </c:pt>
                <c:pt idx="6175">
                  <c:v>3377.3710000000001</c:v>
                </c:pt>
                <c:pt idx="6176">
                  <c:v>3377.8539999999998</c:v>
                </c:pt>
                <c:pt idx="6177">
                  <c:v>3378.3359999999998</c:v>
                </c:pt>
                <c:pt idx="6178">
                  <c:v>3378.8180000000002</c:v>
                </c:pt>
                <c:pt idx="6179">
                  <c:v>3379.3</c:v>
                </c:pt>
                <c:pt idx="6180">
                  <c:v>3379.7820000000002</c:v>
                </c:pt>
                <c:pt idx="6181">
                  <c:v>3380.2640000000001</c:v>
                </c:pt>
                <c:pt idx="6182">
                  <c:v>3380.7460000000001</c:v>
                </c:pt>
                <c:pt idx="6183">
                  <c:v>3381.2289999999998</c:v>
                </c:pt>
                <c:pt idx="6184">
                  <c:v>3381.7109999999998</c:v>
                </c:pt>
                <c:pt idx="6185">
                  <c:v>3382.1930000000002</c:v>
                </c:pt>
                <c:pt idx="6186">
                  <c:v>3382.6750000000002</c:v>
                </c:pt>
                <c:pt idx="6187">
                  <c:v>3383.1570000000002</c:v>
                </c:pt>
                <c:pt idx="6188">
                  <c:v>3383.6390000000001</c:v>
                </c:pt>
                <c:pt idx="6189">
                  <c:v>3384.1210000000001</c:v>
                </c:pt>
                <c:pt idx="6190">
                  <c:v>3384.6039999999998</c:v>
                </c:pt>
                <c:pt idx="6191">
                  <c:v>3385.0859999999998</c:v>
                </c:pt>
                <c:pt idx="6192">
                  <c:v>3385.5680000000002</c:v>
                </c:pt>
                <c:pt idx="6193">
                  <c:v>3386.05</c:v>
                </c:pt>
                <c:pt idx="6194">
                  <c:v>3386.5320000000002</c:v>
                </c:pt>
                <c:pt idx="6195">
                  <c:v>3387.0140000000001</c:v>
                </c:pt>
                <c:pt idx="6196">
                  <c:v>3387.4960000000001</c:v>
                </c:pt>
                <c:pt idx="6197">
                  <c:v>3387.9789999999998</c:v>
                </c:pt>
                <c:pt idx="6198">
                  <c:v>3388.46</c:v>
                </c:pt>
                <c:pt idx="6199">
                  <c:v>3388.9430000000002</c:v>
                </c:pt>
                <c:pt idx="6200">
                  <c:v>3389.4250000000002</c:v>
                </c:pt>
                <c:pt idx="6201">
                  <c:v>3389.9070000000002</c:v>
                </c:pt>
                <c:pt idx="6202">
                  <c:v>3390.3890000000001</c:v>
                </c:pt>
                <c:pt idx="6203">
                  <c:v>3390.8710000000001</c:v>
                </c:pt>
                <c:pt idx="6204">
                  <c:v>3391.3530000000001</c:v>
                </c:pt>
                <c:pt idx="6205">
                  <c:v>3391.835</c:v>
                </c:pt>
                <c:pt idx="6206">
                  <c:v>3392.3180000000002</c:v>
                </c:pt>
                <c:pt idx="6207">
                  <c:v>3392.8</c:v>
                </c:pt>
                <c:pt idx="6208">
                  <c:v>3393.2820000000002</c:v>
                </c:pt>
                <c:pt idx="6209">
                  <c:v>3393.7640000000001</c:v>
                </c:pt>
                <c:pt idx="6210">
                  <c:v>3394.2460000000001</c:v>
                </c:pt>
                <c:pt idx="6211">
                  <c:v>3394.7280000000001</c:v>
                </c:pt>
                <c:pt idx="6212">
                  <c:v>3395.21</c:v>
                </c:pt>
                <c:pt idx="6213">
                  <c:v>3395.6930000000002</c:v>
                </c:pt>
                <c:pt idx="6214">
                  <c:v>3396.1750000000002</c:v>
                </c:pt>
                <c:pt idx="6215">
                  <c:v>3396.6570000000002</c:v>
                </c:pt>
                <c:pt idx="6216">
                  <c:v>3397.1390000000001</c:v>
                </c:pt>
                <c:pt idx="6217">
                  <c:v>3397.6210000000001</c:v>
                </c:pt>
                <c:pt idx="6218">
                  <c:v>3398.1030000000001</c:v>
                </c:pt>
                <c:pt idx="6219">
                  <c:v>3398.585</c:v>
                </c:pt>
                <c:pt idx="6220">
                  <c:v>3399.0680000000002</c:v>
                </c:pt>
                <c:pt idx="6221">
                  <c:v>3399.55</c:v>
                </c:pt>
                <c:pt idx="6222">
                  <c:v>3400.0320000000002</c:v>
                </c:pt>
                <c:pt idx="6223">
                  <c:v>3400.5140000000001</c:v>
                </c:pt>
                <c:pt idx="6224">
                  <c:v>3400.9960000000001</c:v>
                </c:pt>
                <c:pt idx="6225">
                  <c:v>3401.4780000000001</c:v>
                </c:pt>
                <c:pt idx="6226">
                  <c:v>3401.96</c:v>
                </c:pt>
                <c:pt idx="6227">
                  <c:v>3402.4430000000002</c:v>
                </c:pt>
                <c:pt idx="6228">
                  <c:v>3402.9250000000002</c:v>
                </c:pt>
                <c:pt idx="6229">
                  <c:v>3403.4070000000002</c:v>
                </c:pt>
                <c:pt idx="6230">
                  <c:v>3403.8890000000001</c:v>
                </c:pt>
                <c:pt idx="6231">
                  <c:v>3404.3710000000001</c:v>
                </c:pt>
                <c:pt idx="6232">
                  <c:v>3404.8530000000001</c:v>
                </c:pt>
                <c:pt idx="6233">
                  <c:v>3405.335</c:v>
                </c:pt>
                <c:pt idx="6234">
                  <c:v>3405.817</c:v>
                </c:pt>
                <c:pt idx="6235">
                  <c:v>3406.3</c:v>
                </c:pt>
                <c:pt idx="6236">
                  <c:v>3406.7820000000002</c:v>
                </c:pt>
                <c:pt idx="6237">
                  <c:v>3407.2640000000001</c:v>
                </c:pt>
                <c:pt idx="6238">
                  <c:v>3407.7460000000001</c:v>
                </c:pt>
                <c:pt idx="6239">
                  <c:v>3408.2280000000001</c:v>
                </c:pt>
                <c:pt idx="6240">
                  <c:v>3408.71</c:v>
                </c:pt>
                <c:pt idx="6241">
                  <c:v>3409.192</c:v>
                </c:pt>
                <c:pt idx="6242">
                  <c:v>3409.6750000000002</c:v>
                </c:pt>
                <c:pt idx="6243">
                  <c:v>3410.1570000000002</c:v>
                </c:pt>
                <c:pt idx="6244">
                  <c:v>3410.6390000000001</c:v>
                </c:pt>
                <c:pt idx="6245">
                  <c:v>3411.1210000000001</c:v>
                </c:pt>
                <c:pt idx="6246">
                  <c:v>3411.6030000000001</c:v>
                </c:pt>
                <c:pt idx="6247">
                  <c:v>3412.085</c:v>
                </c:pt>
                <c:pt idx="6248">
                  <c:v>3412.567</c:v>
                </c:pt>
                <c:pt idx="6249">
                  <c:v>3413.05</c:v>
                </c:pt>
                <c:pt idx="6250">
                  <c:v>3413.5320000000002</c:v>
                </c:pt>
                <c:pt idx="6251">
                  <c:v>3414.0140000000001</c:v>
                </c:pt>
                <c:pt idx="6252">
                  <c:v>3414.4960000000001</c:v>
                </c:pt>
                <c:pt idx="6253">
                  <c:v>3414.9780000000001</c:v>
                </c:pt>
                <c:pt idx="6254">
                  <c:v>3415.46</c:v>
                </c:pt>
                <c:pt idx="6255">
                  <c:v>3415.942</c:v>
                </c:pt>
                <c:pt idx="6256">
                  <c:v>3416.4250000000002</c:v>
                </c:pt>
                <c:pt idx="6257">
                  <c:v>3416.9070000000002</c:v>
                </c:pt>
                <c:pt idx="6258">
                  <c:v>3417.3890000000001</c:v>
                </c:pt>
                <c:pt idx="6259">
                  <c:v>3417.8710000000001</c:v>
                </c:pt>
                <c:pt idx="6260">
                  <c:v>3418.3530000000001</c:v>
                </c:pt>
                <c:pt idx="6261">
                  <c:v>3418.835</c:v>
                </c:pt>
                <c:pt idx="6262">
                  <c:v>3419.317</c:v>
                </c:pt>
                <c:pt idx="6263">
                  <c:v>3419.8</c:v>
                </c:pt>
                <c:pt idx="6264">
                  <c:v>3420.2809999999999</c:v>
                </c:pt>
                <c:pt idx="6265">
                  <c:v>3420.7640000000001</c:v>
                </c:pt>
                <c:pt idx="6266">
                  <c:v>3421.2460000000001</c:v>
                </c:pt>
                <c:pt idx="6267">
                  <c:v>3421.7280000000001</c:v>
                </c:pt>
                <c:pt idx="6268">
                  <c:v>3422.21</c:v>
                </c:pt>
                <c:pt idx="6269">
                  <c:v>3422.692</c:v>
                </c:pt>
                <c:pt idx="6270">
                  <c:v>3423.174</c:v>
                </c:pt>
                <c:pt idx="6271">
                  <c:v>3423.6559999999999</c:v>
                </c:pt>
                <c:pt idx="6272">
                  <c:v>3424.1390000000001</c:v>
                </c:pt>
                <c:pt idx="6273">
                  <c:v>3424.6210000000001</c:v>
                </c:pt>
                <c:pt idx="6274">
                  <c:v>3425.1030000000001</c:v>
                </c:pt>
                <c:pt idx="6275">
                  <c:v>3425.585</c:v>
                </c:pt>
                <c:pt idx="6276">
                  <c:v>3426.067</c:v>
                </c:pt>
                <c:pt idx="6277">
                  <c:v>3426.549</c:v>
                </c:pt>
                <c:pt idx="6278">
                  <c:v>3427.0309999999999</c:v>
                </c:pt>
                <c:pt idx="6279">
                  <c:v>3427.5140000000001</c:v>
                </c:pt>
                <c:pt idx="6280">
                  <c:v>3427.9960000000001</c:v>
                </c:pt>
                <c:pt idx="6281">
                  <c:v>3428.4780000000001</c:v>
                </c:pt>
                <c:pt idx="6282">
                  <c:v>3428.96</c:v>
                </c:pt>
                <c:pt idx="6283">
                  <c:v>3429.442</c:v>
                </c:pt>
                <c:pt idx="6284">
                  <c:v>3429.924</c:v>
                </c:pt>
                <c:pt idx="6285">
                  <c:v>3430.4059999999999</c:v>
                </c:pt>
                <c:pt idx="6286">
                  <c:v>3430.8890000000001</c:v>
                </c:pt>
                <c:pt idx="6287">
                  <c:v>3431.3710000000001</c:v>
                </c:pt>
                <c:pt idx="6288">
                  <c:v>3431.8530000000001</c:v>
                </c:pt>
                <c:pt idx="6289">
                  <c:v>3432.335</c:v>
                </c:pt>
                <c:pt idx="6290">
                  <c:v>3432.817</c:v>
                </c:pt>
                <c:pt idx="6291">
                  <c:v>3433.299</c:v>
                </c:pt>
                <c:pt idx="6292">
                  <c:v>3433.7809999999999</c:v>
                </c:pt>
                <c:pt idx="6293">
                  <c:v>3434.2640000000001</c:v>
                </c:pt>
                <c:pt idx="6294">
                  <c:v>3434.7460000000001</c:v>
                </c:pt>
                <c:pt idx="6295">
                  <c:v>3435.2280000000001</c:v>
                </c:pt>
                <c:pt idx="6296">
                  <c:v>3435.71</c:v>
                </c:pt>
                <c:pt idx="6297">
                  <c:v>3436.192</c:v>
                </c:pt>
                <c:pt idx="6298">
                  <c:v>3436.674</c:v>
                </c:pt>
                <c:pt idx="6299">
                  <c:v>3437.1559999999999</c:v>
                </c:pt>
                <c:pt idx="6300">
                  <c:v>3437.6379999999999</c:v>
                </c:pt>
                <c:pt idx="6301">
                  <c:v>3438.1210000000001</c:v>
                </c:pt>
                <c:pt idx="6302">
                  <c:v>3438.6030000000001</c:v>
                </c:pt>
                <c:pt idx="6303">
                  <c:v>3439.085</c:v>
                </c:pt>
                <c:pt idx="6304">
                  <c:v>3439.567</c:v>
                </c:pt>
                <c:pt idx="6305">
                  <c:v>3440.049</c:v>
                </c:pt>
                <c:pt idx="6306">
                  <c:v>3440.5309999999999</c:v>
                </c:pt>
                <c:pt idx="6307">
                  <c:v>3441.0129999999999</c:v>
                </c:pt>
                <c:pt idx="6308">
                  <c:v>3441.4960000000001</c:v>
                </c:pt>
                <c:pt idx="6309">
                  <c:v>3441.9780000000001</c:v>
                </c:pt>
                <c:pt idx="6310">
                  <c:v>3442.46</c:v>
                </c:pt>
                <c:pt idx="6311">
                  <c:v>3442.942</c:v>
                </c:pt>
                <c:pt idx="6312">
                  <c:v>3443.424</c:v>
                </c:pt>
                <c:pt idx="6313">
                  <c:v>3443.9059999999999</c:v>
                </c:pt>
                <c:pt idx="6314">
                  <c:v>3444.3879999999999</c:v>
                </c:pt>
                <c:pt idx="6315">
                  <c:v>3444.8710000000001</c:v>
                </c:pt>
                <c:pt idx="6316">
                  <c:v>3445.3530000000001</c:v>
                </c:pt>
                <c:pt idx="6317">
                  <c:v>3445.835</c:v>
                </c:pt>
                <c:pt idx="6318">
                  <c:v>3446.317</c:v>
                </c:pt>
                <c:pt idx="6319">
                  <c:v>3446.799</c:v>
                </c:pt>
                <c:pt idx="6320">
                  <c:v>3447.2809999999999</c:v>
                </c:pt>
                <c:pt idx="6321">
                  <c:v>3447.7629999999999</c:v>
                </c:pt>
                <c:pt idx="6322">
                  <c:v>3448.2460000000001</c:v>
                </c:pt>
                <c:pt idx="6323">
                  <c:v>3448.7280000000001</c:v>
                </c:pt>
                <c:pt idx="6324">
                  <c:v>3449.21</c:v>
                </c:pt>
                <c:pt idx="6325">
                  <c:v>3449.692</c:v>
                </c:pt>
                <c:pt idx="6326">
                  <c:v>3450.174</c:v>
                </c:pt>
                <c:pt idx="6327">
                  <c:v>3450.6559999999999</c:v>
                </c:pt>
                <c:pt idx="6328">
                  <c:v>3451.1379999999999</c:v>
                </c:pt>
                <c:pt idx="6329">
                  <c:v>3451.6210000000001</c:v>
                </c:pt>
                <c:pt idx="6330">
                  <c:v>3452.1030000000001</c:v>
                </c:pt>
                <c:pt idx="6331">
                  <c:v>3452.585</c:v>
                </c:pt>
                <c:pt idx="6332">
                  <c:v>3453.067</c:v>
                </c:pt>
                <c:pt idx="6333">
                  <c:v>3453.549</c:v>
                </c:pt>
                <c:pt idx="6334">
                  <c:v>3454.0309999999999</c:v>
                </c:pt>
                <c:pt idx="6335">
                  <c:v>3454.5129999999999</c:v>
                </c:pt>
                <c:pt idx="6336">
                  <c:v>3454.9960000000001</c:v>
                </c:pt>
                <c:pt idx="6337">
                  <c:v>3455.4780000000001</c:v>
                </c:pt>
                <c:pt idx="6338">
                  <c:v>3455.96</c:v>
                </c:pt>
                <c:pt idx="6339">
                  <c:v>3456.442</c:v>
                </c:pt>
                <c:pt idx="6340">
                  <c:v>3456.924</c:v>
                </c:pt>
                <c:pt idx="6341">
                  <c:v>3457.4059999999999</c:v>
                </c:pt>
                <c:pt idx="6342">
                  <c:v>3457.8879999999999</c:v>
                </c:pt>
                <c:pt idx="6343">
                  <c:v>3458.37</c:v>
                </c:pt>
                <c:pt idx="6344">
                  <c:v>3458.8530000000001</c:v>
                </c:pt>
                <c:pt idx="6345">
                  <c:v>3459.335</c:v>
                </c:pt>
                <c:pt idx="6346">
                  <c:v>3459.817</c:v>
                </c:pt>
                <c:pt idx="6347">
                  <c:v>3460.299</c:v>
                </c:pt>
                <c:pt idx="6348">
                  <c:v>3460.7809999999999</c:v>
                </c:pt>
                <c:pt idx="6349">
                  <c:v>3461.2629999999999</c:v>
                </c:pt>
                <c:pt idx="6350">
                  <c:v>3461.7449999999999</c:v>
                </c:pt>
                <c:pt idx="6351">
                  <c:v>3462.2280000000001</c:v>
                </c:pt>
                <c:pt idx="6352">
                  <c:v>3462.71</c:v>
                </c:pt>
                <c:pt idx="6353">
                  <c:v>3463.192</c:v>
                </c:pt>
                <c:pt idx="6354">
                  <c:v>3463.674</c:v>
                </c:pt>
                <c:pt idx="6355">
                  <c:v>3464.1559999999999</c:v>
                </c:pt>
                <c:pt idx="6356">
                  <c:v>3464.6379999999999</c:v>
                </c:pt>
                <c:pt idx="6357">
                  <c:v>3465.12</c:v>
                </c:pt>
                <c:pt idx="6358">
                  <c:v>3465.6030000000001</c:v>
                </c:pt>
                <c:pt idx="6359">
                  <c:v>3466.085</c:v>
                </c:pt>
                <c:pt idx="6360">
                  <c:v>3466.567</c:v>
                </c:pt>
                <c:pt idx="6361">
                  <c:v>3467.049</c:v>
                </c:pt>
                <c:pt idx="6362">
                  <c:v>3467.5309999999999</c:v>
                </c:pt>
                <c:pt idx="6363">
                  <c:v>3468.0129999999999</c:v>
                </c:pt>
                <c:pt idx="6364">
                  <c:v>3468.4949999999999</c:v>
                </c:pt>
                <c:pt idx="6365">
                  <c:v>3468.9780000000001</c:v>
                </c:pt>
                <c:pt idx="6366">
                  <c:v>3469.46</c:v>
                </c:pt>
                <c:pt idx="6367">
                  <c:v>3469.942</c:v>
                </c:pt>
                <c:pt idx="6368">
                  <c:v>3470.424</c:v>
                </c:pt>
                <c:pt idx="6369">
                  <c:v>3470.9059999999999</c:v>
                </c:pt>
                <c:pt idx="6370">
                  <c:v>3471.3879999999999</c:v>
                </c:pt>
                <c:pt idx="6371">
                  <c:v>3471.87</c:v>
                </c:pt>
                <c:pt idx="6372">
                  <c:v>3472.3530000000001</c:v>
                </c:pt>
                <c:pt idx="6373">
                  <c:v>3472.8339999999998</c:v>
                </c:pt>
                <c:pt idx="6374">
                  <c:v>3473.317</c:v>
                </c:pt>
                <c:pt idx="6375">
                  <c:v>3473.799</c:v>
                </c:pt>
                <c:pt idx="6376">
                  <c:v>3474.2809999999999</c:v>
                </c:pt>
                <c:pt idx="6377">
                  <c:v>3474.7629999999999</c:v>
                </c:pt>
                <c:pt idx="6378">
                  <c:v>3475.2449999999999</c:v>
                </c:pt>
                <c:pt idx="6379">
                  <c:v>3475.7269999999999</c:v>
                </c:pt>
                <c:pt idx="6380">
                  <c:v>3476.2089999999998</c:v>
                </c:pt>
                <c:pt idx="6381">
                  <c:v>3476.692</c:v>
                </c:pt>
                <c:pt idx="6382">
                  <c:v>3477.174</c:v>
                </c:pt>
                <c:pt idx="6383">
                  <c:v>3477.6559999999999</c:v>
                </c:pt>
                <c:pt idx="6384">
                  <c:v>3478.1379999999999</c:v>
                </c:pt>
                <c:pt idx="6385">
                  <c:v>3478.62</c:v>
                </c:pt>
                <c:pt idx="6386">
                  <c:v>3479.1019999999999</c:v>
                </c:pt>
                <c:pt idx="6387">
                  <c:v>3479.5839999999998</c:v>
                </c:pt>
                <c:pt idx="6388">
                  <c:v>3480.067</c:v>
                </c:pt>
                <c:pt idx="6389">
                  <c:v>3480.549</c:v>
                </c:pt>
                <c:pt idx="6390">
                  <c:v>3481.0309999999999</c:v>
                </c:pt>
                <c:pt idx="6391">
                  <c:v>3481.5129999999999</c:v>
                </c:pt>
                <c:pt idx="6392">
                  <c:v>3481.9949999999999</c:v>
                </c:pt>
                <c:pt idx="6393">
                  <c:v>3482.4769999999999</c:v>
                </c:pt>
                <c:pt idx="6394">
                  <c:v>3482.9589999999998</c:v>
                </c:pt>
                <c:pt idx="6395">
                  <c:v>3483.442</c:v>
                </c:pt>
                <c:pt idx="6396">
                  <c:v>3483.924</c:v>
                </c:pt>
                <c:pt idx="6397">
                  <c:v>3484.4059999999999</c:v>
                </c:pt>
                <c:pt idx="6398">
                  <c:v>3484.8879999999999</c:v>
                </c:pt>
                <c:pt idx="6399">
                  <c:v>3485.37</c:v>
                </c:pt>
                <c:pt idx="6400">
                  <c:v>3485.8519999999999</c:v>
                </c:pt>
                <c:pt idx="6401">
                  <c:v>3486.3339999999998</c:v>
                </c:pt>
                <c:pt idx="6402">
                  <c:v>3486.817</c:v>
                </c:pt>
                <c:pt idx="6403">
                  <c:v>3487.299</c:v>
                </c:pt>
                <c:pt idx="6404">
                  <c:v>3487.7809999999999</c:v>
                </c:pt>
                <c:pt idx="6405">
                  <c:v>3488.2629999999999</c:v>
                </c:pt>
                <c:pt idx="6406">
                  <c:v>3488.7449999999999</c:v>
                </c:pt>
                <c:pt idx="6407">
                  <c:v>3489.2269999999999</c:v>
                </c:pt>
                <c:pt idx="6408">
                  <c:v>3489.7089999999998</c:v>
                </c:pt>
                <c:pt idx="6409">
                  <c:v>3490.1909999999998</c:v>
                </c:pt>
                <c:pt idx="6410">
                  <c:v>3490.674</c:v>
                </c:pt>
                <c:pt idx="6411">
                  <c:v>3491.1559999999999</c:v>
                </c:pt>
                <c:pt idx="6412">
                  <c:v>3491.6379999999999</c:v>
                </c:pt>
                <c:pt idx="6413">
                  <c:v>3492.12</c:v>
                </c:pt>
                <c:pt idx="6414">
                  <c:v>3492.6019999999999</c:v>
                </c:pt>
                <c:pt idx="6415">
                  <c:v>3493.0839999999998</c:v>
                </c:pt>
                <c:pt idx="6416">
                  <c:v>3493.5659999999998</c:v>
                </c:pt>
                <c:pt idx="6417">
                  <c:v>3494.049</c:v>
                </c:pt>
                <c:pt idx="6418">
                  <c:v>3494.5309999999999</c:v>
                </c:pt>
                <c:pt idx="6419">
                  <c:v>3495.0129999999999</c:v>
                </c:pt>
                <c:pt idx="6420">
                  <c:v>3495.4949999999999</c:v>
                </c:pt>
                <c:pt idx="6421">
                  <c:v>3495.9769999999999</c:v>
                </c:pt>
                <c:pt idx="6422">
                  <c:v>3496.4589999999998</c:v>
                </c:pt>
                <c:pt idx="6423">
                  <c:v>3496.9409999999998</c:v>
                </c:pt>
                <c:pt idx="6424">
                  <c:v>3497.424</c:v>
                </c:pt>
                <c:pt idx="6425">
                  <c:v>3497.9059999999999</c:v>
                </c:pt>
                <c:pt idx="6426">
                  <c:v>3498.3879999999999</c:v>
                </c:pt>
                <c:pt idx="6427">
                  <c:v>3498.87</c:v>
                </c:pt>
                <c:pt idx="6428">
                  <c:v>3499.3519999999999</c:v>
                </c:pt>
                <c:pt idx="6429">
                  <c:v>3499.8339999999998</c:v>
                </c:pt>
                <c:pt idx="6430">
                  <c:v>3500.3159999999998</c:v>
                </c:pt>
                <c:pt idx="6431">
                  <c:v>3500.799</c:v>
                </c:pt>
                <c:pt idx="6432">
                  <c:v>3501.2809999999999</c:v>
                </c:pt>
                <c:pt idx="6433">
                  <c:v>3501.7629999999999</c:v>
                </c:pt>
                <c:pt idx="6434">
                  <c:v>3502.2449999999999</c:v>
                </c:pt>
                <c:pt idx="6435">
                  <c:v>3502.7269999999999</c:v>
                </c:pt>
                <c:pt idx="6436">
                  <c:v>3503.2089999999998</c:v>
                </c:pt>
                <c:pt idx="6437">
                  <c:v>3503.6909999999998</c:v>
                </c:pt>
                <c:pt idx="6438">
                  <c:v>3504.174</c:v>
                </c:pt>
                <c:pt idx="6439">
                  <c:v>3504.6559999999999</c:v>
                </c:pt>
                <c:pt idx="6440">
                  <c:v>3505.1379999999999</c:v>
                </c:pt>
                <c:pt idx="6441">
                  <c:v>3505.62</c:v>
                </c:pt>
                <c:pt idx="6442">
                  <c:v>3506.1019999999999</c:v>
                </c:pt>
                <c:pt idx="6443">
                  <c:v>3506.5839999999998</c:v>
                </c:pt>
                <c:pt idx="6444">
                  <c:v>3507.0659999999998</c:v>
                </c:pt>
                <c:pt idx="6445">
                  <c:v>3507.5479999999998</c:v>
                </c:pt>
                <c:pt idx="6446">
                  <c:v>3508.0309999999999</c:v>
                </c:pt>
                <c:pt idx="6447">
                  <c:v>3508.5129999999999</c:v>
                </c:pt>
                <c:pt idx="6448">
                  <c:v>3508.9949999999999</c:v>
                </c:pt>
                <c:pt idx="6449">
                  <c:v>3509.4769999999999</c:v>
                </c:pt>
                <c:pt idx="6450">
                  <c:v>3509.9589999999998</c:v>
                </c:pt>
                <c:pt idx="6451">
                  <c:v>3510.4409999999998</c:v>
                </c:pt>
                <c:pt idx="6452">
                  <c:v>3510.9229999999998</c:v>
                </c:pt>
                <c:pt idx="6453">
                  <c:v>3511.4059999999999</c:v>
                </c:pt>
                <c:pt idx="6454">
                  <c:v>3511.8879999999999</c:v>
                </c:pt>
                <c:pt idx="6455">
                  <c:v>3512.37</c:v>
                </c:pt>
                <c:pt idx="6456">
                  <c:v>3512.8519999999999</c:v>
                </c:pt>
                <c:pt idx="6457">
                  <c:v>3513.3339999999998</c:v>
                </c:pt>
                <c:pt idx="6458">
                  <c:v>3513.8159999999998</c:v>
                </c:pt>
                <c:pt idx="6459">
                  <c:v>3514.2979999999998</c:v>
                </c:pt>
                <c:pt idx="6460">
                  <c:v>3514.7809999999999</c:v>
                </c:pt>
                <c:pt idx="6461">
                  <c:v>3515.2629999999999</c:v>
                </c:pt>
                <c:pt idx="6462">
                  <c:v>3515.7449999999999</c:v>
                </c:pt>
                <c:pt idx="6463">
                  <c:v>3516.2269999999999</c:v>
                </c:pt>
                <c:pt idx="6464">
                  <c:v>3516.7089999999998</c:v>
                </c:pt>
                <c:pt idx="6465">
                  <c:v>3517.1909999999998</c:v>
                </c:pt>
                <c:pt idx="6466">
                  <c:v>3517.6729999999998</c:v>
                </c:pt>
                <c:pt idx="6467">
                  <c:v>3518.1559999999999</c:v>
                </c:pt>
                <c:pt idx="6468">
                  <c:v>3518.6379999999999</c:v>
                </c:pt>
                <c:pt idx="6469">
                  <c:v>3519.12</c:v>
                </c:pt>
                <c:pt idx="6470">
                  <c:v>3519.6019999999999</c:v>
                </c:pt>
                <c:pt idx="6471">
                  <c:v>3520.0839999999998</c:v>
                </c:pt>
                <c:pt idx="6472">
                  <c:v>3520.5659999999998</c:v>
                </c:pt>
                <c:pt idx="6473">
                  <c:v>3521.0479999999998</c:v>
                </c:pt>
                <c:pt idx="6474">
                  <c:v>3521.5309999999999</c:v>
                </c:pt>
                <c:pt idx="6475">
                  <c:v>3522.0120000000002</c:v>
                </c:pt>
                <c:pt idx="6476">
                  <c:v>3522.4949999999999</c:v>
                </c:pt>
                <c:pt idx="6477">
                  <c:v>3522.9769999999999</c:v>
                </c:pt>
                <c:pt idx="6478">
                  <c:v>3523.4589999999998</c:v>
                </c:pt>
                <c:pt idx="6479">
                  <c:v>3523.9409999999998</c:v>
                </c:pt>
                <c:pt idx="6480">
                  <c:v>3524.4229999999998</c:v>
                </c:pt>
                <c:pt idx="6481">
                  <c:v>3524.9050000000002</c:v>
                </c:pt>
                <c:pt idx="6482">
                  <c:v>3525.3870000000002</c:v>
                </c:pt>
                <c:pt idx="6483">
                  <c:v>3525.87</c:v>
                </c:pt>
                <c:pt idx="6484">
                  <c:v>3526.3519999999999</c:v>
                </c:pt>
                <c:pt idx="6485">
                  <c:v>3526.8339999999998</c:v>
                </c:pt>
                <c:pt idx="6486">
                  <c:v>3527.3159999999998</c:v>
                </c:pt>
                <c:pt idx="6487">
                  <c:v>3527.7979999999998</c:v>
                </c:pt>
                <c:pt idx="6488">
                  <c:v>3528.28</c:v>
                </c:pt>
                <c:pt idx="6489">
                  <c:v>3528.7620000000002</c:v>
                </c:pt>
                <c:pt idx="6490">
                  <c:v>3529.2449999999999</c:v>
                </c:pt>
                <c:pt idx="6491">
                  <c:v>3529.7269999999999</c:v>
                </c:pt>
                <c:pt idx="6492">
                  <c:v>3530.2089999999998</c:v>
                </c:pt>
                <c:pt idx="6493">
                  <c:v>3530.6909999999998</c:v>
                </c:pt>
                <c:pt idx="6494">
                  <c:v>3531.1729999999998</c:v>
                </c:pt>
                <c:pt idx="6495">
                  <c:v>3531.6550000000002</c:v>
                </c:pt>
                <c:pt idx="6496">
                  <c:v>3532.1370000000002</c:v>
                </c:pt>
                <c:pt idx="6497">
                  <c:v>3532.62</c:v>
                </c:pt>
                <c:pt idx="6498">
                  <c:v>3533.1019999999999</c:v>
                </c:pt>
                <c:pt idx="6499">
                  <c:v>3533.5839999999998</c:v>
                </c:pt>
                <c:pt idx="6500">
                  <c:v>3534.0659999999998</c:v>
                </c:pt>
                <c:pt idx="6501">
                  <c:v>3534.5479999999998</c:v>
                </c:pt>
                <c:pt idx="6502">
                  <c:v>3535.03</c:v>
                </c:pt>
                <c:pt idx="6503">
                  <c:v>3535.5120000000002</c:v>
                </c:pt>
                <c:pt idx="6504">
                  <c:v>3535.9949999999999</c:v>
                </c:pt>
                <c:pt idx="6505">
                  <c:v>3536.4769999999999</c:v>
                </c:pt>
                <c:pt idx="6506">
                  <c:v>3536.9589999999998</c:v>
                </c:pt>
                <c:pt idx="6507">
                  <c:v>3537.4409999999998</c:v>
                </c:pt>
                <c:pt idx="6508">
                  <c:v>3537.9229999999998</c:v>
                </c:pt>
                <c:pt idx="6509">
                  <c:v>3538.4050000000002</c:v>
                </c:pt>
                <c:pt idx="6510">
                  <c:v>3538.8870000000002</c:v>
                </c:pt>
                <c:pt idx="6511">
                  <c:v>3539.3690000000001</c:v>
                </c:pt>
                <c:pt idx="6512">
                  <c:v>3539.8519999999999</c:v>
                </c:pt>
                <c:pt idx="6513">
                  <c:v>3540.3339999999998</c:v>
                </c:pt>
                <c:pt idx="6514">
                  <c:v>3540.8159999999998</c:v>
                </c:pt>
                <c:pt idx="6515">
                  <c:v>3541.2979999999998</c:v>
                </c:pt>
                <c:pt idx="6516">
                  <c:v>3541.78</c:v>
                </c:pt>
                <c:pt idx="6517">
                  <c:v>3542.2620000000002</c:v>
                </c:pt>
                <c:pt idx="6518">
                  <c:v>3542.7440000000001</c:v>
                </c:pt>
                <c:pt idx="6519">
                  <c:v>3543.2269999999999</c:v>
                </c:pt>
                <c:pt idx="6520">
                  <c:v>3543.7089999999998</c:v>
                </c:pt>
                <c:pt idx="6521">
                  <c:v>3544.1909999999998</c:v>
                </c:pt>
                <c:pt idx="6522">
                  <c:v>3544.6729999999998</c:v>
                </c:pt>
                <c:pt idx="6523">
                  <c:v>3545.1550000000002</c:v>
                </c:pt>
                <c:pt idx="6524">
                  <c:v>3545.6370000000002</c:v>
                </c:pt>
                <c:pt idx="6525">
                  <c:v>3546.1190000000001</c:v>
                </c:pt>
                <c:pt idx="6526">
                  <c:v>3546.6019999999999</c:v>
                </c:pt>
                <c:pt idx="6527">
                  <c:v>3547.0839999999998</c:v>
                </c:pt>
                <c:pt idx="6528">
                  <c:v>3547.5659999999998</c:v>
                </c:pt>
                <c:pt idx="6529">
                  <c:v>3548.0479999999998</c:v>
                </c:pt>
                <c:pt idx="6530">
                  <c:v>3548.53</c:v>
                </c:pt>
                <c:pt idx="6531">
                  <c:v>3549.0120000000002</c:v>
                </c:pt>
                <c:pt idx="6532">
                  <c:v>3549.4940000000001</c:v>
                </c:pt>
                <c:pt idx="6533">
                  <c:v>3549.9769999999999</c:v>
                </c:pt>
                <c:pt idx="6534">
                  <c:v>3550.4589999999998</c:v>
                </c:pt>
                <c:pt idx="6535">
                  <c:v>3550.9409999999998</c:v>
                </c:pt>
                <c:pt idx="6536">
                  <c:v>3551.4229999999998</c:v>
                </c:pt>
                <c:pt idx="6537">
                  <c:v>3551.9050000000002</c:v>
                </c:pt>
                <c:pt idx="6538">
                  <c:v>3552.3870000000002</c:v>
                </c:pt>
                <c:pt idx="6539">
                  <c:v>3552.8690000000001</c:v>
                </c:pt>
                <c:pt idx="6540">
                  <c:v>3553.3519999999999</c:v>
                </c:pt>
                <c:pt idx="6541">
                  <c:v>3553.8339999999998</c:v>
                </c:pt>
                <c:pt idx="6542">
                  <c:v>3554.3159999999998</c:v>
                </c:pt>
                <c:pt idx="6543">
                  <c:v>3554.7979999999998</c:v>
                </c:pt>
                <c:pt idx="6544">
                  <c:v>3555.28</c:v>
                </c:pt>
                <c:pt idx="6545">
                  <c:v>3555.7620000000002</c:v>
                </c:pt>
                <c:pt idx="6546">
                  <c:v>3556.2440000000001</c:v>
                </c:pt>
                <c:pt idx="6547">
                  <c:v>3556.7269999999999</c:v>
                </c:pt>
                <c:pt idx="6548">
                  <c:v>3557.2080000000001</c:v>
                </c:pt>
                <c:pt idx="6549">
                  <c:v>3557.6909999999998</c:v>
                </c:pt>
                <c:pt idx="6550">
                  <c:v>3558.1729999999998</c:v>
                </c:pt>
                <c:pt idx="6551">
                  <c:v>3558.6550000000002</c:v>
                </c:pt>
                <c:pt idx="6552">
                  <c:v>3559.1370000000002</c:v>
                </c:pt>
                <c:pt idx="6553">
                  <c:v>3559.6190000000001</c:v>
                </c:pt>
                <c:pt idx="6554">
                  <c:v>3560.1010000000001</c:v>
                </c:pt>
                <c:pt idx="6555">
                  <c:v>3560.5830000000001</c:v>
                </c:pt>
                <c:pt idx="6556">
                  <c:v>3561.0659999999998</c:v>
                </c:pt>
                <c:pt idx="6557">
                  <c:v>3561.5479999999998</c:v>
                </c:pt>
                <c:pt idx="6558">
                  <c:v>3562.03</c:v>
                </c:pt>
                <c:pt idx="6559">
                  <c:v>3562.5120000000002</c:v>
                </c:pt>
                <c:pt idx="6560">
                  <c:v>3562.9940000000001</c:v>
                </c:pt>
                <c:pt idx="6561">
                  <c:v>3563.4760000000001</c:v>
                </c:pt>
                <c:pt idx="6562">
                  <c:v>3563.9580000000001</c:v>
                </c:pt>
                <c:pt idx="6563">
                  <c:v>3564.4409999999998</c:v>
                </c:pt>
                <c:pt idx="6564">
                  <c:v>3564.9229999999998</c:v>
                </c:pt>
                <c:pt idx="6565">
                  <c:v>3565.4050000000002</c:v>
                </c:pt>
                <c:pt idx="6566">
                  <c:v>3565.8870000000002</c:v>
                </c:pt>
                <c:pt idx="6567">
                  <c:v>3566.3690000000001</c:v>
                </c:pt>
                <c:pt idx="6568">
                  <c:v>3566.8510000000001</c:v>
                </c:pt>
                <c:pt idx="6569">
                  <c:v>3567.3330000000001</c:v>
                </c:pt>
                <c:pt idx="6570">
                  <c:v>3567.8159999999998</c:v>
                </c:pt>
                <c:pt idx="6571">
                  <c:v>3568.2979999999998</c:v>
                </c:pt>
                <c:pt idx="6572">
                  <c:v>3568.78</c:v>
                </c:pt>
                <c:pt idx="6573">
                  <c:v>3569.2620000000002</c:v>
                </c:pt>
                <c:pt idx="6574">
                  <c:v>3569.7440000000001</c:v>
                </c:pt>
                <c:pt idx="6575">
                  <c:v>3570.2260000000001</c:v>
                </c:pt>
                <c:pt idx="6576">
                  <c:v>3570.7080000000001</c:v>
                </c:pt>
                <c:pt idx="6577">
                  <c:v>3571.1909999999998</c:v>
                </c:pt>
                <c:pt idx="6578">
                  <c:v>3571.6729999999998</c:v>
                </c:pt>
                <c:pt idx="6579">
                  <c:v>3572.1550000000002</c:v>
                </c:pt>
                <c:pt idx="6580">
                  <c:v>3572.6370000000002</c:v>
                </c:pt>
                <c:pt idx="6581">
                  <c:v>3573.1190000000001</c:v>
                </c:pt>
                <c:pt idx="6582">
                  <c:v>3573.6010000000001</c:v>
                </c:pt>
                <c:pt idx="6583">
                  <c:v>3574.0830000000001</c:v>
                </c:pt>
                <c:pt idx="6584">
                  <c:v>3574.5650000000001</c:v>
                </c:pt>
                <c:pt idx="6585">
                  <c:v>3575.0479999999998</c:v>
                </c:pt>
                <c:pt idx="6586">
                  <c:v>3575.53</c:v>
                </c:pt>
                <c:pt idx="6587">
                  <c:v>3576.0120000000002</c:v>
                </c:pt>
                <c:pt idx="6588">
                  <c:v>3576.4940000000001</c:v>
                </c:pt>
                <c:pt idx="6589">
                  <c:v>3576.9760000000001</c:v>
                </c:pt>
                <c:pt idx="6590">
                  <c:v>3577.4580000000001</c:v>
                </c:pt>
                <c:pt idx="6591">
                  <c:v>3577.94</c:v>
                </c:pt>
                <c:pt idx="6592">
                  <c:v>3578.4229999999998</c:v>
                </c:pt>
                <c:pt idx="6593">
                  <c:v>3578.9050000000002</c:v>
                </c:pt>
                <c:pt idx="6594">
                  <c:v>3579.3870000000002</c:v>
                </c:pt>
                <c:pt idx="6595">
                  <c:v>3579.8690000000001</c:v>
                </c:pt>
                <c:pt idx="6596">
                  <c:v>3580.3510000000001</c:v>
                </c:pt>
                <c:pt idx="6597">
                  <c:v>3580.8330000000001</c:v>
                </c:pt>
                <c:pt idx="6598">
                  <c:v>3581.3150000000001</c:v>
                </c:pt>
                <c:pt idx="6599">
                  <c:v>3581.7979999999998</c:v>
                </c:pt>
                <c:pt idx="6600">
                  <c:v>3582.28</c:v>
                </c:pt>
                <c:pt idx="6601">
                  <c:v>3582.7620000000002</c:v>
                </c:pt>
                <c:pt idx="6602">
                  <c:v>3583.2440000000001</c:v>
                </c:pt>
                <c:pt idx="6603">
                  <c:v>3583.7260000000001</c:v>
                </c:pt>
                <c:pt idx="6604">
                  <c:v>3584.2080000000001</c:v>
                </c:pt>
                <c:pt idx="6605">
                  <c:v>3584.69</c:v>
                </c:pt>
                <c:pt idx="6606">
                  <c:v>3585.1729999999998</c:v>
                </c:pt>
                <c:pt idx="6607">
                  <c:v>3585.6550000000002</c:v>
                </c:pt>
                <c:pt idx="6608">
                  <c:v>3586.1370000000002</c:v>
                </c:pt>
                <c:pt idx="6609">
                  <c:v>3586.6190000000001</c:v>
                </c:pt>
                <c:pt idx="6610">
                  <c:v>3587.1010000000001</c:v>
                </c:pt>
                <c:pt idx="6611">
                  <c:v>3587.5830000000001</c:v>
                </c:pt>
                <c:pt idx="6612">
                  <c:v>3588.0650000000001</c:v>
                </c:pt>
                <c:pt idx="6613">
                  <c:v>3588.5479999999998</c:v>
                </c:pt>
                <c:pt idx="6614">
                  <c:v>3589.03</c:v>
                </c:pt>
                <c:pt idx="6615">
                  <c:v>3589.5120000000002</c:v>
                </c:pt>
                <c:pt idx="6616">
                  <c:v>3589.9940000000001</c:v>
                </c:pt>
                <c:pt idx="6617">
                  <c:v>3590.4760000000001</c:v>
                </c:pt>
                <c:pt idx="6618">
                  <c:v>3590.9580000000001</c:v>
                </c:pt>
                <c:pt idx="6619">
                  <c:v>3591.44</c:v>
                </c:pt>
                <c:pt idx="6620">
                  <c:v>3591.922</c:v>
                </c:pt>
                <c:pt idx="6621">
                  <c:v>3592.4050000000002</c:v>
                </c:pt>
                <c:pt idx="6622">
                  <c:v>3592.8870000000002</c:v>
                </c:pt>
                <c:pt idx="6623">
                  <c:v>3593.3690000000001</c:v>
                </c:pt>
                <c:pt idx="6624">
                  <c:v>3593.8510000000001</c:v>
                </c:pt>
                <c:pt idx="6625">
                  <c:v>3594.3330000000001</c:v>
                </c:pt>
                <c:pt idx="6626">
                  <c:v>3594.8150000000001</c:v>
                </c:pt>
                <c:pt idx="6627">
                  <c:v>3595.297</c:v>
                </c:pt>
                <c:pt idx="6628">
                  <c:v>3595.78</c:v>
                </c:pt>
                <c:pt idx="6629">
                  <c:v>3596.2620000000002</c:v>
                </c:pt>
                <c:pt idx="6630">
                  <c:v>3596.7440000000001</c:v>
                </c:pt>
                <c:pt idx="6631">
                  <c:v>3597.2260000000001</c:v>
                </c:pt>
                <c:pt idx="6632">
                  <c:v>3597.7080000000001</c:v>
                </c:pt>
                <c:pt idx="6633">
                  <c:v>3598.19</c:v>
                </c:pt>
                <c:pt idx="6634">
                  <c:v>3598.672</c:v>
                </c:pt>
                <c:pt idx="6635">
                  <c:v>3599.1550000000002</c:v>
                </c:pt>
                <c:pt idx="6636">
                  <c:v>3599.6370000000002</c:v>
                </c:pt>
                <c:pt idx="6637">
                  <c:v>3600.1190000000001</c:v>
                </c:pt>
                <c:pt idx="6638">
                  <c:v>3600.6010000000001</c:v>
                </c:pt>
                <c:pt idx="6639">
                  <c:v>3601.0830000000001</c:v>
                </c:pt>
                <c:pt idx="6640">
                  <c:v>3601.5650000000001</c:v>
                </c:pt>
                <c:pt idx="6641">
                  <c:v>3602.047</c:v>
                </c:pt>
                <c:pt idx="6642">
                  <c:v>3602.53</c:v>
                </c:pt>
                <c:pt idx="6643">
                  <c:v>3603.0120000000002</c:v>
                </c:pt>
                <c:pt idx="6644">
                  <c:v>3603.4940000000001</c:v>
                </c:pt>
                <c:pt idx="6645">
                  <c:v>3603.9760000000001</c:v>
                </c:pt>
                <c:pt idx="6646">
                  <c:v>3604.4580000000001</c:v>
                </c:pt>
                <c:pt idx="6647">
                  <c:v>3604.94</c:v>
                </c:pt>
                <c:pt idx="6648">
                  <c:v>3605.422</c:v>
                </c:pt>
                <c:pt idx="6649">
                  <c:v>3605.9050000000002</c:v>
                </c:pt>
                <c:pt idx="6650">
                  <c:v>3606.386</c:v>
                </c:pt>
                <c:pt idx="6651">
                  <c:v>3606.8690000000001</c:v>
                </c:pt>
                <c:pt idx="6652">
                  <c:v>3607.3510000000001</c:v>
                </c:pt>
                <c:pt idx="6653">
                  <c:v>3607.8330000000001</c:v>
                </c:pt>
                <c:pt idx="6654">
                  <c:v>3608.3150000000001</c:v>
                </c:pt>
                <c:pt idx="6655">
                  <c:v>3608.797</c:v>
                </c:pt>
                <c:pt idx="6656">
                  <c:v>3609.279</c:v>
                </c:pt>
                <c:pt idx="6657">
                  <c:v>3609.761</c:v>
                </c:pt>
                <c:pt idx="6658">
                  <c:v>3610.2440000000001</c:v>
                </c:pt>
                <c:pt idx="6659">
                  <c:v>3610.7260000000001</c:v>
                </c:pt>
                <c:pt idx="6660">
                  <c:v>3611.2080000000001</c:v>
                </c:pt>
                <c:pt idx="6661">
                  <c:v>3611.69</c:v>
                </c:pt>
                <c:pt idx="6662">
                  <c:v>3612.172</c:v>
                </c:pt>
                <c:pt idx="6663">
                  <c:v>3612.654</c:v>
                </c:pt>
                <c:pt idx="6664">
                  <c:v>3613.136</c:v>
                </c:pt>
                <c:pt idx="6665">
                  <c:v>3613.6190000000001</c:v>
                </c:pt>
                <c:pt idx="6666">
                  <c:v>3614.1010000000001</c:v>
                </c:pt>
                <c:pt idx="6667">
                  <c:v>3614.5830000000001</c:v>
                </c:pt>
                <c:pt idx="6668">
                  <c:v>3615.0650000000001</c:v>
                </c:pt>
                <c:pt idx="6669">
                  <c:v>3615.547</c:v>
                </c:pt>
                <c:pt idx="6670">
                  <c:v>3616.029</c:v>
                </c:pt>
                <c:pt idx="6671">
                  <c:v>3616.511</c:v>
                </c:pt>
                <c:pt idx="6672">
                  <c:v>3616.9940000000001</c:v>
                </c:pt>
                <c:pt idx="6673">
                  <c:v>3617.4760000000001</c:v>
                </c:pt>
                <c:pt idx="6674">
                  <c:v>3617.9580000000001</c:v>
                </c:pt>
                <c:pt idx="6675">
                  <c:v>3618.44</c:v>
                </c:pt>
                <c:pt idx="6676">
                  <c:v>3618.922</c:v>
                </c:pt>
                <c:pt idx="6677">
                  <c:v>3619.404</c:v>
                </c:pt>
                <c:pt idx="6678">
                  <c:v>3619.886</c:v>
                </c:pt>
                <c:pt idx="6679">
                  <c:v>3620.3690000000001</c:v>
                </c:pt>
                <c:pt idx="6680">
                  <c:v>3620.8510000000001</c:v>
                </c:pt>
                <c:pt idx="6681">
                  <c:v>3621.3330000000001</c:v>
                </c:pt>
                <c:pt idx="6682">
                  <c:v>3621.8150000000001</c:v>
                </c:pt>
                <c:pt idx="6683">
                  <c:v>3622.297</c:v>
                </c:pt>
                <c:pt idx="6684">
                  <c:v>3622.779</c:v>
                </c:pt>
                <c:pt idx="6685">
                  <c:v>3623.261</c:v>
                </c:pt>
                <c:pt idx="6686">
                  <c:v>3623.7429999999999</c:v>
                </c:pt>
                <c:pt idx="6687">
                  <c:v>3624.2260000000001</c:v>
                </c:pt>
                <c:pt idx="6688">
                  <c:v>3624.7080000000001</c:v>
                </c:pt>
                <c:pt idx="6689">
                  <c:v>3625.19</c:v>
                </c:pt>
                <c:pt idx="6690">
                  <c:v>3625.672</c:v>
                </c:pt>
                <c:pt idx="6691">
                  <c:v>3626.154</c:v>
                </c:pt>
                <c:pt idx="6692">
                  <c:v>3626.636</c:v>
                </c:pt>
                <c:pt idx="6693">
                  <c:v>3627.1179999999999</c:v>
                </c:pt>
                <c:pt idx="6694">
                  <c:v>3627.6010000000001</c:v>
                </c:pt>
                <c:pt idx="6695">
                  <c:v>3628.0830000000001</c:v>
                </c:pt>
                <c:pt idx="6696">
                  <c:v>3628.5650000000001</c:v>
                </c:pt>
                <c:pt idx="6697">
                  <c:v>3629.047</c:v>
                </c:pt>
                <c:pt idx="6698">
                  <c:v>3629.529</c:v>
                </c:pt>
                <c:pt idx="6699">
                  <c:v>3630.011</c:v>
                </c:pt>
                <c:pt idx="6700">
                  <c:v>3630.4929999999999</c:v>
                </c:pt>
                <c:pt idx="6701">
                  <c:v>3630.9760000000001</c:v>
                </c:pt>
                <c:pt idx="6702">
                  <c:v>3631.4580000000001</c:v>
                </c:pt>
                <c:pt idx="6703">
                  <c:v>3631.94</c:v>
                </c:pt>
                <c:pt idx="6704">
                  <c:v>3632.422</c:v>
                </c:pt>
                <c:pt idx="6705">
                  <c:v>3632.904</c:v>
                </c:pt>
                <c:pt idx="6706">
                  <c:v>3633.386</c:v>
                </c:pt>
                <c:pt idx="6707">
                  <c:v>3633.8679999999999</c:v>
                </c:pt>
                <c:pt idx="6708">
                  <c:v>3634.3510000000001</c:v>
                </c:pt>
                <c:pt idx="6709">
                  <c:v>3634.8330000000001</c:v>
                </c:pt>
                <c:pt idx="6710">
                  <c:v>3635.3150000000001</c:v>
                </c:pt>
                <c:pt idx="6711">
                  <c:v>3635.797</c:v>
                </c:pt>
                <c:pt idx="6712">
                  <c:v>3636.279</c:v>
                </c:pt>
                <c:pt idx="6713">
                  <c:v>3636.761</c:v>
                </c:pt>
                <c:pt idx="6714">
                  <c:v>3637.2429999999999</c:v>
                </c:pt>
                <c:pt idx="6715">
                  <c:v>3637.7260000000001</c:v>
                </c:pt>
                <c:pt idx="6716">
                  <c:v>3638.2080000000001</c:v>
                </c:pt>
                <c:pt idx="6717">
                  <c:v>3638.69</c:v>
                </c:pt>
                <c:pt idx="6718">
                  <c:v>3639.172</c:v>
                </c:pt>
                <c:pt idx="6719">
                  <c:v>3639.654</c:v>
                </c:pt>
                <c:pt idx="6720">
                  <c:v>3640.136</c:v>
                </c:pt>
                <c:pt idx="6721">
                  <c:v>3640.6179999999999</c:v>
                </c:pt>
                <c:pt idx="6722">
                  <c:v>3641.1010000000001</c:v>
                </c:pt>
                <c:pt idx="6723">
                  <c:v>3641.5830000000001</c:v>
                </c:pt>
                <c:pt idx="6724">
                  <c:v>3642.0650000000001</c:v>
                </c:pt>
                <c:pt idx="6725">
                  <c:v>3642.547</c:v>
                </c:pt>
                <c:pt idx="6726">
                  <c:v>3643.029</c:v>
                </c:pt>
                <c:pt idx="6727">
                  <c:v>3643.511</c:v>
                </c:pt>
                <c:pt idx="6728">
                  <c:v>3643.9929999999999</c:v>
                </c:pt>
                <c:pt idx="6729">
                  <c:v>3644.4749999999999</c:v>
                </c:pt>
                <c:pt idx="6730">
                  <c:v>3644.9580000000001</c:v>
                </c:pt>
                <c:pt idx="6731">
                  <c:v>3645.44</c:v>
                </c:pt>
                <c:pt idx="6732">
                  <c:v>3645.922</c:v>
                </c:pt>
                <c:pt idx="6733">
                  <c:v>3646.404</c:v>
                </c:pt>
                <c:pt idx="6734">
                  <c:v>3646.886</c:v>
                </c:pt>
                <c:pt idx="6735">
                  <c:v>3647.3679999999999</c:v>
                </c:pt>
                <c:pt idx="6736">
                  <c:v>3647.85</c:v>
                </c:pt>
                <c:pt idx="6737">
                  <c:v>3648.3330000000001</c:v>
                </c:pt>
                <c:pt idx="6738">
                  <c:v>3648.8150000000001</c:v>
                </c:pt>
                <c:pt idx="6739">
                  <c:v>3649.297</c:v>
                </c:pt>
                <c:pt idx="6740">
                  <c:v>3649.779</c:v>
                </c:pt>
                <c:pt idx="6741">
                  <c:v>3650.261</c:v>
                </c:pt>
                <c:pt idx="6742">
                  <c:v>3650.7429999999999</c:v>
                </c:pt>
                <c:pt idx="6743">
                  <c:v>3651.2249999999999</c:v>
                </c:pt>
                <c:pt idx="6744">
                  <c:v>3651.7080000000001</c:v>
                </c:pt>
                <c:pt idx="6745">
                  <c:v>3652.19</c:v>
                </c:pt>
                <c:pt idx="6746">
                  <c:v>3652.672</c:v>
                </c:pt>
                <c:pt idx="6747">
                  <c:v>3653.154</c:v>
                </c:pt>
                <c:pt idx="6748">
                  <c:v>3653.636</c:v>
                </c:pt>
                <c:pt idx="6749">
                  <c:v>3654.1179999999999</c:v>
                </c:pt>
                <c:pt idx="6750">
                  <c:v>3654.6</c:v>
                </c:pt>
                <c:pt idx="6751">
                  <c:v>3655.0830000000001</c:v>
                </c:pt>
                <c:pt idx="6752">
                  <c:v>3655.5650000000001</c:v>
                </c:pt>
                <c:pt idx="6753">
                  <c:v>3656.047</c:v>
                </c:pt>
                <c:pt idx="6754">
                  <c:v>3656.529</c:v>
                </c:pt>
                <c:pt idx="6755">
                  <c:v>3657.011</c:v>
                </c:pt>
                <c:pt idx="6756">
                  <c:v>3657.4929999999999</c:v>
                </c:pt>
                <c:pt idx="6757">
                  <c:v>3657.9749999999999</c:v>
                </c:pt>
                <c:pt idx="6758">
                  <c:v>3658.4580000000001</c:v>
                </c:pt>
                <c:pt idx="6759">
                  <c:v>3658.9389999999999</c:v>
                </c:pt>
                <c:pt idx="6760">
                  <c:v>3659.422</c:v>
                </c:pt>
                <c:pt idx="6761">
                  <c:v>3659.904</c:v>
                </c:pt>
                <c:pt idx="6762">
                  <c:v>3660.386</c:v>
                </c:pt>
                <c:pt idx="6763">
                  <c:v>3660.8679999999999</c:v>
                </c:pt>
                <c:pt idx="6764">
                  <c:v>3661.35</c:v>
                </c:pt>
                <c:pt idx="6765">
                  <c:v>3661.8319999999999</c:v>
                </c:pt>
                <c:pt idx="6766">
                  <c:v>3662.3139999999999</c:v>
                </c:pt>
                <c:pt idx="6767">
                  <c:v>3662.797</c:v>
                </c:pt>
                <c:pt idx="6768">
                  <c:v>3663.279</c:v>
                </c:pt>
                <c:pt idx="6769">
                  <c:v>3663.761</c:v>
                </c:pt>
                <c:pt idx="6770">
                  <c:v>3664.2429999999999</c:v>
                </c:pt>
                <c:pt idx="6771">
                  <c:v>3664.7249999999999</c:v>
                </c:pt>
                <c:pt idx="6772">
                  <c:v>3665.2069999999999</c:v>
                </c:pt>
                <c:pt idx="6773">
                  <c:v>3665.6889999999999</c:v>
                </c:pt>
                <c:pt idx="6774">
                  <c:v>3666.172</c:v>
                </c:pt>
                <c:pt idx="6775">
                  <c:v>3666.654</c:v>
                </c:pt>
                <c:pt idx="6776">
                  <c:v>3667.136</c:v>
                </c:pt>
                <c:pt idx="6777">
                  <c:v>3667.6179999999999</c:v>
                </c:pt>
                <c:pt idx="6778">
                  <c:v>3668.1</c:v>
                </c:pt>
                <c:pt idx="6779">
                  <c:v>3668.5819999999999</c:v>
                </c:pt>
                <c:pt idx="6780">
                  <c:v>3669.0639999999999</c:v>
                </c:pt>
                <c:pt idx="6781">
                  <c:v>3669.547</c:v>
                </c:pt>
                <c:pt idx="6782">
                  <c:v>3670.029</c:v>
                </c:pt>
                <c:pt idx="6783">
                  <c:v>3670.511</c:v>
                </c:pt>
                <c:pt idx="6784">
                  <c:v>3670.9929999999999</c:v>
                </c:pt>
                <c:pt idx="6785">
                  <c:v>3671.4749999999999</c:v>
                </c:pt>
                <c:pt idx="6786">
                  <c:v>3671.9569999999999</c:v>
                </c:pt>
                <c:pt idx="6787">
                  <c:v>3672.4389999999999</c:v>
                </c:pt>
                <c:pt idx="6788">
                  <c:v>3672.922</c:v>
                </c:pt>
                <c:pt idx="6789">
                  <c:v>3673.404</c:v>
                </c:pt>
                <c:pt idx="6790">
                  <c:v>3673.886</c:v>
                </c:pt>
                <c:pt idx="6791">
                  <c:v>3674.3679999999999</c:v>
                </c:pt>
                <c:pt idx="6792">
                  <c:v>3674.85</c:v>
                </c:pt>
                <c:pt idx="6793">
                  <c:v>3675.3319999999999</c:v>
                </c:pt>
                <c:pt idx="6794">
                  <c:v>3675.8139999999999</c:v>
                </c:pt>
                <c:pt idx="6795">
                  <c:v>3676.2959999999998</c:v>
                </c:pt>
                <c:pt idx="6796">
                  <c:v>3676.779</c:v>
                </c:pt>
                <c:pt idx="6797">
                  <c:v>3677.261</c:v>
                </c:pt>
                <c:pt idx="6798">
                  <c:v>3677.7429999999999</c:v>
                </c:pt>
                <c:pt idx="6799">
                  <c:v>3678.2249999999999</c:v>
                </c:pt>
                <c:pt idx="6800">
                  <c:v>3678.7069999999999</c:v>
                </c:pt>
                <c:pt idx="6801">
                  <c:v>3679.1889999999999</c:v>
                </c:pt>
                <c:pt idx="6802">
                  <c:v>3679.6709999999998</c:v>
                </c:pt>
                <c:pt idx="6803">
                  <c:v>3680.154</c:v>
                </c:pt>
                <c:pt idx="6804">
                  <c:v>3680.636</c:v>
                </c:pt>
                <c:pt idx="6805">
                  <c:v>3681.1179999999999</c:v>
                </c:pt>
                <c:pt idx="6806">
                  <c:v>3681.6</c:v>
                </c:pt>
                <c:pt idx="6807">
                  <c:v>3682.0819999999999</c:v>
                </c:pt>
                <c:pt idx="6808">
                  <c:v>3682.5639999999999</c:v>
                </c:pt>
                <c:pt idx="6809">
                  <c:v>3683.0459999999998</c:v>
                </c:pt>
                <c:pt idx="6810">
                  <c:v>3683.529</c:v>
                </c:pt>
                <c:pt idx="6811">
                  <c:v>3684.011</c:v>
                </c:pt>
                <c:pt idx="6812">
                  <c:v>3684.4929999999999</c:v>
                </c:pt>
                <c:pt idx="6813">
                  <c:v>3684.9749999999999</c:v>
                </c:pt>
                <c:pt idx="6814">
                  <c:v>3685.4569999999999</c:v>
                </c:pt>
                <c:pt idx="6815">
                  <c:v>3685.9389999999999</c:v>
                </c:pt>
                <c:pt idx="6816">
                  <c:v>3686.4209999999998</c:v>
                </c:pt>
                <c:pt idx="6817">
                  <c:v>3686.904</c:v>
                </c:pt>
                <c:pt idx="6818">
                  <c:v>3687.386</c:v>
                </c:pt>
                <c:pt idx="6819">
                  <c:v>3687.8679999999999</c:v>
                </c:pt>
                <c:pt idx="6820">
                  <c:v>3688.35</c:v>
                </c:pt>
                <c:pt idx="6821">
                  <c:v>3688.8319999999999</c:v>
                </c:pt>
                <c:pt idx="6822">
                  <c:v>3689.3139999999999</c:v>
                </c:pt>
                <c:pt idx="6823">
                  <c:v>3689.7959999999998</c:v>
                </c:pt>
                <c:pt idx="6824">
                  <c:v>3690.279</c:v>
                </c:pt>
                <c:pt idx="6825">
                  <c:v>3690.76</c:v>
                </c:pt>
                <c:pt idx="6826">
                  <c:v>3691.2429999999999</c:v>
                </c:pt>
                <c:pt idx="6827">
                  <c:v>3691.7249999999999</c:v>
                </c:pt>
                <c:pt idx="6828">
                  <c:v>3692.2069999999999</c:v>
                </c:pt>
                <c:pt idx="6829">
                  <c:v>3692.6889999999999</c:v>
                </c:pt>
                <c:pt idx="6830">
                  <c:v>3693.1709999999998</c:v>
                </c:pt>
                <c:pt idx="6831">
                  <c:v>3693.6529999999998</c:v>
                </c:pt>
                <c:pt idx="6832">
                  <c:v>3694.1350000000002</c:v>
                </c:pt>
                <c:pt idx="6833">
                  <c:v>3694.6179999999999</c:v>
                </c:pt>
                <c:pt idx="6834">
                  <c:v>3695.1</c:v>
                </c:pt>
                <c:pt idx="6835">
                  <c:v>3695.5819999999999</c:v>
                </c:pt>
                <c:pt idx="6836">
                  <c:v>3696.0639999999999</c:v>
                </c:pt>
                <c:pt idx="6837">
                  <c:v>3696.5459999999998</c:v>
                </c:pt>
                <c:pt idx="6838">
                  <c:v>3697.0279999999998</c:v>
                </c:pt>
                <c:pt idx="6839">
                  <c:v>3697.51</c:v>
                </c:pt>
                <c:pt idx="6840">
                  <c:v>3697.9929999999999</c:v>
                </c:pt>
                <c:pt idx="6841">
                  <c:v>3698.4749999999999</c:v>
                </c:pt>
                <c:pt idx="6842">
                  <c:v>3698.9569999999999</c:v>
                </c:pt>
                <c:pt idx="6843">
                  <c:v>3699.4389999999999</c:v>
                </c:pt>
                <c:pt idx="6844">
                  <c:v>3699.9209999999998</c:v>
                </c:pt>
                <c:pt idx="6845">
                  <c:v>3700.4029999999998</c:v>
                </c:pt>
                <c:pt idx="6846">
                  <c:v>3700.8850000000002</c:v>
                </c:pt>
                <c:pt idx="6847">
                  <c:v>3701.3679999999999</c:v>
                </c:pt>
                <c:pt idx="6848">
                  <c:v>3701.85</c:v>
                </c:pt>
                <c:pt idx="6849">
                  <c:v>3702.3319999999999</c:v>
                </c:pt>
                <c:pt idx="6850">
                  <c:v>3702.8139999999999</c:v>
                </c:pt>
                <c:pt idx="6851">
                  <c:v>3703.2959999999998</c:v>
                </c:pt>
                <c:pt idx="6852">
                  <c:v>3703.7779999999998</c:v>
                </c:pt>
                <c:pt idx="6853">
                  <c:v>3704.26</c:v>
                </c:pt>
                <c:pt idx="6854">
                  <c:v>3704.7429999999999</c:v>
                </c:pt>
                <c:pt idx="6855">
                  <c:v>3705.2249999999999</c:v>
                </c:pt>
                <c:pt idx="6856">
                  <c:v>3705.7069999999999</c:v>
                </c:pt>
                <c:pt idx="6857">
                  <c:v>3706.1889999999999</c:v>
                </c:pt>
                <c:pt idx="6858">
                  <c:v>3706.6709999999998</c:v>
                </c:pt>
                <c:pt idx="6859">
                  <c:v>3707.1529999999998</c:v>
                </c:pt>
                <c:pt idx="6860">
                  <c:v>3707.6350000000002</c:v>
                </c:pt>
                <c:pt idx="6861">
                  <c:v>3708.1170000000002</c:v>
                </c:pt>
                <c:pt idx="6862">
                  <c:v>3708.6</c:v>
                </c:pt>
                <c:pt idx="6863">
                  <c:v>3709.0819999999999</c:v>
                </c:pt>
                <c:pt idx="6864">
                  <c:v>3709.5639999999999</c:v>
                </c:pt>
                <c:pt idx="6865">
                  <c:v>3710.0459999999998</c:v>
                </c:pt>
                <c:pt idx="6866">
                  <c:v>3710.5279999999998</c:v>
                </c:pt>
                <c:pt idx="6867">
                  <c:v>3711.01</c:v>
                </c:pt>
                <c:pt idx="6868">
                  <c:v>3711.4920000000002</c:v>
                </c:pt>
                <c:pt idx="6869">
                  <c:v>3711.9749999999999</c:v>
                </c:pt>
                <c:pt idx="6870">
                  <c:v>3712.4569999999999</c:v>
                </c:pt>
                <c:pt idx="6871">
                  <c:v>3712.9389999999999</c:v>
                </c:pt>
                <c:pt idx="6872">
                  <c:v>3713.4209999999998</c:v>
                </c:pt>
                <c:pt idx="6873">
                  <c:v>3713.9029999999998</c:v>
                </c:pt>
                <c:pt idx="6874">
                  <c:v>3714.3850000000002</c:v>
                </c:pt>
                <c:pt idx="6875">
                  <c:v>3714.8670000000002</c:v>
                </c:pt>
                <c:pt idx="6876">
                  <c:v>3715.35</c:v>
                </c:pt>
                <c:pt idx="6877">
                  <c:v>3715.8319999999999</c:v>
                </c:pt>
                <c:pt idx="6878">
                  <c:v>3716.3139999999999</c:v>
                </c:pt>
                <c:pt idx="6879">
                  <c:v>3716.7959999999998</c:v>
                </c:pt>
                <c:pt idx="6880">
                  <c:v>3717.2779999999998</c:v>
                </c:pt>
                <c:pt idx="6881">
                  <c:v>3717.76</c:v>
                </c:pt>
                <c:pt idx="6882">
                  <c:v>3718.2420000000002</c:v>
                </c:pt>
                <c:pt idx="6883">
                  <c:v>3718.7249999999999</c:v>
                </c:pt>
                <c:pt idx="6884">
                  <c:v>3719.2069999999999</c:v>
                </c:pt>
                <c:pt idx="6885">
                  <c:v>3719.6889999999999</c:v>
                </c:pt>
                <c:pt idx="6886">
                  <c:v>3720.1709999999998</c:v>
                </c:pt>
                <c:pt idx="6887">
                  <c:v>3720.6529999999998</c:v>
                </c:pt>
                <c:pt idx="6888">
                  <c:v>3721.1350000000002</c:v>
                </c:pt>
                <c:pt idx="6889">
                  <c:v>3721.6170000000002</c:v>
                </c:pt>
                <c:pt idx="6890">
                  <c:v>3722.1</c:v>
                </c:pt>
                <c:pt idx="6891">
                  <c:v>3722.5819999999999</c:v>
                </c:pt>
                <c:pt idx="6892">
                  <c:v>3723.0639999999999</c:v>
                </c:pt>
                <c:pt idx="6893">
                  <c:v>3723.5459999999998</c:v>
                </c:pt>
                <c:pt idx="6894">
                  <c:v>3724.0279999999998</c:v>
                </c:pt>
                <c:pt idx="6895">
                  <c:v>3724.51</c:v>
                </c:pt>
                <c:pt idx="6896">
                  <c:v>3724.9920000000002</c:v>
                </c:pt>
                <c:pt idx="6897">
                  <c:v>3725.4749999999999</c:v>
                </c:pt>
                <c:pt idx="6898">
                  <c:v>3725.9569999999999</c:v>
                </c:pt>
                <c:pt idx="6899">
                  <c:v>3726.4389999999999</c:v>
                </c:pt>
                <c:pt idx="6900">
                  <c:v>3726.9209999999998</c:v>
                </c:pt>
                <c:pt idx="6901">
                  <c:v>3727.4029999999998</c:v>
                </c:pt>
                <c:pt idx="6902">
                  <c:v>3727.8850000000002</c:v>
                </c:pt>
                <c:pt idx="6903">
                  <c:v>3728.3670000000002</c:v>
                </c:pt>
                <c:pt idx="6904">
                  <c:v>3728.8490000000002</c:v>
                </c:pt>
                <c:pt idx="6905">
                  <c:v>3729.3319999999999</c:v>
                </c:pt>
                <c:pt idx="6906">
                  <c:v>3729.8139999999999</c:v>
                </c:pt>
                <c:pt idx="6907">
                  <c:v>3730.2959999999998</c:v>
                </c:pt>
                <c:pt idx="6908">
                  <c:v>3730.7779999999998</c:v>
                </c:pt>
                <c:pt idx="6909">
                  <c:v>3731.26</c:v>
                </c:pt>
                <c:pt idx="6910">
                  <c:v>3731.7420000000002</c:v>
                </c:pt>
                <c:pt idx="6911">
                  <c:v>3732.2240000000002</c:v>
                </c:pt>
                <c:pt idx="6912">
                  <c:v>3732.7069999999999</c:v>
                </c:pt>
                <c:pt idx="6913">
                  <c:v>3733.1889999999999</c:v>
                </c:pt>
                <c:pt idx="6914">
                  <c:v>3733.6709999999998</c:v>
                </c:pt>
                <c:pt idx="6915">
                  <c:v>3734.1529999999998</c:v>
                </c:pt>
                <c:pt idx="6916">
                  <c:v>3734.6350000000002</c:v>
                </c:pt>
                <c:pt idx="6917">
                  <c:v>3735.1170000000002</c:v>
                </c:pt>
                <c:pt idx="6918">
                  <c:v>3735.5990000000002</c:v>
                </c:pt>
                <c:pt idx="6919">
                  <c:v>3736.0819999999999</c:v>
                </c:pt>
                <c:pt idx="6920">
                  <c:v>3736.5639999999999</c:v>
                </c:pt>
                <c:pt idx="6921">
                  <c:v>3737.0459999999998</c:v>
                </c:pt>
                <c:pt idx="6922">
                  <c:v>3737.5279999999998</c:v>
                </c:pt>
                <c:pt idx="6923">
                  <c:v>3738.01</c:v>
                </c:pt>
                <c:pt idx="6924">
                  <c:v>3738.4920000000002</c:v>
                </c:pt>
                <c:pt idx="6925">
                  <c:v>3738.9740000000002</c:v>
                </c:pt>
                <c:pt idx="6926">
                  <c:v>3739.4569999999999</c:v>
                </c:pt>
                <c:pt idx="6927">
                  <c:v>3739.9389999999999</c:v>
                </c:pt>
                <c:pt idx="6928">
                  <c:v>3740.4209999999998</c:v>
                </c:pt>
                <c:pt idx="6929">
                  <c:v>3740.9029999999998</c:v>
                </c:pt>
                <c:pt idx="6930">
                  <c:v>3741.3850000000002</c:v>
                </c:pt>
                <c:pt idx="6931">
                  <c:v>3741.8670000000002</c:v>
                </c:pt>
                <c:pt idx="6932">
                  <c:v>3742.3490000000002</c:v>
                </c:pt>
                <c:pt idx="6933">
                  <c:v>3742.8319999999999</c:v>
                </c:pt>
                <c:pt idx="6934">
                  <c:v>3743.3130000000001</c:v>
                </c:pt>
                <c:pt idx="6935">
                  <c:v>3743.7959999999998</c:v>
                </c:pt>
                <c:pt idx="6936">
                  <c:v>3744.2779999999998</c:v>
                </c:pt>
                <c:pt idx="6937">
                  <c:v>3744.76</c:v>
                </c:pt>
                <c:pt idx="6938">
                  <c:v>3745.2420000000002</c:v>
                </c:pt>
                <c:pt idx="6939">
                  <c:v>3745.7240000000002</c:v>
                </c:pt>
                <c:pt idx="6940">
                  <c:v>3746.2060000000001</c:v>
                </c:pt>
                <c:pt idx="6941">
                  <c:v>3746.6880000000001</c:v>
                </c:pt>
                <c:pt idx="6942">
                  <c:v>3747.1709999999998</c:v>
                </c:pt>
                <c:pt idx="6943">
                  <c:v>3747.6529999999998</c:v>
                </c:pt>
                <c:pt idx="6944">
                  <c:v>3748.1350000000002</c:v>
                </c:pt>
                <c:pt idx="6945">
                  <c:v>3748.6170000000002</c:v>
                </c:pt>
                <c:pt idx="6946">
                  <c:v>3749.0990000000002</c:v>
                </c:pt>
                <c:pt idx="6947">
                  <c:v>3749.5810000000001</c:v>
                </c:pt>
                <c:pt idx="6948">
                  <c:v>3750.0630000000001</c:v>
                </c:pt>
                <c:pt idx="6949">
                  <c:v>3750.5459999999998</c:v>
                </c:pt>
                <c:pt idx="6950">
                  <c:v>3751.0279999999998</c:v>
                </c:pt>
                <c:pt idx="6951">
                  <c:v>3751.51</c:v>
                </c:pt>
                <c:pt idx="6952">
                  <c:v>3751.9920000000002</c:v>
                </c:pt>
                <c:pt idx="6953">
                  <c:v>3752.4740000000002</c:v>
                </c:pt>
                <c:pt idx="6954">
                  <c:v>3752.9560000000001</c:v>
                </c:pt>
                <c:pt idx="6955">
                  <c:v>3753.4380000000001</c:v>
                </c:pt>
                <c:pt idx="6956">
                  <c:v>3753.9209999999998</c:v>
                </c:pt>
                <c:pt idx="6957">
                  <c:v>3754.4029999999998</c:v>
                </c:pt>
                <c:pt idx="6958">
                  <c:v>3754.8850000000002</c:v>
                </c:pt>
                <c:pt idx="6959">
                  <c:v>3755.3670000000002</c:v>
                </c:pt>
                <c:pt idx="6960">
                  <c:v>3755.8490000000002</c:v>
                </c:pt>
                <c:pt idx="6961">
                  <c:v>3756.3310000000001</c:v>
                </c:pt>
                <c:pt idx="6962">
                  <c:v>3756.8130000000001</c:v>
                </c:pt>
                <c:pt idx="6963">
                  <c:v>3757.2959999999998</c:v>
                </c:pt>
                <c:pt idx="6964">
                  <c:v>3757.7779999999998</c:v>
                </c:pt>
                <c:pt idx="6965">
                  <c:v>3758.26</c:v>
                </c:pt>
                <c:pt idx="6966">
                  <c:v>3758.7420000000002</c:v>
                </c:pt>
                <c:pt idx="6967">
                  <c:v>3759.2240000000002</c:v>
                </c:pt>
                <c:pt idx="6968">
                  <c:v>3759.7060000000001</c:v>
                </c:pt>
                <c:pt idx="6969">
                  <c:v>3760.1880000000001</c:v>
                </c:pt>
                <c:pt idx="6970">
                  <c:v>3760.67</c:v>
                </c:pt>
                <c:pt idx="6971">
                  <c:v>3761.1529999999998</c:v>
                </c:pt>
                <c:pt idx="6972">
                  <c:v>3761.6350000000002</c:v>
                </c:pt>
                <c:pt idx="6973">
                  <c:v>3762.1170000000002</c:v>
                </c:pt>
                <c:pt idx="6974">
                  <c:v>3762.5990000000002</c:v>
                </c:pt>
                <c:pt idx="6975">
                  <c:v>3763.0810000000001</c:v>
                </c:pt>
                <c:pt idx="6976">
                  <c:v>3763.5630000000001</c:v>
                </c:pt>
                <c:pt idx="6977">
                  <c:v>3764.0450000000001</c:v>
                </c:pt>
                <c:pt idx="6978">
                  <c:v>3764.5279999999998</c:v>
                </c:pt>
                <c:pt idx="6979">
                  <c:v>3765.01</c:v>
                </c:pt>
                <c:pt idx="6980">
                  <c:v>3765.4920000000002</c:v>
                </c:pt>
                <c:pt idx="6981">
                  <c:v>3765.9740000000002</c:v>
                </c:pt>
                <c:pt idx="6982">
                  <c:v>3766.4560000000001</c:v>
                </c:pt>
                <c:pt idx="6983">
                  <c:v>3766.9380000000001</c:v>
                </c:pt>
                <c:pt idx="6984">
                  <c:v>3767.42</c:v>
                </c:pt>
                <c:pt idx="6985">
                  <c:v>3767.9029999999998</c:v>
                </c:pt>
                <c:pt idx="6986">
                  <c:v>3768.3850000000002</c:v>
                </c:pt>
                <c:pt idx="6987">
                  <c:v>3768.8670000000002</c:v>
                </c:pt>
                <c:pt idx="6988">
                  <c:v>3769.3490000000002</c:v>
                </c:pt>
                <c:pt idx="6989">
                  <c:v>3769.8310000000001</c:v>
                </c:pt>
                <c:pt idx="6990">
                  <c:v>3770.3130000000001</c:v>
                </c:pt>
                <c:pt idx="6991">
                  <c:v>3770.7950000000001</c:v>
                </c:pt>
                <c:pt idx="6992">
                  <c:v>3771.2779999999998</c:v>
                </c:pt>
                <c:pt idx="6993">
                  <c:v>3771.76</c:v>
                </c:pt>
                <c:pt idx="6994">
                  <c:v>3772.2420000000002</c:v>
                </c:pt>
                <c:pt idx="6995">
                  <c:v>3772.7240000000002</c:v>
                </c:pt>
                <c:pt idx="6996">
                  <c:v>3773.2060000000001</c:v>
                </c:pt>
                <c:pt idx="6997">
                  <c:v>3773.6880000000001</c:v>
                </c:pt>
                <c:pt idx="6998">
                  <c:v>3774.17</c:v>
                </c:pt>
                <c:pt idx="6999">
                  <c:v>3774.6529999999998</c:v>
                </c:pt>
                <c:pt idx="7000">
                  <c:v>3775.1350000000002</c:v>
                </c:pt>
                <c:pt idx="7001">
                  <c:v>3775.6170000000002</c:v>
                </c:pt>
                <c:pt idx="7002">
                  <c:v>3776.0990000000002</c:v>
                </c:pt>
                <c:pt idx="7003">
                  <c:v>3776.5810000000001</c:v>
                </c:pt>
                <c:pt idx="7004">
                  <c:v>3777.0630000000001</c:v>
                </c:pt>
                <c:pt idx="7005">
                  <c:v>3777.5450000000001</c:v>
                </c:pt>
                <c:pt idx="7006">
                  <c:v>3778.027</c:v>
                </c:pt>
                <c:pt idx="7007">
                  <c:v>3778.51</c:v>
                </c:pt>
                <c:pt idx="7008">
                  <c:v>3778.9920000000002</c:v>
                </c:pt>
                <c:pt idx="7009">
                  <c:v>3779.4740000000002</c:v>
                </c:pt>
                <c:pt idx="7010">
                  <c:v>3779.9560000000001</c:v>
                </c:pt>
                <c:pt idx="7011">
                  <c:v>3780.4380000000001</c:v>
                </c:pt>
                <c:pt idx="7012">
                  <c:v>3780.92</c:v>
                </c:pt>
                <c:pt idx="7013">
                  <c:v>3781.402</c:v>
                </c:pt>
                <c:pt idx="7014">
                  <c:v>3781.8850000000002</c:v>
                </c:pt>
                <c:pt idx="7015">
                  <c:v>3782.3670000000002</c:v>
                </c:pt>
                <c:pt idx="7016">
                  <c:v>3782.8490000000002</c:v>
                </c:pt>
                <c:pt idx="7017">
                  <c:v>3783.3310000000001</c:v>
                </c:pt>
                <c:pt idx="7018">
                  <c:v>3783.8130000000001</c:v>
                </c:pt>
                <c:pt idx="7019">
                  <c:v>3784.2950000000001</c:v>
                </c:pt>
                <c:pt idx="7020">
                  <c:v>3784.777</c:v>
                </c:pt>
                <c:pt idx="7021">
                  <c:v>3785.26</c:v>
                </c:pt>
                <c:pt idx="7022">
                  <c:v>3785.7420000000002</c:v>
                </c:pt>
                <c:pt idx="7023">
                  <c:v>3786.2240000000002</c:v>
                </c:pt>
                <c:pt idx="7024">
                  <c:v>3786.7060000000001</c:v>
                </c:pt>
                <c:pt idx="7025">
                  <c:v>3787.1880000000001</c:v>
                </c:pt>
                <c:pt idx="7026">
                  <c:v>3787.67</c:v>
                </c:pt>
                <c:pt idx="7027">
                  <c:v>3788.152</c:v>
                </c:pt>
                <c:pt idx="7028">
                  <c:v>3788.6350000000002</c:v>
                </c:pt>
                <c:pt idx="7029">
                  <c:v>3789.1170000000002</c:v>
                </c:pt>
                <c:pt idx="7030">
                  <c:v>3789.5990000000002</c:v>
                </c:pt>
                <c:pt idx="7031">
                  <c:v>3790.0810000000001</c:v>
                </c:pt>
                <c:pt idx="7032">
                  <c:v>3790.5630000000001</c:v>
                </c:pt>
                <c:pt idx="7033">
                  <c:v>3791.0450000000001</c:v>
                </c:pt>
                <c:pt idx="7034">
                  <c:v>3791.527</c:v>
                </c:pt>
                <c:pt idx="7035">
                  <c:v>3792.01</c:v>
                </c:pt>
                <c:pt idx="7036">
                  <c:v>3792.491</c:v>
                </c:pt>
                <c:pt idx="7037">
                  <c:v>3792.9740000000002</c:v>
                </c:pt>
                <c:pt idx="7038">
                  <c:v>3793.4560000000001</c:v>
                </c:pt>
                <c:pt idx="7039">
                  <c:v>3793.9380000000001</c:v>
                </c:pt>
                <c:pt idx="7040">
                  <c:v>3794.42</c:v>
                </c:pt>
                <c:pt idx="7041">
                  <c:v>3794.902</c:v>
                </c:pt>
                <c:pt idx="7042">
                  <c:v>3795.384</c:v>
                </c:pt>
                <c:pt idx="7043">
                  <c:v>3795.866</c:v>
                </c:pt>
                <c:pt idx="7044">
                  <c:v>3796.3490000000002</c:v>
                </c:pt>
                <c:pt idx="7045">
                  <c:v>3796.8310000000001</c:v>
                </c:pt>
                <c:pt idx="7046">
                  <c:v>3797.3130000000001</c:v>
                </c:pt>
                <c:pt idx="7047">
                  <c:v>3797.7950000000001</c:v>
                </c:pt>
                <c:pt idx="7048">
                  <c:v>3798.277</c:v>
                </c:pt>
                <c:pt idx="7049">
                  <c:v>3798.759</c:v>
                </c:pt>
                <c:pt idx="7050">
                  <c:v>3799.241</c:v>
                </c:pt>
                <c:pt idx="7051">
                  <c:v>3799.7240000000002</c:v>
                </c:pt>
                <c:pt idx="7052">
                  <c:v>3800.2060000000001</c:v>
                </c:pt>
                <c:pt idx="7053">
                  <c:v>3800.6880000000001</c:v>
                </c:pt>
                <c:pt idx="7054">
                  <c:v>3801.17</c:v>
                </c:pt>
                <c:pt idx="7055">
                  <c:v>3801.652</c:v>
                </c:pt>
                <c:pt idx="7056">
                  <c:v>3802.134</c:v>
                </c:pt>
                <c:pt idx="7057">
                  <c:v>3802.616</c:v>
                </c:pt>
                <c:pt idx="7058">
                  <c:v>3803.0990000000002</c:v>
                </c:pt>
                <c:pt idx="7059">
                  <c:v>3803.5810000000001</c:v>
                </c:pt>
                <c:pt idx="7060">
                  <c:v>3804.0630000000001</c:v>
                </c:pt>
                <c:pt idx="7061">
                  <c:v>3804.5450000000001</c:v>
                </c:pt>
                <c:pt idx="7062">
                  <c:v>3805.027</c:v>
                </c:pt>
                <c:pt idx="7063">
                  <c:v>3805.509</c:v>
                </c:pt>
                <c:pt idx="7064">
                  <c:v>3805.991</c:v>
                </c:pt>
                <c:pt idx="7065">
                  <c:v>3806.4740000000002</c:v>
                </c:pt>
                <c:pt idx="7066">
                  <c:v>3806.9560000000001</c:v>
                </c:pt>
                <c:pt idx="7067">
                  <c:v>3807.4380000000001</c:v>
                </c:pt>
                <c:pt idx="7068">
                  <c:v>3807.92</c:v>
                </c:pt>
                <c:pt idx="7069">
                  <c:v>3808.402</c:v>
                </c:pt>
                <c:pt idx="7070">
                  <c:v>3808.884</c:v>
                </c:pt>
                <c:pt idx="7071">
                  <c:v>3809.366</c:v>
                </c:pt>
                <c:pt idx="7072">
                  <c:v>3809.848</c:v>
                </c:pt>
                <c:pt idx="7073">
                  <c:v>3810.3310000000001</c:v>
                </c:pt>
                <c:pt idx="7074">
                  <c:v>3810.8130000000001</c:v>
                </c:pt>
                <c:pt idx="7075">
                  <c:v>3811.2950000000001</c:v>
                </c:pt>
                <c:pt idx="7076">
                  <c:v>3811.777</c:v>
                </c:pt>
                <c:pt idx="7077">
                  <c:v>3812.259</c:v>
                </c:pt>
                <c:pt idx="7078">
                  <c:v>3812.741</c:v>
                </c:pt>
                <c:pt idx="7079">
                  <c:v>3813.223</c:v>
                </c:pt>
                <c:pt idx="7080">
                  <c:v>3813.7060000000001</c:v>
                </c:pt>
                <c:pt idx="7081">
                  <c:v>3814.1880000000001</c:v>
                </c:pt>
                <c:pt idx="7082">
                  <c:v>3814.67</c:v>
                </c:pt>
                <c:pt idx="7083">
                  <c:v>3815.152</c:v>
                </c:pt>
                <c:pt idx="7084">
                  <c:v>3815.634</c:v>
                </c:pt>
                <c:pt idx="7085">
                  <c:v>3816.116</c:v>
                </c:pt>
                <c:pt idx="7086">
                  <c:v>3816.598</c:v>
                </c:pt>
                <c:pt idx="7087">
                  <c:v>3817.0810000000001</c:v>
                </c:pt>
                <c:pt idx="7088">
                  <c:v>3817.5630000000001</c:v>
                </c:pt>
                <c:pt idx="7089">
                  <c:v>3818.0450000000001</c:v>
                </c:pt>
                <c:pt idx="7090">
                  <c:v>3818.527</c:v>
                </c:pt>
                <c:pt idx="7091">
                  <c:v>3819.009</c:v>
                </c:pt>
                <c:pt idx="7092">
                  <c:v>3819.491</c:v>
                </c:pt>
                <c:pt idx="7093">
                  <c:v>3819.973</c:v>
                </c:pt>
                <c:pt idx="7094">
                  <c:v>3820.4560000000001</c:v>
                </c:pt>
                <c:pt idx="7095">
                  <c:v>3820.9380000000001</c:v>
                </c:pt>
                <c:pt idx="7096">
                  <c:v>3821.42</c:v>
                </c:pt>
                <c:pt idx="7097">
                  <c:v>3821.902</c:v>
                </c:pt>
                <c:pt idx="7098">
                  <c:v>3822.384</c:v>
                </c:pt>
                <c:pt idx="7099">
                  <c:v>3822.866</c:v>
                </c:pt>
                <c:pt idx="7100">
                  <c:v>3823.348</c:v>
                </c:pt>
                <c:pt idx="7101">
                  <c:v>3823.8310000000001</c:v>
                </c:pt>
                <c:pt idx="7102">
                  <c:v>3824.3130000000001</c:v>
                </c:pt>
                <c:pt idx="7103">
                  <c:v>3824.7950000000001</c:v>
                </c:pt>
                <c:pt idx="7104">
                  <c:v>3825.277</c:v>
                </c:pt>
                <c:pt idx="7105">
                  <c:v>3825.759</c:v>
                </c:pt>
                <c:pt idx="7106">
                  <c:v>3826.241</c:v>
                </c:pt>
                <c:pt idx="7107">
                  <c:v>3826.723</c:v>
                </c:pt>
                <c:pt idx="7108">
                  <c:v>3827.2060000000001</c:v>
                </c:pt>
                <c:pt idx="7109">
                  <c:v>3827.6880000000001</c:v>
                </c:pt>
                <c:pt idx="7110">
                  <c:v>3828.17</c:v>
                </c:pt>
                <c:pt idx="7111">
                  <c:v>3828.652</c:v>
                </c:pt>
                <c:pt idx="7112">
                  <c:v>3829.134</c:v>
                </c:pt>
                <c:pt idx="7113">
                  <c:v>3829.616</c:v>
                </c:pt>
                <c:pt idx="7114">
                  <c:v>3830.098</c:v>
                </c:pt>
                <c:pt idx="7115">
                  <c:v>3830.58</c:v>
                </c:pt>
                <c:pt idx="7116">
                  <c:v>3831.0630000000001</c:v>
                </c:pt>
                <c:pt idx="7117">
                  <c:v>3831.5450000000001</c:v>
                </c:pt>
                <c:pt idx="7118">
                  <c:v>3832.027</c:v>
                </c:pt>
                <c:pt idx="7119">
                  <c:v>3832.509</c:v>
                </c:pt>
                <c:pt idx="7120">
                  <c:v>3832.991</c:v>
                </c:pt>
                <c:pt idx="7121">
                  <c:v>3833.473</c:v>
                </c:pt>
                <c:pt idx="7122">
                  <c:v>3833.9549999999999</c:v>
                </c:pt>
                <c:pt idx="7123">
                  <c:v>3834.4380000000001</c:v>
                </c:pt>
                <c:pt idx="7124">
                  <c:v>3834.92</c:v>
                </c:pt>
                <c:pt idx="7125">
                  <c:v>3835.402</c:v>
                </c:pt>
                <c:pt idx="7126">
                  <c:v>3835.884</c:v>
                </c:pt>
                <c:pt idx="7127">
                  <c:v>3836.366</c:v>
                </c:pt>
                <c:pt idx="7128">
                  <c:v>3836.848</c:v>
                </c:pt>
                <c:pt idx="7129">
                  <c:v>3837.33</c:v>
                </c:pt>
                <c:pt idx="7130">
                  <c:v>3837.8130000000001</c:v>
                </c:pt>
                <c:pt idx="7131">
                  <c:v>3838.2950000000001</c:v>
                </c:pt>
                <c:pt idx="7132">
                  <c:v>3838.777</c:v>
                </c:pt>
                <c:pt idx="7133">
                  <c:v>3839.259</c:v>
                </c:pt>
                <c:pt idx="7134">
                  <c:v>3839.741</c:v>
                </c:pt>
                <c:pt idx="7135">
                  <c:v>3840.223</c:v>
                </c:pt>
                <c:pt idx="7136">
                  <c:v>3840.7049999999999</c:v>
                </c:pt>
                <c:pt idx="7137">
                  <c:v>3841.1880000000001</c:v>
                </c:pt>
                <c:pt idx="7138">
                  <c:v>3841.67</c:v>
                </c:pt>
                <c:pt idx="7139">
                  <c:v>3842.152</c:v>
                </c:pt>
                <c:pt idx="7140">
                  <c:v>3842.634</c:v>
                </c:pt>
                <c:pt idx="7141">
                  <c:v>3843.116</c:v>
                </c:pt>
                <c:pt idx="7142">
                  <c:v>3843.598</c:v>
                </c:pt>
                <c:pt idx="7143">
                  <c:v>3844.08</c:v>
                </c:pt>
                <c:pt idx="7144">
                  <c:v>3844.5630000000001</c:v>
                </c:pt>
                <c:pt idx="7145">
                  <c:v>3845.0439999999999</c:v>
                </c:pt>
                <c:pt idx="7146">
                  <c:v>3845.527</c:v>
                </c:pt>
                <c:pt idx="7147">
                  <c:v>3846.009</c:v>
                </c:pt>
                <c:pt idx="7148">
                  <c:v>3846.491</c:v>
                </c:pt>
                <c:pt idx="7149">
                  <c:v>3846.973</c:v>
                </c:pt>
                <c:pt idx="7150">
                  <c:v>3847.4549999999999</c:v>
                </c:pt>
                <c:pt idx="7151">
                  <c:v>3847.9369999999999</c:v>
                </c:pt>
                <c:pt idx="7152">
                  <c:v>3848.4189999999999</c:v>
                </c:pt>
                <c:pt idx="7153">
                  <c:v>3848.902</c:v>
                </c:pt>
                <c:pt idx="7154">
                  <c:v>3849.384</c:v>
                </c:pt>
                <c:pt idx="7155">
                  <c:v>3849.866</c:v>
                </c:pt>
                <c:pt idx="7156">
                  <c:v>3850.348</c:v>
                </c:pt>
                <c:pt idx="7157">
                  <c:v>3850.83</c:v>
                </c:pt>
                <c:pt idx="7158">
                  <c:v>3851.3119999999999</c:v>
                </c:pt>
                <c:pt idx="7159">
                  <c:v>3851.7939999999999</c:v>
                </c:pt>
                <c:pt idx="7160">
                  <c:v>3852.277</c:v>
                </c:pt>
                <c:pt idx="7161">
                  <c:v>3852.759</c:v>
                </c:pt>
                <c:pt idx="7162">
                  <c:v>3853.241</c:v>
                </c:pt>
                <c:pt idx="7163">
                  <c:v>3853.723</c:v>
                </c:pt>
                <c:pt idx="7164">
                  <c:v>3854.2049999999999</c:v>
                </c:pt>
                <c:pt idx="7165">
                  <c:v>3854.6869999999999</c:v>
                </c:pt>
                <c:pt idx="7166">
                  <c:v>3855.1689999999999</c:v>
                </c:pt>
                <c:pt idx="7167">
                  <c:v>3855.652</c:v>
                </c:pt>
                <c:pt idx="7168">
                  <c:v>3856.134</c:v>
                </c:pt>
                <c:pt idx="7169">
                  <c:v>3856.616</c:v>
                </c:pt>
                <c:pt idx="7170">
                  <c:v>3857.098</c:v>
                </c:pt>
                <c:pt idx="7171">
                  <c:v>3857.58</c:v>
                </c:pt>
                <c:pt idx="7172">
                  <c:v>3858.0619999999999</c:v>
                </c:pt>
                <c:pt idx="7173">
                  <c:v>3858.5439999999999</c:v>
                </c:pt>
                <c:pt idx="7174">
                  <c:v>3859.027</c:v>
                </c:pt>
                <c:pt idx="7175">
                  <c:v>3859.509</c:v>
                </c:pt>
                <c:pt idx="7176">
                  <c:v>3859.991</c:v>
                </c:pt>
                <c:pt idx="7177">
                  <c:v>3860.473</c:v>
                </c:pt>
                <c:pt idx="7178">
                  <c:v>3860.9549999999999</c:v>
                </c:pt>
                <c:pt idx="7179">
                  <c:v>3861.4369999999999</c:v>
                </c:pt>
                <c:pt idx="7180">
                  <c:v>3861.9189999999999</c:v>
                </c:pt>
                <c:pt idx="7181">
                  <c:v>3862.4009999999998</c:v>
                </c:pt>
                <c:pt idx="7182">
                  <c:v>3862.884</c:v>
                </c:pt>
                <c:pt idx="7183">
                  <c:v>3863.366</c:v>
                </c:pt>
                <c:pt idx="7184">
                  <c:v>3863.848</c:v>
                </c:pt>
                <c:pt idx="7185">
                  <c:v>3864.33</c:v>
                </c:pt>
                <c:pt idx="7186">
                  <c:v>3864.8119999999999</c:v>
                </c:pt>
                <c:pt idx="7187">
                  <c:v>3865.2939999999999</c:v>
                </c:pt>
                <c:pt idx="7188">
                  <c:v>3865.7759999999998</c:v>
                </c:pt>
                <c:pt idx="7189">
                  <c:v>3866.259</c:v>
                </c:pt>
                <c:pt idx="7190">
                  <c:v>3866.741</c:v>
                </c:pt>
                <c:pt idx="7191">
                  <c:v>3867.223</c:v>
                </c:pt>
                <c:pt idx="7192">
                  <c:v>3867.7049999999999</c:v>
                </c:pt>
                <c:pt idx="7193">
                  <c:v>3868.1869999999999</c:v>
                </c:pt>
                <c:pt idx="7194">
                  <c:v>3868.6689999999999</c:v>
                </c:pt>
                <c:pt idx="7195">
                  <c:v>3869.1509999999998</c:v>
                </c:pt>
                <c:pt idx="7196">
                  <c:v>3869.634</c:v>
                </c:pt>
                <c:pt idx="7197">
                  <c:v>3870.116</c:v>
                </c:pt>
                <c:pt idx="7198">
                  <c:v>3870.598</c:v>
                </c:pt>
                <c:pt idx="7199">
                  <c:v>3871.08</c:v>
                </c:pt>
                <c:pt idx="7200">
                  <c:v>3871.5619999999999</c:v>
                </c:pt>
                <c:pt idx="7201">
                  <c:v>3872.0439999999999</c:v>
                </c:pt>
                <c:pt idx="7202">
                  <c:v>3872.5259999999998</c:v>
                </c:pt>
                <c:pt idx="7203">
                  <c:v>3873.009</c:v>
                </c:pt>
                <c:pt idx="7204">
                  <c:v>3873.491</c:v>
                </c:pt>
                <c:pt idx="7205">
                  <c:v>3873.973</c:v>
                </c:pt>
                <c:pt idx="7206">
                  <c:v>3874.4549999999999</c:v>
                </c:pt>
                <c:pt idx="7207">
                  <c:v>3874.9369999999999</c:v>
                </c:pt>
                <c:pt idx="7208">
                  <c:v>3875.4189999999999</c:v>
                </c:pt>
                <c:pt idx="7209">
                  <c:v>3875.9009999999998</c:v>
                </c:pt>
                <c:pt idx="7210">
                  <c:v>3876.384</c:v>
                </c:pt>
                <c:pt idx="7211">
                  <c:v>3876.8649999999998</c:v>
                </c:pt>
                <c:pt idx="7212">
                  <c:v>3877.348</c:v>
                </c:pt>
                <c:pt idx="7213">
                  <c:v>3877.83</c:v>
                </c:pt>
                <c:pt idx="7214">
                  <c:v>3878.3119999999999</c:v>
                </c:pt>
                <c:pt idx="7215">
                  <c:v>3878.7939999999999</c:v>
                </c:pt>
                <c:pt idx="7216">
                  <c:v>3879.2759999999998</c:v>
                </c:pt>
                <c:pt idx="7217">
                  <c:v>3879.7579999999998</c:v>
                </c:pt>
                <c:pt idx="7218">
                  <c:v>3880.24</c:v>
                </c:pt>
                <c:pt idx="7219">
                  <c:v>3880.723</c:v>
                </c:pt>
                <c:pt idx="7220">
                  <c:v>3881.2049999999999</c:v>
                </c:pt>
                <c:pt idx="7221">
                  <c:v>3881.6869999999999</c:v>
                </c:pt>
                <c:pt idx="7222">
                  <c:v>3882.1689999999999</c:v>
                </c:pt>
                <c:pt idx="7223">
                  <c:v>3882.6509999999998</c:v>
                </c:pt>
                <c:pt idx="7224">
                  <c:v>3883.1329999999998</c:v>
                </c:pt>
                <c:pt idx="7225">
                  <c:v>3883.6149999999998</c:v>
                </c:pt>
                <c:pt idx="7226">
                  <c:v>3884.098</c:v>
                </c:pt>
                <c:pt idx="7227">
                  <c:v>3884.58</c:v>
                </c:pt>
                <c:pt idx="7228">
                  <c:v>3885.0619999999999</c:v>
                </c:pt>
                <c:pt idx="7229">
                  <c:v>3885.5439999999999</c:v>
                </c:pt>
                <c:pt idx="7230">
                  <c:v>3886.0259999999998</c:v>
                </c:pt>
                <c:pt idx="7231">
                  <c:v>3886.5079999999998</c:v>
                </c:pt>
                <c:pt idx="7232">
                  <c:v>3886.99</c:v>
                </c:pt>
                <c:pt idx="7233">
                  <c:v>3887.473</c:v>
                </c:pt>
                <c:pt idx="7234">
                  <c:v>3887.9549999999999</c:v>
                </c:pt>
                <c:pt idx="7235">
                  <c:v>3888.4369999999999</c:v>
                </c:pt>
                <c:pt idx="7236">
                  <c:v>3888.9189999999999</c:v>
                </c:pt>
                <c:pt idx="7237">
                  <c:v>3889.4009999999998</c:v>
                </c:pt>
                <c:pt idx="7238">
                  <c:v>3889.8829999999998</c:v>
                </c:pt>
                <c:pt idx="7239">
                  <c:v>3890.3649999999998</c:v>
                </c:pt>
                <c:pt idx="7240">
                  <c:v>3890.848</c:v>
                </c:pt>
                <c:pt idx="7241">
                  <c:v>3891.33</c:v>
                </c:pt>
                <c:pt idx="7242">
                  <c:v>3891.8119999999999</c:v>
                </c:pt>
                <c:pt idx="7243">
                  <c:v>3892.2939999999999</c:v>
                </c:pt>
                <c:pt idx="7244">
                  <c:v>3892.7759999999998</c:v>
                </c:pt>
                <c:pt idx="7245">
                  <c:v>3893.2579999999998</c:v>
                </c:pt>
                <c:pt idx="7246">
                  <c:v>3893.74</c:v>
                </c:pt>
                <c:pt idx="7247">
                  <c:v>3894.2220000000002</c:v>
                </c:pt>
                <c:pt idx="7248">
                  <c:v>3894.7049999999999</c:v>
                </c:pt>
                <c:pt idx="7249">
                  <c:v>3895.1869999999999</c:v>
                </c:pt>
                <c:pt idx="7250">
                  <c:v>3895.6689999999999</c:v>
                </c:pt>
                <c:pt idx="7251">
                  <c:v>3896.1509999999998</c:v>
                </c:pt>
                <c:pt idx="7252">
                  <c:v>3896.6329999999998</c:v>
                </c:pt>
                <c:pt idx="7253">
                  <c:v>3897.1149999999998</c:v>
                </c:pt>
                <c:pt idx="7254">
                  <c:v>3897.5970000000002</c:v>
                </c:pt>
                <c:pt idx="7255">
                  <c:v>3898.08</c:v>
                </c:pt>
                <c:pt idx="7256">
                  <c:v>3898.5619999999999</c:v>
                </c:pt>
                <c:pt idx="7257">
                  <c:v>3899.0439999999999</c:v>
                </c:pt>
                <c:pt idx="7258">
                  <c:v>3899.5259999999998</c:v>
                </c:pt>
                <c:pt idx="7259">
                  <c:v>3900.0079999999998</c:v>
                </c:pt>
                <c:pt idx="7260">
                  <c:v>3900.49</c:v>
                </c:pt>
                <c:pt idx="7261">
                  <c:v>3900.9720000000002</c:v>
                </c:pt>
                <c:pt idx="7262">
                  <c:v>3901.4549999999999</c:v>
                </c:pt>
                <c:pt idx="7263">
                  <c:v>3901.9369999999999</c:v>
                </c:pt>
                <c:pt idx="7264">
                  <c:v>3902.4189999999999</c:v>
                </c:pt>
                <c:pt idx="7265">
                  <c:v>3902.9009999999998</c:v>
                </c:pt>
                <c:pt idx="7266">
                  <c:v>3903.3829999999998</c:v>
                </c:pt>
                <c:pt idx="7267">
                  <c:v>3903.8649999999998</c:v>
                </c:pt>
                <c:pt idx="7268">
                  <c:v>3904.3470000000002</c:v>
                </c:pt>
                <c:pt idx="7269">
                  <c:v>3904.83</c:v>
                </c:pt>
                <c:pt idx="7270">
                  <c:v>3905.3119999999999</c:v>
                </c:pt>
                <c:pt idx="7271">
                  <c:v>3905.7939999999999</c:v>
                </c:pt>
                <c:pt idx="7272">
                  <c:v>3906.2759999999998</c:v>
                </c:pt>
                <c:pt idx="7273">
                  <c:v>3906.7579999999998</c:v>
                </c:pt>
                <c:pt idx="7274">
                  <c:v>3907.24</c:v>
                </c:pt>
                <c:pt idx="7275">
                  <c:v>3907.7220000000002</c:v>
                </c:pt>
                <c:pt idx="7276">
                  <c:v>3908.2049999999999</c:v>
                </c:pt>
                <c:pt idx="7277">
                  <c:v>3908.6869999999999</c:v>
                </c:pt>
                <c:pt idx="7278">
                  <c:v>3909.1689999999999</c:v>
                </c:pt>
                <c:pt idx="7279">
                  <c:v>3909.6509999999998</c:v>
                </c:pt>
                <c:pt idx="7280">
                  <c:v>3910.1329999999998</c:v>
                </c:pt>
                <c:pt idx="7281">
                  <c:v>3910.6149999999998</c:v>
                </c:pt>
                <c:pt idx="7282">
                  <c:v>3911.0970000000002</c:v>
                </c:pt>
                <c:pt idx="7283">
                  <c:v>3911.58</c:v>
                </c:pt>
                <c:pt idx="7284">
                  <c:v>3912.0619999999999</c:v>
                </c:pt>
                <c:pt idx="7285">
                  <c:v>3912.5439999999999</c:v>
                </c:pt>
                <c:pt idx="7286">
                  <c:v>3913.0259999999998</c:v>
                </c:pt>
                <c:pt idx="7287">
                  <c:v>3913.5079999999998</c:v>
                </c:pt>
                <c:pt idx="7288">
                  <c:v>3913.99</c:v>
                </c:pt>
                <c:pt idx="7289">
                  <c:v>3914.4720000000002</c:v>
                </c:pt>
                <c:pt idx="7290">
                  <c:v>3914.9540000000002</c:v>
                </c:pt>
                <c:pt idx="7291">
                  <c:v>3915.4369999999999</c:v>
                </c:pt>
                <c:pt idx="7292">
                  <c:v>3915.9189999999999</c:v>
                </c:pt>
                <c:pt idx="7293">
                  <c:v>3916.4009999999998</c:v>
                </c:pt>
                <c:pt idx="7294">
                  <c:v>3916.8829999999998</c:v>
                </c:pt>
                <c:pt idx="7295">
                  <c:v>3917.3649999999998</c:v>
                </c:pt>
                <c:pt idx="7296">
                  <c:v>3917.8470000000002</c:v>
                </c:pt>
                <c:pt idx="7297">
                  <c:v>3918.3290000000002</c:v>
                </c:pt>
                <c:pt idx="7298">
                  <c:v>3918.8119999999999</c:v>
                </c:pt>
                <c:pt idx="7299">
                  <c:v>3919.2939999999999</c:v>
                </c:pt>
                <c:pt idx="7300">
                  <c:v>3919.7759999999998</c:v>
                </c:pt>
                <c:pt idx="7301">
                  <c:v>3920.2579999999998</c:v>
                </c:pt>
                <c:pt idx="7302">
                  <c:v>3920.74</c:v>
                </c:pt>
                <c:pt idx="7303">
                  <c:v>3921.2220000000002</c:v>
                </c:pt>
                <c:pt idx="7304">
                  <c:v>3921.7040000000002</c:v>
                </c:pt>
                <c:pt idx="7305">
                  <c:v>3922.1869999999999</c:v>
                </c:pt>
                <c:pt idx="7306">
                  <c:v>3922.6689999999999</c:v>
                </c:pt>
                <c:pt idx="7307">
                  <c:v>3923.1509999999998</c:v>
                </c:pt>
                <c:pt idx="7308">
                  <c:v>3923.6329999999998</c:v>
                </c:pt>
                <c:pt idx="7309">
                  <c:v>3924.1149999999998</c:v>
                </c:pt>
                <c:pt idx="7310">
                  <c:v>3924.5970000000002</c:v>
                </c:pt>
                <c:pt idx="7311">
                  <c:v>3925.0790000000002</c:v>
                </c:pt>
                <c:pt idx="7312">
                  <c:v>3925.5619999999999</c:v>
                </c:pt>
                <c:pt idx="7313">
                  <c:v>3926.0439999999999</c:v>
                </c:pt>
                <c:pt idx="7314">
                  <c:v>3926.5259999999998</c:v>
                </c:pt>
                <c:pt idx="7315">
                  <c:v>3927.0079999999998</c:v>
                </c:pt>
                <c:pt idx="7316">
                  <c:v>3927.49</c:v>
                </c:pt>
                <c:pt idx="7317">
                  <c:v>3927.9720000000002</c:v>
                </c:pt>
                <c:pt idx="7318">
                  <c:v>3928.4540000000002</c:v>
                </c:pt>
                <c:pt idx="7319">
                  <c:v>3928.9369999999999</c:v>
                </c:pt>
                <c:pt idx="7320">
                  <c:v>3929.4180000000001</c:v>
                </c:pt>
                <c:pt idx="7321">
                  <c:v>3929.9009999999998</c:v>
                </c:pt>
                <c:pt idx="7322">
                  <c:v>3930.3829999999998</c:v>
                </c:pt>
                <c:pt idx="7323">
                  <c:v>3930.8649999999998</c:v>
                </c:pt>
                <c:pt idx="7324">
                  <c:v>3931.3470000000002</c:v>
                </c:pt>
                <c:pt idx="7325">
                  <c:v>3931.8290000000002</c:v>
                </c:pt>
                <c:pt idx="7326">
                  <c:v>3932.3110000000001</c:v>
                </c:pt>
                <c:pt idx="7327">
                  <c:v>3932.7930000000001</c:v>
                </c:pt>
                <c:pt idx="7328">
                  <c:v>3933.2759999999998</c:v>
                </c:pt>
                <c:pt idx="7329">
                  <c:v>3933.7579999999998</c:v>
                </c:pt>
                <c:pt idx="7330">
                  <c:v>3934.24</c:v>
                </c:pt>
                <c:pt idx="7331">
                  <c:v>3934.7220000000002</c:v>
                </c:pt>
                <c:pt idx="7332">
                  <c:v>3935.2040000000002</c:v>
                </c:pt>
                <c:pt idx="7333">
                  <c:v>3935.6860000000001</c:v>
                </c:pt>
                <c:pt idx="7334">
                  <c:v>3936.1680000000001</c:v>
                </c:pt>
                <c:pt idx="7335">
                  <c:v>3936.6509999999998</c:v>
                </c:pt>
                <c:pt idx="7336">
                  <c:v>3937.1329999999998</c:v>
                </c:pt>
                <c:pt idx="7337">
                  <c:v>3937.6149999999998</c:v>
                </c:pt>
                <c:pt idx="7338">
                  <c:v>3938.0970000000002</c:v>
                </c:pt>
                <c:pt idx="7339">
                  <c:v>3938.5790000000002</c:v>
                </c:pt>
                <c:pt idx="7340">
                  <c:v>3939.0610000000001</c:v>
                </c:pt>
                <c:pt idx="7341">
                  <c:v>3939.5430000000001</c:v>
                </c:pt>
                <c:pt idx="7342">
                  <c:v>3940.0259999999998</c:v>
                </c:pt>
                <c:pt idx="7343">
                  <c:v>3940.5079999999998</c:v>
                </c:pt>
                <c:pt idx="7344">
                  <c:v>3940.99</c:v>
                </c:pt>
                <c:pt idx="7345">
                  <c:v>3941.4720000000002</c:v>
                </c:pt>
                <c:pt idx="7346">
                  <c:v>3941.9540000000002</c:v>
                </c:pt>
                <c:pt idx="7347">
                  <c:v>3942.4360000000001</c:v>
                </c:pt>
                <c:pt idx="7348">
                  <c:v>3942.9180000000001</c:v>
                </c:pt>
                <c:pt idx="7349">
                  <c:v>3943.4009999999998</c:v>
                </c:pt>
                <c:pt idx="7350">
                  <c:v>3943.8829999999998</c:v>
                </c:pt>
                <c:pt idx="7351">
                  <c:v>3944.3649999999998</c:v>
                </c:pt>
                <c:pt idx="7352">
                  <c:v>3944.8470000000002</c:v>
                </c:pt>
                <c:pt idx="7353">
                  <c:v>3945.3290000000002</c:v>
                </c:pt>
                <c:pt idx="7354">
                  <c:v>3945.8110000000001</c:v>
                </c:pt>
                <c:pt idx="7355">
                  <c:v>3946.2930000000001</c:v>
                </c:pt>
                <c:pt idx="7356">
                  <c:v>3946.7750000000001</c:v>
                </c:pt>
                <c:pt idx="7357">
                  <c:v>3947.2579999999998</c:v>
                </c:pt>
                <c:pt idx="7358">
                  <c:v>3947.74</c:v>
                </c:pt>
                <c:pt idx="7359">
                  <c:v>3948.2220000000002</c:v>
                </c:pt>
                <c:pt idx="7360">
                  <c:v>3948.7040000000002</c:v>
                </c:pt>
                <c:pt idx="7361">
                  <c:v>3949.1860000000001</c:v>
                </c:pt>
                <c:pt idx="7362">
                  <c:v>3949.6680000000001</c:v>
                </c:pt>
                <c:pt idx="7363">
                  <c:v>3950.15</c:v>
                </c:pt>
                <c:pt idx="7364">
                  <c:v>3950.6329999999998</c:v>
                </c:pt>
                <c:pt idx="7365">
                  <c:v>3951.1149999999998</c:v>
                </c:pt>
                <c:pt idx="7366">
                  <c:v>3951.5970000000002</c:v>
                </c:pt>
                <c:pt idx="7367">
                  <c:v>3952.0790000000002</c:v>
                </c:pt>
                <c:pt idx="7368">
                  <c:v>3952.5610000000001</c:v>
                </c:pt>
                <c:pt idx="7369">
                  <c:v>3953.0430000000001</c:v>
                </c:pt>
                <c:pt idx="7370">
                  <c:v>3953.5250000000001</c:v>
                </c:pt>
                <c:pt idx="7371">
                  <c:v>3954.0079999999998</c:v>
                </c:pt>
                <c:pt idx="7372">
                  <c:v>3954.49</c:v>
                </c:pt>
                <c:pt idx="7373">
                  <c:v>3954.9720000000002</c:v>
                </c:pt>
                <c:pt idx="7374">
                  <c:v>3955.4540000000002</c:v>
                </c:pt>
                <c:pt idx="7375">
                  <c:v>3955.9360000000001</c:v>
                </c:pt>
                <c:pt idx="7376">
                  <c:v>3956.4180000000001</c:v>
                </c:pt>
                <c:pt idx="7377">
                  <c:v>3956.9</c:v>
                </c:pt>
                <c:pt idx="7378">
                  <c:v>3957.3829999999998</c:v>
                </c:pt>
                <c:pt idx="7379">
                  <c:v>3957.8649999999998</c:v>
                </c:pt>
                <c:pt idx="7380">
                  <c:v>3958.3470000000002</c:v>
                </c:pt>
                <c:pt idx="7381">
                  <c:v>3958.8290000000002</c:v>
                </c:pt>
                <c:pt idx="7382">
                  <c:v>3959.3110000000001</c:v>
                </c:pt>
                <c:pt idx="7383">
                  <c:v>3959.7930000000001</c:v>
                </c:pt>
                <c:pt idx="7384">
                  <c:v>3960.2750000000001</c:v>
                </c:pt>
                <c:pt idx="7385">
                  <c:v>3960.7579999999998</c:v>
                </c:pt>
                <c:pt idx="7386">
                  <c:v>3961.24</c:v>
                </c:pt>
                <c:pt idx="7387">
                  <c:v>3961.7220000000002</c:v>
                </c:pt>
                <c:pt idx="7388">
                  <c:v>3962.2040000000002</c:v>
                </c:pt>
                <c:pt idx="7389">
                  <c:v>3962.6860000000001</c:v>
                </c:pt>
                <c:pt idx="7390">
                  <c:v>3963.1680000000001</c:v>
                </c:pt>
                <c:pt idx="7391">
                  <c:v>3963.65</c:v>
                </c:pt>
                <c:pt idx="7392">
                  <c:v>3964.1320000000001</c:v>
                </c:pt>
                <c:pt idx="7393">
                  <c:v>3964.6149999999998</c:v>
                </c:pt>
                <c:pt idx="7394">
                  <c:v>3965.0970000000002</c:v>
                </c:pt>
                <c:pt idx="7395">
                  <c:v>3965.5790000000002</c:v>
                </c:pt>
                <c:pt idx="7396">
                  <c:v>3966.0610000000001</c:v>
                </c:pt>
                <c:pt idx="7397">
                  <c:v>3966.5430000000001</c:v>
                </c:pt>
                <c:pt idx="7398">
                  <c:v>3967.0250000000001</c:v>
                </c:pt>
                <c:pt idx="7399">
                  <c:v>3967.5070000000001</c:v>
                </c:pt>
                <c:pt idx="7400">
                  <c:v>3967.99</c:v>
                </c:pt>
                <c:pt idx="7401">
                  <c:v>3968.4720000000002</c:v>
                </c:pt>
                <c:pt idx="7402">
                  <c:v>3968.9540000000002</c:v>
                </c:pt>
                <c:pt idx="7403">
                  <c:v>3969.4360000000001</c:v>
                </c:pt>
                <c:pt idx="7404">
                  <c:v>3969.9180000000001</c:v>
                </c:pt>
                <c:pt idx="7405">
                  <c:v>3970.4</c:v>
                </c:pt>
                <c:pt idx="7406">
                  <c:v>3970.8820000000001</c:v>
                </c:pt>
                <c:pt idx="7407">
                  <c:v>3971.3649999999998</c:v>
                </c:pt>
                <c:pt idx="7408">
                  <c:v>3971.8470000000002</c:v>
                </c:pt>
                <c:pt idx="7409">
                  <c:v>3972.3290000000002</c:v>
                </c:pt>
                <c:pt idx="7410">
                  <c:v>3972.8110000000001</c:v>
                </c:pt>
                <c:pt idx="7411">
                  <c:v>3973.2930000000001</c:v>
                </c:pt>
                <c:pt idx="7412">
                  <c:v>3973.7750000000001</c:v>
                </c:pt>
                <c:pt idx="7413">
                  <c:v>3974.2570000000001</c:v>
                </c:pt>
                <c:pt idx="7414">
                  <c:v>3974.74</c:v>
                </c:pt>
                <c:pt idx="7415">
                  <c:v>3975.2220000000002</c:v>
                </c:pt>
                <c:pt idx="7416">
                  <c:v>3975.7040000000002</c:v>
                </c:pt>
                <c:pt idx="7417">
                  <c:v>3976.1860000000001</c:v>
                </c:pt>
                <c:pt idx="7418">
                  <c:v>3976.6680000000001</c:v>
                </c:pt>
                <c:pt idx="7419">
                  <c:v>3977.15</c:v>
                </c:pt>
                <c:pt idx="7420">
                  <c:v>3977.6320000000001</c:v>
                </c:pt>
                <c:pt idx="7421">
                  <c:v>3978.1149999999998</c:v>
                </c:pt>
                <c:pt idx="7422">
                  <c:v>3978.596</c:v>
                </c:pt>
                <c:pt idx="7423">
                  <c:v>3979.0790000000002</c:v>
                </c:pt>
                <c:pt idx="7424">
                  <c:v>3979.5610000000001</c:v>
                </c:pt>
                <c:pt idx="7425">
                  <c:v>3980.0430000000001</c:v>
                </c:pt>
                <c:pt idx="7426">
                  <c:v>3980.5250000000001</c:v>
                </c:pt>
                <c:pt idx="7427">
                  <c:v>3981.0070000000001</c:v>
                </c:pt>
                <c:pt idx="7428">
                  <c:v>3981.489</c:v>
                </c:pt>
                <c:pt idx="7429">
                  <c:v>3981.971</c:v>
                </c:pt>
                <c:pt idx="7430">
                  <c:v>3982.4540000000002</c:v>
                </c:pt>
                <c:pt idx="7431">
                  <c:v>3982.9360000000001</c:v>
                </c:pt>
                <c:pt idx="7432">
                  <c:v>3983.4180000000001</c:v>
                </c:pt>
                <c:pt idx="7433">
                  <c:v>3983.9</c:v>
                </c:pt>
                <c:pt idx="7434">
                  <c:v>3984.3820000000001</c:v>
                </c:pt>
                <c:pt idx="7435">
                  <c:v>3984.864</c:v>
                </c:pt>
                <c:pt idx="7436">
                  <c:v>3985.346</c:v>
                </c:pt>
                <c:pt idx="7437">
                  <c:v>3985.8290000000002</c:v>
                </c:pt>
                <c:pt idx="7438">
                  <c:v>3986.3110000000001</c:v>
                </c:pt>
                <c:pt idx="7439">
                  <c:v>3986.7930000000001</c:v>
                </c:pt>
                <c:pt idx="7440">
                  <c:v>3987.2750000000001</c:v>
                </c:pt>
                <c:pt idx="7441">
                  <c:v>3987.7570000000001</c:v>
                </c:pt>
                <c:pt idx="7442">
                  <c:v>3988.239</c:v>
                </c:pt>
                <c:pt idx="7443">
                  <c:v>3988.721</c:v>
                </c:pt>
                <c:pt idx="7444">
                  <c:v>3989.2040000000002</c:v>
                </c:pt>
                <c:pt idx="7445">
                  <c:v>3989.6860000000001</c:v>
                </c:pt>
                <c:pt idx="7446">
                  <c:v>3990.1680000000001</c:v>
                </c:pt>
                <c:pt idx="7447">
                  <c:v>3990.65</c:v>
                </c:pt>
                <c:pt idx="7448">
                  <c:v>3991.1320000000001</c:v>
                </c:pt>
                <c:pt idx="7449">
                  <c:v>3991.614</c:v>
                </c:pt>
                <c:pt idx="7450">
                  <c:v>3992.096</c:v>
                </c:pt>
                <c:pt idx="7451">
                  <c:v>3992.5790000000002</c:v>
                </c:pt>
                <c:pt idx="7452">
                  <c:v>3993.0610000000001</c:v>
                </c:pt>
                <c:pt idx="7453">
                  <c:v>3993.5430000000001</c:v>
                </c:pt>
                <c:pt idx="7454">
                  <c:v>3994.0250000000001</c:v>
                </c:pt>
                <c:pt idx="7455">
                  <c:v>3994.5070000000001</c:v>
                </c:pt>
                <c:pt idx="7456">
                  <c:v>3994.989</c:v>
                </c:pt>
                <c:pt idx="7457">
                  <c:v>3995.471</c:v>
                </c:pt>
                <c:pt idx="7458">
                  <c:v>3995.9540000000002</c:v>
                </c:pt>
                <c:pt idx="7459">
                  <c:v>3996.4360000000001</c:v>
                </c:pt>
                <c:pt idx="7460">
                  <c:v>3996.9180000000001</c:v>
                </c:pt>
                <c:pt idx="7461">
                  <c:v>3997.4</c:v>
                </c:pt>
                <c:pt idx="7462">
                  <c:v>3997.8820000000001</c:v>
                </c:pt>
                <c:pt idx="7463">
                  <c:v>3998.364</c:v>
                </c:pt>
                <c:pt idx="7464">
                  <c:v>3998.846</c:v>
                </c:pt>
                <c:pt idx="7465">
                  <c:v>3999.328</c:v>
                </c:pt>
                <c:pt idx="7466">
                  <c:v>3999.8110000000001</c:v>
                </c:pt>
              </c:numCache>
            </c:numRef>
          </c:xVal>
          <c:yVal>
            <c:numRef>
              <c:f>Sheet1!$C$3:$C$7469</c:f>
              <c:numCache>
                <c:formatCode>General</c:formatCode>
                <c:ptCount val="7467"/>
                <c:pt idx="0">
                  <c:v>98.02</c:v>
                </c:pt>
                <c:pt idx="1">
                  <c:v>98.21</c:v>
                </c:pt>
                <c:pt idx="2">
                  <c:v>98.26</c:v>
                </c:pt>
                <c:pt idx="3">
                  <c:v>98.3</c:v>
                </c:pt>
                <c:pt idx="4">
                  <c:v>98.47</c:v>
                </c:pt>
                <c:pt idx="5">
                  <c:v>98.8</c:v>
                </c:pt>
                <c:pt idx="6">
                  <c:v>99.24</c:v>
                </c:pt>
                <c:pt idx="7">
                  <c:v>99.67</c:v>
                </c:pt>
                <c:pt idx="8">
                  <c:v>99.99</c:v>
                </c:pt>
                <c:pt idx="9">
                  <c:v>100.14</c:v>
                </c:pt>
                <c:pt idx="10">
                  <c:v>100.1</c:v>
                </c:pt>
                <c:pt idx="11">
                  <c:v>99.91</c:v>
                </c:pt>
                <c:pt idx="12">
                  <c:v>99.64</c:v>
                </c:pt>
                <c:pt idx="13">
                  <c:v>99.39</c:v>
                </c:pt>
                <c:pt idx="14">
                  <c:v>99.22</c:v>
                </c:pt>
                <c:pt idx="15">
                  <c:v>99.12</c:v>
                </c:pt>
                <c:pt idx="16">
                  <c:v>99.06</c:v>
                </c:pt>
                <c:pt idx="17">
                  <c:v>98.99</c:v>
                </c:pt>
                <c:pt idx="18">
                  <c:v>98.92</c:v>
                </c:pt>
                <c:pt idx="19">
                  <c:v>98.85</c:v>
                </c:pt>
                <c:pt idx="20">
                  <c:v>98.86</c:v>
                </c:pt>
                <c:pt idx="21">
                  <c:v>98.95</c:v>
                </c:pt>
                <c:pt idx="22">
                  <c:v>99.14</c:v>
                </c:pt>
                <c:pt idx="23">
                  <c:v>99.37</c:v>
                </c:pt>
                <c:pt idx="24">
                  <c:v>99.59</c:v>
                </c:pt>
                <c:pt idx="25">
                  <c:v>99.77</c:v>
                </c:pt>
                <c:pt idx="26">
                  <c:v>99.88</c:v>
                </c:pt>
                <c:pt idx="27">
                  <c:v>99.93</c:v>
                </c:pt>
                <c:pt idx="28">
                  <c:v>99.92</c:v>
                </c:pt>
                <c:pt idx="29">
                  <c:v>99.88</c:v>
                </c:pt>
                <c:pt idx="30">
                  <c:v>99.8</c:v>
                </c:pt>
                <c:pt idx="31">
                  <c:v>99.69</c:v>
                </c:pt>
                <c:pt idx="32">
                  <c:v>99.54</c:v>
                </c:pt>
                <c:pt idx="33">
                  <c:v>99.35</c:v>
                </c:pt>
                <c:pt idx="34">
                  <c:v>99.12</c:v>
                </c:pt>
                <c:pt idx="35">
                  <c:v>98.91</c:v>
                </c:pt>
                <c:pt idx="36">
                  <c:v>98.84</c:v>
                </c:pt>
                <c:pt idx="37">
                  <c:v>99.02</c:v>
                </c:pt>
                <c:pt idx="38">
                  <c:v>99.47</c:v>
                </c:pt>
                <c:pt idx="39">
                  <c:v>100.12</c:v>
                </c:pt>
                <c:pt idx="40">
                  <c:v>100.79</c:v>
                </c:pt>
                <c:pt idx="41">
                  <c:v>101.34</c:v>
                </c:pt>
                <c:pt idx="42">
                  <c:v>101.69</c:v>
                </c:pt>
                <c:pt idx="43">
                  <c:v>101.83</c:v>
                </c:pt>
                <c:pt idx="44">
                  <c:v>101.79</c:v>
                </c:pt>
                <c:pt idx="45">
                  <c:v>101.61</c:v>
                </c:pt>
                <c:pt idx="46">
                  <c:v>101.38</c:v>
                </c:pt>
                <c:pt idx="47">
                  <c:v>101.14</c:v>
                </c:pt>
                <c:pt idx="48">
                  <c:v>100.95</c:v>
                </c:pt>
                <c:pt idx="49">
                  <c:v>100.82</c:v>
                </c:pt>
                <c:pt idx="50">
                  <c:v>100.75</c:v>
                </c:pt>
                <c:pt idx="51">
                  <c:v>100.73</c:v>
                </c:pt>
                <c:pt idx="52">
                  <c:v>100.73</c:v>
                </c:pt>
                <c:pt idx="53">
                  <c:v>100.73</c:v>
                </c:pt>
                <c:pt idx="54">
                  <c:v>100.71</c:v>
                </c:pt>
                <c:pt idx="55">
                  <c:v>100.65</c:v>
                </c:pt>
                <c:pt idx="56">
                  <c:v>100.56</c:v>
                </c:pt>
                <c:pt idx="57">
                  <c:v>100.46</c:v>
                </c:pt>
                <c:pt idx="58">
                  <c:v>100.38</c:v>
                </c:pt>
                <c:pt idx="59">
                  <c:v>100.34</c:v>
                </c:pt>
                <c:pt idx="60">
                  <c:v>100.34</c:v>
                </c:pt>
                <c:pt idx="61">
                  <c:v>100.4</c:v>
                </c:pt>
                <c:pt idx="62">
                  <c:v>100.5</c:v>
                </c:pt>
                <c:pt idx="63">
                  <c:v>100.62</c:v>
                </c:pt>
                <c:pt idx="64">
                  <c:v>100.75</c:v>
                </c:pt>
                <c:pt idx="65">
                  <c:v>100.89</c:v>
                </c:pt>
                <c:pt idx="66">
                  <c:v>101.05</c:v>
                </c:pt>
                <c:pt idx="67">
                  <c:v>101.21</c:v>
                </c:pt>
                <c:pt idx="68">
                  <c:v>101.39</c:v>
                </c:pt>
                <c:pt idx="69">
                  <c:v>101.56</c:v>
                </c:pt>
                <c:pt idx="70">
                  <c:v>101.7</c:v>
                </c:pt>
                <c:pt idx="71">
                  <c:v>101.8</c:v>
                </c:pt>
                <c:pt idx="72">
                  <c:v>101.84</c:v>
                </c:pt>
                <c:pt idx="73">
                  <c:v>101.82</c:v>
                </c:pt>
                <c:pt idx="74">
                  <c:v>101.76</c:v>
                </c:pt>
                <c:pt idx="75">
                  <c:v>101.67</c:v>
                </c:pt>
                <c:pt idx="76">
                  <c:v>101.57</c:v>
                </c:pt>
                <c:pt idx="77">
                  <c:v>101.49</c:v>
                </c:pt>
                <c:pt idx="78">
                  <c:v>101.45</c:v>
                </c:pt>
                <c:pt idx="79">
                  <c:v>101.42</c:v>
                </c:pt>
                <c:pt idx="80">
                  <c:v>101.42</c:v>
                </c:pt>
                <c:pt idx="81">
                  <c:v>101.42</c:v>
                </c:pt>
                <c:pt idx="82">
                  <c:v>101.43</c:v>
                </c:pt>
                <c:pt idx="83">
                  <c:v>101.42</c:v>
                </c:pt>
                <c:pt idx="84">
                  <c:v>101.41</c:v>
                </c:pt>
                <c:pt idx="85">
                  <c:v>101.38</c:v>
                </c:pt>
                <c:pt idx="86">
                  <c:v>101.32</c:v>
                </c:pt>
                <c:pt idx="87">
                  <c:v>101.22</c:v>
                </c:pt>
                <c:pt idx="88">
                  <c:v>101.1</c:v>
                </c:pt>
                <c:pt idx="89">
                  <c:v>100.95</c:v>
                </c:pt>
                <c:pt idx="90">
                  <c:v>100.81</c:v>
                </c:pt>
                <c:pt idx="91">
                  <c:v>100.7</c:v>
                </c:pt>
                <c:pt idx="92">
                  <c:v>100.65</c:v>
                </c:pt>
                <c:pt idx="93">
                  <c:v>100.67</c:v>
                </c:pt>
                <c:pt idx="94">
                  <c:v>100.76</c:v>
                </c:pt>
                <c:pt idx="95">
                  <c:v>100.89</c:v>
                </c:pt>
                <c:pt idx="96">
                  <c:v>101.03</c:v>
                </c:pt>
                <c:pt idx="97">
                  <c:v>101.17</c:v>
                </c:pt>
                <c:pt idx="98">
                  <c:v>101.27</c:v>
                </c:pt>
                <c:pt idx="99">
                  <c:v>101.34</c:v>
                </c:pt>
                <c:pt idx="100">
                  <c:v>101.37</c:v>
                </c:pt>
                <c:pt idx="101">
                  <c:v>101.38</c:v>
                </c:pt>
                <c:pt idx="102">
                  <c:v>101.39</c:v>
                </c:pt>
                <c:pt idx="103">
                  <c:v>101.39</c:v>
                </c:pt>
                <c:pt idx="104">
                  <c:v>101.4</c:v>
                </c:pt>
                <c:pt idx="105">
                  <c:v>101.41</c:v>
                </c:pt>
                <c:pt idx="106">
                  <c:v>101.43</c:v>
                </c:pt>
                <c:pt idx="107">
                  <c:v>101.44</c:v>
                </c:pt>
                <c:pt idx="108">
                  <c:v>101.46</c:v>
                </c:pt>
                <c:pt idx="109">
                  <c:v>101.47</c:v>
                </c:pt>
                <c:pt idx="110">
                  <c:v>101.48</c:v>
                </c:pt>
                <c:pt idx="111">
                  <c:v>101.49</c:v>
                </c:pt>
                <c:pt idx="112">
                  <c:v>101.5</c:v>
                </c:pt>
                <c:pt idx="113">
                  <c:v>101.5</c:v>
                </c:pt>
                <c:pt idx="114">
                  <c:v>101.5</c:v>
                </c:pt>
                <c:pt idx="115">
                  <c:v>101.48</c:v>
                </c:pt>
                <c:pt idx="116">
                  <c:v>101.46</c:v>
                </c:pt>
                <c:pt idx="117">
                  <c:v>101.43</c:v>
                </c:pt>
                <c:pt idx="118">
                  <c:v>101.4</c:v>
                </c:pt>
                <c:pt idx="119">
                  <c:v>101.38</c:v>
                </c:pt>
                <c:pt idx="120">
                  <c:v>101.36</c:v>
                </c:pt>
                <c:pt idx="121">
                  <c:v>101.35</c:v>
                </c:pt>
                <c:pt idx="122">
                  <c:v>101.35</c:v>
                </c:pt>
                <c:pt idx="123">
                  <c:v>101.36</c:v>
                </c:pt>
                <c:pt idx="124">
                  <c:v>101.38</c:v>
                </c:pt>
                <c:pt idx="125">
                  <c:v>101.42</c:v>
                </c:pt>
                <c:pt idx="126">
                  <c:v>101.45</c:v>
                </c:pt>
                <c:pt idx="127">
                  <c:v>101.49</c:v>
                </c:pt>
                <c:pt idx="128">
                  <c:v>101.52</c:v>
                </c:pt>
                <c:pt idx="129">
                  <c:v>101.54</c:v>
                </c:pt>
                <c:pt idx="130">
                  <c:v>101.54</c:v>
                </c:pt>
                <c:pt idx="131">
                  <c:v>101.54</c:v>
                </c:pt>
                <c:pt idx="132">
                  <c:v>101.53</c:v>
                </c:pt>
                <c:pt idx="133">
                  <c:v>101.52</c:v>
                </c:pt>
                <c:pt idx="134">
                  <c:v>101.51</c:v>
                </c:pt>
                <c:pt idx="135">
                  <c:v>101.49</c:v>
                </c:pt>
                <c:pt idx="136">
                  <c:v>101.47</c:v>
                </c:pt>
                <c:pt idx="137">
                  <c:v>101.45</c:v>
                </c:pt>
                <c:pt idx="138">
                  <c:v>101.43</c:v>
                </c:pt>
                <c:pt idx="139">
                  <c:v>101.41</c:v>
                </c:pt>
                <c:pt idx="140">
                  <c:v>101.4</c:v>
                </c:pt>
                <c:pt idx="141">
                  <c:v>101.38</c:v>
                </c:pt>
                <c:pt idx="142">
                  <c:v>101.37</c:v>
                </c:pt>
                <c:pt idx="143">
                  <c:v>101.36</c:v>
                </c:pt>
                <c:pt idx="144">
                  <c:v>101.35</c:v>
                </c:pt>
                <c:pt idx="145">
                  <c:v>101.33</c:v>
                </c:pt>
                <c:pt idx="146">
                  <c:v>101.31</c:v>
                </c:pt>
                <c:pt idx="147">
                  <c:v>101.29</c:v>
                </c:pt>
                <c:pt idx="148">
                  <c:v>101.28</c:v>
                </c:pt>
                <c:pt idx="149">
                  <c:v>101.27</c:v>
                </c:pt>
                <c:pt idx="150">
                  <c:v>101.28</c:v>
                </c:pt>
                <c:pt idx="151">
                  <c:v>101.28</c:v>
                </c:pt>
                <c:pt idx="152">
                  <c:v>101.29</c:v>
                </c:pt>
                <c:pt idx="153">
                  <c:v>101.3</c:v>
                </c:pt>
                <c:pt idx="154">
                  <c:v>101.31</c:v>
                </c:pt>
                <c:pt idx="155">
                  <c:v>101.33</c:v>
                </c:pt>
                <c:pt idx="156">
                  <c:v>101.35</c:v>
                </c:pt>
                <c:pt idx="157">
                  <c:v>101.37</c:v>
                </c:pt>
                <c:pt idx="158">
                  <c:v>101.41</c:v>
                </c:pt>
                <c:pt idx="159">
                  <c:v>101.44</c:v>
                </c:pt>
                <c:pt idx="160">
                  <c:v>101.47</c:v>
                </c:pt>
                <c:pt idx="161">
                  <c:v>101.49</c:v>
                </c:pt>
                <c:pt idx="162">
                  <c:v>101.5</c:v>
                </c:pt>
                <c:pt idx="163">
                  <c:v>101.5</c:v>
                </c:pt>
                <c:pt idx="164">
                  <c:v>101.49</c:v>
                </c:pt>
                <c:pt idx="165">
                  <c:v>101.49</c:v>
                </c:pt>
                <c:pt idx="166">
                  <c:v>101.48</c:v>
                </c:pt>
                <c:pt idx="167">
                  <c:v>101.48</c:v>
                </c:pt>
                <c:pt idx="168">
                  <c:v>101.47</c:v>
                </c:pt>
                <c:pt idx="169">
                  <c:v>101.46</c:v>
                </c:pt>
                <c:pt idx="170">
                  <c:v>101.45</c:v>
                </c:pt>
                <c:pt idx="171">
                  <c:v>101.44</c:v>
                </c:pt>
                <c:pt idx="172">
                  <c:v>101.43</c:v>
                </c:pt>
                <c:pt idx="173">
                  <c:v>101.43</c:v>
                </c:pt>
                <c:pt idx="174">
                  <c:v>101.44</c:v>
                </c:pt>
                <c:pt idx="175">
                  <c:v>101.46</c:v>
                </c:pt>
                <c:pt idx="176">
                  <c:v>101.49</c:v>
                </c:pt>
                <c:pt idx="177">
                  <c:v>101.53</c:v>
                </c:pt>
                <c:pt idx="178">
                  <c:v>101.57</c:v>
                </c:pt>
                <c:pt idx="179">
                  <c:v>101.61</c:v>
                </c:pt>
                <c:pt idx="180">
                  <c:v>101.64</c:v>
                </c:pt>
                <c:pt idx="181">
                  <c:v>101.65</c:v>
                </c:pt>
                <c:pt idx="182">
                  <c:v>101.65</c:v>
                </c:pt>
                <c:pt idx="183">
                  <c:v>101.64</c:v>
                </c:pt>
                <c:pt idx="184">
                  <c:v>101.61</c:v>
                </c:pt>
                <c:pt idx="185">
                  <c:v>101.58</c:v>
                </c:pt>
                <c:pt idx="186">
                  <c:v>101.54</c:v>
                </c:pt>
                <c:pt idx="187">
                  <c:v>101.51</c:v>
                </c:pt>
                <c:pt idx="188">
                  <c:v>101.48</c:v>
                </c:pt>
                <c:pt idx="189">
                  <c:v>101.47</c:v>
                </c:pt>
                <c:pt idx="190">
                  <c:v>101.48</c:v>
                </c:pt>
                <c:pt idx="191">
                  <c:v>101.49</c:v>
                </c:pt>
                <c:pt idx="192">
                  <c:v>101.5</c:v>
                </c:pt>
                <c:pt idx="193">
                  <c:v>101.51</c:v>
                </c:pt>
                <c:pt idx="194">
                  <c:v>101.52</c:v>
                </c:pt>
                <c:pt idx="195">
                  <c:v>101.52</c:v>
                </c:pt>
                <c:pt idx="196">
                  <c:v>101.52</c:v>
                </c:pt>
                <c:pt idx="197">
                  <c:v>101.51</c:v>
                </c:pt>
                <c:pt idx="198">
                  <c:v>101.51</c:v>
                </c:pt>
                <c:pt idx="199">
                  <c:v>101.5</c:v>
                </c:pt>
                <c:pt idx="200">
                  <c:v>101.51</c:v>
                </c:pt>
                <c:pt idx="201">
                  <c:v>101.51</c:v>
                </c:pt>
                <c:pt idx="202">
                  <c:v>101.52</c:v>
                </c:pt>
                <c:pt idx="203">
                  <c:v>101.52</c:v>
                </c:pt>
                <c:pt idx="204">
                  <c:v>101.53</c:v>
                </c:pt>
                <c:pt idx="205">
                  <c:v>101.54</c:v>
                </c:pt>
                <c:pt idx="206">
                  <c:v>101.54</c:v>
                </c:pt>
                <c:pt idx="207">
                  <c:v>101.54</c:v>
                </c:pt>
                <c:pt idx="208">
                  <c:v>101.53</c:v>
                </c:pt>
                <c:pt idx="209">
                  <c:v>101.53</c:v>
                </c:pt>
                <c:pt idx="210">
                  <c:v>101.52</c:v>
                </c:pt>
                <c:pt idx="211">
                  <c:v>101.51</c:v>
                </c:pt>
                <c:pt idx="212">
                  <c:v>101.51</c:v>
                </c:pt>
                <c:pt idx="213">
                  <c:v>101.51</c:v>
                </c:pt>
                <c:pt idx="214">
                  <c:v>101.52</c:v>
                </c:pt>
                <c:pt idx="215">
                  <c:v>101.53</c:v>
                </c:pt>
                <c:pt idx="216">
                  <c:v>101.54</c:v>
                </c:pt>
                <c:pt idx="217">
                  <c:v>101.55</c:v>
                </c:pt>
                <c:pt idx="218">
                  <c:v>101.56</c:v>
                </c:pt>
                <c:pt idx="219">
                  <c:v>101.56</c:v>
                </c:pt>
                <c:pt idx="220">
                  <c:v>101.55</c:v>
                </c:pt>
                <c:pt idx="221">
                  <c:v>101.54</c:v>
                </c:pt>
                <c:pt idx="222">
                  <c:v>101.53</c:v>
                </c:pt>
                <c:pt idx="223">
                  <c:v>101.52</c:v>
                </c:pt>
                <c:pt idx="224">
                  <c:v>101.5</c:v>
                </c:pt>
                <c:pt idx="225">
                  <c:v>101.48</c:v>
                </c:pt>
                <c:pt idx="226">
                  <c:v>101.46</c:v>
                </c:pt>
                <c:pt idx="227">
                  <c:v>101.45</c:v>
                </c:pt>
                <c:pt idx="228">
                  <c:v>101.44</c:v>
                </c:pt>
                <c:pt idx="229">
                  <c:v>101.44</c:v>
                </c:pt>
                <c:pt idx="230">
                  <c:v>101.44</c:v>
                </c:pt>
                <c:pt idx="231">
                  <c:v>101.44</c:v>
                </c:pt>
                <c:pt idx="232">
                  <c:v>101.44</c:v>
                </c:pt>
                <c:pt idx="233">
                  <c:v>101.45</c:v>
                </c:pt>
                <c:pt idx="234">
                  <c:v>101.45</c:v>
                </c:pt>
                <c:pt idx="235">
                  <c:v>101.45</c:v>
                </c:pt>
                <c:pt idx="236">
                  <c:v>101.45</c:v>
                </c:pt>
                <c:pt idx="237">
                  <c:v>101.44</c:v>
                </c:pt>
                <c:pt idx="238">
                  <c:v>101.44</c:v>
                </c:pt>
                <c:pt idx="239">
                  <c:v>101.43</c:v>
                </c:pt>
                <c:pt idx="240">
                  <c:v>101.42</c:v>
                </c:pt>
                <c:pt idx="241">
                  <c:v>101.4</c:v>
                </c:pt>
                <c:pt idx="242">
                  <c:v>101.38</c:v>
                </c:pt>
                <c:pt idx="243">
                  <c:v>101.35</c:v>
                </c:pt>
                <c:pt idx="244">
                  <c:v>101.32</c:v>
                </c:pt>
                <c:pt idx="245">
                  <c:v>101.3</c:v>
                </c:pt>
                <c:pt idx="246">
                  <c:v>101.28</c:v>
                </c:pt>
                <c:pt idx="247">
                  <c:v>101.26</c:v>
                </c:pt>
                <c:pt idx="248">
                  <c:v>101.26</c:v>
                </c:pt>
                <c:pt idx="249">
                  <c:v>101.26</c:v>
                </c:pt>
                <c:pt idx="250">
                  <c:v>101.26</c:v>
                </c:pt>
                <c:pt idx="251">
                  <c:v>101.26</c:v>
                </c:pt>
                <c:pt idx="252">
                  <c:v>101.26</c:v>
                </c:pt>
                <c:pt idx="253">
                  <c:v>101.25</c:v>
                </c:pt>
                <c:pt idx="254">
                  <c:v>101.24</c:v>
                </c:pt>
                <c:pt idx="255">
                  <c:v>101.23</c:v>
                </c:pt>
                <c:pt idx="256">
                  <c:v>101.21</c:v>
                </c:pt>
                <c:pt idx="257">
                  <c:v>101.18</c:v>
                </c:pt>
                <c:pt idx="258">
                  <c:v>101.15</c:v>
                </c:pt>
                <c:pt idx="259">
                  <c:v>101.12</c:v>
                </c:pt>
                <c:pt idx="260">
                  <c:v>101.1</c:v>
                </c:pt>
                <c:pt idx="261">
                  <c:v>101.09</c:v>
                </c:pt>
                <c:pt idx="262">
                  <c:v>101.09</c:v>
                </c:pt>
                <c:pt idx="263">
                  <c:v>101.1</c:v>
                </c:pt>
                <c:pt idx="264">
                  <c:v>101.11</c:v>
                </c:pt>
                <c:pt idx="265">
                  <c:v>101.12</c:v>
                </c:pt>
                <c:pt idx="266">
                  <c:v>101.13</c:v>
                </c:pt>
                <c:pt idx="267">
                  <c:v>101.13</c:v>
                </c:pt>
                <c:pt idx="268">
                  <c:v>101.13</c:v>
                </c:pt>
                <c:pt idx="269">
                  <c:v>101.11</c:v>
                </c:pt>
                <c:pt idx="270">
                  <c:v>101.09</c:v>
                </c:pt>
                <c:pt idx="271">
                  <c:v>101.06</c:v>
                </c:pt>
                <c:pt idx="272">
                  <c:v>101.03</c:v>
                </c:pt>
                <c:pt idx="273">
                  <c:v>101</c:v>
                </c:pt>
                <c:pt idx="274">
                  <c:v>100.98</c:v>
                </c:pt>
                <c:pt idx="275">
                  <c:v>100.96</c:v>
                </c:pt>
                <c:pt idx="276">
                  <c:v>100.95</c:v>
                </c:pt>
                <c:pt idx="277">
                  <c:v>100.95</c:v>
                </c:pt>
                <c:pt idx="278">
                  <c:v>100.96</c:v>
                </c:pt>
                <c:pt idx="279">
                  <c:v>100.96</c:v>
                </c:pt>
                <c:pt idx="280">
                  <c:v>100.97</c:v>
                </c:pt>
                <c:pt idx="281">
                  <c:v>100.97</c:v>
                </c:pt>
                <c:pt idx="282">
                  <c:v>100.97</c:v>
                </c:pt>
                <c:pt idx="283">
                  <c:v>100.97</c:v>
                </c:pt>
                <c:pt idx="284">
                  <c:v>100.97</c:v>
                </c:pt>
                <c:pt idx="285">
                  <c:v>100.97</c:v>
                </c:pt>
                <c:pt idx="286">
                  <c:v>100.97</c:v>
                </c:pt>
                <c:pt idx="287">
                  <c:v>100.97</c:v>
                </c:pt>
                <c:pt idx="288">
                  <c:v>100.98</c:v>
                </c:pt>
                <c:pt idx="289">
                  <c:v>100.97</c:v>
                </c:pt>
                <c:pt idx="290">
                  <c:v>100.97</c:v>
                </c:pt>
                <c:pt idx="291">
                  <c:v>100.96</c:v>
                </c:pt>
                <c:pt idx="292">
                  <c:v>100.96</c:v>
                </c:pt>
                <c:pt idx="293">
                  <c:v>100.95</c:v>
                </c:pt>
                <c:pt idx="294">
                  <c:v>100.95</c:v>
                </c:pt>
                <c:pt idx="295">
                  <c:v>100.94</c:v>
                </c:pt>
                <c:pt idx="296">
                  <c:v>100.93</c:v>
                </c:pt>
                <c:pt idx="297">
                  <c:v>100.91</c:v>
                </c:pt>
                <c:pt idx="298">
                  <c:v>100.89</c:v>
                </c:pt>
                <c:pt idx="299">
                  <c:v>100.87</c:v>
                </c:pt>
                <c:pt idx="300">
                  <c:v>100.85</c:v>
                </c:pt>
                <c:pt idx="301">
                  <c:v>100.83</c:v>
                </c:pt>
                <c:pt idx="302">
                  <c:v>100.81</c:v>
                </c:pt>
                <c:pt idx="303">
                  <c:v>100.79</c:v>
                </c:pt>
                <c:pt idx="304">
                  <c:v>100.78</c:v>
                </c:pt>
                <c:pt idx="305">
                  <c:v>100.77</c:v>
                </c:pt>
                <c:pt idx="306">
                  <c:v>100.76</c:v>
                </c:pt>
                <c:pt idx="307">
                  <c:v>100.75</c:v>
                </c:pt>
                <c:pt idx="308">
                  <c:v>100.74</c:v>
                </c:pt>
                <c:pt idx="309">
                  <c:v>100.74</c:v>
                </c:pt>
                <c:pt idx="310">
                  <c:v>100.75</c:v>
                </c:pt>
                <c:pt idx="311">
                  <c:v>100.76</c:v>
                </c:pt>
                <c:pt idx="312">
                  <c:v>100.76</c:v>
                </c:pt>
                <c:pt idx="313">
                  <c:v>100.76</c:v>
                </c:pt>
                <c:pt idx="314">
                  <c:v>100.76</c:v>
                </c:pt>
                <c:pt idx="315">
                  <c:v>100.75</c:v>
                </c:pt>
                <c:pt idx="316">
                  <c:v>100.74</c:v>
                </c:pt>
                <c:pt idx="317">
                  <c:v>100.73</c:v>
                </c:pt>
                <c:pt idx="318">
                  <c:v>100.73</c:v>
                </c:pt>
                <c:pt idx="319">
                  <c:v>100.72</c:v>
                </c:pt>
                <c:pt idx="320">
                  <c:v>100.72</c:v>
                </c:pt>
                <c:pt idx="321">
                  <c:v>100.73</c:v>
                </c:pt>
                <c:pt idx="322">
                  <c:v>100.74</c:v>
                </c:pt>
                <c:pt idx="323">
                  <c:v>100.75</c:v>
                </c:pt>
                <c:pt idx="324">
                  <c:v>100.77</c:v>
                </c:pt>
                <c:pt idx="325">
                  <c:v>100.8</c:v>
                </c:pt>
                <c:pt idx="326">
                  <c:v>100.82</c:v>
                </c:pt>
                <c:pt idx="327">
                  <c:v>100.84</c:v>
                </c:pt>
                <c:pt idx="328">
                  <c:v>100.86</c:v>
                </c:pt>
                <c:pt idx="329">
                  <c:v>100.88</c:v>
                </c:pt>
                <c:pt idx="330">
                  <c:v>100.88</c:v>
                </c:pt>
                <c:pt idx="331">
                  <c:v>100.88</c:v>
                </c:pt>
                <c:pt idx="332">
                  <c:v>100.88</c:v>
                </c:pt>
                <c:pt idx="333">
                  <c:v>100.88</c:v>
                </c:pt>
                <c:pt idx="334">
                  <c:v>100.88</c:v>
                </c:pt>
                <c:pt idx="335">
                  <c:v>100.89</c:v>
                </c:pt>
                <c:pt idx="336">
                  <c:v>100.89</c:v>
                </c:pt>
                <c:pt idx="337">
                  <c:v>100.91</c:v>
                </c:pt>
                <c:pt idx="338">
                  <c:v>100.92</c:v>
                </c:pt>
                <c:pt idx="339">
                  <c:v>100.93</c:v>
                </c:pt>
                <c:pt idx="340">
                  <c:v>100.94</c:v>
                </c:pt>
                <c:pt idx="341">
                  <c:v>100.95</c:v>
                </c:pt>
                <c:pt idx="342">
                  <c:v>100.95</c:v>
                </c:pt>
                <c:pt idx="343">
                  <c:v>100.95</c:v>
                </c:pt>
                <c:pt idx="344">
                  <c:v>100.95</c:v>
                </c:pt>
                <c:pt idx="345">
                  <c:v>100.94</c:v>
                </c:pt>
                <c:pt idx="346">
                  <c:v>100.93</c:v>
                </c:pt>
                <c:pt idx="347">
                  <c:v>100.92</c:v>
                </c:pt>
                <c:pt idx="348">
                  <c:v>100.92</c:v>
                </c:pt>
                <c:pt idx="349">
                  <c:v>100.92</c:v>
                </c:pt>
                <c:pt idx="350">
                  <c:v>100.91</c:v>
                </c:pt>
                <c:pt idx="351">
                  <c:v>100.91</c:v>
                </c:pt>
                <c:pt idx="352">
                  <c:v>100.91</c:v>
                </c:pt>
                <c:pt idx="353">
                  <c:v>100.91</c:v>
                </c:pt>
                <c:pt idx="354">
                  <c:v>100.91</c:v>
                </c:pt>
                <c:pt idx="355">
                  <c:v>100.91</c:v>
                </c:pt>
                <c:pt idx="356">
                  <c:v>100.91</c:v>
                </c:pt>
                <c:pt idx="357">
                  <c:v>100.92</c:v>
                </c:pt>
                <c:pt idx="358">
                  <c:v>100.93</c:v>
                </c:pt>
                <c:pt idx="359">
                  <c:v>100.94</c:v>
                </c:pt>
                <c:pt idx="360">
                  <c:v>100.95</c:v>
                </c:pt>
                <c:pt idx="361">
                  <c:v>100.95</c:v>
                </c:pt>
                <c:pt idx="362">
                  <c:v>100.95</c:v>
                </c:pt>
                <c:pt idx="363">
                  <c:v>100.95</c:v>
                </c:pt>
                <c:pt idx="364">
                  <c:v>100.95</c:v>
                </c:pt>
                <c:pt idx="365">
                  <c:v>100.95</c:v>
                </c:pt>
                <c:pt idx="366">
                  <c:v>100.94</c:v>
                </c:pt>
                <c:pt idx="367">
                  <c:v>100.94</c:v>
                </c:pt>
                <c:pt idx="368">
                  <c:v>100.93</c:v>
                </c:pt>
                <c:pt idx="369">
                  <c:v>100.92</c:v>
                </c:pt>
                <c:pt idx="370">
                  <c:v>100.91</c:v>
                </c:pt>
                <c:pt idx="371">
                  <c:v>100.91</c:v>
                </c:pt>
                <c:pt idx="372">
                  <c:v>100.9</c:v>
                </c:pt>
                <c:pt idx="373">
                  <c:v>100.89</c:v>
                </c:pt>
                <c:pt idx="374">
                  <c:v>100.89</c:v>
                </c:pt>
                <c:pt idx="375">
                  <c:v>100.89</c:v>
                </c:pt>
                <c:pt idx="376">
                  <c:v>100.89</c:v>
                </c:pt>
                <c:pt idx="377">
                  <c:v>100.88</c:v>
                </c:pt>
                <c:pt idx="378">
                  <c:v>100.87</c:v>
                </c:pt>
                <c:pt idx="379">
                  <c:v>100.87</c:v>
                </c:pt>
                <c:pt idx="380">
                  <c:v>100.87</c:v>
                </c:pt>
                <c:pt idx="381">
                  <c:v>100.87</c:v>
                </c:pt>
                <c:pt idx="382">
                  <c:v>100.88</c:v>
                </c:pt>
                <c:pt idx="383">
                  <c:v>100.89</c:v>
                </c:pt>
                <c:pt idx="384">
                  <c:v>100.9</c:v>
                </c:pt>
                <c:pt idx="385">
                  <c:v>100.91</c:v>
                </c:pt>
                <c:pt idx="386">
                  <c:v>100.91</c:v>
                </c:pt>
                <c:pt idx="387">
                  <c:v>100.92</c:v>
                </c:pt>
                <c:pt idx="388">
                  <c:v>100.91</c:v>
                </c:pt>
                <c:pt idx="389">
                  <c:v>100.91</c:v>
                </c:pt>
                <c:pt idx="390">
                  <c:v>100.9</c:v>
                </c:pt>
                <c:pt idx="391">
                  <c:v>100.88</c:v>
                </c:pt>
                <c:pt idx="392">
                  <c:v>100.87</c:v>
                </c:pt>
                <c:pt idx="393">
                  <c:v>100.85</c:v>
                </c:pt>
                <c:pt idx="394">
                  <c:v>100.83</c:v>
                </c:pt>
                <c:pt idx="395">
                  <c:v>100.82</c:v>
                </c:pt>
                <c:pt idx="396">
                  <c:v>100.8</c:v>
                </c:pt>
                <c:pt idx="397">
                  <c:v>100.8</c:v>
                </c:pt>
                <c:pt idx="398">
                  <c:v>100.79</c:v>
                </c:pt>
                <c:pt idx="399">
                  <c:v>100.8</c:v>
                </c:pt>
                <c:pt idx="400">
                  <c:v>100.81</c:v>
                </c:pt>
                <c:pt idx="401">
                  <c:v>100.81</c:v>
                </c:pt>
                <c:pt idx="402">
                  <c:v>100.82</c:v>
                </c:pt>
                <c:pt idx="403">
                  <c:v>100.83</c:v>
                </c:pt>
                <c:pt idx="404">
                  <c:v>100.83</c:v>
                </c:pt>
                <c:pt idx="405">
                  <c:v>100.83</c:v>
                </c:pt>
                <c:pt idx="406">
                  <c:v>100.83</c:v>
                </c:pt>
                <c:pt idx="407">
                  <c:v>100.83</c:v>
                </c:pt>
                <c:pt idx="408">
                  <c:v>100.84</c:v>
                </c:pt>
                <c:pt idx="409">
                  <c:v>100.84</c:v>
                </c:pt>
                <c:pt idx="410">
                  <c:v>100.84</c:v>
                </c:pt>
                <c:pt idx="411">
                  <c:v>100.84</c:v>
                </c:pt>
                <c:pt idx="412">
                  <c:v>100.84</c:v>
                </c:pt>
                <c:pt idx="413">
                  <c:v>100.84</c:v>
                </c:pt>
                <c:pt idx="414">
                  <c:v>100.83</c:v>
                </c:pt>
                <c:pt idx="415">
                  <c:v>100.82</c:v>
                </c:pt>
                <c:pt idx="416">
                  <c:v>100.81</c:v>
                </c:pt>
                <c:pt idx="417">
                  <c:v>100.8</c:v>
                </c:pt>
                <c:pt idx="418">
                  <c:v>100.79</c:v>
                </c:pt>
                <c:pt idx="419">
                  <c:v>100.77</c:v>
                </c:pt>
                <c:pt idx="420">
                  <c:v>100.76</c:v>
                </c:pt>
                <c:pt idx="421">
                  <c:v>100.74</c:v>
                </c:pt>
                <c:pt idx="422">
                  <c:v>100.73</c:v>
                </c:pt>
                <c:pt idx="423">
                  <c:v>100.72</c:v>
                </c:pt>
                <c:pt idx="424">
                  <c:v>100.71</c:v>
                </c:pt>
                <c:pt idx="425">
                  <c:v>100.71</c:v>
                </c:pt>
                <c:pt idx="426">
                  <c:v>100.7</c:v>
                </c:pt>
                <c:pt idx="427">
                  <c:v>100.7</c:v>
                </c:pt>
                <c:pt idx="428">
                  <c:v>100.7</c:v>
                </c:pt>
                <c:pt idx="429">
                  <c:v>100.7</c:v>
                </c:pt>
                <c:pt idx="430">
                  <c:v>100.7</c:v>
                </c:pt>
                <c:pt idx="431">
                  <c:v>100.7</c:v>
                </c:pt>
                <c:pt idx="432">
                  <c:v>100.7</c:v>
                </c:pt>
                <c:pt idx="433">
                  <c:v>100.69</c:v>
                </c:pt>
                <c:pt idx="434">
                  <c:v>100.68</c:v>
                </c:pt>
                <c:pt idx="435">
                  <c:v>100.68</c:v>
                </c:pt>
                <c:pt idx="436">
                  <c:v>100.67</c:v>
                </c:pt>
                <c:pt idx="437">
                  <c:v>100.67</c:v>
                </c:pt>
                <c:pt idx="438">
                  <c:v>100.66</c:v>
                </c:pt>
                <c:pt idx="439">
                  <c:v>100.66</c:v>
                </c:pt>
                <c:pt idx="440">
                  <c:v>100.66</c:v>
                </c:pt>
                <c:pt idx="441">
                  <c:v>100.65</c:v>
                </c:pt>
                <c:pt idx="442">
                  <c:v>100.64</c:v>
                </c:pt>
                <c:pt idx="443">
                  <c:v>100.63</c:v>
                </c:pt>
                <c:pt idx="444">
                  <c:v>100.62</c:v>
                </c:pt>
                <c:pt idx="445">
                  <c:v>100.61</c:v>
                </c:pt>
                <c:pt idx="446">
                  <c:v>100.6</c:v>
                </c:pt>
                <c:pt idx="447">
                  <c:v>100.6</c:v>
                </c:pt>
                <c:pt idx="448">
                  <c:v>100.59</c:v>
                </c:pt>
                <c:pt idx="449">
                  <c:v>100.59</c:v>
                </c:pt>
                <c:pt idx="450">
                  <c:v>100.59</c:v>
                </c:pt>
                <c:pt idx="451">
                  <c:v>100.58</c:v>
                </c:pt>
                <c:pt idx="452">
                  <c:v>100.58</c:v>
                </c:pt>
                <c:pt idx="453">
                  <c:v>100.57</c:v>
                </c:pt>
                <c:pt idx="454">
                  <c:v>100.58</c:v>
                </c:pt>
                <c:pt idx="455">
                  <c:v>100.58</c:v>
                </c:pt>
                <c:pt idx="456">
                  <c:v>100.59</c:v>
                </c:pt>
                <c:pt idx="457">
                  <c:v>100.59</c:v>
                </c:pt>
                <c:pt idx="458">
                  <c:v>100.6</c:v>
                </c:pt>
                <c:pt idx="459">
                  <c:v>100.6</c:v>
                </c:pt>
                <c:pt idx="460">
                  <c:v>100.61</c:v>
                </c:pt>
                <c:pt idx="461">
                  <c:v>100.61</c:v>
                </c:pt>
                <c:pt idx="462">
                  <c:v>100.62</c:v>
                </c:pt>
                <c:pt idx="463">
                  <c:v>100.62</c:v>
                </c:pt>
                <c:pt idx="464">
                  <c:v>100.62</c:v>
                </c:pt>
                <c:pt idx="465">
                  <c:v>100.62</c:v>
                </c:pt>
                <c:pt idx="466">
                  <c:v>100.61</c:v>
                </c:pt>
                <c:pt idx="467">
                  <c:v>100.61</c:v>
                </c:pt>
                <c:pt idx="468">
                  <c:v>100.6</c:v>
                </c:pt>
                <c:pt idx="469">
                  <c:v>100.6</c:v>
                </c:pt>
                <c:pt idx="470">
                  <c:v>100.6</c:v>
                </c:pt>
                <c:pt idx="471">
                  <c:v>100.61</c:v>
                </c:pt>
                <c:pt idx="472">
                  <c:v>100.61</c:v>
                </c:pt>
                <c:pt idx="473">
                  <c:v>100.62</c:v>
                </c:pt>
                <c:pt idx="474">
                  <c:v>100.63</c:v>
                </c:pt>
                <c:pt idx="475">
                  <c:v>100.63</c:v>
                </c:pt>
                <c:pt idx="476">
                  <c:v>100.64</c:v>
                </c:pt>
                <c:pt idx="477">
                  <c:v>100.65</c:v>
                </c:pt>
                <c:pt idx="478">
                  <c:v>100.65</c:v>
                </c:pt>
                <c:pt idx="479">
                  <c:v>100.66</c:v>
                </c:pt>
                <c:pt idx="480">
                  <c:v>100.66</c:v>
                </c:pt>
                <c:pt idx="481">
                  <c:v>100.67</c:v>
                </c:pt>
                <c:pt idx="482">
                  <c:v>100.67</c:v>
                </c:pt>
                <c:pt idx="483">
                  <c:v>100.68</c:v>
                </c:pt>
                <c:pt idx="484">
                  <c:v>100.69</c:v>
                </c:pt>
                <c:pt idx="485">
                  <c:v>100.69</c:v>
                </c:pt>
                <c:pt idx="486">
                  <c:v>100.7</c:v>
                </c:pt>
                <c:pt idx="487">
                  <c:v>100.71</c:v>
                </c:pt>
                <c:pt idx="488">
                  <c:v>100.72</c:v>
                </c:pt>
                <c:pt idx="489">
                  <c:v>100.72</c:v>
                </c:pt>
                <c:pt idx="490">
                  <c:v>100.72</c:v>
                </c:pt>
                <c:pt idx="491">
                  <c:v>100.72</c:v>
                </c:pt>
                <c:pt idx="492">
                  <c:v>100.72</c:v>
                </c:pt>
                <c:pt idx="493">
                  <c:v>100.72</c:v>
                </c:pt>
                <c:pt idx="494">
                  <c:v>100.72</c:v>
                </c:pt>
                <c:pt idx="495">
                  <c:v>100.72</c:v>
                </c:pt>
                <c:pt idx="496">
                  <c:v>100.73</c:v>
                </c:pt>
                <c:pt idx="497">
                  <c:v>100.73</c:v>
                </c:pt>
                <c:pt idx="498">
                  <c:v>100.73</c:v>
                </c:pt>
                <c:pt idx="499">
                  <c:v>100.74</c:v>
                </c:pt>
                <c:pt idx="500">
                  <c:v>100.74</c:v>
                </c:pt>
                <c:pt idx="501">
                  <c:v>100.74</c:v>
                </c:pt>
                <c:pt idx="502">
                  <c:v>100.75</c:v>
                </c:pt>
                <c:pt idx="503">
                  <c:v>100.75</c:v>
                </c:pt>
                <c:pt idx="504">
                  <c:v>100.76</c:v>
                </c:pt>
                <c:pt idx="505">
                  <c:v>100.76</c:v>
                </c:pt>
                <c:pt idx="506">
                  <c:v>100.77</c:v>
                </c:pt>
                <c:pt idx="507">
                  <c:v>100.78</c:v>
                </c:pt>
                <c:pt idx="508">
                  <c:v>100.79</c:v>
                </c:pt>
                <c:pt idx="509">
                  <c:v>100.79</c:v>
                </c:pt>
                <c:pt idx="510">
                  <c:v>100.8</c:v>
                </c:pt>
                <c:pt idx="511">
                  <c:v>100.81</c:v>
                </c:pt>
                <c:pt idx="512">
                  <c:v>100.82</c:v>
                </c:pt>
                <c:pt idx="513">
                  <c:v>100.83</c:v>
                </c:pt>
                <c:pt idx="514">
                  <c:v>100.83</c:v>
                </c:pt>
                <c:pt idx="515">
                  <c:v>100.84</c:v>
                </c:pt>
                <c:pt idx="516">
                  <c:v>100.85</c:v>
                </c:pt>
                <c:pt idx="517">
                  <c:v>100.85</c:v>
                </c:pt>
                <c:pt idx="518">
                  <c:v>100.86</c:v>
                </c:pt>
                <c:pt idx="519">
                  <c:v>100.87</c:v>
                </c:pt>
                <c:pt idx="520">
                  <c:v>100.87</c:v>
                </c:pt>
                <c:pt idx="521">
                  <c:v>100.87</c:v>
                </c:pt>
                <c:pt idx="522">
                  <c:v>100.87</c:v>
                </c:pt>
                <c:pt idx="523">
                  <c:v>100.87</c:v>
                </c:pt>
                <c:pt idx="524">
                  <c:v>100.87</c:v>
                </c:pt>
                <c:pt idx="525">
                  <c:v>100.87</c:v>
                </c:pt>
                <c:pt idx="526">
                  <c:v>100.87</c:v>
                </c:pt>
                <c:pt idx="527">
                  <c:v>100.87</c:v>
                </c:pt>
                <c:pt idx="528">
                  <c:v>100.87</c:v>
                </c:pt>
                <c:pt idx="529">
                  <c:v>100.87</c:v>
                </c:pt>
                <c:pt idx="530">
                  <c:v>100.87</c:v>
                </c:pt>
                <c:pt idx="531">
                  <c:v>100.87</c:v>
                </c:pt>
                <c:pt idx="532">
                  <c:v>100.87</c:v>
                </c:pt>
                <c:pt idx="533">
                  <c:v>100.87</c:v>
                </c:pt>
                <c:pt idx="534">
                  <c:v>100.88</c:v>
                </c:pt>
                <c:pt idx="535">
                  <c:v>100.88</c:v>
                </c:pt>
                <c:pt idx="536">
                  <c:v>100.88</c:v>
                </c:pt>
                <c:pt idx="537">
                  <c:v>100.88</c:v>
                </c:pt>
                <c:pt idx="538">
                  <c:v>100.88</c:v>
                </c:pt>
                <c:pt idx="539">
                  <c:v>100.87</c:v>
                </c:pt>
                <c:pt idx="540">
                  <c:v>100.87</c:v>
                </c:pt>
                <c:pt idx="541">
                  <c:v>100.87</c:v>
                </c:pt>
                <c:pt idx="542">
                  <c:v>100.86</c:v>
                </c:pt>
                <c:pt idx="543">
                  <c:v>100.86</c:v>
                </c:pt>
                <c:pt idx="544">
                  <c:v>100.86</c:v>
                </c:pt>
                <c:pt idx="545">
                  <c:v>100.85</c:v>
                </c:pt>
                <c:pt idx="546">
                  <c:v>100.85</c:v>
                </c:pt>
                <c:pt idx="547">
                  <c:v>100.84</c:v>
                </c:pt>
                <c:pt idx="548">
                  <c:v>100.84</c:v>
                </c:pt>
                <c:pt idx="549">
                  <c:v>100.84</c:v>
                </c:pt>
                <c:pt idx="550">
                  <c:v>100.84</c:v>
                </c:pt>
                <c:pt idx="551">
                  <c:v>100.84</c:v>
                </c:pt>
                <c:pt idx="552">
                  <c:v>100.83</c:v>
                </c:pt>
                <c:pt idx="553">
                  <c:v>100.83</c:v>
                </c:pt>
                <c:pt idx="554">
                  <c:v>100.82</c:v>
                </c:pt>
                <c:pt idx="555">
                  <c:v>100.82</c:v>
                </c:pt>
                <c:pt idx="556">
                  <c:v>100.84</c:v>
                </c:pt>
                <c:pt idx="557">
                  <c:v>100.86</c:v>
                </c:pt>
                <c:pt idx="558">
                  <c:v>100.89</c:v>
                </c:pt>
                <c:pt idx="559">
                  <c:v>100.93</c:v>
                </c:pt>
                <c:pt idx="560">
                  <c:v>100.96</c:v>
                </c:pt>
                <c:pt idx="561">
                  <c:v>100.99</c:v>
                </c:pt>
                <c:pt idx="562">
                  <c:v>101.01</c:v>
                </c:pt>
                <c:pt idx="563">
                  <c:v>101.03</c:v>
                </c:pt>
                <c:pt idx="564">
                  <c:v>101.04</c:v>
                </c:pt>
                <c:pt idx="565">
                  <c:v>101.06</c:v>
                </c:pt>
                <c:pt idx="566">
                  <c:v>101.07</c:v>
                </c:pt>
                <c:pt idx="567">
                  <c:v>101.08</c:v>
                </c:pt>
                <c:pt idx="568">
                  <c:v>101.09</c:v>
                </c:pt>
                <c:pt idx="569">
                  <c:v>101.1</c:v>
                </c:pt>
                <c:pt idx="570">
                  <c:v>101.12</c:v>
                </c:pt>
                <c:pt idx="571">
                  <c:v>101.13</c:v>
                </c:pt>
                <c:pt idx="572">
                  <c:v>101.14</c:v>
                </c:pt>
                <c:pt idx="573">
                  <c:v>101.14</c:v>
                </c:pt>
                <c:pt idx="574">
                  <c:v>101.15</c:v>
                </c:pt>
                <c:pt idx="575">
                  <c:v>101.15</c:v>
                </c:pt>
                <c:pt idx="576">
                  <c:v>101.16</c:v>
                </c:pt>
                <c:pt idx="577">
                  <c:v>101.16</c:v>
                </c:pt>
                <c:pt idx="578">
                  <c:v>101.16</c:v>
                </c:pt>
                <c:pt idx="579">
                  <c:v>101.16</c:v>
                </c:pt>
                <c:pt idx="580">
                  <c:v>101.17</c:v>
                </c:pt>
                <c:pt idx="581">
                  <c:v>101.18</c:v>
                </c:pt>
                <c:pt idx="582">
                  <c:v>101.19</c:v>
                </c:pt>
                <c:pt idx="583">
                  <c:v>101.2</c:v>
                </c:pt>
                <c:pt idx="584">
                  <c:v>101.21</c:v>
                </c:pt>
                <c:pt idx="585">
                  <c:v>101.22</c:v>
                </c:pt>
                <c:pt idx="586">
                  <c:v>101.23</c:v>
                </c:pt>
                <c:pt idx="587">
                  <c:v>101.23</c:v>
                </c:pt>
                <c:pt idx="588">
                  <c:v>101.23</c:v>
                </c:pt>
                <c:pt idx="589">
                  <c:v>101.23</c:v>
                </c:pt>
                <c:pt idx="590">
                  <c:v>101.23</c:v>
                </c:pt>
                <c:pt idx="591">
                  <c:v>101.22</c:v>
                </c:pt>
                <c:pt idx="592">
                  <c:v>101.22</c:v>
                </c:pt>
                <c:pt idx="593">
                  <c:v>101.21</c:v>
                </c:pt>
                <c:pt idx="594">
                  <c:v>101.21</c:v>
                </c:pt>
                <c:pt idx="595">
                  <c:v>101.2</c:v>
                </c:pt>
                <c:pt idx="596">
                  <c:v>101.2</c:v>
                </c:pt>
                <c:pt idx="597">
                  <c:v>101.2</c:v>
                </c:pt>
                <c:pt idx="598">
                  <c:v>101.2</c:v>
                </c:pt>
                <c:pt idx="599">
                  <c:v>101.21</c:v>
                </c:pt>
                <c:pt idx="600">
                  <c:v>101.21</c:v>
                </c:pt>
                <c:pt idx="601">
                  <c:v>101.22</c:v>
                </c:pt>
                <c:pt idx="602">
                  <c:v>101.23</c:v>
                </c:pt>
                <c:pt idx="603">
                  <c:v>101.24</c:v>
                </c:pt>
                <c:pt idx="604">
                  <c:v>101.25</c:v>
                </c:pt>
                <c:pt idx="605">
                  <c:v>101.25</c:v>
                </c:pt>
                <c:pt idx="606">
                  <c:v>101.26</c:v>
                </c:pt>
                <c:pt idx="607">
                  <c:v>101.25</c:v>
                </c:pt>
                <c:pt idx="608">
                  <c:v>101.25</c:v>
                </c:pt>
                <c:pt idx="609">
                  <c:v>101.24</c:v>
                </c:pt>
                <c:pt idx="610">
                  <c:v>101.24</c:v>
                </c:pt>
                <c:pt idx="611">
                  <c:v>101.23</c:v>
                </c:pt>
                <c:pt idx="612">
                  <c:v>101.22</c:v>
                </c:pt>
                <c:pt idx="613">
                  <c:v>101.22</c:v>
                </c:pt>
                <c:pt idx="614">
                  <c:v>101.21</c:v>
                </c:pt>
                <c:pt idx="615">
                  <c:v>101.21</c:v>
                </c:pt>
                <c:pt idx="616">
                  <c:v>101.2</c:v>
                </c:pt>
                <c:pt idx="617">
                  <c:v>101.2</c:v>
                </c:pt>
                <c:pt idx="618">
                  <c:v>101.2</c:v>
                </c:pt>
                <c:pt idx="619">
                  <c:v>101.19</c:v>
                </c:pt>
                <c:pt idx="620">
                  <c:v>101.19</c:v>
                </c:pt>
                <c:pt idx="621">
                  <c:v>101.19</c:v>
                </c:pt>
                <c:pt idx="622">
                  <c:v>101.2</c:v>
                </c:pt>
                <c:pt idx="623">
                  <c:v>101.2</c:v>
                </c:pt>
                <c:pt idx="624">
                  <c:v>101.2</c:v>
                </c:pt>
                <c:pt idx="625">
                  <c:v>101.21</c:v>
                </c:pt>
                <c:pt idx="626">
                  <c:v>101.21</c:v>
                </c:pt>
                <c:pt idx="627">
                  <c:v>101.21</c:v>
                </c:pt>
                <c:pt idx="628">
                  <c:v>101.22</c:v>
                </c:pt>
                <c:pt idx="629">
                  <c:v>101.22</c:v>
                </c:pt>
                <c:pt idx="630">
                  <c:v>101.22</c:v>
                </c:pt>
                <c:pt idx="631">
                  <c:v>101.22</c:v>
                </c:pt>
                <c:pt idx="632">
                  <c:v>101.22</c:v>
                </c:pt>
                <c:pt idx="633">
                  <c:v>101.21</c:v>
                </c:pt>
                <c:pt idx="634">
                  <c:v>101.21</c:v>
                </c:pt>
                <c:pt idx="635">
                  <c:v>101.21</c:v>
                </c:pt>
                <c:pt idx="636">
                  <c:v>101.21</c:v>
                </c:pt>
                <c:pt idx="637">
                  <c:v>101.21</c:v>
                </c:pt>
                <c:pt idx="638">
                  <c:v>101.21</c:v>
                </c:pt>
                <c:pt idx="639">
                  <c:v>101.21</c:v>
                </c:pt>
                <c:pt idx="640">
                  <c:v>101.22</c:v>
                </c:pt>
                <c:pt idx="641">
                  <c:v>101.22</c:v>
                </c:pt>
                <c:pt idx="642">
                  <c:v>101.22</c:v>
                </c:pt>
                <c:pt idx="643">
                  <c:v>101.22</c:v>
                </c:pt>
                <c:pt idx="644">
                  <c:v>101.22</c:v>
                </c:pt>
                <c:pt idx="645">
                  <c:v>101.22</c:v>
                </c:pt>
                <c:pt idx="646">
                  <c:v>101.22</c:v>
                </c:pt>
                <c:pt idx="647">
                  <c:v>101.22</c:v>
                </c:pt>
                <c:pt idx="648">
                  <c:v>101.21</c:v>
                </c:pt>
                <c:pt idx="649">
                  <c:v>101.21</c:v>
                </c:pt>
                <c:pt idx="650">
                  <c:v>101.21</c:v>
                </c:pt>
                <c:pt idx="651">
                  <c:v>101.21</c:v>
                </c:pt>
                <c:pt idx="652">
                  <c:v>101.21</c:v>
                </c:pt>
                <c:pt idx="653">
                  <c:v>101.21</c:v>
                </c:pt>
                <c:pt idx="654">
                  <c:v>101.2</c:v>
                </c:pt>
                <c:pt idx="655">
                  <c:v>101.19</c:v>
                </c:pt>
                <c:pt idx="656">
                  <c:v>101.18</c:v>
                </c:pt>
                <c:pt idx="657">
                  <c:v>101.17</c:v>
                </c:pt>
                <c:pt idx="658">
                  <c:v>101.16</c:v>
                </c:pt>
                <c:pt idx="659">
                  <c:v>101.15</c:v>
                </c:pt>
                <c:pt idx="660">
                  <c:v>101.13</c:v>
                </c:pt>
                <c:pt idx="661">
                  <c:v>101.12</c:v>
                </c:pt>
                <c:pt idx="662">
                  <c:v>101.11</c:v>
                </c:pt>
                <c:pt idx="663">
                  <c:v>101.09</c:v>
                </c:pt>
                <c:pt idx="664">
                  <c:v>101.08</c:v>
                </c:pt>
                <c:pt idx="665">
                  <c:v>101.07</c:v>
                </c:pt>
                <c:pt idx="666">
                  <c:v>101.05</c:v>
                </c:pt>
                <c:pt idx="667">
                  <c:v>101.03</c:v>
                </c:pt>
                <c:pt idx="668">
                  <c:v>101.01</c:v>
                </c:pt>
                <c:pt idx="669">
                  <c:v>100.99</c:v>
                </c:pt>
                <c:pt idx="670">
                  <c:v>100.97</c:v>
                </c:pt>
                <c:pt idx="671">
                  <c:v>100.94</c:v>
                </c:pt>
                <c:pt idx="672">
                  <c:v>100.91</c:v>
                </c:pt>
                <c:pt idx="673">
                  <c:v>100.88</c:v>
                </c:pt>
                <c:pt idx="674">
                  <c:v>100.84</c:v>
                </c:pt>
                <c:pt idx="675">
                  <c:v>100.8</c:v>
                </c:pt>
                <c:pt idx="676">
                  <c:v>100.75</c:v>
                </c:pt>
                <c:pt idx="677">
                  <c:v>100.71</c:v>
                </c:pt>
                <c:pt idx="678">
                  <c:v>100.66</c:v>
                </c:pt>
                <c:pt idx="679">
                  <c:v>100.6</c:v>
                </c:pt>
                <c:pt idx="680">
                  <c:v>100.54</c:v>
                </c:pt>
                <c:pt idx="681">
                  <c:v>100.48</c:v>
                </c:pt>
                <c:pt idx="682">
                  <c:v>100.43</c:v>
                </c:pt>
                <c:pt idx="683">
                  <c:v>100.37</c:v>
                </c:pt>
                <c:pt idx="684">
                  <c:v>100.32</c:v>
                </c:pt>
                <c:pt idx="685">
                  <c:v>100.27</c:v>
                </c:pt>
                <c:pt idx="686">
                  <c:v>100.23</c:v>
                </c:pt>
                <c:pt idx="687">
                  <c:v>100.19</c:v>
                </c:pt>
                <c:pt idx="688">
                  <c:v>100.17</c:v>
                </c:pt>
                <c:pt idx="689">
                  <c:v>100.15</c:v>
                </c:pt>
                <c:pt idx="690">
                  <c:v>100.14</c:v>
                </c:pt>
                <c:pt idx="691">
                  <c:v>100.15</c:v>
                </c:pt>
                <c:pt idx="692">
                  <c:v>100.17</c:v>
                </c:pt>
                <c:pt idx="693">
                  <c:v>100.21</c:v>
                </c:pt>
                <c:pt idx="694">
                  <c:v>100.25</c:v>
                </c:pt>
                <c:pt idx="695">
                  <c:v>100.31</c:v>
                </c:pt>
                <c:pt idx="696">
                  <c:v>100.38</c:v>
                </c:pt>
                <c:pt idx="697">
                  <c:v>100.46</c:v>
                </c:pt>
                <c:pt idx="698">
                  <c:v>100.54</c:v>
                </c:pt>
                <c:pt idx="699">
                  <c:v>100.62</c:v>
                </c:pt>
                <c:pt idx="700">
                  <c:v>100.7</c:v>
                </c:pt>
                <c:pt idx="701">
                  <c:v>100.79</c:v>
                </c:pt>
                <c:pt idx="702">
                  <c:v>100.87</c:v>
                </c:pt>
                <c:pt idx="703">
                  <c:v>100.94</c:v>
                </c:pt>
                <c:pt idx="704">
                  <c:v>101.02</c:v>
                </c:pt>
                <c:pt idx="705">
                  <c:v>101.08</c:v>
                </c:pt>
                <c:pt idx="706">
                  <c:v>101.14</c:v>
                </c:pt>
                <c:pt idx="707">
                  <c:v>101.19</c:v>
                </c:pt>
                <c:pt idx="708">
                  <c:v>101.24</c:v>
                </c:pt>
                <c:pt idx="709">
                  <c:v>101.27</c:v>
                </c:pt>
                <c:pt idx="710">
                  <c:v>101.3</c:v>
                </c:pt>
                <c:pt idx="711">
                  <c:v>101.32</c:v>
                </c:pt>
                <c:pt idx="712">
                  <c:v>101.34</c:v>
                </c:pt>
                <c:pt idx="713">
                  <c:v>101.35</c:v>
                </c:pt>
                <c:pt idx="714">
                  <c:v>101.35</c:v>
                </c:pt>
                <c:pt idx="715">
                  <c:v>101.36</c:v>
                </c:pt>
                <c:pt idx="716">
                  <c:v>101.36</c:v>
                </c:pt>
                <c:pt idx="717">
                  <c:v>101.36</c:v>
                </c:pt>
                <c:pt idx="718">
                  <c:v>101.35</c:v>
                </c:pt>
                <c:pt idx="719">
                  <c:v>101.35</c:v>
                </c:pt>
                <c:pt idx="720">
                  <c:v>101.34</c:v>
                </c:pt>
                <c:pt idx="721">
                  <c:v>101.34</c:v>
                </c:pt>
                <c:pt idx="722">
                  <c:v>101.33</c:v>
                </c:pt>
                <c:pt idx="723">
                  <c:v>101.32</c:v>
                </c:pt>
                <c:pt idx="724">
                  <c:v>101.31</c:v>
                </c:pt>
                <c:pt idx="725">
                  <c:v>101.3</c:v>
                </c:pt>
                <c:pt idx="726">
                  <c:v>101.29</c:v>
                </c:pt>
                <c:pt idx="727">
                  <c:v>101.28</c:v>
                </c:pt>
                <c:pt idx="728">
                  <c:v>101.27</c:v>
                </c:pt>
                <c:pt idx="729">
                  <c:v>101.26</c:v>
                </c:pt>
                <c:pt idx="730">
                  <c:v>101.26</c:v>
                </c:pt>
                <c:pt idx="731">
                  <c:v>101.25</c:v>
                </c:pt>
                <c:pt idx="732">
                  <c:v>101.24</c:v>
                </c:pt>
                <c:pt idx="733">
                  <c:v>101.24</c:v>
                </c:pt>
                <c:pt idx="734">
                  <c:v>101.24</c:v>
                </c:pt>
                <c:pt idx="735">
                  <c:v>101.24</c:v>
                </c:pt>
                <c:pt idx="736">
                  <c:v>101.24</c:v>
                </c:pt>
                <c:pt idx="737">
                  <c:v>101.23</c:v>
                </c:pt>
                <c:pt idx="738">
                  <c:v>101.23</c:v>
                </c:pt>
                <c:pt idx="739">
                  <c:v>101.23</c:v>
                </c:pt>
                <c:pt idx="740">
                  <c:v>101.22</c:v>
                </c:pt>
                <c:pt idx="741">
                  <c:v>101.22</c:v>
                </c:pt>
                <c:pt idx="742">
                  <c:v>101.21</c:v>
                </c:pt>
                <c:pt idx="743">
                  <c:v>101.21</c:v>
                </c:pt>
                <c:pt idx="744">
                  <c:v>101.21</c:v>
                </c:pt>
                <c:pt idx="745">
                  <c:v>101.2</c:v>
                </c:pt>
                <c:pt idx="746">
                  <c:v>101.2</c:v>
                </c:pt>
                <c:pt idx="747">
                  <c:v>101.2</c:v>
                </c:pt>
                <c:pt idx="748">
                  <c:v>101.2</c:v>
                </c:pt>
                <c:pt idx="749">
                  <c:v>101.2</c:v>
                </c:pt>
                <c:pt idx="750">
                  <c:v>101.2</c:v>
                </c:pt>
                <c:pt idx="751">
                  <c:v>101.2</c:v>
                </c:pt>
                <c:pt idx="752">
                  <c:v>101.2</c:v>
                </c:pt>
                <c:pt idx="753">
                  <c:v>101.2</c:v>
                </c:pt>
                <c:pt idx="754">
                  <c:v>101.2</c:v>
                </c:pt>
                <c:pt idx="755">
                  <c:v>101.19</c:v>
                </c:pt>
                <c:pt idx="756">
                  <c:v>101.19</c:v>
                </c:pt>
                <c:pt idx="757">
                  <c:v>101.19</c:v>
                </c:pt>
                <c:pt idx="758">
                  <c:v>101.18</c:v>
                </c:pt>
                <c:pt idx="759">
                  <c:v>101.18</c:v>
                </c:pt>
                <c:pt idx="760">
                  <c:v>101.18</c:v>
                </c:pt>
                <c:pt idx="761">
                  <c:v>101.18</c:v>
                </c:pt>
                <c:pt idx="762">
                  <c:v>101.17</c:v>
                </c:pt>
                <c:pt idx="763">
                  <c:v>101.17</c:v>
                </c:pt>
                <c:pt idx="764">
                  <c:v>101.17</c:v>
                </c:pt>
                <c:pt idx="765">
                  <c:v>101.17</c:v>
                </c:pt>
                <c:pt idx="766">
                  <c:v>101.16</c:v>
                </c:pt>
                <c:pt idx="767">
                  <c:v>101.16</c:v>
                </c:pt>
                <c:pt idx="768">
                  <c:v>101.15</c:v>
                </c:pt>
                <c:pt idx="769">
                  <c:v>101.14</c:v>
                </c:pt>
                <c:pt idx="770">
                  <c:v>101.13</c:v>
                </c:pt>
                <c:pt idx="771">
                  <c:v>101.12</c:v>
                </c:pt>
                <c:pt idx="772">
                  <c:v>101.11</c:v>
                </c:pt>
                <c:pt idx="773">
                  <c:v>101.11</c:v>
                </c:pt>
                <c:pt idx="774">
                  <c:v>101.1</c:v>
                </c:pt>
                <c:pt idx="775">
                  <c:v>101.1</c:v>
                </c:pt>
                <c:pt idx="776">
                  <c:v>101.09</c:v>
                </c:pt>
                <c:pt idx="777">
                  <c:v>101.09</c:v>
                </c:pt>
                <c:pt idx="778">
                  <c:v>101.08</c:v>
                </c:pt>
                <c:pt idx="779">
                  <c:v>101.08</c:v>
                </c:pt>
                <c:pt idx="780">
                  <c:v>101.08</c:v>
                </c:pt>
                <c:pt idx="781">
                  <c:v>101.08</c:v>
                </c:pt>
                <c:pt idx="782">
                  <c:v>101.08</c:v>
                </c:pt>
                <c:pt idx="783">
                  <c:v>101.08</c:v>
                </c:pt>
                <c:pt idx="784">
                  <c:v>101.08</c:v>
                </c:pt>
                <c:pt idx="785">
                  <c:v>101.08</c:v>
                </c:pt>
                <c:pt idx="786">
                  <c:v>101.08</c:v>
                </c:pt>
                <c:pt idx="787">
                  <c:v>101.08</c:v>
                </c:pt>
                <c:pt idx="788">
                  <c:v>101.08</c:v>
                </c:pt>
                <c:pt idx="789">
                  <c:v>101.08</c:v>
                </c:pt>
                <c:pt idx="790">
                  <c:v>101.08</c:v>
                </c:pt>
                <c:pt idx="791">
                  <c:v>101.08</c:v>
                </c:pt>
                <c:pt idx="792">
                  <c:v>101.08</c:v>
                </c:pt>
                <c:pt idx="793">
                  <c:v>101.08</c:v>
                </c:pt>
                <c:pt idx="794">
                  <c:v>101.08</c:v>
                </c:pt>
                <c:pt idx="795">
                  <c:v>101.07</c:v>
                </c:pt>
                <c:pt idx="796">
                  <c:v>101.07</c:v>
                </c:pt>
                <c:pt idx="797">
                  <c:v>101.07</c:v>
                </c:pt>
                <c:pt idx="798">
                  <c:v>101.07</c:v>
                </c:pt>
                <c:pt idx="799">
                  <c:v>101.07</c:v>
                </c:pt>
                <c:pt idx="800">
                  <c:v>101.08</c:v>
                </c:pt>
                <c:pt idx="801">
                  <c:v>101.08</c:v>
                </c:pt>
                <c:pt idx="802">
                  <c:v>101.08</c:v>
                </c:pt>
                <c:pt idx="803">
                  <c:v>101.08</c:v>
                </c:pt>
                <c:pt idx="804">
                  <c:v>101.09</c:v>
                </c:pt>
                <c:pt idx="805">
                  <c:v>101.09</c:v>
                </c:pt>
                <c:pt idx="806">
                  <c:v>101.1</c:v>
                </c:pt>
                <c:pt idx="807">
                  <c:v>101.11</c:v>
                </c:pt>
                <c:pt idx="808">
                  <c:v>101.12</c:v>
                </c:pt>
                <c:pt idx="809">
                  <c:v>101.13</c:v>
                </c:pt>
                <c:pt idx="810">
                  <c:v>101.14</c:v>
                </c:pt>
                <c:pt idx="811">
                  <c:v>101.15</c:v>
                </c:pt>
                <c:pt idx="812">
                  <c:v>101.16</c:v>
                </c:pt>
                <c:pt idx="813">
                  <c:v>101.17</c:v>
                </c:pt>
                <c:pt idx="814">
                  <c:v>101.18</c:v>
                </c:pt>
                <c:pt idx="815">
                  <c:v>101.19</c:v>
                </c:pt>
                <c:pt idx="816">
                  <c:v>101.19</c:v>
                </c:pt>
                <c:pt idx="817">
                  <c:v>101.2</c:v>
                </c:pt>
                <c:pt idx="818">
                  <c:v>101.2</c:v>
                </c:pt>
                <c:pt idx="819">
                  <c:v>101.2</c:v>
                </c:pt>
                <c:pt idx="820">
                  <c:v>101.2</c:v>
                </c:pt>
                <c:pt idx="821">
                  <c:v>101.2</c:v>
                </c:pt>
                <c:pt idx="822">
                  <c:v>101.2</c:v>
                </c:pt>
                <c:pt idx="823">
                  <c:v>101.2</c:v>
                </c:pt>
                <c:pt idx="824">
                  <c:v>101.2</c:v>
                </c:pt>
                <c:pt idx="825">
                  <c:v>101.2</c:v>
                </c:pt>
                <c:pt idx="826">
                  <c:v>101.19</c:v>
                </c:pt>
                <c:pt idx="827">
                  <c:v>101.19</c:v>
                </c:pt>
                <c:pt idx="828">
                  <c:v>101.19</c:v>
                </c:pt>
                <c:pt idx="829">
                  <c:v>101.19</c:v>
                </c:pt>
                <c:pt idx="830">
                  <c:v>101.2</c:v>
                </c:pt>
                <c:pt idx="831">
                  <c:v>101.2</c:v>
                </c:pt>
                <c:pt idx="832">
                  <c:v>101.2</c:v>
                </c:pt>
                <c:pt idx="833">
                  <c:v>101.21</c:v>
                </c:pt>
                <c:pt idx="834">
                  <c:v>101.21</c:v>
                </c:pt>
                <c:pt idx="835">
                  <c:v>101.21</c:v>
                </c:pt>
                <c:pt idx="836">
                  <c:v>101.21</c:v>
                </c:pt>
                <c:pt idx="837">
                  <c:v>101.21</c:v>
                </c:pt>
                <c:pt idx="838">
                  <c:v>101.22</c:v>
                </c:pt>
                <c:pt idx="839">
                  <c:v>101.23</c:v>
                </c:pt>
                <c:pt idx="840">
                  <c:v>101.23</c:v>
                </c:pt>
                <c:pt idx="841">
                  <c:v>101.24</c:v>
                </c:pt>
                <c:pt idx="842">
                  <c:v>101.24</c:v>
                </c:pt>
                <c:pt idx="843">
                  <c:v>101.25</c:v>
                </c:pt>
                <c:pt idx="844">
                  <c:v>101.25</c:v>
                </c:pt>
                <c:pt idx="845">
                  <c:v>101.25</c:v>
                </c:pt>
                <c:pt idx="846">
                  <c:v>101.25</c:v>
                </c:pt>
                <c:pt idx="847">
                  <c:v>101.25</c:v>
                </c:pt>
                <c:pt idx="848">
                  <c:v>101.25</c:v>
                </c:pt>
                <c:pt idx="849">
                  <c:v>101.25</c:v>
                </c:pt>
                <c:pt idx="850">
                  <c:v>101.25</c:v>
                </c:pt>
                <c:pt idx="851">
                  <c:v>101.25</c:v>
                </c:pt>
                <c:pt idx="852">
                  <c:v>101.25</c:v>
                </c:pt>
                <c:pt idx="853">
                  <c:v>101.25</c:v>
                </c:pt>
                <c:pt idx="854">
                  <c:v>101.25</c:v>
                </c:pt>
                <c:pt idx="855">
                  <c:v>101.25</c:v>
                </c:pt>
                <c:pt idx="856">
                  <c:v>101.25</c:v>
                </c:pt>
                <c:pt idx="857">
                  <c:v>101.25</c:v>
                </c:pt>
                <c:pt idx="858">
                  <c:v>101.24</c:v>
                </c:pt>
                <c:pt idx="859">
                  <c:v>101.24</c:v>
                </c:pt>
                <c:pt idx="860">
                  <c:v>101.23</c:v>
                </c:pt>
                <c:pt idx="861">
                  <c:v>101.23</c:v>
                </c:pt>
                <c:pt idx="862">
                  <c:v>101.23</c:v>
                </c:pt>
                <c:pt idx="863">
                  <c:v>101.23</c:v>
                </c:pt>
                <c:pt idx="864">
                  <c:v>101.23</c:v>
                </c:pt>
                <c:pt idx="865">
                  <c:v>101.23</c:v>
                </c:pt>
                <c:pt idx="866">
                  <c:v>101.23</c:v>
                </c:pt>
                <c:pt idx="867">
                  <c:v>101.22</c:v>
                </c:pt>
                <c:pt idx="868">
                  <c:v>101.23</c:v>
                </c:pt>
                <c:pt idx="869">
                  <c:v>101.23</c:v>
                </c:pt>
                <c:pt idx="870">
                  <c:v>101.23</c:v>
                </c:pt>
                <c:pt idx="871">
                  <c:v>101.23</c:v>
                </c:pt>
                <c:pt idx="872">
                  <c:v>101.23</c:v>
                </c:pt>
                <c:pt idx="873">
                  <c:v>101.23</c:v>
                </c:pt>
                <c:pt idx="874">
                  <c:v>101.23</c:v>
                </c:pt>
                <c:pt idx="875">
                  <c:v>101.23</c:v>
                </c:pt>
                <c:pt idx="876">
                  <c:v>101.23</c:v>
                </c:pt>
                <c:pt idx="877">
                  <c:v>101.23</c:v>
                </c:pt>
                <c:pt idx="878">
                  <c:v>101.23</c:v>
                </c:pt>
                <c:pt idx="879">
                  <c:v>101.23</c:v>
                </c:pt>
                <c:pt idx="880">
                  <c:v>101.23</c:v>
                </c:pt>
                <c:pt idx="881">
                  <c:v>101.24</c:v>
                </c:pt>
                <c:pt idx="882">
                  <c:v>101.24</c:v>
                </c:pt>
                <c:pt idx="883">
                  <c:v>101.24</c:v>
                </c:pt>
                <c:pt idx="884">
                  <c:v>101.24</c:v>
                </c:pt>
                <c:pt idx="885">
                  <c:v>101.24</c:v>
                </c:pt>
                <c:pt idx="886">
                  <c:v>101.25</c:v>
                </c:pt>
                <c:pt idx="887">
                  <c:v>101.25</c:v>
                </c:pt>
                <c:pt idx="888">
                  <c:v>101.25</c:v>
                </c:pt>
                <c:pt idx="889">
                  <c:v>101.25</c:v>
                </c:pt>
                <c:pt idx="890">
                  <c:v>101.24</c:v>
                </c:pt>
                <c:pt idx="891">
                  <c:v>101.24</c:v>
                </c:pt>
                <c:pt idx="892">
                  <c:v>101.24</c:v>
                </c:pt>
                <c:pt idx="893">
                  <c:v>101.24</c:v>
                </c:pt>
                <c:pt idx="894">
                  <c:v>101.24</c:v>
                </c:pt>
                <c:pt idx="895">
                  <c:v>101.24</c:v>
                </c:pt>
                <c:pt idx="896">
                  <c:v>101.25</c:v>
                </c:pt>
                <c:pt idx="897">
                  <c:v>101.25</c:v>
                </c:pt>
                <c:pt idx="898">
                  <c:v>101.26</c:v>
                </c:pt>
                <c:pt idx="899">
                  <c:v>101.26</c:v>
                </c:pt>
                <c:pt idx="900">
                  <c:v>101.27</c:v>
                </c:pt>
                <c:pt idx="901">
                  <c:v>101.27</c:v>
                </c:pt>
                <c:pt idx="902">
                  <c:v>101.27</c:v>
                </c:pt>
                <c:pt idx="903">
                  <c:v>101.27</c:v>
                </c:pt>
                <c:pt idx="904">
                  <c:v>101.27</c:v>
                </c:pt>
                <c:pt idx="905">
                  <c:v>101.27</c:v>
                </c:pt>
                <c:pt idx="906">
                  <c:v>101.27</c:v>
                </c:pt>
                <c:pt idx="907">
                  <c:v>101.28</c:v>
                </c:pt>
                <c:pt idx="908">
                  <c:v>101.28</c:v>
                </c:pt>
                <c:pt idx="909">
                  <c:v>101.28</c:v>
                </c:pt>
                <c:pt idx="910">
                  <c:v>101.28</c:v>
                </c:pt>
                <c:pt idx="911">
                  <c:v>101.28</c:v>
                </c:pt>
                <c:pt idx="912">
                  <c:v>101.29</c:v>
                </c:pt>
                <c:pt idx="913">
                  <c:v>101.29</c:v>
                </c:pt>
                <c:pt idx="914">
                  <c:v>101.29</c:v>
                </c:pt>
                <c:pt idx="915">
                  <c:v>101.3</c:v>
                </c:pt>
                <c:pt idx="916">
                  <c:v>101.31</c:v>
                </c:pt>
                <c:pt idx="917">
                  <c:v>101.31</c:v>
                </c:pt>
                <c:pt idx="918">
                  <c:v>101.32</c:v>
                </c:pt>
                <c:pt idx="919">
                  <c:v>101.33</c:v>
                </c:pt>
                <c:pt idx="920">
                  <c:v>101.33</c:v>
                </c:pt>
                <c:pt idx="921">
                  <c:v>101.33</c:v>
                </c:pt>
                <c:pt idx="922">
                  <c:v>101.34</c:v>
                </c:pt>
                <c:pt idx="923">
                  <c:v>101.34</c:v>
                </c:pt>
                <c:pt idx="924">
                  <c:v>101.33</c:v>
                </c:pt>
                <c:pt idx="925">
                  <c:v>101.33</c:v>
                </c:pt>
                <c:pt idx="926">
                  <c:v>101.33</c:v>
                </c:pt>
                <c:pt idx="927">
                  <c:v>101.33</c:v>
                </c:pt>
                <c:pt idx="928">
                  <c:v>101.32</c:v>
                </c:pt>
                <c:pt idx="929">
                  <c:v>101.32</c:v>
                </c:pt>
                <c:pt idx="930">
                  <c:v>101.32</c:v>
                </c:pt>
                <c:pt idx="931">
                  <c:v>101.31</c:v>
                </c:pt>
                <c:pt idx="932">
                  <c:v>101.31</c:v>
                </c:pt>
                <c:pt idx="933">
                  <c:v>101.31</c:v>
                </c:pt>
                <c:pt idx="934">
                  <c:v>101.31</c:v>
                </c:pt>
                <c:pt idx="935">
                  <c:v>101.31</c:v>
                </c:pt>
                <c:pt idx="936">
                  <c:v>101.31</c:v>
                </c:pt>
                <c:pt idx="937">
                  <c:v>101.31</c:v>
                </c:pt>
                <c:pt idx="938">
                  <c:v>101.31</c:v>
                </c:pt>
                <c:pt idx="939">
                  <c:v>101.31</c:v>
                </c:pt>
                <c:pt idx="940">
                  <c:v>101.31</c:v>
                </c:pt>
                <c:pt idx="941">
                  <c:v>101.3</c:v>
                </c:pt>
                <c:pt idx="942">
                  <c:v>101.3</c:v>
                </c:pt>
                <c:pt idx="943">
                  <c:v>101.3</c:v>
                </c:pt>
                <c:pt idx="944">
                  <c:v>101.3</c:v>
                </c:pt>
                <c:pt idx="945">
                  <c:v>101.3</c:v>
                </c:pt>
                <c:pt idx="946">
                  <c:v>101.3</c:v>
                </c:pt>
                <c:pt idx="947">
                  <c:v>101.29</c:v>
                </c:pt>
                <c:pt idx="948">
                  <c:v>101.29</c:v>
                </c:pt>
                <c:pt idx="949">
                  <c:v>101.3</c:v>
                </c:pt>
                <c:pt idx="950">
                  <c:v>101.3</c:v>
                </c:pt>
                <c:pt idx="951">
                  <c:v>101.3</c:v>
                </c:pt>
                <c:pt idx="952">
                  <c:v>101.31</c:v>
                </c:pt>
                <c:pt idx="953">
                  <c:v>101.32</c:v>
                </c:pt>
                <c:pt idx="954">
                  <c:v>101.32</c:v>
                </c:pt>
                <c:pt idx="955">
                  <c:v>101.33</c:v>
                </c:pt>
                <c:pt idx="956">
                  <c:v>101.33</c:v>
                </c:pt>
                <c:pt idx="957">
                  <c:v>101.33</c:v>
                </c:pt>
                <c:pt idx="958">
                  <c:v>101.33</c:v>
                </c:pt>
                <c:pt idx="959">
                  <c:v>101.33</c:v>
                </c:pt>
                <c:pt idx="960">
                  <c:v>101.33</c:v>
                </c:pt>
                <c:pt idx="961">
                  <c:v>101.33</c:v>
                </c:pt>
                <c:pt idx="962">
                  <c:v>101.33</c:v>
                </c:pt>
                <c:pt idx="963">
                  <c:v>101.32</c:v>
                </c:pt>
                <c:pt idx="964">
                  <c:v>101.32</c:v>
                </c:pt>
                <c:pt idx="965">
                  <c:v>101.32</c:v>
                </c:pt>
                <c:pt idx="966">
                  <c:v>101.32</c:v>
                </c:pt>
                <c:pt idx="967">
                  <c:v>101.32</c:v>
                </c:pt>
                <c:pt idx="968">
                  <c:v>101.32</c:v>
                </c:pt>
                <c:pt idx="969">
                  <c:v>101.31</c:v>
                </c:pt>
                <c:pt idx="970">
                  <c:v>101.31</c:v>
                </c:pt>
                <c:pt idx="971">
                  <c:v>101.31</c:v>
                </c:pt>
                <c:pt idx="972">
                  <c:v>101.3</c:v>
                </c:pt>
                <c:pt idx="973">
                  <c:v>101.29</c:v>
                </c:pt>
                <c:pt idx="974">
                  <c:v>101.29</c:v>
                </c:pt>
                <c:pt idx="975">
                  <c:v>101.28</c:v>
                </c:pt>
                <c:pt idx="976">
                  <c:v>101.27</c:v>
                </c:pt>
                <c:pt idx="977">
                  <c:v>101.26</c:v>
                </c:pt>
                <c:pt idx="978">
                  <c:v>101.25</c:v>
                </c:pt>
                <c:pt idx="979">
                  <c:v>101.24</c:v>
                </c:pt>
                <c:pt idx="980">
                  <c:v>101.23</c:v>
                </c:pt>
                <c:pt idx="981">
                  <c:v>101.22</c:v>
                </c:pt>
                <c:pt idx="982">
                  <c:v>101.21</c:v>
                </c:pt>
                <c:pt idx="983">
                  <c:v>101.2</c:v>
                </c:pt>
                <c:pt idx="984">
                  <c:v>101.19</c:v>
                </c:pt>
                <c:pt idx="985">
                  <c:v>101.18</c:v>
                </c:pt>
                <c:pt idx="986">
                  <c:v>101.17</c:v>
                </c:pt>
                <c:pt idx="987">
                  <c:v>101.16</c:v>
                </c:pt>
                <c:pt idx="988">
                  <c:v>101.15</c:v>
                </c:pt>
                <c:pt idx="989">
                  <c:v>101.14</c:v>
                </c:pt>
                <c:pt idx="990">
                  <c:v>101.13</c:v>
                </c:pt>
                <c:pt idx="991">
                  <c:v>101.12</c:v>
                </c:pt>
                <c:pt idx="992">
                  <c:v>101.11</c:v>
                </c:pt>
                <c:pt idx="993">
                  <c:v>101.1</c:v>
                </c:pt>
                <c:pt idx="994">
                  <c:v>101.09</c:v>
                </c:pt>
                <c:pt idx="995">
                  <c:v>101.08</c:v>
                </c:pt>
                <c:pt idx="996">
                  <c:v>101.07</c:v>
                </c:pt>
                <c:pt idx="997">
                  <c:v>101.06</c:v>
                </c:pt>
                <c:pt idx="998">
                  <c:v>101.05</c:v>
                </c:pt>
                <c:pt idx="999">
                  <c:v>101.04</c:v>
                </c:pt>
                <c:pt idx="1000">
                  <c:v>101.03</c:v>
                </c:pt>
                <c:pt idx="1001">
                  <c:v>101.02</c:v>
                </c:pt>
                <c:pt idx="1002">
                  <c:v>101.01</c:v>
                </c:pt>
                <c:pt idx="1003">
                  <c:v>101</c:v>
                </c:pt>
                <c:pt idx="1004">
                  <c:v>100.98</c:v>
                </c:pt>
                <c:pt idx="1005">
                  <c:v>100.96</c:v>
                </c:pt>
                <c:pt idx="1006">
                  <c:v>100.94</c:v>
                </c:pt>
                <c:pt idx="1007">
                  <c:v>100.92</c:v>
                </c:pt>
                <c:pt idx="1008">
                  <c:v>100.9</c:v>
                </c:pt>
                <c:pt idx="1009">
                  <c:v>100.88</c:v>
                </c:pt>
                <c:pt idx="1010">
                  <c:v>100.85</c:v>
                </c:pt>
                <c:pt idx="1011">
                  <c:v>100.83</c:v>
                </c:pt>
                <c:pt idx="1012">
                  <c:v>100.8</c:v>
                </c:pt>
                <c:pt idx="1013">
                  <c:v>100.78</c:v>
                </c:pt>
                <c:pt idx="1014">
                  <c:v>100.76</c:v>
                </c:pt>
                <c:pt idx="1015">
                  <c:v>100.74</c:v>
                </c:pt>
                <c:pt idx="1016">
                  <c:v>100.72</c:v>
                </c:pt>
                <c:pt idx="1017">
                  <c:v>100.69</c:v>
                </c:pt>
                <c:pt idx="1018">
                  <c:v>100.68</c:v>
                </c:pt>
                <c:pt idx="1019">
                  <c:v>100.66</c:v>
                </c:pt>
                <c:pt idx="1020">
                  <c:v>100.64</c:v>
                </c:pt>
                <c:pt idx="1021">
                  <c:v>100.62</c:v>
                </c:pt>
                <c:pt idx="1022">
                  <c:v>100.6</c:v>
                </c:pt>
                <c:pt idx="1023">
                  <c:v>100.58</c:v>
                </c:pt>
                <c:pt idx="1024">
                  <c:v>100.56</c:v>
                </c:pt>
                <c:pt idx="1025">
                  <c:v>100.55</c:v>
                </c:pt>
                <c:pt idx="1026">
                  <c:v>100.54</c:v>
                </c:pt>
                <c:pt idx="1027">
                  <c:v>100.53</c:v>
                </c:pt>
                <c:pt idx="1028">
                  <c:v>100.52</c:v>
                </c:pt>
                <c:pt idx="1029">
                  <c:v>100.51</c:v>
                </c:pt>
                <c:pt idx="1030">
                  <c:v>100.51</c:v>
                </c:pt>
                <c:pt idx="1031">
                  <c:v>100.51</c:v>
                </c:pt>
                <c:pt idx="1032">
                  <c:v>100.51</c:v>
                </c:pt>
                <c:pt idx="1033">
                  <c:v>100.51</c:v>
                </c:pt>
                <c:pt idx="1034">
                  <c:v>100.51</c:v>
                </c:pt>
                <c:pt idx="1035">
                  <c:v>100.51</c:v>
                </c:pt>
                <c:pt idx="1036">
                  <c:v>100.51</c:v>
                </c:pt>
                <c:pt idx="1037">
                  <c:v>100.51</c:v>
                </c:pt>
                <c:pt idx="1038">
                  <c:v>100.51</c:v>
                </c:pt>
                <c:pt idx="1039">
                  <c:v>100.51</c:v>
                </c:pt>
                <c:pt idx="1040">
                  <c:v>100.51</c:v>
                </c:pt>
                <c:pt idx="1041">
                  <c:v>100.52</c:v>
                </c:pt>
                <c:pt idx="1042">
                  <c:v>100.52</c:v>
                </c:pt>
                <c:pt idx="1043">
                  <c:v>100.52</c:v>
                </c:pt>
                <c:pt idx="1044">
                  <c:v>100.52</c:v>
                </c:pt>
                <c:pt idx="1045">
                  <c:v>100.52</c:v>
                </c:pt>
                <c:pt idx="1046">
                  <c:v>100.52</c:v>
                </c:pt>
                <c:pt idx="1047">
                  <c:v>100.53</c:v>
                </c:pt>
                <c:pt idx="1048">
                  <c:v>100.53</c:v>
                </c:pt>
                <c:pt idx="1049">
                  <c:v>100.52</c:v>
                </c:pt>
                <c:pt idx="1050">
                  <c:v>100.52</c:v>
                </c:pt>
                <c:pt idx="1051">
                  <c:v>100.52</c:v>
                </c:pt>
                <c:pt idx="1052">
                  <c:v>100.52</c:v>
                </c:pt>
                <c:pt idx="1053">
                  <c:v>100.52</c:v>
                </c:pt>
                <c:pt idx="1054">
                  <c:v>100.53</c:v>
                </c:pt>
                <c:pt idx="1055">
                  <c:v>100.53</c:v>
                </c:pt>
                <c:pt idx="1056">
                  <c:v>100.54</c:v>
                </c:pt>
                <c:pt idx="1057">
                  <c:v>100.55</c:v>
                </c:pt>
                <c:pt idx="1058">
                  <c:v>100.56</c:v>
                </c:pt>
                <c:pt idx="1059">
                  <c:v>100.57</c:v>
                </c:pt>
                <c:pt idx="1060">
                  <c:v>100.58</c:v>
                </c:pt>
                <c:pt idx="1061">
                  <c:v>100.59</c:v>
                </c:pt>
                <c:pt idx="1062">
                  <c:v>100.6</c:v>
                </c:pt>
                <c:pt idx="1063">
                  <c:v>100.62</c:v>
                </c:pt>
                <c:pt idx="1064">
                  <c:v>100.63</c:v>
                </c:pt>
                <c:pt idx="1065">
                  <c:v>100.65</c:v>
                </c:pt>
                <c:pt idx="1066">
                  <c:v>100.66</c:v>
                </c:pt>
                <c:pt idx="1067">
                  <c:v>100.67</c:v>
                </c:pt>
                <c:pt idx="1068">
                  <c:v>100.69</c:v>
                </c:pt>
                <c:pt idx="1069">
                  <c:v>100.7</c:v>
                </c:pt>
                <c:pt idx="1070">
                  <c:v>100.71</c:v>
                </c:pt>
                <c:pt idx="1071">
                  <c:v>100.72</c:v>
                </c:pt>
                <c:pt idx="1072">
                  <c:v>100.73</c:v>
                </c:pt>
                <c:pt idx="1073">
                  <c:v>100.74</c:v>
                </c:pt>
                <c:pt idx="1074">
                  <c:v>100.75</c:v>
                </c:pt>
                <c:pt idx="1075">
                  <c:v>100.76</c:v>
                </c:pt>
                <c:pt idx="1076">
                  <c:v>100.77</c:v>
                </c:pt>
                <c:pt idx="1077">
                  <c:v>100.78</c:v>
                </c:pt>
                <c:pt idx="1078">
                  <c:v>100.78</c:v>
                </c:pt>
                <c:pt idx="1079">
                  <c:v>100.79</c:v>
                </c:pt>
                <c:pt idx="1080">
                  <c:v>100.79</c:v>
                </c:pt>
                <c:pt idx="1081">
                  <c:v>100.79</c:v>
                </c:pt>
                <c:pt idx="1082">
                  <c:v>100.79</c:v>
                </c:pt>
                <c:pt idx="1083">
                  <c:v>100.79</c:v>
                </c:pt>
                <c:pt idx="1084">
                  <c:v>100.79</c:v>
                </c:pt>
                <c:pt idx="1085">
                  <c:v>100.79</c:v>
                </c:pt>
                <c:pt idx="1086">
                  <c:v>100.79</c:v>
                </c:pt>
                <c:pt idx="1087">
                  <c:v>100.79</c:v>
                </c:pt>
                <c:pt idx="1088">
                  <c:v>100.79</c:v>
                </c:pt>
                <c:pt idx="1089">
                  <c:v>100.79</c:v>
                </c:pt>
                <c:pt idx="1090">
                  <c:v>100.79</c:v>
                </c:pt>
                <c:pt idx="1091">
                  <c:v>100.79</c:v>
                </c:pt>
                <c:pt idx="1092">
                  <c:v>100.79</c:v>
                </c:pt>
                <c:pt idx="1093">
                  <c:v>100.79</c:v>
                </c:pt>
                <c:pt idx="1094">
                  <c:v>100.8</c:v>
                </c:pt>
                <c:pt idx="1095">
                  <c:v>100.8</c:v>
                </c:pt>
                <c:pt idx="1096">
                  <c:v>100.82</c:v>
                </c:pt>
                <c:pt idx="1097">
                  <c:v>100.83</c:v>
                </c:pt>
                <c:pt idx="1098">
                  <c:v>100.84</c:v>
                </c:pt>
                <c:pt idx="1099">
                  <c:v>100.86</c:v>
                </c:pt>
                <c:pt idx="1100">
                  <c:v>100.88</c:v>
                </c:pt>
                <c:pt idx="1101">
                  <c:v>100.89</c:v>
                </c:pt>
                <c:pt idx="1102">
                  <c:v>100.91</c:v>
                </c:pt>
                <c:pt idx="1103">
                  <c:v>100.94</c:v>
                </c:pt>
                <c:pt idx="1104">
                  <c:v>100.96</c:v>
                </c:pt>
                <c:pt idx="1105">
                  <c:v>100.98</c:v>
                </c:pt>
                <c:pt idx="1106">
                  <c:v>101.01</c:v>
                </c:pt>
                <c:pt idx="1107">
                  <c:v>101.04</c:v>
                </c:pt>
                <c:pt idx="1108">
                  <c:v>101.08</c:v>
                </c:pt>
                <c:pt idx="1109">
                  <c:v>101.12</c:v>
                </c:pt>
                <c:pt idx="1110">
                  <c:v>101.16</c:v>
                </c:pt>
                <c:pt idx="1111">
                  <c:v>101.2</c:v>
                </c:pt>
                <c:pt idx="1112">
                  <c:v>101.24</c:v>
                </c:pt>
                <c:pt idx="1113">
                  <c:v>101.29</c:v>
                </c:pt>
                <c:pt idx="1114">
                  <c:v>101.33</c:v>
                </c:pt>
                <c:pt idx="1115">
                  <c:v>101.38</c:v>
                </c:pt>
                <c:pt idx="1116">
                  <c:v>101.43</c:v>
                </c:pt>
                <c:pt idx="1117">
                  <c:v>101.47</c:v>
                </c:pt>
                <c:pt idx="1118">
                  <c:v>101.52</c:v>
                </c:pt>
                <c:pt idx="1119">
                  <c:v>101.57</c:v>
                </c:pt>
                <c:pt idx="1120">
                  <c:v>101.61</c:v>
                </c:pt>
                <c:pt idx="1121">
                  <c:v>101.66</c:v>
                </c:pt>
                <c:pt idx="1122">
                  <c:v>101.7</c:v>
                </c:pt>
                <c:pt idx="1123">
                  <c:v>101.74</c:v>
                </c:pt>
                <c:pt idx="1124">
                  <c:v>101.77</c:v>
                </c:pt>
                <c:pt idx="1125">
                  <c:v>101.81</c:v>
                </c:pt>
                <c:pt idx="1126">
                  <c:v>101.85</c:v>
                </c:pt>
                <c:pt idx="1127">
                  <c:v>101.88</c:v>
                </c:pt>
                <c:pt idx="1128">
                  <c:v>101.92</c:v>
                </c:pt>
                <c:pt idx="1129">
                  <c:v>101.95</c:v>
                </c:pt>
                <c:pt idx="1130">
                  <c:v>101.98</c:v>
                </c:pt>
                <c:pt idx="1131">
                  <c:v>102.02</c:v>
                </c:pt>
                <c:pt idx="1132">
                  <c:v>102.05</c:v>
                </c:pt>
                <c:pt idx="1133">
                  <c:v>102.08</c:v>
                </c:pt>
                <c:pt idx="1134">
                  <c:v>102.11</c:v>
                </c:pt>
                <c:pt idx="1135">
                  <c:v>102.13</c:v>
                </c:pt>
                <c:pt idx="1136">
                  <c:v>102.16</c:v>
                </c:pt>
                <c:pt idx="1137">
                  <c:v>102.18</c:v>
                </c:pt>
                <c:pt idx="1138">
                  <c:v>102.2</c:v>
                </c:pt>
                <c:pt idx="1139">
                  <c:v>102.22</c:v>
                </c:pt>
                <c:pt idx="1140">
                  <c:v>102.24</c:v>
                </c:pt>
                <c:pt idx="1141">
                  <c:v>102.26</c:v>
                </c:pt>
                <c:pt idx="1142">
                  <c:v>102.28</c:v>
                </c:pt>
                <c:pt idx="1143">
                  <c:v>102.3</c:v>
                </c:pt>
                <c:pt idx="1144">
                  <c:v>102.32</c:v>
                </c:pt>
                <c:pt idx="1145">
                  <c:v>102.34</c:v>
                </c:pt>
                <c:pt idx="1146">
                  <c:v>102.36</c:v>
                </c:pt>
                <c:pt idx="1147">
                  <c:v>102.38</c:v>
                </c:pt>
                <c:pt idx="1148">
                  <c:v>102.4</c:v>
                </c:pt>
                <c:pt idx="1149">
                  <c:v>102.41</c:v>
                </c:pt>
                <c:pt idx="1150">
                  <c:v>102.43</c:v>
                </c:pt>
                <c:pt idx="1151">
                  <c:v>102.44</c:v>
                </c:pt>
                <c:pt idx="1152">
                  <c:v>102.46</c:v>
                </c:pt>
                <c:pt idx="1153">
                  <c:v>102.47</c:v>
                </c:pt>
                <c:pt idx="1154">
                  <c:v>102.48</c:v>
                </c:pt>
                <c:pt idx="1155">
                  <c:v>102.5</c:v>
                </c:pt>
                <c:pt idx="1156">
                  <c:v>102.51</c:v>
                </c:pt>
                <c:pt idx="1157">
                  <c:v>102.53</c:v>
                </c:pt>
                <c:pt idx="1158">
                  <c:v>102.55</c:v>
                </c:pt>
                <c:pt idx="1159">
                  <c:v>102.56</c:v>
                </c:pt>
                <c:pt idx="1160">
                  <c:v>102.58</c:v>
                </c:pt>
                <c:pt idx="1161">
                  <c:v>102.59</c:v>
                </c:pt>
                <c:pt idx="1162">
                  <c:v>102.6</c:v>
                </c:pt>
                <c:pt idx="1163">
                  <c:v>102.61</c:v>
                </c:pt>
                <c:pt idx="1164">
                  <c:v>102.62</c:v>
                </c:pt>
                <c:pt idx="1165">
                  <c:v>102.63</c:v>
                </c:pt>
                <c:pt idx="1166">
                  <c:v>102.64</c:v>
                </c:pt>
                <c:pt idx="1167">
                  <c:v>102.64</c:v>
                </c:pt>
                <c:pt idx="1168">
                  <c:v>102.65</c:v>
                </c:pt>
                <c:pt idx="1169">
                  <c:v>102.65</c:v>
                </c:pt>
                <c:pt idx="1170">
                  <c:v>102.66</c:v>
                </c:pt>
                <c:pt idx="1171">
                  <c:v>102.66</c:v>
                </c:pt>
                <c:pt idx="1172">
                  <c:v>102.67</c:v>
                </c:pt>
                <c:pt idx="1173">
                  <c:v>102.67</c:v>
                </c:pt>
                <c:pt idx="1174">
                  <c:v>102.68</c:v>
                </c:pt>
                <c:pt idx="1175">
                  <c:v>102.68</c:v>
                </c:pt>
                <c:pt idx="1176">
                  <c:v>102.69</c:v>
                </c:pt>
                <c:pt idx="1177">
                  <c:v>102.69</c:v>
                </c:pt>
                <c:pt idx="1178">
                  <c:v>102.7</c:v>
                </c:pt>
                <c:pt idx="1179">
                  <c:v>102.71</c:v>
                </c:pt>
                <c:pt idx="1180">
                  <c:v>102.72</c:v>
                </c:pt>
                <c:pt idx="1181">
                  <c:v>102.73</c:v>
                </c:pt>
                <c:pt idx="1182">
                  <c:v>102.75</c:v>
                </c:pt>
                <c:pt idx="1183">
                  <c:v>102.76</c:v>
                </c:pt>
                <c:pt idx="1184">
                  <c:v>102.77</c:v>
                </c:pt>
                <c:pt idx="1185">
                  <c:v>102.79</c:v>
                </c:pt>
                <c:pt idx="1186">
                  <c:v>102.8</c:v>
                </c:pt>
                <c:pt idx="1187">
                  <c:v>102.81</c:v>
                </c:pt>
                <c:pt idx="1188">
                  <c:v>102.83</c:v>
                </c:pt>
                <c:pt idx="1189">
                  <c:v>102.84</c:v>
                </c:pt>
                <c:pt idx="1190">
                  <c:v>102.85</c:v>
                </c:pt>
                <c:pt idx="1191">
                  <c:v>102.86</c:v>
                </c:pt>
                <c:pt idx="1192">
                  <c:v>102.87</c:v>
                </c:pt>
                <c:pt idx="1193">
                  <c:v>102.88</c:v>
                </c:pt>
                <c:pt idx="1194">
                  <c:v>102.89</c:v>
                </c:pt>
                <c:pt idx="1195">
                  <c:v>102.9</c:v>
                </c:pt>
                <c:pt idx="1196">
                  <c:v>102.91</c:v>
                </c:pt>
                <c:pt idx="1197">
                  <c:v>102.92</c:v>
                </c:pt>
                <c:pt idx="1198">
                  <c:v>102.93</c:v>
                </c:pt>
                <c:pt idx="1199">
                  <c:v>102.94</c:v>
                </c:pt>
                <c:pt idx="1200">
                  <c:v>102.95</c:v>
                </c:pt>
                <c:pt idx="1201">
                  <c:v>102.96</c:v>
                </c:pt>
                <c:pt idx="1202">
                  <c:v>102.97</c:v>
                </c:pt>
                <c:pt idx="1203">
                  <c:v>102.98</c:v>
                </c:pt>
                <c:pt idx="1204">
                  <c:v>102.99</c:v>
                </c:pt>
                <c:pt idx="1205">
                  <c:v>103</c:v>
                </c:pt>
                <c:pt idx="1206">
                  <c:v>103.01</c:v>
                </c:pt>
                <c:pt idx="1207">
                  <c:v>103.02</c:v>
                </c:pt>
                <c:pt idx="1208">
                  <c:v>103.02</c:v>
                </c:pt>
                <c:pt idx="1209">
                  <c:v>103.03</c:v>
                </c:pt>
                <c:pt idx="1210">
                  <c:v>103.03</c:v>
                </c:pt>
                <c:pt idx="1211">
                  <c:v>103.04</c:v>
                </c:pt>
                <c:pt idx="1212">
                  <c:v>103.04</c:v>
                </c:pt>
                <c:pt idx="1213">
                  <c:v>103.05</c:v>
                </c:pt>
                <c:pt idx="1214">
                  <c:v>103.05</c:v>
                </c:pt>
                <c:pt idx="1215">
                  <c:v>103.06</c:v>
                </c:pt>
                <c:pt idx="1216">
                  <c:v>103.07</c:v>
                </c:pt>
                <c:pt idx="1217">
                  <c:v>103.08</c:v>
                </c:pt>
                <c:pt idx="1218">
                  <c:v>103.08</c:v>
                </c:pt>
                <c:pt idx="1219">
                  <c:v>103.09</c:v>
                </c:pt>
                <c:pt idx="1220">
                  <c:v>103.1</c:v>
                </c:pt>
                <c:pt idx="1221">
                  <c:v>103.1</c:v>
                </c:pt>
                <c:pt idx="1222">
                  <c:v>103.11</c:v>
                </c:pt>
                <c:pt idx="1223">
                  <c:v>103.11</c:v>
                </c:pt>
                <c:pt idx="1224">
                  <c:v>103.11</c:v>
                </c:pt>
                <c:pt idx="1225">
                  <c:v>103.12</c:v>
                </c:pt>
                <c:pt idx="1226">
                  <c:v>103.12</c:v>
                </c:pt>
                <c:pt idx="1227">
                  <c:v>103.12</c:v>
                </c:pt>
                <c:pt idx="1228">
                  <c:v>103.12</c:v>
                </c:pt>
                <c:pt idx="1229">
                  <c:v>103.12</c:v>
                </c:pt>
                <c:pt idx="1230">
                  <c:v>103.12</c:v>
                </c:pt>
                <c:pt idx="1231">
                  <c:v>103.12</c:v>
                </c:pt>
                <c:pt idx="1232">
                  <c:v>103.12</c:v>
                </c:pt>
                <c:pt idx="1233">
                  <c:v>103.13</c:v>
                </c:pt>
                <c:pt idx="1234">
                  <c:v>103.13</c:v>
                </c:pt>
                <c:pt idx="1235">
                  <c:v>103.13</c:v>
                </c:pt>
                <c:pt idx="1236">
                  <c:v>103.14</c:v>
                </c:pt>
                <c:pt idx="1237">
                  <c:v>103.14</c:v>
                </c:pt>
                <c:pt idx="1238">
                  <c:v>103.14</c:v>
                </c:pt>
                <c:pt idx="1239">
                  <c:v>103.14</c:v>
                </c:pt>
                <c:pt idx="1240">
                  <c:v>103.14</c:v>
                </c:pt>
                <c:pt idx="1241">
                  <c:v>103.14</c:v>
                </c:pt>
                <c:pt idx="1242">
                  <c:v>103.14</c:v>
                </c:pt>
                <c:pt idx="1243">
                  <c:v>103.14</c:v>
                </c:pt>
                <c:pt idx="1244">
                  <c:v>103.15</c:v>
                </c:pt>
                <c:pt idx="1245">
                  <c:v>103.15</c:v>
                </c:pt>
                <c:pt idx="1246">
                  <c:v>103.15</c:v>
                </c:pt>
                <c:pt idx="1247">
                  <c:v>103.15</c:v>
                </c:pt>
                <c:pt idx="1248">
                  <c:v>103.15</c:v>
                </c:pt>
                <c:pt idx="1249">
                  <c:v>103.15</c:v>
                </c:pt>
                <c:pt idx="1250">
                  <c:v>103.15</c:v>
                </c:pt>
                <c:pt idx="1251">
                  <c:v>103.15</c:v>
                </c:pt>
                <c:pt idx="1252">
                  <c:v>103.15</c:v>
                </c:pt>
                <c:pt idx="1253">
                  <c:v>103.15</c:v>
                </c:pt>
                <c:pt idx="1254">
                  <c:v>103.15</c:v>
                </c:pt>
                <c:pt idx="1255">
                  <c:v>103.14</c:v>
                </c:pt>
                <c:pt idx="1256">
                  <c:v>103.14</c:v>
                </c:pt>
                <c:pt idx="1257">
                  <c:v>103.14</c:v>
                </c:pt>
                <c:pt idx="1258">
                  <c:v>103.13</c:v>
                </c:pt>
                <c:pt idx="1259">
                  <c:v>103.13</c:v>
                </c:pt>
                <c:pt idx="1260">
                  <c:v>103.12</c:v>
                </c:pt>
                <c:pt idx="1261">
                  <c:v>103.12</c:v>
                </c:pt>
                <c:pt idx="1262">
                  <c:v>103.12</c:v>
                </c:pt>
                <c:pt idx="1263">
                  <c:v>103.11</c:v>
                </c:pt>
                <c:pt idx="1264">
                  <c:v>103.11</c:v>
                </c:pt>
                <c:pt idx="1265">
                  <c:v>103.11</c:v>
                </c:pt>
                <c:pt idx="1266">
                  <c:v>103.11</c:v>
                </c:pt>
                <c:pt idx="1267">
                  <c:v>103.11</c:v>
                </c:pt>
                <c:pt idx="1268">
                  <c:v>103.1</c:v>
                </c:pt>
                <c:pt idx="1269">
                  <c:v>103.1</c:v>
                </c:pt>
                <c:pt idx="1270">
                  <c:v>103.1</c:v>
                </c:pt>
                <c:pt idx="1271">
                  <c:v>103.09</c:v>
                </c:pt>
                <c:pt idx="1272">
                  <c:v>103.08</c:v>
                </c:pt>
                <c:pt idx="1273">
                  <c:v>103.08</c:v>
                </c:pt>
                <c:pt idx="1274">
                  <c:v>103.07</c:v>
                </c:pt>
                <c:pt idx="1275">
                  <c:v>103.07</c:v>
                </c:pt>
                <c:pt idx="1276">
                  <c:v>103.06</c:v>
                </c:pt>
                <c:pt idx="1277">
                  <c:v>103.06</c:v>
                </c:pt>
                <c:pt idx="1278">
                  <c:v>103.05</c:v>
                </c:pt>
                <c:pt idx="1279">
                  <c:v>103.05</c:v>
                </c:pt>
                <c:pt idx="1280">
                  <c:v>103.04</c:v>
                </c:pt>
                <c:pt idx="1281">
                  <c:v>103.04</c:v>
                </c:pt>
                <c:pt idx="1282">
                  <c:v>103.03</c:v>
                </c:pt>
                <c:pt idx="1283">
                  <c:v>103.03</c:v>
                </c:pt>
                <c:pt idx="1284">
                  <c:v>103.02</c:v>
                </c:pt>
                <c:pt idx="1285">
                  <c:v>103.02</c:v>
                </c:pt>
                <c:pt idx="1286">
                  <c:v>103.02</c:v>
                </c:pt>
                <c:pt idx="1287">
                  <c:v>103.02</c:v>
                </c:pt>
                <c:pt idx="1288">
                  <c:v>103.01</c:v>
                </c:pt>
                <c:pt idx="1289">
                  <c:v>103.01</c:v>
                </c:pt>
                <c:pt idx="1290">
                  <c:v>103.01</c:v>
                </c:pt>
                <c:pt idx="1291">
                  <c:v>103.02</c:v>
                </c:pt>
                <c:pt idx="1292">
                  <c:v>103.02</c:v>
                </c:pt>
                <c:pt idx="1293">
                  <c:v>103.01</c:v>
                </c:pt>
                <c:pt idx="1294">
                  <c:v>103.01</c:v>
                </c:pt>
                <c:pt idx="1295">
                  <c:v>103.01</c:v>
                </c:pt>
                <c:pt idx="1296">
                  <c:v>103.01</c:v>
                </c:pt>
                <c:pt idx="1297">
                  <c:v>103.01</c:v>
                </c:pt>
                <c:pt idx="1298">
                  <c:v>103</c:v>
                </c:pt>
                <c:pt idx="1299">
                  <c:v>103</c:v>
                </c:pt>
                <c:pt idx="1300">
                  <c:v>103</c:v>
                </c:pt>
                <c:pt idx="1301">
                  <c:v>102.99</c:v>
                </c:pt>
                <c:pt idx="1302">
                  <c:v>102.99</c:v>
                </c:pt>
                <c:pt idx="1303">
                  <c:v>102.99</c:v>
                </c:pt>
                <c:pt idx="1304">
                  <c:v>102.98</c:v>
                </c:pt>
                <c:pt idx="1305">
                  <c:v>102.98</c:v>
                </c:pt>
                <c:pt idx="1306">
                  <c:v>102.98</c:v>
                </c:pt>
                <c:pt idx="1307">
                  <c:v>102.97</c:v>
                </c:pt>
                <c:pt idx="1308">
                  <c:v>102.97</c:v>
                </c:pt>
                <c:pt idx="1309">
                  <c:v>102.97</c:v>
                </c:pt>
                <c:pt idx="1310">
                  <c:v>102.97</c:v>
                </c:pt>
                <c:pt idx="1311">
                  <c:v>102.97</c:v>
                </c:pt>
                <c:pt idx="1312">
                  <c:v>102.97</c:v>
                </c:pt>
                <c:pt idx="1313">
                  <c:v>102.97</c:v>
                </c:pt>
                <c:pt idx="1314">
                  <c:v>102.97</c:v>
                </c:pt>
                <c:pt idx="1315">
                  <c:v>102.96</c:v>
                </c:pt>
                <c:pt idx="1316">
                  <c:v>102.96</c:v>
                </c:pt>
                <c:pt idx="1317">
                  <c:v>102.96</c:v>
                </c:pt>
                <c:pt idx="1318">
                  <c:v>102.95</c:v>
                </c:pt>
                <c:pt idx="1319">
                  <c:v>102.95</c:v>
                </c:pt>
                <c:pt idx="1320">
                  <c:v>102.95</c:v>
                </c:pt>
                <c:pt idx="1321">
                  <c:v>102.95</c:v>
                </c:pt>
                <c:pt idx="1322">
                  <c:v>102.95</c:v>
                </c:pt>
                <c:pt idx="1323">
                  <c:v>102.95</c:v>
                </c:pt>
                <c:pt idx="1324">
                  <c:v>102.95</c:v>
                </c:pt>
                <c:pt idx="1325">
                  <c:v>102.95</c:v>
                </c:pt>
                <c:pt idx="1326">
                  <c:v>102.95</c:v>
                </c:pt>
                <c:pt idx="1327">
                  <c:v>102.96</c:v>
                </c:pt>
                <c:pt idx="1328">
                  <c:v>102.96</c:v>
                </c:pt>
                <c:pt idx="1329">
                  <c:v>102.96</c:v>
                </c:pt>
                <c:pt idx="1330">
                  <c:v>102.96</c:v>
                </c:pt>
                <c:pt idx="1331">
                  <c:v>102.96</c:v>
                </c:pt>
                <c:pt idx="1332">
                  <c:v>102.96</c:v>
                </c:pt>
                <c:pt idx="1333">
                  <c:v>102.95</c:v>
                </c:pt>
                <c:pt idx="1334">
                  <c:v>102.95</c:v>
                </c:pt>
                <c:pt idx="1335">
                  <c:v>102.94</c:v>
                </c:pt>
                <c:pt idx="1336">
                  <c:v>102.94</c:v>
                </c:pt>
                <c:pt idx="1337">
                  <c:v>102.94</c:v>
                </c:pt>
                <c:pt idx="1338">
                  <c:v>102.93</c:v>
                </c:pt>
                <c:pt idx="1339">
                  <c:v>102.93</c:v>
                </c:pt>
                <c:pt idx="1340">
                  <c:v>102.93</c:v>
                </c:pt>
                <c:pt idx="1341">
                  <c:v>102.92</c:v>
                </c:pt>
                <c:pt idx="1342">
                  <c:v>102.92</c:v>
                </c:pt>
                <c:pt idx="1343">
                  <c:v>102.91</c:v>
                </c:pt>
                <c:pt idx="1344">
                  <c:v>102.91</c:v>
                </c:pt>
                <c:pt idx="1345">
                  <c:v>102.9</c:v>
                </c:pt>
                <c:pt idx="1346">
                  <c:v>102.9</c:v>
                </c:pt>
                <c:pt idx="1347">
                  <c:v>102.89</c:v>
                </c:pt>
                <c:pt idx="1348">
                  <c:v>102.89</c:v>
                </c:pt>
                <c:pt idx="1349">
                  <c:v>102.88</c:v>
                </c:pt>
                <c:pt idx="1350">
                  <c:v>102.87</c:v>
                </c:pt>
                <c:pt idx="1351">
                  <c:v>102.86</c:v>
                </c:pt>
                <c:pt idx="1352">
                  <c:v>102.86</c:v>
                </c:pt>
                <c:pt idx="1353">
                  <c:v>102.85</c:v>
                </c:pt>
                <c:pt idx="1354">
                  <c:v>102.84</c:v>
                </c:pt>
                <c:pt idx="1355">
                  <c:v>102.83</c:v>
                </c:pt>
                <c:pt idx="1356">
                  <c:v>102.82</c:v>
                </c:pt>
                <c:pt idx="1357">
                  <c:v>102.81</c:v>
                </c:pt>
                <c:pt idx="1358">
                  <c:v>102.8</c:v>
                </c:pt>
                <c:pt idx="1359">
                  <c:v>102.79</c:v>
                </c:pt>
                <c:pt idx="1360">
                  <c:v>102.78</c:v>
                </c:pt>
                <c:pt idx="1361">
                  <c:v>102.77</c:v>
                </c:pt>
                <c:pt idx="1362">
                  <c:v>102.76</c:v>
                </c:pt>
                <c:pt idx="1363">
                  <c:v>102.75</c:v>
                </c:pt>
                <c:pt idx="1364">
                  <c:v>102.75</c:v>
                </c:pt>
                <c:pt idx="1365">
                  <c:v>102.74</c:v>
                </c:pt>
                <c:pt idx="1366">
                  <c:v>102.73</c:v>
                </c:pt>
                <c:pt idx="1367">
                  <c:v>102.72</c:v>
                </c:pt>
                <c:pt idx="1368">
                  <c:v>102.72</c:v>
                </c:pt>
                <c:pt idx="1369">
                  <c:v>102.71</c:v>
                </c:pt>
                <c:pt idx="1370">
                  <c:v>102.71</c:v>
                </c:pt>
                <c:pt idx="1371">
                  <c:v>102.7</c:v>
                </c:pt>
                <c:pt idx="1372">
                  <c:v>102.7</c:v>
                </c:pt>
                <c:pt idx="1373">
                  <c:v>102.69</c:v>
                </c:pt>
                <c:pt idx="1374">
                  <c:v>102.69</c:v>
                </c:pt>
                <c:pt idx="1375">
                  <c:v>102.69</c:v>
                </c:pt>
                <c:pt idx="1376">
                  <c:v>102.68</c:v>
                </c:pt>
                <c:pt idx="1377">
                  <c:v>102.68</c:v>
                </c:pt>
                <c:pt idx="1378">
                  <c:v>102.68</c:v>
                </c:pt>
                <c:pt idx="1379">
                  <c:v>102.67</c:v>
                </c:pt>
                <c:pt idx="1380">
                  <c:v>102.67</c:v>
                </c:pt>
                <c:pt idx="1381">
                  <c:v>102.66</c:v>
                </c:pt>
                <c:pt idx="1382">
                  <c:v>102.65</c:v>
                </c:pt>
                <c:pt idx="1383">
                  <c:v>102.65</c:v>
                </c:pt>
                <c:pt idx="1384">
                  <c:v>102.65</c:v>
                </c:pt>
                <c:pt idx="1385">
                  <c:v>102.64</c:v>
                </c:pt>
                <c:pt idx="1386">
                  <c:v>102.64</c:v>
                </c:pt>
                <c:pt idx="1387">
                  <c:v>102.64</c:v>
                </c:pt>
                <c:pt idx="1388">
                  <c:v>102.63</c:v>
                </c:pt>
                <c:pt idx="1389">
                  <c:v>102.63</c:v>
                </c:pt>
                <c:pt idx="1390">
                  <c:v>102.63</c:v>
                </c:pt>
                <c:pt idx="1391">
                  <c:v>102.62</c:v>
                </c:pt>
                <c:pt idx="1392">
                  <c:v>102.62</c:v>
                </c:pt>
                <c:pt idx="1393">
                  <c:v>102.61</c:v>
                </c:pt>
                <c:pt idx="1394">
                  <c:v>102.61</c:v>
                </c:pt>
                <c:pt idx="1395">
                  <c:v>102.61</c:v>
                </c:pt>
                <c:pt idx="1396">
                  <c:v>102.6</c:v>
                </c:pt>
                <c:pt idx="1397">
                  <c:v>102.6</c:v>
                </c:pt>
                <c:pt idx="1398">
                  <c:v>102.59</c:v>
                </c:pt>
                <c:pt idx="1399">
                  <c:v>102.59</c:v>
                </c:pt>
                <c:pt idx="1400">
                  <c:v>102.59</c:v>
                </c:pt>
                <c:pt idx="1401">
                  <c:v>102.59</c:v>
                </c:pt>
                <c:pt idx="1402">
                  <c:v>102.58</c:v>
                </c:pt>
                <c:pt idx="1403">
                  <c:v>102.58</c:v>
                </c:pt>
                <c:pt idx="1404">
                  <c:v>102.57</c:v>
                </c:pt>
                <c:pt idx="1405">
                  <c:v>102.57</c:v>
                </c:pt>
                <c:pt idx="1406">
                  <c:v>102.57</c:v>
                </c:pt>
                <c:pt idx="1407">
                  <c:v>102.56</c:v>
                </c:pt>
                <c:pt idx="1408">
                  <c:v>102.56</c:v>
                </c:pt>
                <c:pt idx="1409">
                  <c:v>102.55</c:v>
                </c:pt>
                <c:pt idx="1410">
                  <c:v>102.54</c:v>
                </c:pt>
                <c:pt idx="1411">
                  <c:v>102.54</c:v>
                </c:pt>
                <c:pt idx="1412">
                  <c:v>102.53</c:v>
                </c:pt>
                <c:pt idx="1413">
                  <c:v>102.53</c:v>
                </c:pt>
                <c:pt idx="1414">
                  <c:v>102.52</c:v>
                </c:pt>
                <c:pt idx="1415">
                  <c:v>102.51</c:v>
                </c:pt>
                <c:pt idx="1416">
                  <c:v>102.5</c:v>
                </c:pt>
                <c:pt idx="1417">
                  <c:v>102.49</c:v>
                </c:pt>
                <c:pt idx="1418">
                  <c:v>102.48</c:v>
                </c:pt>
                <c:pt idx="1419">
                  <c:v>102.47</c:v>
                </c:pt>
                <c:pt idx="1420">
                  <c:v>102.46</c:v>
                </c:pt>
                <c:pt idx="1421">
                  <c:v>102.45</c:v>
                </c:pt>
                <c:pt idx="1422">
                  <c:v>102.45</c:v>
                </c:pt>
                <c:pt idx="1423">
                  <c:v>102.44</c:v>
                </c:pt>
                <c:pt idx="1424">
                  <c:v>102.43</c:v>
                </c:pt>
                <c:pt idx="1425">
                  <c:v>102.42</c:v>
                </c:pt>
                <c:pt idx="1426">
                  <c:v>102.42</c:v>
                </c:pt>
                <c:pt idx="1427">
                  <c:v>102.41</c:v>
                </c:pt>
                <c:pt idx="1428">
                  <c:v>102.4</c:v>
                </c:pt>
                <c:pt idx="1429">
                  <c:v>102.39</c:v>
                </c:pt>
                <c:pt idx="1430">
                  <c:v>102.38</c:v>
                </c:pt>
                <c:pt idx="1431">
                  <c:v>102.37</c:v>
                </c:pt>
                <c:pt idx="1432">
                  <c:v>102.37</c:v>
                </c:pt>
                <c:pt idx="1433">
                  <c:v>102.36</c:v>
                </c:pt>
                <c:pt idx="1434">
                  <c:v>102.35</c:v>
                </c:pt>
                <c:pt idx="1435">
                  <c:v>102.35</c:v>
                </c:pt>
                <c:pt idx="1436">
                  <c:v>102.34</c:v>
                </c:pt>
                <c:pt idx="1437">
                  <c:v>102.33</c:v>
                </c:pt>
                <c:pt idx="1438">
                  <c:v>102.33</c:v>
                </c:pt>
                <c:pt idx="1439">
                  <c:v>102.32</c:v>
                </c:pt>
                <c:pt idx="1440">
                  <c:v>102.31</c:v>
                </c:pt>
                <c:pt idx="1441">
                  <c:v>102.3</c:v>
                </c:pt>
                <c:pt idx="1442">
                  <c:v>102.3</c:v>
                </c:pt>
                <c:pt idx="1443">
                  <c:v>102.29</c:v>
                </c:pt>
                <c:pt idx="1444">
                  <c:v>102.28</c:v>
                </c:pt>
                <c:pt idx="1445">
                  <c:v>102.27</c:v>
                </c:pt>
                <c:pt idx="1446">
                  <c:v>102.27</c:v>
                </c:pt>
                <c:pt idx="1447">
                  <c:v>102.26</c:v>
                </c:pt>
                <c:pt idx="1448">
                  <c:v>102.25</c:v>
                </c:pt>
                <c:pt idx="1449">
                  <c:v>102.24</c:v>
                </c:pt>
                <c:pt idx="1450">
                  <c:v>102.23</c:v>
                </c:pt>
                <c:pt idx="1451">
                  <c:v>102.22</c:v>
                </c:pt>
                <c:pt idx="1452">
                  <c:v>102.21</c:v>
                </c:pt>
                <c:pt idx="1453">
                  <c:v>102.2</c:v>
                </c:pt>
                <c:pt idx="1454">
                  <c:v>102.18</c:v>
                </c:pt>
                <c:pt idx="1455">
                  <c:v>102.17</c:v>
                </c:pt>
                <c:pt idx="1456">
                  <c:v>102.16</c:v>
                </c:pt>
                <c:pt idx="1457">
                  <c:v>102.14</c:v>
                </c:pt>
                <c:pt idx="1458">
                  <c:v>102.12</c:v>
                </c:pt>
                <c:pt idx="1459">
                  <c:v>102.11</c:v>
                </c:pt>
                <c:pt idx="1460">
                  <c:v>102.09</c:v>
                </c:pt>
                <c:pt idx="1461">
                  <c:v>102.08</c:v>
                </c:pt>
                <c:pt idx="1462">
                  <c:v>102.06</c:v>
                </c:pt>
                <c:pt idx="1463">
                  <c:v>102.04</c:v>
                </c:pt>
                <c:pt idx="1464">
                  <c:v>102.03</c:v>
                </c:pt>
                <c:pt idx="1465">
                  <c:v>102.01</c:v>
                </c:pt>
                <c:pt idx="1466">
                  <c:v>102</c:v>
                </c:pt>
                <c:pt idx="1467">
                  <c:v>101.98</c:v>
                </c:pt>
                <c:pt idx="1468">
                  <c:v>101.96</c:v>
                </c:pt>
                <c:pt idx="1469">
                  <c:v>101.94</c:v>
                </c:pt>
                <c:pt idx="1470">
                  <c:v>101.92</c:v>
                </c:pt>
                <c:pt idx="1471">
                  <c:v>101.9</c:v>
                </c:pt>
                <c:pt idx="1472">
                  <c:v>101.88</c:v>
                </c:pt>
                <c:pt idx="1473">
                  <c:v>101.86</c:v>
                </c:pt>
                <c:pt idx="1474">
                  <c:v>101.84</c:v>
                </c:pt>
                <c:pt idx="1475">
                  <c:v>101.82</c:v>
                </c:pt>
                <c:pt idx="1476">
                  <c:v>101.8</c:v>
                </c:pt>
                <c:pt idx="1477">
                  <c:v>101.78</c:v>
                </c:pt>
                <c:pt idx="1478">
                  <c:v>101.76</c:v>
                </c:pt>
                <c:pt idx="1479">
                  <c:v>101.73</c:v>
                </c:pt>
                <c:pt idx="1480">
                  <c:v>101.71</c:v>
                </c:pt>
                <c:pt idx="1481">
                  <c:v>101.68</c:v>
                </c:pt>
                <c:pt idx="1482">
                  <c:v>101.66</c:v>
                </c:pt>
                <c:pt idx="1483">
                  <c:v>101.63</c:v>
                </c:pt>
                <c:pt idx="1484">
                  <c:v>101.6</c:v>
                </c:pt>
                <c:pt idx="1485">
                  <c:v>101.58</c:v>
                </c:pt>
                <c:pt idx="1486">
                  <c:v>101.55</c:v>
                </c:pt>
                <c:pt idx="1487">
                  <c:v>101.53</c:v>
                </c:pt>
                <c:pt idx="1488">
                  <c:v>101.51</c:v>
                </c:pt>
                <c:pt idx="1489">
                  <c:v>101.49</c:v>
                </c:pt>
                <c:pt idx="1490">
                  <c:v>101.47</c:v>
                </c:pt>
                <c:pt idx="1491">
                  <c:v>101.45</c:v>
                </c:pt>
                <c:pt idx="1492">
                  <c:v>101.43</c:v>
                </c:pt>
                <c:pt idx="1493">
                  <c:v>101.41</c:v>
                </c:pt>
                <c:pt idx="1494">
                  <c:v>101.4</c:v>
                </c:pt>
                <c:pt idx="1495">
                  <c:v>101.39</c:v>
                </c:pt>
                <c:pt idx="1496">
                  <c:v>101.38</c:v>
                </c:pt>
                <c:pt idx="1497">
                  <c:v>101.37</c:v>
                </c:pt>
                <c:pt idx="1498">
                  <c:v>101.36</c:v>
                </c:pt>
                <c:pt idx="1499">
                  <c:v>101.35</c:v>
                </c:pt>
                <c:pt idx="1500">
                  <c:v>101.34</c:v>
                </c:pt>
                <c:pt idx="1501">
                  <c:v>101.33</c:v>
                </c:pt>
                <c:pt idx="1502">
                  <c:v>101.33</c:v>
                </c:pt>
                <c:pt idx="1503">
                  <c:v>101.32</c:v>
                </c:pt>
                <c:pt idx="1504">
                  <c:v>101.31</c:v>
                </c:pt>
                <c:pt idx="1505">
                  <c:v>101.31</c:v>
                </c:pt>
                <c:pt idx="1506">
                  <c:v>101.3</c:v>
                </c:pt>
                <c:pt idx="1507">
                  <c:v>101.3</c:v>
                </c:pt>
                <c:pt idx="1508">
                  <c:v>101.29</c:v>
                </c:pt>
                <c:pt idx="1509">
                  <c:v>101.28</c:v>
                </c:pt>
                <c:pt idx="1510">
                  <c:v>101.27</c:v>
                </c:pt>
                <c:pt idx="1511">
                  <c:v>101.26</c:v>
                </c:pt>
                <c:pt idx="1512">
                  <c:v>101.25</c:v>
                </c:pt>
                <c:pt idx="1513">
                  <c:v>101.24</c:v>
                </c:pt>
                <c:pt idx="1514">
                  <c:v>101.23</c:v>
                </c:pt>
                <c:pt idx="1515">
                  <c:v>101.21</c:v>
                </c:pt>
                <c:pt idx="1516">
                  <c:v>101.2</c:v>
                </c:pt>
                <c:pt idx="1517">
                  <c:v>101.18</c:v>
                </c:pt>
                <c:pt idx="1518">
                  <c:v>101.17</c:v>
                </c:pt>
                <c:pt idx="1519">
                  <c:v>101.15</c:v>
                </c:pt>
                <c:pt idx="1520">
                  <c:v>101.13</c:v>
                </c:pt>
                <c:pt idx="1521">
                  <c:v>101.11</c:v>
                </c:pt>
                <c:pt idx="1522">
                  <c:v>101.09</c:v>
                </c:pt>
                <c:pt idx="1523">
                  <c:v>101.07</c:v>
                </c:pt>
                <c:pt idx="1524">
                  <c:v>101.04</c:v>
                </c:pt>
                <c:pt idx="1525">
                  <c:v>101.01</c:v>
                </c:pt>
                <c:pt idx="1526">
                  <c:v>100.99</c:v>
                </c:pt>
                <c:pt idx="1527">
                  <c:v>100.96</c:v>
                </c:pt>
                <c:pt idx="1528">
                  <c:v>100.93</c:v>
                </c:pt>
                <c:pt idx="1529">
                  <c:v>100.9</c:v>
                </c:pt>
                <c:pt idx="1530">
                  <c:v>100.88</c:v>
                </c:pt>
                <c:pt idx="1531">
                  <c:v>100.85</c:v>
                </c:pt>
                <c:pt idx="1532">
                  <c:v>100.82</c:v>
                </c:pt>
                <c:pt idx="1533">
                  <c:v>100.79</c:v>
                </c:pt>
                <c:pt idx="1534">
                  <c:v>100.76</c:v>
                </c:pt>
                <c:pt idx="1535">
                  <c:v>100.74</c:v>
                </c:pt>
                <c:pt idx="1536">
                  <c:v>100.71</c:v>
                </c:pt>
                <c:pt idx="1537">
                  <c:v>100.68</c:v>
                </c:pt>
                <c:pt idx="1538">
                  <c:v>100.65</c:v>
                </c:pt>
                <c:pt idx="1539">
                  <c:v>100.62</c:v>
                </c:pt>
                <c:pt idx="1540">
                  <c:v>100.59</c:v>
                </c:pt>
                <c:pt idx="1541">
                  <c:v>100.55</c:v>
                </c:pt>
                <c:pt idx="1542">
                  <c:v>100.52</c:v>
                </c:pt>
                <c:pt idx="1543">
                  <c:v>100.49</c:v>
                </c:pt>
                <c:pt idx="1544">
                  <c:v>100.46</c:v>
                </c:pt>
                <c:pt idx="1545">
                  <c:v>100.43</c:v>
                </c:pt>
                <c:pt idx="1546">
                  <c:v>100.4</c:v>
                </c:pt>
                <c:pt idx="1547">
                  <c:v>100.37</c:v>
                </c:pt>
                <c:pt idx="1548">
                  <c:v>100.34</c:v>
                </c:pt>
                <c:pt idx="1549">
                  <c:v>100.31</c:v>
                </c:pt>
                <c:pt idx="1550">
                  <c:v>100.28</c:v>
                </c:pt>
                <c:pt idx="1551">
                  <c:v>100.25</c:v>
                </c:pt>
                <c:pt idx="1552">
                  <c:v>100.22</c:v>
                </c:pt>
                <c:pt idx="1553">
                  <c:v>100.2</c:v>
                </c:pt>
                <c:pt idx="1554">
                  <c:v>100.17</c:v>
                </c:pt>
                <c:pt idx="1555">
                  <c:v>100.14</c:v>
                </c:pt>
                <c:pt idx="1556">
                  <c:v>100.12</c:v>
                </c:pt>
                <c:pt idx="1557">
                  <c:v>100.09</c:v>
                </c:pt>
                <c:pt idx="1558">
                  <c:v>100.07</c:v>
                </c:pt>
                <c:pt idx="1559">
                  <c:v>100.05</c:v>
                </c:pt>
                <c:pt idx="1560">
                  <c:v>100.03</c:v>
                </c:pt>
                <c:pt idx="1561">
                  <c:v>100.01</c:v>
                </c:pt>
                <c:pt idx="1562">
                  <c:v>99.98</c:v>
                </c:pt>
                <c:pt idx="1563">
                  <c:v>99.96</c:v>
                </c:pt>
                <c:pt idx="1564">
                  <c:v>99.94</c:v>
                </c:pt>
                <c:pt idx="1565">
                  <c:v>99.93</c:v>
                </c:pt>
                <c:pt idx="1566">
                  <c:v>99.91</c:v>
                </c:pt>
                <c:pt idx="1567">
                  <c:v>99.89</c:v>
                </c:pt>
                <c:pt idx="1568">
                  <c:v>99.88</c:v>
                </c:pt>
                <c:pt idx="1569">
                  <c:v>99.87</c:v>
                </c:pt>
                <c:pt idx="1570">
                  <c:v>99.85</c:v>
                </c:pt>
                <c:pt idx="1571">
                  <c:v>99.84</c:v>
                </c:pt>
                <c:pt idx="1572">
                  <c:v>99.82</c:v>
                </c:pt>
                <c:pt idx="1573">
                  <c:v>99.81</c:v>
                </c:pt>
                <c:pt idx="1574">
                  <c:v>99.8</c:v>
                </c:pt>
                <c:pt idx="1575">
                  <c:v>99.79</c:v>
                </c:pt>
                <c:pt idx="1576">
                  <c:v>99.79</c:v>
                </c:pt>
                <c:pt idx="1577">
                  <c:v>99.78</c:v>
                </c:pt>
                <c:pt idx="1578">
                  <c:v>99.77</c:v>
                </c:pt>
                <c:pt idx="1579">
                  <c:v>99.76</c:v>
                </c:pt>
                <c:pt idx="1580">
                  <c:v>99.75</c:v>
                </c:pt>
                <c:pt idx="1581">
                  <c:v>99.75</c:v>
                </c:pt>
                <c:pt idx="1582">
                  <c:v>99.74</c:v>
                </c:pt>
                <c:pt idx="1583">
                  <c:v>99.74</c:v>
                </c:pt>
                <c:pt idx="1584">
                  <c:v>99.74</c:v>
                </c:pt>
                <c:pt idx="1585">
                  <c:v>99.74</c:v>
                </c:pt>
                <c:pt idx="1586">
                  <c:v>99.74</c:v>
                </c:pt>
                <c:pt idx="1587">
                  <c:v>99.74</c:v>
                </c:pt>
                <c:pt idx="1588">
                  <c:v>99.74</c:v>
                </c:pt>
                <c:pt idx="1589">
                  <c:v>99.74</c:v>
                </c:pt>
                <c:pt idx="1590">
                  <c:v>99.75</c:v>
                </c:pt>
                <c:pt idx="1591">
                  <c:v>99.75</c:v>
                </c:pt>
                <c:pt idx="1592">
                  <c:v>99.76</c:v>
                </c:pt>
                <c:pt idx="1593">
                  <c:v>99.76</c:v>
                </c:pt>
                <c:pt idx="1594">
                  <c:v>99.76</c:v>
                </c:pt>
                <c:pt idx="1595">
                  <c:v>99.76</c:v>
                </c:pt>
                <c:pt idx="1596">
                  <c:v>99.77</c:v>
                </c:pt>
                <c:pt idx="1597">
                  <c:v>99.77</c:v>
                </c:pt>
                <c:pt idx="1598">
                  <c:v>99.78</c:v>
                </c:pt>
                <c:pt idx="1599">
                  <c:v>99.78</c:v>
                </c:pt>
                <c:pt idx="1600">
                  <c:v>99.79</c:v>
                </c:pt>
                <c:pt idx="1601">
                  <c:v>99.8</c:v>
                </c:pt>
                <c:pt idx="1602">
                  <c:v>99.81</c:v>
                </c:pt>
                <c:pt idx="1603">
                  <c:v>99.82</c:v>
                </c:pt>
                <c:pt idx="1604">
                  <c:v>99.83</c:v>
                </c:pt>
                <c:pt idx="1605">
                  <c:v>99.84</c:v>
                </c:pt>
                <c:pt idx="1606">
                  <c:v>99.85</c:v>
                </c:pt>
                <c:pt idx="1607">
                  <c:v>99.86</c:v>
                </c:pt>
                <c:pt idx="1608">
                  <c:v>99.88</c:v>
                </c:pt>
                <c:pt idx="1609">
                  <c:v>99.89</c:v>
                </c:pt>
                <c:pt idx="1610">
                  <c:v>99.9</c:v>
                </c:pt>
                <c:pt idx="1611">
                  <c:v>99.91</c:v>
                </c:pt>
                <c:pt idx="1612">
                  <c:v>99.92</c:v>
                </c:pt>
                <c:pt idx="1613">
                  <c:v>99.94</c:v>
                </c:pt>
                <c:pt idx="1614">
                  <c:v>99.95</c:v>
                </c:pt>
                <c:pt idx="1615">
                  <c:v>99.96</c:v>
                </c:pt>
                <c:pt idx="1616">
                  <c:v>99.98</c:v>
                </c:pt>
                <c:pt idx="1617">
                  <c:v>99.99</c:v>
                </c:pt>
                <c:pt idx="1618">
                  <c:v>100.01</c:v>
                </c:pt>
                <c:pt idx="1619">
                  <c:v>100.03</c:v>
                </c:pt>
                <c:pt idx="1620">
                  <c:v>100.05</c:v>
                </c:pt>
                <c:pt idx="1621">
                  <c:v>100.06</c:v>
                </c:pt>
                <c:pt idx="1622">
                  <c:v>100.08</c:v>
                </c:pt>
                <c:pt idx="1623">
                  <c:v>100.1</c:v>
                </c:pt>
                <c:pt idx="1624">
                  <c:v>100.12</c:v>
                </c:pt>
                <c:pt idx="1625">
                  <c:v>100.14</c:v>
                </c:pt>
                <c:pt idx="1626">
                  <c:v>100.15</c:v>
                </c:pt>
                <c:pt idx="1627">
                  <c:v>100.17</c:v>
                </c:pt>
                <c:pt idx="1628">
                  <c:v>100.18</c:v>
                </c:pt>
                <c:pt idx="1629">
                  <c:v>100.2</c:v>
                </c:pt>
                <c:pt idx="1630">
                  <c:v>100.21</c:v>
                </c:pt>
                <c:pt idx="1631">
                  <c:v>100.23</c:v>
                </c:pt>
                <c:pt idx="1632">
                  <c:v>100.24</c:v>
                </c:pt>
                <c:pt idx="1633">
                  <c:v>100.26</c:v>
                </c:pt>
                <c:pt idx="1634">
                  <c:v>100.27</c:v>
                </c:pt>
                <c:pt idx="1635">
                  <c:v>100.28</c:v>
                </c:pt>
                <c:pt idx="1636">
                  <c:v>100.3</c:v>
                </c:pt>
                <c:pt idx="1637">
                  <c:v>100.31</c:v>
                </c:pt>
                <c:pt idx="1638">
                  <c:v>100.32</c:v>
                </c:pt>
                <c:pt idx="1639">
                  <c:v>100.34</c:v>
                </c:pt>
                <c:pt idx="1640">
                  <c:v>100.35</c:v>
                </c:pt>
                <c:pt idx="1641">
                  <c:v>100.36</c:v>
                </c:pt>
                <c:pt idx="1642">
                  <c:v>100.37</c:v>
                </c:pt>
                <c:pt idx="1643">
                  <c:v>100.38</c:v>
                </c:pt>
                <c:pt idx="1644">
                  <c:v>100.39</c:v>
                </c:pt>
                <c:pt idx="1645">
                  <c:v>100.41</c:v>
                </c:pt>
                <c:pt idx="1646">
                  <c:v>100.42</c:v>
                </c:pt>
                <c:pt idx="1647">
                  <c:v>100.43</c:v>
                </c:pt>
                <c:pt idx="1648">
                  <c:v>100.44</c:v>
                </c:pt>
                <c:pt idx="1649">
                  <c:v>100.45</c:v>
                </c:pt>
                <c:pt idx="1650">
                  <c:v>100.46</c:v>
                </c:pt>
                <c:pt idx="1651">
                  <c:v>100.47</c:v>
                </c:pt>
                <c:pt idx="1652">
                  <c:v>100.48</c:v>
                </c:pt>
                <c:pt idx="1653">
                  <c:v>100.49</c:v>
                </c:pt>
                <c:pt idx="1654">
                  <c:v>100.5</c:v>
                </c:pt>
                <c:pt idx="1655">
                  <c:v>100.51</c:v>
                </c:pt>
                <c:pt idx="1656">
                  <c:v>100.53</c:v>
                </c:pt>
                <c:pt idx="1657">
                  <c:v>100.54</c:v>
                </c:pt>
                <c:pt idx="1658">
                  <c:v>100.55</c:v>
                </c:pt>
                <c:pt idx="1659">
                  <c:v>100.56</c:v>
                </c:pt>
                <c:pt idx="1660">
                  <c:v>100.57</c:v>
                </c:pt>
                <c:pt idx="1661">
                  <c:v>100.58</c:v>
                </c:pt>
                <c:pt idx="1662">
                  <c:v>100.6</c:v>
                </c:pt>
                <c:pt idx="1663">
                  <c:v>100.61</c:v>
                </c:pt>
                <c:pt idx="1664">
                  <c:v>100.62</c:v>
                </c:pt>
                <c:pt idx="1665">
                  <c:v>100.63</c:v>
                </c:pt>
                <c:pt idx="1666">
                  <c:v>100.64</c:v>
                </c:pt>
                <c:pt idx="1667">
                  <c:v>100.64</c:v>
                </c:pt>
                <c:pt idx="1668">
                  <c:v>100.65</c:v>
                </c:pt>
                <c:pt idx="1669">
                  <c:v>100.66</c:v>
                </c:pt>
                <c:pt idx="1670">
                  <c:v>100.67</c:v>
                </c:pt>
                <c:pt idx="1671">
                  <c:v>100.68</c:v>
                </c:pt>
                <c:pt idx="1672">
                  <c:v>100.69</c:v>
                </c:pt>
                <c:pt idx="1673">
                  <c:v>100.69</c:v>
                </c:pt>
                <c:pt idx="1674">
                  <c:v>100.7</c:v>
                </c:pt>
                <c:pt idx="1675">
                  <c:v>100.71</c:v>
                </c:pt>
                <c:pt idx="1676">
                  <c:v>100.72</c:v>
                </c:pt>
                <c:pt idx="1677">
                  <c:v>100.72</c:v>
                </c:pt>
                <c:pt idx="1678">
                  <c:v>100.73</c:v>
                </c:pt>
                <c:pt idx="1679">
                  <c:v>100.74</c:v>
                </c:pt>
                <c:pt idx="1680">
                  <c:v>100.74</c:v>
                </c:pt>
                <c:pt idx="1681">
                  <c:v>100.75</c:v>
                </c:pt>
                <c:pt idx="1682">
                  <c:v>100.75</c:v>
                </c:pt>
                <c:pt idx="1683">
                  <c:v>100.76</c:v>
                </c:pt>
                <c:pt idx="1684">
                  <c:v>100.76</c:v>
                </c:pt>
                <c:pt idx="1685">
                  <c:v>100.77</c:v>
                </c:pt>
                <c:pt idx="1686">
                  <c:v>100.78</c:v>
                </c:pt>
                <c:pt idx="1687">
                  <c:v>100.78</c:v>
                </c:pt>
                <c:pt idx="1688">
                  <c:v>100.79</c:v>
                </c:pt>
                <c:pt idx="1689">
                  <c:v>100.8</c:v>
                </c:pt>
                <c:pt idx="1690">
                  <c:v>100.8</c:v>
                </c:pt>
                <c:pt idx="1691">
                  <c:v>100.81</c:v>
                </c:pt>
                <c:pt idx="1692">
                  <c:v>100.81</c:v>
                </c:pt>
                <c:pt idx="1693">
                  <c:v>100.82</c:v>
                </c:pt>
                <c:pt idx="1694">
                  <c:v>100.82</c:v>
                </c:pt>
                <c:pt idx="1695">
                  <c:v>100.83</c:v>
                </c:pt>
                <c:pt idx="1696">
                  <c:v>100.83</c:v>
                </c:pt>
                <c:pt idx="1697">
                  <c:v>100.84</c:v>
                </c:pt>
                <c:pt idx="1698">
                  <c:v>100.84</c:v>
                </c:pt>
                <c:pt idx="1699">
                  <c:v>100.85</c:v>
                </c:pt>
                <c:pt idx="1700">
                  <c:v>100.85</c:v>
                </c:pt>
                <c:pt idx="1701">
                  <c:v>100.86</c:v>
                </c:pt>
                <c:pt idx="1702">
                  <c:v>100.86</c:v>
                </c:pt>
                <c:pt idx="1703">
                  <c:v>100.87</c:v>
                </c:pt>
                <c:pt idx="1704">
                  <c:v>100.87</c:v>
                </c:pt>
                <c:pt idx="1705">
                  <c:v>100.87</c:v>
                </c:pt>
                <c:pt idx="1706">
                  <c:v>100.88</c:v>
                </c:pt>
                <c:pt idx="1707">
                  <c:v>100.88</c:v>
                </c:pt>
                <c:pt idx="1708">
                  <c:v>100.88</c:v>
                </c:pt>
                <c:pt idx="1709">
                  <c:v>100.89</c:v>
                </c:pt>
                <c:pt idx="1710">
                  <c:v>100.89</c:v>
                </c:pt>
                <c:pt idx="1711">
                  <c:v>100.9</c:v>
                </c:pt>
                <c:pt idx="1712">
                  <c:v>100.91</c:v>
                </c:pt>
                <c:pt idx="1713">
                  <c:v>100.91</c:v>
                </c:pt>
                <c:pt idx="1714">
                  <c:v>100.92</c:v>
                </c:pt>
                <c:pt idx="1715">
                  <c:v>100.93</c:v>
                </c:pt>
                <c:pt idx="1716">
                  <c:v>100.93</c:v>
                </c:pt>
                <c:pt idx="1717">
                  <c:v>100.94</c:v>
                </c:pt>
                <c:pt idx="1718">
                  <c:v>100.94</c:v>
                </c:pt>
                <c:pt idx="1719">
                  <c:v>100.95</c:v>
                </c:pt>
                <c:pt idx="1720">
                  <c:v>100.96</c:v>
                </c:pt>
                <c:pt idx="1721">
                  <c:v>100.96</c:v>
                </c:pt>
                <c:pt idx="1722">
                  <c:v>100.97</c:v>
                </c:pt>
                <c:pt idx="1723">
                  <c:v>100.97</c:v>
                </c:pt>
                <c:pt idx="1724">
                  <c:v>100.98</c:v>
                </c:pt>
                <c:pt idx="1725">
                  <c:v>100.99</c:v>
                </c:pt>
                <c:pt idx="1726">
                  <c:v>101</c:v>
                </c:pt>
                <c:pt idx="1727">
                  <c:v>101</c:v>
                </c:pt>
                <c:pt idx="1728">
                  <c:v>101.01</c:v>
                </c:pt>
                <c:pt idx="1729">
                  <c:v>101.02</c:v>
                </c:pt>
                <c:pt idx="1730">
                  <c:v>101.03</c:v>
                </c:pt>
                <c:pt idx="1731">
                  <c:v>101.03</c:v>
                </c:pt>
                <c:pt idx="1732">
                  <c:v>101.04</c:v>
                </c:pt>
                <c:pt idx="1733">
                  <c:v>101.05</c:v>
                </c:pt>
                <c:pt idx="1734">
                  <c:v>101.05</c:v>
                </c:pt>
                <c:pt idx="1735">
                  <c:v>101.06</c:v>
                </c:pt>
                <c:pt idx="1736">
                  <c:v>101.07</c:v>
                </c:pt>
                <c:pt idx="1737">
                  <c:v>101.08</c:v>
                </c:pt>
                <c:pt idx="1738">
                  <c:v>101.09</c:v>
                </c:pt>
                <c:pt idx="1739">
                  <c:v>101.1</c:v>
                </c:pt>
                <c:pt idx="1740">
                  <c:v>101.11</c:v>
                </c:pt>
                <c:pt idx="1741">
                  <c:v>101.12</c:v>
                </c:pt>
                <c:pt idx="1742">
                  <c:v>101.13</c:v>
                </c:pt>
                <c:pt idx="1743">
                  <c:v>101.14</c:v>
                </c:pt>
                <c:pt idx="1744">
                  <c:v>101.15</c:v>
                </c:pt>
                <c:pt idx="1745">
                  <c:v>101.16</c:v>
                </c:pt>
                <c:pt idx="1746">
                  <c:v>101.17</c:v>
                </c:pt>
                <c:pt idx="1747">
                  <c:v>101.18</c:v>
                </c:pt>
                <c:pt idx="1748">
                  <c:v>101.18</c:v>
                </c:pt>
                <c:pt idx="1749">
                  <c:v>101.19</c:v>
                </c:pt>
                <c:pt idx="1750">
                  <c:v>101.2</c:v>
                </c:pt>
                <c:pt idx="1751">
                  <c:v>101.21</c:v>
                </c:pt>
                <c:pt idx="1752">
                  <c:v>101.21</c:v>
                </c:pt>
                <c:pt idx="1753">
                  <c:v>101.22</c:v>
                </c:pt>
                <c:pt idx="1754">
                  <c:v>101.23</c:v>
                </c:pt>
                <c:pt idx="1755">
                  <c:v>101.23</c:v>
                </c:pt>
                <c:pt idx="1756">
                  <c:v>101.24</c:v>
                </c:pt>
                <c:pt idx="1757">
                  <c:v>101.24</c:v>
                </c:pt>
                <c:pt idx="1758">
                  <c:v>101.25</c:v>
                </c:pt>
                <c:pt idx="1759">
                  <c:v>101.25</c:v>
                </c:pt>
                <c:pt idx="1760">
                  <c:v>101.26</c:v>
                </c:pt>
                <c:pt idx="1761">
                  <c:v>101.26</c:v>
                </c:pt>
                <c:pt idx="1762">
                  <c:v>101.27</c:v>
                </c:pt>
                <c:pt idx="1763">
                  <c:v>101.27</c:v>
                </c:pt>
                <c:pt idx="1764">
                  <c:v>101.28</c:v>
                </c:pt>
                <c:pt idx="1765">
                  <c:v>101.28</c:v>
                </c:pt>
                <c:pt idx="1766">
                  <c:v>101.29</c:v>
                </c:pt>
                <c:pt idx="1767">
                  <c:v>101.3</c:v>
                </c:pt>
                <c:pt idx="1768">
                  <c:v>101.31</c:v>
                </c:pt>
                <c:pt idx="1769">
                  <c:v>101.32</c:v>
                </c:pt>
                <c:pt idx="1770">
                  <c:v>101.33</c:v>
                </c:pt>
                <c:pt idx="1771">
                  <c:v>101.34</c:v>
                </c:pt>
                <c:pt idx="1772">
                  <c:v>101.35</c:v>
                </c:pt>
                <c:pt idx="1773">
                  <c:v>101.36</c:v>
                </c:pt>
                <c:pt idx="1774">
                  <c:v>101.37</c:v>
                </c:pt>
                <c:pt idx="1775">
                  <c:v>101.37</c:v>
                </c:pt>
                <c:pt idx="1776">
                  <c:v>101.38</c:v>
                </c:pt>
                <c:pt idx="1777">
                  <c:v>101.39</c:v>
                </c:pt>
                <c:pt idx="1778">
                  <c:v>101.4</c:v>
                </c:pt>
                <c:pt idx="1779">
                  <c:v>101.41</c:v>
                </c:pt>
                <c:pt idx="1780">
                  <c:v>101.41</c:v>
                </c:pt>
                <c:pt idx="1781">
                  <c:v>101.42</c:v>
                </c:pt>
                <c:pt idx="1782">
                  <c:v>101.43</c:v>
                </c:pt>
                <c:pt idx="1783">
                  <c:v>101.43</c:v>
                </c:pt>
                <c:pt idx="1784">
                  <c:v>101.43</c:v>
                </c:pt>
                <c:pt idx="1785">
                  <c:v>101.44</c:v>
                </c:pt>
                <c:pt idx="1786">
                  <c:v>101.44</c:v>
                </c:pt>
                <c:pt idx="1787">
                  <c:v>101.44</c:v>
                </c:pt>
                <c:pt idx="1788">
                  <c:v>101.44</c:v>
                </c:pt>
                <c:pt idx="1789">
                  <c:v>101.44</c:v>
                </c:pt>
                <c:pt idx="1790">
                  <c:v>101.44</c:v>
                </c:pt>
                <c:pt idx="1791">
                  <c:v>101.44</c:v>
                </c:pt>
                <c:pt idx="1792">
                  <c:v>101.44</c:v>
                </c:pt>
                <c:pt idx="1793">
                  <c:v>101.44</c:v>
                </c:pt>
                <c:pt idx="1794">
                  <c:v>101.44</c:v>
                </c:pt>
                <c:pt idx="1795">
                  <c:v>101.44</c:v>
                </c:pt>
                <c:pt idx="1796">
                  <c:v>101.44</c:v>
                </c:pt>
                <c:pt idx="1797">
                  <c:v>101.44</c:v>
                </c:pt>
                <c:pt idx="1798">
                  <c:v>101.45</c:v>
                </c:pt>
                <c:pt idx="1799">
                  <c:v>101.45</c:v>
                </c:pt>
                <c:pt idx="1800">
                  <c:v>101.45</c:v>
                </c:pt>
                <c:pt idx="1801">
                  <c:v>101.44</c:v>
                </c:pt>
                <c:pt idx="1802">
                  <c:v>101.44</c:v>
                </c:pt>
                <c:pt idx="1803">
                  <c:v>101.44</c:v>
                </c:pt>
                <c:pt idx="1804">
                  <c:v>101.44</c:v>
                </c:pt>
                <c:pt idx="1805">
                  <c:v>101.44</c:v>
                </c:pt>
                <c:pt idx="1806">
                  <c:v>101.44</c:v>
                </c:pt>
                <c:pt idx="1807">
                  <c:v>101.44</c:v>
                </c:pt>
                <c:pt idx="1808">
                  <c:v>101.44</c:v>
                </c:pt>
                <c:pt idx="1809">
                  <c:v>101.44</c:v>
                </c:pt>
                <c:pt idx="1810">
                  <c:v>101.44</c:v>
                </c:pt>
                <c:pt idx="1811">
                  <c:v>101.44</c:v>
                </c:pt>
                <c:pt idx="1812">
                  <c:v>101.45</c:v>
                </c:pt>
                <c:pt idx="1813">
                  <c:v>101.45</c:v>
                </c:pt>
                <c:pt idx="1814">
                  <c:v>101.46</c:v>
                </c:pt>
                <c:pt idx="1815">
                  <c:v>101.46</c:v>
                </c:pt>
                <c:pt idx="1816">
                  <c:v>101.47</c:v>
                </c:pt>
                <c:pt idx="1817">
                  <c:v>101.48</c:v>
                </c:pt>
                <c:pt idx="1818">
                  <c:v>101.49</c:v>
                </c:pt>
                <c:pt idx="1819">
                  <c:v>101.5</c:v>
                </c:pt>
                <c:pt idx="1820">
                  <c:v>101.51</c:v>
                </c:pt>
                <c:pt idx="1821">
                  <c:v>101.53</c:v>
                </c:pt>
                <c:pt idx="1822">
                  <c:v>101.54</c:v>
                </c:pt>
                <c:pt idx="1823">
                  <c:v>101.56</c:v>
                </c:pt>
                <c:pt idx="1824">
                  <c:v>101.58</c:v>
                </c:pt>
                <c:pt idx="1825">
                  <c:v>101.6</c:v>
                </c:pt>
                <c:pt idx="1826">
                  <c:v>101.61</c:v>
                </c:pt>
                <c:pt idx="1827">
                  <c:v>101.64</c:v>
                </c:pt>
                <c:pt idx="1828">
                  <c:v>101.66</c:v>
                </c:pt>
                <c:pt idx="1829">
                  <c:v>101.68</c:v>
                </c:pt>
                <c:pt idx="1830">
                  <c:v>101.71</c:v>
                </c:pt>
                <c:pt idx="1831">
                  <c:v>101.74</c:v>
                </c:pt>
                <c:pt idx="1832">
                  <c:v>101.77</c:v>
                </c:pt>
                <c:pt idx="1833">
                  <c:v>101.81</c:v>
                </c:pt>
                <c:pt idx="1834">
                  <c:v>101.84</c:v>
                </c:pt>
                <c:pt idx="1835">
                  <c:v>101.88</c:v>
                </c:pt>
                <c:pt idx="1836">
                  <c:v>101.92</c:v>
                </c:pt>
                <c:pt idx="1837">
                  <c:v>101.95</c:v>
                </c:pt>
                <c:pt idx="1838">
                  <c:v>101.99</c:v>
                </c:pt>
                <c:pt idx="1839">
                  <c:v>102.03</c:v>
                </c:pt>
                <c:pt idx="1840">
                  <c:v>102.06</c:v>
                </c:pt>
                <c:pt idx="1841">
                  <c:v>102.1</c:v>
                </c:pt>
                <c:pt idx="1842">
                  <c:v>102.14</c:v>
                </c:pt>
                <c:pt idx="1843">
                  <c:v>102.17</c:v>
                </c:pt>
                <c:pt idx="1844">
                  <c:v>102.21</c:v>
                </c:pt>
                <c:pt idx="1845">
                  <c:v>102.25</c:v>
                </c:pt>
                <c:pt idx="1846">
                  <c:v>102.28</c:v>
                </c:pt>
                <c:pt idx="1847">
                  <c:v>102.32</c:v>
                </c:pt>
                <c:pt idx="1848">
                  <c:v>102.36</c:v>
                </c:pt>
                <c:pt idx="1849">
                  <c:v>102.39</c:v>
                </c:pt>
                <c:pt idx="1850">
                  <c:v>102.43</c:v>
                </c:pt>
                <c:pt idx="1851">
                  <c:v>102.46</c:v>
                </c:pt>
                <c:pt idx="1852">
                  <c:v>102.49</c:v>
                </c:pt>
                <c:pt idx="1853">
                  <c:v>102.52</c:v>
                </c:pt>
                <c:pt idx="1854">
                  <c:v>102.55</c:v>
                </c:pt>
                <c:pt idx="1855">
                  <c:v>102.58</c:v>
                </c:pt>
                <c:pt idx="1856">
                  <c:v>102.61</c:v>
                </c:pt>
                <c:pt idx="1857">
                  <c:v>102.64</c:v>
                </c:pt>
                <c:pt idx="1858">
                  <c:v>102.67</c:v>
                </c:pt>
                <c:pt idx="1859">
                  <c:v>102.7</c:v>
                </c:pt>
                <c:pt idx="1860">
                  <c:v>102.72</c:v>
                </c:pt>
                <c:pt idx="1861">
                  <c:v>102.75</c:v>
                </c:pt>
                <c:pt idx="1862">
                  <c:v>102.78</c:v>
                </c:pt>
                <c:pt idx="1863">
                  <c:v>102.8</c:v>
                </c:pt>
                <c:pt idx="1864">
                  <c:v>102.82</c:v>
                </c:pt>
                <c:pt idx="1865">
                  <c:v>102.85</c:v>
                </c:pt>
                <c:pt idx="1866">
                  <c:v>102.87</c:v>
                </c:pt>
                <c:pt idx="1867">
                  <c:v>102.89</c:v>
                </c:pt>
                <c:pt idx="1868">
                  <c:v>102.91</c:v>
                </c:pt>
                <c:pt idx="1869">
                  <c:v>102.93</c:v>
                </c:pt>
                <c:pt idx="1870">
                  <c:v>102.94</c:v>
                </c:pt>
                <c:pt idx="1871">
                  <c:v>102.96</c:v>
                </c:pt>
                <c:pt idx="1872">
                  <c:v>102.98</c:v>
                </c:pt>
                <c:pt idx="1873">
                  <c:v>103</c:v>
                </c:pt>
                <c:pt idx="1874">
                  <c:v>103.02</c:v>
                </c:pt>
                <c:pt idx="1875">
                  <c:v>103.04</c:v>
                </c:pt>
                <c:pt idx="1876">
                  <c:v>103.06</c:v>
                </c:pt>
                <c:pt idx="1877">
                  <c:v>103.07</c:v>
                </c:pt>
                <c:pt idx="1878">
                  <c:v>103.09</c:v>
                </c:pt>
                <c:pt idx="1879">
                  <c:v>103.1</c:v>
                </c:pt>
                <c:pt idx="1880">
                  <c:v>103.12</c:v>
                </c:pt>
                <c:pt idx="1881">
                  <c:v>103.13</c:v>
                </c:pt>
                <c:pt idx="1882">
                  <c:v>103.15</c:v>
                </c:pt>
                <c:pt idx="1883">
                  <c:v>103.17</c:v>
                </c:pt>
                <c:pt idx="1884">
                  <c:v>103.18</c:v>
                </c:pt>
                <c:pt idx="1885">
                  <c:v>103.2</c:v>
                </c:pt>
                <c:pt idx="1886">
                  <c:v>103.21</c:v>
                </c:pt>
                <c:pt idx="1887">
                  <c:v>103.23</c:v>
                </c:pt>
                <c:pt idx="1888">
                  <c:v>103.24</c:v>
                </c:pt>
                <c:pt idx="1889">
                  <c:v>103.26</c:v>
                </c:pt>
                <c:pt idx="1890">
                  <c:v>103.27</c:v>
                </c:pt>
                <c:pt idx="1891">
                  <c:v>103.28</c:v>
                </c:pt>
                <c:pt idx="1892">
                  <c:v>103.29</c:v>
                </c:pt>
                <c:pt idx="1893">
                  <c:v>103.3</c:v>
                </c:pt>
                <c:pt idx="1894">
                  <c:v>103.31</c:v>
                </c:pt>
                <c:pt idx="1895">
                  <c:v>103.33</c:v>
                </c:pt>
                <c:pt idx="1896">
                  <c:v>103.33</c:v>
                </c:pt>
                <c:pt idx="1897">
                  <c:v>103.34</c:v>
                </c:pt>
                <c:pt idx="1898">
                  <c:v>103.35</c:v>
                </c:pt>
                <c:pt idx="1899">
                  <c:v>103.36</c:v>
                </c:pt>
                <c:pt idx="1900">
                  <c:v>103.37</c:v>
                </c:pt>
                <c:pt idx="1901">
                  <c:v>103.38</c:v>
                </c:pt>
                <c:pt idx="1902">
                  <c:v>103.38</c:v>
                </c:pt>
                <c:pt idx="1903">
                  <c:v>103.39</c:v>
                </c:pt>
                <c:pt idx="1904">
                  <c:v>103.39</c:v>
                </c:pt>
                <c:pt idx="1905">
                  <c:v>103.4</c:v>
                </c:pt>
                <c:pt idx="1906">
                  <c:v>103.41</c:v>
                </c:pt>
                <c:pt idx="1907">
                  <c:v>103.42</c:v>
                </c:pt>
                <c:pt idx="1908">
                  <c:v>103.43</c:v>
                </c:pt>
                <c:pt idx="1909">
                  <c:v>103.43</c:v>
                </c:pt>
                <c:pt idx="1910">
                  <c:v>103.44</c:v>
                </c:pt>
                <c:pt idx="1911">
                  <c:v>103.45</c:v>
                </c:pt>
                <c:pt idx="1912">
                  <c:v>103.46</c:v>
                </c:pt>
                <c:pt idx="1913">
                  <c:v>103.46</c:v>
                </c:pt>
                <c:pt idx="1914">
                  <c:v>103.47</c:v>
                </c:pt>
                <c:pt idx="1915">
                  <c:v>103.48</c:v>
                </c:pt>
                <c:pt idx="1916">
                  <c:v>103.48</c:v>
                </c:pt>
                <c:pt idx="1917">
                  <c:v>103.49</c:v>
                </c:pt>
                <c:pt idx="1918">
                  <c:v>103.49</c:v>
                </c:pt>
                <c:pt idx="1919">
                  <c:v>103.49</c:v>
                </c:pt>
                <c:pt idx="1920">
                  <c:v>103.5</c:v>
                </c:pt>
                <c:pt idx="1921">
                  <c:v>103.5</c:v>
                </c:pt>
                <c:pt idx="1922">
                  <c:v>103.5</c:v>
                </c:pt>
                <c:pt idx="1923">
                  <c:v>103.51</c:v>
                </c:pt>
                <c:pt idx="1924">
                  <c:v>103.51</c:v>
                </c:pt>
                <c:pt idx="1925">
                  <c:v>103.51</c:v>
                </c:pt>
                <c:pt idx="1926">
                  <c:v>103.52</c:v>
                </c:pt>
                <c:pt idx="1927">
                  <c:v>103.52</c:v>
                </c:pt>
                <c:pt idx="1928">
                  <c:v>103.52</c:v>
                </c:pt>
                <c:pt idx="1929">
                  <c:v>103.53</c:v>
                </c:pt>
                <c:pt idx="1930">
                  <c:v>103.53</c:v>
                </c:pt>
                <c:pt idx="1931">
                  <c:v>103.53</c:v>
                </c:pt>
                <c:pt idx="1932">
                  <c:v>103.53</c:v>
                </c:pt>
                <c:pt idx="1933">
                  <c:v>103.53</c:v>
                </c:pt>
                <c:pt idx="1934">
                  <c:v>103.53</c:v>
                </c:pt>
                <c:pt idx="1935">
                  <c:v>103.53</c:v>
                </c:pt>
                <c:pt idx="1936">
                  <c:v>103.53</c:v>
                </c:pt>
                <c:pt idx="1937">
                  <c:v>103.53</c:v>
                </c:pt>
                <c:pt idx="1938">
                  <c:v>103.53</c:v>
                </c:pt>
                <c:pt idx="1939">
                  <c:v>103.53</c:v>
                </c:pt>
                <c:pt idx="1940">
                  <c:v>103.53</c:v>
                </c:pt>
                <c:pt idx="1941">
                  <c:v>103.53</c:v>
                </c:pt>
                <c:pt idx="1942">
                  <c:v>103.53</c:v>
                </c:pt>
                <c:pt idx="1943">
                  <c:v>103.53</c:v>
                </c:pt>
                <c:pt idx="1944">
                  <c:v>103.52</c:v>
                </c:pt>
                <c:pt idx="1945">
                  <c:v>103.52</c:v>
                </c:pt>
                <c:pt idx="1946">
                  <c:v>103.51</c:v>
                </c:pt>
                <c:pt idx="1947">
                  <c:v>103.51</c:v>
                </c:pt>
                <c:pt idx="1948">
                  <c:v>103.5</c:v>
                </c:pt>
                <c:pt idx="1949">
                  <c:v>103.5</c:v>
                </c:pt>
                <c:pt idx="1950">
                  <c:v>103.5</c:v>
                </c:pt>
                <c:pt idx="1951">
                  <c:v>103.51</c:v>
                </c:pt>
                <c:pt idx="1952">
                  <c:v>103.51</c:v>
                </c:pt>
                <c:pt idx="1953">
                  <c:v>103.52</c:v>
                </c:pt>
                <c:pt idx="1954">
                  <c:v>103.53</c:v>
                </c:pt>
                <c:pt idx="1955">
                  <c:v>103.53</c:v>
                </c:pt>
                <c:pt idx="1956">
                  <c:v>103.54</c:v>
                </c:pt>
                <c:pt idx="1957">
                  <c:v>103.54</c:v>
                </c:pt>
                <c:pt idx="1958">
                  <c:v>103.54</c:v>
                </c:pt>
                <c:pt idx="1959">
                  <c:v>103.54</c:v>
                </c:pt>
                <c:pt idx="1960">
                  <c:v>103.54</c:v>
                </c:pt>
                <c:pt idx="1961">
                  <c:v>103.54</c:v>
                </c:pt>
                <c:pt idx="1962">
                  <c:v>103.54</c:v>
                </c:pt>
                <c:pt idx="1963">
                  <c:v>103.55</c:v>
                </c:pt>
                <c:pt idx="1964">
                  <c:v>103.55</c:v>
                </c:pt>
                <c:pt idx="1965">
                  <c:v>103.55</c:v>
                </c:pt>
                <c:pt idx="1966">
                  <c:v>103.54</c:v>
                </c:pt>
                <c:pt idx="1967">
                  <c:v>103.54</c:v>
                </c:pt>
                <c:pt idx="1968">
                  <c:v>103.54</c:v>
                </c:pt>
                <c:pt idx="1969">
                  <c:v>103.54</c:v>
                </c:pt>
                <c:pt idx="1970">
                  <c:v>103.54</c:v>
                </c:pt>
                <c:pt idx="1971">
                  <c:v>103.54</c:v>
                </c:pt>
                <c:pt idx="1972">
                  <c:v>103.53</c:v>
                </c:pt>
                <c:pt idx="1973">
                  <c:v>103.53</c:v>
                </c:pt>
                <c:pt idx="1974">
                  <c:v>103.53</c:v>
                </c:pt>
                <c:pt idx="1975">
                  <c:v>103.53</c:v>
                </c:pt>
                <c:pt idx="1976">
                  <c:v>103.53</c:v>
                </c:pt>
                <c:pt idx="1977">
                  <c:v>103.52</c:v>
                </c:pt>
                <c:pt idx="1978">
                  <c:v>103.52</c:v>
                </c:pt>
                <c:pt idx="1979">
                  <c:v>103.52</c:v>
                </c:pt>
                <c:pt idx="1980">
                  <c:v>103.52</c:v>
                </c:pt>
                <c:pt idx="1981">
                  <c:v>103.51</c:v>
                </c:pt>
                <c:pt idx="1982">
                  <c:v>103.51</c:v>
                </c:pt>
                <c:pt idx="1983">
                  <c:v>103.51</c:v>
                </c:pt>
                <c:pt idx="1984">
                  <c:v>103.5</c:v>
                </c:pt>
                <c:pt idx="1985">
                  <c:v>103.5</c:v>
                </c:pt>
                <c:pt idx="1986">
                  <c:v>103.5</c:v>
                </c:pt>
                <c:pt idx="1987">
                  <c:v>103.49</c:v>
                </c:pt>
                <c:pt idx="1988">
                  <c:v>103.49</c:v>
                </c:pt>
                <c:pt idx="1989">
                  <c:v>103.48</c:v>
                </c:pt>
                <c:pt idx="1990">
                  <c:v>103.48</c:v>
                </c:pt>
                <c:pt idx="1991">
                  <c:v>103.47</c:v>
                </c:pt>
                <c:pt idx="1992">
                  <c:v>103.46</c:v>
                </c:pt>
                <c:pt idx="1993">
                  <c:v>103.45</c:v>
                </c:pt>
                <c:pt idx="1994">
                  <c:v>103.43</c:v>
                </c:pt>
                <c:pt idx="1995">
                  <c:v>103.42</c:v>
                </c:pt>
                <c:pt idx="1996">
                  <c:v>103.41</c:v>
                </c:pt>
                <c:pt idx="1997">
                  <c:v>103.4</c:v>
                </c:pt>
                <c:pt idx="1998">
                  <c:v>103.39</c:v>
                </c:pt>
                <c:pt idx="1999">
                  <c:v>103.39</c:v>
                </c:pt>
                <c:pt idx="2000">
                  <c:v>103.39</c:v>
                </c:pt>
                <c:pt idx="2001">
                  <c:v>103.39</c:v>
                </c:pt>
                <c:pt idx="2002">
                  <c:v>103.38</c:v>
                </c:pt>
                <c:pt idx="2003">
                  <c:v>103.38</c:v>
                </c:pt>
                <c:pt idx="2004">
                  <c:v>103.37</c:v>
                </c:pt>
                <c:pt idx="2005">
                  <c:v>103.36</c:v>
                </c:pt>
                <c:pt idx="2006">
                  <c:v>103.34</c:v>
                </c:pt>
                <c:pt idx="2007">
                  <c:v>103.33</c:v>
                </c:pt>
                <c:pt idx="2008">
                  <c:v>103.31</c:v>
                </c:pt>
                <c:pt idx="2009">
                  <c:v>103.29</c:v>
                </c:pt>
                <c:pt idx="2010">
                  <c:v>103.28</c:v>
                </c:pt>
                <c:pt idx="2011">
                  <c:v>103.26</c:v>
                </c:pt>
                <c:pt idx="2012">
                  <c:v>103.25</c:v>
                </c:pt>
                <c:pt idx="2013">
                  <c:v>103.24</c:v>
                </c:pt>
                <c:pt idx="2014">
                  <c:v>103.22</c:v>
                </c:pt>
                <c:pt idx="2015">
                  <c:v>103.2</c:v>
                </c:pt>
                <c:pt idx="2016">
                  <c:v>103.18</c:v>
                </c:pt>
                <c:pt idx="2017">
                  <c:v>103.16</c:v>
                </c:pt>
                <c:pt idx="2018">
                  <c:v>103.13</c:v>
                </c:pt>
                <c:pt idx="2019">
                  <c:v>103.11</c:v>
                </c:pt>
                <c:pt idx="2020">
                  <c:v>103.08</c:v>
                </c:pt>
                <c:pt idx="2021">
                  <c:v>103.05</c:v>
                </c:pt>
                <c:pt idx="2022">
                  <c:v>103.03</c:v>
                </c:pt>
                <c:pt idx="2023">
                  <c:v>103.01</c:v>
                </c:pt>
                <c:pt idx="2024">
                  <c:v>102.99</c:v>
                </c:pt>
                <c:pt idx="2025">
                  <c:v>102.98</c:v>
                </c:pt>
                <c:pt idx="2026">
                  <c:v>102.96</c:v>
                </c:pt>
                <c:pt idx="2027">
                  <c:v>102.94</c:v>
                </c:pt>
                <c:pt idx="2028">
                  <c:v>102.92</c:v>
                </c:pt>
                <c:pt idx="2029">
                  <c:v>102.9</c:v>
                </c:pt>
                <c:pt idx="2030">
                  <c:v>102.88</c:v>
                </c:pt>
                <c:pt idx="2031">
                  <c:v>102.85</c:v>
                </c:pt>
                <c:pt idx="2032">
                  <c:v>102.83</c:v>
                </c:pt>
                <c:pt idx="2033">
                  <c:v>102.81</c:v>
                </c:pt>
                <c:pt idx="2034">
                  <c:v>102.78</c:v>
                </c:pt>
                <c:pt idx="2035">
                  <c:v>102.76</c:v>
                </c:pt>
                <c:pt idx="2036">
                  <c:v>102.74</c:v>
                </c:pt>
                <c:pt idx="2037">
                  <c:v>102.72</c:v>
                </c:pt>
                <c:pt idx="2038">
                  <c:v>102.7</c:v>
                </c:pt>
                <c:pt idx="2039">
                  <c:v>102.68</c:v>
                </c:pt>
                <c:pt idx="2040">
                  <c:v>102.67</c:v>
                </c:pt>
                <c:pt idx="2041">
                  <c:v>102.65</c:v>
                </c:pt>
                <c:pt idx="2042">
                  <c:v>102.64</c:v>
                </c:pt>
                <c:pt idx="2043">
                  <c:v>102.62</c:v>
                </c:pt>
                <c:pt idx="2044">
                  <c:v>102.6</c:v>
                </c:pt>
                <c:pt idx="2045">
                  <c:v>102.58</c:v>
                </c:pt>
                <c:pt idx="2046">
                  <c:v>102.56</c:v>
                </c:pt>
                <c:pt idx="2047">
                  <c:v>102.54</c:v>
                </c:pt>
                <c:pt idx="2048">
                  <c:v>102.53</c:v>
                </c:pt>
                <c:pt idx="2049">
                  <c:v>102.52</c:v>
                </c:pt>
                <c:pt idx="2050">
                  <c:v>102.52</c:v>
                </c:pt>
                <c:pt idx="2051">
                  <c:v>102.52</c:v>
                </c:pt>
                <c:pt idx="2052">
                  <c:v>102.52</c:v>
                </c:pt>
                <c:pt idx="2053">
                  <c:v>102.53</c:v>
                </c:pt>
                <c:pt idx="2054">
                  <c:v>102.53</c:v>
                </c:pt>
                <c:pt idx="2055">
                  <c:v>102.53</c:v>
                </c:pt>
                <c:pt idx="2056">
                  <c:v>102.53</c:v>
                </c:pt>
                <c:pt idx="2057">
                  <c:v>102.53</c:v>
                </c:pt>
                <c:pt idx="2058">
                  <c:v>102.52</c:v>
                </c:pt>
                <c:pt idx="2059">
                  <c:v>102.52</c:v>
                </c:pt>
                <c:pt idx="2060">
                  <c:v>102.51</c:v>
                </c:pt>
                <c:pt idx="2061">
                  <c:v>102.49</c:v>
                </c:pt>
                <c:pt idx="2062">
                  <c:v>102.48</c:v>
                </c:pt>
                <c:pt idx="2063">
                  <c:v>102.47</c:v>
                </c:pt>
                <c:pt idx="2064">
                  <c:v>102.46</c:v>
                </c:pt>
                <c:pt idx="2065">
                  <c:v>102.46</c:v>
                </c:pt>
                <c:pt idx="2066">
                  <c:v>102.46</c:v>
                </c:pt>
                <c:pt idx="2067">
                  <c:v>102.46</c:v>
                </c:pt>
                <c:pt idx="2068">
                  <c:v>102.46</c:v>
                </c:pt>
                <c:pt idx="2069">
                  <c:v>102.46</c:v>
                </c:pt>
                <c:pt idx="2070">
                  <c:v>102.46</c:v>
                </c:pt>
                <c:pt idx="2071">
                  <c:v>102.45</c:v>
                </c:pt>
                <c:pt idx="2072">
                  <c:v>102.45</c:v>
                </c:pt>
                <c:pt idx="2073">
                  <c:v>102.45</c:v>
                </c:pt>
                <c:pt idx="2074">
                  <c:v>102.46</c:v>
                </c:pt>
                <c:pt idx="2075">
                  <c:v>102.47</c:v>
                </c:pt>
                <c:pt idx="2076">
                  <c:v>102.48</c:v>
                </c:pt>
                <c:pt idx="2077">
                  <c:v>102.49</c:v>
                </c:pt>
                <c:pt idx="2078">
                  <c:v>102.5</c:v>
                </c:pt>
                <c:pt idx="2079">
                  <c:v>102.5</c:v>
                </c:pt>
                <c:pt idx="2080">
                  <c:v>102.51</c:v>
                </c:pt>
                <c:pt idx="2081">
                  <c:v>102.51</c:v>
                </c:pt>
                <c:pt idx="2082">
                  <c:v>102.51</c:v>
                </c:pt>
                <c:pt idx="2083">
                  <c:v>102.51</c:v>
                </c:pt>
                <c:pt idx="2084">
                  <c:v>102.51</c:v>
                </c:pt>
                <c:pt idx="2085">
                  <c:v>102.51</c:v>
                </c:pt>
                <c:pt idx="2086">
                  <c:v>102.52</c:v>
                </c:pt>
                <c:pt idx="2087">
                  <c:v>102.53</c:v>
                </c:pt>
                <c:pt idx="2088">
                  <c:v>102.54</c:v>
                </c:pt>
                <c:pt idx="2089">
                  <c:v>102.55</c:v>
                </c:pt>
                <c:pt idx="2090">
                  <c:v>102.56</c:v>
                </c:pt>
                <c:pt idx="2091">
                  <c:v>102.57</c:v>
                </c:pt>
                <c:pt idx="2092">
                  <c:v>102.58</c:v>
                </c:pt>
                <c:pt idx="2093">
                  <c:v>102.59</c:v>
                </c:pt>
                <c:pt idx="2094">
                  <c:v>102.6</c:v>
                </c:pt>
                <c:pt idx="2095">
                  <c:v>102.61</c:v>
                </c:pt>
                <c:pt idx="2096">
                  <c:v>102.62</c:v>
                </c:pt>
                <c:pt idx="2097">
                  <c:v>102.63</c:v>
                </c:pt>
                <c:pt idx="2098">
                  <c:v>102.64</c:v>
                </c:pt>
                <c:pt idx="2099">
                  <c:v>102.65</c:v>
                </c:pt>
                <c:pt idx="2100">
                  <c:v>102.66</c:v>
                </c:pt>
                <c:pt idx="2101">
                  <c:v>102.67</c:v>
                </c:pt>
                <c:pt idx="2102">
                  <c:v>102.69</c:v>
                </c:pt>
                <c:pt idx="2103">
                  <c:v>102.7</c:v>
                </c:pt>
                <c:pt idx="2104">
                  <c:v>102.71</c:v>
                </c:pt>
                <c:pt idx="2105">
                  <c:v>102.72</c:v>
                </c:pt>
                <c:pt idx="2106">
                  <c:v>102.73</c:v>
                </c:pt>
                <c:pt idx="2107">
                  <c:v>102.73</c:v>
                </c:pt>
                <c:pt idx="2108">
                  <c:v>102.74</c:v>
                </c:pt>
                <c:pt idx="2109">
                  <c:v>102.74</c:v>
                </c:pt>
                <c:pt idx="2110">
                  <c:v>102.74</c:v>
                </c:pt>
                <c:pt idx="2111">
                  <c:v>102.74</c:v>
                </c:pt>
                <c:pt idx="2112">
                  <c:v>102.75</c:v>
                </c:pt>
                <c:pt idx="2113">
                  <c:v>102.76</c:v>
                </c:pt>
                <c:pt idx="2114">
                  <c:v>102.77</c:v>
                </c:pt>
                <c:pt idx="2115">
                  <c:v>102.79</c:v>
                </c:pt>
                <c:pt idx="2116">
                  <c:v>102.82</c:v>
                </c:pt>
                <c:pt idx="2117">
                  <c:v>102.85</c:v>
                </c:pt>
                <c:pt idx="2118">
                  <c:v>102.87</c:v>
                </c:pt>
                <c:pt idx="2119">
                  <c:v>102.89</c:v>
                </c:pt>
                <c:pt idx="2120">
                  <c:v>102.91</c:v>
                </c:pt>
                <c:pt idx="2121">
                  <c:v>102.93</c:v>
                </c:pt>
                <c:pt idx="2122">
                  <c:v>102.95</c:v>
                </c:pt>
                <c:pt idx="2123">
                  <c:v>102.96</c:v>
                </c:pt>
                <c:pt idx="2124">
                  <c:v>102.98</c:v>
                </c:pt>
                <c:pt idx="2125">
                  <c:v>103</c:v>
                </c:pt>
                <c:pt idx="2126">
                  <c:v>103.02</c:v>
                </c:pt>
                <c:pt idx="2127">
                  <c:v>103.04</c:v>
                </c:pt>
                <c:pt idx="2128">
                  <c:v>103.06</c:v>
                </c:pt>
                <c:pt idx="2129">
                  <c:v>103.08</c:v>
                </c:pt>
                <c:pt idx="2130">
                  <c:v>103.09</c:v>
                </c:pt>
                <c:pt idx="2131">
                  <c:v>103.11</c:v>
                </c:pt>
                <c:pt idx="2132">
                  <c:v>103.12</c:v>
                </c:pt>
                <c:pt idx="2133">
                  <c:v>103.13</c:v>
                </c:pt>
                <c:pt idx="2134">
                  <c:v>103.14</c:v>
                </c:pt>
                <c:pt idx="2135">
                  <c:v>103.16</c:v>
                </c:pt>
                <c:pt idx="2136">
                  <c:v>103.18</c:v>
                </c:pt>
                <c:pt idx="2137">
                  <c:v>103.19</c:v>
                </c:pt>
                <c:pt idx="2138">
                  <c:v>103.22</c:v>
                </c:pt>
                <c:pt idx="2139">
                  <c:v>103.24</c:v>
                </c:pt>
                <c:pt idx="2140">
                  <c:v>103.26</c:v>
                </c:pt>
                <c:pt idx="2141">
                  <c:v>103.28</c:v>
                </c:pt>
                <c:pt idx="2142">
                  <c:v>103.31</c:v>
                </c:pt>
                <c:pt idx="2143">
                  <c:v>103.33</c:v>
                </c:pt>
                <c:pt idx="2144">
                  <c:v>103.35</c:v>
                </c:pt>
                <c:pt idx="2145">
                  <c:v>103.36</c:v>
                </c:pt>
                <c:pt idx="2146">
                  <c:v>103.38</c:v>
                </c:pt>
                <c:pt idx="2147">
                  <c:v>103.39</c:v>
                </c:pt>
                <c:pt idx="2148">
                  <c:v>103.4</c:v>
                </c:pt>
                <c:pt idx="2149">
                  <c:v>103.41</c:v>
                </c:pt>
                <c:pt idx="2150">
                  <c:v>103.43</c:v>
                </c:pt>
                <c:pt idx="2151">
                  <c:v>103.46</c:v>
                </c:pt>
                <c:pt idx="2152">
                  <c:v>103.5</c:v>
                </c:pt>
                <c:pt idx="2153">
                  <c:v>103.53</c:v>
                </c:pt>
                <c:pt idx="2154">
                  <c:v>103.57</c:v>
                </c:pt>
                <c:pt idx="2155">
                  <c:v>103.6</c:v>
                </c:pt>
                <c:pt idx="2156">
                  <c:v>103.63</c:v>
                </c:pt>
                <c:pt idx="2157">
                  <c:v>103.66</c:v>
                </c:pt>
                <c:pt idx="2158">
                  <c:v>103.69</c:v>
                </c:pt>
                <c:pt idx="2159">
                  <c:v>103.72</c:v>
                </c:pt>
                <c:pt idx="2160">
                  <c:v>103.74</c:v>
                </c:pt>
                <c:pt idx="2161">
                  <c:v>103.76</c:v>
                </c:pt>
                <c:pt idx="2162">
                  <c:v>103.79</c:v>
                </c:pt>
                <c:pt idx="2163">
                  <c:v>103.81</c:v>
                </c:pt>
                <c:pt idx="2164">
                  <c:v>103.83</c:v>
                </c:pt>
                <c:pt idx="2165">
                  <c:v>103.85</c:v>
                </c:pt>
                <c:pt idx="2166">
                  <c:v>103.88</c:v>
                </c:pt>
                <c:pt idx="2167">
                  <c:v>103.9</c:v>
                </c:pt>
                <c:pt idx="2168">
                  <c:v>103.91</c:v>
                </c:pt>
                <c:pt idx="2169">
                  <c:v>103.93</c:v>
                </c:pt>
                <c:pt idx="2170">
                  <c:v>103.95</c:v>
                </c:pt>
                <c:pt idx="2171">
                  <c:v>103.97</c:v>
                </c:pt>
                <c:pt idx="2172">
                  <c:v>103.98</c:v>
                </c:pt>
                <c:pt idx="2173">
                  <c:v>104.01</c:v>
                </c:pt>
                <c:pt idx="2174">
                  <c:v>104.03</c:v>
                </c:pt>
                <c:pt idx="2175">
                  <c:v>104.06</c:v>
                </c:pt>
                <c:pt idx="2176">
                  <c:v>104.08</c:v>
                </c:pt>
                <c:pt idx="2177">
                  <c:v>104.11</c:v>
                </c:pt>
                <c:pt idx="2178">
                  <c:v>104.14</c:v>
                </c:pt>
                <c:pt idx="2179">
                  <c:v>104.16</c:v>
                </c:pt>
                <c:pt idx="2180">
                  <c:v>104.19</c:v>
                </c:pt>
                <c:pt idx="2181">
                  <c:v>104.21</c:v>
                </c:pt>
                <c:pt idx="2182">
                  <c:v>104.23</c:v>
                </c:pt>
                <c:pt idx="2183">
                  <c:v>104.25</c:v>
                </c:pt>
                <c:pt idx="2184">
                  <c:v>104.27</c:v>
                </c:pt>
                <c:pt idx="2185">
                  <c:v>104.29</c:v>
                </c:pt>
                <c:pt idx="2186">
                  <c:v>104.31</c:v>
                </c:pt>
                <c:pt idx="2187">
                  <c:v>104.32</c:v>
                </c:pt>
                <c:pt idx="2188">
                  <c:v>104.33</c:v>
                </c:pt>
                <c:pt idx="2189">
                  <c:v>104.33</c:v>
                </c:pt>
                <c:pt idx="2190">
                  <c:v>104.33</c:v>
                </c:pt>
                <c:pt idx="2191">
                  <c:v>104.33</c:v>
                </c:pt>
                <c:pt idx="2192">
                  <c:v>104.33</c:v>
                </c:pt>
                <c:pt idx="2193">
                  <c:v>104.35</c:v>
                </c:pt>
                <c:pt idx="2194">
                  <c:v>104.38</c:v>
                </c:pt>
                <c:pt idx="2195">
                  <c:v>104.41</c:v>
                </c:pt>
                <c:pt idx="2196">
                  <c:v>104.45</c:v>
                </c:pt>
                <c:pt idx="2197">
                  <c:v>104.49</c:v>
                </c:pt>
                <c:pt idx="2198">
                  <c:v>104.52</c:v>
                </c:pt>
                <c:pt idx="2199">
                  <c:v>104.55</c:v>
                </c:pt>
                <c:pt idx="2200">
                  <c:v>104.58</c:v>
                </c:pt>
                <c:pt idx="2201">
                  <c:v>104.6</c:v>
                </c:pt>
                <c:pt idx="2202">
                  <c:v>104.62</c:v>
                </c:pt>
                <c:pt idx="2203">
                  <c:v>104.63</c:v>
                </c:pt>
                <c:pt idx="2204">
                  <c:v>104.65</c:v>
                </c:pt>
                <c:pt idx="2205">
                  <c:v>104.66</c:v>
                </c:pt>
                <c:pt idx="2206">
                  <c:v>104.67</c:v>
                </c:pt>
                <c:pt idx="2207">
                  <c:v>104.68</c:v>
                </c:pt>
                <c:pt idx="2208">
                  <c:v>104.7</c:v>
                </c:pt>
                <c:pt idx="2209">
                  <c:v>104.72</c:v>
                </c:pt>
                <c:pt idx="2210">
                  <c:v>104.74</c:v>
                </c:pt>
                <c:pt idx="2211">
                  <c:v>104.76</c:v>
                </c:pt>
                <c:pt idx="2212">
                  <c:v>104.79</c:v>
                </c:pt>
                <c:pt idx="2213">
                  <c:v>104.81</c:v>
                </c:pt>
                <c:pt idx="2214">
                  <c:v>104.82</c:v>
                </c:pt>
                <c:pt idx="2215">
                  <c:v>104.83</c:v>
                </c:pt>
                <c:pt idx="2216">
                  <c:v>104.84</c:v>
                </c:pt>
                <c:pt idx="2217">
                  <c:v>104.85</c:v>
                </c:pt>
                <c:pt idx="2218">
                  <c:v>104.85</c:v>
                </c:pt>
                <c:pt idx="2219">
                  <c:v>104.85</c:v>
                </c:pt>
                <c:pt idx="2220">
                  <c:v>104.84</c:v>
                </c:pt>
                <c:pt idx="2221">
                  <c:v>104.83</c:v>
                </c:pt>
                <c:pt idx="2222">
                  <c:v>104.81</c:v>
                </c:pt>
                <c:pt idx="2223">
                  <c:v>104.79</c:v>
                </c:pt>
                <c:pt idx="2224">
                  <c:v>104.78</c:v>
                </c:pt>
                <c:pt idx="2225">
                  <c:v>104.78</c:v>
                </c:pt>
                <c:pt idx="2226">
                  <c:v>104.79</c:v>
                </c:pt>
                <c:pt idx="2227">
                  <c:v>104.8</c:v>
                </c:pt>
                <c:pt idx="2228">
                  <c:v>104.82</c:v>
                </c:pt>
                <c:pt idx="2229">
                  <c:v>104.84</c:v>
                </c:pt>
                <c:pt idx="2230">
                  <c:v>104.85</c:v>
                </c:pt>
                <c:pt idx="2231">
                  <c:v>104.87</c:v>
                </c:pt>
                <c:pt idx="2232">
                  <c:v>104.88</c:v>
                </c:pt>
                <c:pt idx="2233">
                  <c:v>104.89</c:v>
                </c:pt>
                <c:pt idx="2234">
                  <c:v>104.9</c:v>
                </c:pt>
                <c:pt idx="2235">
                  <c:v>104.91</c:v>
                </c:pt>
                <c:pt idx="2236">
                  <c:v>104.92</c:v>
                </c:pt>
                <c:pt idx="2237">
                  <c:v>104.93</c:v>
                </c:pt>
                <c:pt idx="2238">
                  <c:v>104.93</c:v>
                </c:pt>
                <c:pt idx="2239">
                  <c:v>104.93</c:v>
                </c:pt>
                <c:pt idx="2240">
                  <c:v>104.93</c:v>
                </c:pt>
                <c:pt idx="2241">
                  <c:v>104.93</c:v>
                </c:pt>
                <c:pt idx="2242">
                  <c:v>104.92</c:v>
                </c:pt>
                <c:pt idx="2243">
                  <c:v>104.92</c:v>
                </c:pt>
                <c:pt idx="2244">
                  <c:v>104.92</c:v>
                </c:pt>
                <c:pt idx="2245">
                  <c:v>104.93</c:v>
                </c:pt>
                <c:pt idx="2246">
                  <c:v>104.93</c:v>
                </c:pt>
                <c:pt idx="2247">
                  <c:v>104.93</c:v>
                </c:pt>
                <c:pt idx="2248">
                  <c:v>104.93</c:v>
                </c:pt>
                <c:pt idx="2249">
                  <c:v>104.93</c:v>
                </c:pt>
                <c:pt idx="2250">
                  <c:v>104.93</c:v>
                </c:pt>
                <c:pt idx="2251">
                  <c:v>104.92</c:v>
                </c:pt>
                <c:pt idx="2252">
                  <c:v>104.91</c:v>
                </c:pt>
                <c:pt idx="2253">
                  <c:v>104.91</c:v>
                </c:pt>
                <c:pt idx="2254">
                  <c:v>104.9</c:v>
                </c:pt>
                <c:pt idx="2255">
                  <c:v>104.89</c:v>
                </c:pt>
                <c:pt idx="2256">
                  <c:v>104.87</c:v>
                </c:pt>
                <c:pt idx="2257">
                  <c:v>104.86</c:v>
                </c:pt>
                <c:pt idx="2258">
                  <c:v>104.85</c:v>
                </c:pt>
                <c:pt idx="2259">
                  <c:v>104.84</c:v>
                </c:pt>
                <c:pt idx="2260">
                  <c:v>104.84</c:v>
                </c:pt>
                <c:pt idx="2261">
                  <c:v>104.85</c:v>
                </c:pt>
                <c:pt idx="2262">
                  <c:v>104.85</c:v>
                </c:pt>
                <c:pt idx="2263">
                  <c:v>104.87</c:v>
                </c:pt>
                <c:pt idx="2264">
                  <c:v>104.88</c:v>
                </c:pt>
                <c:pt idx="2265">
                  <c:v>104.89</c:v>
                </c:pt>
                <c:pt idx="2266">
                  <c:v>104.9</c:v>
                </c:pt>
                <c:pt idx="2267">
                  <c:v>104.91</c:v>
                </c:pt>
                <c:pt idx="2268">
                  <c:v>104.92</c:v>
                </c:pt>
                <c:pt idx="2269">
                  <c:v>104.92</c:v>
                </c:pt>
                <c:pt idx="2270">
                  <c:v>104.91</c:v>
                </c:pt>
                <c:pt idx="2271">
                  <c:v>104.9</c:v>
                </c:pt>
                <c:pt idx="2272">
                  <c:v>104.88</c:v>
                </c:pt>
                <c:pt idx="2273">
                  <c:v>104.87</c:v>
                </c:pt>
                <c:pt idx="2274">
                  <c:v>104.86</c:v>
                </c:pt>
                <c:pt idx="2275">
                  <c:v>104.85</c:v>
                </c:pt>
                <c:pt idx="2276">
                  <c:v>104.84</c:v>
                </c:pt>
                <c:pt idx="2277">
                  <c:v>104.84</c:v>
                </c:pt>
                <c:pt idx="2278">
                  <c:v>104.84</c:v>
                </c:pt>
                <c:pt idx="2279">
                  <c:v>104.85</c:v>
                </c:pt>
                <c:pt idx="2280">
                  <c:v>104.85</c:v>
                </c:pt>
                <c:pt idx="2281">
                  <c:v>104.85</c:v>
                </c:pt>
                <c:pt idx="2282">
                  <c:v>104.86</c:v>
                </c:pt>
                <c:pt idx="2283">
                  <c:v>104.87</c:v>
                </c:pt>
                <c:pt idx="2284">
                  <c:v>104.87</c:v>
                </c:pt>
                <c:pt idx="2285">
                  <c:v>104.87</c:v>
                </c:pt>
                <c:pt idx="2286">
                  <c:v>104.87</c:v>
                </c:pt>
                <c:pt idx="2287">
                  <c:v>104.87</c:v>
                </c:pt>
                <c:pt idx="2288">
                  <c:v>104.87</c:v>
                </c:pt>
                <c:pt idx="2289">
                  <c:v>104.86</c:v>
                </c:pt>
                <c:pt idx="2290">
                  <c:v>104.84</c:v>
                </c:pt>
                <c:pt idx="2291">
                  <c:v>104.82</c:v>
                </c:pt>
                <c:pt idx="2292">
                  <c:v>104.78</c:v>
                </c:pt>
                <c:pt idx="2293">
                  <c:v>104.73</c:v>
                </c:pt>
                <c:pt idx="2294">
                  <c:v>104.67</c:v>
                </c:pt>
                <c:pt idx="2295">
                  <c:v>104.62</c:v>
                </c:pt>
                <c:pt idx="2296">
                  <c:v>104.6</c:v>
                </c:pt>
                <c:pt idx="2297">
                  <c:v>104.61</c:v>
                </c:pt>
                <c:pt idx="2298">
                  <c:v>104.63</c:v>
                </c:pt>
                <c:pt idx="2299">
                  <c:v>104.67</c:v>
                </c:pt>
                <c:pt idx="2300">
                  <c:v>104.7</c:v>
                </c:pt>
                <c:pt idx="2301">
                  <c:v>104.73</c:v>
                </c:pt>
                <c:pt idx="2302">
                  <c:v>104.75</c:v>
                </c:pt>
                <c:pt idx="2303">
                  <c:v>104.77</c:v>
                </c:pt>
                <c:pt idx="2304">
                  <c:v>104.78</c:v>
                </c:pt>
                <c:pt idx="2305">
                  <c:v>104.78</c:v>
                </c:pt>
                <c:pt idx="2306">
                  <c:v>104.79</c:v>
                </c:pt>
                <c:pt idx="2307">
                  <c:v>104.79</c:v>
                </c:pt>
                <c:pt idx="2308">
                  <c:v>104.79</c:v>
                </c:pt>
                <c:pt idx="2309">
                  <c:v>104.79</c:v>
                </c:pt>
                <c:pt idx="2310">
                  <c:v>104.79</c:v>
                </c:pt>
                <c:pt idx="2311">
                  <c:v>104.78</c:v>
                </c:pt>
                <c:pt idx="2312">
                  <c:v>104.77</c:v>
                </c:pt>
                <c:pt idx="2313">
                  <c:v>104.75</c:v>
                </c:pt>
                <c:pt idx="2314">
                  <c:v>104.74</c:v>
                </c:pt>
                <c:pt idx="2315">
                  <c:v>104.72</c:v>
                </c:pt>
                <c:pt idx="2316">
                  <c:v>104.71</c:v>
                </c:pt>
                <c:pt idx="2317">
                  <c:v>104.71</c:v>
                </c:pt>
                <c:pt idx="2318">
                  <c:v>104.71</c:v>
                </c:pt>
                <c:pt idx="2319">
                  <c:v>104.71</c:v>
                </c:pt>
                <c:pt idx="2320">
                  <c:v>104.71</c:v>
                </c:pt>
                <c:pt idx="2321">
                  <c:v>104.71</c:v>
                </c:pt>
                <c:pt idx="2322">
                  <c:v>104.7</c:v>
                </c:pt>
                <c:pt idx="2323">
                  <c:v>104.69</c:v>
                </c:pt>
                <c:pt idx="2324">
                  <c:v>104.67</c:v>
                </c:pt>
                <c:pt idx="2325">
                  <c:v>104.65</c:v>
                </c:pt>
                <c:pt idx="2326">
                  <c:v>104.63</c:v>
                </c:pt>
                <c:pt idx="2327">
                  <c:v>104.63</c:v>
                </c:pt>
                <c:pt idx="2328">
                  <c:v>104.63</c:v>
                </c:pt>
                <c:pt idx="2329">
                  <c:v>104.64</c:v>
                </c:pt>
                <c:pt idx="2330">
                  <c:v>104.65</c:v>
                </c:pt>
                <c:pt idx="2331">
                  <c:v>104.66</c:v>
                </c:pt>
                <c:pt idx="2332">
                  <c:v>104.67</c:v>
                </c:pt>
                <c:pt idx="2333">
                  <c:v>104.67</c:v>
                </c:pt>
                <c:pt idx="2334">
                  <c:v>104.67</c:v>
                </c:pt>
                <c:pt idx="2335">
                  <c:v>104.66</c:v>
                </c:pt>
                <c:pt idx="2336">
                  <c:v>104.66</c:v>
                </c:pt>
                <c:pt idx="2337">
                  <c:v>104.65</c:v>
                </c:pt>
                <c:pt idx="2338">
                  <c:v>104.65</c:v>
                </c:pt>
                <c:pt idx="2339">
                  <c:v>104.66</c:v>
                </c:pt>
                <c:pt idx="2340">
                  <c:v>104.66</c:v>
                </c:pt>
                <c:pt idx="2341">
                  <c:v>104.67</c:v>
                </c:pt>
                <c:pt idx="2342">
                  <c:v>104.67</c:v>
                </c:pt>
                <c:pt idx="2343">
                  <c:v>104.67</c:v>
                </c:pt>
                <c:pt idx="2344">
                  <c:v>104.67</c:v>
                </c:pt>
                <c:pt idx="2345">
                  <c:v>104.67</c:v>
                </c:pt>
                <c:pt idx="2346">
                  <c:v>104.67</c:v>
                </c:pt>
                <c:pt idx="2347">
                  <c:v>104.65</c:v>
                </c:pt>
                <c:pt idx="2348">
                  <c:v>104.64</c:v>
                </c:pt>
                <c:pt idx="2349">
                  <c:v>104.62</c:v>
                </c:pt>
                <c:pt idx="2350">
                  <c:v>104.6</c:v>
                </c:pt>
                <c:pt idx="2351">
                  <c:v>104.58</c:v>
                </c:pt>
                <c:pt idx="2352">
                  <c:v>104.58</c:v>
                </c:pt>
                <c:pt idx="2353">
                  <c:v>104.58</c:v>
                </c:pt>
                <c:pt idx="2354">
                  <c:v>104.59</c:v>
                </c:pt>
                <c:pt idx="2355">
                  <c:v>104.59</c:v>
                </c:pt>
                <c:pt idx="2356">
                  <c:v>104.6</c:v>
                </c:pt>
                <c:pt idx="2357">
                  <c:v>104.6</c:v>
                </c:pt>
                <c:pt idx="2358">
                  <c:v>104.6</c:v>
                </c:pt>
                <c:pt idx="2359">
                  <c:v>104.58</c:v>
                </c:pt>
                <c:pt idx="2360">
                  <c:v>104.55</c:v>
                </c:pt>
                <c:pt idx="2361">
                  <c:v>104.51</c:v>
                </c:pt>
                <c:pt idx="2362">
                  <c:v>104.46</c:v>
                </c:pt>
                <c:pt idx="2363">
                  <c:v>104.41</c:v>
                </c:pt>
                <c:pt idx="2364">
                  <c:v>104.36</c:v>
                </c:pt>
                <c:pt idx="2365">
                  <c:v>104.33</c:v>
                </c:pt>
                <c:pt idx="2366">
                  <c:v>104.32</c:v>
                </c:pt>
                <c:pt idx="2367">
                  <c:v>104.32</c:v>
                </c:pt>
                <c:pt idx="2368">
                  <c:v>104.34</c:v>
                </c:pt>
                <c:pt idx="2369">
                  <c:v>104.35</c:v>
                </c:pt>
                <c:pt idx="2370">
                  <c:v>104.36</c:v>
                </c:pt>
                <c:pt idx="2371">
                  <c:v>104.38</c:v>
                </c:pt>
                <c:pt idx="2372">
                  <c:v>104.38</c:v>
                </c:pt>
                <c:pt idx="2373">
                  <c:v>104.39</c:v>
                </c:pt>
                <c:pt idx="2374">
                  <c:v>104.39</c:v>
                </c:pt>
                <c:pt idx="2375">
                  <c:v>104.4</c:v>
                </c:pt>
                <c:pt idx="2376">
                  <c:v>104.4</c:v>
                </c:pt>
                <c:pt idx="2377">
                  <c:v>104.41</c:v>
                </c:pt>
                <c:pt idx="2378">
                  <c:v>104.42</c:v>
                </c:pt>
                <c:pt idx="2379">
                  <c:v>104.42</c:v>
                </c:pt>
                <c:pt idx="2380">
                  <c:v>104.42</c:v>
                </c:pt>
                <c:pt idx="2381">
                  <c:v>104.42</c:v>
                </c:pt>
                <c:pt idx="2382">
                  <c:v>104.41</c:v>
                </c:pt>
                <c:pt idx="2383">
                  <c:v>104.39</c:v>
                </c:pt>
                <c:pt idx="2384">
                  <c:v>104.38</c:v>
                </c:pt>
                <c:pt idx="2385">
                  <c:v>104.37</c:v>
                </c:pt>
                <c:pt idx="2386">
                  <c:v>104.37</c:v>
                </c:pt>
                <c:pt idx="2387">
                  <c:v>104.37</c:v>
                </c:pt>
                <c:pt idx="2388">
                  <c:v>104.37</c:v>
                </c:pt>
                <c:pt idx="2389">
                  <c:v>104.37</c:v>
                </c:pt>
                <c:pt idx="2390">
                  <c:v>104.37</c:v>
                </c:pt>
                <c:pt idx="2391">
                  <c:v>104.36</c:v>
                </c:pt>
                <c:pt idx="2392">
                  <c:v>104.34</c:v>
                </c:pt>
                <c:pt idx="2393">
                  <c:v>104.33</c:v>
                </c:pt>
                <c:pt idx="2394">
                  <c:v>104.31</c:v>
                </c:pt>
                <c:pt idx="2395">
                  <c:v>104.3</c:v>
                </c:pt>
                <c:pt idx="2396">
                  <c:v>104.29</c:v>
                </c:pt>
                <c:pt idx="2397">
                  <c:v>104.28</c:v>
                </c:pt>
                <c:pt idx="2398">
                  <c:v>104.26</c:v>
                </c:pt>
                <c:pt idx="2399">
                  <c:v>104.24</c:v>
                </c:pt>
                <c:pt idx="2400">
                  <c:v>104.2</c:v>
                </c:pt>
                <c:pt idx="2401">
                  <c:v>104.14</c:v>
                </c:pt>
                <c:pt idx="2402">
                  <c:v>104.07</c:v>
                </c:pt>
                <c:pt idx="2403">
                  <c:v>104.01</c:v>
                </c:pt>
                <c:pt idx="2404">
                  <c:v>103.98</c:v>
                </c:pt>
                <c:pt idx="2405">
                  <c:v>103.98</c:v>
                </c:pt>
                <c:pt idx="2406">
                  <c:v>104.01</c:v>
                </c:pt>
                <c:pt idx="2407">
                  <c:v>104.05</c:v>
                </c:pt>
                <c:pt idx="2408">
                  <c:v>104.08</c:v>
                </c:pt>
                <c:pt idx="2409">
                  <c:v>104.1</c:v>
                </c:pt>
                <c:pt idx="2410">
                  <c:v>104.12</c:v>
                </c:pt>
                <c:pt idx="2411">
                  <c:v>104.13</c:v>
                </c:pt>
                <c:pt idx="2412">
                  <c:v>104.14</c:v>
                </c:pt>
                <c:pt idx="2413">
                  <c:v>104.13</c:v>
                </c:pt>
                <c:pt idx="2414">
                  <c:v>104.12</c:v>
                </c:pt>
                <c:pt idx="2415">
                  <c:v>104.11</c:v>
                </c:pt>
                <c:pt idx="2416">
                  <c:v>104.1</c:v>
                </c:pt>
                <c:pt idx="2417">
                  <c:v>104.09</c:v>
                </c:pt>
                <c:pt idx="2418">
                  <c:v>104.09</c:v>
                </c:pt>
                <c:pt idx="2419">
                  <c:v>104.09</c:v>
                </c:pt>
                <c:pt idx="2420">
                  <c:v>104.08</c:v>
                </c:pt>
                <c:pt idx="2421">
                  <c:v>104.07</c:v>
                </c:pt>
                <c:pt idx="2422">
                  <c:v>104.06</c:v>
                </c:pt>
                <c:pt idx="2423">
                  <c:v>104.04</c:v>
                </c:pt>
                <c:pt idx="2424">
                  <c:v>104.01</c:v>
                </c:pt>
                <c:pt idx="2425">
                  <c:v>103.99</c:v>
                </c:pt>
                <c:pt idx="2426">
                  <c:v>103.97</c:v>
                </c:pt>
                <c:pt idx="2427">
                  <c:v>103.96</c:v>
                </c:pt>
                <c:pt idx="2428">
                  <c:v>103.96</c:v>
                </c:pt>
                <c:pt idx="2429">
                  <c:v>103.96</c:v>
                </c:pt>
                <c:pt idx="2430">
                  <c:v>103.97</c:v>
                </c:pt>
                <c:pt idx="2431">
                  <c:v>103.97</c:v>
                </c:pt>
                <c:pt idx="2432">
                  <c:v>103.97</c:v>
                </c:pt>
                <c:pt idx="2433">
                  <c:v>103.97</c:v>
                </c:pt>
                <c:pt idx="2434">
                  <c:v>103.97</c:v>
                </c:pt>
                <c:pt idx="2435">
                  <c:v>103.96</c:v>
                </c:pt>
                <c:pt idx="2436">
                  <c:v>103.94</c:v>
                </c:pt>
                <c:pt idx="2437">
                  <c:v>103.91</c:v>
                </c:pt>
                <c:pt idx="2438">
                  <c:v>103.88</c:v>
                </c:pt>
                <c:pt idx="2439">
                  <c:v>103.85</c:v>
                </c:pt>
                <c:pt idx="2440">
                  <c:v>103.82</c:v>
                </c:pt>
                <c:pt idx="2441">
                  <c:v>103.81</c:v>
                </c:pt>
                <c:pt idx="2442">
                  <c:v>103.81</c:v>
                </c:pt>
                <c:pt idx="2443">
                  <c:v>103.82</c:v>
                </c:pt>
                <c:pt idx="2444">
                  <c:v>103.83</c:v>
                </c:pt>
                <c:pt idx="2445">
                  <c:v>103.84</c:v>
                </c:pt>
                <c:pt idx="2446">
                  <c:v>103.85</c:v>
                </c:pt>
                <c:pt idx="2447">
                  <c:v>103.85</c:v>
                </c:pt>
                <c:pt idx="2448">
                  <c:v>103.85</c:v>
                </c:pt>
                <c:pt idx="2449">
                  <c:v>103.85</c:v>
                </c:pt>
                <c:pt idx="2450">
                  <c:v>103.85</c:v>
                </c:pt>
                <c:pt idx="2451">
                  <c:v>103.85</c:v>
                </c:pt>
                <c:pt idx="2452">
                  <c:v>103.84</c:v>
                </c:pt>
                <c:pt idx="2453">
                  <c:v>103.84</c:v>
                </c:pt>
                <c:pt idx="2454">
                  <c:v>103.83</c:v>
                </c:pt>
                <c:pt idx="2455">
                  <c:v>103.82</c:v>
                </c:pt>
                <c:pt idx="2456">
                  <c:v>103.81</c:v>
                </c:pt>
                <c:pt idx="2457">
                  <c:v>103.81</c:v>
                </c:pt>
                <c:pt idx="2458">
                  <c:v>103.8</c:v>
                </c:pt>
                <c:pt idx="2459">
                  <c:v>103.79</c:v>
                </c:pt>
                <c:pt idx="2460">
                  <c:v>103.78</c:v>
                </c:pt>
                <c:pt idx="2461">
                  <c:v>103.77</c:v>
                </c:pt>
                <c:pt idx="2462">
                  <c:v>103.76</c:v>
                </c:pt>
                <c:pt idx="2463">
                  <c:v>103.75</c:v>
                </c:pt>
                <c:pt idx="2464">
                  <c:v>103.74</c:v>
                </c:pt>
                <c:pt idx="2465">
                  <c:v>103.72</c:v>
                </c:pt>
                <c:pt idx="2466">
                  <c:v>103.71</c:v>
                </c:pt>
                <c:pt idx="2467">
                  <c:v>103.7</c:v>
                </c:pt>
                <c:pt idx="2468">
                  <c:v>103.69</c:v>
                </c:pt>
                <c:pt idx="2469">
                  <c:v>103.68</c:v>
                </c:pt>
                <c:pt idx="2470">
                  <c:v>103.67</c:v>
                </c:pt>
                <c:pt idx="2471">
                  <c:v>103.65</c:v>
                </c:pt>
                <c:pt idx="2472">
                  <c:v>103.64</c:v>
                </c:pt>
                <c:pt idx="2473">
                  <c:v>103.63</c:v>
                </c:pt>
                <c:pt idx="2474">
                  <c:v>103.61</c:v>
                </c:pt>
                <c:pt idx="2475">
                  <c:v>103.6</c:v>
                </c:pt>
                <c:pt idx="2476">
                  <c:v>103.58</c:v>
                </c:pt>
                <c:pt idx="2477">
                  <c:v>103.57</c:v>
                </c:pt>
                <c:pt idx="2478">
                  <c:v>103.55</c:v>
                </c:pt>
                <c:pt idx="2479">
                  <c:v>103.54</c:v>
                </c:pt>
                <c:pt idx="2480">
                  <c:v>103.52</c:v>
                </c:pt>
                <c:pt idx="2481">
                  <c:v>103.51</c:v>
                </c:pt>
                <c:pt idx="2482">
                  <c:v>103.49</c:v>
                </c:pt>
                <c:pt idx="2483">
                  <c:v>103.48</c:v>
                </c:pt>
                <c:pt idx="2484">
                  <c:v>103.47</c:v>
                </c:pt>
                <c:pt idx="2485">
                  <c:v>103.46</c:v>
                </c:pt>
                <c:pt idx="2486">
                  <c:v>103.45</c:v>
                </c:pt>
                <c:pt idx="2487">
                  <c:v>103.43</c:v>
                </c:pt>
                <c:pt idx="2488">
                  <c:v>103.42</c:v>
                </c:pt>
                <c:pt idx="2489">
                  <c:v>103.4</c:v>
                </c:pt>
                <c:pt idx="2490">
                  <c:v>103.38</c:v>
                </c:pt>
                <c:pt idx="2491">
                  <c:v>103.36</c:v>
                </c:pt>
                <c:pt idx="2492">
                  <c:v>103.35</c:v>
                </c:pt>
                <c:pt idx="2493">
                  <c:v>103.33</c:v>
                </c:pt>
                <c:pt idx="2494">
                  <c:v>103.31</c:v>
                </c:pt>
                <c:pt idx="2495">
                  <c:v>103.29</c:v>
                </c:pt>
                <c:pt idx="2496">
                  <c:v>103.28</c:v>
                </c:pt>
                <c:pt idx="2497">
                  <c:v>103.26</c:v>
                </c:pt>
                <c:pt idx="2498">
                  <c:v>103.25</c:v>
                </c:pt>
                <c:pt idx="2499">
                  <c:v>103.23</c:v>
                </c:pt>
                <c:pt idx="2500">
                  <c:v>103.22</c:v>
                </c:pt>
                <c:pt idx="2501">
                  <c:v>103.2</c:v>
                </c:pt>
                <c:pt idx="2502">
                  <c:v>103.19</c:v>
                </c:pt>
                <c:pt idx="2503">
                  <c:v>103.17</c:v>
                </c:pt>
                <c:pt idx="2504">
                  <c:v>103.15</c:v>
                </c:pt>
                <c:pt idx="2505">
                  <c:v>103.13</c:v>
                </c:pt>
                <c:pt idx="2506">
                  <c:v>103.11</c:v>
                </c:pt>
                <c:pt idx="2507">
                  <c:v>103.1</c:v>
                </c:pt>
                <c:pt idx="2508">
                  <c:v>103.09</c:v>
                </c:pt>
                <c:pt idx="2509">
                  <c:v>103.08</c:v>
                </c:pt>
                <c:pt idx="2510">
                  <c:v>103.07</c:v>
                </c:pt>
                <c:pt idx="2511">
                  <c:v>103.06</c:v>
                </c:pt>
                <c:pt idx="2512">
                  <c:v>103.06</c:v>
                </c:pt>
                <c:pt idx="2513">
                  <c:v>103.06</c:v>
                </c:pt>
                <c:pt idx="2514">
                  <c:v>103.06</c:v>
                </c:pt>
                <c:pt idx="2515">
                  <c:v>103.06</c:v>
                </c:pt>
                <c:pt idx="2516">
                  <c:v>103.06</c:v>
                </c:pt>
                <c:pt idx="2517">
                  <c:v>103.06</c:v>
                </c:pt>
                <c:pt idx="2518">
                  <c:v>103.06</c:v>
                </c:pt>
                <c:pt idx="2519">
                  <c:v>103.05</c:v>
                </c:pt>
                <c:pt idx="2520">
                  <c:v>103.03</c:v>
                </c:pt>
                <c:pt idx="2521">
                  <c:v>103</c:v>
                </c:pt>
                <c:pt idx="2522">
                  <c:v>102.98</c:v>
                </c:pt>
                <c:pt idx="2523">
                  <c:v>102.95</c:v>
                </c:pt>
                <c:pt idx="2524">
                  <c:v>102.94</c:v>
                </c:pt>
                <c:pt idx="2525">
                  <c:v>102.93</c:v>
                </c:pt>
                <c:pt idx="2526">
                  <c:v>102.93</c:v>
                </c:pt>
                <c:pt idx="2527">
                  <c:v>102.93</c:v>
                </c:pt>
                <c:pt idx="2528">
                  <c:v>102.94</c:v>
                </c:pt>
                <c:pt idx="2529">
                  <c:v>102.94</c:v>
                </c:pt>
                <c:pt idx="2530">
                  <c:v>102.95</c:v>
                </c:pt>
                <c:pt idx="2531">
                  <c:v>102.95</c:v>
                </c:pt>
                <c:pt idx="2532">
                  <c:v>102.95</c:v>
                </c:pt>
                <c:pt idx="2533">
                  <c:v>102.94</c:v>
                </c:pt>
                <c:pt idx="2534">
                  <c:v>102.91</c:v>
                </c:pt>
                <c:pt idx="2535">
                  <c:v>102.89</c:v>
                </c:pt>
                <c:pt idx="2536">
                  <c:v>102.85</c:v>
                </c:pt>
                <c:pt idx="2537">
                  <c:v>102.83</c:v>
                </c:pt>
                <c:pt idx="2538">
                  <c:v>102.8</c:v>
                </c:pt>
                <c:pt idx="2539">
                  <c:v>102.79</c:v>
                </c:pt>
                <c:pt idx="2540">
                  <c:v>102.78</c:v>
                </c:pt>
                <c:pt idx="2541">
                  <c:v>102.78</c:v>
                </c:pt>
                <c:pt idx="2542">
                  <c:v>102.77</c:v>
                </c:pt>
                <c:pt idx="2543">
                  <c:v>102.76</c:v>
                </c:pt>
                <c:pt idx="2544">
                  <c:v>102.74</c:v>
                </c:pt>
                <c:pt idx="2545">
                  <c:v>102.72</c:v>
                </c:pt>
                <c:pt idx="2546">
                  <c:v>102.7</c:v>
                </c:pt>
                <c:pt idx="2547">
                  <c:v>102.69</c:v>
                </c:pt>
                <c:pt idx="2548">
                  <c:v>102.67</c:v>
                </c:pt>
                <c:pt idx="2549">
                  <c:v>102.66</c:v>
                </c:pt>
                <c:pt idx="2550">
                  <c:v>102.65</c:v>
                </c:pt>
                <c:pt idx="2551">
                  <c:v>102.64</c:v>
                </c:pt>
                <c:pt idx="2552">
                  <c:v>102.63</c:v>
                </c:pt>
                <c:pt idx="2553">
                  <c:v>102.63</c:v>
                </c:pt>
                <c:pt idx="2554">
                  <c:v>102.62</c:v>
                </c:pt>
                <c:pt idx="2555">
                  <c:v>102.62</c:v>
                </c:pt>
                <c:pt idx="2556">
                  <c:v>102.61</c:v>
                </c:pt>
                <c:pt idx="2557">
                  <c:v>102.6</c:v>
                </c:pt>
                <c:pt idx="2558">
                  <c:v>102.57</c:v>
                </c:pt>
                <c:pt idx="2559">
                  <c:v>102.54</c:v>
                </c:pt>
                <c:pt idx="2560">
                  <c:v>102.49</c:v>
                </c:pt>
                <c:pt idx="2561">
                  <c:v>102.44</c:v>
                </c:pt>
                <c:pt idx="2562">
                  <c:v>102.38</c:v>
                </c:pt>
                <c:pt idx="2563">
                  <c:v>102.33</c:v>
                </c:pt>
                <c:pt idx="2564">
                  <c:v>102.3</c:v>
                </c:pt>
                <c:pt idx="2565">
                  <c:v>102.29</c:v>
                </c:pt>
                <c:pt idx="2566">
                  <c:v>102.28</c:v>
                </c:pt>
                <c:pt idx="2567">
                  <c:v>102.29</c:v>
                </c:pt>
                <c:pt idx="2568">
                  <c:v>102.29</c:v>
                </c:pt>
                <c:pt idx="2569">
                  <c:v>102.3</c:v>
                </c:pt>
                <c:pt idx="2570">
                  <c:v>102.3</c:v>
                </c:pt>
                <c:pt idx="2571">
                  <c:v>102.29</c:v>
                </c:pt>
                <c:pt idx="2572">
                  <c:v>102.29</c:v>
                </c:pt>
                <c:pt idx="2573">
                  <c:v>102.28</c:v>
                </c:pt>
                <c:pt idx="2574">
                  <c:v>102.26</c:v>
                </c:pt>
                <c:pt idx="2575">
                  <c:v>102.25</c:v>
                </c:pt>
                <c:pt idx="2576">
                  <c:v>102.23</c:v>
                </c:pt>
                <c:pt idx="2577">
                  <c:v>102.22</c:v>
                </c:pt>
                <c:pt idx="2578">
                  <c:v>102.21</c:v>
                </c:pt>
                <c:pt idx="2579">
                  <c:v>102.2</c:v>
                </c:pt>
                <c:pt idx="2580">
                  <c:v>102.18</c:v>
                </c:pt>
                <c:pt idx="2581">
                  <c:v>102.16</c:v>
                </c:pt>
                <c:pt idx="2582">
                  <c:v>102.13</c:v>
                </c:pt>
                <c:pt idx="2583">
                  <c:v>102.08</c:v>
                </c:pt>
                <c:pt idx="2584">
                  <c:v>102.03</c:v>
                </c:pt>
                <c:pt idx="2585">
                  <c:v>101.97</c:v>
                </c:pt>
                <c:pt idx="2586">
                  <c:v>101.92</c:v>
                </c:pt>
                <c:pt idx="2587">
                  <c:v>101.89</c:v>
                </c:pt>
                <c:pt idx="2588">
                  <c:v>101.89</c:v>
                </c:pt>
                <c:pt idx="2589">
                  <c:v>101.9</c:v>
                </c:pt>
                <c:pt idx="2590">
                  <c:v>101.91</c:v>
                </c:pt>
                <c:pt idx="2591">
                  <c:v>101.93</c:v>
                </c:pt>
                <c:pt idx="2592">
                  <c:v>101.95</c:v>
                </c:pt>
                <c:pt idx="2593">
                  <c:v>101.96</c:v>
                </c:pt>
                <c:pt idx="2594">
                  <c:v>101.96</c:v>
                </c:pt>
                <c:pt idx="2595">
                  <c:v>101.94</c:v>
                </c:pt>
                <c:pt idx="2596">
                  <c:v>101.9</c:v>
                </c:pt>
                <c:pt idx="2597">
                  <c:v>101.83</c:v>
                </c:pt>
                <c:pt idx="2598">
                  <c:v>101.72</c:v>
                </c:pt>
                <c:pt idx="2599">
                  <c:v>101.62</c:v>
                </c:pt>
                <c:pt idx="2600">
                  <c:v>101.55</c:v>
                </c:pt>
                <c:pt idx="2601">
                  <c:v>101.54</c:v>
                </c:pt>
                <c:pt idx="2602">
                  <c:v>101.55</c:v>
                </c:pt>
                <c:pt idx="2603">
                  <c:v>101.58</c:v>
                </c:pt>
                <c:pt idx="2604">
                  <c:v>101.6</c:v>
                </c:pt>
                <c:pt idx="2605">
                  <c:v>101.62</c:v>
                </c:pt>
                <c:pt idx="2606">
                  <c:v>101.63</c:v>
                </c:pt>
                <c:pt idx="2607">
                  <c:v>101.63</c:v>
                </c:pt>
                <c:pt idx="2608">
                  <c:v>101.62</c:v>
                </c:pt>
                <c:pt idx="2609">
                  <c:v>101.6</c:v>
                </c:pt>
                <c:pt idx="2610">
                  <c:v>101.59</c:v>
                </c:pt>
                <c:pt idx="2611">
                  <c:v>101.57</c:v>
                </c:pt>
                <c:pt idx="2612">
                  <c:v>101.55</c:v>
                </c:pt>
                <c:pt idx="2613">
                  <c:v>101.52</c:v>
                </c:pt>
                <c:pt idx="2614">
                  <c:v>101.49</c:v>
                </c:pt>
                <c:pt idx="2615">
                  <c:v>101.45</c:v>
                </c:pt>
                <c:pt idx="2616">
                  <c:v>101.41</c:v>
                </c:pt>
                <c:pt idx="2617">
                  <c:v>101.36</c:v>
                </c:pt>
                <c:pt idx="2618">
                  <c:v>101.31</c:v>
                </c:pt>
                <c:pt idx="2619">
                  <c:v>101.26</c:v>
                </c:pt>
                <c:pt idx="2620">
                  <c:v>101.22</c:v>
                </c:pt>
                <c:pt idx="2621">
                  <c:v>101.19</c:v>
                </c:pt>
                <c:pt idx="2622">
                  <c:v>101.17</c:v>
                </c:pt>
                <c:pt idx="2623">
                  <c:v>101.16</c:v>
                </c:pt>
                <c:pt idx="2624">
                  <c:v>101.14</c:v>
                </c:pt>
                <c:pt idx="2625">
                  <c:v>101.13</c:v>
                </c:pt>
                <c:pt idx="2626">
                  <c:v>101.11</c:v>
                </c:pt>
                <c:pt idx="2627">
                  <c:v>101.09</c:v>
                </c:pt>
                <c:pt idx="2628">
                  <c:v>101.06</c:v>
                </c:pt>
                <c:pt idx="2629">
                  <c:v>101.01</c:v>
                </c:pt>
                <c:pt idx="2630">
                  <c:v>100.96</c:v>
                </c:pt>
                <c:pt idx="2631">
                  <c:v>100.89</c:v>
                </c:pt>
                <c:pt idx="2632">
                  <c:v>100.82</c:v>
                </c:pt>
                <c:pt idx="2633">
                  <c:v>100.75</c:v>
                </c:pt>
                <c:pt idx="2634">
                  <c:v>100.7</c:v>
                </c:pt>
                <c:pt idx="2635">
                  <c:v>100.66</c:v>
                </c:pt>
                <c:pt idx="2636">
                  <c:v>100.63</c:v>
                </c:pt>
                <c:pt idx="2637">
                  <c:v>100.62</c:v>
                </c:pt>
                <c:pt idx="2638">
                  <c:v>100.61</c:v>
                </c:pt>
                <c:pt idx="2639">
                  <c:v>100.59</c:v>
                </c:pt>
                <c:pt idx="2640">
                  <c:v>100.57</c:v>
                </c:pt>
                <c:pt idx="2641">
                  <c:v>100.54</c:v>
                </c:pt>
                <c:pt idx="2642">
                  <c:v>100.5</c:v>
                </c:pt>
                <c:pt idx="2643">
                  <c:v>100.45</c:v>
                </c:pt>
                <c:pt idx="2644">
                  <c:v>100.39</c:v>
                </c:pt>
                <c:pt idx="2645">
                  <c:v>100.33</c:v>
                </c:pt>
                <c:pt idx="2646">
                  <c:v>100.28</c:v>
                </c:pt>
                <c:pt idx="2647">
                  <c:v>100.24</c:v>
                </c:pt>
                <c:pt idx="2648">
                  <c:v>100.22</c:v>
                </c:pt>
                <c:pt idx="2649">
                  <c:v>100.2</c:v>
                </c:pt>
                <c:pt idx="2650">
                  <c:v>100.19</c:v>
                </c:pt>
                <c:pt idx="2651">
                  <c:v>100.17</c:v>
                </c:pt>
                <c:pt idx="2652">
                  <c:v>100.14</c:v>
                </c:pt>
                <c:pt idx="2653">
                  <c:v>100.1</c:v>
                </c:pt>
                <c:pt idx="2654">
                  <c:v>100.07</c:v>
                </c:pt>
                <c:pt idx="2655">
                  <c:v>100.03</c:v>
                </c:pt>
                <c:pt idx="2656">
                  <c:v>99.99</c:v>
                </c:pt>
                <c:pt idx="2657">
                  <c:v>99.96</c:v>
                </c:pt>
                <c:pt idx="2658">
                  <c:v>99.93</c:v>
                </c:pt>
                <c:pt idx="2659">
                  <c:v>99.89</c:v>
                </c:pt>
                <c:pt idx="2660">
                  <c:v>99.83</c:v>
                </c:pt>
                <c:pt idx="2661">
                  <c:v>99.74</c:v>
                </c:pt>
                <c:pt idx="2662">
                  <c:v>99.62</c:v>
                </c:pt>
                <c:pt idx="2663">
                  <c:v>99.49</c:v>
                </c:pt>
                <c:pt idx="2664">
                  <c:v>99.38</c:v>
                </c:pt>
                <c:pt idx="2665">
                  <c:v>99.32</c:v>
                </c:pt>
                <c:pt idx="2666">
                  <c:v>99.29</c:v>
                </c:pt>
                <c:pt idx="2667">
                  <c:v>99.29</c:v>
                </c:pt>
                <c:pt idx="2668">
                  <c:v>99.3</c:v>
                </c:pt>
                <c:pt idx="2669">
                  <c:v>99.3</c:v>
                </c:pt>
                <c:pt idx="2670">
                  <c:v>99.29</c:v>
                </c:pt>
                <c:pt idx="2671">
                  <c:v>99.27</c:v>
                </c:pt>
                <c:pt idx="2672">
                  <c:v>99.23</c:v>
                </c:pt>
                <c:pt idx="2673">
                  <c:v>99.19</c:v>
                </c:pt>
                <c:pt idx="2674">
                  <c:v>99.15</c:v>
                </c:pt>
                <c:pt idx="2675">
                  <c:v>99.11</c:v>
                </c:pt>
                <c:pt idx="2676">
                  <c:v>99.07</c:v>
                </c:pt>
                <c:pt idx="2677">
                  <c:v>99.05</c:v>
                </c:pt>
                <c:pt idx="2678">
                  <c:v>99.02</c:v>
                </c:pt>
                <c:pt idx="2679">
                  <c:v>99.01</c:v>
                </c:pt>
                <c:pt idx="2680">
                  <c:v>98.99</c:v>
                </c:pt>
                <c:pt idx="2681">
                  <c:v>98.98</c:v>
                </c:pt>
                <c:pt idx="2682">
                  <c:v>98.97</c:v>
                </c:pt>
                <c:pt idx="2683">
                  <c:v>98.94</c:v>
                </c:pt>
                <c:pt idx="2684">
                  <c:v>98.91</c:v>
                </c:pt>
                <c:pt idx="2685">
                  <c:v>98.85</c:v>
                </c:pt>
                <c:pt idx="2686">
                  <c:v>98.79</c:v>
                </c:pt>
                <c:pt idx="2687">
                  <c:v>98.72</c:v>
                </c:pt>
                <c:pt idx="2688">
                  <c:v>98.67</c:v>
                </c:pt>
                <c:pt idx="2689">
                  <c:v>98.64</c:v>
                </c:pt>
                <c:pt idx="2690">
                  <c:v>98.63</c:v>
                </c:pt>
                <c:pt idx="2691">
                  <c:v>98.64</c:v>
                </c:pt>
                <c:pt idx="2692">
                  <c:v>98.65</c:v>
                </c:pt>
                <c:pt idx="2693">
                  <c:v>98.66</c:v>
                </c:pt>
                <c:pt idx="2694">
                  <c:v>98.66</c:v>
                </c:pt>
                <c:pt idx="2695">
                  <c:v>98.63</c:v>
                </c:pt>
                <c:pt idx="2696">
                  <c:v>98.59</c:v>
                </c:pt>
                <c:pt idx="2697">
                  <c:v>98.56</c:v>
                </c:pt>
                <c:pt idx="2698">
                  <c:v>98.56</c:v>
                </c:pt>
                <c:pt idx="2699">
                  <c:v>98.58</c:v>
                </c:pt>
                <c:pt idx="2700">
                  <c:v>98.63</c:v>
                </c:pt>
                <c:pt idx="2701">
                  <c:v>98.68</c:v>
                </c:pt>
                <c:pt idx="2702">
                  <c:v>98.73</c:v>
                </c:pt>
                <c:pt idx="2703">
                  <c:v>98.77</c:v>
                </c:pt>
                <c:pt idx="2704">
                  <c:v>98.8</c:v>
                </c:pt>
                <c:pt idx="2705">
                  <c:v>98.82</c:v>
                </c:pt>
                <c:pt idx="2706">
                  <c:v>98.84</c:v>
                </c:pt>
                <c:pt idx="2707">
                  <c:v>98.86</c:v>
                </c:pt>
                <c:pt idx="2708">
                  <c:v>98.89</c:v>
                </c:pt>
                <c:pt idx="2709">
                  <c:v>98.93</c:v>
                </c:pt>
                <c:pt idx="2710">
                  <c:v>98.97</c:v>
                </c:pt>
                <c:pt idx="2711">
                  <c:v>99.02</c:v>
                </c:pt>
                <c:pt idx="2712">
                  <c:v>99.07</c:v>
                </c:pt>
                <c:pt idx="2713">
                  <c:v>99.12</c:v>
                </c:pt>
                <c:pt idx="2714">
                  <c:v>99.17</c:v>
                </c:pt>
                <c:pt idx="2715">
                  <c:v>99.22</c:v>
                </c:pt>
                <c:pt idx="2716">
                  <c:v>99.27</c:v>
                </c:pt>
                <c:pt idx="2717">
                  <c:v>99.32</c:v>
                </c:pt>
                <c:pt idx="2718">
                  <c:v>99.37</c:v>
                </c:pt>
                <c:pt idx="2719">
                  <c:v>99.42</c:v>
                </c:pt>
                <c:pt idx="2720">
                  <c:v>99.47</c:v>
                </c:pt>
                <c:pt idx="2721">
                  <c:v>99.52</c:v>
                </c:pt>
                <c:pt idx="2722">
                  <c:v>99.56</c:v>
                </c:pt>
                <c:pt idx="2723">
                  <c:v>99.61</c:v>
                </c:pt>
                <c:pt idx="2724">
                  <c:v>99.65</c:v>
                </c:pt>
                <c:pt idx="2725">
                  <c:v>99.69</c:v>
                </c:pt>
                <c:pt idx="2726">
                  <c:v>99.73</c:v>
                </c:pt>
                <c:pt idx="2727">
                  <c:v>99.77</c:v>
                </c:pt>
                <c:pt idx="2728">
                  <c:v>99.8</c:v>
                </c:pt>
                <c:pt idx="2729">
                  <c:v>99.83</c:v>
                </c:pt>
                <c:pt idx="2730">
                  <c:v>99.86</c:v>
                </c:pt>
                <c:pt idx="2731">
                  <c:v>99.89</c:v>
                </c:pt>
                <c:pt idx="2732">
                  <c:v>99.93</c:v>
                </c:pt>
                <c:pt idx="2733">
                  <c:v>99.97</c:v>
                </c:pt>
                <c:pt idx="2734">
                  <c:v>100.03</c:v>
                </c:pt>
                <c:pt idx="2735">
                  <c:v>100.1</c:v>
                </c:pt>
                <c:pt idx="2736">
                  <c:v>100.16</c:v>
                </c:pt>
                <c:pt idx="2737">
                  <c:v>100.23</c:v>
                </c:pt>
                <c:pt idx="2738">
                  <c:v>100.29</c:v>
                </c:pt>
                <c:pt idx="2739">
                  <c:v>100.34</c:v>
                </c:pt>
                <c:pt idx="2740">
                  <c:v>100.4</c:v>
                </c:pt>
                <c:pt idx="2741">
                  <c:v>100.45</c:v>
                </c:pt>
                <c:pt idx="2742">
                  <c:v>100.49</c:v>
                </c:pt>
                <c:pt idx="2743">
                  <c:v>100.54</c:v>
                </c:pt>
                <c:pt idx="2744">
                  <c:v>100.57</c:v>
                </c:pt>
                <c:pt idx="2745">
                  <c:v>100.61</c:v>
                </c:pt>
                <c:pt idx="2746">
                  <c:v>100.65</c:v>
                </c:pt>
                <c:pt idx="2747">
                  <c:v>100.68</c:v>
                </c:pt>
                <c:pt idx="2748">
                  <c:v>100.72</c:v>
                </c:pt>
                <c:pt idx="2749">
                  <c:v>100.76</c:v>
                </c:pt>
                <c:pt idx="2750">
                  <c:v>100.79</c:v>
                </c:pt>
                <c:pt idx="2751">
                  <c:v>100.83</c:v>
                </c:pt>
                <c:pt idx="2752">
                  <c:v>100.86</c:v>
                </c:pt>
                <c:pt idx="2753">
                  <c:v>100.89</c:v>
                </c:pt>
                <c:pt idx="2754">
                  <c:v>100.91</c:v>
                </c:pt>
                <c:pt idx="2755">
                  <c:v>100.94</c:v>
                </c:pt>
                <c:pt idx="2756">
                  <c:v>100.96</c:v>
                </c:pt>
                <c:pt idx="2757">
                  <c:v>100.98</c:v>
                </c:pt>
                <c:pt idx="2758">
                  <c:v>101.01</c:v>
                </c:pt>
                <c:pt idx="2759">
                  <c:v>101.03</c:v>
                </c:pt>
                <c:pt idx="2760">
                  <c:v>101.05</c:v>
                </c:pt>
                <c:pt idx="2761">
                  <c:v>101.08</c:v>
                </c:pt>
                <c:pt idx="2762">
                  <c:v>101.09</c:v>
                </c:pt>
                <c:pt idx="2763">
                  <c:v>101.1</c:v>
                </c:pt>
                <c:pt idx="2764">
                  <c:v>101.11</c:v>
                </c:pt>
                <c:pt idx="2765">
                  <c:v>101.11</c:v>
                </c:pt>
                <c:pt idx="2766">
                  <c:v>101.11</c:v>
                </c:pt>
                <c:pt idx="2767">
                  <c:v>101.13</c:v>
                </c:pt>
                <c:pt idx="2768">
                  <c:v>101.15</c:v>
                </c:pt>
                <c:pt idx="2769">
                  <c:v>101.19</c:v>
                </c:pt>
                <c:pt idx="2770">
                  <c:v>101.24</c:v>
                </c:pt>
                <c:pt idx="2771">
                  <c:v>101.28</c:v>
                </c:pt>
                <c:pt idx="2772">
                  <c:v>101.33</c:v>
                </c:pt>
                <c:pt idx="2773">
                  <c:v>101.37</c:v>
                </c:pt>
                <c:pt idx="2774">
                  <c:v>101.4</c:v>
                </c:pt>
                <c:pt idx="2775">
                  <c:v>101.43</c:v>
                </c:pt>
                <c:pt idx="2776">
                  <c:v>101.46</c:v>
                </c:pt>
                <c:pt idx="2777">
                  <c:v>101.48</c:v>
                </c:pt>
                <c:pt idx="2778">
                  <c:v>101.5</c:v>
                </c:pt>
                <c:pt idx="2779">
                  <c:v>101.52</c:v>
                </c:pt>
                <c:pt idx="2780">
                  <c:v>101.55</c:v>
                </c:pt>
                <c:pt idx="2781">
                  <c:v>101.59</c:v>
                </c:pt>
                <c:pt idx="2782">
                  <c:v>101.63</c:v>
                </c:pt>
                <c:pt idx="2783">
                  <c:v>101.67</c:v>
                </c:pt>
                <c:pt idx="2784">
                  <c:v>101.7</c:v>
                </c:pt>
                <c:pt idx="2785">
                  <c:v>101.73</c:v>
                </c:pt>
                <c:pt idx="2786">
                  <c:v>101.77</c:v>
                </c:pt>
                <c:pt idx="2787">
                  <c:v>101.8</c:v>
                </c:pt>
                <c:pt idx="2788">
                  <c:v>101.83</c:v>
                </c:pt>
                <c:pt idx="2789">
                  <c:v>101.87</c:v>
                </c:pt>
                <c:pt idx="2790">
                  <c:v>101.9</c:v>
                </c:pt>
                <c:pt idx="2791">
                  <c:v>101.93</c:v>
                </c:pt>
                <c:pt idx="2792">
                  <c:v>101.96</c:v>
                </c:pt>
                <c:pt idx="2793">
                  <c:v>101.98</c:v>
                </c:pt>
                <c:pt idx="2794">
                  <c:v>101.99</c:v>
                </c:pt>
                <c:pt idx="2795">
                  <c:v>102</c:v>
                </c:pt>
                <c:pt idx="2796">
                  <c:v>102.01</c:v>
                </c:pt>
                <c:pt idx="2797">
                  <c:v>102.02</c:v>
                </c:pt>
                <c:pt idx="2798">
                  <c:v>102.03</c:v>
                </c:pt>
                <c:pt idx="2799">
                  <c:v>102.04</c:v>
                </c:pt>
                <c:pt idx="2800">
                  <c:v>102.04</c:v>
                </c:pt>
                <c:pt idx="2801">
                  <c:v>102.04</c:v>
                </c:pt>
                <c:pt idx="2802">
                  <c:v>102.04</c:v>
                </c:pt>
                <c:pt idx="2803">
                  <c:v>102.04</c:v>
                </c:pt>
                <c:pt idx="2804">
                  <c:v>102.04</c:v>
                </c:pt>
                <c:pt idx="2805">
                  <c:v>102.05</c:v>
                </c:pt>
                <c:pt idx="2806">
                  <c:v>102.06</c:v>
                </c:pt>
                <c:pt idx="2807">
                  <c:v>102.07</c:v>
                </c:pt>
                <c:pt idx="2808">
                  <c:v>102.07</c:v>
                </c:pt>
                <c:pt idx="2809">
                  <c:v>102.05</c:v>
                </c:pt>
                <c:pt idx="2810">
                  <c:v>102.03</c:v>
                </c:pt>
                <c:pt idx="2811">
                  <c:v>102</c:v>
                </c:pt>
                <c:pt idx="2812">
                  <c:v>101.96</c:v>
                </c:pt>
                <c:pt idx="2813">
                  <c:v>101.92</c:v>
                </c:pt>
                <c:pt idx="2814">
                  <c:v>101.89</c:v>
                </c:pt>
                <c:pt idx="2815">
                  <c:v>101.85</c:v>
                </c:pt>
                <c:pt idx="2816">
                  <c:v>101.83</c:v>
                </c:pt>
                <c:pt idx="2817">
                  <c:v>101.81</c:v>
                </c:pt>
                <c:pt idx="2818">
                  <c:v>101.8</c:v>
                </c:pt>
                <c:pt idx="2819">
                  <c:v>101.78</c:v>
                </c:pt>
                <c:pt idx="2820">
                  <c:v>101.77</c:v>
                </c:pt>
                <c:pt idx="2821">
                  <c:v>101.75</c:v>
                </c:pt>
                <c:pt idx="2822">
                  <c:v>101.74</c:v>
                </c:pt>
                <c:pt idx="2823">
                  <c:v>101.72</c:v>
                </c:pt>
                <c:pt idx="2824">
                  <c:v>101.71</c:v>
                </c:pt>
                <c:pt idx="2825">
                  <c:v>101.7</c:v>
                </c:pt>
                <c:pt idx="2826">
                  <c:v>101.7</c:v>
                </c:pt>
                <c:pt idx="2827">
                  <c:v>101.71</c:v>
                </c:pt>
                <c:pt idx="2828">
                  <c:v>101.74</c:v>
                </c:pt>
                <c:pt idx="2829">
                  <c:v>101.77</c:v>
                </c:pt>
                <c:pt idx="2830">
                  <c:v>101.81</c:v>
                </c:pt>
                <c:pt idx="2831">
                  <c:v>101.86</c:v>
                </c:pt>
                <c:pt idx="2832">
                  <c:v>101.9</c:v>
                </c:pt>
                <c:pt idx="2833">
                  <c:v>101.95</c:v>
                </c:pt>
                <c:pt idx="2834">
                  <c:v>101.99</c:v>
                </c:pt>
                <c:pt idx="2835">
                  <c:v>102.04</c:v>
                </c:pt>
                <c:pt idx="2836">
                  <c:v>102.1</c:v>
                </c:pt>
                <c:pt idx="2837">
                  <c:v>102.16</c:v>
                </c:pt>
                <c:pt idx="2838">
                  <c:v>102.23</c:v>
                </c:pt>
                <c:pt idx="2839">
                  <c:v>102.3</c:v>
                </c:pt>
                <c:pt idx="2840">
                  <c:v>102.37</c:v>
                </c:pt>
                <c:pt idx="2841">
                  <c:v>102.44</c:v>
                </c:pt>
                <c:pt idx="2842">
                  <c:v>102.5</c:v>
                </c:pt>
                <c:pt idx="2843">
                  <c:v>102.57</c:v>
                </c:pt>
                <c:pt idx="2844">
                  <c:v>102.65</c:v>
                </c:pt>
                <c:pt idx="2845">
                  <c:v>102.75</c:v>
                </c:pt>
                <c:pt idx="2846">
                  <c:v>102.86</c:v>
                </c:pt>
                <c:pt idx="2847">
                  <c:v>102.97</c:v>
                </c:pt>
                <c:pt idx="2848">
                  <c:v>103.08</c:v>
                </c:pt>
                <c:pt idx="2849">
                  <c:v>103.19</c:v>
                </c:pt>
                <c:pt idx="2850">
                  <c:v>103.29</c:v>
                </c:pt>
                <c:pt idx="2851">
                  <c:v>103.38</c:v>
                </c:pt>
                <c:pt idx="2852">
                  <c:v>103.48</c:v>
                </c:pt>
                <c:pt idx="2853">
                  <c:v>103.58</c:v>
                </c:pt>
                <c:pt idx="2854">
                  <c:v>103.68</c:v>
                </c:pt>
                <c:pt idx="2855">
                  <c:v>103.78</c:v>
                </c:pt>
                <c:pt idx="2856">
                  <c:v>103.87</c:v>
                </c:pt>
                <c:pt idx="2857">
                  <c:v>103.95</c:v>
                </c:pt>
                <c:pt idx="2858">
                  <c:v>104.03</c:v>
                </c:pt>
                <c:pt idx="2859">
                  <c:v>104.1</c:v>
                </c:pt>
                <c:pt idx="2860">
                  <c:v>104.18</c:v>
                </c:pt>
                <c:pt idx="2861">
                  <c:v>104.25</c:v>
                </c:pt>
                <c:pt idx="2862">
                  <c:v>104.32</c:v>
                </c:pt>
                <c:pt idx="2863">
                  <c:v>104.39</c:v>
                </c:pt>
                <c:pt idx="2864">
                  <c:v>104.46</c:v>
                </c:pt>
                <c:pt idx="2865">
                  <c:v>104.52</c:v>
                </c:pt>
                <c:pt idx="2866">
                  <c:v>104.57</c:v>
                </c:pt>
                <c:pt idx="2867">
                  <c:v>104.62</c:v>
                </c:pt>
                <c:pt idx="2868">
                  <c:v>104.67</c:v>
                </c:pt>
                <c:pt idx="2869">
                  <c:v>104.72</c:v>
                </c:pt>
                <c:pt idx="2870">
                  <c:v>104.76</c:v>
                </c:pt>
                <c:pt idx="2871">
                  <c:v>104.81</c:v>
                </c:pt>
                <c:pt idx="2872">
                  <c:v>104.85</c:v>
                </c:pt>
                <c:pt idx="2873">
                  <c:v>104.89</c:v>
                </c:pt>
                <c:pt idx="2874">
                  <c:v>104.93</c:v>
                </c:pt>
                <c:pt idx="2875">
                  <c:v>104.97</c:v>
                </c:pt>
                <c:pt idx="2876">
                  <c:v>105</c:v>
                </c:pt>
                <c:pt idx="2877">
                  <c:v>105.04</c:v>
                </c:pt>
                <c:pt idx="2878">
                  <c:v>105.07</c:v>
                </c:pt>
                <c:pt idx="2879">
                  <c:v>105.1</c:v>
                </c:pt>
                <c:pt idx="2880">
                  <c:v>105.12</c:v>
                </c:pt>
                <c:pt idx="2881">
                  <c:v>105.14</c:v>
                </c:pt>
                <c:pt idx="2882">
                  <c:v>105.15</c:v>
                </c:pt>
                <c:pt idx="2883">
                  <c:v>105.16</c:v>
                </c:pt>
                <c:pt idx="2884">
                  <c:v>105.17</c:v>
                </c:pt>
                <c:pt idx="2885">
                  <c:v>105.18</c:v>
                </c:pt>
                <c:pt idx="2886">
                  <c:v>105.19</c:v>
                </c:pt>
                <c:pt idx="2887">
                  <c:v>105.21</c:v>
                </c:pt>
                <c:pt idx="2888">
                  <c:v>105.24</c:v>
                </c:pt>
                <c:pt idx="2889">
                  <c:v>105.26</c:v>
                </c:pt>
                <c:pt idx="2890">
                  <c:v>105.29</c:v>
                </c:pt>
                <c:pt idx="2891">
                  <c:v>105.31</c:v>
                </c:pt>
                <c:pt idx="2892">
                  <c:v>105.34</c:v>
                </c:pt>
                <c:pt idx="2893">
                  <c:v>105.36</c:v>
                </c:pt>
                <c:pt idx="2894">
                  <c:v>105.38</c:v>
                </c:pt>
                <c:pt idx="2895">
                  <c:v>105.41</c:v>
                </c:pt>
                <c:pt idx="2896">
                  <c:v>105.42</c:v>
                </c:pt>
                <c:pt idx="2897">
                  <c:v>105.44</c:v>
                </c:pt>
                <c:pt idx="2898">
                  <c:v>105.45</c:v>
                </c:pt>
                <c:pt idx="2899">
                  <c:v>105.45</c:v>
                </c:pt>
                <c:pt idx="2900">
                  <c:v>105.46</c:v>
                </c:pt>
                <c:pt idx="2901">
                  <c:v>105.47</c:v>
                </c:pt>
                <c:pt idx="2902">
                  <c:v>105.47</c:v>
                </c:pt>
                <c:pt idx="2903">
                  <c:v>105.48</c:v>
                </c:pt>
                <c:pt idx="2904">
                  <c:v>105.48</c:v>
                </c:pt>
                <c:pt idx="2905">
                  <c:v>105.48</c:v>
                </c:pt>
                <c:pt idx="2906">
                  <c:v>105.49</c:v>
                </c:pt>
                <c:pt idx="2907">
                  <c:v>105.49</c:v>
                </c:pt>
                <c:pt idx="2908">
                  <c:v>105.5</c:v>
                </c:pt>
                <c:pt idx="2909">
                  <c:v>105.52</c:v>
                </c:pt>
                <c:pt idx="2910">
                  <c:v>105.53</c:v>
                </c:pt>
                <c:pt idx="2911">
                  <c:v>105.54</c:v>
                </c:pt>
                <c:pt idx="2912">
                  <c:v>105.55</c:v>
                </c:pt>
                <c:pt idx="2913">
                  <c:v>105.55</c:v>
                </c:pt>
                <c:pt idx="2914">
                  <c:v>105.55</c:v>
                </c:pt>
                <c:pt idx="2915">
                  <c:v>105.55</c:v>
                </c:pt>
                <c:pt idx="2916">
                  <c:v>105.56</c:v>
                </c:pt>
                <c:pt idx="2917">
                  <c:v>105.56</c:v>
                </c:pt>
                <c:pt idx="2918">
                  <c:v>105.56</c:v>
                </c:pt>
                <c:pt idx="2919">
                  <c:v>105.57</c:v>
                </c:pt>
                <c:pt idx="2920">
                  <c:v>105.57</c:v>
                </c:pt>
                <c:pt idx="2921">
                  <c:v>105.57</c:v>
                </c:pt>
                <c:pt idx="2922">
                  <c:v>105.57</c:v>
                </c:pt>
                <c:pt idx="2923">
                  <c:v>105.56</c:v>
                </c:pt>
                <c:pt idx="2924">
                  <c:v>105.56</c:v>
                </c:pt>
                <c:pt idx="2925">
                  <c:v>105.56</c:v>
                </c:pt>
                <c:pt idx="2926">
                  <c:v>105.56</c:v>
                </c:pt>
                <c:pt idx="2927">
                  <c:v>105.56</c:v>
                </c:pt>
                <c:pt idx="2928">
                  <c:v>105.56</c:v>
                </c:pt>
                <c:pt idx="2929">
                  <c:v>105.57</c:v>
                </c:pt>
                <c:pt idx="2930">
                  <c:v>105.57</c:v>
                </c:pt>
                <c:pt idx="2931">
                  <c:v>105.57</c:v>
                </c:pt>
                <c:pt idx="2932">
                  <c:v>105.57</c:v>
                </c:pt>
                <c:pt idx="2933">
                  <c:v>105.57</c:v>
                </c:pt>
                <c:pt idx="2934">
                  <c:v>105.58</c:v>
                </c:pt>
                <c:pt idx="2935">
                  <c:v>105.58</c:v>
                </c:pt>
                <c:pt idx="2936">
                  <c:v>105.58</c:v>
                </c:pt>
                <c:pt idx="2937">
                  <c:v>105.57</c:v>
                </c:pt>
                <c:pt idx="2938">
                  <c:v>105.56</c:v>
                </c:pt>
                <c:pt idx="2939">
                  <c:v>105.56</c:v>
                </c:pt>
                <c:pt idx="2940">
                  <c:v>105.55</c:v>
                </c:pt>
                <c:pt idx="2941">
                  <c:v>105.55</c:v>
                </c:pt>
                <c:pt idx="2942">
                  <c:v>105.55</c:v>
                </c:pt>
                <c:pt idx="2943">
                  <c:v>105.55</c:v>
                </c:pt>
                <c:pt idx="2944">
                  <c:v>105.55</c:v>
                </c:pt>
                <c:pt idx="2945">
                  <c:v>105.54</c:v>
                </c:pt>
                <c:pt idx="2946">
                  <c:v>105.54</c:v>
                </c:pt>
                <c:pt idx="2947">
                  <c:v>105.53</c:v>
                </c:pt>
                <c:pt idx="2948">
                  <c:v>105.53</c:v>
                </c:pt>
                <c:pt idx="2949">
                  <c:v>105.52</c:v>
                </c:pt>
                <c:pt idx="2950">
                  <c:v>105.52</c:v>
                </c:pt>
                <c:pt idx="2951">
                  <c:v>105.51</c:v>
                </c:pt>
                <c:pt idx="2952">
                  <c:v>105.5</c:v>
                </c:pt>
                <c:pt idx="2953">
                  <c:v>105.49</c:v>
                </c:pt>
                <c:pt idx="2954">
                  <c:v>105.47</c:v>
                </c:pt>
                <c:pt idx="2955">
                  <c:v>105.46</c:v>
                </c:pt>
                <c:pt idx="2956">
                  <c:v>105.45</c:v>
                </c:pt>
                <c:pt idx="2957">
                  <c:v>105.45</c:v>
                </c:pt>
                <c:pt idx="2958">
                  <c:v>105.45</c:v>
                </c:pt>
                <c:pt idx="2959">
                  <c:v>105.46</c:v>
                </c:pt>
                <c:pt idx="2960">
                  <c:v>105.46</c:v>
                </c:pt>
                <c:pt idx="2961">
                  <c:v>105.46</c:v>
                </c:pt>
                <c:pt idx="2962">
                  <c:v>105.46</c:v>
                </c:pt>
                <c:pt idx="2963">
                  <c:v>105.45</c:v>
                </c:pt>
                <c:pt idx="2964">
                  <c:v>105.44</c:v>
                </c:pt>
                <c:pt idx="2965">
                  <c:v>105.44</c:v>
                </c:pt>
                <c:pt idx="2966">
                  <c:v>105.45</c:v>
                </c:pt>
                <c:pt idx="2967">
                  <c:v>105.46</c:v>
                </c:pt>
                <c:pt idx="2968">
                  <c:v>105.47</c:v>
                </c:pt>
                <c:pt idx="2969">
                  <c:v>105.48</c:v>
                </c:pt>
                <c:pt idx="2970">
                  <c:v>105.49</c:v>
                </c:pt>
                <c:pt idx="2971">
                  <c:v>105.5</c:v>
                </c:pt>
                <c:pt idx="2972">
                  <c:v>105.51</c:v>
                </c:pt>
                <c:pt idx="2973">
                  <c:v>105.52</c:v>
                </c:pt>
                <c:pt idx="2974">
                  <c:v>105.52</c:v>
                </c:pt>
                <c:pt idx="2975">
                  <c:v>105.53</c:v>
                </c:pt>
                <c:pt idx="2976">
                  <c:v>105.54</c:v>
                </c:pt>
                <c:pt idx="2977">
                  <c:v>105.54</c:v>
                </c:pt>
                <c:pt idx="2978">
                  <c:v>105.54</c:v>
                </c:pt>
                <c:pt idx="2979">
                  <c:v>105.54</c:v>
                </c:pt>
                <c:pt idx="2980">
                  <c:v>105.54</c:v>
                </c:pt>
                <c:pt idx="2981">
                  <c:v>105.54</c:v>
                </c:pt>
                <c:pt idx="2982">
                  <c:v>105.55</c:v>
                </c:pt>
                <c:pt idx="2983">
                  <c:v>105.56</c:v>
                </c:pt>
                <c:pt idx="2984">
                  <c:v>105.56</c:v>
                </c:pt>
                <c:pt idx="2985">
                  <c:v>105.57</c:v>
                </c:pt>
                <c:pt idx="2986">
                  <c:v>105.58</c:v>
                </c:pt>
                <c:pt idx="2987">
                  <c:v>105.58</c:v>
                </c:pt>
                <c:pt idx="2988">
                  <c:v>105.58</c:v>
                </c:pt>
                <c:pt idx="2989">
                  <c:v>105.58</c:v>
                </c:pt>
                <c:pt idx="2990">
                  <c:v>105.57</c:v>
                </c:pt>
                <c:pt idx="2991">
                  <c:v>105.57</c:v>
                </c:pt>
                <c:pt idx="2992">
                  <c:v>105.56</c:v>
                </c:pt>
                <c:pt idx="2993">
                  <c:v>105.55</c:v>
                </c:pt>
                <c:pt idx="2994">
                  <c:v>105.54</c:v>
                </c:pt>
                <c:pt idx="2995">
                  <c:v>105.53</c:v>
                </c:pt>
                <c:pt idx="2996">
                  <c:v>105.53</c:v>
                </c:pt>
                <c:pt idx="2997">
                  <c:v>105.54</c:v>
                </c:pt>
                <c:pt idx="2998">
                  <c:v>105.55</c:v>
                </c:pt>
                <c:pt idx="2999">
                  <c:v>105.57</c:v>
                </c:pt>
                <c:pt idx="3000">
                  <c:v>105.58</c:v>
                </c:pt>
                <c:pt idx="3001">
                  <c:v>105.6</c:v>
                </c:pt>
                <c:pt idx="3002">
                  <c:v>105.61</c:v>
                </c:pt>
                <c:pt idx="3003">
                  <c:v>105.61</c:v>
                </c:pt>
                <c:pt idx="3004">
                  <c:v>105.62</c:v>
                </c:pt>
                <c:pt idx="3005">
                  <c:v>105.63</c:v>
                </c:pt>
                <c:pt idx="3006">
                  <c:v>105.64</c:v>
                </c:pt>
                <c:pt idx="3007">
                  <c:v>105.65</c:v>
                </c:pt>
                <c:pt idx="3008">
                  <c:v>105.65</c:v>
                </c:pt>
                <c:pt idx="3009">
                  <c:v>105.66</c:v>
                </c:pt>
                <c:pt idx="3010">
                  <c:v>105.66</c:v>
                </c:pt>
                <c:pt idx="3011">
                  <c:v>105.66</c:v>
                </c:pt>
                <c:pt idx="3012">
                  <c:v>105.66</c:v>
                </c:pt>
                <c:pt idx="3013">
                  <c:v>105.66</c:v>
                </c:pt>
                <c:pt idx="3014">
                  <c:v>105.66</c:v>
                </c:pt>
                <c:pt idx="3015">
                  <c:v>105.67</c:v>
                </c:pt>
                <c:pt idx="3016">
                  <c:v>105.67</c:v>
                </c:pt>
                <c:pt idx="3017">
                  <c:v>105.68</c:v>
                </c:pt>
                <c:pt idx="3018">
                  <c:v>105.68</c:v>
                </c:pt>
                <c:pt idx="3019">
                  <c:v>105.68</c:v>
                </c:pt>
                <c:pt idx="3020">
                  <c:v>105.68</c:v>
                </c:pt>
                <c:pt idx="3021">
                  <c:v>105.69</c:v>
                </c:pt>
                <c:pt idx="3022">
                  <c:v>105.69</c:v>
                </c:pt>
                <c:pt idx="3023">
                  <c:v>105.69</c:v>
                </c:pt>
                <c:pt idx="3024">
                  <c:v>105.69</c:v>
                </c:pt>
                <c:pt idx="3025">
                  <c:v>105.69</c:v>
                </c:pt>
                <c:pt idx="3026">
                  <c:v>105.68</c:v>
                </c:pt>
                <c:pt idx="3027">
                  <c:v>105.68</c:v>
                </c:pt>
                <c:pt idx="3028">
                  <c:v>105.68</c:v>
                </c:pt>
                <c:pt idx="3029">
                  <c:v>105.68</c:v>
                </c:pt>
                <c:pt idx="3030">
                  <c:v>105.68</c:v>
                </c:pt>
                <c:pt idx="3031">
                  <c:v>105.69</c:v>
                </c:pt>
                <c:pt idx="3032">
                  <c:v>105.69</c:v>
                </c:pt>
                <c:pt idx="3033">
                  <c:v>105.7</c:v>
                </c:pt>
                <c:pt idx="3034">
                  <c:v>105.7</c:v>
                </c:pt>
                <c:pt idx="3035">
                  <c:v>105.7</c:v>
                </c:pt>
                <c:pt idx="3036">
                  <c:v>105.69</c:v>
                </c:pt>
                <c:pt idx="3037">
                  <c:v>105.69</c:v>
                </c:pt>
                <c:pt idx="3038">
                  <c:v>105.69</c:v>
                </c:pt>
                <c:pt idx="3039">
                  <c:v>105.68</c:v>
                </c:pt>
                <c:pt idx="3040">
                  <c:v>105.67</c:v>
                </c:pt>
                <c:pt idx="3041">
                  <c:v>105.66</c:v>
                </c:pt>
                <c:pt idx="3042">
                  <c:v>105.65</c:v>
                </c:pt>
                <c:pt idx="3043">
                  <c:v>105.64</c:v>
                </c:pt>
                <c:pt idx="3044">
                  <c:v>105.63</c:v>
                </c:pt>
                <c:pt idx="3045">
                  <c:v>105.62</c:v>
                </c:pt>
                <c:pt idx="3046">
                  <c:v>105.63</c:v>
                </c:pt>
                <c:pt idx="3047">
                  <c:v>105.64</c:v>
                </c:pt>
                <c:pt idx="3048">
                  <c:v>105.65</c:v>
                </c:pt>
                <c:pt idx="3049">
                  <c:v>105.66</c:v>
                </c:pt>
                <c:pt idx="3050">
                  <c:v>105.68</c:v>
                </c:pt>
                <c:pt idx="3051">
                  <c:v>105.69</c:v>
                </c:pt>
                <c:pt idx="3052">
                  <c:v>105.7</c:v>
                </c:pt>
                <c:pt idx="3053">
                  <c:v>105.71</c:v>
                </c:pt>
                <c:pt idx="3054">
                  <c:v>105.72</c:v>
                </c:pt>
                <c:pt idx="3055">
                  <c:v>105.73</c:v>
                </c:pt>
                <c:pt idx="3056">
                  <c:v>105.73</c:v>
                </c:pt>
                <c:pt idx="3057">
                  <c:v>105.74</c:v>
                </c:pt>
                <c:pt idx="3058">
                  <c:v>105.74</c:v>
                </c:pt>
                <c:pt idx="3059">
                  <c:v>105.73</c:v>
                </c:pt>
                <c:pt idx="3060">
                  <c:v>105.73</c:v>
                </c:pt>
                <c:pt idx="3061">
                  <c:v>105.73</c:v>
                </c:pt>
                <c:pt idx="3062">
                  <c:v>105.73</c:v>
                </c:pt>
                <c:pt idx="3063">
                  <c:v>105.73</c:v>
                </c:pt>
                <c:pt idx="3064">
                  <c:v>105.73</c:v>
                </c:pt>
                <c:pt idx="3065">
                  <c:v>105.73</c:v>
                </c:pt>
                <c:pt idx="3066">
                  <c:v>105.73</c:v>
                </c:pt>
                <c:pt idx="3067">
                  <c:v>105.73</c:v>
                </c:pt>
                <c:pt idx="3068">
                  <c:v>105.73</c:v>
                </c:pt>
                <c:pt idx="3069">
                  <c:v>105.73</c:v>
                </c:pt>
                <c:pt idx="3070">
                  <c:v>105.74</c:v>
                </c:pt>
                <c:pt idx="3071">
                  <c:v>105.74</c:v>
                </c:pt>
                <c:pt idx="3072">
                  <c:v>105.75</c:v>
                </c:pt>
                <c:pt idx="3073">
                  <c:v>105.75</c:v>
                </c:pt>
                <c:pt idx="3074">
                  <c:v>105.75</c:v>
                </c:pt>
                <c:pt idx="3075">
                  <c:v>105.74</c:v>
                </c:pt>
                <c:pt idx="3076">
                  <c:v>105.74</c:v>
                </c:pt>
                <c:pt idx="3077">
                  <c:v>105.74</c:v>
                </c:pt>
                <c:pt idx="3078">
                  <c:v>105.74</c:v>
                </c:pt>
                <c:pt idx="3079">
                  <c:v>105.74</c:v>
                </c:pt>
                <c:pt idx="3080">
                  <c:v>105.74</c:v>
                </c:pt>
                <c:pt idx="3081">
                  <c:v>105.73</c:v>
                </c:pt>
                <c:pt idx="3082">
                  <c:v>105.73</c:v>
                </c:pt>
                <c:pt idx="3083">
                  <c:v>105.72</c:v>
                </c:pt>
                <c:pt idx="3084">
                  <c:v>105.72</c:v>
                </c:pt>
                <c:pt idx="3085">
                  <c:v>105.71</c:v>
                </c:pt>
                <c:pt idx="3086">
                  <c:v>105.71</c:v>
                </c:pt>
                <c:pt idx="3087">
                  <c:v>105.7</c:v>
                </c:pt>
                <c:pt idx="3088">
                  <c:v>105.7</c:v>
                </c:pt>
                <c:pt idx="3089">
                  <c:v>105.7</c:v>
                </c:pt>
                <c:pt idx="3090">
                  <c:v>105.7</c:v>
                </c:pt>
                <c:pt idx="3091">
                  <c:v>105.71</c:v>
                </c:pt>
                <c:pt idx="3092">
                  <c:v>105.71</c:v>
                </c:pt>
                <c:pt idx="3093">
                  <c:v>105.72</c:v>
                </c:pt>
                <c:pt idx="3094">
                  <c:v>105.73</c:v>
                </c:pt>
                <c:pt idx="3095">
                  <c:v>105.74</c:v>
                </c:pt>
                <c:pt idx="3096">
                  <c:v>105.74</c:v>
                </c:pt>
                <c:pt idx="3097">
                  <c:v>105.74</c:v>
                </c:pt>
                <c:pt idx="3098">
                  <c:v>105.73</c:v>
                </c:pt>
                <c:pt idx="3099">
                  <c:v>105.72</c:v>
                </c:pt>
                <c:pt idx="3100">
                  <c:v>105.72</c:v>
                </c:pt>
                <c:pt idx="3101">
                  <c:v>105.71</c:v>
                </c:pt>
                <c:pt idx="3102">
                  <c:v>105.71</c:v>
                </c:pt>
                <c:pt idx="3103">
                  <c:v>105.72</c:v>
                </c:pt>
                <c:pt idx="3104">
                  <c:v>105.72</c:v>
                </c:pt>
                <c:pt idx="3105">
                  <c:v>105.72</c:v>
                </c:pt>
                <c:pt idx="3106">
                  <c:v>105.73</c:v>
                </c:pt>
                <c:pt idx="3107">
                  <c:v>105.73</c:v>
                </c:pt>
                <c:pt idx="3108">
                  <c:v>105.73</c:v>
                </c:pt>
                <c:pt idx="3109">
                  <c:v>105.73</c:v>
                </c:pt>
                <c:pt idx="3110">
                  <c:v>105.73</c:v>
                </c:pt>
                <c:pt idx="3111">
                  <c:v>105.73</c:v>
                </c:pt>
                <c:pt idx="3112">
                  <c:v>105.73</c:v>
                </c:pt>
                <c:pt idx="3113">
                  <c:v>105.73</c:v>
                </c:pt>
                <c:pt idx="3114">
                  <c:v>105.73</c:v>
                </c:pt>
                <c:pt idx="3115">
                  <c:v>105.72</c:v>
                </c:pt>
                <c:pt idx="3116">
                  <c:v>105.72</c:v>
                </c:pt>
                <c:pt idx="3117">
                  <c:v>105.72</c:v>
                </c:pt>
                <c:pt idx="3118">
                  <c:v>105.72</c:v>
                </c:pt>
                <c:pt idx="3119">
                  <c:v>105.72</c:v>
                </c:pt>
                <c:pt idx="3120">
                  <c:v>105.72</c:v>
                </c:pt>
                <c:pt idx="3121">
                  <c:v>105.72</c:v>
                </c:pt>
                <c:pt idx="3122">
                  <c:v>105.72</c:v>
                </c:pt>
                <c:pt idx="3123">
                  <c:v>105.71</c:v>
                </c:pt>
                <c:pt idx="3124">
                  <c:v>105.71</c:v>
                </c:pt>
                <c:pt idx="3125">
                  <c:v>105.71</c:v>
                </c:pt>
                <c:pt idx="3126">
                  <c:v>105.71</c:v>
                </c:pt>
                <c:pt idx="3127">
                  <c:v>105.71</c:v>
                </c:pt>
                <c:pt idx="3128">
                  <c:v>105.7</c:v>
                </c:pt>
                <c:pt idx="3129">
                  <c:v>105.7</c:v>
                </c:pt>
                <c:pt idx="3130">
                  <c:v>105.7</c:v>
                </c:pt>
                <c:pt idx="3131">
                  <c:v>105.69</c:v>
                </c:pt>
                <c:pt idx="3132">
                  <c:v>105.69</c:v>
                </c:pt>
                <c:pt idx="3133">
                  <c:v>105.69</c:v>
                </c:pt>
                <c:pt idx="3134">
                  <c:v>105.69</c:v>
                </c:pt>
                <c:pt idx="3135">
                  <c:v>105.7</c:v>
                </c:pt>
                <c:pt idx="3136">
                  <c:v>105.7</c:v>
                </c:pt>
                <c:pt idx="3137">
                  <c:v>105.7</c:v>
                </c:pt>
                <c:pt idx="3138">
                  <c:v>105.7</c:v>
                </c:pt>
                <c:pt idx="3139">
                  <c:v>105.7</c:v>
                </c:pt>
                <c:pt idx="3140">
                  <c:v>105.7</c:v>
                </c:pt>
                <c:pt idx="3141">
                  <c:v>105.7</c:v>
                </c:pt>
                <c:pt idx="3142">
                  <c:v>105.7</c:v>
                </c:pt>
                <c:pt idx="3143">
                  <c:v>105.69</c:v>
                </c:pt>
                <c:pt idx="3144">
                  <c:v>105.69</c:v>
                </c:pt>
                <c:pt idx="3145">
                  <c:v>105.68</c:v>
                </c:pt>
                <c:pt idx="3146">
                  <c:v>105.67</c:v>
                </c:pt>
                <c:pt idx="3147">
                  <c:v>105.65</c:v>
                </c:pt>
                <c:pt idx="3148">
                  <c:v>105.64</c:v>
                </c:pt>
                <c:pt idx="3149">
                  <c:v>105.64</c:v>
                </c:pt>
                <c:pt idx="3150">
                  <c:v>105.64</c:v>
                </c:pt>
                <c:pt idx="3151">
                  <c:v>105.64</c:v>
                </c:pt>
                <c:pt idx="3152">
                  <c:v>105.65</c:v>
                </c:pt>
                <c:pt idx="3153">
                  <c:v>105.65</c:v>
                </c:pt>
                <c:pt idx="3154">
                  <c:v>105.65</c:v>
                </c:pt>
                <c:pt idx="3155">
                  <c:v>105.65</c:v>
                </c:pt>
                <c:pt idx="3156">
                  <c:v>105.64</c:v>
                </c:pt>
                <c:pt idx="3157">
                  <c:v>105.65</c:v>
                </c:pt>
                <c:pt idx="3158">
                  <c:v>105.65</c:v>
                </c:pt>
                <c:pt idx="3159">
                  <c:v>105.66</c:v>
                </c:pt>
                <c:pt idx="3160">
                  <c:v>105.67</c:v>
                </c:pt>
                <c:pt idx="3161">
                  <c:v>105.68</c:v>
                </c:pt>
                <c:pt idx="3162">
                  <c:v>105.68</c:v>
                </c:pt>
                <c:pt idx="3163">
                  <c:v>105.69</c:v>
                </c:pt>
                <c:pt idx="3164">
                  <c:v>105.69</c:v>
                </c:pt>
                <c:pt idx="3165">
                  <c:v>105.68</c:v>
                </c:pt>
                <c:pt idx="3166">
                  <c:v>105.68</c:v>
                </c:pt>
                <c:pt idx="3167">
                  <c:v>105.68</c:v>
                </c:pt>
                <c:pt idx="3168">
                  <c:v>105.68</c:v>
                </c:pt>
                <c:pt idx="3169">
                  <c:v>105.67</c:v>
                </c:pt>
                <c:pt idx="3170">
                  <c:v>105.66</c:v>
                </c:pt>
                <c:pt idx="3171">
                  <c:v>105.65</c:v>
                </c:pt>
                <c:pt idx="3172">
                  <c:v>105.64</c:v>
                </c:pt>
                <c:pt idx="3173">
                  <c:v>105.64</c:v>
                </c:pt>
                <c:pt idx="3174">
                  <c:v>105.64</c:v>
                </c:pt>
                <c:pt idx="3175">
                  <c:v>105.65</c:v>
                </c:pt>
                <c:pt idx="3176">
                  <c:v>105.66</c:v>
                </c:pt>
                <c:pt idx="3177">
                  <c:v>105.66</c:v>
                </c:pt>
                <c:pt idx="3178">
                  <c:v>105.66</c:v>
                </c:pt>
                <c:pt idx="3179">
                  <c:v>105.66</c:v>
                </c:pt>
                <c:pt idx="3180">
                  <c:v>105.66</c:v>
                </c:pt>
                <c:pt idx="3181">
                  <c:v>105.66</c:v>
                </c:pt>
                <c:pt idx="3182">
                  <c:v>105.66</c:v>
                </c:pt>
                <c:pt idx="3183">
                  <c:v>105.65</c:v>
                </c:pt>
                <c:pt idx="3184">
                  <c:v>105.64</c:v>
                </c:pt>
                <c:pt idx="3185">
                  <c:v>105.63</c:v>
                </c:pt>
                <c:pt idx="3186">
                  <c:v>105.62</c:v>
                </c:pt>
                <c:pt idx="3187">
                  <c:v>105.61</c:v>
                </c:pt>
                <c:pt idx="3188">
                  <c:v>105.6</c:v>
                </c:pt>
                <c:pt idx="3189">
                  <c:v>105.59</c:v>
                </c:pt>
                <c:pt idx="3190">
                  <c:v>105.59</c:v>
                </c:pt>
                <c:pt idx="3191">
                  <c:v>105.59</c:v>
                </c:pt>
                <c:pt idx="3192">
                  <c:v>105.6</c:v>
                </c:pt>
                <c:pt idx="3193">
                  <c:v>105.6</c:v>
                </c:pt>
                <c:pt idx="3194">
                  <c:v>105.59</c:v>
                </c:pt>
                <c:pt idx="3195">
                  <c:v>105.59</c:v>
                </c:pt>
                <c:pt idx="3196">
                  <c:v>105.58</c:v>
                </c:pt>
                <c:pt idx="3197">
                  <c:v>105.57</c:v>
                </c:pt>
                <c:pt idx="3198">
                  <c:v>105.57</c:v>
                </c:pt>
                <c:pt idx="3199">
                  <c:v>105.58</c:v>
                </c:pt>
                <c:pt idx="3200">
                  <c:v>105.58</c:v>
                </c:pt>
                <c:pt idx="3201">
                  <c:v>105.58</c:v>
                </c:pt>
                <c:pt idx="3202">
                  <c:v>105.59</c:v>
                </c:pt>
                <c:pt idx="3203">
                  <c:v>105.59</c:v>
                </c:pt>
                <c:pt idx="3204">
                  <c:v>105.59</c:v>
                </c:pt>
                <c:pt idx="3205">
                  <c:v>105.6</c:v>
                </c:pt>
                <c:pt idx="3206">
                  <c:v>105.6</c:v>
                </c:pt>
                <c:pt idx="3207">
                  <c:v>105.6</c:v>
                </c:pt>
                <c:pt idx="3208">
                  <c:v>105.6</c:v>
                </c:pt>
                <c:pt idx="3209">
                  <c:v>105.59</c:v>
                </c:pt>
                <c:pt idx="3210">
                  <c:v>105.58</c:v>
                </c:pt>
                <c:pt idx="3211">
                  <c:v>105.57</c:v>
                </c:pt>
                <c:pt idx="3212">
                  <c:v>105.56</c:v>
                </c:pt>
                <c:pt idx="3213">
                  <c:v>105.55</c:v>
                </c:pt>
                <c:pt idx="3214">
                  <c:v>105.55</c:v>
                </c:pt>
                <c:pt idx="3215">
                  <c:v>105.56</c:v>
                </c:pt>
                <c:pt idx="3216">
                  <c:v>105.56</c:v>
                </c:pt>
                <c:pt idx="3217">
                  <c:v>105.57</c:v>
                </c:pt>
                <c:pt idx="3218">
                  <c:v>105.57</c:v>
                </c:pt>
                <c:pt idx="3219">
                  <c:v>105.57</c:v>
                </c:pt>
                <c:pt idx="3220">
                  <c:v>105.56</c:v>
                </c:pt>
                <c:pt idx="3221">
                  <c:v>105.56</c:v>
                </c:pt>
                <c:pt idx="3222">
                  <c:v>105.55</c:v>
                </c:pt>
                <c:pt idx="3223">
                  <c:v>105.55</c:v>
                </c:pt>
                <c:pt idx="3224">
                  <c:v>105.54</c:v>
                </c:pt>
                <c:pt idx="3225">
                  <c:v>105.53</c:v>
                </c:pt>
                <c:pt idx="3226">
                  <c:v>105.52</c:v>
                </c:pt>
                <c:pt idx="3227">
                  <c:v>105.51</c:v>
                </c:pt>
                <c:pt idx="3228">
                  <c:v>105.5</c:v>
                </c:pt>
                <c:pt idx="3229">
                  <c:v>105.5</c:v>
                </c:pt>
                <c:pt idx="3230">
                  <c:v>105.5</c:v>
                </c:pt>
                <c:pt idx="3231">
                  <c:v>105.5</c:v>
                </c:pt>
                <c:pt idx="3232">
                  <c:v>105.5</c:v>
                </c:pt>
                <c:pt idx="3233">
                  <c:v>105.49</c:v>
                </c:pt>
                <c:pt idx="3234">
                  <c:v>105.48</c:v>
                </c:pt>
                <c:pt idx="3235">
                  <c:v>105.47</c:v>
                </c:pt>
                <c:pt idx="3236">
                  <c:v>105.46</c:v>
                </c:pt>
                <c:pt idx="3237">
                  <c:v>105.45</c:v>
                </c:pt>
                <c:pt idx="3238">
                  <c:v>105.45</c:v>
                </c:pt>
                <c:pt idx="3239">
                  <c:v>105.46</c:v>
                </c:pt>
                <c:pt idx="3240">
                  <c:v>105.46</c:v>
                </c:pt>
                <c:pt idx="3241">
                  <c:v>105.47</c:v>
                </c:pt>
                <c:pt idx="3242">
                  <c:v>105.48</c:v>
                </c:pt>
                <c:pt idx="3243">
                  <c:v>105.48</c:v>
                </c:pt>
                <c:pt idx="3244">
                  <c:v>105.48</c:v>
                </c:pt>
                <c:pt idx="3245">
                  <c:v>105.47</c:v>
                </c:pt>
                <c:pt idx="3246">
                  <c:v>105.46</c:v>
                </c:pt>
                <c:pt idx="3247">
                  <c:v>105.45</c:v>
                </c:pt>
                <c:pt idx="3248">
                  <c:v>105.44</c:v>
                </c:pt>
                <c:pt idx="3249">
                  <c:v>105.42</c:v>
                </c:pt>
                <c:pt idx="3250">
                  <c:v>105.4</c:v>
                </c:pt>
                <c:pt idx="3251">
                  <c:v>105.38</c:v>
                </c:pt>
                <c:pt idx="3252">
                  <c:v>105.36</c:v>
                </c:pt>
                <c:pt idx="3253">
                  <c:v>105.36</c:v>
                </c:pt>
                <c:pt idx="3254">
                  <c:v>105.35</c:v>
                </c:pt>
                <c:pt idx="3255">
                  <c:v>105.36</c:v>
                </c:pt>
                <c:pt idx="3256">
                  <c:v>105.36</c:v>
                </c:pt>
                <c:pt idx="3257">
                  <c:v>105.36</c:v>
                </c:pt>
                <c:pt idx="3258">
                  <c:v>105.36</c:v>
                </c:pt>
                <c:pt idx="3259">
                  <c:v>105.37</c:v>
                </c:pt>
                <c:pt idx="3260">
                  <c:v>105.37</c:v>
                </c:pt>
                <c:pt idx="3261">
                  <c:v>105.39</c:v>
                </c:pt>
                <c:pt idx="3262">
                  <c:v>105.4</c:v>
                </c:pt>
                <c:pt idx="3263">
                  <c:v>105.41</c:v>
                </c:pt>
                <c:pt idx="3264">
                  <c:v>105.42</c:v>
                </c:pt>
                <c:pt idx="3265">
                  <c:v>105.41</c:v>
                </c:pt>
                <c:pt idx="3266">
                  <c:v>105.4</c:v>
                </c:pt>
                <c:pt idx="3267">
                  <c:v>105.38</c:v>
                </c:pt>
                <c:pt idx="3268">
                  <c:v>105.36</c:v>
                </c:pt>
                <c:pt idx="3269">
                  <c:v>105.33</c:v>
                </c:pt>
                <c:pt idx="3270">
                  <c:v>105.31</c:v>
                </c:pt>
                <c:pt idx="3271">
                  <c:v>105.3</c:v>
                </c:pt>
                <c:pt idx="3272">
                  <c:v>105.28</c:v>
                </c:pt>
                <c:pt idx="3273">
                  <c:v>105.28</c:v>
                </c:pt>
                <c:pt idx="3274">
                  <c:v>105.27</c:v>
                </c:pt>
                <c:pt idx="3275">
                  <c:v>105.27</c:v>
                </c:pt>
                <c:pt idx="3276">
                  <c:v>105.29</c:v>
                </c:pt>
                <c:pt idx="3277">
                  <c:v>105.3</c:v>
                </c:pt>
                <c:pt idx="3278">
                  <c:v>105.33</c:v>
                </c:pt>
                <c:pt idx="3279">
                  <c:v>105.35</c:v>
                </c:pt>
                <c:pt idx="3280">
                  <c:v>105.36</c:v>
                </c:pt>
                <c:pt idx="3281">
                  <c:v>105.37</c:v>
                </c:pt>
                <c:pt idx="3282">
                  <c:v>105.36</c:v>
                </c:pt>
                <c:pt idx="3283">
                  <c:v>105.35</c:v>
                </c:pt>
                <c:pt idx="3284">
                  <c:v>105.34</c:v>
                </c:pt>
                <c:pt idx="3285">
                  <c:v>105.33</c:v>
                </c:pt>
                <c:pt idx="3286">
                  <c:v>105.33</c:v>
                </c:pt>
                <c:pt idx="3287">
                  <c:v>105.33</c:v>
                </c:pt>
                <c:pt idx="3288">
                  <c:v>105.34</c:v>
                </c:pt>
                <c:pt idx="3289">
                  <c:v>105.34</c:v>
                </c:pt>
                <c:pt idx="3290">
                  <c:v>105.35</c:v>
                </c:pt>
                <c:pt idx="3291">
                  <c:v>105.35</c:v>
                </c:pt>
                <c:pt idx="3292">
                  <c:v>105.36</c:v>
                </c:pt>
                <c:pt idx="3293">
                  <c:v>105.37</c:v>
                </c:pt>
                <c:pt idx="3294">
                  <c:v>105.39</c:v>
                </c:pt>
                <c:pt idx="3295">
                  <c:v>105.4</c:v>
                </c:pt>
                <c:pt idx="3296">
                  <c:v>105.42</c:v>
                </c:pt>
                <c:pt idx="3297">
                  <c:v>105.42</c:v>
                </c:pt>
                <c:pt idx="3298">
                  <c:v>105.42</c:v>
                </c:pt>
                <c:pt idx="3299">
                  <c:v>105.41</c:v>
                </c:pt>
                <c:pt idx="3300">
                  <c:v>105.4</c:v>
                </c:pt>
                <c:pt idx="3301">
                  <c:v>105.39</c:v>
                </c:pt>
                <c:pt idx="3302">
                  <c:v>105.39</c:v>
                </c:pt>
                <c:pt idx="3303">
                  <c:v>105.39</c:v>
                </c:pt>
                <c:pt idx="3304">
                  <c:v>105.39</c:v>
                </c:pt>
                <c:pt idx="3305">
                  <c:v>105.4</c:v>
                </c:pt>
                <c:pt idx="3306">
                  <c:v>105.4</c:v>
                </c:pt>
                <c:pt idx="3307">
                  <c:v>105.4</c:v>
                </c:pt>
                <c:pt idx="3308">
                  <c:v>105.4</c:v>
                </c:pt>
                <c:pt idx="3309">
                  <c:v>105.41</c:v>
                </c:pt>
                <c:pt idx="3310">
                  <c:v>105.41</c:v>
                </c:pt>
                <c:pt idx="3311">
                  <c:v>105.42</c:v>
                </c:pt>
                <c:pt idx="3312">
                  <c:v>105.43</c:v>
                </c:pt>
                <c:pt idx="3313">
                  <c:v>105.42</c:v>
                </c:pt>
                <c:pt idx="3314">
                  <c:v>105.42</c:v>
                </c:pt>
                <c:pt idx="3315">
                  <c:v>105.41</c:v>
                </c:pt>
                <c:pt idx="3316">
                  <c:v>105.4</c:v>
                </c:pt>
                <c:pt idx="3317">
                  <c:v>105.4</c:v>
                </c:pt>
                <c:pt idx="3318">
                  <c:v>105.4</c:v>
                </c:pt>
                <c:pt idx="3319">
                  <c:v>105.4</c:v>
                </c:pt>
                <c:pt idx="3320">
                  <c:v>105.4</c:v>
                </c:pt>
                <c:pt idx="3321">
                  <c:v>105.39</c:v>
                </c:pt>
                <c:pt idx="3322">
                  <c:v>105.38</c:v>
                </c:pt>
                <c:pt idx="3323">
                  <c:v>105.37</c:v>
                </c:pt>
                <c:pt idx="3324">
                  <c:v>105.37</c:v>
                </c:pt>
                <c:pt idx="3325">
                  <c:v>105.37</c:v>
                </c:pt>
                <c:pt idx="3326">
                  <c:v>105.37</c:v>
                </c:pt>
                <c:pt idx="3327">
                  <c:v>105.37</c:v>
                </c:pt>
                <c:pt idx="3328">
                  <c:v>105.37</c:v>
                </c:pt>
                <c:pt idx="3329">
                  <c:v>105.36</c:v>
                </c:pt>
                <c:pt idx="3330">
                  <c:v>105.35</c:v>
                </c:pt>
                <c:pt idx="3331">
                  <c:v>105.34</c:v>
                </c:pt>
                <c:pt idx="3332">
                  <c:v>105.32</c:v>
                </c:pt>
                <c:pt idx="3333">
                  <c:v>105.32</c:v>
                </c:pt>
                <c:pt idx="3334">
                  <c:v>105.32</c:v>
                </c:pt>
                <c:pt idx="3335">
                  <c:v>105.33</c:v>
                </c:pt>
                <c:pt idx="3336">
                  <c:v>105.34</c:v>
                </c:pt>
                <c:pt idx="3337">
                  <c:v>105.34</c:v>
                </c:pt>
                <c:pt idx="3338">
                  <c:v>105.35</c:v>
                </c:pt>
                <c:pt idx="3339">
                  <c:v>105.35</c:v>
                </c:pt>
                <c:pt idx="3340">
                  <c:v>105.35</c:v>
                </c:pt>
                <c:pt idx="3341">
                  <c:v>105.34</c:v>
                </c:pt>
                <c:pt idx="3342">
                  <c:v>105.35</c:v>
                </c:pt>
                <c:pt idx="3343">
                  <c:v>105.35</c:v>
                </c:pt>
                <c:pt idx="3344">
                  <c:v>105.36</c:v>
                </c:pt>
                <c:pt idx="3345">
                  <c:v>105.36</c:v>
                </c:pt>
                <c:pt idx="3346">
                  <c:v>105.36</c:v>
                </c:pt>
                <c:pt idx="3347">
                  <c:v>105.35</c:v>
                </c:pt>
                <c:pt idx="3348">
                  <c:v>105.35</c:v>
                </c:pt>
                <c:pt idx="3349">
                  <c:v>105.34</c:v>
                </c:pt>
                <c:pt idx="3350">
                  <c:v>105.32</c:v>
                </c:pt>
                <c:pt idx="3351">
                  <c:v>105.31</c:v>
                </c:pt>
                <c:pt idx="3352">
                  <c:v>105.28</c:v>
                </c:pt>
                <c:pt idx="3353">
                  <c:v>105.26</c:v>
                </c:pt>
                <c:pt idx="3354">
                  <c:v>105.23</c:v>
                </c:pt>
                <c:pt idx="3355">
                  <c:v>105.21</c:v>
                </c:pt>
                <c:pt idx="3356">
                  <c:v>105.2</c:v>
                </c:pt>
                <c:pt idx="3357">
                  <c:v>105.2</c:v>
                </c:pt>
                <c:pt idx="3358">
                  <c:v>105.22</c:v>
                </c:pt>
                <c:pt idx="3359">
                  <c:v>105.24</c:v>
                </c:pt>
                <c:pt idx="3360">
                  <c:v>105.27</c:v>
                </c:pt>
                <c:pt idx="3361">
                  <c:v>105.29</c:v>
                </c:pt>
                <c:pt idx="3362">
                  <c:v>105.3</c:v>
                </c:pt>
                <c:pt idx="3363">
                  <c:v>105.3</c:v>
                </c:pt>
                <c:pt idx="3364">
                  <c:v>105.29</c:v>
                </c:pt>
                <c:pt idx="3365">
                  <c:v>105.28</c:v>
                </c:pt>
                <c:pt idx="3366">
                  <c:v>105.27</c:v>
                </c:pt>
                <c:pt idx="3367">
                  <c:v>105.27</c:v>
                </c:pt>
                <c:pt idx="3368">
                  <c:v>105.26</c:v>
                </c:pt>
                <c:pt idx="3369">
                  <c:v>105.26</c:v>
                </c:pt>
                <c:pt idx="3370">
                  <c:v>105.26</c:v>
                </c:pt>
                <c:pt idx="3371">
                  <c:v>105.25</c:v>
                </c:pt>
                <c:pt idx="3372">
                  <c:v>105.25</c:v>
                </c:pt>
                <c:pt idx="3373">
                  <c:v>105.25</c:v>
                </c:pt>
                <c:pt idx="3374">
                  <c:v>105.26</c:v>
                </c:pt>
                <c:pt idx="3375">
                  <c:v>105.26</c:v>
                </c:pt>
                <c:pt idx="3376">
                  <c:v>105.27</c:v>
                </c:pt>
                <c:pt idx="3377">
                  <c:v>105.28</c:v>
                </c:pt>
                <c:pt idx="3378">
                  <c:v>105.29</c:v>
                </c:pt>
                <c:pt idx="3379">
                  <c:v>105.3</c:v>
                </c:pt>
                <c:pt idx="3380">
                  <c:v>105.3</c:v>
                </c:pt>
                <c:pt idx="3381">
                  <c:v>105.31</c:v>
                </c:pt>
                <c:pt idx="3382">
                  <c:v>105.31</c:v>
                </c:pt>
                <c:pt idx="3383">
                  <c:v>105.31</c:v>
                </c:pt>
                <c:pt idx="3384">
                  <c:v>105.3</c:v>
                </c:pt>
                <c:pt idx="3385">
                  <c:v>105.29</c:v>
                </c:pt>
                <c:pt idx="3386">
                  <c:v>105.27</c:v>
                </c:pt>
                <c:pt idx="3387">
                  <c:v>105.24</c:v>
                </c:pt>
                <c:pt idx="3388">
                  <c:v>105.21</c:v>
                </c:pt>
                <c:pt idx="3389">
                  <c:v>105.2</c:v>
                </c:pt>
                <c:pt idx="3390">
                  <c:v>105.19</c:v>
                </c:pt>
                <c:pt idx="3391">
                  <c:v>105.19</c:v>
                </c:pt>
                <c:pt idx="3392">
                  <c:v>105.2</c:v>
                </c:pt>
                <c:pt idx="3393">
                  <c:v>105.21</c:v>
                </c:pt>
                <c:pt idx="3394">
                  <c:v>105.23</c:v>
                </c:pt>
                <c:pt idx="3395">
                  <c:v>105.25</c:v>
                </c:pt>
                <c:pt idx="3396">
                  <c:v>105.26</c:v>
                </c:pt>
                <c:pt idx="3397">
                  <c:v>105.28</c:v>
                </c:pt>
                <c:pt idx="3398">
                  <c:v>105.29</c:v>
                </c:pt>
                <c:pt idx="3399">
                  <c:v>105.31</c:v>
                </c:pt>
                <c:pt idx="3400">
                  <c:v>105.32</c:v>
                </c:pt>
                <c:pt idx="3401">
                  <c:v>105.33</c:v>
                </c:pt>
                <c:pt idx="3402">
                  <c:v>105.33</c:v>
                </c:pt>
                <c:pt idx="3403">
                  <c:v>105.32</c:v>
                </c:pt>
                <c:pt idx="3404">
                  <c:v>105.32</c:v>
                </c:pt>
                <c:pt idx="3405">
                  <c:v>105.32</c:v>
                </c:pt>
                <c:pt idx="3406">
                  <c:v>105.32</c:v>
                </c:pt>
                <c:pt idx="3407">
                  <c:v>105.32</c:v>
                </c:pt>
                <c:pt idx="3408">
                  <c:v>105.32</c:v>
                </c:pt>
                <c:pt idx="3409">
                  <c:v>105.33</c:v>
                </c:pt>
                <c:pt idx="3410">
                  <c:v>105.34</c:v>
                </c:pt>
                <c:pt idx="3411">
                  <c:v>105.34</c:v>
                </c:pt>
                <c:pt idx="3412">
                  <c:v>105.35</c:v>
                </c:pt>
                <c:pt idx="3413">
                  <c:v>105.36</c:v>
                </c:pt>
                <c:pt idx="3414">
                  <c:v>105.37</c:v>
                </c:pt>
                <c:pt idx="3415">
                  <c:v>105.38</c:v>
                </c:pt>
                <c:pt idx="3416">
                  <c:v>105.38</c:v>
                </c:pt>
                <c:pt idx="3417">
                  <c:v>105.38</c:v>
                </c:pt>
                <c:pt idx="3418">
                  <c:v>105.37</c:v>
                </c:pt>
                <c:pt idx="3419">
                  <c:v>105.37</c:v>
                </c:pt>
                <c:pt idx="3420">
                  <c:v>105.37</c:v>
                </c:pt>
                <c:pt idx="3421">
                  <c:v>105.38</c:v>
                </c:pt>
                <c:pt idx="3422">
                  <c:v>105.39</c:v>
                </c:pt>
                <c:pt idx="3423">
                  <c:v>105.41</c:v>
                </c:pt>
                <c:pt idx="3424">
                  <c:v>105.44</c:v>
                </c:pt>
                <c:pt idx="3425">
                  <c:v>105.46</c:v>
                </c:pt>
                <c:pt idx="3426">
                  <c:v>105.48</c:v>
                </c:pt>
                <c:pt idx="3427">
                  <c:v>105.49</c:v>
                </c:pt>
                <c:pt idx="3428">
                  <c:v>105.5</c:v>
                </c:pt>
                <c:pt idx="3429">
                  <c:v>105.51</c:v>
                </c:pt>
                <c:pt idx="3430">
                  <c:v>105.51</c:v>
                </c:pt>
                <c:pt idx="3431">
                  <c:v>105.51</c:v>
                </c:pt>
                <c:pt idx="3432">
                  <c:v>105.5</c:v>
                </c:pt>
                <c:pt idx="3433">
                  <c:v>105.5</c:v>
                </c:pt>
                <c:pt idx="3434">
                  <c:v>105.5</c:v>
                </c:pt>
                <c:pt idx="3435">
                  <c:v>105.49</c:v>
                </c:pt>
                <c:pt idx="3436">
                  <c:v>105.49</c:v>
                </c:pt>
                <c:pt idx="3437">
                  <c:v>105.49</c:v>
                </c:pt>
                <c:pt idx="3438">
                  <c:v>105.5</c:v>
                </c:pt>
                <c:pt idx="3439">
                  <c:v>105.51</c:v>
                </c:pt>
                <c:pt idx="3440">
                  <c:v>105.51</c:v>
                </c:pt>
                <c:pt idx="3441">
                  <c:v>105.51</c:v>
                </c:pt>
                <c:pt idx="3442">
                  <c:v>105.51</c:v>
                </c:pt>
                <c:pt idx="3443">
                  <c:v>105.51</c:v>
                </c:pt>
                <c:pt idx="3444">
                  <c:v>105.5</c:v>
                </c:pt>
                <c:pt idx="3445">
                  <c:v>105.5</c:v>
                </c:pt>
                <c:pt idx="3446">
                  <c:v>105.5</c:v>
                </c:pt>
                <c:pt idx="3447">
                  <c:v>105.5</c:v>
                </c:pt>
                <c:pt idx="3448">
                  <c:v>105.51</c:v>
                </c:pt>
                <c:pt idx="3449">
                  <c:v>105.51</c:v>
                </c:pt>
                <c:pt idx="3450">
                  <c:v>105.51</c:v>
                </c:pt>
                <c:pt idx="3451">
                  <c:v>105.51</c:v>
                </c:pt>
                <c:pt idx="3452">
                  <c:v>105.51</c:v>
                </c:pt>
                <c:pt idx="3453">
                  <c:v>105.5</c:v>
                </c:pt>
                <c:pt idx="3454">
                  <c:v>105.5</c:v>
                </c:pt>
                <c:pt idx="3455">
                  <c:v>105.5</c:v>
                </c:pt>
                <c:pt idx="3456">
                  <c:v>105.49</c:v>
                </c:pt>
                <c:pt idx="3457">
                  <c:v>105.49</c:v>
                </c:pt>
                <c:pt idx="3458">
                  <c:v>105.49</c:v>
                </c:pt>
                <c:pt idx="3459">
                  <c:v>105.49</c:v>
                </c:pt>
                <c:pt idx="3460">
                  <c:v>105.49</c:v>
                </c:pt>
                <c:pt idx="3461">
                  <c:v>105.49</c:v>
                </c:pt>
                <c:pt idx="3462">
                  <c:v>105.49</c:v>
                </c:pt>
                <c:pt idx="3463">
                  <c:v>105.5</c:v>
                </c:pt>
                <c:pt idx="3464">
                  <c:v>105.5</c:v>
                </c:pt>
                <c:pt idx="3465">
                  <c:v>105.5</c:v>
                </c:pt>
                <c:pt idx="3466">
                  <c:v>105.5</c:v>
                </c:pt>
                <c:pt idx="3467">
                  <c:v>105.49</c:v>
                </c:pt>
                <c:pt idx="3468">
                  <c:v>105.49</c:v>
                </c:pt>
                <c:pt idx="3469">
                  <c:v>105.49</c:v>
                </c:pt>
                <c:pt idx="3470">
                  <c:v>105.49</c:v>
                </c:pt>
                <c:pt idx="3471">
                  <c:v>105.49</c:v>
                </c:pt>
                <c:pt idx="3472">
                  <c:v>105.49</c:v>
                </c:pt>
                <c:pt idx="3473">
                  <c:v>105.49</c:v>
                </c:pt>
                <c:pt idx="3474">
                  <c:v>105.49</c:v>
                </c:pt>
                <c:pt idx="3475">
                  <c:v>105.49</c:v>
                </c:pt>
                <c:pt idx="3476">
                  <c:v>105.49</c:v>
                </c:pt>
                <c:pt idx="3477">
                  <c:v>105.49</c:v>
                </c:pt>
                <c:pt idx="3478">
                  <c:v>105.49</c:v>
                </c:pt>
                <c:pt idx="3479">
                  <c:v>105.5</c:v>
                </c:pt>
                <c:pt idx="3480">
                  <c:v>105.5</c:v>
                </c:pt>
                <c:pt idx="3481">
                  <c:v>105.5</c:v>
                </c:pt>
                <c:pt idx="3482">
                  <c:v>105.5</c:v>
                </c:pt>
                <c:pt idx="3483">
                  <c:v>105.5</c:v>
                </c:pt>
                <c:pt idx="3484">
                  <c:v>105.5</c:v>
                </c:pt>
                <c:pt idx="3485">
                  <c:v>105.5</c:v>
                </c:pt>
                <c:pt idx="3486">
                  <c:v>105.5</c:v>
                </c:pt>
                <c:pt idx="3487">
                  <c:v>105.5</c:v>
                </c:pt>
                <c:pt idx="3488">
                  <c:v>105.49</c:v>
                </c:pt>
                <c:pt idx="3489">
                  <c:v>105.49</c:v>
                </c:pt>
                <c:pt idx="3490">
                  <c:v>105.49</c:v>
                </c:pt>
                <c:pt idx="3491">
                  <c:v>105.49</c:v>
                </c:pt>
                <c:pt idx="3492">
                  <c:v>105.49</c:v>
                </c:pt>
                <c:pt idx="3493">
                  <c:v>105.49</c:v>
                </c:pt>
                <c:pt idx="3494">
                  <c:v>105.49</c:v>
                </c:pt>
                <c:pt idx="3495">
                  <c:v>105.49</c:v>
                </c:pt>
                <c:pt idx="3496">
                  <c:v>105.5</c:v>
                </c:pt>
                <c:pt idx="3497">
                  <c:v>105.5</c:v>
                </c:pt>
                <c:pt idx="3498">
                  <c:v>105.51</c:v>
                </c:pt>
                <c:pt idx="3499">
                  <c:v>105.51</c:v>
                </c:pt>
                <c:pt idx="3500">
                  <c:v>105.52</c:v>
                </c:pt>
                <c:pt idx="3501">
                  <c:v>105.52</c:v>
                </c:pt>
                <c:pt idx="3502">
                  <c:v>105.53</c:v>
                </c:pt>
                <c:pt idx="3503">
                  <c:v>105.53</c:v>
                </c:pt>
                <c:pt idx="3504">
                  <c:v>105.53</c:v>
                </c:pt>
                <c:pt idx="3505">
                  <c:v>105.54</c:v>
                </c:pt>
                <c:pt idx="3506">
                  <c:v>105.54</c:v>
                </c:pt>
                <c:pt idx="3507">
                  <c:v>105.54</c:v>
                </c:pt>
                <c:pt idx="3508">
                  <c:v>105.54</c:v>
                </c:pt>
                <c:pt idx="3509">
                  <c:v>105.54</c:v>
                </c:pt>
                <c:pt idx="3510">
                  <c:v>105.54</c:v>
                </c:pt>
                <c:pt idx="3511">
                  <c:v>105.54</c:v>
                </c:pt>
                <c:pt idx="3512">
                  <c:v>105.53</c:v>
                </c:pt>
                <c:pt idx="3513">
                  <c:v>105.52</c:v>
                </c:pt>
                <c:pt idx="3514">
                  <c:v>105.51</c:v>
                </c:pt>
                <c:pt idx="3515">
                  <c:v>105.51</c:v>
                </c:pt>
                <c:pt idx="3516">
                  <c:v>105.5</c:v>
                </c:pt>
                <c:pt idx="3517">
                  <c:v>105.5</c:v>
                </c:pt>
                <c:pt idx="3518">
                  <c:v>105.5</c:v>
                </c:pt>
                <c:pt idx="3519">
                  <c:v>105.5</c:v>
                </c:pt>
                <c:pt idx="3520">
                  <c:v>105.51</c:v>
                </c:pt>
                <c:pt idx="3521">
                  <c:v>105.51</c:v>
                </c:pt>
                <c:pt idx="3522">
                  <c:v>105.51</c:v>
                </c:pt>
                <c:pt idx="3523">
                  <c:v>105.51</c:v>
                </c:pt>
                <c:pt idx="3524">
                  <c:v>105.51</c:v>
                </c:pt>
                <c:pt idx="3525">
                  <c:v>105.51</c:v>
                </c:pt>
                <c:pt idx="3526">
                  <c:v>105.51</c:v>
                </c:pt>
                <c:pt idx="3527">
                  <c:v>105.51</c:v>
                </c:pt>
                <c:pt idx="3528">
                  <c:v>105.5</c:v>
                </c:pt>
                <c:pt idx="3529">
                  <c:v>105.5</c:v>
                </c:pt>
                <c:pt idx="3530">
                  <c:v>105.5</c:v>
                </c:pt>
                <c:pt idx="3531">
                  <c:v>105.49</c:v>
                </c:pt>
                <c:pt idx="3532">
                  <c:v>105.49</c:v>
                </c:pt>
                <c:pt idx="3533">
                  <c:v>105.49</c:v>
                </c:pt>
                <c:pt idx="3534">
                  <c:v>105.49</c:v>
                </c:pt>
                <c:pt idx="3535">
                  <c:v>105.49</c:v>
                </c:pt>
                <c:pt idx="3536">
                  <c:v>105.5</c:v>
                </c:pt>
                <c:pt idx="3537">
                  <c:v>105.5</c:v>
                </c:pt>
                <c:pt idx="3538">
                  <c:v>105.5</c:v>
                </c:pt>
                <c:pt idx="3539">
                  <c:v>105.5</c:v>
                </c:pt>
                <c:pt idx="3540">
                  <c:v>105.5</c:v>
                </c:pt>
                <c:pt idx="3541">
                  <c:v>105.5</c:v>
                </c:pt>
                <c:pt idx="3542">
                  <c:v>105.51</c:v>
                </c:pt>
                <c:pt idx="3543">
                  <c:v>105.51</c:v>
                </c:pt>
                <c:pt idx="3544">
                  <c:v>105.51</c:v>
                </c:pt>
                <c:pt idx="3545">
                  <c:v>105.51</c:v>
                </c:pt>
                <c:pt idx="3546">
                  <c:v>105.51</c:v>
                </c:pt>
                <c:pt idx="3547">
                  <c:v>105.51</c:v>
                </c:pt>
                <c:pt idx="3548">
                  <c:v>105.51</c:v>
                </c:pt>
                <c:pt idx="3549">
                  <c:v>105.51</c:v>
                </c:pt>
                <c:pt idx="3550">
                  <c:v>105.51</c:v>
                </c:pt>
                <c:pt idx="3551">
                  <c:v>105.52</c:v>
                </c:pt>
                <c:pt idx="3552">
                  <c:v>105.52</c:v>
                </c:pt>
                <c:pt idx="3553">
                  <c:v>105.51</c:v>
                </c:pt>
                <c:pt idx="3554">
                  <c:v>105.51</c:v>
                </c:pt>
                <c:pt idx="3555">
                  <c:v>105.51</c:v>
                </c:pt>
                <c:pt idx="3556">
                  <c:v>105.51</c:v>
                </c:pt>
                <c:pt idx="3557">
                  <c:v>105.51</c:v>
                </c:pt>
                <c:pt idx="3558">
                  <c:v>105.51</c:v>
                </c:pt>
                <c:pt idx="3559">
                  <c:v>105.51</c:v>
                </c:pt>
                <c:pt idx="3560">
                  <c:v>105.51</c:v>
                </c:pt>
                <c:pt idx="3561">
                  <c:v>105.51</c:v>
                </c:pt>
                <c:pt idx="3562">
                  <c:v>105.51</c:v>
                </c:pt>
                <c:pt idx="3563">
                  <c:v>105.5</c:v>
                </c:pt>
                <c:pt idx="3564">
                  <c:v>105.5</c:v>
                </c:pt>
                <c:pt idx="3565">
                  <c:v>105.5</c:v>
                </c:pt>
                <c:pt idx="3566">
                  <c:v>105.49</c:v>
                </c:pt>
                <c:pt idx="3567">
                  <c:v>105.5</c:v>
                </c:pt>
                <c:pt idx="3568">
                  <c:v>105.5</c:v>
                </c:pt>
                <c:pt idx="3569">
                  <c:v>105.5</c:v>
                </c:pt>
                <c:pt idx="3570">
                  <c:v>105.5</c:v>
                </c:pt>
                <c:pt idx="3571">
                  <c:v>105.5</c:v>
                </c:pt>
                <c:pt idx="3572">
                  <c:v>105.5</c:v>
                </c:pt>
                <c:pt idx="3573">
                  <c:v>105.51</c:v>
                </c:pt>
                <c:pt idx="3574">
                  <c:v>105.51</c:v>
                </c:pt>
                <c:pt idx="3575">
                  <c:v>105.52</c:v>
                </c:pt>
                <c:pt idx="3576">
                  <c:v>105.53</c:v>
                </c:pt>
                <c:pt idx="3577">
                  <c:v>105.53</c:v>
                </c:pt>
                <c:pt idx="3578">
                  <c:v>105.53</c:v>
                </c:pt>
                <c:pt idx="3579">
                  <c:v>105.53</c:v>
                </c:pt>
                <c:pt idx="3580">
                  <c:v>105.52</c:v>
                </c:pt>
                <c:pt idx="3581">
                  <c:v>105.52</c:v>
                </c:pt>
                <c:pt idx="3582">
                  <c:v>105.51</c:v>
                </c:pt>
                <c:pt idx="3583">
                  <c:v>105.51</c:v>
                </c:pt>
                <c:pt idx="3584">
                  <c:v>105.51</c:v>
                </c:pt>
                <c:pt idx="3585">
                  <c:v>105.51</c:v>
                </c:pt>
                <c:pt idx="3586">
                  <c:v>105.51</c:v>
                </c:pt>
                <c:pt idx="3587">
                  <c:v>105.51</c:v>
                </c:pt>
                <c:pt idx="3588">
                  <c:v>105.51</c:v>
                </c:pt>
                <c:pt idx="3589">
                  <c:v>105.5</c:v>
                </c:pt>
                <c:pt idx="3590">
                  <c:v>105.5</c:v>
                </c:pt>
                <c:pt idx="3591">
                  <c:v>105.5</c:v>
                </c:pt>
                <c:pt idx="3592">
                  <c:v>105.49</c:v>
                </c:pt>
                <c:pt idx="3593">
                  <c:v>105.48</c:v>
                </c:pt>
                <c:pt idx="3594">
                  <c:v>105.47</c:v>
                </c:pt>
                <c:pt idx="3595">
                  <c:v>105.45</c:v>
                </c:pt>
                <c:pt idx="3596">
                  <c:v>105.44</c:v>
                </c:pt>
                <c:pt idx="3597">
                  <c:v>105.43</c:v>
                </c:pt>
                <c:pt idx="3598">
                  <c:v>105.42</c:v>
                </c:pt>
                <c:pt idx="3599">
                  <c:v>105.42</c:v>
                </c:pt>
                <c:pt idx="3600">
                  <c:v>105.41</c:v>
                </c:pt>
                <c:pt idx="3601">
                  <c:v>105.41</c:v>
                </c:pt>
                <c:pt idx="3602">
                  <c:v>105.4</c:v>
                </c:pt>
                <c:pt idx="3603">
                  <c:v>105.39</c:v>
                </c:pt>
                <c:pt idx="3604">
                  <c:v>105.39</c:v>
                </c:pt>
                <c:pt idx="3605">
                  <c:v>105.39</c:v>
                </c:pt>
                <c:pt idx="3606">
                  <c:v>105.39</c:v>
                </c:pt>
                <c:pt idx="3607">
                  <c:v>105.39</c:v>
                </c:pt>
                <c:pt idx="3608">
                  <c:v>105.4</c:v>
                </c:pt>
                <c:pt idx="3609">
                  <c:v>105.4</c:v>
                </c:pt>
                <c:pt idx="3610">
                  <c:v>105.39</c:v>
                </c:pt>
                <c:pt idx="3611">
                  <c:v>105.38</c:v>
                </c:pt>
                <c:pt idx="3612">
                  <c:v>105.38</c:v>
                </c:pt>
                <c:pt idx="3613">
                  <c:v>105.37</c:v>
                </c:pt>
                <c:pt idx="3614">
                  <c:v>105.36</c:v>
                </c:pt>
                <c:pt idx="3615">
                  <c:v>105.36</c:v>
                </c:pt>
                <c:pt idx="3616">
                  <c:v>105.35</c:v>
                </c:pt>
                <c:pt idx="3617">
                  <c:v>105.35</c:v>
                </c:pt>
                <c:pt idx="3618">
                  <c:v>105.35</c:v>
                </c:pt>
                <c:pt idx="3619">
                  <c:v>105.35</c:v>
                </c:pt>
                <c:pt idx="3620">
                  <c:v>105.35</c:v>
                </c:pt>
                <c:pt idx="3621">
                  <c:v>105.35</c:v>
                </c:pt>
                <c:pt idx="3622">
                  <c:v>105.36</c:v>
                </c:pt>
                <c:pt idx="3623">
                  <c:v>105.36</c:v>
                </c:pt>
                <c:pt idx="3624">
                  <c:v>105.35</c:v>
                </c:pt>
                <c:pt idx="3625">
                  <c:v>105.35</c:v>
                </c:pt>
                <c:pt idx="3626">
                  <c:v>105.34</c:v>
                </c:pt>
                <c:pt idx="3627">
                  <c:v>105.33</c:v>
                </c:pt>
                <c:pt idx="3628">
                  <c:v>105.32</c:v>
                </c:pt>
                <c:pt idx="3629">
                  <c:v>105.32</c:v>
                </c:pt>
                <c:pt idx="3630">
                  <c:v>105.31</c:v>
                </c:pt>
                <c:pt idx="3631">
                  <c:v>105.31</c:v>
                </c:pt>
                <c:pt idx="3632">
                  <c:v>105.3</c:v>
                </c:pt>
                <c:pt idx="3633">
                  <c:v>105.29</c:v>
                </c:pt>
                <c:pt idx="3634">
                  <c:v>105.28</c:v>
                </c:pt>
                <c:pt idx="3635">
                  <c:v>105.27</c:v>
                </c:pt>
                <c:pt idx="3636">
                  <c:v>105.26</c:v>
                </c:pt>
                <c:pt idx="3637">
                  <c:v>105.25</c:v>
                </c:pt>
                <c:pt idx="3638">
                  <c:v>105.24</c:v>
                </c:pt>
                <c:pt idx="3639">
                  <c:v>105.24</c:v>
                </c:pt>
                <c:pt idx="3640">
                  <c:v>105.23</c:v>
                </c:pt>
                <c:pt idx="3641">
                  <c:v>105.21</c:v>
                </c:pt>
                <c:pt idx="3642">
                  <c:v>105.19</c:v>
                </c:pt>
                <c:pt idx="3643">
                  <c:v>105.16</c:v>
                </c:pt>
                <c:pt idx="3644">
                  <c:v>105.13</c:v>
                </c:pt>
                <c:pt idx="3645">
                  <c:v>105.11</c:v>
                </c:pt>
                <c:pt idx="3646">
                  <c:v>105.09</c:v>
                </c:pt>
                <c:pt idx="3647">
                  <c:v>105.08</c:v>
                </c:pt>
                <c:pt idx="3648">
                  <c:v>105.07</c:v>
                </c:pt>
                <c:pt idx="3649">
                  <c:v>105.07</c:v>
                </c:pt>
                <c:pt idx="3650">
                  <c:v>105.08</c:v>
                </c:pt>
                <c:pt idx="3651">
                  <c:v>105.09</c:v>
                </c:pt>
                <c:pt idx="3652">
                  <c:v>105.1</c:v>
                </c:pt>
                <c:pt idx="3653">
                  <c:v>105.11</c:v>
                </c:pt>
                <c:pt idx="3654">
                  <c:v>105.12</c:v>
                </c:pt>
                <c:pt idx="3655">
                  <c:v>105.14</c:v>
                </c:pt>
                <c:pt idx="3656">
                  <c:v>105.14</c:v>
                </c:pt>
                <c:pt idx="3657">
                  <c:v>105.14</c:v>
                </c:pt>
                <c:pt idx="3658">
                  <c:v>105.14</c:v>
                </c:pt>
                <c:pt idx="3659">
                  <c:v>105.13</c:v>
                </c:pt>
                <c:pt idx="3660">
                  <c:v>105.11</c:v>
                </c:pt>
                <c:pt idx="3661">
                  <c:v>105.1</c:v>
                </c:pt>
                <c:pt idx="3662">
                  <c:v>105.09</c:v>
                </c:pt>
                <c:pt idx="3663">
                  <c:v>105.09</c:v>
                </c:pt>
                <c:pt idx="3664">
                  <c:v>105.09</c:v>
                </c:pt>
                <c:pt idx="3665">
                  <c:v>105.1</c:v>
                </c:pt>
                <c:pt idx="3666">
                  <c:v>105.11</c:v>
                </c:pt>
                <c:pt idx="3667">
                  <c:v>105.13</c:v>
                </c:pt>
                <c:pt idx="3668">
                  <c:v>105.14</c:v>
                </c:pt>
                <c:pt idx="3669">
                  <c:v>105.16</c:v>
                </c:pt>
                <c:pt idx="3670">
                  <c:v>105.18</c:v>
                </c:pt>
                <c:pt idx="3671">
                  <c:v>105.2</c:v>
                </c:pt>
                <c:pt idx="3672">
                  <c:v>105.21</c:v>
                </c:pt>
                <c:pt idx="3673">
                  <c:v>105.22</c:v>
                </c:pt>
                <c:pt idx="3674">
                  <c:v>105.23</c:v>
                </c:pt>
                <c:pt idx="3675">
                  <c:v>105.23</c:v>
                </c:pt>
                <c:pt idx="3676">
                  <c:v>105.23</c:v>
                </c:pt>
                <c:pt idx="3677">
                  <c:v>105.23</c:v>
                </c:pt>
                <c:pt idx="3678">
                  <c:v>105.22</c:v>
                </c:pt>
                <c:pt idx="3679">
                  <c:v>105.21</c:v>
                </c:pt>
                <c:pt idx="3680">
                  <c:v>105.2</c:v>
                </c:pt>
                <c:pt idx="3681">
                  <c:v>105.18</c:v>
                </c:pt>
                <c:pt idx="3682">
                  <c:v>105.16</c:v>
                </c:pt>
                <c:pt idx="3683">
                  <c:v>105.14</c:v>
                </c:pt>
                <c:pt idx="3684">
                  <c:v>105.13</c:v>
                </c:pt>
                <c:pt idx="3685">
                  <c:v>105.12</c:v>
                </c:pt>
                <c:pt idx="3686">
                  <c:v>105.12</c:v>
                </c:pt>
                <c:pt idx="3687">
                  <c:v>105.14</c:v>
                </c:pt>
                <c:pt idx="3688">
                  <c:v>105.15</c:v>
                </c:pt>
                <c:pt idx="3689">
                  <c:v>105.17</c:v>
                </c:pt>
                <c:pt idx="3690">
                  <c:v>105.18</c:v>
                </c:pt>
                <c:pt idx="3691">
                  <c:v>105.2</c:v>
                </c:pt>
                <c:pt idx="3692">
                  <c:v>105.2</c:v>
                </c:pt>
                <c:pt idx="3693">
                  <c:v>105.21</c:v>
                </c:pt>
                <c:pt idx="3694">
                  <c:v>105.21</c:v>
                </c:pt>
                <c:pt idx="3695">
                  <c:v>105.22</c:v>
                </c:pt>
                <c:pt idx="3696">
                  <c:v>105.22</c:v>
                </c:pt>
                <c:pt idx="3697">
                  <c:v>105.22</c:v>
                </c:pt>
                <c:pt idx="3698">
                  <c:v>105.22</c:v>
                </c:pt>
                <c:pt idx="3699">
                  <c:v>105.21</c:v>
                </c:pt>
                <c:pt idx="3700">
                  <c:v>105.21</c:v>
                </c:pt>
                <c:pt idx="3701">
                  <c:v>105.21</c:v>
                </c:pt>
                <c:pt idx="3702">
                  <c:v>105.21</c:v>
                </c:pt>
                <c:pt idx="3703">
                  <c:v>105.22</c:v>
                </c:pt>
                <c:pt idx="3704">
                  <c:v>105.22</c:v>
                </c:pt>
                <c:pt idx="3705">
                  <c:v>105.22</c:v>
                </c:pt>
                <c:pt idx="3706">
                  <c:v>105.22</c:v>
                </c:pt>
                <c:pt idx="3707">
                  <c:v>105.22</c:v>
                </c:pt>
                <c:pt idx="3708">
                  <c:v>105.22</c:v>
                </c:pt>
                <c:pt idx="3709">
                  <c:v>105.22</c:v>
                </c:pt>
                <c:pt idx="3710">
                  <c:v>105.23</c:v>
                </c:pt>
                <c:pt idx="3711">
                  <c:v>105.23</c:v>
                </c:pt>
                <c:pt idx="3712">
                  <c:v>105.23</c:v>
                </c:pt>
                <c:pt idx="3713">
                  <c:v>105.23</c:v>
                </c:pt>
                <c:pt idx="3714">
                  <c:v>105.23</c:v>
                </c:pt>
                <c:pt idx="3715">
                  <c:v>105.23</c:v>
                </c:pt>
                <c:pt idx="3716">
                  <c:v>105.22</c:v>
                </c:pt>
                <c:pt idx="3717">
                  <c:v>105.23</c:v>
                </c:pt>
                <c:pt idx="3718">
                  <c:v>105.23</c:v>
                </c:pt>
                <c:pt idx="3719">
                  <c:v>105.23</c:v>
                </c:pt>
                <c:pt idx="3720">
                  <c:v>105.23</c:v>
                </c:pt>
                <c:pt idx="3721">
                  <c:v>105.23</c:v>
                </c:pt>
                <c:pt idx="3722">
                  <c:v>105.23</c:v>
                </c:pt>
                <c:pt idx="3723">
                  <c:v>105.23</c:v>
                </c:pt>
                <c:pt idx="3724">
                  <c:v>105.22</c:v>
                </c:pt>
                <c:pt idx="3725">
                  <c:v>105.22</c:v>
                </c:pt>
                <c:pt idx="3726">
                  <c:v>105.22</c:v>
                </c:pt>
                <c:pt idx="3727">
                  <c:v>105.22</c:v>
                </c:pt>
                <c:pt idx="3728">
                  <c:v>105.22</c:v>
                </c:pt>
                <c:pt idx="3729">
                  <c:v>105.23</c:v>
                </c:pt>
                <c:pt idx="3730">
                  <c:v>105.23</c:v>
                </c:pt>
                <c:pt idx="3731">
                  <c:v>105.23</c:v>
                </c:pt>
                <c:pt idx="3732">
                  <c:v>105.23</c:v>
                </c:pt>
                <c:pt idx="3733">
                  <c:v>105.23</c:v>
                </c:pt>
                <c:pt idx="3734">
                  <c:v>105.22</c:v>
                </c:pt>
                <c:pt idx="3735">
                  <c:v>105.22</c:v>
                </c:pt>
                <c:pt idx="3736">
                  <c:v>105.21</c:v>
                </c:pt>
                <c:pt idx="3737">
                  <c:v>105.21</c:v>
                </c:pt>
                <c:pt idx="3738">
                  <c:v>105.21</c:v>
                </c:pt>
                <c:pt idx="3739">
                  <c:v>105.2</c:v>
                </c:pt>
                <c:pt idx="3740">
                  <c:v>105.2</c:v>
                </c:pt>
                <c:pt idx="3741">
                  <c:v>105.21</c:v>
                </c:pt>
                <c:pt idx="3742">
                  <c:v>105.21</c:v>
                </c:pt>
                <c:pt idx="3743">
                  <c:v>105.21</c:v>
                </c:pt>
                <c:pt idx="3744">
                  <c:v>105.22</c:v>
                </c:pt>
                <c:pt idx="3745">
                  <c:v>105.22</c:v>
                </c:pt>
                <c:pt idx="3746">
                  <c:v>105.22</c:v>
                </c:pt>
                <c:pt idx="3747">
                  <c:v>105.22</c:v>
                </c:pt>
                <c:pt idx="3748">
                  <c:v>105.22</c:v>
                </c:pt>
                <c:pt idx="3749">
                  <c:v>105.23</c:v>
                </c:pt>
                <c:pt idx="3750">
                  <c:v>105.23</c:v>
                </c:pt>
                <c:pt idx="3751">
                  <c:v>105.24</c:v>
                </c:pt>
                <c:pt idx="3752">
                  <c:v>105.24</c:v>
                </c:pt>
                <c:pt idx="3753">
                  <c:v>105.25</c:v>
                </c:pt>
                <c:pt idx="3754">
                  <c:v>105.25</c:v>
                </c:pt>
                <c:pt idx="3755">
                  <c:v>105.25</c:v>
                </c:pt>
                <c:pt idx="3756">
                  <c:v>105.25</c:v>
                </c:pt>
                <c:pt idx="3757">
                  <c:v>105.25</c:v>
                </c:pt>
                <c:pt idx="3758">
                  <c:v>105.25</c:v>
                </c:pt>
                <c:pt idx="3759">
                  <c:v>105.25</c:v>
                </c:pt>
                <c:pt idx="3760">
                  <c:v>105.25</c:v>
                </c:pt>
                <c:pt idx="3761">
                  <c:v>105.25</c:v>
                </c:pt>
                <c:pt idx="3762">
                  <c:v>105.24</c:v>
                </c:pt>
                <c:pt idx="3763">
                  <c:v>105.25</c:v>
                </c:pt>
                <c:pt idx="3764">
                  <c:v>105.25</c:v>
                </c:pt>
                <c:pt idx="3765">
                  <c:v>105.25</c:v>
                </c:pt>
                <c:pt idx="3766">
                  <c:v>105.26</c:v>
                </c:pt>
                <c:pt idx="3767">
                  <c:v>105.27</c:v>
                </c:pt>
                <c:pt idx="3768">
                  <c:v>105.28</c:v>
                </c:pt>
                <c:pt idx="3769">
                  <c:v>105.29</c:v>
                </c:pt>
                <c:pt idx="3770">
                  <c:v>105.29</c:v>
                </c:pt>
                <c:pt idx="3771">
                  <c:v>105.29</c:v>
                </c:pt>
                <c:pt idx="3772">
                  <c:v>105.3</c:v>
                </c:pt>
                <c:pt idx="3773">
                  <c:v>105.3</c:v>
                </c:pt>
                <c:pt idx="3774">
                  <c:v>105.3</c:v>
                </c:pt>
                <c:pt idx="3775">
                  <c:v>105.31</c:v>
                </c:pt>
                <c:pt idx="3776">
                  <c:v>105.32</c:v>
                </c:pt>
                <c:pt idx="3777">
                  <c:v>105.33</c:v>
                </c:pt>
                <c:pt idx="3778">
                  <c:v>105.33</c:v>
                </c:pt>
                <c:pt idx="3779">
                  <c:v>105.33</c:v>
                </c:pt>
                <c:pt idx="3780">
                  <c:v>105.33</c:v>
                </c:pt>
                <c:pt idx="3781">
                  <c:v>105.33</c:v>
                </c:pt>
                <c:pt idx="3782">
                  <c:v>105.33</c:v>
                </c:pt>
                <c:pt idx="3783">
                  <c:v>105.32</c:v>
                </c:pt>
                <c:pt idx="3784">
                  <c:v>105.32</c:v>
                </c:pt>
                <c:pt idx="3785">
                  <c:v>105.32</c:v>
                </c:pt>
                <c:pt idx="3786">
                  <c:v>105.32</c:v>
                </c:pt>
                <c:pt idx="3787">
                  <c:v>105.32</c:v>
                </c:pt>
                <c:pt idx="3788">
                  <c:v>105.32</c:v>
                </c:pt>
                <c:pt idx="3789">
                  <c:v>105.32</c:v>
                </c:pt>
                <c:pt idx="3790">
                  <c:v>105.32</c:v>
                </c:pt>
                <c:pt idx="3791">
                  <c:v>105.32</c:v>
                </c:pt>
                <c:pt idx="3792">
                  <c:v>105.31</c:v>
                </c:pt>
                <c:pt idx="3793">
                  <c:v>105.31</c:v>
                </c:pt>
                <c:pt idx="3794">
                  <c:v>105.3</c:v>
                </c:pt>
                <c:pt idx="3795">
                  <c:v>105.29</c:v>
                </c:pt>
                <c:pt idx="3796">
                  <c:v>105.29</c:v>
                </c:pt>
                <c:pt idx="3797">
                  <c:v>105.29</c:v>
                </c:pt>
                <c:pt idx="3798">
                  <c:v>105.29</c:v>
                </c:pt>
                <c:pt idx="3799">
                  <c:v>105.29</c:v>
                </c:pt>
                <c:pt idx="3800">
                  <c:v>105.3</c:v>
                </c:pt>
                <c:pt idx="3801">
                  <c:v>105.31</c:v>
                </c:pt>
                <c:pt idx="3802">
                  <c:v>105.32</c:v>
                </c:pt>
                <c:pt idx="3803">
                  <c:v>105.33</c:v>
                </c:pt>
                <c:pt idx="3804">
                  <c:v>105.33</c:v>
                </c:pt>
                <c:pt idx="3805">
                  <c:v>105.34</c:v>
                </c:pt>
                <c:pt idx="3806">
                  <c:v>105.34</c:v>
                </c:pt>
                <c:pt idx="3807">
                  <c:v>105.35</c:v>
                </c:pt>
                <c:pt idx="3808">
                  <c:v>105.35</c:v>
                </c:pt>
                <c:pt idx="3809">
                  <c:v>105.35</c:v>
                </c:pt>
                <c:pt idx="3810">
                  <c:v>105.35</c:v>
                </c:pt>
                <c:pt idx="3811">
                  <c:v>105.35</c:v>
                </c:pt>
                <c:pt idx="3812">
                  <c:v>105.36</c:v>
                </c:pt>
                <c:pt idx="3813">
                  <c:v>105.36</c:v>
                </c:pt>
                <c:pt idx="3814">
                  <c:v>105.36</c:v>
                </c:pt>
                <c:pt idx="3815">
                  <c:v>105.36</c:v>
                </c:pt>
                <c:pt idx="3816">
                  <c:v>105.36</c:v>
                </c:pt>
                <c:pt idx="3817">
                  <c:v>105.36</c:v>
                </c:pt>
                <c:pt idx="3818">
                  <c:v>105.36</c:v>
                </c:pt>
                <c:pt idx="3819">
                  <c:v>105.35</c:v>
                </c:pt>
                <c:pt idx="3820">
                  <c:v>105.35</c:v>
                </c:pt>
                <c:pt idx="3821">
                  <c:v>105.35</c:v>
                </c:pt>
                <c:pt idx="3822">
                  <c:v>105.34</c:v>
                </c:pt>
                <c:pt idx="3823">
                  <c:v>105.34</c:v>
                </c:pt>
                <c:pt idx="3824">
                  <c:v>105.34</c:v>
                </c:pt>
                <c:pt idx="3825">
                  <c:v>105.34</c:v>
                </c:pt>
                <c:pt idx="3826">
                  <c:v>105.33</c:v>
                </c:pt>
                <c:pt idx="3827">
                  <c:v>105.33</c:v>
                </c:pt>
                <c:pt idx="3828">
                  <c:v>105.33</c:v>
                </c:pt>
                <c:pt idx="3829">
                  <c:v>105.33</c:v>
                </c:pt>
                <c:pt idx="3830">
                  <c:v>105.34</c:v>
                </c:pt>
                <c:pt idx="3831">
                  <c:v>105.34</c:v>
                </c:pt>
                <c:pt idx="3832">
                  <c:v>105.34</c:v>
                </c:pt>
                <c:pt idx="3833">
                  <c:v>105.35</c:v>
                </c:pt>
                <c:pt idx="3834">
                  <c:v>105.35</c:v>
                </c:pt>
                <c:pt idx="3835">
                  <c:v>105.35</c:v>
                </c:pt>
                <c:pt idx="3836">
                  <c:v>105.35</c:v>
                </c:pt>
                <c:pt idx="3837">
                  <c:v>105.35</c:v>
                </c:pt>
                <c:pt idx="3838">
                  <c:v>105.35</c:v>
                </c:pt>
                <c:pt idx="3839">
                  <c:v>105.36</c:v>
                </c:pt>
                <c:pt idx="3840">
                  <c:v>105.36</c:v>
                </c:pt>
                <c:pt idx="3841">
                  <c:v>105.36</c:v>
                </c:pt>
                <c:pt idx="3842">
                  <c:v>105.35</c:v>
                </c:pt>
                <c:pt idx="3843">
                  <c:v>105.35</c:v>
                </c:pt>
                <c:pt idx="3844">
                  <c:v>105.34</c:v>
                </c:pt>
                <c:pt idx="3845">
                  <c:v>105.34</c:v>
                </c:pt>
                <c:pt idx="3846">
                  <c:v>105.33</c:v>
                </c:pt>
                <c:pt idx="3847">
                  <c:v>105.33</c:v>
                </c:pt>
                <c:pt idx="3848">
                  <c:v>105.33</c:v>
                </c:pt>
                <c:pt idx="3849">
                  <c:v>105.33</c:v>
                </c:pt>
                <c:pt idx="3850">
                  <c:v>105.34</c:v>
                </c:pt>
                <c:pt idx="3851">
                  <c:v>105.34</c:v>
                </c:pt>
                <c:pt idx="3852">
                  <c:v>105.34</c:v>
                </c:pt>
                <c:pt idx="3853">
                  <c:v>105.34</c:v>
                </c:pt>
                <c:pt idx="3854">
                  <c:v>105.34</c:v>
                </c:pt>
                <c:pt idx="3855">
                  <c:v>105.35</c:v>
                </c:pt>
                <c:pt idx="3856">
                  <c:v>105.35</c:v>
                </c:pt>
                <c:pt idx="3857">
                  <c:v>105.35</c:v>
                </c:pt>
                <c:pt idx="3858">
                  <c:v>105.35</c:v>
                </c:pt>
                <c:pt idx="3859">
                  <c:v>105.35</c:v>
                </c:pt>
                <c:pt idx="3860">
                  <c:v>105.35</c:v>
                </c:pt>
                <c:pt idx="3861">
                  <c:v>105.36</c:v>
                </c:pt>
                <c:pt idx="3862">
                  <c:v>105.37</c:v>
                </c:pt>
                <c:pt idx="3863">
                  <c:v>105.37</c:v>
                </c:pt>
                <c:pt idx="3864">
                  <c:v>105.38</c:v>
                </c:pt>
                <c:pt idx="3865">
                  <c:v>105.38</c:v>
                </c:pt>
                <c:pt idx="3866">
                  <c:v>105.39</c:v>
                </c:pt>
                <c:pt idx="3867">
                  <c:v>105.39</c:v>
                </c:pt>
                <c:pt idx="3868">
                  <c:v>105.39</c:v>
                </c:pt>
                <c:pt idx="3869">
                  <c:v>105.38</c:v>
                </c:pt>
                <c:pt idx="3870">
                  <c:v>105.38</c:v>
                </c:pt>
                <c:pt idx="3871">
                  <c:v>105.38</c:v>
                </c:pt>
                <c:pt idx="3872">
                  <c:v>105.38</c:v>
                </c:pt>
                <c:pt idx="3873">
                  <c:v>105.37</c:v>
                </c:pt>
                <c:pt idx="3874">
                  <c:v>105.37</c:v>
                </c:pt>
                <c:pt idx="3875">
                  <c:v>105.37</c:v>
                </c:pt>
                <c:pt idx="3876">
                  <c:v>105.37</c:v>
                </c:pt>
                <c:pt idx="3877">
                  <c:v>105.37</c:v>
                </c:pt>
                <c:pt idx="3878">
                  <c:v>105.38</c:v>
                </c:pt>
                <c:pt idx="3879">
                  <c:v>105.38</c:v>
                </c:pt>
                <c:pt idx="3880">
                  <c:v>105.38</c:v>
                </c:pt>
                <c:pt idx="3881">
                  <c:v>105.38</c:v>
                </c:pt>
                <c:pt idx="3882">
                  <c:v>105.38</c:v>
                </c:pt>
                <c:pt idx="3883">
                  <c:v>105.38</c:v>
                </c:pt>
                <c:pt idx="3884">
                  <c:v>105.38</c:v>
                </c:pt>
                <c:pt idx="3885">
                  <c:v>105.38</c:v>
                </c:pt>
                <c:pt idx="3886">
                  <c:v>105.39</c:v>
                </c:pt>
                <c:pt idx="3887">
                  <c:v>105.39</c:v>
                </c:pt>
                <c:pt idx="3888">
                  <c:v>105.39</c:v>
                </c:pt>
                <c:pt idx="3889">
                  <c:v>105.39</c:v>
                </c:pt>
                <c:pt idx="3890">
                  <c:v>105.38</c:v>
                </c:pt>
                <c:pt idx="3891">
                  <c:v>105.38</c:v>
                </c:pt>
                <c:pt idx="3892">
                  <c:v>105.38</c:v>
                </c:pt>
                <c:pt idx="3893">
                  <c:v>105.38</c:v>
                </c:pt>
                <c:pt idx="3894">
                  <c:v>105.38</c:v>
                </c:pt>
                <c:pt idx="3895">
                  <c:v>105.38</c:v>
                </c:pt>
                <c:pt idx="3896">
                  <c:v>105.38</c:v>
                </c:pt>
                <c:pt idx="3897">
                  <c:v>105.38</c:v>
                </c:pt>
                <c:pt idx="3898">
                  <c:v>105.38</c:v>
                </c:pt>
                <c:pt idx="3899">
                  <c:v>105.38</c:v>
                </c:pt>
                <c:pt idx="3900">
                  <c:v>105.37</c:v>
                </c:pt>
                <c:pt idx="3901">
                  <c:v>105.37</c:v>
                </c:pt>
                <c:pt idx="3902">
                  <c:v>105.37</c:v>
                </c:pt>
                <c:pt idx="3903">
                  <c:v>105.38</c:v>
                </c:pt>
                <c:pt idx="3904">
                  <c:v>105.38</c:v>
                </c:pt>
                <c:pt idx="3905">
                  <c:v>105.38</c:v>
                </c:pt>
                <c:pt idx="3906">
                  <c:v>105.38</c:v>
                </c:pt>
                <c:pt idx="3907">
                  <c:v>105.38</c:v>
                </c:pt>
                <c:pt idx="3908">
                  <c:v>105.37</c:v>
                </c:pt>
                <c:pt idx="3909">
                  <c:v>105.38</c:v>
                </c:pt>
                <c:pt idx="3910">
                  <c:v>105.38</c:v>
                </c:pt>
                <c:pt idx="3911">
                  <c:v>105.38</c:v>
                </c:pt>
                <c:pt idx="3912">
                  <c:v>105.38</c:v>
                </c:pt>
                <c:pt idx="3913">
                  <c:v>105.38</c:v>
                </c:pt>
                <c:pt idx="3914">
                  <c:v>105.38</c:v>
                </c:pt>
                <c:pt idx="3915">
                  <c:v>105.38</c:v>
                </c:pt>
                <c:pt idx="3916">
                  <c:v>105.38</c:v>
                </c:pt>
                <c:pt idx="3917">
                  <c:v>105.38</c:v>
                </c:pt>
                <c:pt idx="3918">
                  <c:v>105.38</c:v>
                </c:pt>
                <c:pt idx="3919">
                  <c:v>105.38</c:v>
                </c:pt>
                <c:pt idx="3920">
                  <c:v>105.38</c:v>
                </c:pt>
                <c:pt idx="3921">
                  <c:v>105.38</c:v>
                </c:pt>
                <c:pt idx="3922">
                  <c:v>105.38</c:v>
                </c:pt>
                <c:pt idx="3923">
                  <c:v>105.37</c:v>
                </c:pt>
                <c:pt idx="3924">
                  <c:v>105.37</c:v>
                </c:pt>
                <c:pt idx="3925">
                  <c:v>105.37</c:v>
                </c:pt>
                <c:pt idx="3926">
                  <c:v>105.37</c:v>
                </c:pt>
                <c:pt idx="3927">
                  <c:v>105.37</c:v>
                </c:pt>
                <c:pt idx="3928">
                  <c:v>105.37</c:v>
                </c:pt>
                <c:pt idx="3929">
                  <c:v>105.37</c:v>
                </c:pt>
                <c:pt idx="3930">
                  <c:v>105.37</c:v>
                </c:pt>
                <c:pt idx="3931">
                  <c:v>105.38</c:v>
                </c:pt>
                <c:pt idx="3932">
                  <c:v>105.37</c:v>
                </c:pt>
                <c:pt idx="3933">
                  <c:v>105.37</c:v>
                </c:pt>
                <c:pt idx="3934">
                  <c:v>105.37</c:v>
                </c:pt>
                <c:pt idx="3935">
                  <c:v>105.37</c:v>
                </c:pt>
                <c:pt idx="3936">
                  <c:v>105.37</c:v>
                </c:pt>
                <c:pt idx="3937">
                  <c:v>105.37</c:v>
                </c:pt>
                <c:pt idx="3938">
                  <c:v>105.37</c:v>
                </c:pt>
                <c:pt idx="3939">
                  <c:v>105.37</c:v>
                </c:pt>
                <c:pt idx="3940">
                  <c:v>105.37</c:v>
                </c:pt>
                <c:pt idx="3941">
                  <c:v>105.37</c:v>
                </c:pt>
                <c:pt idx="3942">
                  <c:v>105.37</c:v>
                </c:pt>
                <c:pt idx="3943">
                  <c:v>105.37</c:v>
                </c:pt>
                <c:pt idx="3944">
                  <c:v>105.37</c:v>
                </c:pt>
                <c:pt idx="3945">
                  <c:v>105.37</c:v>
                </c:pt>
                <c:pt idx="3946">
                  <c:v>105.36</c:v>
                </c:pt>
                <c:pt idx="3947">
                  <c:v>105.36</c:v>
                </c:pt>
                <c:pt idx="3948">
                  <c:v>105.36</c:v>
                </c:pt>
                <c:pt idx="3949">
                  <c:v>105.36</c:v>
                </c:pt>
                <c:pt idx="3950">
                  <c:v>105.36</c:v>
                </c:pt>
                <c:pt idx="3951">
                  <c:v>105.36</c:v>
                </c:pt>
                <c:pt idx="3952">
                  <c:v>105.36</c:v>
                </c:pt>
                <c:pt idx="3953">
                  <c:v>105.36</c:v>
                </c:pt>
                <c:pt idx="3954">
                  <c:v>105.36</c:v>
                </c:pt>
                <c:pt idx="3955">
                  <c:v>105.36</c:v>
                </c:pt>
                <c:pt idx="3956">
                  <c:v>105.36</c:v>
                </c:pt>
                <c:pt idx="3957">
                  <c:v>105.36</c:v>
                </c:pt>
                <c:pt idx="3958">
                  <c:v>105.36</c:v>
                </c:pt>
                <c:pt idx="3959">
                  <c:v>105.37</c:v>
                </c:pt>
                <c:pt idx="3960">
                  <c:v>105.37</c:v>
                </c:pt>
                <c:pt idx="3961">
                  <c:v>105.37</c:v>
                </c:pt>
                <c:pt idx="3962">
                  <c:v>105.36</c:v>
                </c:pt>
                <c:pt idx="3963">
                  <c:v>105.36</c:v>
                </c:pt>
                <c:pt idx="3964">
                  <c:v>105.36</c:v>
                </c:pt>
                <c:pt idx="3965">
                  <c:v>105.36</c:v>
                </c:pt>
                <c:pt idx="3966">
                  <c:v>105.35</c:v>
                </c:pt>
                <c:pt idx="3967">
                  <c:v>105.35</c:v>
                </c:pt>
                <c:pt idx="3968">
                  <c:v>105.34</c:v>
                </c:pt>
                <c:pt idx="3969">
                  <c:v>105.34</c:v>
                </c:pt>
                <c:pt idx="3970">
                  <c:v>105.34</c:v>
                </c:pt>
                <c:pt idx="3971">
                  <c:v>105.34</c:v>
                </c:pt>
                <c:pt idx="3972">
                  <c:v>105.34</c:v>
                </c:pt>
                <c:pt idx="3973">
                  <c:v>105.34</c:v>
                </c:pt>
                <c:pt idx="3974">
                  <c:v>105.34</c:v>
                </c:pt>
                <c:pt idx="3975">
                  <c:v>105.33</c:v>
                </c:pt>
                <c:pt idx="3976">
                  <c:v>105.33</c:v>
                </c:pt>
                <c:pt idx="3977">
                  <c:v>105.33</c:v>
                </c:pt>
                <c:pt idx="3978">
                  <c:v>105.32</c:v>
                </c:pt>
                <c:pt idx="3979">
                  <c:v>105.32</c:v>
                </c:pt>
                <c:pt idx="3980">
                  <c:v>105.31</c:v>
                </c:pt>
                <c:pt idx="3981">
                  <c:v>105.31</c:v>
                </c:pt>
                <c:pt idx="3982">
                  <c:v>105.3</c:v>
                </c:pt>
                <c:pt idx="3983">
                  <c:v>105.3</c:v>
                </c:pt>
                <c:pt idx="3984">
                  <c:v>105.3</c:v>
                </c:pt>
                <c:pt idx="3985">
                  <c:v>105.29</c:v>
                </c:pt>
                <c:pt idx="3986">
                  <c:v>105.29</c:v>
                </c:pt>
                <c:pt idx="3987">
                  <c:v>105.29</c:v>
                </c:pt>
                <c:pt idx="3988">
                  <c:v>105.29</c:v>
                </c:pt>
                <c:pt idx="3989">
                  <c:v>105.3</c:v>
                </c:pt>
                <c:pt idx="3990">
                  <c:v>105.3</c:v>
                </c:pt>
                <c:pt idx="3991">
                  <c:v>105.31</c:v>
                </c:pt>
                <c:pt idx="3992">
                  <c:v>105.32</c:v>
                </c:pt>
                <c:pt idx="3993">
                  <c:v>105.32</c:v>
                </c:pt>
                <c:pt idx="3994">
                  <c:v>105.33</c:v>
                </c:pt>
                <c:pt idx="3995">
                  <c:v>105.33</c:v>
                </c:pt>
                <c:pt idx="3996">
                  <c:v>105.34</c:v>
                </c:pt>
                <c:pt idx="3997">
                  <c:v>105.34</c:v>
                </c:pt>
                <c:pt idx="3998">
                  <c:v>105.34</c:v>
                </c:pt>
                <c:pt idx="3999">
                  <c:v>105.34</c:v>
                </c:pt>
                <c:pt idx="4000">
                  <c:v>105.34</c:v>
                </c:pt>
                <c:pt idx="4001">
                  <c:v>105.33</c:v>
                </c:pt>
                <c:pt idx="4002">
                  <c:v>105.33</c:v>
                </c:pt>
                <c:pt idx="4003">
                  <c:v>105.33</c:v>
                </c:pt>
                <c:pt idx="4004">
                  <c:v>105.33</c:v>
                </c:pt>
                <c:pt idx="4005">
                  <c:v>105.32</c:v>
                </c:pt>
                <c:pt idx="4006">
                  <c:v>105.32</c:v>
                </c:pt>
                <c:pt idx="4007">
                  <c:v>105.32</c:v>
                </c:pt>
                <c:pt idx="4008">
                  <c:v>105.31</c:v>
                </c:pt>
                <c:pt idx="4009">
                  <c:v>105.31</c:v>
                </c:pt>
                <c:pt idx="4010">
                  <c:v>105.31</c:v>
                </c:pt>
                <c:pt idx="4011">
                  <c:v>105.31</c:v>
                </c:pt>
                <c:pt idx="4012">
                  <c:v>105.31</c:v>
                </c:pt>
                <c:pt idx="4013">
                  <c:v>105.31</c:v>
                </c:pt>
                <c:pt idx="4014">
                  <c:v>105.3</c:v>
                </c:pt>
                <c:pt idx="4015">
                  <c:v>105.3</c:v>
                </c:pt>
                <c:pt idx="4016">
                  <c:v>105.3</c:v>
                </c:pt>
                <c:pt idx="4017">
                  <c:v>105.3</c:v>
                </c:pt>
                <c:pt idx="4018">
                  <c:v>105.29</c:v>
                </c:pt>
                <c:pt idx="4019">
                  <c:v>105.29</c:v>
                </c:pt>
                <c:pt idx="4020">
                  <c:v>105.28</c:v>
                </c:pt>
                <c:pt idx="4021">
                  <c:v>105.28</c:v>
                </c:pt>
                <c:pt idx="4022">
                  <c:v>105.28</c:v>
                </c:pt>
                <c:pt idx="4023">
                  <c:v>105.28</c:v>
                </c:pt>
                <c:pt idx="4024">
                  <c:v>105.28</c:v>
                </c:pt>
                <c:pt idx="4025">
                  <c:v>105.28</c:v>
                </c:pt>
                <c:pt idx="4026">
                  <c:v>105.28</c:v>
                </c:pt>
                <c:pt idx="4027">
                  <c:v>105.28</c:v>
                </c:pt>
                <c:pt idx="4028">
                  <c:v>105.28</c:v>
                </c:pt>
                <c:pt idx="4029">
                  <c:v>105.28</c:v>
                </c:pt>
                <c:pt idx="4030">
                  <c:v>105.28</c:v>
                </c:pt>
                <c:pt idx="4031">
                  <c:v>105.28</c:v>
                </c:pt>
                <c:pt idx="4032">
                  <c:v>105.28</c:v>
                </c:pt>
                <c:pt idx="4033">
                  <c:v>105.28</c:v>
                </c:pt>
                <c:pt idx="4034">
                  <c:v>105.29</c:v>
                </c:pt>
                <c:pt idx="4035">
                  <c:v>105.29</c:v>
                </c:pt>
                <c:pt idx="4036">
                  <c:v>105.29</c:v>
                </c:pt>
                <c:pt idx="4037">
                  <c:v>105.3</c:v>
                </c:pt>
                <c:pt idx="4038">
                  <c:v>105.3</c:v>
                </c:pt>
                <c:pt idx="4039">
                  <c:v>105.31</c:v>
                </c:pt>
                <c:pt idx="4040">
                  <c:v>105.31</c:v>
                </c:pt>
                <c:pt idx="4041">
                  <c:v>105.32</c:v>
                </c:pt>
                <c:pt idx="4042">
                  <c:v>105.32</c:v>
                </c:pt>
                <c:pt idx="4043">
                  <c:v>105.32</c:v>
                </c:pt>
                <c:pt idx="4044">
                  <c:v>105.32</c:v>
                </c:pt>
                <c:pt idx="4045">
                  <c:v>105.32</c:v>
                </c:pt>
                <c:pt idx="4046">
                  <c:v>105.31</c:v>
                </c:pt>
                <c:pt idx="4047">
                  <c:v>105.3</c:v>
                </c:pt>
                <c:pt idx="4048">
                  <c:v>105.29</c:v>
                </c:pt>
                <c:pt idx="4049">
                  <c:v>105.28</c:v>
                </c:pt>
                <c:pt idx="4050">
                  <c:v>105.27</c:v>
                </c:pt>
                <c:pt idx="4051">
                  <c:v>105.25</c:v>
                </c:pt>
                <c:pt idx="4052">
                  <c:v>105.24</c:v>
                </c:pt>
                <c:pt idx="4053">
                  <c:v>105.23</c:v>
                </c:pt>
                <c:pt idx="4054">
                  <c:v>105.22</c:v>
                </c:pt>
                <c:pt idx="4055">
                  <c:v>105.21</c:v>
                </c:pt>
                <c:pt idx="4056">
                  <c:v>105.21</c:v>
                </c:pt>
                <c:pt idx="4057">
                  <c:v>105.2</c:v>
                </c:pt>
                <c:pt idx="4058">
                  <c:v>105.2</c:v>
                </c:pt>
                <c:pt idx="4059">
                  <c:v>105.19</c:v>
                </c:pt>
                <c:pt idx="4060">
                  <c:v>105.19</c:v>
                </c:pt>
                <c:pt idx="4061">
                  <c:v>105.18</c:v>
                </c:pt>
                <c:pt idx="4062">
                  <c:v>105.18</c:v>
                </c:pt>
                <c:pt idx="4063">
                  <c:v>105.18</c:v>
                </c:pt>
                <c:pt idx="4064">
                  <c:v>105.18</c:v>
                </c:pt>
                <c:pt idx="4065">
                  <c:v>105.18</c:v>
                </c:pt>
                <c:pt idx="4066">
                  <c:v>105.18</c:v>
                </c:pt>
                <c:pt idx="4067">
                  <c:v>105.18</c:v>
                </c:pt>
                <c:pt idx="4068">
                  <c:v>105.18</c:v>
                </c:pt>
                <c:pt idx="4069">
                  <c:v>105.18</c:v>
                </c:pt>
                <c:pt idx="4070">
                  <c:v>105.18</c:v>
                </c:pt>
                <c:pt idx="4071">
                  <c:v>105.18</c:v>
                </c:pt>
                <c:pt idx="4072">
                  <c:v>105.18</c:v>
                </c:pt>
                <c:pt idx="4073">
                  <c:v>105.18</c:v>
                </c:pt>
                <c:pt idx="4074">
                  <c:v>105.18</c:v>
                </c:pt>
                <c:pt idx="4075">
                  <c:v>105.18</c:v>
                </c:pt>
                <c:pt idx="4076">
                  <c:v>105.18</c:v>
                </c:pt>
                <c:pt idx="4077">
                  <c:v>105.18</c:v>
                </c:pt>
                <c:pt idx="4078">
                  <c:v>105.18</c:v>
                </c:pt>
                <c:pt idx="4079">
                  <c:v>105.19</c:v>
                </c:pt>
                <c:pt idx="4080">
                  <c:v>105.19</c:v>
                </c:pt>
                <c:pt idx="4081">
                  <c:v>105.2</c:v>
                </c:pt>
                <c:pt idx="4082">
                  <c:v>105.2</c:v>
                </c:pt>
                <c:pt idx="4083">
                  <c:v>105.2</c:v>
                </c:pt>
                <c:pt idx="4084">
                  <c:v>105.21</c:v>
                </c:pt>
                <c:pt idx="4085">
                  <c:v>105.21</c:v>
                </c:pt>
                <c:pt idx="4086">
                  <c:v>105.21</c:v>
                </c:pt>
                <c:pt idx="4087">
                  <c:v>105.22</c:v>
                </c:pt>
                <c:pt idx="4088">
                  <c:v>105.22</c:v>
                </c:pt>
                <c:pt idx="4089">
                  <c:v>105.22</c:v>
                </c:pt>
                <c:pt idx="4090">
                  <c:v>105.23</c:v>
                </c:pt>
                <c:pt idx="4091">
                  <c:v>105.23</c:v>
                </c:pt>
                <c:pt idx="4092">
                  <c:v>105.23</c:v>
                </c:pt>
                <c:pt idx="4093">
                  <c:v>105.24</c:v>
                </c:pt>
                <c:pt idx="4094">
                  <c:v>105.24</c:v>
                </c:pt>
                <c:pt idx="4095">
                  <c:v>105.25</c:v>
                </c:pt>
                <c:pt idx="4096">
                  <c:v>105.25</c:v>
                </c:pt>
                <c:pt idx="4097">
                  <c:v>105.25</c:v>
                </c:pt>
                <c:pt idx="4098">
                  <c:v>105.26</c:v>
                </c:pt>
                <c:pt idx="4099">
                  <c:v>105.26</c:v>
                </c:pt>
                <c:pt idx="4100">
                  <c:v>105.26</c:v>
                </c:pt>
                <c:pt idx="4101">
                  <c:v>105.26</c:v>
                </c:pt>
                <c:pt idx="4102">
                  <c:v>105.27</c:v>
                </c:pt>
                <c:pt idx="4103">
                  <c:v>105.27</c:v>
                </c:pt>
                <c:pt idx="4104">
                  <c:v>105.27</c:v>
                </c:pt>
                <c:pt idx="4105">
                  <c:v>105.27</c:v>
                </c:pt>
                <c:pt idx="4106">
                  <c:v>105.27</c:v>
                </c:pt>
                <c:pt idx="4107">
                  <c:v>105.27</c:v>
                </c:pt>
                <c:pt idx="4108">
                  <c:v>105.27</c:v>
                </c:pt>
                <c:pt idx="4109">
                  <c:v>105.27</c:v>
                </c:pt>
                <c:pt idx="4110">
                  <c:v>105.27</c:v>
                </c:pt>
                <c:pt idx="4111">
                  <c:v>105.27</c:v>
                </c:pt>
                <c:pt idx="4112">
                  <c:v>105.27</c:v>
                </c:pt>
                <c:pt idx="4113">
                  <c:v>105.28</c:v>
                </c:pt>
                <c:pt idx="4114">
                  <c:v>105.28</c:v>
                </c:pt>
                <c:pt idx="4115">
                  <c:v>105.28</c:v>
                </c:pt>
                <c:pt idx="4116">
                  <c:v>105.28</c:v>
                </c:pt>
                <c:pt idx="4117">
                  <c:v>105.28</c:v>
                </c:pt>
                <c:pt idx="4118">
                  <c:v>105.29</c:v>
                </c:pt>
                <c:pt idx="4119">
                  <c:v>105.29</c:v>
                </c:pt>
                <c:pt idx="4120">
                  <c:v>105.29</c:v>
                </c:pt>
                <c:pt idx="4121">
                  <c:v>105.29</c:v>
                </c:pt>
                <c:pt idx="4122">
                  <c:v>105.29</c:v>
                </c:pt>
                <c:pt idx="4123">
                  <c:v>105.29</c:v>
                </c:pt>
                <c:pt idx="4124">
                  <c:v>105.29</c:v>
                </c:pt>
                <c:pt idx="4125">
                  <c:v>105.29</c:v>
                </c:pt>
                <c:pt idx="4126">
                  <c:v>105.29</c:v>
                </c:pt>
                <c:pt idx="4127">
                  <c:v>105.29</c:v>
                </c:pt>
                <c:pt idx="4128">
                  <c:v>105.29</c:v>
                </c:pt>
                <c:pt idx="4129">
                  <c:v>105.29</c:v>
                </c:pt>
                <c:pt idx="4130">
                  <c:v>105.29</c:v>
                </c:pt>
                <c:pt idx="4131">
                  <c:v>105.29</c:v>
                </c:pt>
                <c:pt idx="4132">
                  <c:v>105.28</c:v>
                </c:pt>
                <c:pt idx="4133">
                  <c:v>105.28</c:v>
                </c:pt>
                <c:pt idx="4134">
                  <c:v>105.28</c:v>
                </c:pt>
                <c:pt idx="4135">
                  <c:v>105.28</c:v>
                </c:pt>
                <c:pt idx="4136">
                  <c:v>105.28</c:v>
                </c:pt>
                <c:pt idx="4137">
                  <c:v>105.28</c:v>
                </c:pt>
                <c:pt idx="4138">
                  <c:v>105.27</c:v>
                </c:pt>
                <c:pt idx="4139">
                  <c:v>105.27</c:v>
                </c:pt>
                <c:pt idx="4140">
                  <c:v>105.27</c:v>
                </c:pt>
                <c:pt idx="4141">
                  <c:v>105.27</c:v>
                </c:pt>
                <c:pt idx="4142">
                  <c:v>105.27</c:v>
                </c:pt>
                <c:pt idx="4143">
                  <c:v>105.27</c:v>
                </c:pt>
                <c:pt idx="4144">
                  <c:v>105.27</c:v>
                </c:pt>
                <c:pt idx="4145">
                  <c:v>105.27</c:v>
                </c:pt>
                <c:pt idx="4146">
                  <c:v>105.26</c:v>
                </c:pt>
                <c:pt idx="4147">
                  <c:v>105.26</c:v>
                </c:pt>
                <c:pt idx="4148">
                  <c:v>105.26</c:v>
                </c:pt>
                <c:pt idx="4149">
                  <c:v>105.26</c:v>
                </c:pt>
                <c:pt idx="4150">
                  <c:v>105.25</c:v>
                </c:pt>
                <c:pt idx="4151">
                  <c:v>105.25</c:v>
                </c:pt>
                <c:pt idx="4152">
                  <c:v>105.25</c:v>
                </c:pt>
                <c:pt idx="4153">
                  <c:v>105.25</c:v>
                </c:pt>
                <c:pt idx="4154">
                  <c:v>105.24</c:v>
                </c:pt>
                <c:pt idx="4155">
                  <c:v>105.24</c:v>
                </c:pt>
                <c:pt idx="4156">
                  <c:v>105.24</c:v>
                </c:pt>
                <c:pt idx="4157">
                  <c:v>105.24</c:v>
                </c:pt>
                <c:pt idx="4158">
                  <c:v>105.24</c:v>
                </c:pt>
                <c:pt idx="4159">
                  <c:v>105.24</c:v>
                </c:pt>
                <c:pt idx="4160">
                  <c:v>105.24</c:v>
                </c:pt>
                <c:pt idx="4161">
                  <c:v>105.24</c:v>
                </c:pt>
                <c:pt idx="4162">
                  <c:v>105.24</c:v>
                </c:pt>
                <c:pt idx="4163">
                  <c:v>105.24</c:v>
                </c:pt>
                <c:pt idx="4164">
                  <c:v>105.24</c:v>
                </c:pt>
                <c:pt idx="4165">
                  <c:v>105.24</c:v>
                </c:pt>
                <c:pt idx="4166">
                  <c:v>105.23</c:v>
                </c:pt>
                <c:pt idx="4167">
                  <c:v>105.23</c:v>
                </c:pt>
                <c:pt idx="4168">
                  <c:v>105.23</c:v>
                </c:pt>
                <c:pt idx="4169">
                  <c:v>105.23</c:v>
                </c:pt>
                <c:pt idx="4170">
                  <c:v>105.23</c:v>
                </c:pt>
                <c:pt idx="4171">
                  <c:v>105.23</c:v>
                </c:pt>
                <c:pt idx="4172">
                  <c:v>105.23</c:v>
                </c:pt>
                <c:pt idx="4173">
                  <c:v>105.23</c:v>
                </c:pt>
                <c:pt idx="4174">
                  <c:v>105.23</c:v>
                </c:pt>
                <c:pt idx="4175">
                  <c:v>105.23</c:v>
                </c:pt>
                <c:pt idx="4176">
                  <c:v>105.23</c:v>
                </c:pt>
                <c:pt idx="4177">
                  <c:v>105.23</c:v>
                </c:pt>
                <c:pt idx="4178">
                  <c:v>105.23</c:v>
                </c:pt>
                <c:pt idx="4179">
                  <c:v>105.22</c:v>
                </c:pt>
                <c:pt idx="4180">
                  <c:v>105.22</c:v>
                </c:pt>
                <c:pt idx="4181">
                  <c:v>105.22</c:v>
                </c:pt>
                <c:pt idx="4182">
                  <c:v>105.22</c:v>
                </c:pt>
                <c:pt idx="4183">
                  <c:v>105.22</c:v>
                </c:pt>
                <c:pt idx="4184">
                  <c:v>105.21</c:v>
                </c:pt>
                <c:pt idx="4185">
                  <c:v>105.21</c:v>
                </c:pt>
                <c:pt idx="4186">
                  <c:v>105.21</c:v>
                </c:pt>
                <c:pt idx="4187">
                  <c:v>105.21</c:v>
                </c:pt>
                <c:pt idx="4188">
                  <c:v>105.21</c:v>
                </c:pt>
                <c:pt idx="4189">
                  <c:v>105.21</c:v>
                </c:pt>
                <c:pt idx="4190">
                  <c:v>105.21</c:v>
                </c:pt>
                <c:pt idx="4191">
                  <c:v>105.21</c:v>
                </c:pt>
                <c:pt idx="4192">
                  <c:v>105.21</c:v>
                </c:pt>
                <c:pt idx="4193">
                  <c:v>105.21</c:v>
                </c:pt>
                <c:pt idx="4194">
                  <c:v>105.2</c:v>
                </c:pt>
                <c:pt idx="4195">
                  <c:v>105.2</c:v>
                </c:pt>
                <c:pt idx="4196">
                  <c:v>105.2</c:v>
                </c:pt>
                <c:pt idx="4197">
                  <c:v>105.2</c:v>
                </c:pt>
                <c:pt idx="4198">
                  <c:v>105.2</c:v>
                </c:pt>
                <c:pt idx="4199">
                  <c:v>105.2</c:v>
                </c:pt>
                <c:pt idx="4200">
                  <c:v>105.2</c:v>
                </c:pt>
                <c:pt idx="4201">
                  <c:v>105.2</c:v>
                </c:pt>
                <c:pt idx="4202">
                  <c:v>105.2</c:v>
                </c:pt>
                <c:pt idx="4203">
                  <c:v>105.2</c:v>
                </c:pt>
                <c:pt idx="4204">
                  <c:v>105.2</c:v>
                </c:pt>
                <c:pt idx="4205">
                  <c:v>105.2</c:v>
                </c:pt>
                <c:pt idx="4206">
                  <c:v>105.19</c:v>
                </c:pt>
                <c:pt idx="4207">
                  <c:v>105.19</c:v>
                </c:pt>
                <c:pt idx="4208">
                  <c:v>105.19</c:v>
                </c:pt>
                <c:pt idx="4209">
                  <c:v>105.19</c:v>
                </c:pt>
                <c:pt idx="4210">
                  <c:v>105.18</c:v>
                </c:pt>
                <c:pt idx="4211">
                  <c:v>105.18</c:v>
                </c:pt>
                <c:pt idx="4212">
                  <c:v>105.18</c:v>
                </c:pt>
                <c:pt idx="4213">
                  <c:v>105.18</c:v>
                </c:pt>
                <c:pt idx="4214">
                  <c:v>105.18</c:v>
                </c:pt>
                <c:pt idx="4215">
                  <c:v>105.17</c:v>
                </c:pt>
                <c:pt idx="4216">
                  <c:v>105.17</c:v>
                </c:pt>
                <c:pt idx="4217">
                  <c:v>105.17</c:v>
                </c:pt>
                <c:pt idx="4218">
                  <c:v>105.17</c:v>
                </c:pt>
                <c:pt idx="4219">
                  <c:v>105.17</c:v>
                </c:pt>
                <c:pt idx="4220">
                  <c:v>105.16</c:v>
                </c:pt>
                <c:pt idx="4221">
                  <c:v>105.16</c:v>
                </c:pt>
                <c:pt idx="4222">
                  <c:v>105.16</c:v>
                </c:pt>
                <c:pt idx="4223">
                  <c:v>105.16</c:v>
                </c:pt>
                <c:pt idx="4224">
                  <c:v>105.16</c:v>
                </c:pt>
                <c:pt idx="4225">
                  <c:v>105.16</c:v>
                </c:pt>
                <c:pt idx="4226">
                  <c:v>105.16</c:v>
                </c:pt>
                <c:pt idx="4227">
                  <c:v>105.16</c:v>
                </c:pt>
                <c:pt idx="4228">
                  <c:v>105.16</c:v>
                </c:pt>
                <c:pt idx="4229">
                  <c:v>105.16</c:v>
                </c:pt>
                <c:pt idx="4230">
                  <c:v>105.16</c:v>
                </c:pt>
                <c:pt idx="4231">
                  <c:v>105.15</c:v>
                </c:pt>
                <c:pt idx="4232">
                  <c:v>105.15</c:v>
                </c:pt>
                <c:pt idx="4233">
                  <c:v>105.15</c:v>
                </c:pt>
                <c:pt idx="4234">
                  <c:v>105.14</c:v>
                </c:pt>
                <c:pt idx="4235">
                  <c:v>105.14</c:v>
                </c:pt>
                <c:pt idx="4236">
                  <c:v>105.14</c:v>
                </c:pt>
                <c:pt idx="4237">
                  <c:v>105.14</c:v>
                </c:pt>
                <c:pt idx="4238">
                  <c:v>105.14</c:v>
                </c:pt>
                <c:pt idx="4239">
                  <c:v>105.14</c:v>
                </c:pt>
                <c:pt idx="4240">
                  <c:v>105.14</c:v>
                </c:pt>
                <c:pt idx="4241">
                  <c:v>105.14</c:v>
                </c:pt>
                <c:pt idx="4242">
                  <c:v>105.14</c:v>
                </c:pt>
                <c:pt idx="4243">
                  <c:v>105.14</c:v>
                </c:pt>
                <c:pt idx="4244">
                  <c:v>105.14</c:v>
                </c:pt>
                <c:pt idx="4245">
                  <c:v>105.14</c:v>
                </c:pt>
                <c:pt idx="4246">
                  <c:v>105.15</c:v>
                </c:pt>
                <c:pt idx="4247">
                  <c:v>105.14</c:v>
                </c:pt>
                <c:pt idx="4248">
                  <c:v>105.14</c:v>
                </c:pt>
                <c:pt idx="4249">
                  <c:v>105.14</c:v>
                </c:pt>
                <c:pt idx="4250">
                  <c:v>105.14</c:v>
                </c:pt>
                <c:pt idx="4251">
                  <c:v>105.13</c:v>
                </c:pt>
                <c:pt idx="4252">
                  <c:v>105.13</c:v>
                </c:pt>
                <c:pt idx="4253">
                  <c:v>105.13</c:v>
                </c:pt>
                <c:pt idx="4254">
                  <c:v>105.13</c:v>
                </c:pt>
                <c:pt idx="4255">
                  <c:v>105.13</c:v>
                </c:pt>
                <c:pt idx="4256">
                  <c:v>105.13</c:v>
                </c:pt>
                <c:pt idx="4257">
                  <c:v>105.13</c:v>
                </c:pt>
                <c:pt idx="4258">
                  <c:v>105.13</c:v>
                </c:pt>
                <c:pt idx="4259">
                  <c:v>105.13</c:v>
                </c:pt>
                <c:pt idx="4260">
                  <c:v>105.13</c:v>
                </c:pt>
                <c:pt idx="4261">
                  <c:v>105.13</c:v>
                </c:pt>
                <c:pt idx="4262">
                  <c:v>105.13</c:v>
                </c:pt>
                <c:pt idx="4263">
                  <c:v>105.13</c:v>
                </c:pt>
                <c:pt idx="4264">
                  <c:v>105.13</c:v>
                </c:pt>
                <c:pt idx="4265">
                  <c:v>105.13</c:v>
                </c:pt>
                <c:pt idx="4266">
                  <c:v>105.13</c:v>
                </c:pt>
                <c:pt idx="4267">
                  <c:v>105.12</c:v>
                </c:pt>
                <c:pt idx="4268">
                  <c:v>105.12</c:v>
                </c:pt>
                <c:pt idx="4269">
                  <c:v>105.12</c:v>
                </c:pt>
                <c:pt idx="4270">
                  <c:v>105.12</c:v>
                </c:pt>
                <c:pt idx="4271">
                  <c:v>105.12</c:v>
                </c:pt>
                <c:pt idx="4272">
                  <c:v>105.11</c:v>
                </c:pt>
                <c:pt idx="4273">
                  <c:v>105.11</c:v>
                </c:pt>
                <c:pt idx="4274">
                  <c:v>105.11</c:v>
                </c:pt>
                <c:pt idx="4275">
                  <c:v>105.1</c:v>
                </c:pt>
                <c:pt idx="4276">
                  <c:v>105.1</c:v>
                </c:pt>
                <c:pt idx="4277">
                  <c:v>105.1</c:v>
                </c:pt>
                <c:pt idx="4278">
                  <c:v>105.1</c:v>
                </c:pt>
                <c:pt idx="4279">
                  <c:v>105.1</c:v>
                </c:pt>
                <c:pt idx="4280">
                  <c:v>105.1</c:v>
                </c:pt>
                <c:pt idx="4281">
                  <c:v>105.1</c:v>
                </c:pt>
                <c:pt idx="4282">
                  <c:v>105.1</c:v>
                </c:pt>
                <c:pt idx="4283">
                  <c:v>105.1</c:v>
                </c:pt>
                <c:pt idx="4284">
                  <c:v>105.09</c:v>
                </c:pt>
                <c:pt idx="4285">
                  <c:v>105.09</c:v>
                </c:pt>
                <c:pt idx="4286">
                  <c:v>105.09</c:v>
                </c:pt>
                <c:pt idx="4287">
                  <c:v>105.09</c:v>
                </c:pt>
                <c:pt idx="4288">
                  <c:v>105.09</c:v>
                </c:pt>
                <c:pt idx="4289">
                  <c:v>105.09</c:v>
                </c:pt>
                <c:pt idx="4290">
                  <c:v>105.08</c:v>
                </c:pt>
                <c:pt idx="4291">
                  <c:v>105.08</c:v>
                </c:pt>
                <c:pt idx="4292">
                  <c:v>105.08</c:v>
                </c:pt>
                <c:pt idx="4293">
                  <c:v>105.08</c:v>
                </c:pt>
                <c:pt idx="4294">
                  <c:v>105.07</c:v>
                </c:pt>
                <c:pt idx="4295">
                  <c:v>105.07</c:v>
                </c:pt>
                <c:pt idx="4296">
                  <c:v>105.07</c:v>
                </c:pt>
                <c:pt idx="4297">
                  <c:v>105.07</c:v>
                </c:pt>
                <c:pt idx="4298">
                  <c:v>105.07</c:v>
                </c:pt>
                <c:pt idx="4299">
                  <c:v>105.07</c:v>
                </c:pt>
                <c:pt idx="4300">
                  <c:v>105.07</c:v>
                </c:pt>
                <c:pt idx="4301">
                  <c:v>105.07</c:v>
                </c:pt>
                <c:pt idx="4302">
                  <c:v>105.07</c:v>
                </c:pt>
                <c:pt idx="4303">
                  <c:v>105.06</c:v>
                </c:pt>
                <c:pt idx="4304">
                  <c:v>105.06</c:v>
                </c:pt>
                <c:pt idx="4305">
                  <c:v>105.06</c:v>
                </c:pt>
                <c:pt idx="4306">
                  <c:v>105.06</c:v>
                </c:pt>
                <c:pt idx="4307">
                  <c:v>105.06</c:v>
                </c:pt>
                <c:pt idx="4308">
                  <c:v>105.05</c:v>
                </c:pt>
                <c:pt idx="4309">
                  <c:v>105.05</c:v>
                </c:pt>
                <c:pt idx="4310">
                  <c:v>105.05</c:v>
                </c:pt>
                <c:pt idx="4311">
                  <c:v>105.05</c:v>
                </c:pt>
                <c:pt idx="4312">
                  <c:v>105.05</c:v>
                </c:pt>
                <c:pt idx="4313">
                  <c:v>105.04</c:v>
                </c:pt>
                <c:pt idx="4314">
                  <c:v>105.04</c:v>
                </c:pt>
                <c:pt idx="4315">
                  <c:v>105.04</c:v>
                </c:pt>
                <c:pt idx="4316">
                  <c:v>105.04</c:v>
                </c:pt>
                <c:pt idx="4317">
                  <c:v>105.04</c:v>
                </c:pt>
                <c:pt idx="4318">
                  <c:v>105.04</c:v>
                </c:pt>
                <c:pt idx="4319">
                  <c:v>105.04</c:v>
                </c:pt>
                <c:pt idx="4320">
                  <c:v>105.04</c:v>
                </c:pt>
                <c:pt idx="4321">
                  <c:v>105.04</c:v>
                </c:pt>
                <c:pt idx="4322">
                  <c:v>105.04</c:v>
                </c:pt>
                <c:pt idx="4323">
                  <c:v>105.03</c:v>
                </c:pt>
                <c:pt idx="4324">
                  <c:v>105.03</c:v>
                </c:pt>
                <c:pt idx="4325">
                  <c:v>105.03</c:v>
                </c:pt>
                <c:pt idx="4326">
                  <c:v>105.03</c:v>
                </c:pt>
                <c:pt idx="4327">
                  <c:v>105.03</c:v>
                </c:pt>
                <c:pt idx="4328">
                  <c:v>105.02</c:v>
                </c:pt>
                <c:pt idx="4329">
                  <c:v>105.02</c:v>
                </c:pt>
                <c:pt idx="4330">
                  <c:v>105.02</c:v>
                </c:pt>
                <c:pt idx="4331">
                  <c:v>105.02</c:v>
                </c:pt>
                <c:pt idx="4332">
                  <c:v>105.02</c:v>
                </c:pt>
                <c:pt idx="4333">
                  <c:v>105.01</c:v>
                </c:pt>
                <c:pt idx="4334">
                  <c:v>105.01</c:v>
                </c:pt>
                <c:pt idx="4335">
                  <c:v>105.01</c:v>
                </c:pt>
                <c:pt idx="4336">
                  <c:v>105.01</c:v>
                </c:pt>
                <c:pt idx="4337">
                  <c:v>105.01</c:v>
                </c:pt>
                <c:pt idx="4338">
                  <c:v>105.01</c:v>
                </c:pt>
                <c:pt idx="4339">
                  <c:v>105.01</c:v>
                </c:pt>
                <c:pt idx="4340">
                  <c:v>105.01</c:v>
                </c:pt>
                <c:pt idx="4341">
                  <c:v>105</c:v>
                </c:pt>
                <c:pt idx="4342">
                  <c:v>105</c:v>
                </c:pt>
                <c:pt idx="4343">
                  <c:v>105</c:v>
                </c:pt>
                <c:pt idx="4344">
                  <c:v>105</c:v>
                </c:pt>
                <c:pt idx="4345">
                  <c:v>105</c:v>
                </c:pt>
                <c:pt idx="4346">
                  <c:v>105</c:v>
                </c:pt>
                <c:pt idx="4347">
                  <c:v>105</c:v>
                </c:pt>
                <c:pt idx="4348">
                  <c:v>105</c:v>
                </c:pt>
                <c:pt idx="4349">
                  <c:v>105</c:v>
                </c:pt>
                <c:pt idx="4350">
                  <c:v>105</c:v>
                </c:pt>
                <c:pt idx="4351">
                  <c:v>105</c:v>
                </c:pt>
                <c:pt idx="4352">
                  <c:v>105</c:v>
                </c:pt>
                <c:pt idx="4353">
                  <c:v>105</c:v>
                </c:pt>
                <c:pt idx="4354">
                  <c:v>105</c:v>
                </c:pt>
                <c:pt idx="4355">
                  <c:v>104.99</c:v>
                </c:pt>
                <c:pt idx="4356">
                  <c:v>104.99</c:v>
                </c:pt>
                <c:pt idx="4357">
                  <c:v>104.99</c:v>
                </c:pt>
                <c:pt idx="4358">
                  <c:v>104.99</c:v>
                </c:pt>
                <c:pt idx="4359">
                  <c:v>104.99</c:v>
                </c:pt>
                <c:pt idx="4360">
                  <c:v>104.99</c:v>
                </c:pt>
                <c:pt idx="4361">
                  <c:v>104.98</c:v>
                </c:pt>
                <c:pt idx="4362">
                  <c:v>104.98</c:v>
                </c:pt>
                <c:pt idx="4363">
                  <c:v>104.98</c:v>
                </c:pt>
                <c:pt idx="4364">
                  <c:v>104.98</c:v>
                </c:pt>
                <c:pt idx="4365">
                  <c:v>104.98</c:v>
                </c:pt>
                <c:pt idx="4366">
                  <c:v>104.97</c:v>
                </c:pt>
                <c:pt idx="4367">
                  <c:v>104.97</c:v>
                </c:pt>
                <c:pt idx="4368">
                  <c:v>104.97</c:v>
                </c:pt>
                <c:pt idx="4369">
                  <c:v>104.97</c:v>
                </c:pt>
                <c:pt idx="4370">
                  <c:v>104.97</c:v>
                </c:pt>
                <c:pt idx="4371">
                  <c:v>104.96</c:v>
                </c:pt>
                <c:pt idx="4372">
                  <c:v>104.96</c:v>
                </c:pt>
                <c:pt idx="4373">
                  <c:v>104.96</c:v>
                </c:pt>
                <c:pt idx="4374">
                  <c:v>104.96</c:v>
                </c:pt>
                <c:pt idx="4375">
                  <c:v>104.96</c:v>
                </c:pt>
                <c:pt idx="4376">
                  <c:v>104.96</c:v>
                </c:pt>
                <c:pt idx="4377">
                  <c:v>104.96</c:v>
                </c:pt>
                <c:pt idx="4378">
                  <c:v>104.96</c:v>
                </c:pt>
                <c:pt idx="4379">
                  <c:v>104.96</c:v>
                </c:pt>
                <c:pt idx="4380">
                  <c:v>104.96</c:v>
                </c:pt>
                <c:pt idx="4381">
                  <c:v>104.96</c:v>
                </c:pt>
                <c:pt idx="4382">
                  <c:v>104.96</c:v>
                </c:pt>
                <c:pt idx="4383">
                  <c:v>104.96</c:v>
                </c:pt>
                <c:pt idx="4384">
                  <c:v>104.96</c:v>
                </c:pt>
                <c:pt idx="4385">
                  <c:v>104.96</c:v>
                </c:pt>
                <c:pt idx="4386">
                  <c:v>104.95</c:v>
                </c:pt>
                <c:pt idx="4387">
                  <c:v>104.95</c:v>
                </c:pt>
                <c:pt idx="4388">
                  <c:v>104.95</c:v>
                </c:pt>
                <c:pt idx="4389">
                  <c:v>104.95</c:v>
                </c:pt>
                <c:pt idx="4390">
                  <c:v>104.95</c:v>
                </c:pt>
                <c:pt idx="4391">
                  <c:v>104.95</c:v>
                </c:pt>
                <c:pt idx="4392">
                  <c:v>104.95</c:v>
                </c:pt>
                <c:pt idx="4393">
                  <c:v>104.95</c:v>
                </c:pt>
                <c:pt idx="4394">
                  <c:v>104.95</c:v>
                </c:pt>
                <c:pt idx="4395">
                  <c:v>104.95</c:v>
                </c:pt>
                <c:pt idx="4396">
                  <c:v>104.95</c:v>
                </c:pt>
                <c:pt idx="4397">
                  <c:v>104.95</c:v>
                </c:pt>
                <c:pt idx="4398">
                  <c:v>104.95</c:v>
                </c:pt>
                <c:pt idx="4399">
                  <c:v>104.94</c:v>
                </c:pt>
                <c:pt idx="4400">
                  <c:v>104.94</c:v>
                </c:pt>
                <c:pt idx="4401">
                  <c:v>104.94</c:v>
                </c:pt>
                <c:pt idx="4402">
                  <c:v>104.94</c:v>
                </c:pt>
                <c:pt idx="4403">
                  <c:v>104.94</c:v>
                </c:pt>
                <c:pt idx="4404">
                  <c:v>104.93</c:v>
                </c:pt>
                <c:pt idx="4405">
                  <c:v>104.93</c:v>
                </c:pt>
                <c:pt idx="4406">
                  <c:v>104.93</c:v>
                </c:pt>
                <c:pt idx="4407">
                  <c:v>104.93</c:v>
                </c:pt>
                <c:pt idx="4408">
                  <c:v>104.94</c:v>
                </c:pt>
                <c:pt idx="4409">
                  <c:v>104.94</c:v>
                </c:pt>
                <c:pt idx="4410">
                  <c:v>104.94</c:v>
                </c:pt>
                <c:pt idx="4411">
                  <c:v>104.94</c:v>
                </c:pt>
                <c:pt idx="4412">
                  <c:v>104.94</c:v>
                </c:pt>
                <c:pt idx="4413">
                  <c:v>104.94</c:v>
                </c:pt>
                <c:pt idx="4414">
                  <c:v>104.94</c:v>
                </c:pt>
                <c:pt idx="4415">
                  <c:v>104.94</c:v>
                </c:pt>
                <c:pt idx="4416">
                  <c:v>104.93</c:v>
                </c:pt>
                <c:pt idx="4417">
                  <c:v>104.93</c:v>
                </c:pt>
                <c:pt idx="4418">
                  <c:v>104.93</c:v>
                </c:pt>
                <c:pt idx="4419">
                  <c:v>104.93</c:v>
                </c:pt>
                <c:pt idx="4420">
                  <c:v>104.92</c:v>
                </c:pt>
                <c:pt idx="4421">
                  <c:v>104.92</c:v>
                </c:pt>
                <c:pt idx="4422">
                  <c:v>104.92</c:v>
                </c:pt>
                <c:pt idx="4423">
                  <c:v>104.92</c:v>
                </c:pt>
                <c:pt idx="4424">
                  <c:v>104.92</c:v>
                </c:pt>
                <c:pt idx="4425">
                  <c:v>104.92</c:v>
                </c:pt>
                <c:pt idx="4426">
                  <c:v>104.92</c:v>
                </c:pt>
                <c:pt idx="4427">
                  <c:v>104.92</c:v>
                </c:pt>
                <c:pt idx="4428">
                  <c:v>104.92</c:v>
                </c:pt>
                <c:pt idx="4429">
                  <c:v>104.92</c:v>
                </c:pt>
                <c:pt idx="4430">
                  <c:v>104.92</c:v>
                </c:pt>
                <c:pt idx="4431">
                  <c:v>104.92</c:v>
                </c:pt>
                <c:pt idx="4432">
                  <c:v>104.92</c:v>
                </c:pt>
                <c:pt idx="4433">
                  <c:v>104.92</c:v>
                </c:pt>
                <c:pt idx="4434">
                  <c:v>104.92</c:v>
                </c:pt>
                <c:pt idx="4435">
                  <c:v>104.92</c:v>
                </c:pt>
                <c:pt idx="4436">
                  <c:v>104.92</c:v>
                </c:pt>
                <c:pt idx="4437">
                  <c:v>104.92</c:v>
                </c:pt>
                <c:pt idx="4438">
                  <c:v>104.92</c:v>
                </c:pt>
                <c:pt idx="4439">
                  <c:v>104.92</c:v>
                </c:pt>
                <c:pt idx="4440">
                  <c:v>104.92</c:v>
                </c:pt>
                <c:pt idx="4441">
                  <c:v>104.91</c:v>
                </c:pt>
                <c:pt idx="4442">
                  <c:v>104.91</c:v>
                </c:pt>
                <c:pt idx="4443">
                  <c:v>104.91</c:v>
                </c:pt>
                <c:pt idx="4444">
                  <c:v>104.91</c:v>
                </c:pt>
                <c:pt idx="4445">
                  <c:v>104.9</c:v>
                </c:pt>
                <c:pt idx="4446">
                  <c:v>104.9</c:v>
                </c:pt>
                <c:pt idx="4447">
                  <c:v>104.9</c:v>
                </c:pt>
                <c:pt idx="4448">
                  <c:v>104.91</c:v>
                </c:pt>
                <c:pt idx="4449">
                  <c:v>104.91</c:v>
                </c:pt>
                <c:pt idx="4450">
                  <c:v>104.91</c:v>
                </c:pt>
                <c:pt idx="4451">
                  <c:v>104.91</c:v>
                </c:pt>
                <c:pt idx="4452">
                  <c:v>104.91</c:v>
                </c:pt>
                <c:pt idx="4453">
                  <c:v>104.91</c:v>
                </c:pt>
                <c:pt idx="4454">
                  <c:v>104.91</c:v>
                </c:pt>
                <c:pt idx="4455">
                  <c:v>104.91</c:v>
                </c:pt>
                <c:pt idx="4456">
                  <c:v>104.91</c:v>
                </c:pt>
                <c:pt idx="4457">
                  <c:v>104.91</c:v>
                </c:pt>
                <c:pt idx="4458">
                  <c:v>104.9</c:v>
                </c:pt>
                <c:pt idx="4459">
                  <c:v>104.9</c:v>
                </c:pt>
                <c:pt idx="4460">
                  <c:v>104.9</c:v>
                </c:pt>
                <c:pt idx="4461">
                  <c:v>104.9</c:v>
                </c:pt>
                <c:pt idx="4462">
                  <c:v>104.9</c:v>
                </c:pt>
                <c:pt idx="4463">
                  <c:v>104.9</c:v>
                </c:pt>
                <c:pt idx="4464">
                  <c:v>104.9</c:v>
                </c:pt>
                <c:pt idx="4465">
                  <c:v>104.9</c:v>
                </c:pt>
                <c:pt idx="4466">
                  <c:v>104.9</c:v>
                </c:pt>
                <c:pt idx="4467">
                  <c:v>104.89</c:v>
                </c:pt>
                <c:pt idx="4468">
                  <c:v>104.89</c:v>
                </c:pt>
                <c:pt idx="4469">
                  <c:v>104.89</c:v>
                </c:pt>
                <c:pt idx="4470">
                  <c:v>104.9</c:v>
                </c:pt>
                <c:pt idx="4471">
                  <c:v>104.9</c:v>
                </c:pt>
                <c:pt idx="4472">
                  <c:v>104.9</c:v>
                </c:pt>
                <c:pt idx="4473">
                  <c:v>104.9</c:v>
                </c:pt>
                <c:pt idx="4474">
                  <c:v>104.9</c:v>
                </c:pt>
                <c:pt idx="4475">
                  <c:v>104.9</c:v>
                </c:pt>
                <c:pt idx="4476">
                  <c:v>104.9</c:v>
                </c:pt>
                <c:pt idx="4477">
                  <c:v>104.9</c:v>
                </c:pt>
                <c:pt idx="4478">
                  <c:v>104.89</c:v>
                </c:pt>
                <c:pt idx="4479">
                  <c:v>104.89</c:v>
                </c:pt>
                <c:pt idx="4480">
                  <c:v>104.89</c:v>
                </c:pt>
                <c:pt idx="4481">
                  <c:v>104.89</c:v>
                </c:pt>
                <c:pt idx="4482">
                  <c:v>104.89</c:v>
                </c:pt>
                <c:pt idx="4483">
                  <c:v>104.89</c:v>
                </c:pt>
                <c:pt idx="4484">
                  <c:v>104.88</c:v>
                </c:pt>
                <c:pt idx="4485">
                  <c:v>104.88</c:v>
                </c:pt>
                <c:pt idx="4486">
                  <c:v>104.88</c:v>
                </c:pt>
                <c:pt idx="4487">
                  <c:v>104.88</c:v>
                </c:pt>
                <c:pt idx="4488">
                  <c:v>104.88</c:v>
                </c:pt>
                <c:pt idx="4489">
                  <c:v>104.88</c:v>
                </c:pt>
                <c:pt idx="4490">
                  <c:v>104.88</c:v>
                </c:pt>
                <c:pt idx="4491">
                  <c:v>104.89</c:v>
                </c:pt>
                <c:pt idx="4492">
                  <c:v>104.89</c:v>
                </c:pt>
                <c:pt idx="4493">
                  <c:v>104.89</c:v>
                </c:pt>
                <c:pt idx="4494">
                  <c:v>104.89</c:v>
                </c:pt>
                <c:pt idx="4495">
                  <c:v>104.89</c:v>
                </c:pt>
                <c:pt idx="4496">
                  <c:v>104.89</c:v>
                </c:pt>
                <c:pt idx="4497">
                  <c:v>104.89</c:v>
                </c:pt>
                <c:pt idx="4498">
                  <c:v>104.9</c:v>
                </c:pt>
                <c:pt idx="4499">
                  <c:v>104.9</c:v>
                </c:pt>
                <c:pt idx="4500">
                  <c:v>104.9</c:v>
                </c:pt>
                <c:pt idx="4501">
                  <c:v>104.9</c:v>
                </c:pt>
                <c:pt idx="4502">
                  <c:v>104.9</c:v>
                </c:pt>
                <c:pt idx="4503">
                  <c:v>104.9</c:v>
                </c:pt>
                <c:pt idx="4504">
                  <c:v>104.9</c:v>
                </c:pt>
                <c:pt idx="4505">
                  <c:v>104.89</c:v>
                </c:pt>
                <c:pt idx="4506">
                  <c:v>104.89</c:v>
                </c:pt>
                <c:pt idx="4507">
                  <c:v>104.89</c:v>
                </c:pt>
                <c:pt idx="4508">
                  <c:v>104.89</c:v>
                </c:pt>
                <c:pt idx="4509">
                  <c:v>104.89</c:v>
                </c:pt>
                <c:pt idx="4510">
                  <c:v>104.89</c:v>
                </c:pt>
                <c:pt idx="4511">
                  <c:v>104.89</c:v>
                </c:pt>
                <c:pt idx="4512">
                  <c:v>104.89</c:v>
                </c:pt>
                <c:pt idx="4513">
                  <c:v>104.89</c:v>
                </c:pt>
                <c:pt idx="4514">
                  <c:v>104.89</c:v>
                </c:pt>
                <c:pt idx="4515">
                  <c:v>104.88</c:v>
                </c:pt>
                <c:pt idx="4516">
                  <c:v>104.88</c:v>
                </c:pt>
                <c:pt idx="4517">
                  <c:v>104.88</c:v>
                </c:pt>
                <c:pt idx="4518">
                  <c:v>104.88</c:v>
                </c:pt>
                <c:pt idx="4519">
                  <c:v>104.88</c:v>
                </c:pt>
                <c:pt idx="4520">
                  <c:v>104.89</c:v>
                </c:pt>
                <c:pt idx="4521">
                  <c:v>104.89</c:v>
                </c:pt>
                <c:pt idx="4522">
                  <c:v>104.89</c:v>
                </c:pt>
                <c:pt idx="4523">
                  <c:v>104.89</c:v>
                </c:pt>
                <c:pt idx="4524">
                  <c:v>104.89</c:v>
                </c:pt>
                <c:pt idx="4525">
                  <c:v>104.89</c:v>
                </c:pt>
                <c:pt idx="4526">
                  <c:v>104.89</c:v>
                </c:pt>
                <c:pt idx="4527">
                  <c:v>104.89</c:v>
                </c:pt>
                <c:pt idx="4528">
                  <c:v>104.89</c:v>
                </c:pt>
                <c:pt idx="4529">
                  <c:v>104.89</c:v>
                </c:pt>
                <c:pt idx="4530">
                  <c:v>104.89</c:v>
                </c:pt>
                <c:pt idx="4531">
                  <c:v>104.89</c:v>
                </c:pt>
                <c:pt idx="4532">
                  <c:v>104.89</c:v>
                </c:pt>
                <c:pt idx="4533">
                  <c:v>104.89</c:v>
                </c:pt>
                <c:pt idx="4534">
                  <c:v>104.89</c:v>
                </c:pt>
                <c:pt idx="4535">
                  <c:v>104.89</c:v>
                </c:pt>
                <c:pt idx="4536">
                  <c:v>104.89</c:v>
                </c:pt>
                <c:pt idx="4537">
                  <c:v>104.89</c:v>
                </c:pt>
                <c:pt idx="4538">
                  <c:v>104.89</c:v>
                </c:pt>
                <c:pt idx="4539">
                  <c:v>104.89</c:v>
                </c:pt>
                <c:pt idx="4540">
                  <c:v>104.89</c:v>
                </c:pt>
                <c:pt idx="4541">
                  <c:v>104.89</c:v>
                </c:pt>
                <c:pt idx="4542">
                  <c:v>104.89</c:v>
                </c:pt>
                <c:pt idx="4543">
                  <c:v>104.89</c:v>
                </c:pt>
                <c:pt idx="4544">
                  <c:v>104.89</c:v>
                </c:pt>
                <c:pt idx="4545">
                  <c:v>104.89</c:v>
                </c:pt>
                <c:pt idx="4546">
                  <c:v>104.89</c:v>
                </c:pt>
                <c:pt idx="4547">
                  <c:v>104.89</c:v>
                </c:pt>
                <c:pt idx="4548">
                  <c:v>104.9</c:v>
                </c:pt>
                <c:pt idx="4549">
                  <c:v>104.9</c:v>
                </c:pt>
                <c:pt idx="4550">
                  <c:v>104.9</c:v>
                </c:pt>
                <c:pt idx="4551">
                  <c:v>104.9</c:v>
                </c:pt>
                <c:pt idx="4552">
                  <c:v>104.9</c:v>
                </c:pt>
                <c:pt idx="4553">
                  <c:v>104.9</c:v>
                </c:pt>
                <c:pt idx="4554">
                  <c:v>104.9</c:v>
                </c:pt>
                <c:pt idx="4555">
                  <c:v>104.9</c:v>
                </c:pt>
                <c:pt idx="4556">
                  <c:v>104.9</c:v>
                </c:pt>
                <c:pt idx="4557">
                  <c:v>104.9</c:v>
                </c:pt>
                <c:pt idx="4558">
                  <c:v>104.9</c:v>
                </c:pt>
                <c:pt idx="4559">
                  <c:v>104.9</c:v>
                </c:pt>
                <c:pt idx="4560">
                  <c:v>104.9</c:v>
                </c:pt>
                <c:pt idx="4561">
                  <c:v>104.9</c:v>
                </c:pt>
                <c:pt idx="4562">
                  <c:v>104.9</c:v>
                </c:pt>
                <c:pt idx="4563">
                  <c:v>104.9</c:v>
                </c:pt>
                <c:pt idx="4564">
                  <c:v>104.9</c:v>
                </c:pt>
                <c:pt idx="4565">
                  <c:v>104.9</c:v>
                </c:pt>
                <c:pt idx="4566">
                  <c:v>104.9</c:v>
                </c:pt>
                <c:pt idx="4567">
                  <c:v>104.9</c:v>
                </c:pt>
                <c:pt idx="4568">
                  <c:v>104.9</c:v>
                </c:pt>
                <c:pt idx="4569">
                  <c:v>104.9</c:v>
                </c:pt>
                <c:pt idx="4570">
                  <c:v>104.9</c:v>
                </c:pt>
                <c:pt idx="4571">
                  <c:v>104.9</c:v>
                </c:pt>
                <c:pt idx="4572">
                  <c:v>104.9</c:v>
                </c:pt>
                <c:pt idx="4573">
                  <c:v>104.9</c:v>
                </c:pt>
                <c:pt idx="4574">
                  <c:v>104.9</c:v>
                </c:pt>
                <c:pt idx="4575">
                  <c:v>104.9</c:v>
                </c:pt>
                <c:pt idx="4576">
                  <c:v>104.9</c:v>
                </c:pt>
                <c:pt idx="4577">
                  <c:v>104.9</c:v>
                </c:pt>
                <c:pt idx="4578">
                  <c:v>104.9</c:v>
                </c:pt>
                <c:pt idx="4579">
                  <c:v>104.9</c:v>
                </c:pt>
                <c:pt idx="4580">
                  <c:v>104.9</c:v>
                </c:pt>
                <c:pt idx="4581">
                  <c:v>104.9</c:v>
                </c:pt>
                <c:pt idx="4582">
                  <c:v>104.9</c:v>
                </c:pt>
                <c:pt idx="4583">
                  <c:v>104.9</c:v>
                </c:pt>
                <c:pt idx="4584">
                  <c:v>104.9</c:v>
                </c:pt>
                <c:pt idx="4585">
                  <c:v>104.9</c:v>
                </c:pt>
                <c:pt idx="4586">
                  <c:v>104.9</c:v>
                </c:pt>
                <c:pt idx="4587">
                  <c:v>104.9</c:v>
                </c:pt>
                <c:pt idx="4588">
                  <c:v>104.9</c:v>
                </c:pt>
                <c:pt idx="4589">
                  <c:v>104.91</c:v>
                </c:pt>
                <c:pt idx="4590">
                  <c:v>104.91</c:v>
                </c:pt>
                <c:pt idx="4591">
                  <c:v>104.91</c:v>
                </c:pt>
                <c:pt idx="4592">
                  <c:v>104.91</c:v>
                </c:pt>
                <c:pt idx="4593">
                  <c:v>104.91</c:v>
                </c:pt>
                <c:pt idx="4594">
                  <c:v>104.91</c:v>
                </c:pt>
                <c:pt idx="4595">
                  <c:v>104.91</c:v>
                </c:pt>
                <c:pt idx="4596">
                  <c:v>104.91</c:v>
                </c:pt>
                <c:pt idx="4597">
                  <c:v>104.91</c:v>
                </c:pt>
                <c:pt idx="4598">
                  <c:v>104.91</c:v>
                </c:pt>
                <c:pt idx="4599">
                  <c:v>104.91</c:v>
                </c:pt>
                <c:pt idx="4600">
                  <c:v>104.91</c:v>
                </c:pt>
                <c:pt idx="4601">
                  <c:v>104.91</c:v>
                </c:pt>
                <c:pt idx="4602">
                  <c:v>104.91</c:v>
                </c:pt>
                <c:pt idx="4603">
                  <c:v>104.91</c:v>
                </c:pt>
                <c:pt idx="4604">
                  <c:v>104.91</c:v>
                </c:pt>
                <c:pt idx="4605">
                  <c:v>104.91</c:v>
                </c:pt>
                <c:pt idx="4606">
                  <c:v>104.91</c:v>
                </c:pt>
                <c:pt idx="4607">
                  <c:v>104.91</c:v>
                </c:pt>
                <c:pt idx="4608">
                  <c:v>104.91</c:v>
                </c:pt>
                <c:pt idx="4609">
                  <c:v>104.91</c:v>
                </c:pt>
                <c:pt idx="4610">
                  <c:v>104.91</c:v>
                </c:pt>
                <c:pt idx="4611">
                  <c:v>104.91</c:v>
                </c:pt>
                <c:pt idx="4612">
                  <c:v>104.91</c:v>
                </c:pt>
                <c:pt idx="4613">
                  <c:v>104.91</c:v>
                </c:pt>
                <c:pt idx="4614">
                  <c:v>104.91</c:v>
                </c:pt>
                <c:pt idx="4615">
                  <c:v>104.92</c:v>
                </c:pt>
                <c:pt idx="4616">
                  <c:v>104.92</c:v>
                </c:pt>
                <c:pt idx="4617">
                  <c:v>104.92</c:v>
                </c:pt>
                <c:pt idx="4618">
                  <c:v>104.92</c:v>
                </c:pt>
                <c:pt idx="4619">
                  <c:v>104.92</c:v>
                </c:pt>
                <c:pt idx="4620">
                  <c:v>104.92</c:v>
                </c:pt>
                <c:pt idx="4621">
                  <c:v>104.92</c:v>
                </c:pt>
                <c:pt idx="4622">
                  <c:v>104.92</c:v>
                </c:pt>
                <c:pt idx="4623">
                  <c:v>104.92</c:v>
                </c:pt>
                <c:pt idx="4624">
                  <c:v>104.92</c:v>
                </c:pt>
                <c:pt idx="4625">
                  <c:v>104.92</c:v>
                </c:pt>
                <c:pt idx="4626">
                  <c:v>104.92</c:v>
                </c:pt>
                <c:pt idx="4627">
                  <c:v>104.92</c:v>
                </c:pt>
                <c:pt idx="4628">
                  <c:v>104.92</c:v>
                </c:pt>
                <c:pt idx="4629">
                  <c:v>104.92</c:v>
                </c:pt>
                <c:pt idx="4630">
                  <c:v>104.92</c:v>
                </c:pt>
                <c:pt idx="4631">
                  <c:v>104.92</c:v>
                </c:pt>
                <c:pt idx="4632">
                  <c:v>104.92</c:v>
                </c:pt>
                <c:pt idx="4633">
                  <c:v>104.92</c:v>
                </c:pt>
                <c:pt idx="4634">
                  <c:v>104.92</c:v>
                </c:pt>
                <c:pt idx="4635">
                  <c:v>104.92</c:v>
                </c:pt>
                <c:pt idx="4636">
                  <c:v>104.92</c:v>
                </c:pt>
                <c:pt idx="4637">
                  <c:v>104.92</c:v>
                </c:pt>
                <c:pt idx="4638">
                  <c:v>104.92</c:v>
                </c:pt>
                <c:pt idx="4639">
                  <c:v>104.92</c:v>
                </c:pt>
                <c:pt idx="4640">
                  <c:v>104.92</c:v>
                </c:pt>
                <c:pt idx="4641">
                  <c:v>104.93</c:v>
                </c:pt>
                <c:pt idx="4642">
                  <c:v>104.93</c:v>
                </c:pt>
                <c:pt idx="4643">
                  <c:v>104.93</c:v>
                </c:pt>
                <c:pt idx="4644">
                  <c:v>104.93</c:v>
                </c:pt>
                <c:pt idx="4645">
                  <c:v>104.93</c:v>
                </c:pt>
                <c:pt idx="4646">
                  <c:v>104.93</c:v>
                </c:pt>
                <c:pt idx="4647">
                  <c:v>104.93</c:v>
                </c:pt>
                <c:pt idx="4648">
                  <c:v>104.93</c:v>
                </c:pt>
                <c:pt idx="4649">
                  <c:v>104.93</c:v>
                </c:pt>
                <c:pt idx="4650">
                  <c:v>104.93</c:v>
                </c:pt>
                <c:pt idx="4651">
                  <c:v>104.93</c:v>
                </c:pt>
                <c:pt idx="4652">
                  <c:v>104.93</c:v>
                </c:pt>
                <c:pt idx="4653">
                  <c:v>104.93</c:v>
                </c:pt>
                <c:pt idx="4654">
                  <c:v>104.93</c:v>
                </c:pt>
                <c:pt idx="4655">
                  <c:v>104.93</c:v>
                </c:pt>
                <c:pt idx="4656">
                  <c:v>104.93</c:v>
                </c:pt>
                <c:pt idx="4657">
                  <c:v>104.93</c:v>
                </c:pt>
                <c:pt idx="4658">
                  <c:v>104.93</c:v>
                </c:pt>
                <c:pt idx="4659">
                  <c:v>104.93</c:v>
                </c:pt>
                <c:pt idx="4660">
                  <c:v>104.94</c:v>
                </c:pt>
                <c:pt idx="4661">
                  <c:v>104.94</c:v>
                </c:pt>
                <c:pt idx="4662">
                  <c:v>104.94</c:v>
                </c:pt>
                <c:pt idx="4663">
                  <c:v>104.94</c:v>
                </c:pt>
                <c:pt idx="4664">
                  <c:v>104.94</c:v>
                </c:pt>
                <c:pt idx="4665">
                  <c:v>104.94</c:v>
                </c:pt>
                <c:pt idx="4666">
                  <c:v>104.94</c:v>
                </c:pt>
                <c:pt idx="4667">
                  <c:v>104.94</c:v>
                </c:pt>
                <c:pt idx="4668">
                  <c:v>104.94</c:v>
                </c:pt>
                <c:pt idx="4669">
                  <c:v>104.94</c:v>
                </c:pt>
                <c:pt idx="4670">
                  <c:v>104.94</c:v>
                </c:pt>
                <c:pt idx="4671">
                  <c:v>104.94</c:v>
                </c:pt>
                <c:pt idx="4672">
                  <c:v>104.94</c:v>
                </c:pt>
                <c:pt idx="4673">
                  <c:v>104.94</c:v>
                </c:pt>
                <c:pt idx="4674">
                  <c:v>104.94</c:v>
                </c:pt>
                <c:pt idx="4675">
                  <c:v>104.95</c:v>
                </c:pt>
                <c:pt idx="4676">
                  <c:v>104.95</c:v>
                </c:pt>
                <c:pt idx="4677">
                  <c:v>104.95</c:v>
                </c:pt>
                <c:pt idx="4678">
                  <c:v>104.95</c:v>
                </c:pt>
                <c:pt idx="4679">
                  <c:v>104.95</c:v>
                </c:pt>
                <c:pt idx="4680">
                  <c:v>104.95</c:v>
                </c:pt>
                <c:pt idx="4681">
                  <c:v>104.95</c:v>
                </c:pt>
                <c:pt idx="4682">
                  <c:v>104.95</c:v>
                </c:pt>
                <c:pt idx="4683">
                  <c:v>104.95</c:v>
                </c:pt>
                <c:pt idx="4684">
                  <c:v>104.95</c:v>
                </c:pt>
                <c:pt idx="4685">
                  <c:v>104.95</c:v>
                </c:pt>
                <c:pt idx="4686">
                  <c:v>104.95</c:v>
                </c:pt>
                <c:pt idx="4687">
                  <c:v>104.95</c:v>
                </c:pt>
                <c:pt idx="4688">
                  <c:v>104.95</c:v>
                </c:pt>
                <c:pt idx="4689">
                  <c:v>104.95</c:v>
                </c:pt>
                <c:pt idx="4690">
                  <c:v>104.96</c:v>
                </c:pt>
                <c:pt idx="4691">
                  <c:v>104.96</c:v>
                </c:pt>
                <c:pt idx="4692">
                  <c:v>104.96</c:v>
                </c:pt>
                <c:pt idx="4693">
                  <c:v>104.96</c:v>
                </c:pt>
                <c:pt idx="4694">
                  <c:v>104.96</c:v>
                </c:pt>
                <c:pt idx="4695">
                  <c:v>104.96</c:v>
                </c:pt>
                <c:pt idx="4696">
                  <c:v>104.96</c:v>
                </c:pt>
                <c:pt idx="4697">
                  <c:v>104.96</c:v>
                </c:pt>
                <c:pt idx="4698">
                  <c:v>104.96</c:v>
                </c:pt>
                <c:pt idx="4699">
                  <c:v>104.96</c:v>
                </c:pt>
                <c:pt idx="4700">
                  <c:v>104.97</c:v>
                </c:pt>
                <c:pt idx="4701">
                  <c:v>104.97</c:v>
                </c:pt>
                <c:pt idx="4702">
                  <c:v>104.97</c:v>
                </c:pt>
                <c:pt idx="4703">
                  <c:v>104.97</c:v>
                </c:pt>
                <c:pt idx="4704">
                  <c:v>104.97</c:v>
                </c:pt>
                <c:pt idx="4705">
                  <c:v>104.97</c:v>
                </c:pt>
                <c:pt idx="4706">
                  <c:v>104.97</c:v>
                </c:pt>
                <c:pt idx="4707">
                  <c:v>104.97</c:v>
                </c:pt>
                <c:pt idx="4708">
                  <c:v>104.97</c:v>
                </c:pt>
                <c:pt idx="4709">
                  <c:v>104.98</c:v>
                </c:pt>
                <c:pt idx="4710">
                  <c:v>104.98</c:v>
                </c:pt>
                <c:pt idx="4711">
                  <c:v>104.98</c:v>
                </c:pt>
                <c:pt idx="4712">
                  <c:v>104.98</c:v>
                </c:pt>
                <c:pt idx="4713">
                  <c:v>104.98</c:v>
                </c:pt>
                <c:pt idx="4714">
                  <c:v>104.98</c:v>
                </c:pt>
                <c:pt idx="4715">
                  <c:v>104.98</c:v>
                </c:pt>
                <c:pt idx="4716">
                  <c:v>104.98</c:v>
                </c:pt>
                <c:pt idx="4717">
                  <c:v>104.98</c:v>
                </c:pt>
                <c:pt idx="4718">
                  <c:v>104.98</c:v>
                </c:pt>
                <c:pt idx="4719">
                  <c:v>104.98</c:v>
                </c:pt>
                <c:pt idx="4720">
                  <c:v>104.98</c:v>
                </c:pt>
                <c:pt idx="4721">
                  <c:v>104.98</c:v>
                </c:pt>
                <c:pt idx="4722">
                  <c:v>104.99</c:v>
                </c:pt>
                <c:pt idx="4723">
                  <c:v>104.99</c:v>
                </c:pt>
                <c:pt idx="4724">
                  <c:v>104.99</c:v>
                </c:pt>
                <c:pt idx="4725">
                  <c:v>104.99</c:v>
                </c:pt>
                <c:pt idx="4726">
                  <c:v>104.99</c:v>
                </c:pt>
                <c:pt idx="4727">
                  <c:v>104.99</c:v>
                </c:pt>
                <c:pt idx="4728">
                  <c:v>104.99</c:v>
                </c:pt>
                <c:pt idx="4729">
                  <c:v>104.99</c:v>
                </c:pt>
                <c:pt idx="4730">
                  <c:v>104.99</c:v>
                </c:pt>
                <c:pt idx="4731">
                  <c:v>104.99</c:v>
                </c:pt>
                <c:pt idx="4732">
                  <c:v>104.99</c:v>
                </c:pt>
                <c:pt idx="4733">
                  <c:v>104.99</c:v>
                </c:pt>
                <c:pt idx="4734">
                  <c:v>104.99</c:v>
                </c:pt>
                <c:pt idx="4735">
                  <c:v>104.99</c:v>
                </c:pt>
                <c:pt idx="4736">
                  <c:v>104.99</c:v>
                </c:pt>
                <c:pt idx="4737">
                  <c:v>104.99</c:v>
                </c:pt>
                <c:pt idx="4738">
                  <c:v>104.99</c:v>
                </c:pt>
                <c:pt idx="4739">
                  <c:v>105</c:v>
                </c:pt>
                <c:pt idx="4740">
                  <c:v>105</c:v>
                </c:pt>
                <c:pt idx="4741">
                  <c:v>105</c:v>
                </c:pt>
                <c:pt idx="4742">
                  <c:v>105</c:v>
                </c:pt>
                <c:pt idx="4743">
                  <c:v>105</c:v>
                </c:pt>
                <c:pt idx="4744">
                  <c:v>105</c:v>
                </c:pt>
                <c:pt idx="4745">
                  <c:v>105</c:v>
                </c:pt>
                <c:pt idx="4746">
                  <c:v>105</c:v>
                </c:pt>
                <c:pt idx="4747">
                  <c:v>105</c:v>
                </c:pt>
                <c:pt idx="4748">
                  <c:v>105</c:v>
                </c:pt>
                <c:pt idx="4749">
                  <c:v>105</c:v>
                </c:pt>
                <c:pt idx="4750">
                  <c:v>105</c:v>
                </c:pt>
                <c:pt idx="4751">
                  <c:v>105</c:v>
                </c:pt>
                <c:pt idx="4752">
                  <c:v>105</c:v>
                </c:pt>
                <c:pt idx="4753">
                  <c:v>105</c:v>
                </c:pt>
                <c:pt idx="4754">
                  <c:v>105</c:v>
                </c:pt>
                <c:pt idx="4755">
                  <c:v>105</c:v>
                </c:pt>
                <c:pt idx="4756">
                  <c:v>105</c:v>
                </c:pt>
                <c:pt idx="4757">
                  <c:v>105</c:v>
                </c:pt>
                <c:pt idx="4758">
                  <c:v>105</c:v>
                </c:pt>
                <c:pt idx="4759">
                  <c:v>105</c:v>
                </c:pt>
                <c:pt idx="4760">
                  <c:v>105</c:v>
                </c:pt>
                <c:pt idx="4761">
                  <c:v>105</c:v>
                </c:pt>
                <c:pt idx="4762">
                  <c:v>105</c:v>
                </c:pt>
                <c:pt idx="4763">
                  <c:v>105</c:v>
                </c:pt>
                <c:pt idx="4764">
                  <c:v>105</c:v>
                </c:pt>
                <c:pt idx="4765">
                  <c:v>105</c:v>
                </c:pt>
                <c:pt idx="4766">
                  <c:v>105</c:v>
                </c:pt>
                <c:pt idx="4767">
                  <c:v>105.01</c:v>
                </c:pt>
                <c:pt idx="4768">
                  <c:v>105.01</c:v>
                </c:pt>
                <c:pt idx="4769">
                  <c:v>105.01</c:v>
                </c:pt>
                <c:pt idx="4770">
                  <c:v>105.01</c:v>
                </c:pt>
                <c:pt idx="4771">
                  <c:v>105.01</c:v>
                </c:pt>
                <c:pt idx="4772">
                  <c:v>105.01</c:v>
                </c:pt>
                <c:pt idx="4773">
                  <c:v>105.01</c:v>
                </c:pt>
                <c:pt idx="4774">
                  <c:v>105.01</c:v>
                </c:pt>
                <c:pt idx="4775">
                  <c:v>105.01</c:v>
                </c:pt>
                <c:pt idx="4776">
                  <c:v>105.01</c:v>
                </c:pt>
                <c:pt idx="4777">
                  <c:v>105.01</c:v>
                </c:pt>
                <c:pt idx="4778">
                  <c:v>105.01</c:v>
                </c:pt>
                <c:pt idx="4779">
                  <c:v>105.01</c:v>
                </c:pt>
                <c:pt idx="4780">
                  <c:v>105.01</c:v>
                </c:pt>
                <c:pt idx="4781">
                  <c:v>105.01</c:v>
                </c:pt>
                <c:pt idx="4782">
                  <c:v>105.01</c:v>
                </c:pt>
                <c:pt idx="4783">
                  <c:v>105</c:v>
                </c:pt>
                <c:pt idx="4784">
                  <c:v>105</c:v>
                </c:pt>
                <c:pt idx="4785">
                  <c:v>105.01</c:v>
                </c:pt>
                <c:pt idx="4786">
                  <c:v>105.01</c:v>
                </c:pt>
                <c:pt idx="4787">
                  <c:v>105.01</c:v>
                </c:pt>
                <c:pt idx="4788">
                  <c:v>105.01</c:v>
                </c:pt>
                <c:pt idx="4789">
                  <c:v>105.01</c:v>
                </c:pt>
                <c:pt idx="4790">
                  <c:v>105.01</c:v>
                </c:pt>
                <c:pt idx="4791">
                  <c:v>105.01</c:v>
                </c:pt>
                <c:pt idx="4792">
                  <c:v>105</c:v>
                </c:pt>
                <c:pt idx="4793">
                  <c:v>105</c:v>
                </c:pt>
                <c:pt idx="4794">
                  <c:v>105</c:v>
                </c:pt>
                <c:pt idx="4795">
                  <c:v>105</c:v>
                </c:pt>
                <c:pt idx="4796">
                  <c:v>105</c:v>
                </c:pt>
                <c:pt idx="4797">
                  <c:v>105</c:v>
                </c:pt>
                <c:pt idx="4798">
                  <c:v>105</c:v>
                </c:pt>
                <c:pt idx="4799">
                  <c:v>105</c:v>
                </c:pt>
                <c:pt idx="4800">
                  <c:v>105</c:v>
                </c:pt>
                <c:pt idx="4801">
                  <c:v>105</c:v>
                </c:pt>
                <c:pt idx="4802">
                  <c:v>105</c:v>
                </c:pt>
                <c:pt idx="4803">
                  <c:v>105</c:v>
                </c:pt>
                <c:pt idx="4804">
                  <c:v>105</c:v>
                </c:pt>
                <c:pt idx="4805">
                  <c:v>105</c:v>
                </c:pt>
                <c:pt idx="4806">
                  <c:v>105</c:v>
                </c:pt>
                <c:pt idx="4807">
                  <c:v>105</c:v>
                </c:pt>
                <c:pt idx="4808">
                  <c:v>105</c:v>
                </c:pt>
                <c:pt idx="4809">
                  <c:v>105</c:v>
                </c:pt>
                <c:pt idx="4810">
                  <c:v>105</c:v>
                </c:pt>
                <c:pt idx="4811">
                  <c:v>105</c:v>
                </c:pt>
                <c:pt idx="4812">
                  <c:v>105</c:v>
                </c:pt>
                <c:pt idx="4813">
                  <c:v>105</c:v>
                </c:pt>
                <c:pt idx="4814">
                  <c:v>105</c:v>
                </c:pt>
                <c:pt idx="4815">
                  <c:v>105</c:v>
                </c:pt>
                <c:pt idx="4816">
                  <c:v>105</c:v>
                </c:pt>
                <c:pt idx="4817">
                  <c:v>105</c:v>
                </c:pt>
                <c:pt idx="4818">
                  <c:v>105</c:v>
                </c:pt>
                <c:pt idx="4819">
                  <c:v>105</c:v>
                </c:pt>
                <c:pt idx="4820">
                  <c:v>104.99</c:v>
                </c:pt>
                <c:pt idx="4821">
                  <c:v>104.99</c:v>
                </c:pt>
                <c:pt idx="4822">
                  <c:v>104.99</c:v>
                </c:pt>
                <c:pt idx="4823">
                  <c:v>104.99</c:v>
                </c:pt>
                <c:pt idx="4824">
                  <c:v>104.99</c:v>
                </c:pt>
                <c:pt idx="4825">
                  <c:v>104.99</c:v>
                </c:pt>
                <c:pt idx="4826">
                  <c:v>104.99</c:v>
                </c:pt>
                <c:pt idx="4827">
                  <c:v>104.99</c:v>
                </c:pt>
                <c:pt idx="4828">
                  <c:v>104.98</c:v>
                </c:pt>
                <c:pt idx="4829">
                  <c:v>104.98</c:v>
                </c:pt>
                <c:pt idx="4830">
                  <c:v>104.98</c:v>
                </c:pt>
                <c:pt idx="4831">
                  <c:v>104.98</c:v>
                </c:pt>
                <c:pt idx="4832">
                  <c:v>104.98</c:v>
                </c:pt>
                <c:pt idx="4833">
                  <c:v>104.98</c:v>
                </c:pt>
                <c:pt idx="4834">
                  <c:v>104.98</c:v>
                </c:pt>
                <c:pt idx="4835">
                  <c:v>104.98</c:v>
                </c:pt>
                <c:pt idx="4836">
                  <c:v>104.98</c:v>
                </c:pt>
                <c:pt idx="4837">
                  <c:v>104.98</c:v>
                </c:pt>
                <c:pt idx="4838">
                  <c:v>104.98</c:v>
                </c:pt>
                <c:pt idx="4839">
                  <c:v>104.98</c:v>
                </c:pt>
                <c:pt idx="4840">
                  <c:v>104.98</c:v>
                </c:pt>
                <c:pt idx="4841">
                  <c:v>104.98</c:v>
                </c:pt>
                <c:pt idx="4842">
                  <c:v>104.98</c:v>
                </c:pt>
                <c:pt idx="4843">
                  <c:v>104.98</c:v>
                </c:pt>
                <c:pt idx="4844">
                  <c:v>104.98</c:v>
                </c:pt>
                <c:pt idx="4845">
                  <c:v>104.98</c:v>
                </c:pt>
                <c:pt idx="4846">
                  <c:v>104.98</c:v>
                </c:pt>
                <c:pt idx="4847">
                  <c:v>104.98</c:v>
                </c:pt>
                <c:pt idx="4848">
                  <c:v>104.97</c:v>
                </c:pt>
                <c:pt idx="4849">
                  <c:v>104.97</c:v>
                </c:pt>
                <c:pt idx="4850">
                  <c:v>104.97</c:v>
                </c:pt>
                <c:pt idx="4851">
                  <c:v>104.97</c:v>
                </c:pt>
                <c:pt idx="4852">
                  <c:v>104.97</c:v>
                </c:pt>
                <c:pt idx="4853">
                  <c:v>104.97</c:v>
                </c:pt>
                <c:pt idx="4854">
                  <c:v>104.97</c:v>
                </c:pt>
                <c:pt idx="4855">
                  <c:v>104.97</c:v>
                </c:pt>
                <c:pt idx="4856">
                  <c:v>104.97</c:v>
                </c:pt>
                <c:pt idx="4857">
                  <c:v>104.97</c:v>
                </c:pt>
                <c:pt idx="4858">
                  <c:v>104.97</c:v>
                </c:pt>
                <c:pt idx="4859">
                  <c:v>104.96</c:v>
                </c:pt>
                <c:pt idx="4860">
                  <c:v>104.96</c:v>
                </c:pt>
                <c:pt idx="4861">
                  <c:v>104.96</c:v>
                </c:pt>
                <c:pt idx="4862">
                  <c:v>104.96</c:v>
                </c:pt>
                <c:pt idx="4863">
                  <c:v>104.96</c:v>
                </c:pt>
                <c:pt idx="4864">
                  <c:v>104.96</c:v>
                </c:pt>
                <c:pt idx="4865">
                  <c:v>104.96</c:v>
                </c:pt>
                <c:pt idx="4866">
                  <c:v>104.96</c:v>
                </c:pt>
                <c:pt idx="4867">
                  <c:v>104.96</c:v>
                </c:pt>
                <c:pt idx="4868">
                  <c:v>104.96</c:v>
                </c:pt>
                <c:pt idx="4869">
                  <c:v>104.96</c:v>
                </c:pt>
                <c:pt idx="4870">
                  <c:v>104.96</c:v>
                </c:pt>
                <c:pt idx="4871">
                  <c:v>104.96</c:v>
                </c:pt>
                <c:pt idx="4872">
                  <c:v>104.96</c:v>
                </c:pt>
                <c:pt idx="4873">
                  <c:v>104.96</c:v>
                </c:pt>
                <c:pt idx="4874">
                  <c:v>104.95</c:v>
                </c:pt>
                <c:pt idx="4875">
                  <c:v>104.95</c:v>
                </c:pt>
                <c:pt idx="4876">
                  <c:v>104.95</c:v>
                </c:pt>
                <c:pt idx="4877">
                  <c:v>104.95</c:v>
                </c:pt>
                <c:pt idx="4878">
                  <c:v>104.95</c:v>
                </c:pt>
                <c:pt idx="4879">
                  <c:v>104.95</c:v>
                </c:pt>
                <c:pt idx="4880">
                  <c:v>104.95</c:v>
                </c:pt>
                <c:pt idx="4881">
                  <c:v>104.95</c:v>
                </c:pt>
                <c:pt idx="4882">
                  <c:v>104.95</c:v>
                </c:pt>
                <c:pt idx="4883">
                  <c:v>104.95</c:v>
                </c:pt>
                <c:pt idx="4884">
                  <c:v>104.95</c:v>
                </c:pt>
                <c:pt idx="4885">
                  <c:v>104.95</c:v>
                </c:pt>
                <c:pt idx="4886">
                  <c:v>104.95</c:v>
                </c:pt>
                <c:pt idx="4887">
                  <c:v>104.95</c:v>
                </c:pt>
                <c:pt idx="4888">
                  <c:v>104.95</c:v>
                </c:pt>
                <c:pt idx="4889">
                  <c:v>104.95</c:v>
                </c:pt>
                <c:pt idx="4890">
                  <c:v>104.95</c:v>
                </c:pt>
                <c:pt idx="4891">
                  <c:v>104.95</c:v>
                </c:pt>
                <c:pt idx="4892">
                  <c:v>104.94</c:v>
                </c:pt>
                <c:pt idx="4893">
                  <c:v>104.94</c:v>
                </c:pt>
                <c:pt idx="4894">
                  <c:v>104.94</c:v>
                </c:pt>
                <c:pt idx="4895">
                  <c:v>104.94</c:v>
                </c:pt>
                <c:pt idx="4896">
                  <c:v>104.94</c:v>
                </c:pt>
                <c:pt idx="4897">
                  <c:v>104.94</c:v>
                </c:pt>
                <c:pt idx="4898">
                  <c:v>104.94</c:v>
                </c:pt>
                <c:pt idx="4899">
                  <c:v>104.94</c:v>
                </c:pt>
                <c:pt idx="4900">
                  <c:v>104.94</c:v>
                </c:pt>
                <c:pt idx="4901">
                  <c:v>104.94</c:v>
                </c:pt>
                <c:pt idx="4902">
                  <c:v>104.94</c:v>
                </c:pt>
                <c:pt idx="4903">
                  <c:v>104.94</c:v>
                </c:pt>
                <c:pt idx="4904">
                  <c:v>104.94</c:v>
                </c:pt>
                <c:pt idx="4905">
                  <c:v>104.93</c:v>
                </c:pt>
                <c:pt idx="4906">
                  <c:v>104.93</c:v>
                </c:pt>
                <c:pt idx="4907">
                  <c:v>104.93</c:v>
                </c:pt>
                <c:pt idx="4908">
                  <c:v>104.93</c:v>
                </c:pt>
                <c:pt idx="4909">
                  <c:v>104.93</c:v>
                </c:pt>
                <c:pt idx="4910">
                  <c:v>104.93</c:v>
                </c:pt>
                <c:pt idx="4911">
                  <c:v>104.93</c:v>
                </c:pt>
                <c:pt idx="4912">
                  <c:v>104.93</c:v>
                </c:pt>
                <c:pt idx="4913">
                  <c:v>104.93</c:v>
                </c:pt>
                <c:pt idx="4914">
                  <c:v>104.93</c:v>
                </c:pt>
                <c:pt idx="4915">
                  <c:v>104.92</c:v>
                </c:pt>
                <c:pt idx="4916">
                  <c:v>104.92</c:v>
                </c:pt>
                <c:pt idx="4917">
                  <c:v>104.92</c:v>
                </c:pt>
                <c:pt idx="4918">
                  <c:v>104.92</c:v>
                </c:pt>
                <c:pt idx="4919">
                  <c:v>104.92</c:v>
                </c:pt>
                <c:pt idx="4920">
                  <c:v>104.92</c:v>
                </c:pt>
                <c:pt idx="4921">
                  <c:v>104.92</c:v>
                </c:pt>
                <c:pt idx="4922">
                  <c:v>104.92</c:v>
                </c:pt>
                <c:pt idx="4923">
                  <c:v>104.92</c:v>
                </c:pt>
                <c:pt idx="4924">
                  <c:v>104.92</c:v>
                </c:pt>
                <c:pt idx="4925">
                  <c:v>104.92</c:v>
                </c:pt>
                <c:pt idx="4926">
                  <c:v>104.92</c:v>
                </c:pt>
                <c:pt idx="4927">
                  <c:v>104.92</c:v>
                </c:pt>
                <c:pt idx="4928">
                  <c:v>104.92</c:v>
                </c:pt>
                <c:pt idx="4929">
                  <c:v>104.92</c:v>
                </c:pt>
                <c:pt idx="4930">
                  <c:v>104.92</c:v>
                </c:pt>
                <c:pt idx="4931">
                  <c:v>104.92</c:v>
                </c:pt>
                <c:pt idx="4932">
                  <c:v>104.91</c:v>
                </c:pt>
                <c:pt idx="4933">
                  <c:v>104.91</c:v>
                </c:pt>
                <c:pt idx="4934">
                  <c:v>104.91</c:v>
                </c:pt>
                <c:pt idx="4935">
                  <c:v>104.91</c:v>
                </c:pt>
                <c:pt idx="4936">
                  <c:v>104.91</c:v>
                </c:pt>
                <c:pt idx="4937">
                  <c:v>104.91</c:v>
                </c:pt>
                <c:pt idx="4938">
                  <c:v>104.91</c:v>
                </c:pt>
                <c:pt idx="4939">
                  <c:v>104.91</c:v>
                </c:pt>
                <c:pt idx="4940">
                  <c:v>104.91</c:v>
                </c:pt>
                <c:pt idx="4941">
                  <c:v>104.91</c:v>
                </c:pt>
                <c:pt idx="4942">
                  <c:v>104.9</c:v>
                </c:pt>
                <c:pt idx="4943">
                  <c:v>104.9</c:v>
                </c:pt>
                <c:pt idx="4944">
                  <c:v>104.9</c:v>
                </c:pt>
                <c:pt idx="4945">
                  <c:v>104.9</c:v>
                </c:pt>
                <c:pt idx="4946">
                  <c:v>104.9</c:v>
                </c:pt>
                <c:pt idx="4947">
                  <c:v>104.9</c:v>
                </c:pt>
                <c:pt idx="4948">
                  <c:v>104.9</c:v>
                </c:pt>
                <c:pt idx="4949">
                  <c:v>104.9</c:v>
                </c:pt>
                <c:pt idx="4950">
                  <c:v>104.9</c:v>
                </c:pt>
                <c:pt idx="4951">
                  <c:v>104.9</c:v>
                </c:pt>
                <c:pt idx="4952">
                  <c:v>104.9</c:v>
                </c:pt>
                <c:pt idx="4953">
                  <c:v>104.89</c:v>
                </c:pt>
                <c:pt idx="4954">
                  <c:v>104.89</c:v>
                </c:pt>
                <c:pt idx="4955">
                  <c:v>104.89</c:v>
                </c:pt>
                <c:pt idx="4956">
                  <c:v>104.89</c:v>
                </c:pt>
                <c:pt idx="4957">
                  <c:v>104.89</c:v>
                </c:pt>
                <c:pt idx="4958">
                  <c:v>104.89</c:v>
                </c:pt>
                <c:pt idx="4959">
                  <c:v>104.89</c:v>
                </c:pt>
                <c:pt idx="4960">
                  <c:v>104.89</c:v>
                </c:pt>
                <c:pt idx="4961">
                  <c:v>104.89</c:v>
                </c:pt>
                <c:pt idx="4962">
                  <c:v>104.88</c:v>
                </c:pt>
                <c:pt idx="4963">
                  <c:v>104.88</c:v>
                </c:pt>
                <c:pt idx="4964">
                  <c:v>104.88</c:v>
                </c:pt>
                <c:pt idx="4965">
                  <c:v>104.88</c:v>
                </c:pt>
                <c:pt idx="4966">
                  <c:v>104.88</c:v>
                </c:pt>
                <c:pt idx="4967">
                  <c:v>104.88</c:v>
                </c:pt>
                <c:pt idx="4968">
                  <c:v>104.87</c:v>
                </c:pt>
                <c:pt idx="4969">
                  <c:v>104.87</c:v>
                </c:pt>
                <c:pt idx="4970">
                  <c:v>104.87</c:v>
                </c:pt>
                <c:pt idx="4971">
                  <c:v>104.87</c:v>
                </c:pt>
                <c:pt idx="4972">
                  <c:v>104.87</c:v>
                </c:pt>
                <c:pt idx="4973">
                  <c:v>104.87</c:v>
                </c:pt>
                <c:pt idx="4974">
                  <c:v>104.87</c:v>
                </c:pt>
                <c:pt idx="4975">
                  <c:v>104.87</c:v>
                </c:pt>
                <c:pt idx="4976">
                  <c:v>104.86</c:v>
                </c:pt>
                <c:pt idx="4977">
                  <c:v>104.86</c:v>
                </c:pt>
                <c:pt idx="4978">
                  <c:v>104.86</c:v>
                </c:pt>
                <c:pt idx="4979">
                  <c:v>104.86</c:v>
                </c:pt>
                <c:pt idx="4980">
                  <c:v>104.86</c:v>
                </c:pt>
                <c:pt idx="4981">
                  <c:v>104.86</c:v>
                </c:pt>
                <c:pt idx="4982">
                  <c:v>104.86</c:v>
                </c:pt>
                <c:pt idx="4983">
                  <c:v>104.86</c:v>
                </c:pt>
                <c:pt idx="4984">
                  <c:v>104.85</c:v>
                </c:pt>
                <c:pt idx="4985">
                  <c:v>104.85</c:v>
                </c:pt>
                <c:pt idx="4986">
                  <c:v>104.85</c:v>
                </c:pt>
                <c:pt idx="4987">
                  <c:v>104.85</c:v>
                </c:pt>
                <c:pt idx="4988">
                  <c:v>104.85</c:v>
                </c:pt>
                <c:pt idx="4989">
                  <c:v>104.85</c:v>
                </c:pt>
                <c:pt idx="4990">
                  <c:v>104.85</c:v>
                </c:pt>
                <c:pt idx="4991">
                  <c:v>104.85</c:v>
                </c:pt>
                <c:pt idx="4992">
                  <c:v>104.85</c:v>
                </c:pt>
                <c:pt idx="4993">
                  <c:v>104.85</c:v>
                </c:pt>
                <c:pt idx="4994">
                  <c:v>104.85</c:v>
                </c:pt>
                <c:pt idx="4995">
                  <c:v>104.84</c:v>
                </c:pt>
                <c:pt idx="4996">
                  <c:v>104.84</c:v>
                </c:pt>
                <c:pt idx="4997">
                  <c:v>104.84</c:v>
                </c:pt>
                <c:pt idx="4998">
                  <c:v>104.84</c:v>
                </c:pt>
                <c:pt idx="4999">
                  <c:v>104.84</c:v>
                </c:pt>
                <c:pt idx="5000">
                  <c:v>104.84</c:v>
                </c:pt>
                <c:pt idx="5001">
                  <c:v>104.84</c:v>
                </c:pt>
                <c:pt idx="5002">
                  <c:v>104.84</c:v>
                </c:pt>
                <c:pt idx="5003">
                  <c:v>104.84</c:v>
                </c:pt>
                <c:pt idx="5004">
                  <c:v>104.83</c:v>
                </c:pt>
                <c:pt idx="5005">
                  <c:v>104.83</c:v>
                </c:pt>
                <c:pt idx="5006">
                  <c:v>104.83</c:v>
                </c:pt>
                <c:pt idx="5007">
                  <c:v>104.83</c:v>
                </c:pt>
                <c:pt idx="5008">
                  <c:v>104.82</c:v>
                </c:pt>
                <c:pt idx="5009">
                  <c:v>104.82</c:v>
                </c:pt>
                <c:pt idx="5010">
                  <c:v>104.82</c:v>
                </c:pt>
                <c:pt idx="5011">
                  <c:v>104.82</c:v>
                </c:pt>
                <c:pt idx="5012">
                  <c:v>104.82</c:v>
                </c:pt>
                <c:pt idx="5013">
                  <c:v>104.82</c:v>
                </c:pt>
                <c:pt idx="5014">
                  <c:v>104.81</c:v>
                </c:pt>
                <c:pt idx="5015">
                  <c:v>104.81</c:v>
                </c:pt>
                <c:pt idx="5016">
                  <c:v>104.81</c:v>
                </c:pt>
                <c:pt idx="5017">
                  <c:v>104.81</c:v>
                </c:pt>
                <c:pt idx="5018">
                  <c:v>104.81</c:v>
                </c:pt>
                <c:pt idx="5019">
                  <c:v>104.81</c:v>
                </c:pt>
                <c:pt idx="5020">
                  <c:v>104.8</c:v>
                </c:pt>
                <c:pt idx="5021">
                  <c:v>104.8</c:v>
                </c:pt>
                <c:pt idx="5022">
                  <c:v>104.8</c:v>
                </c:pt>
                <c:pt idx="5023">
                  <c:v>104.8</c:v>
                </c:pt>
                <c:pt idx="5024">
                  <c:v>104.8</c:v>
                </c:pt>
                <c:pt idx="5025">
                  <c:v>104.8</c:v>
                </c:pt>
                <c:pt idx="5026">
                  <c:v>104.8</c:v>
                </c:pt>
                <c:pt idx="5027">
                  <c:v>104.8</c:v>
                </c:pt>
                <c:pt idx="5028">
                  <c:v>104.8</c:v>
                </c:pt>
                <c:pt idx="5029">
                  <c:v>104.79</c:v>
                </c:pt>
                <c:pt idx="5030">
                  <c:v>104.79</c:v>
                </c:pt>
                <c:pt idx="5031">
                  <c:v>104.79</c:v>
                </c:pt>
                <c:pt idx="5032">
                  <c:v>104.79</c:v>
                </c:pt>
                <c:pt idx="5033">
                  <c:v>104.79</c:v>
                </c:pt>
                <c:pt idx="5034">
                  <c:v>104.79</c:v>
                </c:pt>
                <c:pt idx="5035">
                  <c:v>104.79</c:v>
                </c:pt>
                <c:pt idx="5036">
                  <c:v>104.78</c:v>
                </c:pt>
                <c:pt idx="5037">
                  <c:v>104.78</c:v>
                </c:pt>
                <c:pt idx="5038">
                  <c:v>104.78</c:v>
                </c:pt>
                <c:pt idx="5039">
                  <c:v>104.78</c:v>
                </c:pt>
                <c:pt idx="5040">
                  <c:v>104.78</c:v>
                </c:pt>
                <c:pt idx="5041">
                  <c:v>104.78</c:v>
                </c:pt>
                <c:pt idx="5042">
                  <c:v>104.78</c:v>
                </c:pt>
                <c:pt idx="5043">
                  <c:v>104.78</c:v>
                </c:pt>
                <c:pt idx="5044">
                  <c:v>104.78</c:v>
                </c:pt>
                <c:pt idx="5045">
                  <c:v>104.77</c:v>
                </c:pt>
                <c:pt idx="5046">
                  <c:v>104.77</c:v>
                </c:pt>
                <c:pt idx="5047">
                  <c:v>104.77</c:v>
                </c:pt>
                <c:pt idx="5048">
                  <c:v>104.77</c:v>
                </c:pt>
                <c:pt idx="5049">
                  <c:v>104.77</c:v>
                </c:pt>
                <c:pt idx="5050">
                  <c:v>104.77</c:v>
                </c:pt>
                <c:pt idx="5051">
                  <c:v>104.77</c:v>
                </c:pt>
                <c:pt idx="5052">
                  <c:v>104.77</c:v>
                </c:pt>
                <c:pt idx="5053">
                  <c:v>104.77</c:v>
                </c:pt>
                <c:pt idx="5054">
                  <c:v>104.77</c:v>
                </c:pt>
                <c:pt idx="5055">
                  <c:v>104.77</c:v>
                </c:pt>
                <c:pt idx="5056">
                  <c:v>104.77</c:v>
                </c:pt>
                <c:pt idx="5057">
                  <c:v>104.77</c:v>
                </c:pt>
                <c:pt idx="5058">
                  <c:v>104.77</c:v>
                </c:pt>
                <c:pt idx="5059">
                  <c:v>104.77</c:v>
                </c:pt>
                <c:pt idx="5060">
                  <c:v>104.77</c:v>
                </c:pt>
                <c:pt idx="5061">
                  <c:v>104.77</c:v>
                </c:pt>
                <c:pt idx="5062">
                  <c:v>104.77</c:v>
                </c:pt>
                <c:pt idx="5063">
                  <c:v>104.77</c:v>
                </c:pt>
                <c:pt idx="5064">
                  <c:v>104.77</c:v>
                </c:pt>
                <c:pt idx="5065">
                  <c:v>104.77</c:v>
                </c:pt>
                <c:pt idx="5066">
                  <c:v>104.77</c:v>
                </c:pt>
                <c:pt idx="5067">
                  <c:v>104.77</c:v>
                </c:pt>
                <c:pt idx="5068">
                  <c:v>104.77</c:v>
                </c:pt>
                <c:pt idx="5069">
                  <c:v>104.77</c:v>
                </c:pt>
                <c:pt idx="5070">
                  <c:v>104.78</c:v>
                </c:pt>
                <c:pt idx="5071">
                  <c:v>104.78</c:v>
                </c:pt>
                <c:pt idx="5072">
                  <c:v>104.78</c:v>
                </c:pt>
                <c:pt idx="5073">
                  <c:v>104.78</c:v>
                </c:pt>
                <c:pt idx="5074">
                  <c:v>104.78</c:v>
                </c:pt>
                <c:pt idx="5075">
                  <c:v>104.78</c:v>
                </c:pt>
                <c:pt idx="5076">
                  <c:v>104.79</c:v>
                </c:pt>
                <c:pt idx="5077">
                  <c:v>104.79</c:v>
                </c:pt>
                <c:pt idx="5078">
                  <c:v>104.79</c:v>
                </c:pt>
                <c:pt idx="5079">
                  <c:v>104.79</c:v>
                </c:pt>
                <c:pt idx="5080">
                  <c:v>104.79</c:v>
                </c:pt>
                <c:pt idx="5081">
                  <c:v>104.79</c:v>
                </c:pt>
                <c:pt idx="5082">
                  <c:v>104.79</c:v>
                </c:pt>
                <c:pt idx="5083">
                  <c:v>104.79</c:v>
                </c:pt>
                <c:pt idx="5084">
                  <c:v>104.79</c:v>
                </c:pt>
                <c:pt idx="5085">
                  <c:v>104.78</c:v>
                </c:pt>
                <c:pt idx="5086">
                  <c:v>104.78</c:v>
                </c:pt>
                <c:pt idx="5087">
                  <c:v>104.78</c:v>
                </c:pt>
                <c:pt idx="5088">
                  <c:v>104.77</c:v>
                </c:pt>
                <c:pt idx="5089">
                  <c:v>104.77</c:v>
                </c:pt>
                <c:pt idx="5090">
                  <c:v>104.76</c:v>
                </c:pt>
                <c:pt idx="5091">
                  <c:v>104.75</c:v>
                </c:pt>
                <c:pt idx="5092">
                  <c:v>104.75</c:v>
                </c:pt>
                <c:pt idx="5093">
                  <c:v>104.74</c:v>
                </c:pt>
                <c:pt idx="5094">
                  <c:v>104.73</c:v>
                </c:pt>
                <c:pt idx="5095">
                  <c:v>104.73</c:v>
                </c:pt>
                <c:pt idx="5096">
                  <c:v>104.72</c:v>
                </c:pt>
                <c:pt idx="5097">
                  <c:v>104.72</c:v>
                </c:pt>
                <c:pt idx="5098">
                  <c:v>104.71</c:v>
                </c:pt>
                <c:pt idx="5099">
                  <c:v>104.7</c:v>
                </c:pt>
                <c:pt idx="5100">
                  <c:v>104.7</c:v>
                </c:pt>
                <c:pt idx="5101">
                  <c:v>104.69</c:v>
                </c:pt>
                <c:pt idx="5102">
                  <c:v>104.69</c:v>
                </c:pt>
                <c:pt idx="5103">
                  <c:v>104.68</c:v>
                </c:pt>
                <c:pt idx="5104">
                  <c:v>104.67</c:v>
                </c:pt>
                <c:pt idx="5105">
                  <c:v>104.67</c:v>
                </c:pt>
                <c:pt idx="5106">
                  <c:v>104.66</c:v>
                </c:pt>
                <c:pt idx="5107">
                  <c:v>104.65</c:v>
                </c:pt>
                <c:pt idx="5108">
                  <c:v>104.65</c:v>
                </c:pt>
                <c:pt idx="5109">
                  <c:v>104.64</c:v>
                </c:pt>
                <c:pt idx="5110">
                  <c:v>104.64</c:v>
                </c:pt>
                <c:pt idx="5111">
                  <c:v>104.63</c:v>
                </c:pt>
                <c:pt idx="5112">
                  <c:v>104.62</c:v>
                </c:pt>
                <c:pt idx="5113">
                  <c:v>104.62</c:v>
                </c:pt>
                <c:pt idx="5114">
                  <c:v>104.61</c:v>
                </c:pt>
                <c:pt idx="5115">
                  <c:v>104.61</c:v>
                </c:pt>
                <c:pt idx="5116">
                  <c:v>104.6</c:v>
                </c:pt>
                <c:pt idx="5117">
                  <c:v>104.6</c:v>
                </c:pt>
                <c:pt idx="5118">
                  <c:v>104.59</c:v>
                </c:pt>
                <c:pt idx="5119">
                  <c:v>104.59</c:v>
                </c:pt>
                <c:pt idx="5120">
                  <c:v>104.58</c:v>
                </c:pt>
                <c:pt idx="5121">
                  <c:v>104.58</c:v>
                </c:pt>
                <c:pt idx="5122">
                  <c:v>104.58</c:v>
                </c:pt>
                <c:pt idx="5123">
                  <c:v>104.58</c:v>
                </c:pt>
                <c:pt idx="5124">
                  <c:v>104.58</c:v>
                </c:pt>
                <c:pt idx="5125">
                  <c:v>104.58</c:v>
                </c:pt>
                <c:pt idx="5126">
                  <c:v>104.57</c:v>
                </c:pt>
                <c:pt idx="5127">
                  <c:v>104.57</c:v>
                </c:pt>
                <c:pt idx="5128">
                  <c:v>104.57</c:v>
                </c:pt>
                <c:pt idx="5129">
                  <c:v>104.56</c:v>
                </c:pt>
                <c:pt idx="5130">
                  <c:v>104.56</c:v>
                </c:pt>
                <c:pt idx="5131">
                  <c:v>104.56</c:v>
                </c:pt>
                <c:pt idx="5132">
                  <c:v>104.55</c:v>
                </c:pt>
                <c:pt idx="5133">
                  <c:v>104.55</c:v>
                </c:pt>
                <c:pt idx="5134">
                  <c:v>104.54</c:v>
                </c:pt>
                <c:pt idx="5135">
                  <c:v>104.54</c:v>
                </c:pt>
                <c:pt idx="5136">
                  <c:v>104.53</c:v>
                </c:pt>
                <c:pt idx="5137">
                  <c:v>104.53</c:v>
                </c:pt>
                <c:pt idx="5138">
                  <c:v>104.52</c:v>
                </c:pt>
                <c:pt idx="5139">
                  <c:v>104.51</c:v>
                </c:pt>
                <c:pt idx="5140">
                  <c:v>104.51</c:v>
                </c:pt>
                <c:pt idx="5141">
                  <c:v>104.5</c:v>
                </c:pt>
                <c:pt idx="5142">
                  <c:v>104.49</c:v>
                </c:pt>
                <c:pt idx="5143">
                  <c:v>104.48</c:v>
                </c:pt>
                <c:pt idx="5144">
                  <c:v>104.47</c:v>
                </c:pt>
                <c:pt idx="5145">
                  <c:v>104.47</c:v>
                </c:pt>
                <c:pt idx="5146">
                  <c:v>104.46</c:v>
                </c:pt>
                <c:pt idx="5147">
                  <c:v>104.45</c:v>
                </c:pt>
                <c:pt idx="5148">
                  <c:v>104.44</c:v>
                </c:pt>
                <c:pt idx="5149">
                  <c:v>104.44</c:v>
                </c:pt>
                <c:pt idx="5150">
                  <c:v>104.44</c:v>
                </c:pt>
                <c:pt idx="5151">
                  <c:v>104.44</c:v>
                </c:pt>
                <c:pt idx="5152">
                  <c:v>104.44</c:v>
                </c:pt>
                <c:pt idx="5153">
                  <c:v>104.44</c:v>
                </c:pt>
                <c:pt idx="5154">
                  <c:v>104.44</c:v>
                </c:pt>
                <c:pt idx="5155">
                  <c:v>104.44</c:v>
                </c:pt>
                <c:pt idx="5156">
                  <c:v>104.44</c:v>
                </c:pt>
                <c:pt idx="5157">
                  <c:v>104.44</c:v>
                </c:pt>
                <c:pt idx="5158">
                  <c:v>104.44</c:v>
                </c:pt>
                <c:pt idx="5159">
                  <c:v>104.44</c:v>
                </c:pt>
                <c:pt idx="5160">
                  <c:v>104.43</c:v>
                </c:pt>
                <c:pt idx="5161">
                  <c:v>104.43</c:v>
                </c:pt>
                <c:pt idx="5162">
                  <c:v>104.43</c:v>
                </c:pt>
                <c:pt idx="5163">
                  <c:v>104.43</c:v>
                </c:pt>
                <c:pt idx="5164">
                  <c:v>104.43</c:v>
                </c:pt>
                <c:pt idx="5165">
                  <c:v>104.43</c:v>
                </c:pt>
                <c:pt idx="5166">
                  <c:v>104.43</c:v>
                </c:pt>
                <c:pt idx="5167">
                  <c:v>104.44</c:v>
                </c:pt>
                <c:pt idx="5168">
                  <c:v>104.44</c:v>
                </c:pt>
                <c:pt idx="5169">
                  <c:v>104.44</c:v>
                </c:pt>
                <c:pt idx="5170">
                  <c:v>104.45</c:v>
                </c:pt>
                <c:pt idx="5171">
                  <c:v>104.45</c:v>
                </c:pt>
                <c:pt idx="5172">
                  <c:v>104.45</c:v>
                </c:pt>
                <c:pt idx="5173">
                  <c:v>104.46</c:v>
                </c:pt>
                <c:pt idx="5174">
                  <c:v>104.46</c:v>
                </c:pt>
                <c:pt idx="5175">
                  <c:v>104.46</c:v>
                </c:pt>
                <c:pt idx="5176">
                  <c:v>104.47</c:v>
                </c:pt>
                <c:pt idx="5177">
                  <c:v>104.47</c:v>
                </c:pt>
                <c:pt idx="5178">
                  <c:v>104.47</c:v>
                </c:pt>
                <c:pt idx="5179">
                  <c:v>104.47</c:v>
                </c:pt>
                <c:pt idx="5180">
                  <c:v>104.47</c:v>
                </c:pt>
                <c:pt idx="5181">
                  <c:v>104.47</c:v>
                </c:pt>
                <c:pt idx="5182">
                  <c:v>104.47</c:v>
                </c:pt>
                <c:pt idx="5183">
                  <c:v>104.47</c:v>
                </c:pt>
                <c:pt idx="5184">
                  <c:v>104.47</c:v>
                </c:pt>
                <c:pt idx="5185">
                  <c:v>104.47</c:v>
                </c:pt>
                <c:pt idx="5186">
                  <c:v>104.47</c:v>
                </c:pt>
                <c:pt idx="5187">
                  <c:v>104.47</c:v>
                </c:pt>
                <c:pt idx="5188">
                  <c:v>104.47</c:v>
                </c:pt>
                <c:pt idx="5189">
                  <c:v>104.48</c:v>
                </c:pt>
                <c:pt idx="5190">
                  <c:v>104.48</c:v>
                </c:pt>
                <c:pt idx="5191">
                  <c:v>104.48</c:v>
                </c:pt>
                <c:pt idx="5192">
                  <c:v>104.48</c:v>
                </c:pt>
                <c:pt idx="5193">
                  <c:v>104.48</c:v>
                </c:pt>
                <c:pt idx="5194">
                  <c:v>104.48</c:v>
                </c:pt>
                <c:pt idx="5195">
                  <c:v>104.49</c:v>
                </c:pt>
                <c:pt idx="5196">
                  <c:v>104.49</c:v>
                </c:pt>
                <c:pt idx="5197">
                  <c:v>104.49</c:v>
                </c:pt>
                <c:pt idx="5198">
                  <c:v>104.49</c:v>
                </c:pt>
                <c:pt idx="5199">
                  <c:v>104.49</c:v>
                </c:pt>
                <c:pt idx="5200">
                  <c:v>104.5</c:v>
                </c:pt>
                <c:pt idx="5201">
                  <c:v>104.5</c:v>
                </c:pt>
                <c:pt idx="5202">
                  <c:v>104.5</c:v>
                </c:pt>
                <c:pt idx="5203">
                  <c:v>104.51</c:v>
                </c:pt>
                <c:pt idx="5204">
                  <c:v>104.51</c:v>
                </c:pt>
                <c:pt idx="5205">
                  <c:v>104.51</c:v>
                </c:pt>
                <c:pt idx="5206">
                  <c:v>104.52</c:v>
                </c:pt>
                <c:pt idx="5207">
                  <c:v>104.52</c:v>
                </c:pt>
                <c:pt idx="5208">
                  <c:v>104.53</c:v>
                </c:pt>
                <c:pt idx="5209">
                  <c:v>104.53</c:v>
                </c:pt>
                <c:pt idx="5210">
                  <c:v>104.54</c:v>
                </c:pt>
                <c:pt idx="5211">
                  <c:v>104.54</c:v>
                </c:pt>
                <c:pt idx="5212">
                  <c:v>104.55</c:v>
                </c:pt>
                <c:pt idx="5213">
                  <c:v>104.55</c:v>
                </c:pt>
                <c:pt idx="5214">
                  <c:v>104.56</c:v>
                </c:pt>
                <c:pt idx="5215">
                  <c:v>104.56</c:v>
                </c:pt>
                <c:pt idx="5216">
                  <c:v>104.57</c:v>
                </c:pt>
                <c:pt idx="5217">
                  <c:v>104.57</c:v>
                </c:pt>
                <c:pt idx="5218">
                  <c:v>104.58</c:v>
                </c:pt>
                <c:pt idx="5219">
                  <c:v>104.58</c:v>
                </c:pt>
                <c:pt idx="5220">
                  <c:v>104.59</c:v>
                </c:pt>
                <c:pt idx="5221">
                  <c:v>104.59</c:v>
                </c:pt>
                <c:pt idx="5222">
                  <c:v>104.59</c:v>
                </c:pt>
                <c:pt idx="5223">
                  <c:v>104.6</c:v>
                </c:pt>
                <c:pt idx="5224">
                  <c:v>104.6</c:v>
                </c:pt>
                <c:pt idx="5225">
                  <c:v>104.6</c:v>
                </c:pt>
                <c:pt idx="5226">
                  <c:v>104.6</c:v>
                </c:pt>
                <c:pt idx="5227">
                  <c:v>104.6</c:v>
                </c:pt>
                <c:pt idx="5228">
                  <c:v>104.6</c:v>
                </c:pt>
                <c:pt idx="5229">
                  <c:v>104.6</c:v>
                </c:pt>
                <c:pt idx="5230">
                  <c:v>104.6</c:v>
                </c:pt>
                <c:pt idx="5231">
                  <c:v>104.6</c:v>
                </c:pt>
                <c:pt idx="5232">
                  <c:v>104.6</c:v>
                </c:pt>
                <c:pt idx="5233">
                  <c:v>104.59</c:v>
                </c:pt>
                <c:pt idx="5234">
                  <c:v>104.59</c:v>
                </c:pt>
                <c:pt idx="5235">
                  <c:v>104.59</c:v>
                </c:pt>
                <c:pt idx="5236">
                  <c:v>104.59</c:v>
                </c:pt>
                <c:pt idx="5237">
                  <c:v>104.58</c:v>
                </c:pt>
                <c:pt idx="5238">
                  <c:v>104.58</c:v>
                </c:pt>
                <c:pt idx="5239">
                  <c:v>104.58</c:v>
                </c:pt>
                <c:pt idx="5240">
                  <c:v>104.57</c:v>
                </c:pt>
                <c:pt idx="5241">
                  <c:v>104.57</c:v>
                </c:pt>
                <c:pt idx="5242">
                  <c:v>104.56</c:v>
                </c:pt>
                <c:pt idx="5243">
                  <c:v>104.56</c:v>
                </c:pt>
                <c:pt idx="5244">
                  <c:v>104.55</c:v>
                </c:pt>
                <c:pt idx="5245">
                  <c:v>104.54</c:v>
                </c:pt>
                <c:pt idx="5246">
                  <c:v>104.54</c:v>
                </c:pt>
                <c:pt idx="5247">
                  <c:v>104.53</c:v>
                </c:pt>
                <c:pt idx="5248">
                  <c:v>104.52</c:v>
                </c:pt>
                <c:pt idx="5249">
                  <c:v>104.52</c:v>
                </c:pt>
                <c:pt idx="5250">
                  <c:v>104.52</c:v>
                </c:pt>
                <c:pt idx="5251">
                  <c:v>104.51</c:v>
                </c:pt>
                <c:pt idx="5252">
                  <c:v>104.51</c:v>
                </c:pt>
                <c:pt idx="5253">
                  <c:v>104.51</c:v>
                </c:pt>
                <c:pt idx="5254">
                  <c:v>104.51</c:v>
                </c:pt>
                <c:pt idx="5255">
                  <c:v>104.51</c:v>
                </c:pt>
                <c:pt idx="5256">
                  <c:v>104.51</c:v>
                </c:pt>
                <c:pt idx="5257">
                  <c:v>104.5</c:v>
                </c:pt>
                <c:pt idx="5258">
                  <c:v>104.5</c:v>
                </c:pt>
                <c:pt idx="5259">
                  <c:v>104.5</c:v>
                </c:pt>
                <c:pt idx="5260">
                  <c:v>104.5</c:v>
                </c:pt>
                <c:pt idx="5261">
                  <c:v>104.49</c:v>
                </c:pt>
                <c:pt idx="5262">
                  <c:v>104.49</c:v>
                </c:pt>
                <c:pt idx="5263">
                  <c:v>104.49</c:v>
                </c:pt>
                <c:pt idx="5264">
                  <c:v>104.48</c:v>
                </c:pt>
                <c:pt idx="5265">
                  <c:v>104.48</c:v>
                </c:pt>
                <c:pt idx="5266">
                  <c:v>104.48</c:v>
                </c:pt>
                <c:pt idx="5267">
                  <c:v>104.47</c:v>
                </c:pt>
                <c:pt idx="5268">
                  <c:v>104.47</c:v>
                </c:pt>
                <c:pt idx="5269">
                  <c:v>104.47</c:v>
                </c:pt>
                <c:pt idx="5270">
                  <c:v>104.46</c:v>
                </c:pt>
                <c:pt idx="5271">
                  <c:v>104.46</c:v>
                </c:pt>
                <c:pt idx="5272">
                  <c:v>104.45</c:v>
                </c:pt>
                <c:pt idx="5273">
                  <c:v>104.45</c:v>
                </c:pt>
                <c:pt idx="5274">
                  <c:v>104.44</c:v>
                </c:pt>
                <c:pt idx="5275">
                  <c:v>104.44</c:v>
                </c:pt>
                <c:pt idx="5276">
                  <c:v>104.43</c:v>
                </c:pt>
                <c:pt idx="5277">
                  <c:v>104.43</c:v>
                </c:pt>
                <c:pt idx="5278">
                  <c:v>104.42</c:v>
                </c:pt>
                <c:pt idx="5279">
                  <c:v>104.42</c:v>
                </c:pt>
                <c:pt idx="5280">
                  <c:v>104.41</c:v>
                </c:pt>
                <c:pt idx="5281">
                  <c:v>104.4</c:v>
                </c:pt>
                <c:pt idx="5282">
                  <c:v>104.39</c:v>
                </c:pt>
                <c:pt idx="5283">
                  <c:v>104.39</c:v>
                </c:pt>
                <c:pt idx="5284">
                  <c:v>104.38</c:v>
                </c:pt>
                <c:pt idx="5285">
                  <c:v>104.38</c:v>
                </c:pt>
                <c:pt idx="5286">
                  <c:v>104.38</c:v>
                </c:pt>
                <c:pt idx="5287">
                  <c:v>104.37</c:v>
                </c:pt>
                <c:pt idx="5288">
                  <c:v>104.37</c:v>
                </c:pt>
                <c:pt idx="5289">
                  <c:v>104.37</c:v>
                </c:pt>
                <c:pt idx="5290">
                  <c:v>104.36</c:v>
                </c:pt>
                <c:pt idx="5291">
                  <c:v>104.36</c:v>
                </c:pt>
                <c:pt idx="5292">
                  <c:v>104.35</c:v>
                </c:pt>
                <c:pt idx="5293">
                  <c:v>104.35</c:v>
                </c:pt>
                <c:pt idx="5294">
                  <c:v>104.35</c:v>
                </c:pt>
                <c:pt idx="5295">
                  <c:v>104.34</c:v>
                </c:pt>
                <c:pt idx="5296">
                  <c:v>104.34</c:v>
                </c:pt>
                <c:pt idx="5297">
                  <c:v>104.33</c:v>
                </c:pt>
                <c:pt idx="5298">
                  <c:v>104.33</c:v>
                </c:pt>
                <c:pt idx="5299">
                  <c:v>104.32</c:v>
                </c:pt>
                <c:pt idx="5300">
                  <c:v>104.32</c:v>
                </c:pt>
                <c:pt idx="5301">
                  <c:v>104.31</c:v>
                </c:pt>
                <c:pt idx="5302">
                  <c:v>104.31</c:v>
                </c:pt>
                <c:pt idx="5303">
                  <c:v>104.3</c:v>
                </c:pt>
                <c:pt idx="5304">
                  <c:v>104.29</c:v>
                </c:pt>
                <c:pt idx="5305">
                  <c:v>104.28</c:v>
                </c:pt>
                <c:pt idx="5306">
                  <c:v>104.28</c:v>
                </c:pt>
                <c:pt idx="5307">
                  <c:v>104.27</c:v>
                </c:pt>
                <c:pt idx="5308">
                  <c:v>104.26</c:v>
                </c:pt>
                <c:pt idx="5309">
                  <c:v>104.25</c:v>
                </c:pt>
                <c:pt idx="5310">
                  <c:v>104.24</c:v>
                </c:pt>
                <c:pt idx="5311">
                  <c:v>104.24</c:v>
                </c:pt>
                <c:pt idx="5312">
                  <c:v>104.23</c:v>
                </c:pt>
                <c:pt idx="5313">
                  <c:v>104.22</c:v>
                </c:pt>
                <c:pt idx="5314">
                  <c:v>104.21</c:v>
                </c:pt>
                <c:pt idx="5315">
                  <c:v>104.2</c:v>
                </c:pt>
                <c:pt idx="5316">
                  <c:v>104.19</c:v>
                </c:pt>
                <c:pt idx="5317">
                  <c:v>104.18</c:v>
                </c:pt>
                <c:pt idx="5318">
                  <c:v>104.17</c:v>
                </c:pt>
                <c:pt idx="5319">
                  <c:v>104.16</c:v>
                </c:pt>
                <c:pt idx="5320">
                  <c:v>104.15</c:v>
                </c:pt>
                <c:pt idx="5321">
                  <c:v>104.14</c:v>
                </c:pt>
                <c:pt idx="5322">
                  <c:v>104.13</c:v>
                </c:pt>
                <c:pt idx="5323">
                  <c:v>104.12</c:v>
                </c:pt>
                <c:pt idx="5324">
                  <c:v>104.11</c:v>
                </c:pt>
                <c:pt idx="5325">
                  <c:v>104.09</c:v>
                </c:pt>
                <c:pt idx="5326">
                  <c:v>104.08</c:v>
                </c:pt>
                <c:pt idx="5327">
                  <c:v>104.06</c:v>
                </c:pt>
                <c:pt idx="5328">
                  <c:v>104.04</c:v>
                </c:pt>
                <c:pt idx="5329">
                  <c:v>104.02</c:v>
                </c:pt>
                <c:pt idx="5330">
                  <c:v>104</c:v>
                </c:pt>
                <c:pt idx="5331">
                  <c:v>103.99</c:v>
                </c:pt>
                <c:pt idx="5332">
                  <c:v>103.99</c:v>
                </c:pt>
                <c:pt idx="5333">
                  <c:v>103.98</c:v>
                </c:pt>
                <c:pt idx="5334">
                  <c:v>103.99</c:v>
                </c:pt>
                <c:pt idx="5335">
                  <c:v>103.99</c:v>
                </c:pt>
                <c:pt idx="5336">
                  <c:v>104</c:v>
                </c:pt>
                <c:pt idx="5337">
                  <c:v>104.01</c:v>
                </c:pt>
                <c:pt idx="5338">
                  <c:v>104.01</c:v>
                </c:pt>
                <c:pt idx="5339">
                  <c:v>104.01</c:v>
                </c:pt>
                <c:pt idx="5340">
                  <c:v>104.01</c:v>
                </c:pt>
                <c:pt idx="5341">
                  <c:v>104</c:v>
                </c:pt>
                <c:pt idx="5342">
                  <c:v>103.99</c:v>
                </c:pt>
                <c:pt idx="5343">
                  <c:v>103.98</c:v>
                </c:pt>
                <c:pt idx="5344">
                  <c:v>103.96</c:v>
                </c:pt>
                <c:pt idx="5345">
                  <c:v>103.95</c:v>
                </c:pt>
                <c:pt idx="5346">
                  <c:v>103.92</c:v>
                </c:pt>
                <c:pt idx="5347">
                  <c:v>103.9</c:v>
                </c:pt>
                <c:pt idx="5348">
                  <c:v>103.88</c:v>
                </c:pt>
                <c:pt idx="5349">
                  <c:v>103.86</c:v>
                </c:pt>
                <c:pt idx="5350">
                  <c:v>103.84</c:v>
                </c:pt>
                <c:pt idx="5351">
                  <c:v>103.82</c:v>
                </c:pt>
                <c:pt idx="5352">
                  <c:v>103.82</c:v>
                </c:pt>
                <c:pt idx="5353">
                  <c:v>103.82</c:v>
                </c:pt>
                <c:pt idx="5354">
                  <c:v>103.84</c:v>
                </c:pt>
                <c:pt idx="5355">
                  <c:v>103.86</c:v>
                </c:pt>
                <c:pt idx="5356">
                  <c:v>103.9</c:v>
                </c:pt>
                <c:pt idx="5357">
                  <c:v>103.94</c:v>
                </c:pt>
                <c:pt idx="5358">
                  <c:v>103.98</c:v>
                </c:pt>
                <c:pt idx="5359">
                  <c:v>104.02</c:v>
                </c:pt>
                <c:pt idx="5360">
                  <c:v>104.06</c:v>
                </c:pt>
                <c:pt idx="5361">
                  <c:v>104.08</c:v>
                </c:pt>
                <c:pt idx="5362">
                  <c:v>104.11</c:v>
                </c:pt>
                <c:pt idx="5363">
                  <c:v>104.12</c:v>
                </c:pt>
                <c:pt idx="5364">
                  <c:v>104.13</c:v>
                </c:pt>
                <c:pt idx="5365">
                  <c:v>104.14</c:v>
                </c:pt>
                <c:pt idx="5366">
                  <c:v>104.15</c:v>
                </c:pt>
                <c:pt idx="5367">
                  <c:v>104.16</c:v>
                </c:pt>
                <c:pt idx="5368">
                  <c:v>104.17</c:v>
                </c:pt>
                <c:pt idx="5369">
                  <c:v>104.18</c:v>
                </c:pt>
                <c:pt idx="5370">
                  <c:v>104.18</c:v>
                </c:pt>
                <c:pt idx="5371">
                  <c:v>104.19</c:v>
                </c:pt>
                <c:pt idx="5372">
                  <c:v>104.2</c:v>
                </c:pt>
                <c:pt idx="5373">
                  <c:v>104.2</c:v>
                </c:pt>
                <c:pt idx="5374">
                  <c:v>104.21</c:v>
                </c:pt>
                <c:pt idx="5375">
                  <c:v>104.22</c:v>
                </c:pt>
                <c:pt idx="5376">
                  <c:v>104.22</c:v>
                </c:pt>
                <c:pt idx="5377">
                  <c:v>104.23</c:v>
                </c:pt>
                <c:pt idx="5378">
                  <c:v>104.23</c:v>
                </c:pt>
                <c:pt idx="5379">
                  <c:v>104.24</c:v>
                </c:pt>
                <c:pt idx="5380">
                  <c:v>104.24</c:v>
                </c:pt>
                <c:pt idx="5381">
                  <c:v>104.25</c:v>
                </c:pt>
                <c:pt idx="5382">
                  <c:v>104.25</c:v>
                </c:pt>
                <c:pt idx="5383">
                  <c:v>104.26</c:v>
                </c:pt>
                <c:pt idx="5384">
                  <c:v>104.27</c:v>
                </c:pt>
                <c:pt idx="5385">
                  <c:v>104.28</c:v>
                </c:pt>
                <c:pt idx="5386">
                  <c:v>104.29</c:v>
                </c:pt>
                <c:pt idx="5387">
                  <c:v>104.29</c:v>
                </c:pt>
                <c:pt idx="5388">
                  <c:v>104.3</c:v>
                </c:pt>
                <c:pt idx="5389">
                  <c:v>104.31</c:v>
                </c:pt>
                <c:pt idx="5390">
                  <c:v>104.32</c:v>
                </c:pt>
                <c:pt idx="5391">
                  <c:v>104.33</c:v>
                </c:pt>
                <c:pt idx="5392">
                  <c:v>104.34</c:v>
                </c:pt>
                <c:pt idx="5393">
                  <c:v>104.35</c:v>
                </c:pt>
                <c:pt idx="5394">
                  <c:v>104.36</c:v>
                </c:pt>
                <c:pt idx="5395">
                  <c:v>104.37</c:v>
                </c:pt>
                <c:pt idx="5396">
                  <c:v>104.39</c:v>
                </c:pt>
                <c:pt idx="5397">
                  <c:v>104.4</c:v>
                </c:pt>
                <c:pt idx="5398">
                  <c:v>104.41</c:v>
                </c:pt>
                <c:pt idx="5399">
                  <c:v>104.42</c:v>
                </c:pt>
                <c:pt idx="5400">
                  <c:v>104.43</c:v>
                </c:pt>
                <c:pt idx="5401">
                  <c:v>104.45</c:v>
                </c:pt>
                <c:pt idx="5402">
                  <c:v>104.46</c:v>
                </c:pt>
                <c:pt idx="5403">
                  <c:v>104.47</c:v>
                </c:pt>
                <c:pt idx="5404">
                  <c:v>104.48</c:v>
                </c:pt>
                <c:pt idx="5405">
                  <c:v>104.49</c:v>
                </c:pt>
                <c:pt idx="5406">
                  <c:v>104.5</c:v>
                </c:pt>
                <c:pt idx="5407">
                  <c:v>104.51</c:v>
                </c:pt>
                <c:pt idx="5408">
                  <c:v>104.52</c:v>
                </c:pt>
                <c:pt idx="5409">
                  <c:v>104.53</c:v>
                </c:pt>
                <c:pt idx="5410">
                  <c:v>104.54</c:v>
                </c:pt>
                <c:pt idx="5411">
                  <c:v>104.55</c:v>
                </c:pt>
                <c:pt idx="5412">
                  <c:v>104.55</c:v>
                </c:pt>
                <c:pt idx="5413">
                  <c:v>104.56</c:v>
                </c:pt>
                <c:pt idx="5414">
                  <c:v>104.57</c:v>
                </c:pt>
                <c:pt idx="5415">
                  <c:v>104.57</c:v>
                </c:pt>
                <c:pt idx="5416">
                  <c:v>104.58</c:v>
                </c:pt>
                <c:pt idx="5417">
                  <c:v>104.59</c:v>
                </c:pt>
                <c:pt idx="5418">
                  <c:v>104.59</c:v>
                </c:pt>
                <c:pt idx="5419">
                  <c:v>104.6</c:v>
                </c:pt>
                <c:pt idx="5420">
                  <c:v>104.61</c:v>
                </c:pt>
                <c:pt idx="5421">
                  <c:v>104.61</c:v>
                </c:pt>
                <c:pt idx="5422">
                  <c:v>104.62</c:v>
                </c:pt>
                <c:pt idx="5423">
                  <c:v>104.62</c:v>
                </c:pt>
                <c:pt idx="5424">
                  <c:v>104.63</c:v>
                </c:pt>
                <c:pt idx="5425">
                  <c:v>104.63</c:v>
                </c:pt>
                <c:pt idx="5426">
                  <c:v>104.64</c:v>
                </c:pt>
                <c:pt idx="5427">
                  <c:v>104.64</c:v>
                </c:pt>
                <c:pt idx="5428">
                  <c:v>104.64</c:v>
                </c:pt>
                <c:pt idx="5429">
                  <c:v>104.65</c:v>
                </c:pt>
                <c:pt idx="5430">
                  <c:v>104.65</c:v>
                </c:pt>
                <c:pt idx="5431">
                  <c:v>104.65</c:v>
                </c:pt>
                <c:pt idx="5432">
                  <c:v>104.65</c:v>
                </c:pt>
                <c:pt idx="5433">
                  <c:v>104.65</c:v>
                </c:pt>
                <c:pt idx="5434">
                  <c:v>104.66</c:v>
                </c:pt>
                <c:pt idx="5435">
                  <c:v>104.66</c:v>
                </c:pt>
                <c:pt idx="5436">
                  <c:v>104.66</c:v>
                </c:pt>
                <c:pt idx="5437">
                  <c:v>104.66</c:v>
                </c:pt>
                <c:pt idx="5438">
                  <c:v>104.66</c:v>
                </c:pt>
                <c:pt idx="5439">
                  <c:v>104.66</c:v>
                </c:pt>
                <c:pt idx="5440">
                  <c:v>104.66</c:v>
                </c:pt>
                <c:pt idx="5441">
                  <c:v>104.66</c:v>
                </c:pt>
                <c:pt idx="5442">
                  <c:v>104.66</c:v>
                </c:pt>
                <c:pt idx="5443">
                  <c:v>104.66</c:v>
                </c:pt>
                <c:pt idx="5444">
                  <c:v>104.66</c:v>
                </c:pt>
                <c:pt idx="5445">
                  <c:v>104.66</c:v>
                </c:pt>
                <c:pt idx="5446">
                  <c:v>104.66</c:v>
                </c:pt>
                <c:pt idx="5447">
                  <c:v>104.66</c:v>
                </c:pt>
                <c:pt idx="5448">
                  <c:v>104.66</c:v>
                </c:pt>
                <c:pt idx="5449">
                  <c:v>104.66</c:v>
                </c:pt>
                <c:pt idx="5450">
                  <c:v>104.66</c:v>
                </c:pt>
                <c:pt idx="5451">
                  <c:v>104.66</c:v>
                </c:pt>
                <c:pt idx="5452">
                  <c:v>104.66</c:v>
                </c:pt>
                <c:pt idx="5453">
                  <c:v>104.66</c:v>
                </c:pt>
                <c:pt idx="5454">
                  <c:v>104.66</c:v>
                </c:pt>
                <c:pt idx="5455">
                  <c:v>104.66</c:v>
                </c:pt>
                <c:pt idx="5456">
                  <c:v>104.66</c:v>
                </c:pt>
                <c:pt idx="5457">
                  <c:v>104.66</c:v>
                </c:pt>
                <c:pt idx="5458">
                  <c:v>104.67</c:v>
                </c:pt>
                <c:pt idx="5459">
                  <c:v>104.67</c:v>
                </c:pt>
                <c:pt idx="5460">
                  <c:v>104.67</c:v>
                </c:pt>
                <c:pt idx="5461">
                  <c:v>104.67</c:v>
                </c:pt>
                <c:pt idx="5462">
                  <c:v>104.67</c:v>
                </c:pt>
                <c:pt idx="5463">
                  <c:v>104.67</c:v>
                </c:pt>
                <c:pt idx="5464">
                  <c:v>104.67</c:v>
                </c:pt>
                <c:pt idx="5465">
                  <c:v>104.67</c:v>
                </c:pt>
                <c:pt idx="5466">
                  <c:v>104.67</c:v>
                </c:pt>
                <c:pt idx="5467">
                  <c:v>104.68</c:v>
                </c:pt>
                <c:pt idx="5468">
                  <c:v>104.68</c:v>
                </c:pt>
                <c:pt idx="5469">
                  <c:v>104.68</c:v>
                </c:pt>
                <c:pt idx="5470">
                  <c:v>104.68</c:v>
                </c:pt>
                <c:pt idx="5471">
                  <c:v>104.68</c:v>
                </c:pt>
                <c:pt idx="5472">
                  <c:v>104.68</c:v>
                </c:pt>
                <c:pt idx="5473">
                  <c:v>104.68</c:v>
                </c:pt>
                <c:pt idx="5474">
                  <c:v>104.68</c:v>
                </c:pt>
                <c:pt idx="5475">
                  <c:v>104.68</c:v>
                </c:pt>
                <c:pt idx="5476">
                  <c:v>104.68</c:v>
                </c:pt>
                <c:pt idx="5477">
                  <c:v>104.68</c:v>
                </c:pt>
                <c:pt idx="5478">
                  <c:v>104.68</c:v>
                </c:pt>
                <c:pt idx="5479">
                  <c:v>104.68</c:v>
                </c:pt>
                <c:pt idx="5480">
                  <c:v>104.68</c:v>
                </c:pt>
                <c:pt idx="5481">
                  <c:v>104.68</c:v>
                </c:pt>
                <c:pt idx="5482">
                  <c:v>104.68</c:v>
                </c:pt>
                <c:pt idx="5483">
                  <c:v>104.68</c:v>
                </c:pt>
                <c:pt idx="5484">
                  <c:v>104.68</c:v>
                </c:pt>
                <c:pt idx="5485">
                  <c:v>104.68</c:v>
                </c:pt>
                <c:pt idx="5486">
                  <c:v>104.69</c:v>
                </c:pt>
                <c:pt idx="5487">
                  <c:v>104.69</c:v>
                </c:pt>
                <c:pt idx="5488">
                  <c:v>104.69</c:v>
                </c:pt>
                <c:pt idx="5489">
                  <c:v>104.69</c:v>
                </c:pt>
                <c:pt idx="5490">
                  <c:v>104.69</c:v>
                </c:pt>
                <c:pt idx="5491">
                  <c:v>104.69</c:v>
                </c:pt>
                <c:pt idx="5492">
                  <c:v>104.69</c:v>
                </c:pt>
                <c:pt idx="5493">
                  <c:v>104.69</c:v>
                </c:pt>
                <c:pt idx="5494">
                  <c:v>104.69</c:v>
                </c:pt>
                <c:pt idx="5495">
                  <c:v>104.69</c:v>
                </c:pt>
                <c:pt idx="5496">
                  <c:v>104.69</c:v>
                </c:pt>
                <c:pt idx="5497">
                  <c:v>104.69</c:v>
                </c:pt>
                <c:pt idx="5498">
                  <c:v>104.69</c:v>
                </c:pt>
                <c:pt idx="5499">
                  <c:v>104.69</c:v>
                </c:pt>
                <c:pt idx="5500">
                  <c:v>104.69</c:v>
                </c:pt>
                <c:pt idx="5501">
                  <c:v>104.69</c:v>
                </c:pt>
                <c:pt idx="5502">
                  <c:v>104.69</c:v>
                </c:pt>
                <c:pt idx="5503">
                  <c:v>104.69</c:v>
                </c:pt>
                <c:pt idx="5504">
                  <c:v>104.69</c:v>
                </c:pt>
                <c:pt idx="5505">
                  <c:v>104.69</c:v>
                </c:pt>
                <c:pt idx="5506">
                  <c:v>104.69</c:v>
                </c:pt>
                <c:pt idx="5507">
                  <c:v>104.69</c:v>
                </c:pt>
                <c:pt idx="5508">
                  <c:v>104.69</c:v>
                </c:pt>
                <c:pt idx="5509">
                  <c:v>104.69</c:v>
                </c:pt>
                <c:pt idx="5510">
                  <c:v>104.69</c:v>
                </c:pt>
                <c:pt idx="5511">
                  <c:v>104.69</c:v>
                </c:pt>
                <c:pt idx="5512">
                  <c:v>104.69</c:v>
                </c:pt>
                <c:pt idx="5513">
                  <c:v>104.69</c:v>
                </c:pt>
                <c:pt idx="5514">
                  <c:v>104.69</c:v>
                </c:pt>
                <c:pt idx="5515">
                  <c:v>104.69</c:v>
                </c:pt>
                <c:pt idx="5516">
                  <c:v>104.69</c:v>
                </c:pt>
                <c:pt idx="5517">
                  <c:v>104.69</c:v>
                </c:pt>
                <c:pt idx="5518">
                  <c:v>104.69</c:v>
                </c:pt>
                <c:pt idx="5519">
                  <c:v>104.7</c:v>
                </c:pt>
                <c:pt idx="5520">
                  <c:v>104.7</c:v>
                </c:pt>
                <c:pt idx="5521">
                  <c:v>104.7</c:v>
                </c:pt>
                <c:pt idx="5522">
                  <c:v>104.7</c:v>
                </c:pt>
                <c:pt idx="5523">
                  <c:v>104.7</c:v>
                </c:pt>
                <c:pt idx="5524">
                  <c:v>104.7</c:v>
                </c:pt>
                <c:pt idx="5525">
                  <c:v>104.7</c:v>
                </c:pt>
                <c:pt idx="5526">
                  <c:v>104.7</c:v>
                </c:pt>
                <c:pt idx="5527">
                  <c:v>104.7</c:v>
                </c:pt>
                <c:pt idx="5528">
                  <c:v>104.7</c:v>
                </c:pt>
                <c:pt idx="5529">
                  <c:v>104.7</c:v>
                </c:pt>
                <c:pt idx="5530">
                  <c:v>104.7</c:v>
                </c:pt>
                <c:pt idx="5531">
                  <c:v>104.7</c:v>
                </c:pt>
                <c:pt idx="5532">
                  <c:v>104.7</c:v>
                </c:pt>
                <c:pt idx="5533">
                  <c:v>104.7</c:v>
                </c:pt>
                <c:pt idx="5534">
                  <c:v>104.7</c:v>
                </c:pt>
                <c:pt idx="5535">
                  <c:v>104.7</c:v>
                </c:pt>
                <c:pt idx="5536">
                  <c:v>104.7</c:v>
                </c:pt>
                <c:pt idx="5537">
                  <c:v>104.7</c:v>
                </c:pt>
                <c:pt idx="5538">
                  <c:v>104.7</c:v>
                </c:pt>
                <c:pt idx="5539">
                  <c:v>104.71</c:v>
                </c:pt>
                <c:pt idx="5540">
                  <c:v>104.71</c:v>
                </c:pt>
                <c:pt idx="5541">
                  <c:v>104.71</c:v>
                </c:pt>
                <c:pt idx="5542">
                  <c:v>104.71</c:v>
                </c:pt>
                <c:pt idx="5543">
                  <c:v>104.71</c:v>
                </c:pt>
                <c:pt idx="5544">
                  <c:v>104.71</c:v>
                </c:pt>
                <c:pt idx="5545">
                  <c:v>104.72</c:v>
                </c:pt>
                <c:pt idx="5546">
                  <c:v>104.72</c:v>
                </c:pt>
                <c:pt idx="5547">
                  <c:v>104.72</c:v>
                </c:pt>
                <c:pt idx="5548">
                  <c:v>104.72</c:v>
                </c:pt>
                <c:pt idx="5549">
                  <c:v>104.72</c:v>
                </c:pt>
                <c:pt idx="5550">
                  <c:v>104.72</c:v>
                </c:pt>
                <c:pt idx="5551">
                  <c:v>104.72</c:v>
                </c:pt>
                <c:pt idx="5552">
                  <c:v>104.72</c:v>
                </c:pt>
                <c:pt idx="5553">
                  <c:v>104.71</c:v>
                </c:pt>
                <c:pt idx="5554">
                  <c:v>104.71</c:v>
                </c:pt>
                <c:pt idx="5555">
                  <c:v>104.71</c:v>
                </c:pt>
                <c:pt idx="5556">
                  <c:v>104.71</c:v>
                </c:pt>
                <c:pt idx="5557">
                  <c:v>104.71</c:v>
                </c:pt>
                <c:pt idx="5558">
                  <c:v>104.71</c:v>
                </c:pt>
                <c:pt idx="5559">
                  <c:v>104.71</c:v>
                </c:pt>
                <c:pt idx="5560">
                  <c:v>104.71</c:v>
                </c:pt>
                <c:pt idx="5561">
                  <c:v>104.71</c:v>
                </c:pt>
                <c:pt idx="5562">
                  <c:v>104.71</c:v>
                </c:pt>
                <c:pt idx="5563">
                  <c:v>104.71</c:v>
                </c:pt>
                <c:pt idx="5564">
                  <c:v>104.71</c:v>
                </c:pt>
                <c:pt idx="5565">
                  <c:v>104.71</c:v>
                </c:pt>
                <c:pt idx="5566">
                  <c:v>104.71</c:v>
                </c:pt>
                <c:pt idx="5567">
                  <c:v>104.71</c:v>
                </c:pt>
                <c:pt idx="5568">
                  <c:v>104.71</c:v>
                </c:pt>
                <c:pt idx="5569">
                  <c:v>104.72</c:v>
                </c:pt>
                <c:pt idx="5570">
                  <c:v>104.72</c:v>
                </c:pt>
                <c:pt idx="5571">
                  <c:v>104.72</c:v>
                </c:pt>
                <c:pt idx="5572">
                  <c:v>104.72</c:v>
                </c:pt>
                <c:pt idx="5573">
                  <c:v>104.72</c:v>
                </c:pt>
                <c:pt idx="5574">
                  <c:v>104.72</c:v>
                </c:pt>
                <c:pt idx="5575">
                  <c:v>104.72</c:v>
                </c:pt>
                <c:pt idx="5576">
                  <c:v>104.72</c:v>
                </c:pt>
                <c:pt idx="5577">
                  <c:v>104.72</c:v>
                </c:pt>
                <c:pt idx="5578">
                  <c:v>104.72</c:v>
                </c:pt>
                <c:pt idx="5579">
                  <c:v>104.72</c:v>
                </c:pt>
                <c:pt idx="5580">
                  <c:v>104.72</c:v>
                </c:pt>
                <c:pt idx="5581">
                  <c:v>104.72</c:v>
                </c:pt>
                <c:pt idx="5582">
                  <c:v>104.72</c:v>
                </c:pt>
                <c:pt idx="5583">
                  <c:v>104.72</c:v>
                </c:pt>
                <c:pt idx="5584">
                  <c:v>104.72</c:v>
                </c:pt>
                <c:pt idx="5585">
                  <c:v>104.72</c:v>
                </c:pt>
                <c:pt idx="5586">
                  <c:v>104.73</c:v>
                </c:pt>
                <c:pt idx="5587">
                  <c:v>104.73</c:v>
                </c:pt>
                <c:pt idx="5588">
                  <c:v>104.73</c:v>
                </c:pt>
                <c:pt idx="5589">
                  <c:v>104.73</c:v>
                </c:pt>
                <c:pt idx="5590">
                  <c:v>104.73</c:v>
                </c:pt>
                <c:pt idx="5591">
                  <c:v>104.73</c:v>
                </c:pt>
                <c:pt idx="5592">
                  <c:v>104.73</c:v>
                </c:pt>
                <c:pt idx="5593">
                  <c:v>104.73</c:v>
                </c:pt>
                <c:pt idx="5594">
                  <c:v>104.73</c:v>
                </c:pt>
                <c:pt idx="5595">
                  <c:v>104.73</c:v>
                </c:pt>
                <c:pt idx="5596">
                  <c:v>104.73</c:v>
                </c:pt>
                <c:pt idx="5597">
                  <c:v>104.73</c:v>
                </c:pt>
                <c:pt idx="5598">
                  <c:v>104.74</c:v>
                </c:pt>
                <c:pt idx="5599">
                  <c:v>104.74</c:v>
                </c:pt>
                <c:pt idx="5600">
                  <c:v>104.74</c:v>
                </c:pt>
                <c:pt idx="5601">
                  <c:v>104.74</c:v>
                </c:pt>
                <c:pt idx="5602">
                  <c:v>104.74</c:v>
                </c:pt>
                <c:pt idx="5603">
                  <c:v>104.74</c:v>
                </c:pt>
                <c:pt idx="5604">
                  <c:v>104.74</c:v>
                </c:pt>
                <c:pt idx="5605">
                  <c:v>104.74</c:v>
                </c:pt>
                <c:pt idx="5606">
                  <c:v>104.74</c:v>
                </c:pt>
                <c:pt idx="5607">
                  <c:v>104.74</c:v>
                </c:pt>
                <c:pt idx="5608">
                  <c:v>104.74</c:v>
                </c:pt>
                <c:pt idx="5609">
                  <c:v>104.74</c:v>
                </c:pt>
                <c:pt idx="5610">
                  <c:v>104.74</c:v>
                </c:pt>
                <c:pt idx="5611">
                  <c:v>104.74</c:v>
                </c:pt>
                <c:pt idx="5612">
                  <c:v>104.75</c:v>
                </c:pt>
                <c:pt idx="5613">
                  <c:v>104.75</c:v>
                </c:pt>
                <c:pt idx="5614">
                  <c:v>104.75</c:v>
                </c:pt>
                <c:pt idx="5615">
                  <c:v>104.75</c:v>
                </c:pt>
                <c:pt idx="5616">
                  <c:v>104.75</c:v>
                </c:pt>
                <c:pt idx="5617">
                  <c:v>104.75</c:v>
                </c:pt>
                <c:pt idx="5618">
                  <c:v>104.75</c:v>
                </c:pt>
                <c:pt idx="5619">
                  <c:v>104.75</c:v>
                </c:pt>
                <c:pt idx="5620">
                  <c:v>104.76</c:v>
                </c:pt>
                <c:pt idx="5621">
                  <c:v>104.76</c:v>
                </c:pt>
                <c:pt idx="5622">
                  <c:v>104.76</c:v>
                </c:pt>
                <c:pt idx="5623">
                  <c:v>104.76</c:v>
                </c:pt>
                <c:pt idx="5624">
                  <c:v>104.76</c:v>
                </c:pt>
                <c:pt idx="5625">
                  <c:v>104.76</c:v>
                </c:pt>
                <c:pt idx="5626">
                  <c:v>104.76</c:v>
                </c:pt>
                <c:pt idx="5627">
                  <c:v>104.76</c:v>
                </c:pt>
                <c:pt idx="5628">
                  <c:v>104.76</c:v>
                </c:pt>
                <c:pt idx="5629">
                  <c:v>104.76</c:v>
                </c:pt>
                <c:pt idx="5630">
                  <c:v>104.76</c:v>
                </c:pt>
                <c:pt idx="5631">
                  <c:v>104.77</c:v>
                </c:pt>
                <c:pt idx="5632">
                  <c:v>104.77</c:v>
                </c:pt>
                <c:pt idx="5633">
                  <c:v>104.77</c:v>
                </c:pt>
                <c:pt idx="5634">
                  <c:v>104.77</c:v>
                </c:pt>
                <c:pt idx="5635">
                  <c:v>104.77</c:v>
                </c:pt>
                <c:pt idx="5636">
                  <c:v>104.77</c:v>
                </c:pt>
                <c:pt idx="5637">
                  <c:v>104.77</c:v>
                </c:pt>
                <c:pt idx="5638">
                  <c:v>104.78</c:v>
                </c:pt>
                <c:pt idx="5639">
                  <c:v>104.78</c:v>
                </c:pt>
                <c:pt idx="5640">
                  <c:v>104.78</c:v>
                </c:pt>
                <c:pt idx="5641">
                  <c:v>104.78</c:v>
                </c:pt>
                <c:pt idx="5642">
                  <c:v>104.78</c:v>
                </c:pt>
                <c:pt idx="5643">
                  <c:v>104.78</c:v>
                </c:pt>
                <c:pt idx="5644">
                  <c:v>104.78</c:v>
                </c:pt>
                <c:pt idx="5645">
                  <c:v>104.78</c:v>
                </c:pt>
                <c:pt idx="5646">
                  <c:v>104.78</c:v>
                </c:pt>
                <c:pt idx="5647">
                  <c:v>104.78</c:v>
                </c:pt>
                <c:pt idx="5648">
                  <c:v>104.78</c:v>
                </c:pt>
                <c:pt idx="5649">
                  <c:v>104.78</c:v>
                </c:pt>
                <c:pt idx="5650">
                  <c:v>104.78</c:v>
                </c:pt>
                <c:pt idx="5651">
                  <c:v>104.78</c:v>
                </c:pt>
                <c:pt idx="5652">
                  <c:v>104.78</c:v>
                </c:pt>
                <c:pt idx="5653">
                  <c:v>104.78</c:v>
                </c:pt>
                <c:pt idx="5654">
                  <c:v>104.78</c:v>
                </c:pt>
                <c:pt idx="5655">
                  <c:v>104.79</c:v>
                </c:pt>
                <c:pt idx="5656">
                  <c:v>104.79</c:v>
                </c:pt>
                <c:pt idx="5657">
                  <c:v>104.79</c:v>
                </c:pt>
                <c:pt idx="5658">
                  <c:v>104.79</c:v>
                </c:pt>
                <c:pt idx="5659">
                  <c:v>104.79</c:v>
                </c:pt>
                <c:pt idx="5660">
                  <c:v>104.79</c:v>
                </c:pt>
                <c:pt idx="5661">
                  <c:v>104.8</c:v>
                </c:pt>
                <c:pt idx="5662">
                  <c:v>104.8</c:v>
                </c:pt>
                <c:pt idx="5663">
                  <c:v>104.8</c:v>
                </c:pt>
                <c:pt idx="5664">
                  <c:v>104.8</c:v>
                </c:pt>
                <c:pt idx="5665">
                  <c:v>104.8</c:v>
                </c:pt>
                <c:pt idx="5666">
                  <c:v>104.8</c:v>
                </c:pt>
                <c:pt idx="5667">
                  <c:v>104.8</c:v>
                </c:pt>
                <c:pt idx="5668">
                  <c:v>104.8</c:v>
                </c:pt>
                <c:pt idx="5669">
                  <c:v>104.8</c:v>
                </c:pt>
                <c:pt idx="5670">
                  <c:v>104.8</c:v>
                </c:pt>
                <c:pt idx="5671">
                  <c:v>104.8</c:v>
                </c:pt>
                <c:pt idx="5672">
                  <c:v>104.81</c:v>
                </c:pt>
                <c:pt idx="5673">
                  <c:v>104.81</c:v>
                </c:pt>
                <c:pt idx="5674">
                  <c:v>104.81</c:v>
                </c:pt>
                <c:pt idx="5675">
                  <c:v>104.81</c:v>
                </c:pt>
                <c:pt idx="5676">
                  <c:v>104.82</c:v>
                </c:pt>
                <c:pt idx="5677">
                  <c:v>104.82</c:v>
                </c:pt>
                <c:pt idx="5678">
                  <c:v>104.82</c:v>
                </c:pt>
                <c:pt idx="5679">
                  <c:v>104.82</c:v>
                </c:pt>
                <c:pt idx="5680">
                  <c:v>104.82</c:v>
                </c:pt>
                <c:pt idx="5681">
                  <c:v>104.82</c:v>
                </c:pt>
                <c:pt idx="5682">
                  <c:v>104.82</c:v>
                </c:pt>
                <c:pt idx="5683">
                  <c:v>104.82</c:v>
                </c:pt>
                <c:pt idx="5684">
                  <c:v>104.83</c:v>
                </c:pt>
                <c:pt idx="5685">
                  <c:v>104.83</c:v>
                </c:pt>
                <c:pt idx="5686">
                  <c:v>104.83</c:v>
                </c:pt>
                <c:pt idx="5687">
                  <c:v>104.83</c:v>
                </c:pt>
                <c:pt idx="5688">
                  <c:v>104.83</c:v>
                </c:pt>
                <c:pt idx="5689">
                  <c:v>104.83</c:v>
                </c:pt>
                <c:pt idx="5690">
                  <c:v>104.83</c:v>
                </c:pt>
                <c:pt idx="5691">
                  <c:v>104.83</c:v>
                </c:pt>
                <c:pt idx="5692">
                  <c:v>104.83</c:v>
                </c:pt>
                <c:pt idx="5693">
                  <c:v>104.83</c:v>
                </c:pt>
                <c:pt idx="5694">
                  <c:v>104.83</c:v>
                </c:pt>
                <c:pt idx="5695">
                  <c:v>104.83</c:v>
                </c:pt>
                <c:pt idx="5696">
                  <c:v>104.83</c:v>
                </c:pt>
                <c:pt idx="5697">
                  <c:v>104.83</c:v>
                </c:pt>
                <c:pt idx="5698">
                  <c:v>104.83</c:v>
                </c:pt>
                <c:pt idx="5699">
                  <c:v>104.83</c:v>
                </c:pt>
                <c:pt idx="5700">
                  <c:v>104.83</c:v>
                </c:pt>
                <c:pt idx="5701">
                  <c:v>104.83</c:v>
                </c:pt>
                <c:pt idx="5702">
                  <c:v>104.83</c:v>
                </c:pt>
                <c:pt idx="5703">
                  <c:v>104.83</c:v>
                </c:pt>
                <c:pt idx="5704">
                  <c:v>104.83</c:v>
                </c:pt>
                <c:pt idx="5705">
                  <c:v>104.84</c:v>
                </c:pt>
                <c:pt idx="5706">
                  <c:v>104.84</c:v>
                </c:pt>
                <c:pt idx="5707">
                  <c:v>104.84</c:v>
                </c:pt>
                <c:pt idx="5708">
                  <c:v>104.84</c:v>
                </c:pt>
                <c:pt idx="5709">
                  <c:v>104.84</c:v>
                </c:pt>
                <c:pt idx="5710">
                  <c:v>104.85</c:v>
                </c:pt>
                <c:pt idx="5711">
                  <c:v>104.85</c:v>
                </c:pt>
                <c:pt idx="5712">
                  <c:v>104.85</c:v>
                </c:pt>
                <c:pt idx="5713">
                  <c:v>104.85</c:v>
                </c:pt>
                <c:pt idx="5714">
                  <c:v>104.85</c:v>
                </c:pt>
                <c:pt idx="5715">
                  <c:v>104.85</c:v>
                </c:pt>
                <c:pt idx="5716">
                  <c:v>104.85</c:v>
                </c:pt>
                <c:pt idx="5717">
                  <c:v>104.84</c:v>
                </c:pt>
                <c:pt idx="5718">
                  <c:v>104.84</c:v>
                </c:pt>
                <c:pt idx="5719">
                  <c:v>104.85</c:v>
                </c:pt>
                <c:pt idx="5720">
                  <c:v>104.85</c:v>
                </c:pt>
                <c:pt idx="5721">
                  <c:v>104.85</c:v>
                </c:pt>
                <c:pt idx="5722">
                  <c:v>104.85</c:v>
                </c:pt>
                <c:pt idx="5723">
                  <c:v>104.85</c:v>
                </c:pt>
                <c:pt idx="5724">
                  <c:v>104.85</c:v>
                </c:pt>
                <c:pt idx="5725">
                  <c:v>104.85</c:v>
                </c:pt>
                <c:pt idx="5726">
                  <c:v>104.85</c:v>
                </c:pt>
                <c:pt idx="5727">
                  <c:v>104.85</c:v>
                </c:pt>
                <c:pt idx="5728">
                  <c:v>104.85</c:v>
                </c:pt>
                <c:pt idx="5729">
                  <c:v>104.85</c:v>
                </c:pt>
                <c:pt idx="5730">
                  <c:v>104.85</c:v>
                </c:pt>
                <c:pt idx="5731">
                  <c:v>104.86</c:v>
                </c:pt>
                <c:pt idx="5732">
                  <c:v>104.86</c:v>
                </c:pt>
                <c:pt idx="5733">
                  <c:v>104.86</c:v>
                </c:pt>
                <c:pt idx="5734">
                  <c:v>104.86</c:v>
                </c:pt>
                <c:pt idx="5735">
                  <c:v>104.86</c:v>
                </c:pt>
                <c:pt idx="5736">
                  <c:v>104.86</c:v>
                </c:pt>
                <c:pt idx="5737">
                  <c:v>104.86</c:v>
                </c:pt>
                <c:pt idx="5738">
                  <c:v>104.86</c:v>
                </c:pt>
                <c:pt idx="5739">
                  <c:v>104.86</c:v>
                </c:pt>
                <c:pt idx="5740">
                  <c:v>104.86</c:v>
                </c:pt>
                <c:pt idx="5741">
                  <c:v>104.86</c:v>
                </c:pt>
                <c:pt idx="5742">
                  <c:v>104.86</c:v>
                </c:pt>
                <c:pt idx="5743">
                  <c:v>104.87</c:v>
                </c:pt>
                <c:pt idx="5744">
                  <c:v>104.87</c:v>
                </c:pt>
                <c:pt idx="5745">
                  <c:v>104.87</c:v>
                </c:pt>
                <c:pt idx="5746">
                  <c:v>104.87</c:v>
                </c:pt>
                <c:pt idx="5747">
                  <c:v>104.87</c:v>
                </c:pt>
                <c:pt idx="5748">
                  <c:v>104.88</c:v>
                </c:pt>
                <c:pt idx="5749">
                  <c:v>104.88</c:v>
                </c:pt>
                <c:pt idx="5750">
                  <c:v>104.88</c:v>
                </c:pt>
                <c:pt idx="5751">
                  <c:v>104.88</c:v>
                </c:pt>
                <c:pt idx="5752">
                  <c:v>104.88</c:v>
                </c:pt>
                <c:pt idx="5753">
                  <c:v>104.88</c:v>
                </c:pt>
                <c:pt idx="5754">
                  <c:v>104.88</c:v>
                </c:pt>
                <c:pt idx="5755">
                  <c:v>104.88</c:v>
                </c:pt>
                <c:pt idx="5756">
                  <c:v>104.88</c:v>
                </c:pt>
                <c:pt idx="5757">
                  <c:v>104.88</c:v>
                </c:pt>
                <c:pt idx="5758">
                  <c:v>104.88</c:v>
                </c:pt>
                <c:pt idx="5759">
                  <c:v>104.88</c:v>
                </c:pt>
                <c:pt idx="5760">
                  <c:v>104.88</c:v>
                </c:pt>
                <c:pt idx="5761">
                  <c:v>104.88</c:v>
                </c:pt>
                <c:pt idx="5762">
                  <c:v>104.88</c:v>
                </c:pt>
                <c:pt idx="5763">
                  <c:v>104.88</c:v>
                </c:pt>
                <c:pt idx="5764">
                  <c:v>104.88</c:v>
                </c:pt>
                <c:pt idx="5765">
                  <c:v>104.89</c:v>
                </c:pt>
                <c:pt idx="5766">
                  <c:v>104.89</c:v>
                </c:pt>
                <c:pt idx="5767">
                  <c:v>104.89</c:v>
                </c:pt>
                <c:pt idx="5768">
                  <c:v>104.89</c:v>
                </c:pt>
                <c:pt idx="5769">
                  <c:v>104.89</c:v>
                </c:pt>
                <c:pt idx="5770">
                  <c:v>104.89</c:v>
                </c:pt>
                <c:pt idx="5771">
                  <c:v>104.89</c:v>
                </c:pt>
                <c:pt idx="5772">
                  <c:v>104.89</c:v>
                </c:pt>
                <c:pt idx="5773">
                  <c:v>104.89</c:v>
                </c:pt>
                <c:pt idx="5774">
                  <c:v>104.89</c:v>
                </c:pt>
                <c:pt idx="5775">
                  <c:v>104.89</c:v>
                </c:pt>
                <c:pt idx="5776">
                  <c:v>104.89</c:v>
                </c:pt>
                <c:pt idx="5777">
                  <c:v>104.89</c:v>
                </c:pt>
                <c:pt idx="5778">
                  <c:v>104.89</c:v>
                </c:pt>
                <c:pt idx="5779">
                  <c:v>104.89</c:v>
                </c:pt>
                <c:pt idx="5780">
                  <c:v>104.9</c:v>
                </c:pt>
                <c:pt idx="5781">
                  <c:v>104.9</c:v>
                </c:pt>
                <c:pt idx="5782">
                  <c:v>104.9</c:v>
                </c:pt>
                <c:pt idx="5783">
                  <c:v>104.9</c:v>
                </c:pt>
                <c:pt idx="5784">
                  <c:v>104.9</c:v>
                </c:pt>
                <c:pt idx="5785">
                  <c:v>104.91</c:v>
                </c:pt>
                <c:pt idx="5786">
                  <c:v>104.91</c:v>
                </c:pt>
                <c:pt idx="5787">
                  <c:v>104.91</c:v>
                </c:pt>
                <c:pt idx="5788">
                  <c:v>104.91</c:v>
                </c:pt>
                <c:pt idx="5789">
                  <c:v>104.91</c:v>
                </c:pt>
                <c:pt idx="5790">
                  <c:v>104.91</c:v>
                </c:pt>
                <c:pt idx="5791">
                  <c:v>104.91</c:v>
                </c:pt>
                <c:pt idx="5792">
                  <c:v>104.91</c:v>
                </c:pt>
                <c:pt idx="5793">
                  <c:v>104.92</c:v>
                </c:pt>
                <c:pt idx="5794">
                  <c:v>104.92</c:v>
                </c:pt>
                <c:pt idx="5795">
                  <c:v>104.92</c:v>
                </c:pt>
                <c:pt idx="5796">
                  <c:v>104.92</c:v>
                </c:pt>
                <c:pt idx="5797">
                  <c:v>104.92</c:v>
                </c:pt>
                <c:pt idx="5798">
                  <c:v>104.92</c:v>
                </c:pt>
                <c:pt idx="5799">
                  <c:v>104.92</c:v>
                </c:pt>
                <c:pt idx="5800">
                  <c:v>104.92</c:v>
                </c:pt>
                <c:pt idx="5801">
                  <c:v>104.92</c:v>
                </c:pt>
                <c:pt idx="5802">
                  <c:v>104.92</c:v>
                </c:pt>
                <c:pt idx="5803">
                  <c:v>104.92</c:v>
                </c:pt>
                <c:pt idx="5804">
                  <c:v>104.93</c:v>
                </c:pt>
                <c:pt idx="5805">
                  <c:v>104.93</c:v>
                </c:pt>
                <c:pt idx="5806">
                  <c:v>104.93</c:v>
                </c:pt>
                <c:pt idx="5807">
                  <c:v>104.93</c:v>
                </c:pt>
                <c:pt idx="5808">
                  <c:v>104.93</c:v>
                </c:pt>
                <c:pt idx="5809">
                  <c:v>104.93</c:v>
                </c:pt>
                <c:pt idx="5810">
                  <c:v>104.94</c:v>
                </c:pt>
                <c:pt idx="5811">
                  <c:v>104.94</c:v>
                </c:pt>
                <c:pt idx="5812">
                  <c:v>104.94</c:v>
                </c:pt>
                <c:pt idx="5813">
                  <c:v>104.94</c:v>
                </c:pt>
                <c:pt idx="5814">
                  <c:v>104.94</c:v>
                </c:pt>
                <c:pt idx="5815">
                  <c:v>104.94</c:v>
                </c:pt>
                <c:pt idx="5816">
                  <c:v>104.94</c:v>
                </c:pt>
                <c:pt idx="5817">
                  <c:v>104.95</c:v>
                </c:pt>
                <c:pt idx="5818">
                  <c:v>104.95</c:v>
                </c:pt>
                <c:pt idx="5819">
                  <c:v>104.95</c:v>
                </c:pt>
                <c:pt idx="5820">
                  <c:v>104.95</c:v>
                </c:pt>
                <c:pt idx="5821">
                  <c:v>104.96</c:v>
                </c:pt>
                <c:pt idx="5822">
                  <c:v>104.96</c:v>
                </c:pt>
                <c:pt idx="5823">
                  <c:v>104.96</c:v>
                </c:pt>
                <c:pt idx="5824">
                  <c:v>104.96</c:v>
                </c:pt>
                <c:pt idx="5825">
                  <c:v>104.97</c:v>
                </c:pt>
                <c:pt idx="5826">
                  <c:v>104.97</c:v>
                </c:pt>
                <c:pt idx="5827">
                  <c:v>104.97</c:v>
                </c:pt>
                <c:pt idx="5828">
                  <c:v>104.97</c:v>
                </c:pt>
                <c:pt idx="5829">
                  <c:v>104.97</c:v>
                </c:pt>
                <c:pt idx="5830">
                  <c:v>104.97</c:v>
                </c:pt>
                <c:pt idx="5831">
                  <c:v>104.97</c:v>
                </c:pt>
                <c:pt idx="5832">
                  <c:v>104.97</c:v>
                </c:pt>
                <c:pt idx="5833">
                  <c:v>104.97</c:v>
                </c:pt>
                <c:pt idx="5834">
                  <c:v>104.97</c:v>
                </c:pt>
                <c:pt idx="5835">
                  <c:v>104.97</c:v>
                </c:pt>
                <c:pt idx="5836">
                  <c:v>104.97</c:v>
                </c:pt>
                <c:pt idx="5837">
                  <c:v>104.97</c:v>
                </c:pt>
                <c:pt idx="5838">
                  <c:v>104.97</c:v>
                </c:pt>
                <c:pt idx="5839">
                  <c:v>104.97</c:v>
                </c:pt>
                <c:pt idx="5840">
                  <c:v>104.97</c:v>
                </c:pt>
                <c:pt idx="5841">
                  <c:v>104.98</c:v>
                </c:pt>
                <c:pt idx="5842">
                  <c:v>104.98</c:v>
                </c:pt>
                <c:pt idx="5843">
                  <c:v>104.99</c:v>
                </c:pt>
                <c:pt idx="5844">
                  <c:v>104.99</c:v>
                </c:pt>
                <c:pt idx="5845">
                  <c:v>104.99</c:v>
                </c:pt>
                <c:pt idx="5846">
                  <c:v>105</c:v>
                </c:pt>
                <c:pt idx="5847">
                  <c:v>105</c:v>
                </c:pt>
                <c:pt idx="5848">
                  <c:v>105</c:v>
                </c:pt>
                <c:pt idx="5849">
                  <c:v>105</c:v>
                </c:pt>
                <c:pt idx="5850">
                  <c:v>105</c:v>
                </c:pt>
                <c:pt idx="5851">
                  <c:v>105</c:v>
                </c:pt>
                <c:pt idx="5852">
                  <c:v>105</c:v>
                </c:pt>
                <c:pt idx="5853">
                  <c:v>105</c:v>
                </c:pt>
                <c:pt idx="5854">
                  <c:v>105</c:v>
                </c:pt>
                <c:pt idx="5855">
                  <c:v>105</c:v>
                </c:pt>
                <c:pt idx="5856">
                  <c:v>105</c:v>
                </c:pt>
                <c:pt idx="5857">
                  <c:v>105.01</c:v>
                </c:pt>
                <c:pt idx="5858">
                  <c:v>105.01</c:v>
                </c:pt>
                <c:pt idx="5859">
                  <c:v>105.01</c:v>
                </c:pt>
                <c:pt idx="5860">
                  <c:v>105.01</c:v>
                </c:pt>
                <c:pt idx="5861">
                  <c:v>105.01</c:v>
                </c:pt>
                <c:pt idx="5862">
                  <c:v>105.01</c:v>
                </c:pt>
                <c:pt idx="5863">
                  <c:v>105.01</c:v>
                </c:pt>
                <c:pt idx="5864">
                  <c:v>105.01</c:v>
                </c:pt>
                <c:pt idx="5865">
                  <c:v>105.02</c:v>
                </c:pt>
                <c:pt idx="5866">
                  <c:v>105.02</c:v>
                </c:pt>
                <c:pt idx="5867">
                  <c:v>105.02</c:v>
                </c:pt>
                <c:pt idx="5868">
                  <c:v>105.02</c:v>
                </c:pt>
                <c:pt idx="5869">
                  <c:v>105.02</c:v>
                </c:pt>
                <c:pt idx="5870">
                  <c:v>105.03</c:v>
                </c:pt>
                <c:pt idx="5871">
                  <c:v>105.03</c:v>
                </c:pt>
                <c:pt idx="5872">
                  <c:v>105.03</c:v>
                </c:pt>
                <c:pt idx="5873">
                  <c:v>105.03</c:v>
                </c:pt>
                <c:pt idx="5874">
                  <c:v>105.04</c:v>
                </c:pt>
                <c:pt idx="5875">
                  <c:v>105.04</c:v>
                </c:pt>
                <c:pt idx="5876">
                  <c:v>105.04</c:v>
                </c:pt>
                <c:pt idx="5877">
                  <c:v>105.04</c:v>
                </c:pt>
                <c:pt idx="5878">
                  <c:v>105.05</c:v>
                </c:pt>
                <c:pt idx="5879">
                  <c:v>105.05</c:v>
                </c:pt>
                <c:pt idx="5880">
                  <c:v>105.05</c:v>
                </c:pt>
                <c:pt idx="5881">
                  <c:v>105.05</c:v>
                </c:pt>
                <c:pt idx="5882">
                  <c:v>105.05</c:v>
                </c:pt>
                <c:pt idx="5883">
                  <c:v>105.05</c:v>
                </c:pt>
                <c:pt idx="5884">
                  <c:v>105.05</c:v>
                </c:pt>
                <c:pt idx="5885">
                  <c:v>105.05</c:v>
                </c:pt>
                <c:pt idx="5886">
                  <c:v>105.05</c:v>
                </c:pt>
                <c:pt idx="5887">
                  <c:v>105.05</c:v>
                </c:pt>
                <c:pt idx="5888">
                  <c:v>105.05</c:v>
                </c:pt>
                <c:pt idx="5889">
                  <c:v>105.05</c:v>
                </c:pt>
                <c:pt idx="5890">
                  <c:v>105.06</c:v>
                </c:pt>
                <c:pt idx="5891">
                  <c:v>105.06</c:v>
                </c:pt>
                <c:pt idx="5892">
                  <c:v>105.06</c:v>
                </c:pt>
                <c:pt idx="5893">
                  <c:v>105.06</c:v>
                </c:pt>
                <c:pt idx="5894">
                  <c:v>105.06</c:v>
                </c:pt>
                <c:pt idx="5895">
                  <c:v>105.07</c:v>
                </c:pt>
                <c:pt idx="5896">
                  <c:v>105.07</c:v>
                </c:pt>
                <c:pt idx="5897">
                  <c:v>105.07</c:v>
                </c:pt>
                <c:pt idx="5898">
                  <c:v>105.07</c:v>
                </c:pt>
                <c:pt idx="5899">
                  <c:v>105.07</c:v>
                </c:pt>
                <c:pt idx="5900">
                  <c:v>105.07</c:v>
                </c:pt>
                <c:pt idx="5901">
                  <c:v>105.07</c:v>
                </c:pt>
                <c:pt idx="5902">
                  <c:v>105.07</c:v>
                </c:pt>
                <c:pt idx="5903">
                  <c:v>105.07</c:v>
                </c:pt>
                <c:pt idx="5904">
                  <c:v>105.07</c:v>
                </c:pt>
                <c:pt idx="5905">
                  <c:v>105.07</c:v>
                </c:pt>
                <c:pt idx="5906">
                  <c:v>105.08</c:v>
                </c:pt>
                <c:pt idx="5907">
                  <c:v>105.08</c:v>
                </c:pt>
                <c:pt idx="5908">
                  <c:v>105.08</c:v>
                </c:pt>
                <c:pt idx="5909">
                  <c:v>105.08</c:v>
                </c:pt>
                <c:pt idx="5910">
                  <c:v>105.09</c:v>
                </c:pt>
                <c:pt idx="5911">
                  <c:v>105.09</c:v>
                </c:pt>
                <c:pt idx="5912">
                  <c:v>105.09</c:v>
                </c:pt>
                <c:pt idx="5913">
                  <c:v>105.09</c:v>
                </c:pt>
                <c:pt idx="5914">
                  <c:v>105.09</c:v>
                </c:pt>
                <c:pt idx="5915">
                  <c:v>105.09</c:v>
                </c:pt>
                <c:pt idx="5916">
                  <c:v>105.09</c:v>
                </c:pt>
                <c:pt idx="5917">
                  <c:v>105.1</c:v>
                </c:pt>
                <c:pt idx="5918">
                  <c:v>105.1</c:v>
                </c:pt>
                <c:pt idx="5919">
                  <c:v>105.1</c:v>
                </c:pt>
                <c:pt idx="5920">
                  <c:v>105.11</c:v>
                </c:pt>
                <c:pt idx="5921">
                  <c:v>105.11</c:v>
                </c:pt>
                <c:pt idx="5922">
                  <c:v>105.11</c:v>
                </c:pt>
                <c:pt idx="5923">
                  <c:v>105.12</c:v>
                </c:pt>
                <c:pt idx="5924">
                  <c:v>105.12</c:v>
                </c:pt>
                <c:pt idx="5925">
                  <c:v>105.12</c:v>
                </c:pt>
                <c:pt idx="5926">
                  <c:v>105.12</c:v>
                </c:pt>
                <c:pt idx="5927">
                  <c:v>105.13</c:v>
                </c:pt>
                <c:pt idx="5928">
                  <c:v>105.13</c:v>
                </c:pt>
                <c:pt idx="5929">
                  <c:v>105.13</c:v>
                </c:pt>
                <c:pt idx="5930">
                  <c:v>105.13</c:v>
                </c:pt>
                <c:pt idx="5931">
                  <c:v>105.13</c:v>
                </c:pt>
                <c:pt idx="5932">
                  <c:v>105.13</c:v>
                </c:pt>
                <c:pt idx="5933">
                  <c:v>105.13</c:v>
                </c:pt>
                <c:pt idx="5934">
                  <c:v>105.13</c:v>
                </c:pt>
                <c:pt idx="5935">
                  <c:v>105.14</c:v>
                </c:pt>
                <c:pt idx="5936">
                  <c:v>105.14</c:v>
                </c:pt>
                <c:pt idx="5937">
                  <c:v>105.14</c:v>
                </c:pt>
                <c:pt idx="5938">
                  <c:v>105.14</c:v>
                </c:pt>
                <c:pt idx="5939">
                  <c:v>105.14</c:v>
                </c:pt>
                <c:pt idx="5940">
                  <c:v>105.14</c:v>
                </c:pt>
                <c:pt idx="5941">
                  <c:v>105.14</c:v>
                </c:pt>
                <c:pt idx="5942">
                  <c:v>105.15</c:v>
                </c:pt>
                <c:pt idx="5943">
                  <c:v>105.15</c:v>
                </c:pt>
                <c:pt idx="5944">
                  <c:v>105.15</c:v>
                </c:pt>
                <c:pt idx="5945">
                  <c:v>105.15</c:v>
                </c:pt>
                <c:pt idx="5946">
                  <c:v>105.15</c:v>
                </c:pt>
                <c:pt idx="5947">
                  <c:v>105.15</c:v>
                </c:pt>
                <c:pt idx="5948">
                  <c:v>105.16</c:v>
                </c:pt>
                <c:pt idx="5949">
                  <c:v>105.16</c:v>
                </c:pt>
                <c:pt idx="5950">
                  <c:v>105.16</c:v>
                </c:pt>
                <c:pt idx="5951">
                  <c:v>105.16</c:v>
                </c:pt>
                <c:pt idx="5952">
                  <c:v>105.16</c:v>
                </c:pt>
                <c:pt idx="5953">
                  <c:v>105.16</c:v>
                </c:pt>
                <c:pt idx="5954">
                  <c:v>105.16</c:v>
                </c:pt>
                <c:pt idx="5955">
                  <c:v>105.16</c:v>
                </c:pt>
                <c:pt idx="5956">
                  <c:v>105.16</c:v>
                </c:pt>
                <c:pt idx="5957">
                  <c:v>105.16</c:v>
                </c:pt>
                <c:pt idx="5958">
                  <c:v>105.16</c:v>
                </c:pt>
                <c:pt idx="5959">
                  <c:v>105.16</c:v>
                </c:pt>
                <c:pt idx="5960">
                  <c:v>105.17</c:v>
                </c:pt>
                <c:pt idx="5961">
                  <c:v>105.17</c:v>
                </c:pt>
                <c:pt idx="5962">
                  <c:v>105.17</c:v>
                </c:pt>
                <c:pt idx="5963">
                  <c:v>105.17</c:v>
                </c:pt>
                <c:pt idx="5964">
                  <c:v>105.17</c:v>
                </c:pt>
                <c:pt idx="5965">
                  <c:v>105.18</c:v>
                </c:pt>
                <c:pt idx="5966">
                  <c:v>105.18</c:v>
                </c:pt>
                <c:pt idx="5967">
                  <c:v>105.18</c:v>
                </c:pt>
                <c:pt idx="5968">
                  <c:v>105.18</c:v>
                </c:pt>
                <c:pt idx="5969">
                  <c:v>105.18</c:v>
                </c:pt>
                <c:pt idx="5970">
                  <c:v>105.19</c:v>
                </c:pt>
                <c:pt idx="5971">
                  <c:v>105.19</c:v>
                </c:pt>
                <c:pt idx="5972">
                  <c:v>105.19</c:v>
                </c:pt>
                <c:pt idx="5973">
                  <c:v>105.2</c:v>
                </c:pt>
                <c:pt idx="5974">
                  <c:v>105.2</c:v>
                </c:pt>
                <c:pt idx="5975">
                  <c:v>105.2</c:v>
                </c:pt>
                <c:pt idx="5976">
                  <c:v>105.2</c:v>
                </c:pt>
                <c:pt idx="5977">
                  <c:v>105.21</c:v>
                </c:pt>
                <c:pt idx="5978">
                  <c:v>105.21</c:v>
                </c:pt>
                <c:pt idx="5979">
                  <c:v>105.21</c:v>
                </c:pt>
                <c:pt idx="5980">
                  <c:v>105.21</c:v>
                </c:pt>
                <c:pt idx="5981">
                  <c:v>105.21</c:v>
                </c:pt>
                <c:pt idx="5982">
                  <c:v>105.21</c:v>
                </c:pt>
                <c:pt idx="5983">
                  <c:v>105.21</c:v>
                </c:pt>
                <c:pt idx="5984">
                  <c:v>105.21</c:v>
                </c:pt>
                <c:pt idx="5985">
                  <c:v>105.21</c:v>
                </c:pt>
                <c:pt idx="5986">
                  <c:v>105.21</c:v>
                </c:pt>
                <c:pt idx="5987">
                  <c:v>105.22</c:v>
                </c:pt>
                <c:pt idx="5988">
                  <c:v>105.22</c:v>
                </c:pt>
                <c:pt idx="5989">
                  <c:v>105.22</c:v>
                </c:pt>
                <c:pt idx="5990">
                  <c:v>105.22</c:v>
                </c:pt>
                <c:pt idx="5991">
                  <c:v>105.22</c:v>
                </c:pt>
                <c:pt idx="5992">
                  <c:v>105.22</c:v>
                </c:pt>
                <c:pt idx="5993">
                  <c:v>105.22</c:v>
                </c:pt>
                <c:pt idx="5994">
                  <c:v>105.22</c:v>
                </c:pt>
                <c:pt idx="5995">
                  <c:v>105.22</c:v>
                </c:pt>
                <c:pt idx="5996">
                  <c:v>105.22</c:v>
                </c:pt>
                <c:pt idx="5997">
                  <c:v>105.23</c:v>
                </c:pt>
                <c:pt idx="5998">
                  <c:v>105.23</c:v>
                </c:pt>
                <c:pt idx="5999">
                  <c:v>105.23</c:v>
                </c:pt>
                <c:pt idx="6000">
                  <c:v>105.23</c:v>
                </c:pt>
                <c:pt idx="6001">
                  <c:v>105.23</c:v>
                </c:pt>
                <c:pt idx="6002">
                  <c:v>105.23</c:v>
                </c:pt>
                <c:pt idx="6003">
                  <c:v>105.23</c:v>
                </c:pt>
                <c:pt idx="6004">
                  <c:v>105.24</c:v>
                </c:pt>
                <c:pt idx="6005">
                  <c:v>105.24</c:v>
                </c:pt>
                <c:pt idx="6006">
                  <c:v>105.24</c:v>
                </c:pt>
                <c:pt idx="6007">
                  <c:v>105.24</c:v>
                </c:pt>
                <c:pt idx="6008">
                  <c:v>105.25</c:v>
                </c:pt>
                <c:pt idx="6009">
                  <c:v>105.25</c:v>
                </c:pt>
                <c:pt idx="6010">
                  <c:v>105.25</c:v>
                </c:pt>
                <c:pt idx="6011">
                  <c:v>105.25</c:v>
                </c:pt>
                <c:pt idx="6012">
                  <c:v>105.25</c:v>
                </c:pt>
                <c:pt idx="6013">
                  <c:v>105.25</c:v>
                </c:pt>
                <c:pt idx="6014">
                  <c:v>105.25</c:v>
                </c:pt>
                <c:pt idx="6015">
                  <c:v>105.26</c:v>
                </c:pt>
                <c:pt idx="6016">
                  <c:v>105.26</c:v>
                </c:pt>
                <c:pt idx="6017">
                  <c:v>105.26</c:v>
                </c:pt>
                <c:pt idx="6018">
                  <c:v>105.26</c:v>
                </c:pt>
                <c:pt idx="6019">
                  <c:v>105.26</c:v>
                </c:pt>
                <c:pt idx="6020">
                  <c:v>105.26</c:v>
                </c:pt>
                <c:pt idx="6021">
                  <c:v>105.26</c:v>
                </c:pt>
                <c:pt idx="6022">
                  <c:v>105.27</c:v>
                </c:pt>
                <c:pt idx="6023">
                  <c:v>105.27</c:v>
                </c:pt>
                <c:pt idx="6024">
                  <c:v>105.27</c:v>
                </c:pt>
                <c:pt idx="6025">
                  <c:v>105.28</c:v>
                </c:pt>
                <c:pt idx="6026">
                  <c:v>105.28</c:v>
                </c:pt>
                <c:pt idx="6027">
                  <c:v>105.28</c:v>
                </c:pt>
                <c:pt idx="6028">
                  <c:v>105.28</c:v>
                </c:pt>
                <c:pt idx="6029">
                  <c:v>105.28</c:v>
                </c:pt>
                <c:pt idx="6030">
                  <c:v>105.28</c:v>
                </c:pt>
                <c:pt idx="6031">
                  <c:v>105.28</c:v>
                </c:pt>
                <c:pt idx="6032">
                  <c:v>105.28</c:v>
                </c:pt>
                <c:pt idx="6033">
                  <c:v>105.28</c:v>
                </c:pt>
                <c:pt idx="6034">
                  <c:v>105.28</c:v>
                </c:pt>
                <c:pt idx="6035">
                  <c:v>105.28</c:v>
                </c:pt>
                <c:pt idx="6036">
                  <c:v>105.29</c:v>
                </c:pt>
                <c:pt idx="6037">
                  <c:v>105.29</c:v>
                </c:pt>
                <c:pt idx="6038">
                  <c:v>105.29</c:v>
                </c:pt>
                <c:pt idx="6039">
                  <c:v>105.3</c:v>
                </c:pt>
                <c:pt idx="6040">
                  <c:v>105.3</c:v>
                </c:pt>
                <c:pt idx="6041">
                  <c:v>105.3</c:v>
                </c:pt>
                <c:pt idx="6042">
                  <c:v>105.3</c:v>
                </c:pt>
                <c:pt idx="6043">
                  <c:v>105.3</c:v>
                </c:pt>
                <c:pt idx="6044">
                  <c:v>105.3</c:v>
                </c:pt>
                <c:pt idx="6045">
                  <c:v>105.3</c:v>
                </c:pt>
                <c:pt idx="6046">
                  <c:v>105.3</c:v>
                </c:pt>
                <c:pt idx="6047">
                  <c:v>105.3</c:v>
                </c:pt>
                <c:pt idx="6048">
                  <c:v>105.3</c:v>
                </c:pt>
                <c:pt idx="6049">
                  <c:v>105.31</c:v>
                </c:pt>
                <c:pt idx="6050">
                  <c:v>105.31</c:v>
                </c:pt>
                <c:pt idx="6051">
                  <c:v>105.31</c:v>
                </c:pt>
                <c:pt idx="6052">
                  <c:v>105.31</c:v>
                </c:pt>
                <c:pt idx="6053">
                  <c:v>105.32</c:v>
                </c:pt>
                <c:pt idx="6054">
                  <c:v>105.32</c:v>
                </c:pt>
                <c:pt idx="6055">
                  <c:v>105.32</c:v>
                </c:pt>
                <c:pt idx="6056">
                  <c:v>105.32</c:v>
                </c:pt>
                <c:pt idx="6057">
                  <c:v>105.32</c:v>
                </c:pt>
                <c:pt idx="6058">
                  <c:v>105.32</c:v>
                </c:pt>
                <c:pt idx="6059">
                  <c:v>105.32</c:v>
                </c:pt>
                <c:pt idx="6060">
                  <c:v>105.32</c:v>
                </c:pt>
                <c:pt idx="6061">
                  <c:v>105.32</c:v>
                </c:pt>
                <c:pt idx="6062">
                  <c:v>105.32</c:v>
                </c:pt>
                <c:pt idx="6063">
                  <c:v>105.33</c:v>
                </c:pt>
                <c:pt idx="6064">
                  <c:v>105.33</c:v>
                </c:pt>
                <c:pt idx="6065">
                  <c:v>105.33</c:v>
                </c:pt>
                <c:pt idx="6066">
                  <c:v>105.34</c:v>
                </c:pt>
                <c:pt idx="6067">
                  <c:v>105.34</c:v>
                </c:pt>
                <c:pt idx="6068">
                  <c:v>105.34</c:v>
                </c:pt>
                <c:pt idx="6069">
                  <c:v>105.35</c:v>
                </c:pt>
                <c:pt idx="6070">
                  <c:v>105.35</c:v>
                </c:pt>
                <c:pt idx="6071">
                  <c:v>105.35</c:v>
                </c:pt>
                <c:pt idx="6072">
                  <c:v>105.35</c:v>
                </c:pt>
                <c:pt idx="6073">
                  <c:v>105.35</c:v>
                </c:pt>
                <c:pt idx="6074">
                  <c:v>105.35</c:v>
                </c:pt>
                <c:pt idx="6075">
                  <c:v>105.35</c:v>
                </c:pt>
                <c:pt idx="6076">
                  <c:v>105.35</c:v>
                </c:pt>
                <c:pt idx="6077">
                  <c:v>105.36</c:v>
                </c:pt>
                <c:pt idx="6078">
                  <c:v>105.36</c:v>
                </c:pt>
                <c:pt idx="6079">
                  <c:v>105.36</c:v>
                </c:pt>
                <c:pt idx="6080">
                  <c:v>105.36</c:v>
                </c:pt>
                <c:pt idx="6081">
                  <c:v>105.36</c:v>
                </c:pt>
                <c:pt idx="6082">
                  <c:v>105.36</c:v>
                </c:pt>
                <c:pt idx="6083">
                  <c:v>105.37</c:v>
                </c:pt>
                <c:pt idx="6084">
                  <c:v>105.37</c:v>
                </c:pt>
                <c:pt idx="6085">
                  <c:v>105.37</c:v>
                </c:pt>
                <c:pt idx="6086">
                  <c:v>105.37</c:v>
                </c:pt>
                <c:pt idx="6087">
                  <c:v>105.37</c:v>
                </c:pt>
                <c:pt idx="6088">
                  <c:v>105.37</c:v>
                </c:pt>
                <c:pt idx="6089">
                  <c:v>105.38</c:v>
                </c:pt>
                <c:pt idx="6090">
                  <c:v>105.38</c:v>
                </c:pt>
                <c:pt idx="6091">
                  <c:v>105.38</c:v>
                </c:pt>
                <c:pt idx="6092">
                  <c:v>105.38</c:v>
                </c:pt>
                <c:pt idx="6093">
                  <c:v>105.38</c:v>
                </c:pt>
                <c:pt idx="6094">
                  <c:v>105.38</c:v>
                </c:pt>
                <c:pt idx="6095">
                  <c:v>105.38</c:v>
                </c:pt>
                <c:pt idx="6096">
                  <c:v>105.38</c:v>
                </c:pt>
                <c:pt idx="6097">
                  <c:v>105.39</c:v>
                </c:pt>
                <c:pt idx="6098">
                  <c:v>105.39</c:v>
                </c:pt>
                <c:pt idx="6099">
                  <c:v>105.39</c:v>
                </c:pt>
                <c:pt idx="6100">
                  <c:v>105.39</c:v>
                </c:pt>
                <c:pt idx="6101">
                  <c:v>105.39</c:v>
                </c:pt>
                <c:pt idx="6102">
                  <c:v>105.39</c:v>
                </c:pt>
                <c:pt idx="6103">
                  <c:v>105.4</c:v>
                </c:pt>
                <c:pt idx="6104">
                  <c:v>105.4</c:v>
                </c:pt>
                <c:pt idx="6105">
                  <c:v>105.4</c:v>
                </c:pt>
                <c:pt idx="6106">
                  <c:v>105.4</c:v>
                </c:pt>
                <c:pt idx="6107">
                  <c:v>105.4</c:v>
                </c:pt>
                <c:pt idx="6108">
                  <c:v>105.41</c:v>
                </c:pt>
                <c:pt idx="6109">
                  <c:v>105.41</c:v>
                </c:pt>
                <c:pt idx="6110">
                  <c:v>105.41</c:v>
                </c:pt>
                <c:pt idx="6111">
                  <c:v>105.41</c:v>
                </c:pt>
                <c:pt idx="6112">
                  <c:v>105.41</c:v>
                </c:pt>
                <c:pt idx="6113">
                  <c:v>105.41</c:v>
                </c:pt>
                <c:pt idx="6114">
                  <c:v>105.42</c:v>
                </c:pt>
                <c:pt idx="6115">
                  <c:v>105.42</c:v>
                </c:pt>
                <c:pt idx="6116">
                  <c:v>105.42</c:v>
                </c:pt>
                <c:pt idx="6117">
                  <c:v>105.42</c:v>
                </c:pt>
                <c:pt idx="6118">
                  <c:v>105.42</c:v>
                </c:pt>
                <c:pt idx="6119">
                  <c:v>105.42</c:v>
                </c:pt>
                <c:pt idx="6120">
                  <c:v>105.42</c:v>
                </c:pt>
                <c:pt idx="6121">
                  <c:v>105.42</c:v>
                </c:pt>
                <c:pt idx="6122">
                  <c:v>105.43</c:v>
                </c:pt>
                <c:pt idx="6123">
                  <c:v>105.43</c:v>
                </c:pt>
                <c:pt idx="6124">
                  <c:v>105.43</c:v>
                </c:pt>
                <c:pt idx="6125">
                  <c:v>105.43</c:v>
                </c:pt>
                <c:pt idx="6126">
                  <c:v>105.43</c:v>
                </c:pt>
                <c:pt idx="6127">
                  <c:v>105.43</c:v>
                </c:pt>
                <c:pt idx="6128">
                  <c:v>105.43</c:v>
                </c:pt>
                <c:pt idx="6129">
                  <c:v>105.43</c:v>
                </c:pt>
                <c:pt idx="6130">
                  <c:v>105.43</c:v>
                </c:pt>
                <c:pt idx="6131">
                  <c:v>105.43</c:v>
                </c:pt>
                <c:pt idx="6132">
                  <c:v>105.43</c:v>
                </c:pt>
                <c:pt idx="6133">
                  <c:v>105.44</c:v>
                </c:pt>
                <c:pt idx="6134">
                  <c:v>105.44</c:v>
                </c:pt>
                <c:pt idx="6135">
                  <c:v>105.44</c:v>
                </c:pt>
                <c:pt idx="6136">
                  <c:v>105.44</c:v>
                </c:pt>
                <c:pt idx="6137">
                  <c:v>105.45</c:v>
                </c:pt>
                <c:pt idx="6138">
                  <c:v>105.45</c:v>
                </c:pt>
                <c:pt idx="6139">
                  <c:v>105.45</c:v>
                </c:pt>
                <c:pt idx="6140">
                  <c:v>105.45</c:v>
                </c:pt>
                <c:pt idx="6141">
                  <c:v>105.45</c:v>
                </c:pt>
                <c:pt idx="6142">
                  <c:v>105.45</c:v>
                </c:pt>
                <c:pt idx="6143">
                  <c:v>105.45</c:v>
                </c:pt>
                <c:pt idx="6144">
                  <c:v>105.45</c:v>
                </c:pt>
                <c:pt idx="6145">
                  <c:v>105.45</c:v>
                </c:pt>
                <c:pt idx="6146">
                  <c:v>105.45</c:v>
                </c:pt>
                <c:pt idx="6147">
                  <c:v>105.45</c:v>
                </c:pt>
                <c:pt idx="6148">
                  <c:v>105.45</c:v>
                </c:pt>
                <c:pt idx="6149">
                  <c:v>105.45</c:v>
                </c:pt>
                <c:pt idx="6150">
                  <c:v>105.45</c:v>
                </c:pt>
                <c:pt idx="6151">
                  <c:v>105.46</c:v>
                </c:pt>
                <c:pt idx="6152">
                  <c:v>105.46</c:v>
                </c:pt>
                <c:pt idx="6153">
                  <c:v>105.46</c:v>
                </c:pt>
                <c:pt idx="6154">
                  <c:v>105.46</c:v>
                </c:pt>
                <c:pt idx="6155">
                  <c:v>105.46</c:v>
                </c:pt>
                <c:pt idx="6156">
                  <c:v>105.46</c:v>
                </c:pt>
                <c:pt idx="6157">
                  <c:v>105.46</c:v>
                </c:pt>
                <c:pt idx="6158">
                  <c:v>105.47</c:v>
                </c:pt>
                <c:pt idx="6159">
                  <c:v>105.47</c:v>
                </c:pt>
                <c:pt idx="6160">
                  <c:v>105.47</c:v>
                </c:pt>
                <c:pt idx="6161">
                  <c:v>105.48</c:v>
                </c:pt>
                <c:pt idx="6162">
                  <c:v>105.48</c:v>
                </c:pt>
                <c:pt idx="6163">
                  <c:v>105.48</c:v>
                </c:pt>
                <c:pt idx="6164">
                  <c:v>105.48</c:v>
                </c:pt>
                <c:pt idx="6165">
                  <c:v>105.48</c:v>
                </c:pt>
                <c:pt idx="6166">
                  <c:v>105.49</c:v>
                </c:pt>
                <c:pt idx="6167">
                  <c:v>105.49</c:v>
                </c:pt>
                <c:pt idx="6168">
                  <c:v>105.49</c:v>
                </c:pt>
                <c:pt idx="6169">
                  <c:v>105.49</c:v>
                </c:pt>
                <c:pt idx="6170">
                  <c:v>105.49</c:v>
                </c:pt>
                <c:pt idx="6171">
                  <c:v>105.49</c:v>
                </c:pt>
                <c:pt idx="6172">
                  <c:v>105.5</c:v>
                </c:pt>
                <c:pt idx="6173">
                  <c:v>105.5</c:v>
                </c:pt>
                <c:pt idx="6174">
                  <c:v>105.5</c:v>
                </c:pt>
                <c:pt idx="6175">
                  <c:v>105.5</c:v>
                </c:pt>
                <c:pt idx="6176">
                  <c:v>105.5</c:v>
                </c:pt>
                <c:pt idx="6177">
                  <c:v>105.5</c:v>
                </c:pt>
                <c:pt idx="6178">
                  <c:v>105.5</c:v>
                </c:pt>
                <c:pt idx="6179">
                  <c:v>105.5</c:v>
                </c:pt>
                <c:pt idx="6180">
                  <c:v>105.5</c:v>
                </c:pt>
                <c:pt idx="6181">
                  <c:v>105.5</c:v>
                </c:pt>
                <c:pt idx="6182">
                  <c:v>105.5</c:v>
                </c:pt>
                <c:pt idx="6183">
                  <c:v>105.51</c:v>
                </c:pt>
                <c:pt idx="6184">
                  <c:v>105.51</c:v>
                </c:pt>
                <c:pt idx="6185">
                  <c:v>105.51</c:v>
                </c:pt>
                <c:pt idx="6186">
                  <c:v>105.51</c:v>
                </c:pt>
                <c:pt idx="6187">
                  <c:v>105.51</c:v>
                </c:pt>
                <c:pt idx="6188">
                  <c:v>105.51</c:v>
                </c:pt>
                <c:pt idx="6189">
                  <c:v>105.51</c:v>
                </c:pt>
                <c:pt idx="6190">
                  <c:v>105.51</c:v>
                </c:pt>
                <c:pt idx="6191">
                  <c:v>105.51</c:v>
                </c:pt>
                <c:pt idx="6192">
                  <c:v>105.51</c:v>
                </c:pt>
                <c:pt idx="6193">
                  <c:v>105.51</c:v>
                </c:pt>
                <c:pt idx="6194">
                  <c:v>105.51</c:v>
                </c:pt>
                <c:pt idx="6195">
                  <c:v>105.51</c:v>
                </c:pt>
                <c:pt idx="6196">
                  <c:v>105.52</c:v>
                </c:pt>
                <c:pt idx="6197">
                  <c:v>105.52</c:v>
                </c:pt>
                <c:pt idx="6198">
                  <c:v>105.52</c:v>
                </c:pt>
                <c:pt idx="6199">
                  <c:v>105.52</c:v>
                </c:pt>
                <c:pt idx="6200">
                  <c:v>105.52</c:v>
                </c:pt>
                <c:pt idx="6201">
                  <c:v>105.52</c:v>
                </c:pt>
                <c:pt idx="6202">
                  <c:v>105.52</c:v>
                </c:pt>
                <c:pt idx="6203">
                  <c:v>105.52</c:v>
                </c:pt>
                <c:pt idx="6204">
                  <c:v>105.52</c:v>
                </c:pt>
                <c:pt idx="6205">
                  <c:v>105.52</c:v>
                </c:pt>
                <c:pt idx="6206">
                  <c:v>105.52</c:v>
                </c:pt>
                <c:pt idx="6207">
                  <c:v>105.53</c:v>
                </c:pt>
                <c:pt idx="6208">
                  <c:v>105.53</c:v>
                </c:pt>
                <c:pt idx="6209">
                  <c:v>105.54</c:v>
                </c:pt>
                <c:pt idx="6210">
                  <c:v>105.54</c:v>
                </c:pt>
                <c:pt idx="6211">
                  <c:v>105.54</c:v>
                </c:pt>
                <c:pt idx="6212">
                  <c:v>105.55</c:v>
                </c:pt>
                <c:pt idx="6213">
                  <c:v>105.55</c:v>
                </c:pt>
                <c:pt idx="6214">
                  <c:v>105.55</c:v>
                </c:pt>
                <c:pt idx="6215">
                  <c:v>105.55</c:v>
                </c:pt>
                <c:pt idx="6216">
                  <c:v>105.55</c:v>
                </c:pt>
                <c:pt idx="6217">
                  <c:v>105.54</c:v>
                </c:pt>
                <c:pt idx="6218">
                  <c:v>105.54</c:v>
                </c:pt>
                <c:pt idx="6219">
                  <c:v>105.54</c:v>
                </c:pt>
                <c:pt idx="6220">
                  <c:v>105.54</c:v>
                </c:pt>
                <c:pt idx="6221">
                  <c:v>105.54</c:v>
                </c:pt>
                <c:pt idx="6222">
                  <c:v>105.54</c:v>
                </c:pt>
                <c:pt idx="6223">
                  <c:v>105.54</c:v>
                </c:pt>
                <c:pt idx="6224">
                  <c:v>105.54</c:v>
                </c:pt>
                <c:pt idx="6225">
                  <c:v>105.55</c:v>
                </c:pt>
                <c:pt idx="6226">
                  <c:v>105.55</c:v>
                </c:pt>
                <c:pt idx="6227">
                  <c:v>105.55</c:v>
                </c:pt>
                <c:pt idx="6228">
                  <c:v>105.55</c:v>
                </c:pt>
                <c:pt idx="6229">
                  <c:v>105.56</c:v>
                </c:pt>
                <c:pt idx="6230">
                  <c:v>105.56</c:v>
                </c:pt>
                <c:pt idx="6231">
                  <c:v>105.56</c:v>
                </c:pt>
                <c:pt idx="6232">
                  <c:v>105.56</c:v>
                </c:pt>
                <c:pt idx="6233">
                  <c:v>105.57</c:v>
                </c:pt>
                <c:pt idx="6234">
                  <c:v>105.57</c:v>
                </c:pt>
                <c:pt idx="6235">
                  <c:v>105.57</c:v>
                </c:pt>
                <c:pt idx="6236">
                  <c:v>105.58</c:v>
                </c:pt>
                <c:pt idx="6237">
                  <c:v>105.58</c:v>
                </c:pt>
                <c:pt idx="6238">
                  <c:v>105.58</c:v>
                </c:pt>
                <c:pt idx="6239">
                  <c:v>105.58</c:v>
                </c:pt>
                <c:pt idx="6240">
                  <c:v>105.58</c:v>
                </c:pt>
                <c:pt idx="6241">
                  <c:v>105.58</c:v>
                </c:pt>
                <c:pt idx="6242">
                  <c:v>105.58</c:v>
                </c:pt>
                <c:pt idx="6243">
                  <c:v>105.58</c:v>
                </c:pt>
                <c:pt idx="6244">
                  <c:v>105.58</c:v>
                </c:pt>
                <c:pt idx="6245">
                  <c:v>105.58</c:v>
                </c:pt>
                <c:pt idx="6246">
                  <c:v>105.57</c:v>
                </c:pt>
                <c:pt idx="6247">
                  <c:v>105.58</c:v>
                </c:pt>
                <c:pt idx="6248">
                  <c:v>105.58</c:v>
                </c:pt>
                <c:pt idx="6249">
                  <c:v>105.58</c:v>
                </c:pt>
                <c:pt idx="6250">
                  <c:v>105.58</c:v>
                </c:pt>
                <c:pt idx="6251">
                  <c:v>105.58</c:v>
                </c:pt>
                <c:pt idx="6252">
                  <c:v>105.58</c:v>
                </c:pt>
                <c:pt idx="6253">
                  <c:v>105.59</c:v>
                </c:pt>
                <c:pt idx="6254">
                  <c:v>105.59</c:v>
                </c:pt>
                <c:pt idx="6255">
                  <c:v>105.58</c:v>
                </c:pt>
                <c:pt idx="6256">
                  <c:v>105.58</c:v>
                </c:pt>
                <c:pt idx="6257">
                  <c:v>105.58</c:v>
                </c:pt>
                <c:pt idx="6258">
                  <c:v>105.58</c:v>
                </c:pt>
                <c:pt idx="6259">
                  <c:v>105.58</c:v>
                </c:pt>
                <c:pt idx="6260">
                  <c:v>105.58</c:v>
                </c:pt>
                <c:pt idx="6261">
                  <c:v>105.58</c:v>
                </c:pt>
                <c:pt idx="6262">
                  <c:v>105.58</c:v>
                </c:pt>
                <c:pt idx="6263">
                  <c:v>105.59</c:v>
                </c:pt>
                <c:pt idx="6264">
                  <c:v>105.59</c:v>
                </c:pt>
                <c:pt idx="6265">
                  <c:v>105.59</c:v>
                </c:pt>
                <c:pt idx="6266">
                  <c:v>105.59</c:v>
                </c:pt>
                <c:pt idx="6267">
                  <c:v>105.59</c:v>
                </c:pt>
                <c:pt idx="6268">
                  <c:v>105.59</c:v>
                </c:pt>
                <c:pt idx="6269">
                  <c:v>105.59</c:v>
                </c:pt>
                <c:pt idx="6270">
                  <c:v>105.59</c:v>
                </c:pt>
                <c:pt idx="6271">
                  <c:v>105.6</c:v>
                </c:pt>
                <c:pt idx="6272">
                  <c:v>105.6</c:v>
                </c:pt>
                <c:pt idx="6273">
                  <c:v>105.6</c:v>
                </c:pt>
                <c:pt idx="6274">
                  <c:v>105.61</c:v>
                </c:pt>
                <c:pt idx="6275">
                  <c:v>105.61</c:v>
                </c:pt>
                <c:pt idx="6276">
                  <c:v>105.61</c:v>
                </c:pt>
                <c:pt idx="6277">
                  <c:v>105.61</c:v>
                </c:pt>
                <c:pt idx="6278">
                  <c:v>105.61</c:v>
                </c:pt>
                <c:pt idx="6279">
                  <c:v>105.61</c:v>
                </c:pt>
                <c:pt idx="6280">
                  <c:v>105.61</c:v>
                </c:pt>
                <c:pt idx="6281">
                  <c:v>105.61</c:v>
                </c:pt>
                <c:pt idx="6282">
                  <c:v>105.61</c:v>
                </c:pt>
                <c:pt idx="6283">
                  <c:v>105.61</c:v>
                </c:pt>
                <c:pt idx="6284">
                  <c:v>105.61</c:v>
                </c:pt>
                <c:pt idx="6285">
                  <c:v>105.61</c:v>
                </c:pt>
                <c:pt idx="6286">
                  <c:v>105.61</c:v>
                </c:pt>
                <c:pt idx="6287">
                  <c:v>105.61</c:v>
                </c:pt>
                <c:pt idx="6288">
                  <c:v>105.61</c:v>
                </c:pt>
                <c:pt idx="6289">
                  <c:v>105.61</c:v>
                </c:pt>
                <c:pt idx="6290">
                  <c:v>105.61</c:v>
                </c:pt>
                <c:pt idx="6291">
                  <c:v>105.61</c:v>
                </c:pt>
                <c:pt idx="6292">
                  <c:v>105.61</c:v>
                </c:pt>
                <c:pt idx="6293">
                  <c:v>105.61</c:v>
                </c:pt>
                <c:pt idx="6294">
                  <c:v>105.61</c:v>
                </c:pt>
                <c:pt idx="6295">
                  <c:v>105.61</c:v>
                </c:pt>
                <c:pt idx="6296">
                  <c:v>105.61</c:v>
                </c:pt>
                <c:pt idx="6297">
                  <c:v>105.62</c:v>
                </c:pt>
                <c:pt idx="6298">
                  <c:v>105.62</c:v>
                </c:pt>
                <c:pt idx="6299">
                  <c:v>105.62</c:v>
                </c:pt>
                <c:pt idx="6300">
                  <c:v>105.62</c:v>
                </c:pt>
                <c:pt idx="6301">
                  <c:v>105.63</c:v>
                </c:pt>
                <c:pt idx="6302">
                  <c:v>105.63</c:v>
                </c:pt>
                <c:pt idx="6303">
                  <c:v>105.63</c:v>
                </c:pt>
                <c:pt idx="6304">
                  <c:v>105.63</c:v>
                </c:pt>
                <c:pt idx="6305">
                  <c:v>105.63</c:v>
                </c:pt>
                <c:pt idx="6306">
                  <c:v>105.63</c:v>
                </c:pt>
                <c:pt idx="6307">
                  <c:v>105.63</c:v>
                </c:pt>
                <c:pt idx="6308">
                  <c:v>105.63</c:v>
                </c:pt>
                <c:pt idx="6309">
                  <c:v>105.63</c:v>
                </c:pt>
                <c:pt idx="6310">
                  <c:v>105.63</c:v>
                </c:pt>
                <c:pt idx="6311">
                  <c:v>105.63</c:v>
                </c:pt>
                <c:pt idx="6312">
                  <c:v>105.63</c:v>
                </c:pt>
                <c:pt idx="6313">
                  <c:v>105.63</c:v>
                </c:pt>
                <c:pt idx="6314">
                  <c:v>105.63</c:v>
                </c:pt>
                <c:pt idx="6315">
                  <c:v>105.63</c:v>
                </c:pt>
                <c:pt idx="6316">
                  <c:v>105.63</c:v>
                </c:pt>
                <c:pt idx="6317">
                  <c:v>105.63</c:v>
                </c:pt>
                <c:pt idx="6318">
                  <c:v>105.63</c:v>
                </c:pt>
                <c:pt idx="6319">
                  <c:v>105.62</c:v>
                </c:pt>
                <c:pt idx="6320">
                  <c:v>105.62</c:v>
                </c:pt>
                <c:pt idx="6321">
                  <c:v>105.62</c:v>
                </c:pt>
                <c:pt idx="6322">
                  <c:v>105.63</c:v>
                </c:pt>
                <c:pt idx="6323">
                  <c:v>105.63</c:v>
                </c:pt>
                <c:pt idx="6324">
                  <c:v>105.63</c:v>
                </c:pt>
                <c:pt idx="6325">
                  <c:v>105.64</c:v>
                </c:pt>
                <c:pt idx="6326">
                  <c:v>105.64</c:v>
                </c:pt>
                <c:pt idx="6327">
                  <c:v>105.64</c:v>
                </c:pt>
                <c:pt idx="6328">
                  <c:v>105.64</c:v>
                </c:pt>
                <c:pt idx="6329">
                  <c:v>105.65</c:v>
                </c:pt>
                <c:pt idx="6330">
                  <c:v>105.65</c:v>
                </c:pt>
                <c:pt idx="6331">
                  <c:v>105.65</c:v>
                </c:pt>
                <c:pt idx="6332">
                  <c:v>105.65</c:v>
                </c:pt>
                <c:pt idx="6333">
                  <c:v>105.65</c:v>
                </c:pt>
                <c:pt idx="6334">
                  <c:v>105.64</c:v>
                </c:pt>
                <c:pt idx="6335">
                  <c:v>105.64</c:v>
                </c:pt>
                <c:pt idx="6336">
                  <c:v>105.65</c:v>
                </c:pt>
                <c:pt idx="6337">
                  <c:v>105.65</c:v>
                </c:pt>
                <c:pt idx="6338">
                  <c:v>105.65</c:v>
                </c:pt>
                <c:pt idx="6339">
                  <c:v>105.65</c:v>
                </c:pt>
                <c:pt idx="6340">
                  <c:v>105.65</c:v>
                </c:pt>
                <c:pt idx="6341">
                  <c:v>105.65</c:v>
                </c:pt>
                <c:pt idx="6342">
                  <c:v>105.65</c:v>
                </c:pt>
                <c:pt idx="6343">
                  <c:v>105.66</c:v>
                </c:pt>
                <c:pt idx="6344">
                  <c:v>105.66</c:v>
                </c:pt>
                <c:pt idx="6345">
                  <c:v>105.66</c:v>
                </c:pt>
                <c:pt idx="6346">
                  <c:v>105.66</c:v>
                </c:pt>
                <c:pt idx="6347">
                  <c:v>105.66</c:v>
                </c:pt>
                <c:pt idx="6348">
                  <c:v>105.67</c:v>
                </c:pt>
                <c:pt idx="6349">
                  <c:v>105.67</c:v>
                </c:pt>
                <c:pt idx="6350">
                  <c:v>105.67</c:v>
                </c:pt>
                <c:pt idx="6351">
                  <c:v>105.67</c:v>
                </c:pt>
                <c:pt idx="6352">
                  <c:v>105.67</c:v>
                </c:pt>
                <c:pt idx="6353">
                  <c:v>105.66</c:v>
                </c:pt>
                <c:pt idx="6354">
                  <c:v>105.66</c:v>
                </c:pt>
                <c:pt idx="6355">
                  <c:v>105.66</c:v>
                </c:pt>
                <c:pt idx="6356">
                  <c:v>105.66</c:v>
                </c:pt>
                <c:pt idx="6357">
                  <c:v>105.66</c:v>
                </c:pt>
                <c:pt idx="6358">
                  <c:v>105.66</c:v>
                </c:pt>
                <c:pt idx="6359">
                  <c:v>105.66</c:v>
                </c:pt>
                <c:pt idx="6360">
                  <c:v>105.66</c:v>
                </c:pt>
                <c:pt idx="6361">
                  <c:v>105.67</c:v>
                </c:pt>
                <c:pt idx="6362">
                  <c:v>105.67</c:v>
                </c:pt>
                <c:pt idx="6363">
                  <c:v>105.67</c:v>
                </c:pt>
                <c:pt idx="6364">
                  <c:v>105.67</c:v>
                </c:pt>
                <c:pt idx="6365">
                  <c:v>105.67</c:v>
                </c:pt>
                <c:pt idx="6366">
                  <c:v>105.68</c:v>
                </c:pt>
                <c:pt idx="6367">
                  <c:v>105.68</c:v>
                </c:pt>
                <c:pt idx="6368">
                  <c:v>105.68</c:v>
                </c:pt>
                <c:pt idx="6369">
                  <c:v>105.68</c:v>
                </c:pt>
                <c:pt idx="6370">
                  <c:v>105.69</c:v>
                </c:pt>
                <c:pt idx="6371">
                  <c:v>105.69</c:v>
                </c:pt>
                <c:pt idx="6372">
                  <c:v>105.69</c:v>
                </c:pt>
                <c:pt idx="6373">
                  <c:v>105.69</c:v>
                </c:pt>
                <c:pt idx="6374">
                  <c:v>105.69</c:v>
                </c:pt>
                <c:pt idx="6375">
                  <c:v>105.69</c:v>
                </c:pt>
                <c:pt idx="6376">
                  <c:v>105.69</c:v>
                </c:pt>
                <c:pt idx="6377">
                  <c:v>105.68</c:v>
                </c:pt>
                <c:pt idx="6378">
                  <c:v>105.68</c:v>
                </c:pt>
                <c:pt idx="6379">
                  <c:v>105.68</c:v>
                </c:pt>
                <c:pt idx="6380">
                  <c:v>105.68</c:v>
                </c:pt>
                <c:pt idx="6381">
                  <c:v>105.69</c:v>
                </c:pt>
                <c:pt idx="6382">
                  <c:v>105.69</c:v>
                </c:pt>
                <c:pt idx="6383">
                  <c:v>105.69</c:v>
                </c:pt>
                <c:pt idx="6384">
                  <c:v>105.69</c:v>
                </c:pt>
                <c:pt idx="6385">
                  <c:v>105.69</c:v>
                </c:pt>
                <c:pt idx="6386">
                  <c:v>105.69</c:v>
                </c:pt>
                <c:pt idx="6387">
                  <c:v>105.69</c:v>
                </c:pt>
                <c:pt idx="6388">
                  <c:v>105.69</c:v>
                </c:pt>
                <c:pt idx="6389">
                  <c:v>105.69</c:v>
                </c:pt>
                <c:pt idx="6390">
                  <c:v>105.69</c:v>
                </c:pt>
                <c:pt idx="6391">
                  <c:v>105.69</c:v>
                </c:pt>
                <c:pt idx="6392">
                  <c:v>105.69</c:v>
                </c:pt>
                <c:pt idx="6393">
                  <c:v>105.69</c:v>
                </c:pt>
                <c:pt idx="6394">
                  <c:v>105.69</c:v>
                </c:pt>
                <c:pt idx="6395">
                  <c:v>105.69</c:v>
                </c:pt>
                <c:pt idx="6396">
                  <c:v>105.69</c:v>
                </c:pt>
                <c:pt idx="6397">
                  <c:v>105.69</c:v>
                </c:pt>
                <c:pt idx="6398">
                  <c:v>105.69</c:v>
                </c:pt>
                <c:pt idx="6399">
                  <c:v>105.7</c:v>
                </c:pt>
                <c:pt idx="6400">
                  <c:v>105.7</c:v>
                </c:pt>
                <c:pt idx="6401">
                  <c:v>105.7</c:v>
                </c:pt>
                <c:pt idx="6402">
                  <c:v>105.7</c:v>
                </c:pt>
                <c:pt idx="6403">
                  <c:v>105.7</c:v>
                </c:pt>
                <c:pt idx="6404">
                  <c:v>105.7</c:v>
                </c:pt>
                <c:pt idx="6405">
                  <c:v>105.7</c:v>
                </c:pt>
                <c:pt idx="6406">
                  <c:v>105.71</c:v>
                </c:pt>
                <c:pt idx="6407">
                  <c:v>105.71</c:v>
                </c:pt>
                <c:pt idx="6408">
                  <c:v>105.71</c:v>
                </c:pt>
                <c:pt idx="6409">
                  <c:v>105.71</c:v>
                </c:pt>
                <c:pt idx="6410">
                  <c:v>105.71</c:v>
                </c:pt>
                <c:pt idx="6411">
                  <c:v>105.71</c:v>
                </c:pt>
                <c:pt idx="6412">
                  <c:v>105.71</c:v>
                </c:pt>
                <c:pt idx="6413">
                  <c:v>105.71</c:v>
                </c:pt>
                <c:pt idx="6414">
                  <c:v>105.71</c:v>
                </c:pt>
                <c:pt idx="6415">
                  <c:v>105.71</c:v>
                </c:pt>
                <c:pt idx="6416">
                  <c:v>105.72</c:v>
                </c:pt>
                <c:pt idx="6417">
                  <c:v>105.72</c:v>
                </c:pt>
                <c:pt idx="6418">
                  <c:v>105.72</c:v>
                </c:pt>
                <c:pt idx="6419">
                  <c:v>105.72</c:v>
                </c:pt>
                <c:pt idx="6420">
                  <c:v>105.72</c:v>
                </c:pt>
                <c:pt idx="6421">
                  <c:v>105.72</c:v>
                </c:pt>
                <c:pt idx="6422">
                  <c:v>105.72</c:v>
                </c:pt>
                <c:pt idx="6423">
                  <c:v>105.72</c:v>
                </c:pt>
                <c:pt idx="6424">
                  <c:v>105.72</c:v>
                </c:pt>
                <c:pt idx="6425">
                  <c:v>105.72</c:v>
                </c:pt>
                <c:pt idx="6426">
                  <c:v>105.72</c:v>
                </c:pt>
                <c:pt idx="6427">
                  <c:v>105.71</c:v>
                </c:pt>
                <c:pt idx="6428">
                  <c:v>105.71</c:v>
                </c:pt>
                <c:pt idx="6429">
                  <c:v>105.71</c:v>
                </c:pt>
                <c:pt idx="6430">
                  <c:v>105.71</c:v>
                </c:pt>
                <c:pt idx="6431">
                  <c:v>105.7</c:v>
                </c:pt>
                <c:pt idx="6432">
                  <c:v>105.7</c:v>
                </c:pt>
                <c:pt idx="6433">
                  <c:v>105.7</c:v>
                </c:pt>
                <c:pt idx="6434">
                  <c:v>105.69</c:v>
                </c:pt>
                <c:pt idx="6435">
                  <c:v>105.69</c:v>
                </c:pt>
                <c:pt idx="6436">
                  <c:v>105.69</c:v>
                </c:pt>
                <c:pt idx="6437">
                  <c:v>105.7</c:v>
                </c:pt>
                <c:pt idx="6438">
                  <c:v>105.7</c:v>
                </c:pt>
                <c:pt idx="6439">
                  <c:v>105.71</c:v>
                </c:pt>
                <c:pt idx="6440">
                  <c:v>105.71</c:v>
                </c:pt>
                <c:pt idx="6441">
                  <c:v>105.72</c:v>
                </c:pt>
                <c:pt idx="6442">
                  <c:v>105.72</c:v>
                </c:pt>
                <c:pt idx="6443">
                  <c:v>105.72</c:v>
                </c:pt>
                <c:pt idx="6444">
                  <c:v>105.72</c:v>
                </c:pt>
                <c:pt idx="6445">
                  <c:v>105.72</c:v>
                </c:pt>
                <c:pt idx="6446">
                  <c:v>105.72</c:v>
                </c:pt>
                <c:pt idx="6447">
                  <c:v>105.72</c:v>
                </c:pt>
                <c:pt idx="6448">
                  <c:v>105.72</c:v>
                </c:pt>
                <c:pt idx="6449">
                  <c:v>105.72</c:v>
                </c:pt>
                <c:pt idx="6450">
                  <c:v>105.72</c:v>
                </c:pt>
                <c:pt idx="6451">
                  <c:v>105.72</c:v>
                </c:pt>
                <c:pt idx="6452">
                  <c:v>105.72</c:v>
                </c:pt>
                <c:pt idx="6453">
                  <c:v>105.72</c:v>
                </c:pt>
                <c:pt idx="6454">
                  <c:v>105.72</c:v>
                </c:pt>
                <c:pt idx="6455">
                  <c:v>105.73</c:v>
                </c:pt>
                <c:pt idx="6456">
                  <c:v>105.73</c:v>
                </c:pt>
                <c:pt idx="6457">
                  <c:v>105.73</c:v>
                </c:pt>
                <c:pt idx="6458">
                  <c:v>105.74</c:v>
                </c:pt>
                <c:pt idx="6459">
                  <c:v>105.74</c:v>
                </c:pt>
                <c:pt idx="6460">
                  <c:v>105.74</c:v>
                </c:pt>
                <c:pt idx="6461">
                  <c:v>105.74</c:v>
                </c:pt>
                <c:pt idx="6462">
                  <c:v>105.74</c:v>
                </c:pt>
                <c:pt idx="6463">
                  <c:v>105.74</c:v>
                </c:pt>
                <c:pt idx="6464">
                  <c:v>105.74</c:v>
                </c:pt>
                <c:pt idx="6465">
                  <c:v>105.74</c:v>
                </c:pt>
                <c:pt idx="6466">
                  <c:v>105.74</c:v>
                </c:pt>
                <c:pt idx="6467">
                  <c:v>105.74</c:v>
                </c:pt>
                <c:pt idx="6468">
                  <c:v>105.74</c:v>
                </c:pt>
                <c:pt idx="6469">
                  <c:v>105.74</c:v>
                </c:pt>
                <c:pt idx="6470">
                  <c:v>105.74</c:v>
                </c:pt>
                <c:pt idx="6471">
                  <c:v>105.73</c:v>
                </c:pt>
                <c:pt idx="6472">
                  <c:v>105.73</c:v>
                </c:pt>
                <c:pt idx="6473">
                  <c:v>105.73</c:v>
                </c:pt>
                <c:pt idx="6474">
                  <c:v>105.73</c:v>
                </c:pt>
                <c:pt idx="6475">
                  <c:v>105.73</c:v>
                </c:pt>
                <c:pt idx="6476">
                  <c:v>105.73</c:v>
                </c:pt>
                <c:pt idx="6477">
                  <c:v>105.73</c:v>
                </c:pt>
                <c:pt idx="6478">
                  <c:v>105.73</c:v>
                </c:pt>
                <c:pt idx="6479">
                  <c:v>105.73</c:v>
                </c:pt>
                <c:pt idx="6480">
                  <c:v>105.73</c:v>
                </c:pt>
                <c:pt idx="6481">
                  <c:v>105.74</c:v>
                </c:pt>
                <c:pt idx="6482">
                  <c:v>105.74</c:v>
                </c:pt>
                <c:pt idx="6483">
                  <c:v>105.74</c:v>
                </c:pt>
                <c:pt idx="6484">
                  <c:v>105.74</c:v>
                </c:pt>
                <c:pt idx="6485">
                  <c:v>105.74</c:v>
                </c:pt>
                <c:pt idx="6486">
                  <c:v>105.74</c:v>
                </c:pt>
                <c:pt idx="6487">
                  <c:v>105.74</c:v>
                </c:pt>
                <c:pt idx="6488">
                  <c:v>105.74</c:v>
                </c:pt>
                <c:pt idx="6489">
                  <c:v>105.74</c:v>
                </c:pt>
                <c:pt idx="6490">
                  <c:v>105.74</c:v>
                </c:pt>
                <c:pt idx="6491">
                  <c:v>105.75</c:v>
                </c:pt>
                <c:pt idx="6492">
                  <c:v>105.75</c:v>
                </c:pt>
                <c:pt idx="6493">
                  <c:v>105.75</c:v>
                </c:pt>
                <c:pt idx="6494">
                  <c:v>105.75</c:v>
                </c:pt>
                <c:pt idx="6495">
                  <c:v>105.76</c:v>
                </c:pt>
                <c:pt idx="6496">
                  <c:v>105.76</c:v>
                </c:pt>
                <c:pt idx="6497">
                  <c:v>105.76</c:v>
                </c:pt>
                <c:pt idx="6498">
                  <c:v>105.76</c:v>
                </c:pt>
                <c:pt idx="6499">
                  <c:v>105.76</c:v>
                </c:pt>
                <c:pt idx="6500">
                  <c:v>105.76</c:v>
                </c:pt>
                <c:pt idx="6501">
                  <c:v>105.76</c:v>
                </c:pt>
                <c:pt idx="6502">
                  <c:v>105.76</c:v>
                </c:pt>
                <c:pt idx="6503">
                  <c:v>105.76</c:v>
                </c:pt>
                <c:pt idx="6504">
                  <c:v>105.76</c:v>
                </c:pt>
                <c:pt idx="6505">
                  <c:v>105.76</c:v>
                </c:pt>
                <c:pt idx="6506">
                  <c:v>105.76</c:v>
                </c:pt>
                <c:pt idx="6507">
                  <c:v>105.75</c:v>
                </c:pt>
                <c:pt idx="6508">
                  <c:v>105.75</c:v>
                </c:pt>
                <c:pt idx="6509">
                  <c:v>105.75</c:v>
                </c:pt>
                <c:pt idx="6510">
                  <c:v>105.75</c:v>
                </c:pt>
                <c:pt idx="6511">
                  <c:v>105.75</c:v>
                </c:pt>
                <c:pt idx="6512">
                  <c:v>105.76</c:v>
                </c:pt>
                <c:pt idx="6513">
                  <c:v>105.76</c:v>
                </c:pt>
                <c:pt idx="6514">
                  <c:v>105.76</c:v>
                </c:pt>
                <c:pt idx="6515">
                  <c:v>105.76</c:v>
                </c:pt>
                <c:pt idx="6516">
                  <c:v>105.76</c:v>
                </c:pt>
                <c:pt idx="6517">
                  <c:v>105.76</c:v>
                </c:pt>
                <c:pt idx="6518">
                  <c:v>105.76</c:v>
                </c:pt>
                <c:pt idx="6519">
                  <c:v>105.76</c:v>
                </c:pt>
                <c:pt idx="6520">
                  <c:v>105.75</c:v>
                </c:pt>
                <c:pt idx="6521">
                  <c:v>105.75</c:v>
                </c:pt>
                <c:pt idx="6522">
                  <c:v>105.75</c:v>
                </c:pt>
                <c:pt idx="6523">
                  <c:v>105.74</c:v>
                </c:pt>
                <c:pt idx="6524">
                  <c:v>105.74</c:v>
                </c:pt>
                <c:pt idx="6525">
                  <c:v>105.74</c:v>
                </c:pt>
                <c:pt idx="6526">
                  <c:v>105.74</c:v>
                </c:pt>
                <c:pt idx="6527">
                  <c:v>105.75</c:v>
                </c:pt>
                <c:pt idx="6528">
                  <c:v>105.75</c:v>
                </c:pt>
                <c:pt idx="6529">
                  <c:v>105.76</c:v>
                </c:pt>
                <c:pt idx="6530">
                  <c:v>105.76</c:v>
                </c:pt>
                <c:pt idx="6531">
                  <c:v>105.77</c:v>
                </c:pt>
                <c:pt idx="6532">
                  <c:v>105.77</c:v>
                </c:pt>
                <c:pt idx="6533">
                  <c:v>105.77</c:v>
                </c:pt>
                <c:pt idx="6534">
                  <c:v>105.77</c:v>
                </c:pt>
                <c:pt idx="6535">
                  <c:v>105.76</c:v>
                </c:pt>
                <c:pt idx="6536">
                  <c:v>105.75</c:v>
                </c:pt>
                <c:pt idx="6537">
                  <c:v>105.75</c:v>
                </c:pt>
                <c:pt idx="6538">
                  <c:v>105.74</c:v>
                </c:pt>
                <c:pt idx="6539">
                  <c:v>105.74</c:v>
                </c:pt>
                <c:pt idx="6540">
                  <c:v>105.74</c:v>
                </c:pt>
                <c:pt idx="6541">
                  <c:v>105.75</c:v>
                </c:pt>
                <c:pt idx="6542">
                  <c:v>105.75</c:v>
                </c:pt>
                <c:pt idx="6543">
                  <c:v>105.76</c:v>
                </c:pt>
                <c:pt idx="6544">
                  <c:v>105.76</c:v>
                </c:pt>
                <c:pt idx="6545">
                  <c:v>105.77</c:v>
                </c:pt>
                <c:pt idx="6546">
                  <c:v>105.77</c:v>
                </c:pt>
                <c:pt idx="6547">
                  <c:v>105.77</c:v>
                </c:pt>
                <c:pt idx="6548">
                  <c:v>105.77</c:v>
                </c:pt>
                <c:pt idx="6549">
                  <c:v>105.77</c:v>
                </c:pt>
                <c:pt idx="6550">
                  <c:v>105.77</c:v>
                </c:pt>
                <c:pt idx="6551">
                  <c:v>105.76</c:v>
                </c:pt>
                <c:pt idx="6552">
                  <c:v>105.76</c:v>
                </c:pt>
                <c:pt idx="6553">
                  <c:v>105.76</c:v>
                </c:pt>
                <c:pt idx="6554">
                  <c:v>105.76</c:v>
                </c:pt>
                <c:pt idx="6555">
                  <c:v>105.75</c:v>
                </c:pt>
                <c:pt idx="6556">
                  <c:v>105.75</c:v>
                </c:pt>
                <c:pt idx="6557">
                  <c:v>105.75</c:v>
                </c:pt>
                <c:pt idx="6558">
                  <c:v>105.75</c:v>
                </c:pt>
                <c:pt idx="6559">
                  <c:v>105.75</c:v>
                </c:pt>
                <c:pt idx="6560">
                  <c:v>105.75</c:v>
                </c:pt>
                <c:pt idx="6561">
                  <c:v>105.74</c:v>
                </c:pt>
                <c:pt idx="6562">
                  <c:v>105.74</c:v>
                </c:pt>
                <c:pt idx="6563">
                  <c:v>105.73</c:v>
                </c:pt>
                <c:pt idx="6564">
                  <c:v>105.71</c:v>
                </c:pt>
                <c:pt idx="6565">
                  <c:v>105.7</c:v>
                </c:pt>
                <c:pt idx="6566">
                  <c:v>105.68</c:v>
                </c:pt>
                <c:pt idx="6567">
                  <c:v>105.67</c:v>
                </c:pt>
                <c:pt idx="6568">
                  <c:v>105.66</c:v>
                </c:pt>
                <c:pt idx="6569">
                  <c:v>105.66</c:v>
                </c:pt>
                <c:pt idx="6570">
                  <c:v>105.67</c:v>
                </c:pt>
                <c:pt idx="6571">
                  <c:v>105.68</c:v>
                </c:pt>
                <c:pt idx="6572">
                  <c:v>105.7</c:v>
                </c:pt>
                <c:pt idx="6573">
                  <c:v>105.72</c:v>
                </c:pt>
                <c:pt idx="6574">
                  <c:v>105.73</c:v>
                </c:pt>
                <c:pt idx="6575">
                  <c:v>105.74</c:v>
                </c:pt>
                <c:pt idx="6576">
                  <c:v>105.75</c:v>
                </c:pt>
                <c:pt idx="6577">
                  <c:v>105.76</c:v>
                </c:pt>
                <c:pt idx="6578">
                  <c:v>105.77</c:v>
                </c:pt>
                <c:pt idx="6579">
                  <c:v>105.77</c:v>
                </c:pt>
                <c:pt idx="6580">
                  <c:v>105.77</c:v>
                </c:pt>
                <c:pt idx="6581">
                  <c:v>105.78</c:v>
                </c:pt>
                <c:pt idx="6582">
                  <c:v>105.78</c:v>
                </c:pt>
                <c:pt idx="6583">
                  <c:v>105.78</c:v>
                </c:pt>
                <c:pt idx="6584">
                  <c:v>105.77</c:v>
                </c:pt>
                <c:pt idx="6585">
                  <c:v>105.77</c:v>
                </c:pt>
                <c:pt idx="6586">
                  <c:v>105.77</c:v>
                </c:pt>
                <c:pt idx="6587">
                  <c:v>105.77</c:v>
                </c:pt>
                <c:pt idx="6588">
                  <c:v>105.77</c:v>
                </c:pt>
                <c:pt idx="6589">
                  <c:v>105.77</c:v>
                </c:pt>
                <c:pt idx="6590">
                  <c:v>105.77</c:v>
                </c:pt>
                <c:pt idx="6591">
                  <c:v>105.77</c:v>
                </c:pt>
                <c:pt idx="6592">
                  <c:v>105.77</c:v>
                </c:pt>
                <c:pt idx="6593">
                  <c:v>105.77</c:v>
                </c:pt>
                <c:pt idx="6594">
                  <c:v>105.77</c:v>
                </c:pt>
                <c:pt idx="6595">
                  <c:v>105.77</c:v>
                </c:pt>
                <c:pt idx="6596">
                  <c:v>105.77</c:v>
                </c:pt>
                <c:pt idx="6597">
                  <c:v>105.77</c:v>
                </c:pt>
                <c:pt idx="6598">
                  <c:v>105.77</c:v>
                </c:pt>
                <c:pt idx="6599">
                  <c:v>105.77</c:v>
                </c:pt>
                <c:pt idx="6600">
                  <c:v>105.77</c:v>
                </c:pt>
                <c:pt idx="6601">
                  <c:v>105.77</c:v>
                </c:pt>
                <c:pt idx="6602">
                  <c:v>105.77</c:v>
                </c:pt>
                <c:pt idx="6603">
                  <c:v>105.77</c:v>
                </c:pt>
                <c:pt idx="6604">
                  <c:v>105.77</c:v>
                </c:pt>
                <c:pt idx="6605">
                  <c:v>105.76</c:v>
                </c:pt>
                <c:pt idx="6606">
                  <c:v>105.75</c:v>
                </c:pt>
                <c:pt idx="6607">
                  <c:v>105.74</c:v>
                </c:pt>
                <c:pt idx="6608">
                  <c:v>105.72</c:v>
                </c:pt>
                <c:pt idx="6609">
                  <c:v>105.71</c:v>
                </c:pt>
                <c:pt idx="6610">
                  <c:v>105.7</c:v>
                </c:pt>
                <c:pt idx="6611">
                  <c:v>105.69</c:v>
                </c:pt>
                <c:pt idx="6612">
                  <c:v>105.69</c:v>
                </c:pt>
                <c:pt idx="6613">
                  <c:v>105.7</c:v>
                </c:pt>
                <c:pt idx="6614">
                  <c:v>105.71</c:v>
                </c:pt>
                <c:pt idx="6615">
                  <c:v>105.73</c:v>
                </c:pt>
                <c:pt idx="6616">
                  <c:v>105.75</c:v>
                </c:pt>
                <c:pt idx="6617">
                  <c:v>105.76</c:v>
                </c:pt>
                <c:pt idx="6618">
                  <c:v>105.77</c:v>
                </c:pt>
                <c:pt idx="6619">
                  <c:v>105.78</c:v>
                </c:pt>
                <c:pt idx="6620">
                  <c:v>105.78</c:v>
                </c:pt>
                <c:pt idx="6621">
                  <c:v>105.78</c:v>
                </c:pt>
                <c:pt idx="6622">
                  <c:v>105.77</c:v>
                </c:pt>
                <c:pt idx="6623">
                  <c:v>105.76</c:v>
                </c:pt>
                <c:pt idx="6624">
                  <c:v>105.75</c:v>
                </c:pt>
                <c:pt idx="6625">
                  <c:v>105.74</c:v>
                </c:pt>
                <c:pt idx="6626">
                  <c:v>105.74</c:v>
                </c:pt>
                <c:pt idx="6627">
                  <c:v>105.73</c:v>
                </c:pt>
                <c:pt idx="6628">
                  <c:v>105.73</c:v>
                </c:pt>
                <c:pt idx="6629">
                  <c:v>105.73</c:v>
                </c:pt>
                <c:pt idx="6630">
                  <c:v>105.74</c:v>
                </c:pt>
                <c:pt idx="6631">
                  <c:v>105.74</c:v>
                </c:pt>
                <c:pt idx="6632">
                  <c:v>105.75</c:v>
                </c:pt>
                <c:pt idx="6633">
                  <c:v>105.75</c:v>
                </c:pt>
                <c:pt idx="6634">
                  <c:v>105.75</c:v>
                </c:pt>
                <c:pt idx="6635">
                  <c:v>105.75</c:v>
                </c:pt>
                <c:pt idx="6636">
                  <c:v>105.75</c:v>
                </c:pt>
                <c:pt idx="6637">
                  <c:v>105.75</c:v>
                </c:pt>
                <c:pt idx="6638">
                  <c:v>105.75</c:v>
                </c:pt>
                <c:pt idx="6639">
                  <c:v>105.75</c:v>
                </c:pt>
                <c:pt idx="6640">
                  <c:v>105.76</c:v>
                </c:pt>
                <c:pt idx="6641">
                  <c:v>105.77</c:v>
                </c:pt>
                <c:pt idx="6642">
                  <c:v>105.78</c:v>
                </c:pt>
                <c:pt idx="6643">
                  <c:v>105.79</c:v>
                </c:pt>
                <c:pt idx="6644">
                  <c:v>105.79</c:v>
                </c:pt>
                <c:pt idx="6645">
                  <c:v>105.8</c:v>
                </c:pt>
                <c:pt idx="6646">
                  <c:v>105.8</c:v>
                </c:pt>
                <c:pt idx="6647">
                  <c:v>105.8</c:v>
                </c:pt>
                <c:pt idx="6648">
                  <c:v>105.79</c:v>
                </c:pt>
                <c:pt idx="6649">
                  <c:v>105.79</c:v>
                </c:pt>
                <c:pt idx="6650">
                  <c:v>105.78</c:v>
                </c:pt>
                <c:pt idx="6651">
                  <c:v>105.76</c:v>
                </c:pt>
                <c:pt idx="6652">
                  <c:v>105.75</c:v>
                </c:pt>
                <c:pt idx="6653">
                  <c:v>105.74</c:v>
                </c:pt>
                <c:pt idx="6654">
                  <c:v>105.74</c:v>
                </c:pt>
                <c:pt idx="6655">
                  <c:v>105.74</c:v>
                </c:pt>
                <c:pt idx="6656">
                  <c:v>105.74</c:v>
                </c:pt>
                <c:pt idx="6657">
                  <c:v>105.75</c:v>
                </c:pt>
                <c:pt idx="6658">
                  <c:v>105.76</c:v>
                </c:pt>
                <c:pt idx="6659">
                  <c:v>105.76</c:v>
                </c:pt>
                <c:pt idx="6660">
                  <c:v>105.76</c:v>
                </c:pt>
                <c:pt idx="6661">
                  <c:v>105.76</c:v>
                </c:pt>
                <c:pt idx="6662">
                  <c:v>105.76</c:v>
                </c:pt>
                <c:pt idx="6663">
                  <c:v>105.76</c:v>
                </c:pt>
                <c:pt idx="6664">
                  <c:v>105.75</c:v>
                </c:pt>
                <c:pt idx="6665">
                  <c:v>105.75</c:v>
                </c:pt>
                <c:pt idx="6666">
                  <c:v>105.75</c:v>
                </c:pt>
                <c:pt idx="6667">
                  <c:v>105.76</c:v>
                </c:pt>
                <c:pt idx="6668">
                  <c:v>105.76</c:v>
                </c:pt>
                <c:pt idx="6669">
                  <c:v>105.76</c:v>
                </c:pt>
                <c:pt idx="6670">
                  <c:v>105.77</c:v>
                </c:pt>
                <c:pt idx="6671">
                  <c:v>105.76</c:v>
                </c:pt>
                <c:pt idx="6672">
                  <c:v>105.76</c:v>
                </c:pt>
                <c:pt idx="6673">
                  <c:v>105.74</c:v>
                </c:pt>
                <c:pt idx="6674">
                  <c:v>105.73</c:v>
                </c:pt>
                <c:pt idx="6675">
                  <c:v>105.72</c:v>
                </c:pt>
                <c:pt idx="6676">
                  <c:v>105.71</c:v>
                </c:pt>
                <c:pt idx="6677">
                  <c:v>105.71</c:v>
                </c:pt>
                <c:pt idx="6678">
                  <c:v>105.71</c:v>
                </c:pt>
                <c:pt idx="6679">
                  <c:v>105.72</c:v>
                </c:pt>
                <c:pt idx="6680">
                  <c:v>105.73</c:v>
                </c:pt>
                <c:pt idx="6681">
                  <c:v>105.75</c:v>
                </c:pt>
                <c:pt idx="6682">
                  <c:v>105.76</c:v>
                </c:pt>
                <c:pt idx="6683">
                  <c:v>105.78</c:v>
                </c:pt>
                <c:pt idx="6684">
                  <c:v>105.79</c:v>
                </c:pt>
                <c:pt idx="6685">
                  <c:v>105.8</c:v>
                </c:pt>
                <c:pt idx="6686">
                  <c:v>105.81</c:v>
                </c:pt>
                <c:pt idx="6687">
                  <c:v>105.81</c:v>
                </c:pt>
                <c:pt idx="6688">
                  <c:v>105.81</c:v>
                </c:pt>
                <c:pt idx="6689">
                  <c:v>105.81</c:v>
                </c:pt>
                <c:pt idx="6690">
                  <c:v>105.81</c:v>
                </c:pt>
                <c:pt idx="6691">
                  <c:v>105.81</c:v>
                </c:pt>
                <c:pt idx="6692">
                  <c:v>105.79</c:v>
                </c:pt>
                <c:pt idx="6693">
                  <c:v>105.77</c:v>
                </c:pt>
                <c:pt idx="6694">
                  <c:v>105.75</c:v>
                </c:pt>
                <c:pt idx="6695">
                  <c:v>105.72</c:v>
                </c:pt>
                <c:pt idx="6696">
                  <c:v>105.69</c:v>
                </c:pt>
                <c:pt idx="6697">
                  <c:v>105.68</c:v>
                </c:pt>
                <c:pt idx="6698">
                  <c:v>105.69</c:v>
                </c:pt>
                <c:pt idx="6699">
                  <c:v>105.7</c:v>
                </c:pt>
                <c:pt idx="6700">
                  <c:v>105.72</c:v>
                </c:pt>
                <c:pt idx="6701">
                  <c:v>105.74</c:v>
                </c:pt>
                <c:pt idx="6702">
                  <c:v>105.76</c:v>
                </c:pt>
                <c:pt idx="6703">
                  <c:v>105.77</c:v>
                </c:pt>
                <c:pt idx="6704">
                  <c:v>105.78</c:v>
                </c:pt>
                <c:pt idx="6705">
                  <c:v>105.78</c:v>
                </c:pt>
                <c:pt idx="6706">
                  <c:v>105.78</c:v>
                </c:pt>
                <c:pt idx="6707">
                  <c:v>105.78</c:v>
                </c:pt>
                <c:pt idx="6708">
                  <c:v>105.78</c:v>
                </c:pt>
                <c:pt idx="6709">
                  <c:v>105.78</c:v>
                </c:pt>
                <c:pt idx="6710">
                  <c:v>105.78</c:v>
                </c:pt>
                <c:pt idx="6711">
                  <c:v>105.78</c:v>
                </c:pt>
                <c:pt idx="6712">
                  <c:v>105.78</c:v>
                </c:pt>
                <c:pt idx="6713">
                  <c:v>105.78</c:v>
                </c:pt>
                <c:pt idx="6714">
                  <c:v>105.78</c:v>
                </c:pt>
                <c:pt idx="6715">
                  <c:v>105.79</c:v>
                </c:pt>
                <c:pt idx="6716">
                  <c:v>105.79</c:v>
                </c:pt>
                <c:pt idx="6717">
                  <c:v>105.79</c:v>
                </c:pt>
                <c:pt idx="6718">
                  <c:v>105.79</c:v>
                </c:pt>
                <c:pt idx="6719">
                  <c:v>105.8</c:v>
                </c:pt>
                <c:pt idx="6720">
                  <c:v>105.8</c:v>
                </c:pt>
                <c:pt idx="6721">
                  <c:v>105.8</c:v>
                </c:pt>
                <c:pt idx="6722">
                  <c:v>105.8</c:v>
                </c:pt>
                <c:pt idx="6723">
                  <c:v>105.8</c:v>
                </c:pt>
                <c:pt idx="6724">
                  <c:v>105.81</c:v>
                </c:pt>
                <c:pt idx="6725">
                  <c:v>105.81</c:v>
                </c:pt>
                <c:pt idx="6726">
                  <c:v>105.81</c:v>
                </c:pt>
                <c:pt idx="6727">
                  <c:v>105.81</c:v>
                </c:pt>
                <c:pt idx="6728">
                  <c:v>105.82</c:v>
                </c:pt>
                <c:pt idx="6729">
                  <c:v>105.81</c:v>
                </c:pt>
                <c:pt idx="6730">
                  <c:v>105.81</c:v>
                </c:pt>
                <c:pt idx="6731">
                  <c:v>105.8</c:v>
                </c:pt>
                <c:pt idx="6732">
                  <c:v>105.78</c:v>
                </c:pt>
                <c:pt idx="6733">
                  <c:v>105.76</c:v>
                </c:pt>
                <c:pt idx="6734">
                  <c:v>105.74</c:v>
                </c:pt>
                <c:pt idx="6735">
                  <c:v>105.71</c:v>
                </c:pt>
                <c:pt idx="6736">
                  <c:v>105.68</c:v>
                </c:pt>
                <c:pt idx="6737">
                  <c:v>105.66</c:v>
                </c:pt>
                <c:pt idx="6738">
                  <c:v>105.64</c:v>
                </c:pt>
                <c:pt idx="6739">
                  <c:v>105.63</c:v>
                </c:pt>
                <c:pt idx="6740">
                  <c:v>105.63</c:v>
                </c:pt>
                <c:pt idx="6741">
                  <c:v>105.64</c:v>
                </c:pt>
                <c:pt idx="6742">
                  <c:v>105.65</c:v>
                </c:pt>
                <c:pt idx="6743">
                  <c:v>105.68</c:v>
                </c:pt>
                <c:pt idx="6744">
                  <c:v>105.7</c:v>
                </c:pt>
                <c:pt idx="6745">
                  <c:v>105.73</c:v>
                </c:pt>
                <c:pt idx="6746">
                  <c:v>105.75</c:v>
                </c:pt>
                <c:pt idx="6747">
                  <c:v>105.77</c:v>
                </c:pt>
                <c:pt idx="6748">
                  <c:v>105.78</c:v>
                </c:pt>
                <c:pt idx="6749">
                  <c:v>105.79</c:v>
                </c:pt>
                <c:pt idx="6750">
                  <c:v>105.78</c:v>
                </c:pt>
                <c:pt idx="6751">
                  <c:v>105.78</c:v>
                </c:pt>
                <c:pt idx="6752">
                  <c:v>105.77</c:v>
                </c:pt>
                <c:pt idx="6753">
                  <c:v>105.76</c:v>
                </c:pt>
                <c:pt idx="6754">
                  <c:v>105.76</c:v>
                </c:pt>
                <c:pt idx="6755">
                  <c:v>105.76</c:v>
                </c:pt>
                <c:pt idx="6756">
                  <c:v>105.77</c:v>
                </c:pt>
                <c:pt idx="6757">
                  <c:v>105.78</c:v>
                </c:pt>
                <c:pt idx="6758">
                  <c:v>105.78</c:v>
                </c:pt>
                <c:pt idx="6759">
                  <c:v>105.79</c:v>
                </c:pt>
                <c:pt idx="6760">
                  <c:v>105.79</c:v>
                </c:pt>
                <c:pt idx="6761">
                  <c:v>105.8</c:v>
                </c:pt>
                <c:pt idx="6762">
                  <c:v>105.8</c:v>
                </c:pt>
                <c:pt idx="6763">
                  <c:v>105.81</c:v>
                </c:pt>
                <c:pt idx="6764">
                  <c:v>105.81</c:v>
                </c:pt>
                <c:pt idx="6765">
                  <c:v>105.82</c:v>
                </c:pt>
                <c:pt idx="6766">
                  <c:v>105.82</c:v>
                </c:pt>
                <c:pt idx="6767">
                  <c:v>105.83</c:v>
                </c:pt>
                <c:pt idx="6768">
                  <c:v>105.83</c:v>
                </c:pt>
                <c:pt idx="6769">
                  <c:v>105.84</c:v>
                </c:pt>
                <c:pt idx="6770">
                  <c:v>105.84</c:v>
                </c:pt>
                <c:pt idx="6771">
                  <c:v>105.85</c:v>
                </c:pt>
                <c:pt idx="6772">
                  <c:v>105.85</c:v>
                </c:pt>
                <c:pt idx="6773">
                  <c:v>105.85</c:v>
                </c:pt>
                <c:pt idx="6774">
                  <c:v>105.85</c:v>
                </c:pt>
                <c:pt idx="6775">
                  <c:v>105.85</c:v>
                </c:pt>
                <c:pt idx="6776">
                  <c:v>105.84</c:v>
                </c:pt>
                <c:pt idx="6777">
                  <c:v>105.83</c:v>
                </c:pt>
                <c:pt idx="6778">
                  <c:v>105.8</c:v>
                </c:pt>
                <c:pt idx="6779">
                  <c:v>105.78</c:v>
                </c:pt>
                <c:pt idx="6780">
                  <c:v>105.75</c:v>
                </c:pt>
                <c:pt idx="6781">
                  <c:v>105.73</c:v>
                </c:pt>
                <c:pt idx="6782">
                  <c:v>105.71</c:v>
                </c:pt>
                <c:pt idx="6783">
                  <c:v>105.71</c:v>
                </c:pt>
                <c:pt idx="6784">
                  <c:v>105.72</c:v>
                </c:pt>
                <c:pt idx="6785">
                  <c:v>105.74</c:v>
                </c:pt>
                <c:pt idx="6786">
                  <c:v>105.76</c:v>
                </c:pt>
                <c:pt idx="6787">
                  <c:v>105.77</c:v>
                </c:pt>
                <c:pt idx="6788">
                  <c:v>105.78</c:v>
                </c:pt>
                <c:pt idx="6789">
                  <c:v>105.77</c:v>
                </c:pt>
                <c:pt idx="6790">
                  <c:v>105.76</c:v>
                </c:pt>
                <c:pt idx="6791">
                  <c:v>105.73</c:v>
                </c:pt>
                <c:pt idx="6792">
                  <c:v>105.7</c:v>
                </c:pt>
                <c:pt idx="6793">
                  <c:v>105.67</c:v>
                </c:pt>
                <c:pt idx="6794">
                  <c:v>105.67</c:v>
                </c:pt>
                <c:pt idx="6795">
                  <c:v>105.69</c:v>
                </c:pt>
                <c:pt idx="6796">
                  <c:v>105.71</c:v>
                </c:pt>
                <c:pt idx="6797">
                  <c:v>105.74</c:v>
                </c:pt>
                <c:pt idx="6798">
                  <c:v>105.77</c:v>
                </c:pt>
                <c:pt idx="6799">
                  <c:v>105.79</c:v>
                </c:pt>
                <c:pt idx="6800">
                  <c:v>105.8</c:v>
                </c:pt>
                <c:pt idx="6801">
                  <c:v>105.81</c:v>
                </c:pt>
                <c:pt idx="6802">
                  <c:v>105.83</c:v>
                </c:pt>
                <c:pt idx="6803">
                  <c:v>105.84</c:v>
                </c:pt>
                <c:pt idx="6804">
                  <c:v>105.85</c:v>
                </c:pt>
                <c:pt idx="6805">
                  <c:v>105.86</c:v>
                </c:pt>
                <c:pt idx="6806">
                  <c:v>105.87</c:v>
                </c:pt>
                <c:pt idx="6807">
                  <c:v>105.87</c:v>
                </c:pt>
                <c:pt idx="6808">
                  <c:v>105.88</c:v>
                </c:pt>
                <c:pt idx="6809">
                  <c:v>105.88</c:v>
                </c:pt>
                <c:pt idx="6810">
                  <c:v>105.89</c:v>
                </c:pt>
                <c:pt idx="6811">
                  <c:v>105.89</c:v>
                </c:pt>
                <c:pt idx="6812">
                  <c:v>105.89</c:v>
                </c:pt>
                <c:pt idx="6813">
                  <c:v>105.89</c:v>
                </c:pt>
                <c:pt idx="6814">
                  <c:v>105.89</c:v>
                </c:pt>
                <c:pt idx="6815">
                  <c:v>105.88</c:v>
                </c:pt>
                <c:pt idx="6816">
                  <c:v>105.87</c:v>
                </c:pt>
                <c:pt idx="6817">
                  <c:v>105.86</c:v>
                </c:pt>
                <c:pt idx="6818">
                  <c:v>105.84</c:v>
                </c:pt>
                <c:pt idx="6819">
                  <c:v>105.81</c:v>
                </c:pt>
                <c:pt idx="6820">
                  <c:v>105.78</c:v>
                </c:pt>
                <c:pt idx="6821">
                  <c:v>105.76</c:v>
                </c:pt>
                <c:pt idx="6822">
                  <c:v>105.75</c:v>
                </c:pt>
                <c:pt idx="6823">
                  <c:v>105.75</c:v>
                </c:pt>
                <c:pt idx="6824">
                  <c:v>105.76</c:v>
                </c:pt>
                <c:pt idx="6825">
                  <c:v>105.77</c:v>
                </c:pt>
                <c:pt idx="6826">
                  <c:v>105.79</c:v>
                </c:pt>
                <c:pt idx="6827">
                  <c:v>105.8</c:v>
                </c:pt>
                <c:pt idx="6828">
                  <c:v>105.82</c:v>
                </c:pt>
                <c:pt idx="6829">
                  <c:v>105.84</c:v>
                </c:pt>
                <c:pt idx="6830">
                  <c:v>105.86</c:v>
                </c:pt>
                <c:pt idx="6831">
                  <c:v>105.87</c:v>
                </c:pt>
                <c:pt idx="6832">
                  <c:v>105.88</c:v>
                </c:pt>
                <c:pt idx="6833">
                  <c:v>105.89</c:v>
                </c:pt>
                <c:pt idx="6834">
                  <c:v>105.89</c:v>
                </c:pt>
                <c:pt idx="6835">
                  <c:v>105.9</c:v>
                </c:pt>
                <c:pt idx="6836">
                  <c:v>105.9</c:v>
                </c:pt>
                <c:pt idx="6837">
                  <c:v>105.9</c:v>
                </c:pt>
                <c:pt idx="6838">
                  <c:v>105.9</c:v>
                </c:pt>
                <c:pt idx="6839">
                  <c:v>105.9</c:v>
                </c:pt>
                <c:pt idx="6840">
                  <c:v>105.9</c:v>
                </c:pt>
                <c:pt idx="6841">
                  <c:v>105.9</c:v>
                </c:pt>
                <c:pt idx="6842">
                  <c:v>105.9</c:v>
                </c:pt>
                <c:pt idx="6843">
                  <c:v>105.89</c:v>
                </c:pt>
                <c:pt idx="6844">
                  <c:v>105.89</c:v>
                </c:pt>
                <c:pt idx="6845">
                  <c:v>105.88</c:v>
                </c:pt>
                <c:pt idx="6846">
                  <c:v>105.87</c:v>
                </c:pt>
                <c:pt idx="6847">
                  <c:v>105.86</c:v>
                </c:pt>
                <c:pt idx="6848">
                  <c:v>105.86</c:v>
                </c:pt>
                <c:pt idx="6849">
                  <c:v>105.87</c:v>
                </c:pt>
                <c:pt idx="6850">
                  <c:v>105.87</c:v>
                </c:pt>
                <c:pt idx="6851">
                  <c:v>105.88</c:v>
                </c:pt>
                <c:pt idx="6852">
                  <c:v>105.89</c:v>
                </c:pt>
                <c:pt idx="6853">
                  <c:v>105.9</c:v>
                </c:pt>
                <c:pt idx="6854">
                  <c:v>105.91</c:v>
                </c:pt>
                <c:pt idx="6855">
                  <c:v>105.91</c:v>
                </c:pt>
                <c:pt idx="6856">
                  <c:v>105.91</c:v>
                </c:pt>
                <c:pt idx="6857">
                  <c:v>105.91</c:v>
                </c:pt>
                <c:pt idx="6858">
                  <c:v>105.91</c:v>
                </c:pt>
                <c:pt idx="6859">
                  <c:v>105.9</c:v>
                </c:pt>
                <c:pt idx="6860">
                  <c:v>105.89</c:v>
                </c:pt>
                <c:pt idx="6861">
                  <c:v>105.88</c:v>
                </c:pt>
                <c:pt idx="6862">
                  <c:v>105.87</c:v>
                </c:pt>
                <c:pt idx="6863">
                  <c:v>105.86</c:v>
                </c:pt>
                <c:pt idx="6864">
                  <c:v>105.84</c:v>
                </c:pt>
                <c:pt idx="6865">
                  <c:v>105.82</c:v>
                </c:pt>
                <c:pt idx="6866">
                  <c:v>105.81</c:v>
                </c:pt>
                <c:pt idx="6867">
                  <c:v>105.79</c:v>
                </c:pt>
                <c:pt idx="6868">
                  <c:v>105.79</c:v>
                </c:pt>
                <c:pt idx="6869">
                  <c:v>105.78</c:v>
                </c:pt>
                <c:pt idx="6870">
                  <c:v>105.79</c:v>
                </c:pt>
                <c:pt idx="6871">
                  <c:v>105.8</c:v>
                </c:pt>
                <c:pt idx="6872">
                  <c:v>105.81</c:v>
                </c:pt>
                <c:pt idx="6873">
                  <c:v>105.83</c:v>
                </c:pt>
                <c:pt idx="6874">
                  <c:v>105.84</c:v>
                </c:pt>
                <c:pt idx="6875">
                  <c:v>105.86</c:v>
                </c:pt>
                <c:pt idx="6876">
                  <c:v>105.87</c:v>
                </c:pt>
                <c:pt idx="6877">
                  <c:v>105.88</c:v>
                </c:pt>
                <c:pt idx="6878">
                  <c:v>105.88</c:v>
                </c:pt>
                <c:pt idx="6879">
                  <c:v>105.89</c:v>
                </c:pt>
                <c:pt idx="6880">
                  <c:v>105.89</c:v>
                </c:pt>
                <c:pt idx="6881">
                  <c:v>105.89</c:v>
                </c:pt>
                <c:pt idx="6882">
                  <c:v>105.89</c:v>
                </c:pt>
                <c:pt idx="6883">
                  <c:v>105.89</c:v>
                </c:pt>
                <c:pt idx="6884">
                  <c:v>105.89</c:v>
                </c:pt>
                <c:pt idx="6885">
                  <c:v>105.88</c:v>
                </c:pt>
                <c:pt idx="6886">
                  <c:v>105.88</c:v>
                </c:pt>
                <c:pt idx="6887">
                  <c:v>105.87</c:v>
                </c:pt>
                <c:pt idx="6888">
                  <c:v>105.87</c:v>
                </c:pt>
                <c:pt idx="6889">
                  <c:v>105.86</c:v>
                </c:pt>
                <c:pt idx="6890">
                  <c:v>105.86</c:v>
                </c:pt>
                <c:pt idx="6891">
                  <c:v>105.85</c:v>
                </c:pt>
                <c:pt idx="6892">
                  <c:v>105.85</c:v>
                </c:pt>
                <c:pt idx="6893">
                  <c:v>105.85</c:v>
                </c:pt>
                <c:pt idx="6894">
                  <c:v>105.85</c:v>
                </c:pt>
                <c:pt idx="6895">
                  <c:v>105.85</c:v>
                </c:pt>
                <c:pt idx="6896">
                  <c:v>105.85</c:v>
                </c:pt>
                <c:pt idx="6897">
                  <c:v>105.84</c:v>
                </c:pt>
                <c:pt idx="6898">
                  <c:v>105.84</c:v>
                </c:pt>
                <c:pt idx="6899">
                  <c:v>105.84</c:v>
                </c:pt>
                <c:pt idx="6900">
                  <c:v>105.85</c:v>
                </c:pt>
                <c:pt idx="6901">
                  <c:v>105.85</c:v>
                </c:pt>
                <c:pt idx="6902">
                  <c:v>105.86</c:v>
                </c:pt>
                <c:pt idx="6903">
                  <c:v>105.87</c:v>
                </c:pt>
                <c:pt idx="6904">
                  <c:v>105.88</c:v>
                </c:pt>
                <c:pt idx="6905">
                  <c:v>105.88</c:v>
                </c:pt>
                <c:pt idx="6906">
                  <c:v>105.88</c:v>
                </c:pt>
                <c:pt idx="6907">
                  <c:v>105.88</c:v>
                </c:pt>
                <c:pt idx="6908">
                  <c:v>105.86</c:v>
                </c:pt>
                <c:pt idx="6909">
                  <c:v>105.85</c:v>
                </c:pt>
                <c:pt idx="6910">
                  <c:v>105.83</c:v>
                </c:pt>
                <c:pt idx="6911">
                  <c:v>105.82</c:v>
                </c:pt>
                <c:pt idx="6912">
                  <c:v>105.8</c:v>
                </c:pt>
                <c:pt idx="6913">
                  <c:v>105.79</c:v>
                </c:pt>
                <c:pt idx="6914">
                  <c:v>105.77</c:v>
                </c:pt>
                <c:pt idx="6915">
                  <c:v>105.75</c:v>
                </c:pt>
                <c:pt idx="6916">
                  <c:v>105.74</c:v>
                </c:pt>
                <c:pt idx="6917">
                  <c:v>105.72</c:v>
                </c:pt>
                <c:pt idx="6918">
                  <c:v>105.72</c:v>
                </c:pt>
                <c:pt idx="6919">
                  <c:v>105.72</c:v>
                </c:pt>
                <c:pt idx="6920">
                  <c:v>105.73</c:v>
                </c:pt>
                <c:pt idx="6921">
                  <c:v>105.75</c:v>
                </c:pt>
                <c:pt idx="6922">
                  <c:v>105.77</c:v>
                </c:pt>
                <c:pt idx="6923">
                  <c:v>105.79</c:v>
                </c:pt>
                <c:pt idx="6924">
                  <c:v>105.81</c:v>
                </c:pt>
                <c:pt idx="6925">
                  <c:v>105.83</c:v>
                </c:pt>
                <c:pt idx="6926">
                  <c:v>105.84</c:v>
                </c:pt>
                <c:pt idx="6927">
                  <c:v>105.85</c:v>
                </c:pt>
                <c:pt idx="6928">
                  <c:v>105.86</c:v>
                </c:pt>
                <c:pt idx="6929">
                  <c:v>105.87</c:v>
                </c:pt>
                <c:pt idx="6930">
                  <c:v>105.87</c:v>
                </c:pt>
                <c:pt idx="6931">
                  <c:v>105.87</c:v>
                </c:pt>
                <c:pt idx="6932">
                  <c:v>105.86</c:v>
                </c:pt>
                <c:pt idx="6933">
                  <c:v>105.83</c:v>
                </c:pt>
                <c:pt idx="6934">
                  <c:v>105.8</c:v>
                </c:pt>
                <c:pt idx="6935">
                  <c:v>105.77</c:v>
                </c:pt>
                <c:pt idx="6936">
                  <c:v>105.74</c:v>
                </c:pt>
                <c:pt idx="6937">
                  <c:v>105.72</c:v>
                </c:pt>
                <c:pt idx="6938">
                  <c:v>105.72</c:v>
                </c:pt>
                <c:pt idx="6939">
                  <c:v>105.74</c:v>
                </c:pt>
                <c:pt idx="6940">
                  <c:v>105.76</c:v>
                </c:pt>
                <c:pt idx="6941">
                  <c:v>105.78</c:v>
                </c:pt>
                <c:pt idx="6942">
                  <c:v>105.79</c:v>
                </c:pt>
                <c:pt idx="6943">
                  <c:v>105.79</c:v>
                </c:pt>
                <c:pt idx="6944">
                  <c:v>105.79</c:v>
                </c:pt>
                <c:pt idx="6945">
                  <c:v>105.78</c:v>
                </c:pt>
                <c:pt idx="6946">
                  <c:v>105.76</c:v>
                </c:pt>
                <c:pt idx="6947">
                  <c:v>105.74</c:v>
                </c:pt>
                <c:pt idx="6948">
                  <c:v>105.73</c:v>
                </c:pt>
                <c:pt idx="6949">
                  <c:v>105.72</c:v>
                </c:pt>
                <c:pt idx="6950">
                  <c:v>105.72</c:v>
                </c:pt>
                <c:pt idx="6951">
                  <c:v>105.73</c:v>
                </c:pt>
                <c:pt idx="6952">
                  <c:v>105.75</c:v>
                </c:pt>
                <c:pt idx="6953">
                  <c:v>105.77</c:v>
                </c:pt>
                <c:pt idx="6954">
                  <c:v>105.79</c:v>
                </c:pt>
                <c:pt idx="6955">
                  <c:v>105.81</c:v>
                </c:pt>
                <c:pt idx="6956">
                  <c:v>105.83</c:v>
                </c:pt>
                <c:pt idx="6957">
                  <c:v>105.85</c:v>
                </c:pt>
                <c:pt idx="6958">
                  <c:v>105.87</c:v>
                </c:pt>
                <c:pt idx="6959">
                  <c:v>105.87</c:v>
                </c:pt>
                <c:pt idx="6960">
                  <c:v>105.88</c:v>
                </c:pt>
                <c:pt idx="6961">
                  <c:v>105.88</c:v>
                </c:pt>
                <c:pt idx="6962">
                  <c:v>105.87</c:v>
                </c:pt>
                <c:pt idx="6963">
                  <c:v>105.87</c:v>
                </c:pt>
                <c:pt idx="6964">
                  <c:v>105.86</c:v>
                </c:pt>
                <c:pt idx="6965">
                  <c:v>105.86</c:v>
                </c:pt>
                <c:pt idx="6966">
                  <c:v>105.85</c:v>
                </c:pt>
                <c:pt idx="6967">
                  <c:v>105.85</c:v>
                </c:pt>
                <c:pt idx="6968">
                  <c:v>105.84</c:v>
                </c:pt>
                <c:pt idx="6969">
                  <c:v>105.85</c:v>
                </c:pt>
                <c:pt idx="6970">
                  <c:v>105.85</c:v>
                </c:pt>
                <c:pt idx="6971">
                  <c:v>105.86</c:v>
                </c:pt>
                <c:pt idx="6972">
                  <c:v>105.87</c:v>
                </c:pt>
                <c:pt idx="6973">
                  <c:v>105.88</c:v>
                </c:pt>
                <c:pt idx="6974">
                  <c:v>105.89</c:v>
                </c:pt>
                <c:pt idx="6975">
                  <c:v>105.89</c:v>
                </c:pt>
                <c:pt idx="6976">
                  <c:v>105.89</c:v>
                </c:pt>
                <c:pt idx="6977">
                  <c:v>105.88</c:v>
                </c:pt>
                <c:pt idx="6978">
                  <c:v>105.87</c:v>
                </c:pt>
                <c:pt idx="6979">
                  <c:v>105.87</c:v>
                </c:pt>
                <c:pt idx="6980">
                  <c:v>105.86</c:v>
                </c:pt>
                <c:pt idx="6981">
                  <c:v>105.87</c:v>
                </c:pt>
                <c:pt idx="6982">
                  <c:v>105.87</c:v>
                </c:pt>
                <c:pt idx="6983">
                  <c:v>105.88</c:v>
                </c:pt>
                <c:pt idx="6984">
                  <c:v>105.89</c:v>
                </c:pt>
                <c:pt idx="6985">
                  <c:v>105.89</c:v>
                </c:pt>
                <c:pt idx="6986">
                  <c:v>105.88</c:v>
                </c:pt>
                <c:pt idx="6987">
                  <c:v>105.88</c:v>
                </c:pt>
                <c:pt idx="6988">
                  <c:v>105.87</c:v>
                </c:pt>
                <c:pt idx="6989">
                  <c:v>105.87</c:v>
                </c:pt>
                <c:pt idx="6990">
                  <c:v>105.87</c:v>
                </c:pt>
                <c:pt idx="6991">
                  <c:v>105.87</c:v>
                </c:pt>
                <c:pt idx="6992">
                  <c:v>105.88</c:v>
                </c:pt>
                <c:pt idx="6993">
                  <c:v>105.89</c:v>
                </c:pt>
                <c:pt idx="6994">
                  <c:v>105.9</c:v>
                </c:pt>
                <c:pt idx="6995">
                  <c:v>105.91</c:v>
                </c:pt>
                <c:pt idx="6996">
                  <c:v>105.91</c:v>
                </c:pt>
                <c:pt idx="6997">
                  <c:v>105.92</c:v>
                </c:pt>
                <c:pt idx="6998">
                  <c:v>105.92</c:v>
                </c:pt>
                <c:pt idx="6999">
                  <c:v>105.92</c:v>
                </c:pt>
                <c:pt idx="7000">
                  <c:v>105.92</c:v>
                </c:pt>
                <c:pt idx="7001">
                  <c:v>105.92</c:v>
                </c:pt>
                <c:pt idx="7002">
                  <c:v>105.91</c:v>
                </c:pt>
                <c:pt idx="7003">
                  <c:v>105.91</c:v>
                </c:pt>
                <c:pt idx="7004">
                  <c:v>105.9</c:v>
                </c:pt>
                <c:pt idx="7005">
                  <c:v>105.89</c:v>
                </c:pt>
                <c:pt idx="7006">
                  <c:v>105.88</c:v>
                </c:pt>
                <c:pt idx="7007">
                  <c:v>105.87</c:v>
                </c:pt>
                <c:pt idx="7008">
                  <c:v>105.87</c:v>
                </c:pt>
                <c:pt idx="7009">
                  <c:v>105.86</c:v>
                </c:pt>
                <c:pt idx="7010">
                  <c:v>105.86</c:v>
                </c:pt>
                <c:pt idx="7011">
                  <c:v>105.87</c:v>
                </c:pt>
                <c:pt idx="7012">
                  <c:v>105.87</c:v>
                </c:pt>
                <c:pt idx="7013">
                  <c:v>105.88</c:v>
                </c:pt>
                <c:pt idx="7014">
                  <c:v>105.89</c:v>
                </c:pt>
                <c:pt idx="7015">
                  <c:v>105.89</c:v>
                </c:pt>
                <c:pt idx="7016">
                  <c:v>105.89</c:v>
                </c:pt>
                <c:pt idx="7017">
                  <c:v>105.89</c:v>
                </c:pt>
                <c:pt idx="7018">
                  <c:v>105.89</c:v>
                </c:pt>
                <c:pt idx="7019">
                  <c:v>105.88</c:v>
                </c:pt>
                <c:pt idx="7020">
                  <c:v>105.88</c:v>
                </c:pt>
                <c:pt idx="7021">
                  <c:v>105.88</c:v>
                </c:pt>
                <c:pt idx="7022">
                  <c:v>105.88</c:v>
                </c:pt>
                <c:pt idx="7023">
                  <c:v>105.89</c:v>
                </c:pt>
                <c:pt idx="7024">
                  <c:v>105.89</c:v>
                </c:pt>
                <c:pt idx="7025">
                  <c:v>105.89</c:v>
                </c:pt>
                <c:pt idx="7026">
                  <c:v>105.9</c:v>
                </c:pt>
                <c:pt idx="7027">
                  <c:v>105.9</c:v>
                </c:pt>
                <c:pt idx="7028">
                  <c:v>105.9</c:v>
                </c:pt>
                <c:pt idx="7029">
                  <c:v>105.9</c:v>
                </c:pt>
                <c:pt idx="7030">
                  <c:v>105.9</c:v>
                </c:pt>
                <c:pt idx="7031">
                  <c:v>105.91</c:v>
                </c:pt>
                <c:pt idx="7032">
                  <c:v>105.91</c:v>
                </c:pt>
                <c:pt idx="7033">
                  <c:v>105.91</c:v>
                </c:pt>
                <c:pt idx="7034">
                  <c:v>105.91</c:v>
                </c:pt>
                <c:pt idx="7035">
                  <c:v>105.91</c:v>
                </c:pt>
                <c:pt idx="7036">
                  <c:v>105.91</c:v>
                </c:pt>
                <c:pt idx="7037">
                  <c:v>105.91</c:v>
                </c:pt>
                <c:pt idx="7038">
                  <c:v>105.92</c:v>
                </c:pt>
                <c:pt idx="7039">
                  <c:v>105.91</c:v>
                </c:pt>
                <c:pt idx="7040">
                  <c:v>105.91</c:v>
                </c:pt>
                <c:pt idx="7041">
                  <c:v>105.9</c:v>
                </c:pt>
                <c:pt idx="7042">
                  <c:v>105.89</c:v>
                </c:pt>
                <c:pt idx="7043">
                  <c:v>105.87</c:v>
                </c:pt>
                <c:pt idx="7044">
                  <c:v>105.87</c:v>
                </c:pt>
                <c:pt idx="7045">
                  <c:v>105.86</c:v>
                </c:pt>
                <c:pt idx="7046">
                  <c:v>105.87</c:v>
                </c:pt>
                <c:pt idx="7047">
                  <c:v>105.87</c:v>
                </c:pt>
                <c:pt idx="7048">
                  <c:v>105.88</c:v>
                </c:pt>
                <c:pt idx="7049">
                  <c:v>105.88</c:v>
                </c:pt>
                <c:pt idx="7050">
                  <c:v>105.87</c:v>
                </c:pt>
                <c:pt idx="7051">
                  <c:v>105.86</c:v>
                </c:pt>
                <c:pt idx="7052">
                  <c:v>105.84</c:v>
                </c:pt>
                <c:pt idx="7053">
                  <c:v>105.82</c:v>
                </c:pt>
                <c:pt idx="7054">
                  <c:v>105.8</c:v>
                </c:pt>
                <c:pt idx="7055">
                  <c:v>105.79</c:v>
                </c:pt>
                <c:pt idx="7056">
                  <c:v>105.8</c:v>
                </c:pt>
                <c:pt idx="7057">
                  <c:v>105.81</c:v>
                </c:pt>
                <c:pt idx="7058">
                  <c:v>105.83</c:v>
                </c:pt>
                <c:pt idx="7059">
                  <c:v>105.85</c:v>
                </c:pt>
                <c:pt idx="7060">
                  <c:v>105.86</c:v>
                </c:pt>
                <c:pt idx="7061">
                  <c:v>105.87</c:v>
                </c:pt>
                <c:pt idx="7062">
                  <c:v>105.87</c:v>
                </c:pt>
                <c:pt idx="7063">
                  <c:v>105.87</c:v>
                </c:pt>
                <c:pt idx="7064">
                  <c:v>105.85</c:v>
                </c:pt>
                <c:pt idx="7065">
                  <c:v>105.84</c:v>
                </c:pt>
                <c:pt idx="7066">
                  <c:v>105.83</c:v>
                </c:pt>
                <c:pt idx="7067">
                  <c:v>105.83</c:v>
                </c:pt>
                <c:pt idx="7068">
                  <c:v>105.84</c:v>
                </c:pt>
                <c:pt idx="7069">
                  <c:v>105.85</c:v>
                </c:pt>
                <c:pt idx="7070">
                  <c:v>105.86</c:v>
                </c:pt>
                <c:pt idx="7071">
                  <c:v>105.87</c:v>
                </c:pt>
                <c:pt idx="7072">
                  <c:v>105.88</c:v>
                </c:pt>
                <c:pt idx="7073">
                  <c:v>105.89</c:v>
                </c:pt>
                <c:pt idx="7074">
                  <c:v>105.9</c:v>
                </c:pt>
                <c:pt idx="7075">
                  <c:v>105.9</c:v>
                </c:pt>
                <c:pt idx="7076">
                  <c:v>105.91</c:v>
                </c:pt>
                <c:pt idx="7077">
                  <c:v>105.91</c:v>
                </c:pt>
                <c:pt idx="7078">
                  <c:v>105.91</c:v>
                </c:pt>
                <c:pt idx="7079">
                  <c:v>105.91</c:v>
                </c:pt>
                <c:pt idx="7080">
                  <c:v>105.9</c:v>
                </c:pt>
                <c:pt idx="7081">
                  <c:v>105.88</c:v>
                </c:pt>
                <c:pt idx="7082">
                  <c:v>105.86</c:v>
                </c:pt>
                <c:pt idx="7083">
                  <c:v>105.84</c:v>
                </c:pt>
                <c:pt idx="7084">
                  <c:v>105.82</c:v>
                </c:pt>
                <c:pt idx="7085">
                  <c:v>105.81</c:v>
                </c:pt>
                <c:pt idx="7086">
                  <c:v>105.81</c:v>
                </c:pt>
                <c:pt idx="7087">
                  <c:v>105.81</c:v>
                </c:pt>
                <c:pt idx="7088">
                  <c:v>105.82</c:v>
                </c:pt>
                <c:pt idx="7089">
                  <c:v>105.83</c:v>
                </c:pt>
                <c:pt idx="7090">
                  <c:v>105.83</c:v>
                </c:pt>
                <c:pt idx="7091">
                  <c:v>105.83</c:v>
                </c:pt>
                <c:pt idx="7092">
                  <c:v>105.82</c:v>
                </c:pt>
                <c:pt idx="7093">
                  <c:v>105.8</c:v>
                </c:pt>
                <c:pt idx="7094">
                  <c:v>105.77</c:v>
                </c:pt>
                <c:pt idx="7095">
                  <c:v>105.76</c:v>
                </c:pt>
                <c:pt idx="7096">
                  <c:v>105.76</c:v>
                </c:pt>
                <c:pt idx="7097">
                  <c:v>105.76</c:v>
                </c:pt>
                <c:pt idx="7098">
                  <c:v>105.78</c:v>
                </c:pt>
                <c:pt idx="7099">
                  <c:v>105.81</c:v>
                </c:pt>
                <c:pt idx="7100">
                  <c:v>105.83</c:v>
                </c:pt>
                <c:pt idx="7101">
                  <c:v>105.84</c:v>
                </c:pt>
                <c:pt idx="7102">
                  <c:v>105.85</c:v>
                </c:pt>
                <c:pt idx="7103">
                  <c:v>105.86</c:v>
                </c:pt>
                <c:pt idx="7104">
                  <c:v>105.86</c:v>
                </c:pt>
                <c:pt idx="7105">
                  <c:v>105.86</c:v>
                </c:pt>
                <c:pt idx="7106">
                  <c:v>105.85</c:v>
                </c:pt>
                <c:pt idx="7107">
                  <c:v>105.85</c:v>
                </c:pt>
                <c:pt idx="7108">
                  <c:v>105.86</c:v>
                </c:pt>
                <c:pt idx="7109">
                  <c:v>105.86</c:v>
                </c:pt>
                <c:pt idx="7110">
                  <c:v>105.87</c:v>
                </c:pt>
                <c:pt idx="7111">
                  <c:v>105.88</c:v>
                </c:pt>
                <c:pt idx="7112">
                  <c:v>105.88</c:v>
                </c:pt>
                <c:pt idx="7113">
                  <c:v>105.88</c:v>
                </c:pt>
                <c:pt idx="7114">
                  <c:v>105.88</c:v>
                </c:pt>
                <c:pt idx="7115">
                  <c:v>105.88</c:v>
                </c:pt>
                <c:pt idx="7116">
                  <c:v>105.87</c:v>
                </c:pt>
                <c:pt idx="7117">
                  <c:v>105.87</c:v>
                </c:pt>
                <c:pt idx="7118">
                  <c:v>105.86</c:v>
                </c:pt>
                <c:pt idx="7119">
                  <c:v>105.86</c:v>
                </c:pt>
                <c:pt idx="7120">
                  <c:v>105.86</c:v>
                </c:pt>
                <c:pt idx="7121">
                  <c:v>105.86</c:v>
                </c:pt>
                <c:pt idx="7122">
                  <c:v>105.86</c:v>
                </c:pt>
                <c:pt idx="7123">
                  <c:v>105.85</c:v>
                </c:pt>
                <c:pt idx="7124">
                  <c:v>105.85</c:v>
                </c:pt>
                <c:pt idx="7125">
                  <c:v>105.84</c:v>
                </c:pt>
                <c:pt idx="7126">
                  <c:v>105.83</c:v>
                </c:pt>
                <c:pt idx="7127">
                  <c:v>105.82</c:v>
                </c:pt>
                <c:pt idx="7128">
                  <c:v>105.81</c:v>
                </c:pt>
                <c:pt idx="7129">
                  <c:v>105.8</c:v>
                </c:pt>
                <c:pt idx="7130">
                  <c:v>105.79</c:v>
                </c:pt>
                <c:pt idx="7131">
                  <c:v>105.78</c:v>
                </c:pt>
                <c:pt idx="7132">
                  <c:v>105.77</c:v>
                </c:pt>
                <c:pt idx="7133">
                  <c:v>105.77</c:v>
                </c:pt>
                <c:pt idx="7134">
                  <c:v>105.78</c:v>
                </c:pt>
                <c:pt idx="7135">
                  <c:v>105.79</c:v>
                </c:pt>
                <c:pt idx="7136">
                  <c:v>105.8</c:v>
                </c:pt>
                <c:pt idx="7137">
                  <c:v>105.81</c:v>
                </c:pt>
                <c:pt idx="7138">
                  <c:v>105.81</c:v>
                </c:pt>
                <c:pt idx="7139">
                  <c:v>105.82</c:v>
                </c:pt>
                <c:pt idx="7140">
                  <c:v>105.83</c:v>
                </c:pt>
                <c:pt idx="7141">
                  <c:v>105.83</c:v>
                </c:pt>
                <c:pt idx="7142">
                  <c:v>105.84</c:v>
                </c:pt>
                <c:pt idx="7143">
                  <c:v>105.84</c:v>
                </c:pt>
                <c:pt idx="7144">
                  <c:v>105.85</c:v>
                </c:pt>
                <c:pt idx="7145">
                  <c:v>105.86</c:v>
                </c:pt>
                <c:pt idx="7146">
                  <c:v>105.86</c:v>
                </c:pt>
                <c:pt idx="7147">
                  <c:v>105.87</c:v>
                </c:pt>
                <c:pt idx="7148">
                  <c:v>105.88</c:v>
                </c:pt>
                <c:pt idx="7149">
                  <c:v>105.88</c:v>
                </c:pt>
                <c:pt idx="7150">
                  <c:v>105.88</c:v>
                </c:pt>
                <c:pt idx="7151">
                  <c:v>105.88</c:v>
                </c:pt>
                <c:pt idx="7152">
                  <c:v>105.88</c:v>
                </c:pt>
                <c:pt idx="7153">
                  <c:v>105.88</c:v>
                </c:pt>
                <c:pt idx="7154">
                  <c:v>105.88</c:v>
                </c:pt>
                <c:pt idx="7155">
                  <c:v>105.87</c:v>
                </c:pt>
                <c:pt idx="7156">
                  <c:v>105.87</c:v>
                </c:pt>
                <c:pt idx="7157">
                  <c:v>105.85</c:v>
                </c:pt>
                <c:pt idx="7158">
                  <c:v>105.82</c:v>
                </c:pt>
                <c:pt idx="7159">
                  <c:v>105.79</c:v>
                </c:pt>
                <c:pt idx="7160">
                  <c:v>105.74</c:v>
                </c:pt>
                <c:pt idx="7161">
                  <c:v>105.7</c:v>
                </c:pt>
                <c:pt idx="7162">
                  <c:v>105.67</c:v>
                </c:pt>
                <c:pt idx="7163">
                  <c:v>105.66</c:v>
                </c:pt>
                <c:pt idx="7164">
                  <c:v>105.67</c:v>
                </c:pt>
                <c:pt idx="7165">
                  <c:v>105.7</c:v>
                </c:pt>
                <c:pt idx="7166">
                  <c:v>105.73</c:v>
                </c:pt>
                <c:pt idx="7167">
                  <c:v>105.76</c:v>
                </c:pt>
                <c:pt idx="7168">
                  <c:v>105.78</c:v>
                </c:pt>
                <c:pt idx="7169">
                  <c:v>105.81</c:v>
                </c:pt>
                <c:pt idx="7170">
                  <c:v>105.83</c:v>
                </c:pt>
                <c:pt idx="7171">
                  <c:v>105.84</c:v>
                </c:pt>
                <c:pt idx="7172">
                  <c:v>105.86</c:v>
                </c:pt>
                <c:pt idx="7173">
                  <c:v>105.87</c:v>
                </c:pt>
                <c:pt idx="7174">
                  <c:v>105.88</c:v>
                </c:pt>
                <c:pt idx="7175">
                  <c:v>105.88</c:v>
                </c:pt>
                <c:pt idx="7176">
                  <c:v>105.88</c:v>
                </c:pt>
                <c:pt idx="7177">
                  <c:v>105.88</c:v>
                </c:pt>
                <c:pt idx="7178">
                  <c:v>105.87</c:v>
                </c:pt>
                <c:pt idx="7179">
                  <c:v>105.86</c:v>
                </c:pt>
                <c:pt idx="7180">
                  <c:v>105.85</c:v>
                </c:pt>
                <c:pt idx="7181">
                  <c:v>105.83</c:v>
                </c:pt>
                <c:pt idx="7182">
                  <c:v>105.82</c:v>
                </c:pt>
                <c:pt idx="7183">
                  <c:v>105.81</c:v>
                </c:pt>
                <c:pt idx="7184">
                  <c:v>105.8</c:v>
                </c:pt>
                <c:pt idx="7185">
                  <c:v>105.79</c:v>
                </c:pt>
                <c:pt idx="7186">
                  <c:v>105.79</c:v>
                </c:pt>
                <c:pt idx="7187">
                  <c:v>105.8</c:v>
                </c:pt>
                <c:pt idx="7188">
                  <c:v>105.81</c:v>
                </c:pt>
                <c:pt idx="7189">
                  <c:v>105.83</c:v>
                </c:pt>
                <c:pt idx="7190">
                  <c:v>105.84</c:v>
                </c:pt>
                <c:pt idx="7191">
                  <c:v>105.85</c:v>
                </c:pt>
                <c:pt idx="7192">
                  <c:v>105.85</c:v>
                </c:pt>
                <c:pt idx="7193">
                  <c:v>105.84</c:v>
                </c:pt>
                <c:pt idx="7194">
                  <c:v>105.82</c:v>
                </c:pt>
                <c:pt idx="7195">
                  <c:v>105.8</c:v>
                </c:pt>
                <c:pt idx="7196">
                  <c:v>105.78</c:v>
                </c:pt>
                <c:pt idx="7197">
                  <c:v>105.77</c:v>
                </c:pt>
                <c:pt idx="7198">
                  <c:v>105.77</c:v>
                </c:pt>
                <c:pt idx="7199">
                  <c:v>105.78</c:v>
                </c:pt>
                <c:pt idx="7200">
                  <c:v>105.8</c:v>
                </c:pt>
                <c:pt idx="7201">
                  <c:v>105.81</c:v>
                </c:pt>
                <c:pt idx="7202">
                  <c:v>105.82</c:v>
                </c:pt>
                <c:pt idx="7203">
                  <c:v>105.82</c:v>
                </c:pt>
                <c:pt idx="7204">
                  <c:v>105.82</c:v>
                </c:pt>
                <c:pt idx="7205">
                  <c:v>105.82</c:v>
                </c:pt>
                <c:pt idx="7206">
                  <c:v>105.83</c:v>
                </c:pt>
                <c:pt idx="7207">
                  <c:v>105.84</c:v>
                </c:pt>
                <c:pt idx="7208">
                  <c:v>105.85</c:v>
                </c:pt>
                <c:pt idx="7209">
                  <c:v>105.86</c:v>
                </c:pt>
                <c:pt idx="7210">
                  <c:v>105.87</c:v>
                </c:pt>
                <c:pt idx="7211">
                  <c:v>105.88</c:v>
                </c:pt>
                <c:pt idx="7212">
                  <c:v>105.89</c:v>
                </c:pt>
                <c:pt idx="7213">
                  <c:v>105.89</c:v>
                </c:pt>
                <c:pt idx="7214">
                  <c:v>105.88</c:v>
                </c:pt>
                <c:pt idx="7215">
                  <c:v>105.87</c:v>
                </c:pt>
                <c:pt idx="7216">
                  <c:v>105.85</c:v>
                </c:pt>
                <c:pt idx="7217">
                  <c:v>105.84</c:v>
                </c:pt>
                <c:pt idx="7218">
                  <c:v>105.82</c:v>
                </c:pt>
                <c:pt idx="7219">
                  <c:v>105.82</c:v>
                </c:pt>
                <c:pt idx="7220">
                  <c:v>105.82</c:v>
                </c:pt>
                <c:pt idx="7221">
                  <c:v>105.82</c:v>
                </c:pt>
                <c:pt idx="7222">
                  <c:v>105.83</c:v>
                </c:pt>
                <c:pt idx="7223">
                  <c:v>105.84</c:v>
                </c:pt>
                <c:pt idx="7224">
                  <c:v>105.85</c:v>
                </c:pt>
                <c:pt idx="7225">
                  <c:v>105.85</c:v>
                </c:pt>
                <c:pt idx="7226">
                  <c:v>105.84</c:v>
                </c:pt>
                <c:pt idx="7227">
                  <c:v>105.83</c:v>
                </c:pt>
                <c:pt idx="7228">
                  <c:v>105.82</c:v>
                </c:pt>
                <c:pt idx="7229">
                  <c:v>105.81</c:v>
                </c:pt>
                <c:pt idx="7230">
                  <c:v>105.81</c:v>
                </c:pt>
                <c:pt idx="7231">
                  <c:v>105.82</c:v>
                </c:pt>
                <c:pt idx="7232">
                  <c:v>105.84</c:v>
                </c:pt>
                <c:pt idx="7233">
                  <c:v>105.85</c:v>
                </c:pt>
                <c:pt idx="7234">
                  <c:v>105.87</c:v>
                </c:pt>
                <c:pt idx="7235">
                  <c:v>105.88</c:v>
                </c:pt>
                <c:pt idx="7236">
                  <c:v>105.88</c:v>
                </c:pt>
                <c:pt idx="7237">
                  <c:v>105.88</c:v>
                </c:pt>
                <c:pt idx="7238">
                  <c:v>105.87</c:v>
                </c:pt>
                <c:pt idx="7239">
                  <c:v>105.86</c:v>
                </c:pt>
                <c:pt idx="7240">
                  <c:v>105.85</c:v>
                </c:pt>
                <c:pt idx="7241">
                  <c:v>105.83</c:v>
                </c:pt>
                <c:pt idx="7242">
                  <c:v>105.83</c:v>
                </c:pt>
                <c:pt idx="7243">
                  <c:v>105.83</c:v>
                </c:pt>
                <c:pt idx="7244">
                  <c:v>105.83</c:v>
                </c:pt>
                <c:pt idx="7245">
                  <c:v>105.84</c:v>
                </c:pt>
                <c:pt idx="7246">
                  <c:v>105.85</c:v>
                </c:pt>
                <c:pt idx="7247">
                  <c:v>105.86</c:v>
                </c:pt>
                <c:pt idx="7248">
                  <c:v>105.87</c:v>
                </c:pt>
                <c:pt idx="7249">
                  <c:v>105.88</c:v>
                </c:pt>
                <c:pt idx="7250">
                  <c:v>105.89</c:v>
                </c:pt>
                <c:pt idx="7251">
                  <c:v>105.89</c:v>
                </c:pt>
                <c:pt idx="7252">
                  <c:v>105.89</c:v>
                </c:pt>
                <c:pt idx="7253">
                  <c:v>105.88</c:v>
                </c:pt>
                <c:pt idx="7254">
                  <c:v>105.87</c:v>
                </c:pt>
                <c:pt idx="7255">
                  <c:v>105.86</c:v>
                </c:pt>
                <c:pt idx="7256">
                  <c:v>105.85</c:v>
                </c:pt>
                <c:pt idx="7257">
                  <c:v>105.84</c:v>
                </c:pt>
                <c:pt idx="7258">
                  <c:v>105.83</c:v>
                </c:pt>
                <c:pt idx="7259">
                  <c:v>105.82</c:v>
                </c:pt>
                <c:pt idx="7260">
                  <c:v>105.82</c:v>
                </c:pt>
                <c:pt idx="7261">
                  <c:v>105.82</c:v>
                </c:pt>
                <c:pt idx="7262">
                  <c:v>105.82</c:v>
                </c:pt>
                <c:pt idx="7263">
                  <c:v>105.81</c:v>
                </c:pt>
                <c:pt idx="7264">
                  <c:v>105.81</c:v>
                </c:pt>
                <c:pt idx="7265">
                  <c:v>105.8</c:v>
                </c:pt>
                <c:pt idx="7266">
                  <c:v>105.8</c:v>
                </c:pt>
                <c:pt idx="7267">
                  <c:v>105.79</c:v>
                </c:pt>
                <c:pt idx="7268">
                  <c:v>105.79</c:v>
                </c:pt>
                <c:pt idx="7269">
                  <c:v>105.8</c:v>
                </c:pt>
                <c:pt idx="7270">
                  <c:v>105.81</c:v>
                </c:pt>
                <c:pt idx="7271">
                  <c:v>105.82</c:v>
                </c:pt>
                <c:pt idx="7272">
                  <c:v>105.84</c:v>
                </c:pt>
                <c:pt idx="7273">
                  <c:v>105.85</c:v>
                </c:pt>
                <c:pt idx="7274">
                  <c:v>105.86</c:v>
                </c:pt>
                <c:pt idx="7275">
                  <c:v>105.87</c:v>
                </c:pt>
                <c:pt idx="7276">
                  <c:v>105.88</c:v>
                </c:pt>
                <c:pt idx="7277">
                  <c:v>105.89</c:v>
                </c:pt>
                <c:pt idx="7278">
                  <c:v>105.89</c:v>
                </c:pt>
                <c:pt idx="7279">
                  <c:v>105.89</c:v>
                </c:pt>
                <c:pt idx="7280">
                  <c:v>105.89</c:v>
                </c:pt>
                <c:pt idx="7281">
                  <c:v>105.89</c:v>
                </c:pt>
                <c:pt idx="7282">
                  <c:v>105.89</c:v>
                </c:pt>
                <c:pt idx="7283">
                  <c:v>105.89</c:v>
                </c:pt>
                <c:pt idx="7284">
                  <c:v>105.89</c:v>
                </c:pt>
                <c:pt idx="7285">
                  <c:v>105.89</c:v>
                </c:pt>
                <c:pt idx="7286">
                  <c:v>105.89</c:v>
                </c:pt>
                <c:pt idx="7287">
                  <c:v>105.89</c:v>
                </c:pt>
                <c:pt idx="7288">
                  <c:v>105.9</c:v>
                </c:pt>
                <c:pt idx="7289">
                  <c:v>105.89</c:v>
                </c:pt>
                <c:pt idx="7290">
                  <c:v>105.89</c:v>
                </c:pt>
                <c:pt idx="7291">
                  <c:v>105.88</c:v>
                </c:pt>
                <c:pt idx="7292">
                  <c:v>105.88</c:v>
                </c:pt>
                <c:pt idx="7293">
                  <c:v>105.87</c:v>
                </c:pt>
                <c:pt idx="7294">
                  <c:v>105.87</c:v>
                </c:pt>
                <c:pt idx="7295">
                  <c:v>105.87</c:v>
                </c:pt>
                <c:pt idx="7296">
                  <c:v>105.87</c:v>
                </c:pt>
                <c:pt idx="7297">
                  <c:v>105.87</c:v>
                </c:pt>
                <c:pt idx="7298">
                  <c:v>105.87</c:v>
                </c:pt>
                <c:pt idx="7299">
                  <c:v>105.87</c:v>
                </c:pt>
                <c:pt idx="7300">
                  <c:v>105.87</c:v>
                </c:pt>
                <c:pt idx="7301">
                  <c:v>105.87</c:v>
                </c:pt>
                <c:pt idx="7302">
                  <c:v>105.88</c:v>
                </c:pt>
                <c:pt idx="7303">
                  <c:v>105.88</c:v>
                </c:pt>
                <c:pt idx="7304">
                  <c:v>105.88</c:v>
                </c:pt>
                <c:pt idx="7305">
                  <c:v>105.88</c:v>
                </c:pt>
                <c:pt idx="7306">
                  <c:v>105.87</c:v>
                </c:pt>
                <c:pt idx="7307">
                  <c:v>105.87</c:v>
                </c:pt>
                <c:pt idx="7308">
                  <c:v>105.86</c:v>
                </c:pt>
                <c:pt idx="7309">
                  <c:v>105.86</c:v>
                </c:pt>
                <c:pt idx="7310">
                  <c:v>105.86</c:v>
                </c:pt>
                <c:pt idx="7311">
                  <c:v>105.86</c:v>
                </c:pt>
                <c:pt idx="7312">
                  <c:v>105.86</c:v>
                </c:pt>
                <c:pt idx="7313">
                  <c:v>105.87</c:v>
                </c:pt>
                <c:pt idx="7314">
                  <c:v>105.87</c:v>
                </c:pt>
                <c:pt idx="7315">
                  <c:v>105.88</c:v>
                </c:pt>
                <c:pt idx="7316">
                  <c:v>105.88</c:v>
                </c:pt>
                <c:pt idx="7317">
                  <c:v>105.88</c:v>
                </c:pt>
                <c:pt idx="7318">
                  <c:v>105.88</c:v>
                </c:pt>
                <c:pt idx="7319">
                  <c:v>105.87</c:v>
                </c:pt>
                <c:pt idx="7320">
                  <c:v>105.87</c:v>
                </c:pt>
                <c:pt idx="7321">
                  <c:v>105.86</c:v>
                </c:pt>
                <c:pt idx="7322">
                  <c:v>105.86</c:v>
                </c:pt>
                <c:pt idx="7323">
                  <c:v>105.85</c:v>
                </c:pt>
                <c:pt idx="7324">
                  <c:v>105.85</c:v>
                </c:pt>
                <c:pt idx="7325">
                  <c:v>105.85</c:v>
                </c:pt>
                <c:pt idx="7326">
                  <c:v>105.85</c:v>
                </c:pt>
                <c:pt idx="7327">
                  <c:v>105.85</c:v>
                </c:pt>
                <c:pt idx="7328">
                  <c:v>105.85</c:v>
                </c:pt>
                <c:pt idx="7329">
                  <c:v>105.86</c:v>
                </c:pt>
                <c:pt idx="7330">
                  <c:v>105.87</c:v>
                </c:pt>
                <c:pt idx="7331">
                  <c:v>105.88</c:v>
                </c:pt>
                <c:pt idx="7332">
                  <c:v>105.88</c:v>
                </c:pt>
                <c:pt idx="7333">
                  <c:v>105.89</c:v>
                </c:pt>
                <c:pt idx="7334">
                  <c:v>105.89</c:v>
                </c:pt>
                <c:pt idx="7335">
                  <c:v>105.9</c:v>
                </c:pt>
                <c:pt idx="7336">
                  <c:v>105.9</c:v>
                </c:pt>
                <c:pt idx="7337">
                  <c:v>105.9</c:v>
                </c:pt>
                <c:pt idx="7338">
                  <c:v>105.9</c:v>
                </c:pt>
                <c:pt idx="7339">
                  <c:v>105.89</c:v>
                </c:pt>
                <c:pt idx="7340">
                  <c:v>105.89</c:v>
                </c:pt>
                <c:pt idx="7341">
                  <c:v>105.89</c:v>
                </c:pt>
                <c:pt idx="7342">
                  <c:v>105.89</c:v>
                </c:pt>
                <c:pt idx="7343">
                  <c:v>105.89</c:v>
                </c:pt>
                <c:pt idx="7344">
                  <c:v>105.88</c:v>
                </c:pt>
                <c:pt idx="7345">
                  <c:v>105.87</c:v>
                </c:pt>
                <c:pt idx="7346">
                  <c:v>105.87</c:v>
                </c:pt>
                <c:pt idx="7347">
                  <c:v>105.86</c:v>
                </c:pt>
                <c:pt idx="7348">
                  <c:v>105.86</c:v>
                </c:pt>
                <c:pt idx="7349">
                  <c:v>105.86</c:v>
                </c:pt>
                <c:pt idx="7350">
                  <c:v>105.86</c:v>
                </c:pt>
                <c:pt idx="7351">
                  <c:v>105.87</c:v>
                </c:pt>
                <c:pt idx="7352">
                  <c:v>105.87</c:v>
                </c:pt>
                <c:pt idx="7353">
                  <c:v>105.88</c:v>
                </c:pt>
                <c:pt idx="7354">
                  <c:v>105.88</c:v>
                </c:pt>
                <c:pt idx="7355">
                  <c:v>105.88</c:v>
                </c:pt>
                <c:pt idx="7356">
                  <c:v>105.87</c:v>
                </c:pt>
                <c:pt idx="7357">
                  <c:v>105.87</c:v>
                </c:pt>
                <c:pt idx="7358">
                  <c:v>105.86</c:v>
                </c:pt>
                <c:pt idx="7359">
                  <c:v>105.86</c:v>
                </c:pt>
                <c:pt idx="7360">
                  <c:v>105.86</c:v>
                </c:pt>
                <c:pt idx="7361">
                  <c:v>105.86</c:v>
                </c:pt>
                <c:pt idx="7362">
                  <c:v>105.86</c:v>
                </c:pt>
                <c:pt idx="7363">
                  <c:v>105.86</c:v>
                </c:pt>
                <c:pt idx="7364">
                  <c:v>105.86</c:v>
                </c:pt>
                <c:pt idx="7365">
                  <c:v>105.87</c:v>
                </c:pt>
                <c:pt idx="7366">
                  <c:v>105.87</c:v>
                </c:pt>
                <c:pt idx="7367">
                  <c:v>105.88</c:v>
                </c:pt>
                <c:pt idx="7368">
                  <c:v>105.88</c:v>
                </c:pt>
                <c:pt idx="7369">
                  <c:v>105.88</c:v>
                </c:pt>
                <c:pt idx="7370">
                  <c:v>105.89</c:v>
                </c:pt>
                <c:pt idx="7371">
                  <c:v>105.89</c:v>
                </c:pt>
                <c:pt idx="7372">
                  <c:v>105.89</c:v>
                </c:pt>
                <c:pt idx="7373">
                  <c:v>105.89</c:v>
                </c:pt>
                <c:pt idx="7374">
                  <c:v>105.88</c:v>
                </c:pt>
                <c:pt idx="7375">
                  <c:v>105.88</c:v>
                </c:pt>
                <c:pt idx="7376">
                  <c:v>105.88</c:v>
                </c:pt>
                <c:pt idx="7377">
                  <c:v>105.88</c:v>
                </c:pt>
                <c:pt idx="7378">
                  <c:v>105.88</c:v>
                </c:pt>
                <c:pt idx="7379">
                  <c:v>105.88</c:v>
                </c:pt>
                <c:pt idx="7380">
                  <c:v>105.88</c:v>
                </c:pt>
                <c:pt idx="7381">
                  <c:v>105.88</c:v>
                </c:pt>
                <c:pt idx="7382">
                  <c:v>105.88</c:v>
                </c:pt>
                <c:pt idx="7383">
                  <c:v>105.88</c:v>
                </c:pt>
                <c:pt idx="7384">
                  <c:v>105.88</c:v>
                </c:pt>
                <c:pt idx="7385">
                  <c:v>105.88</c:v>
                </c:pt>
                <c:pt idx="7386">
                  <c:v>105.88</c:v>
                </c:pt>
                <c:pt idx="7387">
                  <c:v>105.88</c:v>
                </c:pt>
                <c:pt idx="7388">
                  <c:v>105.88</c:v>
                </c:pt>
                <c:pt idx="7389">
                  <c:v>105.88</c:v>
                </c:pt>
                <c:pt idx="7390">
                  <c:v>105.88</c:v>
                </c:pt>
                <c:pt idx="7391">
                  <c:v>105.88</c:v>
                </c:pt>
                <c:pt idx="7392">
                  <c:v>105.88</c:v>
                </c:pt>
                <c:pt idx="7393">
                  <c:v>105.89</c:v>
                </c:pt>
                <c:pt idx="7394">
                  <c:v>105.89</c:v>
                </c:pt>
                <c:pt idx="7395">
                  <c:v>105.89</c:v>
                </c:pt>
                <c:pt idx="7396">
                  <c:v>105.89</c:v>
                </c:pt>
                <c:pt idx="7397">
                  <c:v>105.89</c:v>
                </c:pt>
                <c:pt idx="7398">
                  <c:v>105.89</c:v>
                </c:pt>
                <c:pt idx="7399">
                  <c:v>105.88</c:v>
                </c:pt>
                <c:pt idx="7400">
                  <c:v>105.88</c:v>
                </c:pt>
                <c:pt idx="7401">
                  <c:v>105.88</c:v>
                </c:pt>
                <c:pt idx="7402">
                  <c:v>105.88</c:v>
                </c:pt>
                <c:pt idx="7403">
                  <c:v>105.88</c:v>
                </c:pt>
                <c:pt idx="7404">
                  <c:v>105.88</c:v>
                </c:pt>
                <c:pt idx="7405">
                  <c:v>105.88</c:v>
                </c:pt>
                <c:pt idx="7406">
                  <c:v>105.88</c:v>
                </c:pt>
                <c:pt idx="7407">
                  <c:v>105.89</c:v>
                </c:pt>
                <c:pt idx="7408">
                  <c:v>105.89</c:v>
                </c:pt>
                <c:pt idx="7409">
                  <c:v>105.89</c:v>
                </c:pt>
                <c:pt idx="7410">
                  <c:v>105.88</c:v>
                </c:pt>
                <c:pt idx="7411">
                  <c:v>105.88</c:v>
                </c:pt>
                <c:pt idx="7412">
                  <c:v>105.88</c:v>
                </c:pt>
                <c:pt idx="7413">
                  <c:v>105.88</c:v>
                </c:pt>
                <c:pt idx="7414">
                  <c:v>105.87</c:v>
                </c:pt>
                <c:pt idx="7415">
                  <c:v>105.87</c:v>
                </c:pt>
                <c:pt idx="7416">
                  <c:v>105.87</c:v>
                </c:pt>
                <c:pt idx="7417">
                  <c:v>105.87</c:v>
                </c:pt>
                <c:pt idx="7418">
                  <c:v>105.87</c:v>
                </c:pt>
                <c:pt idx="7419">
                  <c:v>105.87</c:v>
                </c:pt>
                <c:pt idx="7420">
                  <c:v>105.88</c:v>
                </c:pt>
                <c:pt idx="7421">
                  <c:v>105.88</c:v>
                </c:pt>
                <c:pt idx="7422">
                  <c:v>105.88</c:v>
                </c:pt>
                <c:pt idx="7423">
                  <c:v>105.88</c:v>
                </c:pt>
                <c:pt idx="7424">
                  <c:v>105.88</c:v>
                </c:pt>
                <c:pt idx="7425">
                  <c:v>105.88</c:v>
                </c:pt>
                <c:pt idx="7426">
                  <c:v>105.88</c:v>
                </c:pt>
                <c:pt idx="7427">
                  <c:v>105.88</c:v>
                </c:pt>
                <c:pt idx="7428">
                  <c:v>105.88</c:v>
                </c:pt>
                <c:pt idx="7429">
                  <c:v>105.88</c:v>
                </c:pt>
                <c:pt idx="7430">
                  <c:v>105.88</c:v>
                </c:pt>
                <c:pt idx="7431">
                  <c:v>105.88</c:v>
                </c:pt>
                <c:pt idx="7432">
                  <c:v>105.88</c:v>
                </c:pt>
                <c:pt idx="7433">
                  <c:v>105.88</c:v>
                </c:pt>
                <c:pt idx="7434">
                  <c:v>105.88</c:v>
                </c:pt>
                <c:pt idx="7435">
                  <c:v>105.88</c:v>
                </c:pt>
                <c:pt idx="7436">
                  <c:v>105.88</c:v>
                </c:pt>
                <c:pt idx="7437">
                  <c:v>105.88</c:v>
                </c:pt>
                <c:pt idx="7438">
                  <c:v>105.88</c:v>
                </c:pt>
                <c:pt idx="7439">
                  <c:v>105.88</c:v>
                </c:pt>
                <c:pt idx="7440">
                  <c:v>105.88</c:v>
                </c:pt>
                <c:pt idx="7441">
                  <c:v>105.88</c:v>
                </c:pt>
                <c:pt idx="7442">
                  <c:v>105.88</c:v>
                </c:pt>
                <c:pt idx="7443">
                  <c:v>105.87</c:v>
                </c:pt>
                <c:pt idx="7444">
                  <c:v>105.87</c:v>
                </c:pt>
                <c:pt idx="7445">
                  <c:v>105.87</c:v>
                </c:pt>
                <c:pt idx="7446">
                  <c:v>105.87</c:v>
                </c:pt>
                <c:pt idx="7447">
                  <c:v>105.87</c:v>
                </c:pt>
                <c:pt idx="7448">
                  <c:v>105.87</c:v>
                </c:pt>
                <c:pt idx="7449">
                  <c:v>105.87</c:v>
                </c:pt>
                <c:pt idx="7450">
                  <c:v>105.87</c:v>
                </c:pt>
                <c:pt idx="7451">
                  <c:v>105.88</c:v>
                </c:pt>
                <c:pt idx="7452">
                  <c:v>105.88</c:v>
                </c:pt>
                <c:pt idx="7453">
                  <c:v>105.88</c:v>
                </c:pt>
                <c:pt idx="7454">
                  <c:v>105.88</c:v>
                </c:pt>
                <c:pt idx="7455">
                  <c:v>105.87</c:v>
                </c:pt>
                <c:pt idx="7456">
                  <c:v>105.87</c:v>
                </c:pt>
                <c:pt idx="7457">
                  <c:v>105.87</c:v>
                </c:pt>
                <c:pt idx="7458">
                  <c:v>105.88</c:v>
                </c:pt>
                <c:pt idx="7459">
                  <c:v>105.88</c:v>
                </c:pt>
                <c:pt idx="7460">
                  <c:v>105.88</c:v>
                </c:pt>
                <c:pt idx="7461">
                  <c:v>105.88</c:v>
                </c:pt>
                <c:pt idx="7462">
                  <c:v>105.88</c:v>
                </c:pt>
                <c:pt idx="7463">
                  <c:v>105.88</c:v>
                </c:pt>
                <c:pt idx="7464">
                  <c:v>105.88</c:v>
                </c:pt>
                <c:pt idx="7465">
                  <c:v>105.88</c:v>
                </c:pt>
                <c:pt idx="7466">
                  <c:v>105.88</c:v>
                </c:pt>
              </c:numCache>
            </c:numRef>
          </c:yVal>
          <c:smooth val="1"/>
          <c:extLst>
            <c:ext xmlns:c16="http://schemas.microsoft.com/office/drawing/2014/chart" uri="{C3380CC4-5D6E-409C-BE32-E72D297353CC}">
              <c16:uniqueId val="{00000001-7961-6F4F-9E77-03D72CBE5636}"/>
            </c:ext>
          </c:extLst>
        </c:ser>
        <c:dLbls>
          <c:showLegendKey val="0"/>
          <c:showVal val="0"/>
          <c:showCatName val="0"/>
          <c:showSerName val="0"/>
          <c:showPercent val="0"/>
          <c:showBubbleSize val="0"/>
        </c:dLbls>
        <c:axId val="983340128"/>
        <c:axId val="1664885136"/>
      </c:scatterChart>
      <c:valAx>
        <c:axId val="983340128"/>
        <c:scaling>
          <c:orientation val="maxMin"/>
          <c:max val="4000"/>
          <c:min val="500"/>
        </c:scaling>
        <c:delete val="0"/>
        <c:axPos val="b"/>
        <c:title>
          <c:tx>
            <c:rich>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a:t>Wavenumbers (cm</a:t>
                </a:r>
                <a:r>
                  <a:rPr lang="en-US" sz="2000" baseline="30000"/>
                  <a:t>−1</a:t>
                </a:r>
                <a:r>
                  <a:rPr lang="en-US" sz="2000" baseline="0"/>
                  <a:t>)</a:t>
                </a:r>
                <a:endParaRPr lang="en-US" sz="2000"/>
              </a:p>
            </c:rich>
          </c:tx>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1664885136"/>
        <c:crosses val="autoZero"/>
        <c:crossBetween val="midCat"/>
      </c:valAx>
      <c:valAx>
        <c:axId val="1664885136"/>
        <c:scaling>
          <c:orientation val="minMax"/>
          <c:max val="108"/>
          <c:min val="84.5"/>
        </c:scaling>
        <c:delete val="1"/>
        <c:axPos val="r"/>
        <c:numFmt formatCode="0" sourceLinked="0"/>
        <c:majorTickMark val="out"/>
        <c:minorTickMark val="none"/>
        <c:tickLblPos val="nextTo"/>
        <c:crossAx val="983340128"/>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0.60624</cdr:x>
      <cdr:y>0.25043</cdr:y>
    </cdr:from>
    <cdr:to>
      <cdr:x>0.62624</cdr:x>
      <cdr:y>0.26562</cdr:y>
    </cdr:to>
    <cdr:cxnSp macro="">
      <cdr:nvCxnSpPr>
        <cdr:cNvPr id="3" name="Straight Connector 2">
          <a:extLst xmlns:a="http://schemas.openxmlformats.org/drawingml/2006/main">
            <a:ext uri="{FF2B5EF4-FFF2-40B4-BE49-F238E27FC236}">
              <a16:creationId xmlns:a16="http://schemas.microsoft.com/office/drawing/2014/main" id="{ED15AA69-4471-8A46-B6A4-B746ED3759F9}"/>
            </a:ext>
          </a:extLst>
        </cdr:cNvPr>
        <cdr:cNvCxnSpPr/>
      </cdr:nvCxnSpPr>
      <cdr:spPr>
        <a:xfrm xmlns:a="http://schemas.openxmlformats.org/drawingml/2006/main" flipH="1">
          <a:off x="9239251" y="1738056"/>
          <a:ext cx="304800" cy="105404"/>
        </a:xfrm>
        <a:prstGeom xmlns:a="http://schemas.openxmlformats.org/drawingml/2006/main" prst="line">
          <a:avLst/>
        </a:prstGeom>
        <a:ln xmlns:a="http://schemas.openxmlformats.org/drawingml/2006/main"/>
      </cdr:spPr>
      <cdr:style>
        <a:lnRef xmlns:a="http://schemas.openxmlformats.org/drawingml/2006/main" idx="1">
          <a:schemeClr val="dk1"/>
        </a:lnRef>
        <a:fillRef xmlns:a="http://schemas.openxmlformats.org/drawingml/2006/main" idx="0">
          <a:schemeClr val="dk1"/>
        </a:fillRef>
        <a:effectRef xmlns:a="http://schemas.openxmlformats.org/drawingml/2006/main" idx="0">
          <a:schemeClr val="dk1"/>
        </a:effectRef>
        <a:fontRef xmlns:a="http://schemas.openxmlformats.org/drawingml/2006/main" idx="minor">
          <a:schemeClr val="tx1"/>
        </a:fontRef>
      </cdr:style>
    </cdr:cxnSp>
  </cdr:relSizeAnchor>
  <cdr:relSizeAnchor xmlns:cdr="http://schemas.openxmlformats.org/drawingml/2006/chartDrawing">
    <cdr:from>
      <cdr:x>0.74124</cdr:x>
      <cdr:y>0.79348</cdr:y>
    </cdr:from>
    <cdr:to>
      <cdr:x>0.83177</cdr:x>
      <cdr:y>0.85261</cdr:y>
    </cdr:to>
    <cdr:sp macro="" textlink="">
      <cdr:nvSpPr>
        <cdr:cNvPr id="4" name="TextBox 3">
          <a:extLst xmlns:a="http://schemas.openxmlformats.org/drawingml/2006/main">
            <a:ext uri="{FF2B5EF4-FFF2-40B4-BE49-F238E27FC236}">
              <a16:creationId xmlns:a16="http://schemas.microsoft.com/office/drawing/2014/main" id="{5BF37F3B-4FE9-714B-9953-E3D5B5B28541}"/>
            </a:ext>
          </a:extLst>
        </cdr:cNvPr>
        <cdr:cNvSpPr txBox="1"/>
      </cdr:nvSpPr>
      <cdr:spPr>
        <a:xfrm xmlns:a="http://schemas.openxmlformats.org/drawingml/2006/main">
          <a:off x="11296651" y="5506912"/>
          <a:ext cx="1379697" cy="410369"/>
        </a:xfrm>
        <a:prstGeom xmlns:a="http://schemas.openxmlformats.org/drawingml/2006/main" prst="rect">
          <a:avLst/>
        </a:prstGeom>
        <a:noFill xmlns:a="http://schemas.openxmlformats.org/drawingml/2006/main"/>
        <a:ln xmlns:a="http://schemas.openxmlformats.org/drawingml/2006/main" w="12700" cap="flat">
          <a:noFill/>
          <a:miter lim="400000"/>
        </a:ln>
        <a:effectLst xmlns:a="http://schemas.openxmlformats.org/drawingml/2006/main"/>
        <a:sp3d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none"/>
      </cdr:style>
      <cdr:txBody>
        <a:bodyPr xmlns:a="http://schemas.openxmlformats.org/drawingml/2006/main" rot="0" spcFirstLastPara="1" vertOverflow="clip" horzOverflow="overflow" vert="horz" wrap="square" lIns="50800" tIns="50800" rIns="50800" bIns="50800" numCol="1" spcCol="38100" rtlCol="0" anchor="t">
          <a:spAutoFit/>
        </a:bodyPr>
        <a:lstStyle xmlns:a="http://schemas.openxmlformats.org/drawingml/2006/main"/>
        <a:p xmlns:a="http://schemas.openxmlformats.org/drawingml/2006/main">
          <a:pPr marL="0" marR="0" indent="0" algn="l" defTabSz="457200" rtl="0" fontAlgn="auto" latinLnBrk="0" hangingPunct="0">
            <a:lnSpc>
              <a:spcPct val="100000"/>
            </a:lnSpc>
            <a:spcBef>
              <a:spcPts val="0"/>
            </a:spcBef>
            <a:spcAft>
              <a:spcPts val="0"/>
            </a:spcAft>
            <a:buClrTx/>
            <a:buSzTx/>
            <a:buFontTx/>
            <a:buNone/>
            <a:tabLst/>
          </a:pPr>
          <a:r>
            <a:rPr kumimoji="0" lang="en-US" sz="2000" b="0" i="0" u="none" strike="noStrike" cap="none" spc="0" normalizeH="0" baseline="0" dirty="0">
              <a:ln>
                <a:noFill/>
              </a:ln>
              <a:solidFill>
                <a:srgbClr val="000000"/>
              </a:solidFill>
              <a:effectLst/>
              <a:uFillTx/>
              <a:latin typeface="+mn-lt"/>
              <a:ea typeface="+mn-ea"/>
              <a:cs typeface="+mn-cs"/>
              <a:sym typeface="Helvetica Neue"/>
            </a:rPr>
            <a:t>1390</a:t>
          </a:r>
        </a:p>
      </cdr:txBody>
    </cdr:sp>
  </cdr:relSizeAnchor>
  <cdr:relSizeAnchor xmlns:cdr="http://schemas.openxmlformats.org/drawingml/2006/chartDrawing">
    <cdr:from>
      <cdr:x>0.32625</cdr:x>
      <cdr:y>0.45875</cdr:y>
    </cdr:from>
    <cdr:to>
      <cdr:x>0.42255</cdr:x>
      <cdr:y>0.51788</cdr:y>
    </cdr:to>
    <cdr:sp macro="" textlink="">
      <cdr:nvSpPr>
        <cdr:cNvPr id="5" name="TextBox 1">
          <a:extLst xmlns:a="http://schemas.openxmlformats.org/drawingml/2006/main">
            <a:ext uri="{FF2B5EF4-FFF2-40B4-BE49-F238E27FC236}">
              <a16:creationId xmlns:a16="http://schemas.microsoft.com/office/drawing/2014/main" id="{8CEBB5E3-FAAC-DF47-B16E-7F66A1D9C5DC}"/>
            </a:ext>
          </a:extLst>
        </cdr:cNvPr>
        <cdr:cNvSpPr txBox="1"/>
      </cdr:nvSpPr>
      <cdr:spPr>
        <a:xfrm xmlns:a="http://schemas.openxmlformats.org/drawingml/2006/main">
          <a:off x="4972051" y="3183832"/>
          <a:ext cx="1467632" cy="410369"/>
        </a:xfrm>
        <a:prstGeom xmlns:a="http://schemas.openxmlformats.org/drawingml/2006/main" prst="rect">
          <a:avLst/>
        </a:prstGeom>
        <a:noFill xmlns:a="http://schemas.openxmlformats.org/drawingml/2006/main"/>
        <a:ln xmlns:a="http://schemas.openxmlformats.org/drawingml/2006/main" w="12700" cap="flat">
          <a:noFill/>
          <a:miter lim="400000"/>
        </a:ln>
        <a:effectLst xmlns:a="http://schemas.openxmlformats.org/drawingml/2006/main"/>
        <a:sp3d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none"/>
      </cdr:style>
      <cdr:txBody>
        <a:bodyPr xmlns:a="http://schemas.openxmlformats.org/drawingml/2006/main" rot="0" spcFirstLastPara="1" vert="horz" wrap="square" lIns="50800" tIns="50800" rIns="50800" bIns="50800" numCol="1" spcCol="38100" rtlCol="0" anchor="t">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indent="0" algn="l" defTabSz="457200" rtl="0" fontAlgn="auto" latinLnBrk="0" hangingPunct="0">
            <a:lnSpc>
              <a:spcPct val="100000"/>
            </a:lnSpc>
            <a:spcBef>
              <a:spcPts val="0"/>
            </a:spcBef>
            <a:spcAft>
              <a:spcPts val="0"/>
            </a:spcAft>
            <a:buClrTx/>
            <a:buSzTx/>
            <a:buFontTx/>
            <a:buNone/>
            <a:tabLst/>
          </a:pPr>
          <a:r>
            <a:rPr kumimoji="0" lang="en-US" sz="2000" b="0" i="0" u="none" strike="noStrike" cap="none" spc="0" normalizeH="0" baseline="0" dirty="0">
              <a:ln>
                <a:noFill/>
              </a:ln>
              <a:solidFill>
                <a:srgbClr val="000000"/>
              </a:solidFill>
              <a:effectLst/>
              <a:uFillTx/>
              <a:latin typeface="+mn-lt"/>
              <a:ea typeface="+mn-ea"/>
              <a:cs typeface="+mn-cs"/>
              <a:sym typeface="Helvetica Neue"/>
            </a:rPr>
            <a:t>2888</a:t>
          </a:r>
        </a:p>
      </cdr:txBody>
    </cdr:sp>
  </cdr:relSizeAnchor>
  <cdr:relSizeAnchor xmlns:cdr="http://schemas.openxmlformats.org/drawingml/2006/chartDrawing">
    <cdr:from>
      <cdr:x>0.27625</cdr:x>
      <cdr:y>0.64233</cdr:y>
    </cdr:from>
    <cdr:to>
      <cdr:x>0.36761</cdr:x>
      <cdr:y>0.70146</cdr:y>
    </cdr:to>
    <cdr:sp macro="" textlink="">
      <cdr:nvSpPr>
        <cdr:cNvPr id="6" name="TextBox 1">
          <a:extLst xmlns:a="http://schemas.openxmlformats.org/drawingml/2006/main">
            <a:ext uri="{FF2B5EF4-FFF2-40B4-BE49-F238E27FC236}">
              <a16:creationId xmlns:a16="http://schemas.microsoft.com/office/drawing/2014/main" id="{6183619D-6F51-FB41-A31D-8B3B7589E3C3}"/>
            </a:ext>
          </a:extLst>
        </cdr:cNvPr>
        <cdr:cNvSpPr txBox="1"/>
      </cdr:nvSpPr>
      <cdr:spPr>
        <a:xfrm xmlns:a="http://schemas.openxmlformats.org/drawingml/2006/main">
          <a:off x="4210051" y="4457872"/>
          <a:ext cx="1392346" cy="410369"/>
        </a:xfrm>
        <a:prstGeom xmlns:a="http://schemas.openxmlformats.org/drawingml/2006/main" prst="rect">
          <a:avLst/>
        </a:prstGeom>
        <a:noFill xmlns:a="http://schemas.openxmlformats.org/drawingml/2006/main"/>
        <a:ln xmlns:a="http://schemas.openxmlformats.org/drawingml/2006/main" w="12700" cap="flat">
          <a:noFill/>
          <a:miter lim="400000"/>
        </a:ln>
        <a:effectLst xmlns:a="http://schemas.openxmlformats.org/drawingml/2006/main"/>
        <a:sp3d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none"/>
      </cdr:style>
      <cdr:txBody>
        <a:bodyPr xmlns:a="http://schemas.openxmlformats.org/drawingml/2006/main" rot="0" spcFirstLastPara="1" vert="horz" wrap="square" lIns="50800" tIns="50800" rIns="50800" bIns="50800" numCol="1" spcCol="38100" rtlCol="0" anchor="t">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indent="0" algn="l" defTabSz="457200" rtl="0" fontAlgn="auto" latinLnBrk="0" hangingPunct="0">
            <a:lnSpc>
              <a:spcPct val="100000"/>
            </a:lnSpc>
            <a:spcBef>
              <a:spcPts val="0"/>
            </a:spcBef>
            <a:spcAft>
              <a:spcPts val="0"/>
            </a:spcAft>
            <a:buClrTx/>
            <a:buSzTx/>
            <a:buFontTx/>
            <a:buNone/>
            <a:tabLst/>
          </a:pPr>
          <a:r>
            <a:rPr kumimoji="0" lang="en-US" sz="2000" b="0" i="0" u="none" strike="noStrike" cap="none" spc="0" normalizeH="0" baseline="0" dirty="0">
              <a:ln>
                <a:noFill/>
              </a:ln>
              <a:solidFill>
                <a:srgbClr val="000000"/>
              </a:solidFill>
              <a:effectLst/>
              <a:uFillTx/>
              <a:latin typeface="+mn-lt"/>
              <a:ea typeface="+mn-ea"/>
              <a:cs typeface="+mn-cs"/>
              <a:sym typeface="Helvetica Neue"/>
            </a:rPr>
            <a:t>2980</a:t>
          </a:r>
        </a:p>
      </cdr:txBody>
    </cdr:sp>
  </cdr:relSizeAnchor>
  <cdr:relSizeAnchor xmlns:cdr="http://schemas.openxmlformats.org/drawingml/2006/chartDrawing">
    <cdr:from>
      <cdr:x>0.63624</cdr:x>
      <cdr:y>0.80931</cdr:y>
    </cdr:from>
    <cdr:to>
      <cdr:x>0.71608</cdr:x>
      <cdr:y>0.86844</cdr:y>
    </cdr:to>
    <cdr:sp macro="" textlink="">
      <cdr:nvSpPr>
        <cdr:cNvPr id="7" name="TextBox 1">
          <a:extLst xmlns:a="http://schemas.openxmlformats.org/drawingml/2006/main">
            <a:ext uri="{FF2B5EF4-FFF2-40B4-BE49-F238E27FC236}">
              <a16:creationId xmlns:a16="http://schemas.microsoft.com/office/drawing/2014/main" id="{D5702A68-CBB4-5643-9597-A0438325B01A}"/>
            </a:ext>
          </a:extLst>
        </cdr:cNvPr>
        <cdr:cNvSpPr txBox="1"/>
      </cdr:nvSpPr>
      <cdr:spPr>
        <a:xfrm xmlns:a="http://schemas.openxmlformats.org/drawingml/2006/main">
          <a:off x="9696451" y="5616746"/>
          <a:ext cx="1216778" cy="410369"/>
        </a:xfrm>
        <a:prstGeom xmlns:a="http://schemas.openxmlformats.org/drawingml/2006/main" prst="rect">
          <a:avLst/>
        </a:prstGeom>
        <a:noFill xmlns:a="http://schemas.openxmlformats.org/drawingml/2006/main"/>
        <a:ln xmlns:a="http://schemas.openxmlformats.org/drawingml/2006/main" w="12700" cap="flat">
          <a:noFill/>
          <a:miter lim="400000"/>
        </a:ln>
        <a:effectLst xmlns:a="http://schemas.openxmlformats.org/drawingml/2006/main"/>
        <a:sp3d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none"/>
      </cdr:style>
      <cdr:txBody>
        <a:bodyPr xmlns:a="http://schemas.openxmlformats.org/drawingml/2006/main" rot="0" spcFirstLastPara="1" vert="horz" wrap="square" lIns="50800" tIns="50800" rIns="50800" bIns="50800" numCol="1" spcCol="38100" rtlCol="0" anchor="t">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indent="0" algn="l" defTabSz="457200" rtl="0" fontAlgn="auto" latinLnBrk="0" hangingPunct="0">
            <a:lnSpc>
              <a:spcPct val="100000"/>
            </a:lnSpc>
            <a:spcBef>
              <a:spcPts val="0"/>
            </a:spcBef>
            <a:spcAft>
              <a:spcPts val="0"/>
            </a:spcAft>
            <a:buClrTx/>
            <a:buSzTx/>
            <a:buFontTx/>
            <a:buNone/>
            <a:tabLst/>
          </a:pPr>
          <a:r>
            <a:rPr kumimoji="0" lang="en-US" sz="2000" b="0" i="0" u="none" strike="noStrike" cap="none" spc="0" normalizeH="0" baseline="0" dirty="0">
              <a:ln>
                <a:noFill/>
              </a:ln>
              <a:solidFill>
                <a:srgbClr val="000000"/>
              </a:solidFill>
              <a:effectLst/>
              <a:uFillTx/>
              <a:latin typeface="+mn-lt"/>
              <a:ea typeface="+mn-ea"/>
              <a:cs typeface="+mn-cs"/>
              <a:sym typeface="Helvetica Neue"/>
            </a:rPr>
            <a:t>1556</a:t>
          </a:r>
        </a:p>
      </cdr:txBody>
    </cdr:sp>
  </cdr:relSizeAnchor>
  <cdr:relSizeAnchor xmlns:cdr="http://schemas.openxmlformats.org/drawingml/2006/chartDrawing">
    <cdr:from>
      <cdr:x>0.65124</cdr:x>
      <cdr:y>0.32842</cdr:y>
    </cdr:from>
    <cdr:to>
      <cdr:x>0.73931</cdr:x>
      <cdr:y>0.38755</cdr:y>
    </cdr:to>
    <cdr:sp macro="" textlink="">
      <cdr:nvSpPr>
        <cdr:cNvPr id="8" name="TextBox 1">
          <a:extLst xmlns:a="http://schemas.openxmlformats.org/drawingml/2006/main">
            <a:ext uri="{FF2B5EF4-FFF2-40B4-BE49-F238E27FC236}">
              <a16:creationId xmlns:a16="http://schemas.microsoft.com/office/drawing/2014/main" id="{0004A334-BD1E-5746-97AB-15E254CCCD9D}"/>
            </a:ext>
          </a:extLst>
        </cdr:cNvPr>
        <cdr:cNvSpPr txBox="1"/>
      </cdr:nvSpPr>
      <cdr:spPr>
        <a:xfrm xmlns:a="http://schemas.openxmlformats.org/drawingml/2006/main">
          <a:off x="9925051" y="2279274"/>
          <a:ext cx="1342206" cy="410369"/>
        </a:xfrm>
        <a:prstGeom xmlns:a="http://schemas.openxmlformats.org/drawingml/2006/main" prst="rect">
          <a:avLst/>
        </a:prstGeom>
        <a:noFill xmlns:a="http://schemas.openxmlformats.org/drawingml/2006/main"/>
        <a:ln xmlns:a="http://schemas.openxmlformats.org/drawingml/2006/main" w="12700" cap="flat">
          <a:noFill/>
          <a:miter lim="400000"/>
        </a:ln>
        <a:effectLst xmlns:a="http://schemas.openxmlformats.org/drawingml/2006/main"/>
        <a:sp3d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none"/>
      </cdr:style>
      <cdr:txBody>
        <a:bodyPr xmlns:a="http://schemas.openxmlformats.org/drawingml/2006/main" rot="0" spcFirstLastPara="1" vert="horz" wrap="square" lIns="50800" tIns="50800" rIns="50800" bIns="50800" numCol="1" spcCol="38100" rtlCol="0" anchor="t">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indent="0" algn="l" defTabSz="457200" rtl="0" fontAlgn="auto" latinLnBrk="0" hangingPunct="0">
            <a:lnSpc>
              <a:spcPct val="100000"/>
            </a:lnSpc>
            <a:spcBef>
              <a:spcPts val="0"/>
            </a:spcBef>
            <a:spcAft>
              <a:spcPts val="0"/>
            </a:spcAft>
            <a:buClrTx/>
            <a:buSzTx/>
            <a:buFontTx/>
            <a:buNone/>
            <a:tabLst/>
          </a:pPr>
          <a:r>
            <a:rPr kumimoji="0" lang="en-US" sz="2000" b="0" i="0" u="none" strike="noStrike" cap="none" spc="0" normalizeH="0" baseline="0" dirty="0">
              <a:ln>
                <a:noFill/>
              </a:ln>
              <a:solidFill>
                <a:srgbClr val="000000"/>
              </a:solidFill>
              <a:effectLst/>
              <a:uFillTx/>
              <a:latin typeface="+mn-lt"/>
              <a:ea typeface="+mn-ea"/>
              <a:cs typeface="+mn-cs"/>
              <a:sym typeface="Helvetica Neue"/>
            </a:rPr>
            <a:t>1700</a:t>
          </a:r>
        </a:p>
      </cdr:txBody>
    </cdr:sp>
  </cdr:relSizeAnchor>
  <cdr:relSizeAnchor xmlns:cdr="http://schemas.openxmlformats.org/drawingml/2006/chartDrawing">
    <cdr:from>
      <cdr:x>0.56124</cdr:x>
      <cdr:y>0.25002</cdr:y>
    </cdr:from>
    <cdr:to>
      <cdr:x>0.64272</cdr:x>
      <cdr:y>0.30915</cdr:y>
    </cdr:to>
    <cdr:sp macro="" textlink="">
      <cdr:nvSpPr>
        <cdr:cNvPr id="9" name="TextBox 1">
          <a:extLst xmlns:a="http://schemas.openxmlformats.org/drawingml/2006/main">
            <a:ext uri="{FF2B5EF4-FFF2-40B4-BE49-F238E27FC236}">
              <a16:creationId xmlns:a16="http://schemas.microsoft.com/office/drawing/2014/main" id="{384D882E-8B7F-7D48-B5C6-1979F9C0DD85}"/>
            </a:ext>
          </a:extLst>
        </cdr:cNvPr>
        <cdr:cNvSpPr txBox="1"/>
      </cdr:nvSpPr>
      <cdr:spPr>
        <a:xfrm xmlns:a="http://schemas.openxmlformats.org/drawingml/2006/main">
          <a:off x="8553451" y="1735155"/>
          <a:ext cx="1241773" cy="410369"/>
        </a:xfrm>
        <a:prstGeom xmlns:a="http://schemas.openxmlformats.org/drawingml/2006/main" prst="rect">
          <a:avLst/>
        </a:prstGeom>
        <a:noFill xmlns:a="http://schemas.openxmlformats.org/drawingml/2006/main"/>
        <a:ln xmlns:a="http://schemas.openxmlformats.org/drawingml/2006/main" w="12700" cap="flat">
          <a:noFill/>
          <a:miter lim="400000"/>
        </a:ln>
        <a:effectLst xmlns:a="http://schemas.openxmlformats.org/drawingml/2006/main"/>
        <a:sp3d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none"/>
      </cdr:style>
      <cdr:txBody>
        <a:bodyPr xmlns:a="http://schemas.openxmlformats.org/drawingml/2006/main" rot="0" spcFirstLastPara="1" vert="horz" wrap="square" lIns="50800" tIns="50800" rIns="50800" bIns="50800" numCol="1" spcCol="38100" rtlCol="0" anchor="t">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indent="0" algn="l" defTabSz="457200" rtl="0" fontAlgn="auto" latinLnBrk="0" hangingPunct="0">
            <a:lnSpc>
              <a:spcPct val="100000"/>
            </a:lnSpc>
            <a:spcBef>
              <a:spcPts val="0"/>
            </a:spcBef>
            <a:spcAft>
              <a:spcPts val="0"/>
            </a:spcAft>
            <a:buClrTx/>
            <a:buSzTx/>
            <a:buFontTx/>
            <a:buNone/>
            <a:tabLst/>
          </a:pPr>
          <a:r>
            <a:rPr kumimoji="0" lang="en-US" sz="2000" b="0" i="0" u="none" strike="noStrike" cap="none" spc="0" normalizeH="0" baseline="0" dirty="0">
              <a:ln>
                <a:noFill/>
              </a:ln>
              <a:solidFill>
                <a:srgbClr val="000000"/>
              </a:solidFill>
              <a:effectLst/>
              <a:uFillTx/>
              <a:latin typeface="+mn-lt"/>
              <a:ea typeface="+mn-ea"/>
              <a:cs typeface="+mn-cs"/>
              <a:sym typeface="Helvetica Neue"/>
            </a:rPr>
            <a:t>1762</a:t>
          </a:r>
        </a:p>
      </cdr:txBody>
    </cdr:sp>
  </cdr:relSizeAnchor>
  <cdr:relSizeAnchor xmlns:cdr="http://schemas.openxmlformats.org/drawingml/2006/chartDrawing">
    <cdr:from>
      <cdr:x>0.28625</cdr:x>
      <cdr:y>0.18309</cdr:y>
    </cdr:from>
    <cdr:to>
      <cdr:x>0.37926</cdr:x>
      <cdr:y>0.24222</cdr:y>
    </cdr:to>
    <cdr:sp macro="" textlink="">
      <cdr:nvSpPr>
        <cdr:cNvPr id="10" name="TextBox 1">
          <a:extLst xmlns:a="http://schemas.openxmlformats.org/drawingml/2006/main">
            <a:ext uri="{FF2B5EF4-FFF2-40B4-BE49-F238E27FC236}">
              <a16:creationId xmlns:a16="http://schemas.microsoft.com/office/drawing/2014/main" id="{7BA45B18-F97E-E246-883F-A92EC21681A9}"/>
            </a:ext>
          </a:extLst>
        </cdr:cNvPr>
        <cdr:cNvSpPr txBox="1"/>
      </cdr:nvSpPr>
      <cdr:spPr>
        <a:xfrm xmlns:a="http://schemas.openxmlformats.org/drawingml/2006/main">
          <a:off x="4362451" y="1270658"/>
          <a:ext cx="1417492" cy="410369"/>
        </a:xfrm>
        <a:prstGeom xmlns:a="http://schemas.openxmlformats.org/drawingml/2006/main" prst="rect">
          <a:avLst/>
        </a:prstGeom>
        <a:noFill xmlns:a="http://schemas.openxmlformats.org/drawingml/2006/main"/>
        <a:ln xmlns:a="http://schemas.openxmlformats.org/drawingml/2006/main" w="12700" cap="flat">
          <a:noFill/>
          <a:miter lim="400000"/>
        </a:ln>
        <a:effectLst xmlns:a="http://schemas.openxmlformats.org/drawingml/2006/main"/>
        <a:sp3d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none"/>
      </cdr:style>
      <cdr:txBody>
        <a:bodyPr xmlns:a="http://schemas.openxmlformats.org/drawingml/2006/main" rot="0" spcFirstLastPara="1" vert="horz" wrap="square" lIns="50800" tIns="50800" rIns="50800" bIns="50800" numCol="1" spcCol="38100" rtlCol="0" anchor="t">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indent="0" algn="l" defTabSz="457200" rtl="0" fontAlgn="auto" latinLnBrk="0" hangingPunct="0">
            <a:lnSpc>
              <a:spcPct val="100000"/>
            </a:lnSpc>
            <a:spcBef>
              <a:spcPts val="0"/>
            </a:spcBef>
            <a:spcAft>
              <a:spcPts val="0"/>
            </a:spcAft>
            <a:buClrTx/>
            <a:buSzTx/>
            <a:buFontTx/>
            <a:buNone/>
            <a:tabLst/>
          </a:pPr>
          <a:r>
            <a:rPr kumimoji="0" lang="en-US" sz="2000" b="0" i="0" u="none" strike="noStrike" cap="none" spc="0" normalizeH="0" baseline="0" dirty="0">
              <a:ln>
                <a:noFill/>
              </a:ln>
              <a:solidFill>
                <a:srgbClr val="000000"/>
              </a:solidFill>
              <a:effectLst/>
              <a:uFillTx/>
              <a:latin typeface="+mn-lt"/>
              <a:ea typeface="+mn-ea"/>
              <a:cs typeface="+mn-cs"/>
              <a:sym typeface="Helvetica Neue"/>
            </a:rPr>
            <a:t>2980</a:t>
          </a:r>
        </a:p>
      </cdr:txBody>
    </cdr:sp>
  </cdr:relSizeAnchor>
  <cdr:relSizeAnchor xmlns:cdr="http://schemas.openxmlformats.org/drawingml/2006/chartDrawing">
    <cdr:from>
      <cdr:x>0.09625</cdr:x>
      <cdr:y>0.40872</cdr:y>
    </cdr:from>
    <cdr:to>
      <cdr:x>0.18102</cdr:x>
      <cdr:y>0.46785</cdr:y>
    </cdr:to>
    <cdr:sp macro="" textlink="">
      <cdr:nvSpPr>
        <cdr:cNvPr id="11" name="TextBox 1">
          <a:extLst xmlns:a="http://schemas.openxmlformats.org/drawingml/2006/main">
            <a:ext uri="{FF2B5EF4-FFF2-40B4-BE49-F238E27FC236}">
              <a16:creationId xmlns:a16="http://schemas.microsoft.com/office/drawing/2014/main" id="{846D4965-A32D-744F-9D54-6324D9C6D03B}"/>
            </a:ext>
          </a:extLst>
        </cdr:cNvPr>
        <cdr:cNvSpPr txBox="1"/>
      </cdr:nvSpPr>
      <cdr:spPr>
        <a:xfrm xmlns:a="http://schemas.openxmlformats.org/drawingml/2006/main">
          <a:off x="1466851" y="2836624"/>
          <a:ext cx="1291913" cy="410369"/>
        </a:xfrm>
        <a:prstGeom xmlns:a="http://schemas.openxmlformats.org/drawingml/2006/main" prst="rect">
          <a:avLst/>
        </a:prstGeom>
        <a:noFill xmlns:a="http://schemas.openxmlformats.org/drawingml/2006/main"/>
        <a:ln xmlns:a="http://schemas.openxmlformats.org/drawingml/2006/main" w="12700" cap="flat">
          <a:noFill/>
          <a:miter lim="400000"/>
        </a:ln>
        <a:effectLst xmlns:a="http://schemas.openxmlformats.org/drawingml/2006/main"/>
        <a:sp3d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none"/>
      </cdr:style>
      <cdr:txBody>
        <a:bodyPr xmlns:a="http://schemas.openxmlformats.org/drawingml/2006/main" rot="0" spcFirstLastPara="1" vert="horz" wrap="square" lIns="50800" tIns="50800" rIns="50800" bIns="50800" numCol="1" spcCol="38100" rtlCol="0" anchor="t">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indent="0" algn="l" defTabSz="457200" rtl="0" fontAlgn="auto" latinLnBrk="0" hangingPunct="0">
            <a:lnSpc>
              <a:spcPct val="100000"/>
            </a:lnSpc>
            <a:spcBef>
              <a:spcPts val="0"/>
            </a:spcBef>
            <a:spcAft>
              <a:spcPts val="0"/>
            </a:spcAft>
            <a:buClrTx/>
            <a:buSzTx/>
            <a:buFontTx/>
            <a:buNone/>
            <a:tabLst/>
          </a:pPr>
          <a:r>
            <a:rPr kumimoji="0" lang="en-US" sz="2000" b="0" i="0" u="none" strike="noStrike" cap="none" spc="0" normalizeH="0" baseline="0" dirty="0">
              <a:ln>
                <a:noFill/>
              </a:ln>
              <a:solidFill>
                <a:srgbClr val="000000"/>
              </a:solidFill>
              <a:effectLst/>
              <a:uFillTx/>
              <a:latin typeface="+mn-lt"/>
              <a:ea typeface="+mn-ea"/>
              <a:cs typeface="+mn-cs"/>
              <a:sym typeface="Helvetica Neue"/>
            </a:rPr>
            <a:t>3560</a:t>
          </a:r>
        </a:p>
      </cdr:txBody>
    </cdr:sp>
  </cdr:relSizeAnchor>
  <cdr:relSizeAnchor xmlns:cdr="http://schemas.openxmlformats.org/drawingml/2006/chartDrawing">
    <cdr:from>
      <cdr:x>0.02125</cdr:x>
      <cdr:y>0.03863</cdr:y>
    </cdr:from>
    <cdr:to>
      <cdr:x>0.241</cdr:x>
      <cdr:y>0.09776</cdr:y>
    </cdr:to>
    <cdr:sp macro="" textlink="">
      <cdr:nvSpPr>
        <cdr:cNvPr id="12" name="TextBox 1">
          <a:extLst xmlns:a="http://schemas.openxmlformats.org/drawingml/2006/main">
            <a:ext uri="{FF2B5EF4-FFF2-40B4-BE49-F238E27FC236}">
              <a16:creationId xmlns:a16="http://schemas.microsoft.com/office/drawing/2014/main" id="{E16D9D78-A4A2-3047-AC91-0EA15602D157}"/>
            </a:ext>
          </a:extLst>
        </cdr:cNvPr>
        <cdr:cNvSpPr txBox="1"/>
      </cdr:nvSpPr>
      <cdr:spPr>
        <a:xfrm xmlns:a="http://schemas.openxmlformats.org/drawingml/2006/main">
          <a:off x="323851" y="268125"/>
          <a:ext cx="3349037" cy="410369"/>
        </a:xfrm>
        <a:prstGeom xmlns:a="http://schemas.openxmlformats.org/drawingml/2006/main" prst="rect">
          <a:avLst/>
        </a:prstGeom>
        <a:noFill xmlns:a="http://schemas.openxmlformats.org/drawingml/2006/main"/>
        <a:ln xmlns:a="http://schemas.openxmlformats.org/drawingml/2006/main" w="12700" cap="flat">
          <a:noFill/>
          <a:miter lim="400000"/>
        </a:ln>
        <a:effectLst xmlns:a="http://schemas.openxmlformats.org/drawingml/2006/main"/>
        <a:sp3d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none"/>
      </cdr:style>
      <cdr:txBody>
        <a:bodyPr xmlns:a="http://schemas.openxmlformats.org/drawingml/2006/main" rot="0" spcFirstLastPara="1" vert="horz" wrap="square" lIns="50800" tIns="50800" rIns="50800" bIns="50800" numCol="1" spcCol="38100" rtlCol="0" anchor="t">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indent="0" algn="l" defTabSz="457200" rtl="0" fontAlgn="auto" latinLnBrk="0" hangingPunct="0">
            <a:lnSpc>
              <a:spcPct val="100000"/>
            </a:lnSpc>
            <a:spcBef>
              <a:spcPts val="0"/>
            </a:spcBef>
            <a:spcAft>
              <a:spcPts val="0"/>
            </a:spcAft>
            <a:buClrTx/>
            <a:buSzTx/>
            <a:buFontTx/>
            <a:buNone/>
            <a:tabLst/>
          </a:pPr>
          <a:r>
            <a:rPr kumimoji="0" lang="en-US" sz="2000" b="0" i="0" u="none" strike="noStrike" cap="none" spc="0" normalizeH="0" baseline="0" dirty="0">
              <a:ln>
                <a:noFill/>
              </a:ln>
              <a:solidFill>
                <a:srgbClr val="000000"/>
              </a:solidFill>
              <a:effectLst/>
              <a:uFillTx/>
              <a:latin typeface="+mn-lt"/>
              <a:ea typeface="+mn-ea"/>
              <a:cs typeface="+mn-cs"/>
              <a:sym typeface="Helvetica Neue"/>
            </a:rPr>
            <a:t>Citric acid C-dot</a:t>
          </a:r>
        </a:p>
      </cdr:txBody>
    </cdr:sp>
  </cdr:relSizeAnchor>
  <cdr:relSizeAnchor xmlns:cdr="http://schemas.openxmlformats.org/drawingml/2006/chartDrawing">
    <cdr:from>
      <cdr:x>0.02125</cdr:x>
      <cdr:y>0.22953</cdr:y>
    </cdr:from>
    <cdr:to>
      <cdr:x>0.15125</cdr:x>
      <cdr:y>0.37736</cdr:y>
    </cdr:to>
    <cdr:sp macro="" textlink="">
      <cdr:nvSpPr>
        <cdr:cNvPr id="13" name="TextBox 1">
          <a:extLst xmlns:a="http://schemas.openxmlformats.org/drawingml/2006/main">
            <a:ext uri="{FF2B5EF4-FFF2-40B4-BE49-F238E27FC236}">
              <a16:creationId xmlns:a16="http://schemas.microsoft.com/office/drawing/2014/main" id="{B39A18A9-F3D7-4743-9D55-1C5486618C01}"/>
            </a:ext>
          </a:extLst>
        </cdr:cNvPr>
        <cdr:cNvSpPr txBox="1"/>
      </cdr:nvSpPr>
      <cdr:spPr>
        <a:xfrm xmlns:a="http://schemas.openxmlformats.org/drawingml/2006/main">
          <a:off x="323851" y="1592999"/>
          <a:ext cx="1981200" cy="1025922"/>
        </a:xfrm>
        <a:prstGeom xmlns:a="http://schemas.openxmlformats.org/drawingml/2006/main" prst="rect">
          <a:avLst/>
        </a:prstGeom>
        <a:noFill xmlns:a="http://schemas.openxmlformats.org/drawingml/2006/main"/>
        <a:ln xmlns:a="http://schemas.openxmlformats.org/drawingml/2006/main" w="12700" cap="flat">
          <a:noFill/>
          <a:miter lim="400000"/>
        </a:ln>
        <a:effectLst xmlns:a="http://schemas.openxmlformats.org/drawingml/2006/main"/>
        <a:sp3d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none"/>
      </cdr:style>
      <cdr:txBody>
        <a:bodyPr xmlns:a="http://schemas.openxmlformats.org/drawingml/2006/main" rot="0" spcFirstLastPara="1" vert="horz" wrap="square" lIns="50800" tIns="50800" rIns="50800" bIns="50800" numCol="1" spcCol="38100" rtlCol="0" anchor="t">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indent="0" algn="l" defTabSz="457200" rtl="0" fontAlgn="auto" latinLnBrk="0" hangingPunct="0">
            <a:lnSpc>
              <a:spcPct val="100000"/>
            </a:lnSpc>
            <a:spcBef>
              <a:spcPts val="0"/>
            </a:spcBef>
            <a:spcAft>
              <a:spcPts val="0"/>
            </a:spcAft>
            <a:buClrTx/>
            <a:buSzTx/>
            <a:buFontTx/>
            <a:buNone/>
            <a:tabLst/>
          </a:pPr>
          <a:r>
            <a:rPr kumimoji="0" lang="en-US" sz="2000" b="0" i="0" u="none" strike="noStrike" cap="none" spc="0" normalizeH="0" baseline="0" dirty="0">
              <a:ln>
                <a:noFill/>
              </a:ln>
              <a:solidFill>
                <a:srgbClr val="000000"/>
              </a:solidFill>
              <a:effectLst/>
              <a:uFillTx/>
              <a:latin typeface="+mn-lt"/>
              <a:ea typeface="+mn-ea"/>
              <a:cs typeface="+mn-cs"/>
              <a:sym typeface="Helvetica Neue"/>
            </a:rPr>
            <a:t>L-lysine functionalized citric acid C-dot</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699" name="Rectangle 3"/>
          <p:cNvSpPr>
            <a:spLocks noGrp="1" noChangeArrowheads="1"/>
          </p:cNvSpPr>
          <p:nvPr>
            <p:ph type="dt" sz="quarter" idx="1"/>
          </p:nvPr>
        </p:nvSpPr>
        <p:spPr bwMode="auto">
          <a:xfrm>
            <a:off x="4008727"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r" defTabSz="942804">
              <a:defRPr sz="1200" b="0">
                <a:solidFill>
                  <a:schemeClr val="tx1"/>
                </a:solidFill>
                <a:latin typeface="Arial" pitchFamily="34" charset="0"/>
              </a:defRPr>
            </a:lvl1pPr>
          </a:lstStyle>
          <a:p>
            <a:pPr>
              <a:defRPr/>
            </a:pPr>
            <a:endParaRPr lang="en-US"/>
          </a:p>
        </p:txBody>
      </p:sp>
      <p:sp>
        <p:nvSpPr>
          <p:cNvPr id="29700" name="Rectangle 4"/>
          <p:cNvSpPr>
            <a:spLocks noGrp="1" noChangeArrowheads="1"/>
          </p:cNvSpPr>
          <p:nvPr>
            <p:ph type="ftr" sz="quarter" idx="2"/>
          </p:nvPr>
        </p:nvSpPr>
        <p:spPr bwMode="auto">
          <a:xfrm>
            <a:off x="0"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701" name="Rectangle 5"/>
          <p:cNvSpPr>
            <a:spLocks noGrp="1" noChangeArrowheads="1"/>
          </p:cNvSpPr>
          <p:nvPr>
            <p:ph type="sldNum" sz="quarter" idx="3"/>
          </p:nvPr>
        </p:nvSpPr>
        <p:spPr bwMode="auto">
          <a:xfrm>
            <a:off x="4008727"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r" defTabSz="942804">
              <a:defRPr sz="1200" b="0">
                <a:solidFill>
                  <a:schemeClr val="tx1"/>
                </a:solidFill>
                <a:latin typeface="Arial" pitchFamily="34" charset="0"/>
              </a:defRPr>
            </a:lvl1pPr>
          </a:lstStyle>
          <a:p>
            <a:pPr>
              <a:defRPr/>
            </a:pPr>
            <a:fld id="{BDCE5CEB-6363-420F-BE45-85B064B89173}" type="slidenum">
              <a:rPr lang="en-US"/>
              <a:pPr>
                <a:defRPr/>
              </a:pPr>
              <a:t>‹#›</a:t>
            </a:fld>
            <a:endParaRPr lang="en-US"/>
          </a:p>
        </p:txBody>
      </p:sp>
    </p:spTree>
    <p:extLst>
      <p:ext uri="{BB962C8B-B14F-4D97-AF65-F5344CB8AC3E}">
        <p14:creationId xmlns:p14="http://schemas.microsoft.com/office/powerpoint/2010/main" val="84852614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7" y="10226675"/>
            <a:ext cx="37306250" cy="7054850"/>
          </a:xfrm>
        </p:spPr>
        <p:txBody>
          <a:bodyPr/>
          <a:lstStyle/>
          <a:p>
            <a:r>
              <a:rPr lang="en-US"/>
              <a:t>Click to edit Master title style</a:t>
            </a:r>
          </a:p>
        </p:txBody>
      </p:sp>
      <p:sp>
        <p:nvSpPr>
          <p:cNvPr id="3" name="Subtitle 2"/>
          <p:cNvSpPr>
            <a:spLocks noGrp="1"/>
          </p:cNvSpPr>
          <p:nvPr>
            <p:ph type="subTitle" idx="1"/>
          </p:nvPr>
        </p:nvSpPr>
        <p:spPr>
          <a:xfrm>
            <a:off x="6583364" y="18653125"/>
            <a:ext cx="30724474"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3D5278E-ED96-461A-883E-5FD94BC35AA3}" type="slidenum">
              <a:rPr lang="en-US"/>
              <a:pPr>
                <a:defRPr/>
              </a:pPr>
              <a:t>‹#›</a:t>
            </a:fld>
            <a:endParaRPr lang="en-US"/>
          </a:p>
        </p:txBody>
      </p:sp>
    </p:spTree>
    <p:extLst>
      <p:ext uri="{BB962C8B-B14F-4D97-AF65-F5344CB8AC3E}">
        <p14:creationId xmlns:p14="http://schemas.microsoft.com/office/powerpoint/2010/main" val="387922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99D8D97-1826-4078-ADDA-4E99B734A4D4}" type="slidenum">
              <a:rPr lang="en-US"/>
              <a:pPr>
                <a:defRPr/>
              </a:pPr>
              <a:t>‹#›</a:t>
            </a:fld>
            <a:endParaRPr lang="en-US"/>
          </a:p>
        </p:txBody>
      </p:sp>
    </p:spTree>
    <p:extLst>
      <p:ext uri="{BB962C8B-B14F-4D97-AF65-F5344CB8AC3E}">
        <p14:creationId xmlns:p14="http://schemas.microsoft.com/office/powerpoint/2010/main" val="1999017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43"/>
            <a:ext cx="37307838" cy="653732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9973675-D381-4E0E-B86F-9F9EFE05722F}" type="slidenum">
              <a:rPr lang="en-US"/>
              <a:pPr>
                <a:defRPr/>
              </a:pPr>
              <a:t>‹#›</a:t>
            </a:fld>
            <a:endParaRPr lang="en-US"/>
          </a:p>
        </p:txBody>
      </p:sp>
    </p:spTree>
    <p:extLst>
      <p:ext uri="{BB962C8B-B14F-4D97-AF65-F5344CB8AC3E}">
        <p14:creationId xmlns:p14="http://schemas.microsoft.com/office/powerpoint/2010/main" val="3504241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193928" y="7680325"/>
            <a:ext cx="19675474"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21803" y="7680325"/>
            <a:ext cx="19675474"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DF8DAF2-D655-47B3-A184-648194FE7E75}" type="slidenum">
              <a:rPr lang="en-US"/>
              <a:pPr>
                <a:defRPr/>
              </a:pPr>
              <a:t>‹#›</a:t>
            </a:fld>
            <a:endParaRPr lang="en-US"/>
          </a:p>
        </p:txBody>
      </p:sp>
    </p:spTree>
    <p:extLst>
      <p:ext uri="{BB962C8B-B14F-4D97-AF65-F5344CB8AC3E}">
        <p14:creationId xmlns:p14="http://schemas.microsoft.com/office/powerpoint/2010/main" val="3809806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3925" y="7369178"/>
            <a:ext cx="19392901"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93925" y="10439400"/>
            <a:ext cx="19392901"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438" y="7369178"/>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41F92EC-8C3C-4F10-858C-C66E68A9ECA2}" type="slidenum">
              <a:rPr lang="en-US"/>
              <a:pPr>
                <a:defRPr/>
              </a:pPr>
              <a:t>‹#›</a:t>
            </a:fld>
            <a:endParaRPr lang="en-US"/>
          </a:p>
        </p:txBody>
      </p:sp>
    </p:spTree>
    <p:extLst>
      <p:ext uri="{BB962C8B-B14F-4D97-AF65-F5344CB8AC3E}">
        <p14:creationId xmlns:p14="http://schemas.microsoft.com/office/powerpoint/2010/main" val="768859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B78AEDA9-9C5F-4252-8D07-E5D3174E9901}" type="slidenum">
              <a:rPr lang="en-US"/>
              <a:pPr>
                <a:defRPr/>
              </a:pPr>
              <a:t>‹#›</a:t>
            </a:fld>
            <a:endParaRPr lang="en-US"/>
          </a:p>
        </p:txBody>
      </p:sp>
    </p:spTree>
    <p:extLst>
      <p:ext uri="{BB962C8B-B14F-4D97-AF65-F5344CB8AC3E}">
        <p14:creationId xmlns:p14="http://schemas.microsoft.com/office/powerpoint/2010/main" val="3965511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30FBADD-EE0D-4AEE-A966-D1DAD5921D3E}" type="slidenum">
              <a:rPr lang="en-US"/>
              <a:pPr>
                <a:defRPr/>
              </a:pPr>
              <a:t>‹#›</a:t>
            </a:fld>
            <a:endParaRPr lang="en-US"/>
          </a:p>
        </p:txBody>
      </p:sp>
    </p:spTree>
    <p:extLst>
      <p:ext uri="{BB962C8B-B14F-4D97-AF65-F5344CB8AC3E}">
        <p14:creationId xmlns:p14="http://schemas.microsoft.com/office/powerpoint/2010/main" val="489366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4" y="1311275"/>
            <a:ext cx="14439901" cy="557688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17160874"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3924" y="6888163"/>
            <a:ext cx="14439901"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2356635-F299-487E-8478-361B2D7E66D4}" type="slidenum">
              <a:rPr lang="en-US"/>
              <a:pPr>
                <a:defRPr/>
              </a:pPr>
              <a:t>‹#›</a:t>
            </a:fld>
            <a:endParaRPr lang="en-US"/>
          </a:p>
        </p:txBody>
      </p:sp>
    </p:spTree>
    <p:extLst>
      <p:ext uri="{BB962C8B-B14F-4D97-AF65-F5344CB8AC3E}">
        <p14:creationId xmlns:p14="http://schemas.microsoft.com/office/powerpoint/2010/main" val="5003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5" y="23042568"/>
            <a:ext cx="26335037" cy="2720975"/>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8602665"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602665" y="25763543"/>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18BA4C-6842-4480-8686-9E83B0824346}" type="slidenum">
              <a:rPr lang="en-US"/>
              <a:pPr>
                <a:defRPr/>
              </a:pPr>
              <a:t>‹#›</a:t>
            </a:fld>
            <a:endParaRPr lang="en-US"/>
          </a:p>
        </p:txBody>
      </p:sp>
    </p:spTree>
    <p:extLst>
      <p:ext uri="{BB962C8B-B14F-4D97-AF65-F5344CB8AC3E}">
        <p14:creationId xmlns:p14="http://schemas.microsoft.com/office/powerpoint/2010/main" val="327819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595C329-9094-49E3-ADB9-7C70C8CFFD34}" type="slidenum">
              <a:rPr lang="en-US"/>
              <a:pPr>
                <a:defRPr/>
              </a:pPr>
              <a:t>‹#›</a:t>
            </a:fld>
            <a:endParaRPr lang="en-US"/>
          </a:p>
        </p:txBody>
      </p:sp>
    </p:spTree>
    <p:extLst>
      <p:ext uri="{BB962C8B-B14F-4D97-AF65-F5344CB8AC3E}">
        <p14:creationId xmlns:p14="http://schemas.microsoft.com/office/powerpoint/2010/main" val="4159161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40" y="1317625"/>
            <a:ext cx="9875837" cy="280892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193925" y="1317625"/>
            <a:ext cx="29475113" cy="280892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4CBC182-0EAC-4479-8D18-C53192F402C0}" type="slidenum">
              <a:rPr lang="en-US"/>
              <a:pPr>
                <a:defRPr/>
              </a:pPr>
              <a:t>‹#›</a:t>
            </a:fld>
            <a:endParaRPr lang="en-US"/>
          </a:p>
        </p:txBody>
      </p:sp>
    </p:spTree>
    <p:extLst>
      <p:ext uri="{BB962C8B-B14F-4D97-AF65-F5344CB8AC3E}">
        <p14:creationId xmlns:p14="http://schemas.microsoft.com/office/powerpoint/2010/main" val="16837776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2193927" y="1317625"/>
            <a:ext cx="39503350" cy="5486400"/>
          </a:xfrm>
        </p:spPr>
        <p:txBody>
          <a:bodyPr/>
          <a:lstStyle/>
          <a:p>
            <a:r>
              <a:rPr lang="en-US"/>
              <a:t>Click to edit Master title style</a:t>
            </a:r>
          </a:p>
        </p:txBody>
      </p:sp>
      <p:sp>
        <p:nvSpPr>
          <p:cNvPr id="3" name="Content Placeholder 2"/>
          <p:cNvSpPr>
            <a:spLocks noGrp="1"/>
          </p:cNvSpPr>
          <p:nvPr>
            <p:ph sz="quarter" idx="1"/>
          </p:nvPr>
        </p:nvSpPr>
        <p:spPr>
          <a:xfrm>
            <a:off x="2193928" y="7680326"/>
            <a:ext cx="19675474"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22021803" y="7680326"/>
            <a:ext cx="19675474"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193928" y="18619788"/>
            <a:ext cx="19675474"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22021803" y="18619788"/>
            <a:ext cx="19675474"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A8E7164-4707-4A19-A6AB-6533AC9FA80C}" type="slidenum">
              <a:rPr lang="en-US"/>
              <a:pPr>
                <a:defRPr/>
              </a:pPr>
              <a:t>‹#›</a:t>
            </a:fld>
            <a:endParaRPr lang="en-US"/>
          </a:p>
        </p:txBody>
      </p:sp>
    </p:spTree>
    <p:extLst>
      <p:ext uri="{BB962C8B-B14F-4D97-AF65-F5344CB8AC3E}">
        <p14:creationId xmlns:p14="http://schemas.microsoft.com/office/powerpoint/2010/main" val="930650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DDA9A9"/>
            </a:gs>
            <a:gs pos="50000">
              <a:srgbClr val="990000"/>
            </a:gs>
            <a:gs pos="100000">
              <a:srgbClr val="DDA9A9"/>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194279" y="1317625"/>
            <a:ext cx="39502645"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2194279" y="7680325"/>
            <a:ext cx="39502645" cy="2172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2194279" y="29978350"/>
            <a:ext cx="102418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l" defTabSz="3762375">
              <a:defRPr sz="5700" b="0">
                <a:solidFill>
                  <a:schemeClr val="tx1"/>
                </a:solidFill>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4995879" y="29978350"/>
            <a:ext cx="138994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defTabSz="3762375">
              <a:defRPr sz="5700" b="0">
                <a:solidFill>
                  <a:schemeClr val="tx1"/>
                </a:solidFill>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31455079" y="29978350"/>
            <a:ext cx="102418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r" defTabSz="3762375">
              <a:defRPr sz="5700" b="0">
                <a:solidFill>
                  <a:schemeClr val="tx1"/>
                </a:solidFill>
                <a:latin typeface="Arial" pitchFamily="34" charset="0"/>
              </a:defRPr>
            </a:lvl1pPr>
          </a:lstStyle>
          <a:p>
            <a:pPr>
              <a:defRPr/>
            </a:pPr>
            <a:fld id="{5D3B0B1D-8805-4920-9608-A1D4D0B3DD2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3762375" rtl="0" eaLnBrk="0" fontAlgn="base" hangingPunct="0">
        <a:spcBef>
          <a:spcPct val="0"/>
        </a:spcBef>
        <a:spcAft>
          <a:spcPct val="0"/>
        </a:spcAft>
        <a:defRPr sz="18200">
          <a:solidFill>
            <a:schemeClr val="tx2"/>
          </a:solidFill>
          <a:latin typeface="+mj-lt"/>
          <a:ea typeface="+mj-ea"/>
          <a:cs typeface="+mj-cs"/>
        </a:defRPr>
      </a:lvl1pPr>
      <a:lvl2pPr algn="ctr" defTabSz="3762375" rtl="0" eaLnBrk="0" fontAlgn="base" hangingPunct="0">
        <a:spcBef>
          <a:spcPct val="0"/>
        </a:spcBef>
        <a:spcAft>
          <a:spcPct val="0"/>
        </a:spcAft>
        <a:defRPr sz="18200">
          <a:solidFill>
            <a:schemeClr val="tx2"/>
          </a:solidFill>
          <a:latin typeface="Arial" pitchFamily="34" charset="0"/>
        </a:defRPr>
      </a:lvl2pPr>
      <a:lvl3pPr algn="ctr" defTabSz="3762375" rtl="0" eaLnBrk="0" fontAlgn="base" hangingPunct="0">
        <a:spcBef>
          <a:spcPct val="0"/>
        </a:spcBef>
        <a:spcAft>
          <a:spcPct val="0"/>
        </a:spcAft>
        <a:defRPr sz="18200">
          <a:solidFill>
            <a:schemeClr val="tx2"/>
          </a:solidFill>
          <a:latin typeface="Arial" pitchFamily="34" charset="0"/>
        </a:defRPr>
      </a:lvl3pPr>
      <a:lvl4pPr algn="ctr" defTabSz="3762375" rtl="0" eaLnBrk="0" fontAlgn="base" hangingPunct="0">
        <a:spcBef>
          <a:spcPct val="0"/>
        </a:spcBef>
        <a:spcAft>
          <a:spcPct val="0"/>
        </a:spcAft>
        <a:defRPr sz="18200">
          <a:solidFill>
            <a:schemeClr val="tx2"/>
          </a:solidFill>
          <a:latin typeface="Arial" pitchFamily="34" charset="0"/>
        </a:defRPr>
      </a:lvl4pPr>
      <a:lvl5pPr algn="ctr" defTabSz="3762375" rtl="0" eaLnBrk="0" fontAlgn="base" hangingPunct="0">
        <a:spcBef>
          <a:spcPct val="0"/>
        </a:spcBef>
        <a:spcAft>
          <a:spcPct val="0"/>
        </a:spcAft>
        <a:defRPr sz="18200">
          <a:solidFill>
            <a:schemeClr val="tx2"/>
          </a:solidFill>
          <a:latin typeface="Arial" pitchFamily="34" charset="0"/>
        </a:defRPr>
      </a:lvl5pPr>
      <a:lvl6pPr marL="457200" algn="ctr" defTabSz="3762375" rtl="0" fontAlgn="base">
        <a:spcBef>
          <a:spcPct val="0"/>
        </a:spcBef>
        <a:spcAft>
          <a:spcPct val="0"/>
        </a:spcAft>
        <a:defRPr sz="18200">
          <a:solidFill>
            <a:schemeClr val="tx2"/>
          </a:solidFill>
          <a:latin typeface="Arial" pitchFamily="34" charset="0"/>
        </a:defRPr>
      </a:lvl6pPr>
      <a:lvl7pPr marL="914400" algn="ctr" defTabSz="3762375" rtl="0" fontAlgn="base">
        <a:spcBef>
          <a:spcPct val="0"/>
        </a:spcBef>
        <a:spcAft>
          <a:spcPct val="0"/>
        </a:spcAft>
        <a:defRPr sz="18200">
          <a:solidFill>
            <a:schemeClr val="tx2"/>
          </a:solidFill>
          <a:latin typeface="Arial" pitchFamily="34" charset="0"/>
        </a:defRPr>
      </a:lvl7pPr>
      <a:lvl8pPr marL="1371600" algn="ctr" defTabSz="3762375" rtl="0" fontAlgn="base">
        <a:spcBef>
          <a:spcPct val="0"/>
        </a:spcBef>
        <a:spcAft>
          <a:spcPct val="0"/>
        </a:spcAft>
        <a:defRPr sz="18200">
          <a:solidFill>
            <a:schemeClr val="tx2"/>
          </a:solidFill>
          <a:latin typeface="Arial" pitchFamily="34" charset="0"/>
        </a:defRPr>
      </a:lvl8pPr>
      <a:lvl9pPr marL="1828800" algn="ctr" defTabSz="3762375" rtl="0" fontAlgn="base">
        <a:spcBef>
          <a:spcPct val="0"/>
        </a:spcBef>
        <a:spcAft>
          <a:spcPct val="0"/>
        </a:spcAft>
        <a:defRPr sz="18200">
          <a:solidFill>
            <a:schemeClr val="tx2"/>
          </a:solidFill>
          <a:latin typeface="Arial" pitchFamily="34" charset="0"/>
        </a:defRPr>
      </a:lvl9pPr>
    </p:titleStyle>
    <p:bodyStyle>
      <a:lvl1pPr marL="1409700" indent="-1409700" algn="l" defTabSz="3762375" rtl="0" eaLnBrk="0" fontAlgn="base" hangingPunct="0">
        <a:spcBef>
          <a:spcPct val="20000"/>
        </a:spcBef>
        <a:spcAft>
          <a:spcPct val="0"/>
        </a:spcAft>
        <a:buChar char="•"/>
        <a:defRPr sz="13200">
          <a:solidFill>
            <a:schemeClr val="tx1"/>
          </a:solidFill>
          <a:latin typeface="+mn-lt"/>
          <a:ea typeface="+mn-ea"/>
          <a:cs typeface="+mn-cs"/>
        </a:defRPr>
      </a:lvl1pPr>
      <a:lvl2pPr marL="3057525" indent="-1176338" algn="l" defTabSz="3762375" rtl="0" eaLnBrk="0" fontAlgn="base" hangingPunct="0">
        <a:spcBef>
          <a:spcPct val="20000"/>
        </a:spcBef>
        <a:spcAft>
          <a:spcPct val="0"/>
        </a:spcAft>
        <a:buChar char="–"/>
        <a:defRPr sz="11500">
          <a:solidFill>
            <a:schemeClr val="tx1"/>
          </a:solidFill>
          <a:latin typeface="+mn-lt"/>
        </a:defRPr>
      </a:lvl2pPr>
      <a:lvl3pPr marL="4702175" indent="-939800" algn="l" defTabSz="3762375" rtl="0" eaLnBrk="0" fontAlgn="base" hangingPunct="0">
        <a:spcBef>
          <a:spcPct val="20000"/>
        </a:spcBef>
        <a:spcAft>
          <a:spcPct val="0"/>
        </a:spcAft>
        <a:buChar char="•"/>
        <a:defRPr sz="9900">
          <a:solidFill>
            <a:schemeClr val="tx1"/>
          </a:solidFill>
          <a:latin typeface="+mn-lt"/>
        </a:defRPr>
      </a:lvl3pPr>
      <a:lvl4pPr marL="6583363" indent="-939800" algn="l" defTabSz="3762375" rtl="0" eaLnBrk="0" fontAlgn="base" hangingPunct="0">
        <a:spcBef>
          <a:spcPct val="20000"/>
        </a:spcBef>
        <a:spcAft>
          <a:spcPct val="0"/>
        </a:spcAft>
        <a:buChar char="–"/>
        <a:defRPr sz="8200">
          <a:solidFill>
            <a:schemeClr val="tx1"/>
          </a:solidFill>
          <a:latin typeface="+mn-lt"/>
        </a:defRPr>
      </a:lvl4pPr>
      <a:lvl5pPr marL="8466138" indent="-941388" algn="l" defTabSz="3762375" rtl="0" eaLnBrk="0" fontAlgn="base" hangingPunct="0">
        <a:spcBef>
          <a:spcPct val="20000"/>
        </a:spcBef>
        <a:spcAft>
          <a:spcPct val="0"/>
        </a:spcAft>
        <a:buChar char="»"/>
        <a:defRPr sz="8200">
          <a:solidFill>
            <a:schemeClr val="tx1"/>
          </a:solidFill>
          <a:latin typeface="+mn-lt"/>
        </a:defRPr>
      </a:lvl5pPr>
      <a:lvl6pPr marL="8923338" indent="-941388" algn="l" defTabSz="3762375" rtl="0" fontAlgn="base">
        <a:spcBef>
          <a:spcPct val="20000"/>
        </a:spcBef>
        <a:spcAft>
          <a:spcPct val="0"/>
        </a:spcAft>
        <a:buChar char="»"/>
        <a:defRPr sz="8200">
          <a:solidFill>
            <a:schemeClr val="tx1"/>
          </a:solidFill>
          <a:latin typeface="+mn-lt"/>
        </a:defRPr>
      </a:lvl6pPr>
      <a:lvl7pPr marL="9380538" indent="-941388" algn="l" defTabSz="3762375" rtl="0" fontAlgn="base">
        <a:spcBef>
          <a:spcPct val="20000"/>
        </a:spcBef>
        <a:spcAft>
          <a:spcPct val="0"/>
        </a:spcAft>
        <a:buChar char="»"/>
        <a:defRPr sz="8200">
          <a:solidFill>
            <a:schemeClr val="tx1"/>
          </a:solidFill>
          <a:latin typeface="+mn-lt"/>
        </a:defRPr>
      </a:lvl7pPr>
      <a:lvl8pPr marL="9837738" indent="-941388" algn="l" defTabSz="3762375" rtl="0" fontAlgn="base">
        <a:spcBef>
          <a:spcPct val="20000"/>
        </a:spcBef>
        <a:spcAft>
          <a:spcPct val="0"/>
        </a:spcAft>
        <a:buChar char="»"/>
        <a:defRPr sz="8200">
          <a:solidFill>
            <a:schemeClr val="tx1"/>
          </a:solidFill>
          <a:latin typeface="+mn-lt"/>
        </a:defRPr>
      </a:lvl8pPr>
      <a:lvl9pPr marL="10294938" indent="-941388" algn="l" defTabSz="3762375" rtl="0" fontAlgn="base">
        <a:spcBef>
          <a:spcPct val="20000"/>
        </a:spcBef>
        <a:spcAft>
          <a:spcPct val="0"/>
        </a:spcAft>
        <a:buChar char="»"/>
        <a:defRPr sz="8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3.xml"/><Relationship Id="rId3" Type="http://schemas.openxmlformats.org/officeDocument/2006/relationships/image" Target="../media/image2.emf"/><Relationship Id="rId7" Type="http://schemas.openxmlformats.org/officeDocument/2006/relationships/chart" Target="../charts/chart2.xml"/><Relationship Id="rId2"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chart" Target="../charts/chart1.xml"/><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hyperlink" Target="http://posters.unh.edu/" TargetMode="External"/><Relationship Id="rId2" Type="http://schemas.openxmlformats.org/officeDocument/2006/relationships/image" Target="../media/image5.png"/><Relationship Id="rId1" Type="http://schemas.openxmlformats.org/officeDocument/2006/relationships/slideLayout" Target="../slideLayouts/slideLayout12.xml"/><Relationship Id="rId4" Type="http://schemas.openxmlformats.org/officeDocument/2006/relationships/hyperlink" Target="http://goo.gl/1E7TJ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2"/>
            </a:gs>
          </a:gsLst>
          <a:lin ang="5400000" scaled="1"/>
        </a:gra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sz="quarter"/>
          </p:nvPr>
        </p:nvSpPr>
        <p:spPr>
          <a:xfrm>
            <a:off x="0" y="1"/>
            <a:ext cx="43891200" cy="5486399"/>
          </a:xfrm>
          <a:gradFill>
            <a:gsLst>
              <a:gs pos="0">
                <a:schemeClr val="tx2">
                  <a:lumMod val="50000"/>
                </a:schemeClr>
              </a:gs>
              <a:gs pos="50000">
                <a:schemeClr val="tx2">
                  <a:lumMod val="75000"/>
                </a:schemeClr>
              </a:gs>
              <a:gs pos="100000">
                <a:schemeClr val="tx2">
                  <a:lumMod val="50000"/>
                </a:schemeClr>
              </a:gs>
            </a:gsLst>
            <a:lin ang="5400000" scaled="1"/>
          </a:gradFill>
          <a:ln>
            <a:solidFill>
              <a:schemeClr val="tx1"/>
            </a:solidFill>
            <a:miter lim="800000"/>
            <a:headEnd/>
            <a:tailEnd/>
          </a:ln>
        </p:spPr>
        <p:txBody>
          <a:bodyPr>
            <a:normAutofit fontScale="90000"/>
          </a:bodyPr>
          <a:lstStyle/>
          <a:p>
            <a:pPr indent="-457200" algn="l" eaLnBrk="1" hangingPunct="1">
              <a:spcBef>
                <a:spcPts val="0"/>
              </a:spcBef>
              <a:spcAft>
                <a:spcPts val="0"/>
              </a:spcAft>
            </a:pPr>
            <a:r>
              <a:rPr lang="en-US" sz="9600" dirty="0">
                <a:solidFill>
                  <a:schemeClr val="bg1"/>
                </a:solidFill>
              </a:rPr>
              <a:t>Chiral Enhancement of Carbon Dots Synthesized from Amino </a:t>
            </a:r>
            <a:br>
              <a:rPr lang="en-US" sz="9600" dirty="0">
                <a:solidFill>
                  <a:schemeClr val="bg1"/>
                </a:solidFill>
              </a:rPr>
            </a:br>
            <a:r>
              <a:rPr lang="en-US" sz="9600" dirty="0">
                <a:solidFill>
                  <a:schemeClr val="bg1"/>
                </a:solidFill>
              </a:rPr>
              <a:t>Acids and Their Applications in Amyloid-beta 42 Fibrillation</a:t>
            </a:r>
            <a:br>
              <a:rPr lang="en-US" sz="9600" dirty="0"/>
            </a:br>
            <a:br>
              <a:rPr lang="en-US" sz="4000" dirty="0"/>
            </a:br>
            <a:r>
              <a:rPr lang="en-US" sz="6000" i="1" u="sng" dirty="0">
                <a:solidFill>
                  <a:srgbClr val="FFFFFF"/>
                </a:solidFill>
              </a:rPr>
              <a:t>Hannah Coco, Christine Caputo </a:t>
            </a:r>
            <a:br>
              <a:rPr lang="en-US" sz="5400" i="1" dirty="0">
                <a:solidFill>
                  <a:srgbClr val="FFFFFF"/>
                </a:solidFill>
              </a:rPr>
            </a:br>
            <a:r>
              <a:rPr lang="en-US" sz="5400" i="1" dirty="0">
                <a:solidFill>
                  <a:srgbClr val="FFFFFF"/>
                </a:solidFill>
              </a:rPr>
              <a:t>Department of Chemistry, University of New Hampshire</a:t>
            </a:r>
          </a:p>
        </p:txBody>
      </p:sp>
      <p:sp>
        <p:nvSpPr>
          <p:cNvPr id="2150" name="Text Box 161"/>
          <p:cNvSpPr txBox="1">
            <a:spLocks noChangeArrowheads="1"/>
          </p:cNvSpPr>
          <p:nvPr/>
        </p:nvSpPr>
        <p:spPr bwMode="auto">
          <a:xfrm>
            <a:off x="39852600" y="10275890"/>
            <a:ext cx="304800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300" b="1">
                <a:solidFill>
                  <a:srgbClr val="FF9900"/>
                </a:solidFill>
                <a:latin typeface="Arial" charset="0"/>
              </a:defRPr>
            </a:lvl1pPr>
            <a:lvl2pPr marL="742950" indent="-285750" eaLnBrk="0" hangingPunct="0">
              <a:defRPr sz="4300" b="1">
                <a:solidFill>
                  <a:srgbClr val="FF9900"/>
                </a:solidFill>
                <a:latin typeface="Arial" charset="0"/>
              </a:defRPr>
            </a:lvl2pPr>
            <a:lvl3pPr marL="1143000" indent="-228600" eaLnBrk="0" hangingPunct="0">
              <a:defRPr sz="4300" b="1">
                <a:solidFill>
                  <a:srgbClr val="FF9900"/>
                </a:solidFill>
                <a:latin typeface="Arial" charset="0"/>
              </a:defRPr>
            </a:lvl3pPr>
            <a:lvl4pPr marL="1600200" indent="-228600" eaLnBrk="0" hangingPunct="0">
              <a:defRPr sz="4300" b="1">
                <a:solidFill>
                  <a:srgbClr val="FF9900"/>
                </a:solidFill>
                <a:latin typeface="Arial" charset="0"/>
              </a:defRPr>
            </a:lvl4pPr>
            <a:lvl5pPr marL="2057400" indent="-228600" eaLnBrk="0" hangingPunct="0">
              <a:defRPr sz="4300" b="1">
                <a:solidFill>
                  <a:srgbClr val="FF9900"/>
                </a:solidFill>
                <a:latin typeface="Arial" charset="0"/>
              </a:defRPr>
            </a:lvl5pPr>
            <a:lvl6pPr marL="2514600" indent="-228600" algn="ctr" eaLnBrk="0" fontAlgn="base" hangingPunct="0">
              <a:spcBef>
                <a:spcPct val="0"/>
              </a:spcBef>
              <a:spcAft>
                <a:spcPct val="0"/>
              </a:spcAft>
              <a:defRPr sz="4300" b="1">
                <a:solidFill>
                  <a:srgbClr val="FF9900"/>
                </a:solidFill>
                <a:latin typeface="Arial" charset="0"/>
              </a:defRPr>
            </a:lvl6pPr>
            <a:lvl7pPr marL="2971800" indent="-228600" algn="ctr" eaLnBrk="0" fontAlgn="base" hangingPunct="0">
              <a:spcBef>
                <a:spcPct val="0"/>
              </a:spcBef>
              <a:spcAft>
                <a:spcPct val="0"/>
              </a:spcAft>
              <a:defRPr sz="4300" b="1">
                <a:solidFill>
                  <a:srgbClr val="FF9900"/>
                </a:solidFill>
                <a:latin typeface="Arial" charset="0"/>
              </a:defRPr>
            </a:lvl7pPr>
            <a:lvl8pPr marL="3429000" indent="-228600" algn="ctr" eaLnBrk="0" fontAlgn="base" hangingPunct="0">
              <a:spcBef>
                <a:spcPct val="0"/>
              </a:spcBef>
              <a:spcAft>
                <a:spcPct val="0"/>
              </a:spcAft>
              <a:defRPr sz="4300" b="1">
                <a:solidFill>
                  <a:srgbClr val="FF9900"/>
                </a:solidFill>
                <a:latin typeface="Arial" charset="0"/>
              </a:defRPr>
            </a:lvl8pPr>
            <a:lvl9pPr marL="3886200" indent="-228600" algn="ctr" eaLnBrk="0" fontAlgn="base" hangingPunct="0">
              <a:spcBef>
                <a:spcPct val="0"/>
              </a:spcBef>
              <a:spcAft>
                <a:spcPct val="0"/>
              </a:spcAft>
              <a:defRPr sz="4300" b="1">
                <a:solidFill>
                  <a:srgbClr val="FF9900"/>
                </a:solidFill>
                <a:latin typeface="Arial" charset="0"/>
              </a:defRPr>
            </a:lvl9pPr>
          </a:lstStyle>
          <a:p>
            <a:pPr algn="l" eaLnBrk="1" hangingPunct="1">
              <a:spcBef>
                <a:spcPct val="50000"/>
              </a:spcBef>
            </a:pPr>
            <a:endParaRPr lang="en-US" sz="3000" b="0">
              <a:solidFill>
                <a:schemeClr val="tx1"/>
              </a:solidFill>
            </a:endParaRPr>
          </a:p>
        </p:txBody>
      </p:sp>
      <p:sp>
        <p:nvSpPr>
          <p:cNvPr id="2152" name="Rectangle 164"/>
          <p:cNvSpPr>
            <a:spLocks noChangeArrowheads="1"/>
          </p:cNvSpPr>
          <p:nvPr/>
        </p:nvSpPr>
        <p:spPr bwMode="auto">
          <a:xfrm>
            <a:off x="13885333" y="5836263"/>
            <a:ext cx="15985067" cy="1247825"/>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latin typeface="Times New Roman" panose="02020603050405020304" pitchFamily="18" charset="0"/>
                <a:cs typeface="Times New Roman" panose="02020603050405020304" pitchFamily="18" charset="0"/>
              </a:rPr>
              <a:t>Results</a:t>
            </a:r>
            <a:endParaRPr lang="en-US" sz="6000"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2154" name="Rectangle 166"/>
          <p:cNvSpPr>
            <a:spLocks noChangeArrowheads="1"/>
          </p:cNvSpPr>
          <p:nvPr/>
        </p:nvSpPr>
        <p:spPr bwMode="auto">
          <a:xfrm>
            <a:off x="376370" y="19563216"/>
            <a:ext cx="13185718" cy="1323438"/>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rPr>
              <a:t>Experimental Work</a:t>
            </a:r>
          </a:p>
        </p:txBody>
      </p:sp>
      <p:sp>
        <p:nvSpPr>
          <p:cNvPr id="2155" name="Rectangle 167"/>
          <p:cNvSpPr>
            <a:spLocks noChangeArrowheads="1"/>
          </p:cNvSpPr>
          <p:nvPr/>
        </p:nvSpPr>
        <p:spPr bwMode="auto">
          <a:xfrm>
            <a:off x="360947" y="5836263"/>
            <a:ext cx="13185718" cy="1247825"/>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latin typeface="Times New Roman" panose="02020603050405020304" pitchFamily="18" charset="0"/>
                <a:cs typeface="Times New Roman" panose="02020603050405020304" pitchFamily="18" charset="0"/>
              </a:rPr>
              <a:t>Introduction</a:t>
            </a:r>
            <a:endParaRPr lang="en-US" dirty="0">
              <a:solidFill>
                <a:srgbClr val="999999"/>
              </a:solidFill>
              <a:latin typeface="Times New Roman" panose="02020603050405020304" pitchFamily="18" charset="0"/>
              <a:cs typeface="Times New Roman" panose="02020603050405020304" pitchFamily="18" charset="0"/>
            </a:endParaRPr>
          </a:p>
        </p:txBody>
      </p:sp>
      <p:sp>
        <p:nvSpPr>
          <p:cNvPr id="19" name="Rectangle 165"/>
          <p:cNvSpPr>
            <a:spLocks noChangeArrowheads="1"/>
          </p:cNvSpPr>
          <p:nvPr/>
        </p:nvSpPr>
        <p:spPr bwMode="auto">
          <a:xfrm>
            <a:off x="30152864" y="24731192"/>
            <a:ext cx="13542356" cy="1247826"/>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rPr>
              <a:t>References</a:t>
            </a:r>
            <a:endParaRPr lang="en-US" dirty="0">
              <a:solidFill>
                <a:schemeClr val="accent1"/>
              </a:solidFill>
            </a:endParaRPr>
          </a:p>
        </p:txBody>
      </p:sp>
      <p:sp>
        <p:nvSpPr>
          <p:cNvPr id="7" name="TextBox 6"/>
          <p:cNvSpPr txBox="1"/>
          <p:nvPr/>
        </p:nvSpPr>
        <p:spPr>
          <a:xfrm>
            <a:off x="30189170" y="27786114"/>
            <a:ext cx="13004800" cy="492443"/>
          </a:xfrm>
          <a:prstGeom prst="rect">
            <a:avLst/>
          </a:prstGeom>
          <a:noFill/>
        </p:spPr>
        <p:txBody>
          <a:bodyPr wrap="square" rtlCol="0">
            <a:spAutoFit/>
          </a:bodyPr>
          <a:lstStyle/>
          <a:p>
            <a:pPr indent="-457200" algn="l">
              <a:spcBef>
                <a:spcPts val="1200"/>
              </a:spcBef>
            </a:pPr>
            <a:r>
              <a:rPr lang="en-US" sz="2600" b="0" dirty="0">
                <a:solidFill>
                  <a:schemeClr val="tx1"/>
                </a:solidFill>
                <a:latin typeface="Times New Roman" panose="02020603050405020304" pitchFamily="18" charset="0"/>
                <a:cs typeface="Times New Roman" panose="02020603050405020304" pitchFamily="18" charset="0"/>
              </a:rPr>
              <a:t>.</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960382" y="746276"/>
            <a:ext cx="12698563" cy="3800265"/>
          </a:xfrm>
          <a:prstGeom prst="rect">
            <a:avLst/>
          </a:prstGeom>
        </p:spPr>
      </p:pic>
      <p:sp>
        <p:nvSpPr>
          <p:cNvPr id="20" name="Text Box 2546"/>
          <p:cNvSpPr txBox="1">
            <a:spLocks noChangeArrowheads="1"/>
          </p:cNvSpPr>
          <p:nvPr/>
        </p:nvSpPr>
        <p:spPr bwMode="auto">
          <a:xfrm>
            <a:off x="376371" y="7151187"/>
            <a:ext cx="13185718" cy="12792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marL="0" indent="0" algn="just" eaLnBrk="1" hangingPunct="1">
              <a:spcBef>
                <a:spcPts val="1200"/>
              </a:spcBef>
            </a:pPr>
            <a:r>
              <a:rPr lang="en-US" sz="4000" b="0" dirty="0">
                <a:latin typeface="Times New Roman" panose="02020603050405020304" pitchFamily="18" charset="0"/>
                <a:cs typeface="Times New Roman" panose="02020603050405020304" pitchFamily="18" charset="0"/>
              </a:rPr>
              <a:t>Alzheimer’s disease is the most common cause of dementia worldwide</a:t>
            </a:r>
            <a:r>
              <a:rPr lang="en-US" sz="4000" b="0" baseline="30000" dirty="0">
                <a:latin typeface="Times New Roman" panose="02020603050405020304" pitchFamily="18" charset="0"/>
                <a:cs typeface="Times New Roman" panose="02020603050405020304" pitchFamily="18" charset="0"/>
              </a:rPr>
              <a:t>1</a:t>
            </a:r>
            <a:r>
              <a:rPr lang="en-US" sz="4000" b="0" dirty="0">
                <a:latin typeface="Times New Roman" panose="02020603050405020304" pitchFamily="18" charset="0"/>
                <a:cs typeface="Times New Roman" panose="02020603050405020304" pitchFamily="18" charset="0"/>
              </a:rPr>
              <a:t>.</a:t>
            </a:r>
            <a:r>
              <a:rPr lang="en-US" sz="4000" b="0" baseline="30000" dirty="0">
                <a:latin typeface="Times New Roman" panose="02020603050405020304" pitchFamily="18" charset="0"/>
                <a:cs typeface="Times New Roman" panose="02020603050405020304" pitchFamily="18" charset="0"/>
              </a:rPr>
              <a:t> </a:t>
            </a:r>
            <a:r>
              <a:rPr lang="en-US" sz="4000" b="0" dirty="0">
                <a:latin typeface="Times New Roman" panose="02020603050405020304" pitchFamily="18" charset="0"/>
                <a:cs typeface="Times New Roman" panose="02020603050405020304" pitchFamily="18" charset="0"/>
              </a:rPr>
              <a:t>It’s thought that Alzheimer’s disease is caused by fibrillation of  amyloid-beta 42 (Aβ42)  and phosphorylated tau proteins in the brain</a:t>
            </a:r>
            <a:r>
              <a:rPr lang="en-US" sz="4000" b="0" baseline="30000" dirty="0">
                <a:latin typeface="Times New Roman" panose="02020603050405020304" pitchFamily="18" charset="0"/>
                <a:cs typeface="Times New Roman" panose="02020603050405020304" pitchFamily="18" charset="0"/>
              </a:rPr>
              <a:t>2</a:t>
            </a:r>
            <a:r>
              <a:rPr lang="en-US" sz="4000" b="0" dirty="0">
                <a:latin typeface="Times New Roman" panose="02020603050405020304" pitchFamily="18" charset="0"/>
                <a:cs typeface="Times New Roman" panose="02020603050405020304" pitchFamily="18" charset="0"/>
              </a:rPr>
              <a:t>.  The accumulation of Aβ fibrils leads to formation of plaques and ultimately neuronal death</a:t>
            </a:r>
            <a:r>
              <a:rPr lang="en-US" sz="4000" b="0" baseline="30000" dirty="0">
                <a:latin typeface="Times New Roman" panose="02020603050405020304" pitchFamily="18" charset="0"/>
                <a:cs typeface="Times New Roman" panose="02020603050405020304" pitchFamily="18" charset="0"/>
              </a:rPr>
              <a:t>3</a:t>
            </a:r>
            <a:r>
              <a:rPr lang="en-US" sz="4000" b="0" dirty="0">
                <a:latin typeface="Times New Roman" panose="02020603050405020304" pitchFamily="18" charset="0"/>
                <a:cs typeface="Times New Roman" panose="02020603050405020304" pitchFamily="18" charset="0"/>
              </a:rPr>
              <a:t>.  The issue of Aβ fibrillation and accumulation in the brain may be addressed with the assistance of carbon dots (C-dots).  C-dots are nanoparticles consisting of a graphitic core and a diverse range of surface functional groups</a:t>
            </a:r>
            <a:r>
              <a:rPr lang="en-US" sz="4000" b="0" baseline="30000" dirty="0">
                <a:latin typeface="Times New Roman" panose="02020603050405020304" pitchFamily="18" charset="0"/>
                <a:cs typeface="Times New Roman" panose="02020603050405020304" pitchFamily="18" charset="0"/>
              </a:rPr>
              <a:t>3</a:t>
            </a:r>
            <a:r>
              <a:rPr lang="en-US" sz="4000" b="0" dirty="0">
                <a:latin typeface="Times New Roman" panose="02020603050405020304" pitchFamily="18" charset="0"/>
                <a:cs typeface="Times New Roman" panose="02020603050405020304" pitchFamily="18" charset="0"/>
              </a:rPr>
              <a:t>.  It was previously shown that C-dots synthesized from L-lysine inhibited the fibrillation of Aβ42 while the D- enantiomer did not effect fibrillation</a:t>
            </a:r>
            <a:r>
              <a:rPr lang="en-US" sz="4000" b="0" baseline="30000" dirty="0">
                <a:latin typeface="Times New Roman" panose="02020603050405020304" pitchFamily="18" charset="0"/>
                <a:cs typeface="Times New Roman" panose="02020603050405020304" pitchFamily="18" charset="0"/>
              </a:rPr>
              <a:t>4</a:t>
            </a:r>
            <a:r>
              <a:rPr lang="en-US" sz="4000" b="0" dirty="0">
                <a:latin typeface="Times New Roman" panose="02020603050405020304" pitchFamily="18" charset="0"/>
                <a:cs typeface="Times New Roman" panose="02020603050405020304" pitchFamily="18" charset="0"/>
              </a:rPr>
              <a:t>.  C-dots are non-toxic and can penetrate the blood-brain barrier, making them attractive for biological applications and particularly treatment of Alzheimer’s disease. C-dots are also fluorescent in the visible region, making them useful for bioimaging and biosensing. The goal of this project is to synthesize C-dots from amino acids and to synthesize a surface functionalized C-dot to investigate the association with Aβ42.  This interaction will be monitored by fluorescence spectroscopy. </a:t>
            </a:r>
          </a:p>
        </p:txBody>
      </p:sp>
      <p:sp>
        <p:nvSpPr>
          <p:cNvPr id="21" name="Rectangle 20"/>
          <p:cNvSpPr/>
          <p:nvPr/>
        </p:nvSpPr>
        <p:spPr>
          <a:xfrm>
            <a:off x="30158118" y="26069277"/>
            <a:ext cx="13537101" cy="8243282"/>
          </a:xfrm>
          <a:prstGeom prst="rect">
            <a:avLst/>
          </a:prstGeom>
        </p:spPr>
        <p:txBody>
          <a:bodyPr wrap="square">
            <a:spAutoFit/>
          </a:bodyPr>
          <a:lstStyle/>
          <a:p>
            <a:pPr algn="just"/>
            <a:r>
              <a:rPr lang="en-US" sz="4000" b="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(1) </a:t>
            </a:r>
            <a:r>
              <a:rPr lang="en-US" sz="4000" b="0" i="1" dirty="0">
                <a:solidFill>
                  <a:schemeClr val="tx1"/>
                </a:solidFill>
                <a:latin typeface="Times New Roman" panose="02020603050405020304" pitchFamily="18" charset="0"/>
                <a:ea typeface="Calibri" panose="020F0502020204030204" pitchFamily="34" charset="0"/>
              </a:rPr>
              <a:t>Alzheimer's and Dementia</a:t>
            </a:r>
            <a:r>
              <a:rPr lang="en-US" sz="4000" b="0" dirty="0">
                <a:solidFill>
                  <a:schemeClr val="tx1"/>
                </a:solidFill>
                <a:latin typeface="Times New Roman" panose="02020603050405020304" pitchFamily="18" charset="0"/>
                <a:ea typeface="Calibri" panose="020F0502020204030204" pitchFamily="34" charset="0"/>
              </a:rPr>
              <a:t> 2015, </a:t>
            </a:r>
            <a:r>
              <a:rPr lang="en-US" sz="4000" b="0" i="1" dirty="0">
                <a:solidFill>
                  <a:schemeClr val="tx1"/>
                </a:solidFill>
                <a:latin typeface="Times New Roman" panose="02020603050405020304" pitchFamily="18" charset="0"/>
                <a:ea typeface="Calibri" panose="020F0502020204030204" pitchFamily="34" charset="0"/>
              </a:rPr>
              <a:t>11</a:t>
            </a:r>
            <a:r>
              <a:rPr lang="en-US" sz="4000" b="0" dirty="0">
                <a:solidFill>
                  <a:schemeClr val="tx1"/>
                </a:solidFill>
                <a:latin typeface="Times New Roman" panose="02020603050405020304" pitchFamily="18" charset="0"/>
                <a:ea typeface="Calibri" panose="020F0502020204030204" pitchFamily="34" charset="0"/>
              </a:rPr>
              <a:t> (3), 332–384.</a:t>
            </a:r>
          </a:p>
          <a:p>
            <a:pPr algn="just"/>
            <a:r>
              <a:rPr lang="en-US" sz="4000" b="0" dirty="0">
                <a:solidFill>
                  <a:schemeClr val="tx1"/>
                </a:solidFill>
                <a:latin typeface="Times New Roman" panose="02020603050405020304" pitchFamily="18" charset="0"/>
                <a:cs typeface="Times New Roman" panose="02020603050405020304" pitchFamily="18" charset="0"/>
              </a:rPr>
              <a:t>(2) </a:t>
            </a:r>
            <a:r>
              <a:rPr lang="en-US" sz="4000" b="0" dirty="0" err="1">
                <a:solidFill>
                  <a:schemeClr val="tx1"/>
                </a:solidFill>
                <a:latin typeface="Times New Roman" panose="02020603050405020304" pitchFamily="18" charset="0"/>
                <a:cs typeface="Times New Roman" panose="02020603050405020304" pitchFamily="18" charset="0"/>
              </a:rPr>
              <a:t>Lahiri</a:t>
            </a:r>
            <a:r>
              <a:rPr lang="en-US" sz="4000" b="0" dirty="0">
                <a:solidFill>
                  <a:schemeClr val="tx1"/>
                </a:solidFill>
                <a:latin typeface="Times New Roman" panose="02020603050405020304" pitchFamily="18" charset="0"/>
                <a:cs typeface="Times New Roman" panose="02020603050405020304" pitchFamily="18" charset="0"/>
              </a:rPr>
              <a:t>, D. K.; Farlow, M. F.; Greig, N. H.; </a:t>
            </a:r>
            <a:r>
              <a:rPr lang="en-US" sz="4000" b="0" dirty="0" err="1">
                <a:solidFill>
                  <a:schemeClr val="tx1"/>
                </a:solidFill>
                <a:latin typeface="Times New Roman" panose="02020603050405020304" pitchFamily="18" charset="0"/>
                <a:cs typeface="Times New Roman" panose="02020603050405020304" pitchFamily="18" charset="0"/>
              </a:rPr>
              <a:t>Sambamurti</a:t>
            </a:r>
            <a:r>
              <a:rPr lang="en-US" sz="4000" b="0" dirty="0">
                <a:solidFill>
                  <a:schemeClr val="tx1"/>
                </a:solidFill>
                <a:latin typeface="Times New Roman" panose="02020603050405020304" pitchFamily="18" charset="0"/>
                <a:cs typeface="Times New Roman" panose="02020603050405020304" pitchFamily="18" charset="0"/>
              </a:rPr>
              <a:t>, K. </a:t>
            </a:r>
            <a:r>
              <a:rPr lang="en-US" sz="4000" b="0" i="1" dirty="0">
                <a:solidFill>
                  <a:schemeClr val="tx1"/>
                </a:solidFill>
                <a:latin typeface="Times New Roman" panose="02020603050405020304" pitchFamily="18" charset="0"/>
                <a:cs typeface="Times New Roman" panose="02020603050405020304" pitchFamily="18" charset="0"/>
              </a:rPr>
              <a:t>Drug Development Research</a:t>
            </a:r>
            <a:r>
              <a:rPr lang="en-US" sz="4000" b="0" dirty="0">
                <a:solidFill>
                  <a:schemeClr val="tx1"/>
                </a:solidFill>
                <a:latin typeface="Times New Roman" panose="02020603050405020304" pitchFamily="18" charset="0"/>
                <a:cs typeface="Times New Roman" panose="02020603050405020304" pitchFamily="18" charset="0"/>
              </a:rPr>
              <a:t> 2002, </a:t>
            </a:r>
            <a:r>
              <a:rPr lang="en-US" sz="4000" b="0" i="1" dirty="0">
                <a:solidFill>
                  <a:schemeClr val="tx1"/>
                </a:solidFill>
                <a:latin typeface="Times New Roman" panose="02020603050405020304" pitchFamily="18" charset="0"/>
                <a:cs typeface="Times New Roman" panose="02020603050405020304" pitchFamily="18" charset="0"/>
              </a:rPr>
              <a:t>56</a:t>
            </a:r>
            <a:r>
              <a:rPr lang="en-US" sz="4000" b="0" dirty="0">
                <a:solidFill>
                  <a:schemeClr val="tx1"/>
                </a:solidFill>
                <a:latin typeface="Times New Roman" panose="02020603050405020304" pitchFamily="18" charset="0"/>
                <a:cs typeface="Times New Roman" panose="02020603050405020304" pitchFamily="18" charset="0"/>
              </a:rPr>
              <a:t> (3), 267–281.</a:t>
            </a:r>
          </a:p>
          <a:p>
            <a:pPr algn="just"/>
            <a:r>
              <a:rPr lang="en-US" sz="4000" b="0" dirty="0">
                <a:solidFill>
                  <a:schemeClr val="tx1"/>
                </a:solidFill>
                <a:latin typeface="Times New Roman" panose="02020603050405020304" pitchFamily="18" charset="0"/>
                <a:cs typeface="Times New Roman" panose="02020603050405020304" pitchFamily="18" charset="0"/>
              </a:rPr>
              <a:t>(3)</a:t>
            </a:r>
            <a:r>
              <a:rPr lang="en-US" b="0" dirty="0">
                <a:solidFill>
                  <a:schemeClr val="tx1"/>
                </a:solidFill>
                <a:latin typeface="Times New Roman" panose="02020603050405020304" pitchFamily="18" charset="0"/>
                <a:cs typeface="Times New Roman" panose="02020603050405020304" pitchFamily="18" charset="0"/>
              </a:rPr>
              <a:t>Yang, ST.; Wang, X.; Wang, H. Carbon Dots as Nontoxic and High-Performance Fluorescence Imaging Agents. </a:t>
            </a:r>
            <a:r>
              <a:rPr lang="en-US" b="0" i="1" dirty="0">
                <a:solidFill>
                  <a:schemeClr val="tx1"/>
                </a:solidFill>
                <a:latin typeface="Times New Roman" panose="02020603050405020304" pitchFamily="18" charset="0"/>
                <a:cs typeface="Times New Roman" panose="02020603050405020304" pitchFamily="18" charset="0"/>
              </a:rPr>
              <a:t>J. Phys. Chem. C. </a:t>
            </a:r>
            <a:r>
              <a:rPr lang="en-US" b="0" i="1" dirty="0" err="1">
                <a:solidFill>
                  <a:schemeClr val="tx1"/>
                </a:solidFill>
                <a:latin typeface="Times New Roman" panose="02020603050405020304" pitchFamily="18" charset="0"/>
                <a:cs typeface="Times New Roman" panose="02020603050405020304" pitchFamily="18" charset="0"/>
              </a:rPr>
              <a:t>Nanomater</a:t>
            </a:r>
            <a:r>
              <a:rPr lang="en-US" b="0" i="1" dirty="0">
                <a:solidFill>
                  <a:schemeClr val="tx1"/>
                </a:solidFill>
                <a:latin typeface="Times New Roman" panose="02020603050405020304" pitchFamily="18" charset="0"/>
                <a:cs typeface="Times New Roman" panose="02020603050405020304" pitchFamily="18" charset="0"/>
              </a:rPr>
              <a:t> Interfaces</a:t>
            </a:r>
            <a:r>
              <a:rPr lang="en-US" b="0" dirty="0">
                <a:solidFill>
                  <a:schemeClr val="tx1"/>
                </a:solidFill>
                <a:latin typeface="Times New Roman" panose="02020603050405020304" pitchFamily="18" charset="0"/>
                <a:cs typeface="Times New Roman" panose="02020603050405020304" pitchFamily="18" charset="0"/>
              </a:rPr>
              <a:t>. 2009,113(42):18110-18114.</a:t>
            </a:r>
            <a:r>
              <a:rPr lang="en-US" sz="4000" b="0" dirty="0">
                <a:solidFill>
                  <a:schemeClr val="tx1"/>
                </a:solidFill>
                <a:latin typeface="Times New Roman" panose="02020603050405020304" pitchFamily="18" charset="0"/>
                <a:cs typeface="Times New Roman" panose="02020603050405020304" pitchFamily="18" charset="0"/>
              </a:rPr>
              <a:t> </a:t>
            </a:r>
          </a:p>
          <a:p>
            <a:pPr algn="just"/>
            <a:r>
              <a:rPr lang="en-US" sz="4000" b="0" dirty="0">
                <a:solidFill>
                  <a:schemeClr val="tx1"/>
                </a:solidFill>
                <a:latin typeface="Times New Roman" panose="02020603050405020304" pitchFamily="18" charset="0"/>
                <a:cs typeface="Times New Roman" panose="02020603050405020304" pitchFamily="18" charset="0"/>
              </a:rPr>
              <a:t>(4) </a:t>
            </a:r>
            <a:r>
              <a:rPr lang="en-US" b="0" dirty="0" err="1">
                <a:solidFill>
                  <a:schemeClr val="tx1"/>
                </a:solidFill>
                <a:latin typeface="Times New Roman" panose="02020603050405020304" pitchFamily="18" charset="0"/>
                <a:cs typeface="Times New Roman" panose="02020603050405020304" pitchFamily="18" charset="0"/>
              </a:rPr>
              <a:t>Malishev</a:t>
            </a:r>
            <a:r>
              <a:rPr lang="en-US" b="0" dirty="0">
                <a:solidFill>
                  <a:schemeClr val="tx1"/>
                </a:solidFill>
                <a:latin typeface="Times New Roman" panose="02020603050405020304" pitchFamily="18" charset="0"/>
                <a:cs typeface="Times New Roman" panose="02020603050405020304" pitchFamily="18" charset="0"/>
              </a:rPr>
              <a:t>, R.; Arad, E.; </a:t>
            </a:r>
            <a:r>
              <a:rPr lang="en-US" b="0" dirty="0" err="1">
                <a:solidFill>
                  <a:schemeClr val="tx1"/>
                </a:solidFill>
                <a:latin typeface="Times New Roman" panose="02020603050405020304" pitchFamily="18" charset="0"/>
                <a:cs typeface="Times New Roman" panose="02020603050405020304" pitchFamily="18" charset="0"/>
              </a:rPr>
              <a:t>Bhunia</a:t>
            </a:r>
            <a:r>
              <a:rPr lang="en-US" b="0" dirty="0">
                <a:solidFill>
                  <a:schemeClr val="tx1"/>
                </a:solidFill>
                <a:latin typeface="Times New Roman" panose="02020603050405020304" pitchFamily="18" charset="0"/>
                <a:cs typeface="Times New Roman" panose="02020603050405020304" pitchFamily="18" charset="0"/>
              </a:rPr>
              <a:t>, S. K.; </a:t>
            </a:r>
            <a:r>
              <a:rPr lang="en-US" b="0" dirty="0" err="1">
                <a:solidFill>
                  <a:schemeClr val="tx1"/>
                </a:solidFill>
                <a:latin typeface="Times New Roman" panose="02020603050405020304" pitchFamily="18" charset="0"/>
                <a:cs typeface="Times New Roman" panose="02020603050405020304" pitchFamily="18" charset="0"/>
              </a:rPr>
              <a:t>Shaham-Niv</a:t>
            </a:r>
            <a:r>
              <a:rPr lang="en-US" b="0" dirty="0">
                <a:solidFill>
                  <a:schemeClr val="tx1"/>
                </a:solidFill>
                <a:latin typeface="Times New Roman" panose="02020603050405020304" pitchFamily="18" charset="0"/>
                <a:cs typeface="Times New Roman" panose="02020603050405020304" pitchFamily="18" charset="0"/>
              </a:rPr>
              <a:t>, S.; </a:t>
            </a:r>
            <a:r>
              <a:rPr lang="en-US" b="0" dirty="0" err="1">
                <a:solidFill>
                  <a:schemeClr val="tx1"/>
                </a:solidFill>
                <a:latin typeface="Times New Roman" panose="02020603050405020304" pitchFamily="18" charset="0"/>
                <a:cs typeface="Times New Roman" panose="02020603050405020304" pitchFamily="18" charset="0"/>
              </a:rPr>
              <a:t>Kolusheva</a:t>
            </a:r>
            <a:r>
              <a:rPr lang="en-US" b="0" dirty="0">
                <a:solidFill>
                  <a:schemeClr val="tx1"/>
                </a:solidFill>
                <a:latin typeface="Times New Roman" panose="02020603050405020304" pitchFamily="18" charset="0"/>
                <a:cs typeface="Times New Roman" panose="02020603050405020304" pitchFamily="18" charset="0"/>
              </a:rPr>
              <a:t>, S.; </a:t>
            </a:r>
            <a:r>
              <a:rPr lang="en-US" b="0" dirty="0" err="1">
                <a:solidFill>
                  <a:schemeClr val="tx1"/>
                </a:solidFill>
                <a:latin typeface="Times New Roman" panose="02020603050405020304" pitchFamily="18" charset="0"/>
                <a:cs typeface="Times New Roman" panose="02020603050405020304" pitchFamily="18" charset="0"/>
              </a:rPr>
              <a:t>Gazit</a:t>
            </a:r>
            <a:r>
              <a:rPr lang="en-US" b="0" dirty="0">
                <a:solidFill>
                  <a:schemeClr val="tx1"/>
                </a:solidFill>
                <a:latin typeface="Times New Roman" panose="02020603050405020304" pitchFamily="18" charset="0"/>
                <a:cs typeface="Times New Roman" panose="02020603050405020304" pitchFamily="18" charset="0"/>
              </a:rPr>
              <a:t>, E.; Jelinek, R. </a:t>
            </a:r>
            <a:r>
              <a:rPr lang="en-US" b="0" i="1" dirty="0" err="1">
                <a:solidFill>
                  <a:schemeClr val="tx1"/>
                </a:solidFill>
                <a:latin typeface="Times New Roman" panose="02020603050405020304" pitchFamily="18" charset="0"/>
                <a:cs typeface="Times New Roman" panose="02020603050405020304" pitchFamily="18" charset="0"/>
              </a:rPr>
              <a:t>Chem.Commun</a:t>
            </a:r>
            <a:r>
              <a:rPr lang="en-US" b="0" i="1" dirty="0">
                <a:solidFill>
                  <a:schemeClr val="tx1"/>
                </a:solidFill>
                <a:latin typeface="Times New Roman" panose="02020603050405020304" pitchFamily="18" charset="0"/>
                <a:cs typeface="Times New Roman" panose="02020603050405020304" pitchFamily="18" charset="0"/>
              </a:rPr>
              <a:t>. </a:t>
            </a:r>
            <a:r>
              <a:rPr lang="en-US" b="0" dirty="0">
                <a:solidFill>
                  <a:schemeClr val="tx1"/>
                </a:solidFill>
                <a:latin typeface="Times New Roman" panose="02020603050405020304" pitchFamily="18" charset="0"/>
                <a:cs typeface="Times New Roman" panose="02020603050405020304" pitchFamily="18" charset="0"/>
              </a:rPr>
              <a:t>2018, </a:t>
            </a:r>
            <a:r>
              <a:rPr lang="en-US" b="0" i="1" dirty="0">
                <a:solidFill>
                  <a:schemeClr val="tx1"/>
                </a:solidFill>
                <a:latin typeface="Times New Roman" panose="02020603050405020304" pitchFamily="18" charset="0"/>
                <a:cs typeface="Times New Roman" panose="02020603050405020304" pitchFamily="18" charset="0"/>
              </a:rPr>
              <a:t>54</a:t>
            </a:r>
            <a:r>
              <a:rPr lang="en-US" b="0" dirty="0">
                <a:solidFill>
                  <a:schemeClr val="tx1"/>
                </a:solidFill>
                <a:latin typeface="Times New Roman" panose="02020603050405020304" pitchFamily="18" charset="0"/>
                <a:cs typeface="Times New Roman" panose="02020603050405020304" pitchFamily="18" charset="0"/>
              </a:rPr>
              <a:t> (56), 7762–7765</a:t>
            </a:r>
            <a:r>
              <a:rPr lang="en-US" sz="4000" b="0" dirty="0">
                <a:solidFill>
                  <a:schemeClr val="tx1"/>
                </a:solidFill>
                <a:latin typeface="Times New Roman" panose="02020603050405020304" pitchFamily="18" charset="0"/>
                <a:cs typeface="Times New Roman" panose="02020603050405020304" pitchFamily="18" charset="0"/>
              </a:rPr>
              <a:t> </a:t>
            </a:r>
            <a:endParaRPr lang="en-US" sz="4000" b="0" baseline="30000" dirty="0">
              <a:solidFill>
                <a:schemeClr val="tx1"/>
              </a:solidFill>
              <a:latin typeface="Times New Roman" panose="02020603050405020304" pitchFamily="18" charset="0"/>
              <a:cs typeface="Times New Roman" panose="02020603050405020304" pitchFamily="18" charset="0"/>
            </a:endParaRPr>
          </a:p>
          <a:p>
            <a:pPr algn="l"/>
            <a:endParaRPr lang="en-US" sz="4000" b="0" dirty="0">
              <a:solidFill>
                <a:schemeClr val="tx1"/>
              </a:solidFill>
              <a:latin typeface="Times New Roman" panose="02020603050405020304" pitchFamily="18" charset="0"/>
              <a:cs typeface="Times New Roman" panose="02020603050405020304" pitchFamily="18" charset="0"/>
            </a:endParaRPr>
          </a:p>
          <a:p>
            <a:pPr algn="l"/>
            <a:endParaRPr lang="en-US" b="0" baseline="30000" dirty="0">
              <a:solidFill>
                <a:schemeClr val="tx1"/>
              </a:solidFill>
              <a:latin typeface="Times New Roman" panose="02020603050405020304" pitchFamily="18" charset="0"/>
              <a:cs typeface="Times New Roman" panose="02020603050405020304" pitchFamily="18" charset="0"/>
            </a:endParaRPr>
          </a:p>
          <a:p>
            <a:pPr algn="l"/>
            <a:r>
              <a:rPr lang="en-US" sz="4000" b="0" dirty="0">
                <a:solidFill>
                  <a:schemeClr val="tx1"/>
                </a:solidFill>
              </a:rPr>
              <a:t> </a:t>
            </a:r>
            <a:endParaRPr lang="en-US" sz="4000" b="0" baseline="30000" dirty="0">
              <a:solidFill>
                <a:schemeClr val="tx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542F4AB2-4AE5-3C40-A034-BAB8CB50FFBF}"/>
              </a:ext>
            </a:extLst>
          </p:cNvPr>
          <p:cNvPicPr>
            <a:picLocks noChangeAspect="1"/>
          </p:cNvPicPr>
          <p:nvPr/>
        </p:nvPicPr>
        <p:blipFill>
          <a:blip r:embed="rId3"/>
          <a:stretch>
            <a:fillRect/>
          </a:stretch>
        </p:blipFill>
        <p:spPr>
          <a:xfrm>
            <a:off x="2310832" y="21089629"/>
            <a:ext cx="9285947" cy="2787560"/>
          </a:xfrm>
          <a:prstGeom prst="rect">
            <a:avLst/>
          </a:prstGeom>
        </p:spPr>
      </p:pic>
      <p:sp>
        <p:nvSpPr>
          <p:cNvPr id="5" name="TextBox 4">
            <a:extLst>
              <a:ext uri="{FF2B5EF4-FFF2-40B4-BE49-F238E27FC236}">
                <a16:creationId xmlns:a16="http://schemas.microsoft.com/office/drawing/2014/main" id="{81E830C4-E55D-774D-A222-5EE57FCDC494}"/>
              </a:ext>
            </a:extLst>
          </p:cNvPr>
          <p:cNvSpPr txBox="1"/>
          <p:nvPr/>
        </p:nvSpPr>
        <p:spPr>
          <a:xfrm>
            <a:off x="360947" y="23883069"/>
            <a:ext cx="12743826" cy="1323439"/>
          </a:xfrm>
          <a:prstGeom prst="rect">
            <a:avLst/>
          </a:prstGeom>
          <a:noFill/>
        </p:spPr>
        <p:txBody>
          <a:bodyPr wrap="square" rtlCol="0">
            <a:spAutoFit/>
          </a:bodyPr>
          <a:lstStyle/>
          <a:p>
            <a:pPr algn="just"/>
            <a:r>
              <a:rPr lang="en-US" sz="4000" dirty="0">
                <a:solidFill>
                  <a:schemeClr val="tx1"/>
                </a:solidFill>
                <a:latin typeface="Times New Roman" panose="02020603050405020304" pitchFamily="18" charset="0"/>
                <a:cs typeface="Times New Roman" panose="02020603050405020304" pitchFamily="18" charset="0"/>
              </a:rPr>
              <a:t>Scheme 1. </a:t>
            </a:r>
            <a:r>
              <a:rPr lang="en-US" sz="4000" b="0" dirty="0">
                <a:solidFill>
                  <a:schemeClr val="tx1"/>
                </a:solidFill>
                <a:latin typeface="Times New Roman" panose="02020603050405020304" pitchFamily="18" charset="0"/>
                <a:cs typeface="Times New Roman" panose="02020603050405020304" pitchFamily="18" charset="0"/>
              </a:rPr>
              <a:t>Synthesis of C-dots from enantiopure lysine and aspartic acid</a:t>
            </a:r>
            <a:endParaRPr lang="en-US" sz="4000" dirty="0">
              <a:solidFill>
                <a:schemeClr val="tx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6BD12E8D-CBAD-3846-AB63-D70718BDF660}"/>
              </a:ext>
            </a:extLst>
          </p:cNvPr>
          <p:cNvPicPr>
            <a:picLocks noChangeAspect="1"/>
          </p:cNvPicPr>
          <p:nvPr/>
        </p:nvPicPr>
        <p:blipFill>
          <a:blip r:embed="rId4"/>
          <a:stretch>
            <a:fillRect/>
          </a:stretch>
        </p:blipFill>
        <p:spPr>
          <a:xfrm>
            <a:off x="4110182" y="24839883"/>
            <a:ext cx="5718094" cy="1489772"/>
          </a:xfrm>
          <a:prstGeom prst="rect">
            <a:avLst/>
          </a:prstGeom>
        </p:spPr>
      </p:pic>
      <p:sp>
        <p:nvSpPr>
          <p:cNvPr id="22" name="TextBox 21">
            <a:extLst>
              <a:ext uri="{FF2B5EF4-FFF2-40B4-BE49-F238E27FC236}">
                <a16:creationId xmlns:a16="http://schemas.microsoft.com/office/drawing/2014/main" id="{71EDB8D3-12B3-384E-81B0-34ACAFB96D1F}"/>
              </a:ext>
            </a:extLst>
          </p:cNvPr>
          <p:cNvSpPr txBox="1"/>
          <p:nvPr/>
        </p:nvSpPr>
        <p:spPr>
          <a:xfrm>
            <a:off x="-1179704" y="26461234"/>
            <a:ext cx="12743826" cy="707886"/>
          </a:xfrm>
          <a:prstGeom prst="rect">
            <a:avLst/>
          </a:prstGeom>
          <a:noFill/>
        </p:spPr>
        <p:txBody>
          <a:bodyPr wrap="square" rtlCol="0">
            <a:spAutoFit/>
          </a:bodyPr>
          <a:lstStyle/>
          <a:p>
            <a:r>
              <a:rPr lang="en-US" sz="4000" dirty="0">
                <a:solidFill>
                  <a:schemeClr val="tx1"/>
                </a:solidFill>
                <a:latin typeface="Times New Roman" panose="02020603050405020304" pitchFamily="18" charset="0"/>
                <a:cs typeface="Times New Roman" panose="02020603050405020304" pitchFamily="18" charset="0"/>
              </a:rPr>
              <a:t>Scheme 2. </a:t>
            </a:r>
            <a:r>
              <a:rPr lang="en-US" sz="4000" b="0" dirty="0">
                <a:solidFill>
                  <a:schemeClr val="tx1"/>
                </a:solidFill>
                <a:latin typeface="Times New Roman" panose="02020603050405020304" pitchFamily="18" charset="0"/>
                <a:cs typeface="Times New Roman" panose="02020603050405020304" pitchFamily="18" charset="0"/>
              </a:rPr>
              <a:t>Synthesis of C-dots from citric acid</a:t>
            </a:r>
            <a:endParaRPr lang="en-US" sz="4000" dirty="0">
              <a:solidFill>
                <a:schemeClr val="tx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F6C4553C-5638-DA48-8538-5B14ABE0F0DB}"/>
              </a:ext>
            </a:extLst>
          </p:cNvPr>
          <p:cNvPicPr>
            <a:picLocks noChangeAspect="1"/>
          </p:cNvPicPr>
          <p:nvPr/>
        </p:nvPicPr>
        <p:blipFill>
          <a:blip r:embed="rId5"/>
          <a:stretch>
            <a:fillRect/>
          </a:stretch>
        </p:blipFill>
        <p:spPr>
          <a:xfrm>
            <a:off x="1936370" y="27321496"/>
            <a:ext cx="10034870" cy="4935183"/>
          </a:xfrm>
          <a:prstGeom prst="rect">
            <a:avLst/>
          </a:prstGeom>
        </p:spPr>
      </p:pic>
      <p:sp>
        <p:nvSpPr>
          <p:cNvPr id="23" name="TextBox 22">
            <a:extLst>
              <a:ext uri="{FF2B5EF4-FFF2-40B4-BE49-F238E27FC236}">
                <a16:creationId xmlns:a16="http://schemas.microsoft.com/office/drawing/2014/main" id="{0FB55A7D-4C2B-8848-AE5F-6A7E88BD677C}"/>
              </a:ext>
            </a:extLst>
          </p:cNvPr>
          <p:cNvSpPr txBox="1"/>
          <p:nvPr/>
        </p:nvSpPr>
        <p:spPr>
          <a:xfrm>
            <a:off x="360947" y="32194070"/>
            <a:ext cx="12971804" cy="707886"/>
          </a:xfrm>
          <a:prstGeom prst="rect">
            <a:avLst/>
          </a:prstGeom>
          <a:noFill/>
        </p:spPr>
        <p:txBody>
          <a:bodyPr wrap="square" rtlCol="0">
            <a:spAutoFit/>
          </a:bodyPr>
          <a:lstStyle/>
          <a:p>
            <a:r>
              <a:rPr lang="en-US" sz="4000" dirty="0">
                <a:solidFill>
                  <a:schemeClr val="tx1"/>
                </a:solidFill>
                <a:latin typeface="Times New Roman" panose="02020603050405020304" pitchFamily="18" charset="0"/>
                <a:cs typeface="Times New Roman" panose="02020603050405020304" pitchFamily="18" charset="0"/>
              </a:rPr>
              <a:t>Scheme 3. </a:t>
            </a:r>
            <a:r>
              <a:rPr lang="en-US" sz="4000" b="0" dirty="0">
                <a:solidFill>
                  <a:schemeClr val="tx1"/>
                </a:solidFill>
                <a:latin typeface="Times New Roman" panose="02020603050405020304" pitchFamily="18" charset="0"/>
                <a:cs typeface="Times New Roman" panose="02020603050405020304" pitchFamily="18" charset="0"/>
              </a:rPr>
              <a:t>Synthesis of L-lysine surface functionalized C-dots</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25" name="Rectangle 164">
            <a:extLst>
              <a:ext uri="{FF2B5EF4-FFF2-40B4-BE49-F238E27FC236}">
                <a16:creationId xmlns:a16="http://schemas.microsoft.com/office/drawing/2014/main" id="{61CCE241-B9CF-8C4E-8688-541B8ECEB095}"/>
              </a:ext>
            </a:extLst>
          </p:cNvPr>
          <p:cNvSpPr>
            <a:spLocks noChangeArrowheads="1"/>
          </p:cNvSpPr>
          <p:nvPr/>
        </p:nvSpPr>
        <p:spPr bwMode="auto">
          <a:xfrm>
            <a:off x="30080283" y="14700595"/>
            <a:ext cx="13651242" cy="1247825"/>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latin typeface="Times New Roman" panose="02020603050405020304" pitchFamily="18" charset="0"/>
                <a:cs typeface="Times New Roman" panose="02020603050405020304" pitchFamily="18" charset="0"/>
              </a:rPr>
              <a:t>Future Work</a:t>
            </a:r>
            <a:endParaRPr lang="en-US" sz="5400"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A1B097F-87CC-0F49-A814-103B3D7F5DC1}"/>
              </a:ext>
            </a:extLst>
          </p:cNvPr>
          <p:cNvSpPr txBox="1"/>
          <p:nvPr/>
        </p:nvSpPr>
        <p:spPr>
          <a:xfrm>
            <a:off x="14174334" y="14001068"/>
            <a:ext cx="15121466" cy="1323439"/>
          </a:xfrm>
          <a:prstGeom prst="rect">
            <a:avLst/>
          </a:prstGeom>
          <a:noFill/>
        </p:spPr>
        <p:txBody>
          <a:bodyPr wrap="square" rtlCol="0">
            <a:spAutoFit/>
          </a:bodyPr>
          <a:lstStyle/>
          <a:p>
            <a:pPr algn="just"/>
            <a:r>
              <a:rPr lang="en-US" sz="4000" dirty="0">
                <a:solidFill>
                  <a:schemeClr val="tx1"/>
                </a:solidFill>
                <a:latin typeface="Times New Roman" panose="02020603050405020304" pitchFamily="18" charset="0"/>
                <a:cs typeface="Times New Roman" panose="02020603050405020304" pitchFamily="18" charset="0"/>
              </a:rPr>
              <a:t>Figure 1. </a:t>
            </a:r>
            <a:r>
              <a:rPr lang="en-US" sz="4000" b="0" dirty="0">
                <a:solidFill>
                  <a:schemeClr val="tx1"/>
                </a:solidFill>
                <a:latin typeface="Times New Roman" panose="02020603050405020304" pitchFamily="18" charset="0"/>
                <a:cs typeface="Times New Roman" panose="02020603050405020304" pitchFamily="18" charset="0"/>
              </a:rPr>
              <a:t>IR spectra of citric acid C-dots and L-lysine functionalized citric acid C-dots</a:t>
            </a:r>
            <a:r>
              <a:rPr lang="en-US" sz="4000" dirty="0">
                <a:solidFill>
                  <a:schemeClr val="tx1"/>
                </a:solidFill>
                <a:latin typeface="Times New Roman" panose="02020603050405020304" pitchFamily="18" charset="0"/>
                <a:cs typeface="Times New Roman" panose="02020603050405020304" pitchFamily="18" charset="0"/>
              </a:rPr>
              <a:t>  </a:t>
            </a:r>
          </a:p>
        </p:txBody>
      </p:sp>
      <p:sp>
        <p:nvSpPr>
          <p:cNvPr id="28" name="TextBox 27">
            <a:extLst>
              <a:ext uri="{FF2B5EF4-FFF2-40B4-BE49-F238E27FC236}">
                <a16:creationId xmlns:a16="http://schemas.microsoft.com/office/drawing/2014/main" id="{ACB968F4-72E4-6F4E-89C6-75062E10650A}"/>
              </a:ext>
            </a:extLst>
          </p:cNvPr>
          <p:cNvSpPr txBox="1"/>
          <p:nvPr/>
        </p:nvSpPr>
        <p:spPr>
          <a:xfrm>
            <a:off x="14236642" y="22483409"/>
            <a:ext cx="15145250" cy="1938992"/>
          </a:xfrm>
          <a:prstGeom prst="rect">
            <a:avLst/>
          </a:prstGeom>
          <a:noFill/>
        </p:spPr>
        <p:txBody>
          <a:bodyPr wrap="square" rtlCol="0">
            <a:spAutoFit/>
          </a:bodyPr>
          <a:lstStyle/>
          <a:p>
            <a:pPr algn="just"/>
            <a:r>
              <a:rPr lang="en-US" sz="4000" dirty="0">
                <a:solidFill>
                  <a:schemeClr val="tx1"/>
                </a:solidFill>
                <a:latin typeface="Times New Roman" panose="02020603050405020304" pitchFamily="18" charset="0"/>
                <a:cs typeface="Times New Roman" panose="02020603050405020304" pitchFamily="18" charset="0"/>
              </a:rPr>
              <a:t>Figure 2. </a:t>
            </a:r>
            <a:r>
              <a:rPr lang="en-US" sz="4000" b="0" dirty="0">
                <a:solidFill>
                  <a:schemeClr val="tx1"/>
                </a:solidFill>
                <a:latin typeface="Times New Roman" panose="02020603050405020304" pitchFamily="18" charset="0"/>
                <a:cs typeface="Times New Roman" panose="02020603050405020304" pitchFamily="18" charset="0"/>
              </a:rPr>
              <a:t>Fluorescence spectroscopy of L-lysine functionalized citric acid C-dots with Aβ42 compared with L-lysine functionalized citric acid C-dots with equal volume of phosphate buffer solution.</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29" name="TextBox 28">
            <a:extLst>
              <a:ext uri="{FF2B5EF4-FFF2-40B4-BE49-F238E27FC236}">
                <a16:creationId xmlns:a16="http://schemas.microsoft.com/office/drawing/2014/main" id="{5B8DE2E6-F253-E04D-8A21-BFD21D91720C}"/>
              </a:ext>
            </a:extLst>
          </p:cNvPr>
          <p:cNvSpPr txBox="1"/>
          <p:nvPr/>
        </p:nvSpPr>
        <p:spPr>
          <a:xfrm>
            <a:off x="14325314" y="31594960"/>
            <a:ext cx="14350030" cy="1323439"/>
          </a:xfrm>
          <a:prstGeom prst="rect">
            <a:avLst/>
          </a:prstGeom>
          <a:noFill/>
        </p:spPr>
        <p:txBody>
          <a:bodyPr wrap="square" rtlCol="0">
            <a:spAutoFit/>
          </a:bodyPr>
          <a:lstStyle/>
          <a:p>
            <a:pPr algn="just"/>
            <a:r>
              <a:rPr lang="en-US" sz="4000" dirty="0">
                <a:solidFill>
                  <a:schemeClr val="tx1"/>
                </a:solidFill>
                <a:latin typeface="Times New Roman" panose="02020603050405020304" pitchFamily="18" charset="0"/>
                <a:cs typeface="Times New Roman" panose="02020603050405020304" pitchFamily="18" charset="0"/>
              </a:rPr>
              <a:t>Figure 3. </a:t>
            </a:r>
            <a:r>
              <a:rPr lang="en-US" sz="4000" b="0" dirty="0">
                <a:solidFill>
                  <a:schemeClr val="tx1"/>
                </a:solidFill>
                <a:latin typeface="Times New Roman" panose="02020603050405020304" pitchFamily="18" charset="0"/>
                <a:cs typeface="Times New Roman" panose="02020603050405020304" pitchFamily="18" charset="0"/>
              </a:rPr>
              <a:t>Fluorescence spectroscopy of L-Lys C-dots incubated with Aβ42 and L-Lys C-dots mixed with equal volume phosphate buffer.</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713E710A-291B-574F-BACA-507C3E43E7F9}"/>
              </a:ext>
            </a:extLst>
          </p:cNvPr>
          <p:cNvSpPr txBox="1"/>
          <p:nvPr/>
        </p:nvSpPr>
        <p:spPr>
          <a:xfrm>
            <a:off x="30189170" y="15906973"/>
            <a:ext cx="13081371" cy="5016758"/>
          </a:xfrm>
          <a:prstGeom prst="rect">
            <a:avLst/>
          </a:prstGeom>
          <a:noFill/>
        </p:spPr>
        <p:txBody>
          <a:bodyPr wrap="square" rtlCol="0">
            <a:spAutoFit/>
          </a:bodyPr>
          <a:lstStyle/>
          <a:p>
            <a:pPr algn="just"/>
            <a:r>
              <a:rPr lang="en-US" sz="4000" b="0" dirty="0">
                <a:solidFill>
                  <a:schemeClr val="tx1"/>
                </a:solidFill>
                <a:latin typeface="Times New Roman" panose="02020603050405020304" pitchFamily="18" charset="0"/>
                <a:cs typeface="Times New Roman" panose="02020603050405020304" pitchFamily="18" charset="0"/>
              </a:rPr>
              <a:t>A functionalized citric acid C-dot with the D- enantiomer of lysine on the surface still needs to be synthesized and fluorescence spectroscopy should be conducted with the C-dot incubated with Aβ42.  Circular dichroism should be conducted with the C-dots synthesized from amino acids and of the functionalized citric acid C-dot to determine that chirality was maintained in the starting material and to what extent the lysine functional group induces chirality in the achiral C-dot.  </a:t>
            </a:r>
          </a:p>
        </p:txBody>
      </p:sp>
      <p:sp>
        <p:nvSpPr>
          <p:cNvPr id="30" name="Rectangle 164">
            <a:extLst>
              <a:ext uri="{FF2B5EF4-FFF2-40B4-BE49-F238E27FC236}">
                <a16:creationId xmlns:a16="http://schemas.microsoft.com/office/drawing/2014/main" id="{3166FB49-E300-7D47-94ED-1D85CF2824CD}"/>
              </a:ext>
            </a:extLst>
          </p:cNvPr>
          <p:cNvSpPr>
            <a:spLocks noChangeArrowheads="1"/>
          </p:cNvSpPr>
          <p:nvPr/>
        </p:nvSpPr>
        <p:spPr bwMode="auto">
          <a:xfrm>
            <a:off x="30116559" y="21027926"/>
            <a:ext cx="13651242" cy="1247826"/>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latin typeface="Times New Roman" panose="02020603050405020304" pitchFamily="18" charset="0"/>
                <a:cs typeface="Times New Roman" panose="02020603050405020304" pitchFamily="18" charset="0"/>
              </a:rPr>
              <a:t>Acknowledgments</a:t>
            </a:r>
            <a:endParaRPr lang="en-US" sz="5400"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15ADC7A-5E19-2541-A0AE-295B79B3BDB7}"/>
              </a:ext>
            </a:extLst>
          </p:cNvPr>
          <p:cNvSpPr txBox="1"/>
          <p:nvPr/>
        </p:nvSpPr>
        <p:spPr>
          <a:xfrm>
            <a:off x="30152864" y="22427912"/>
            <a:ext cx="13136678" cy="1938992"/>
          </a:xfrm>
          <a:prstGeom prst="rect">
            <a:avLst/>
          </a:prstGeom>
          <a:noFill/>
        </p:spPr>
        <p:txBody>
          <a:bodyPr wrap="square" rtlCol="0">
            <a:spAutoFit/>
          </a:bodyPr>
          <a:lstStyle/>
          <a:p>
            <a:pPr algn="just"/>
            <a:r>
              <a:rPr lang="en-US" sz="4000" b="0" dirty="0">
                <a:solidFill>
                  <a:schemeClr val="tx1"/>
                </a:solidFill>
                <a:latin typeface="Times New Roman" panose="02020603050405020304" pitchFamily="18" charset="0"/>
                <a:cs typeface="Times New Roman" panose="02020603050405020304" pitchFamily="18" charset="0"/>
              </a:rPr>
              <a:t>I would like the thank Dr. Caputo and the entire Caputo Group for their help and support.  Special thanks to Dr. </a:t>
            </a:r>
            <a:r>
              <a:rPr lang="en-US" sz="4000" b="0" dirty="0" err="1">
                <a:solidFill>
                  <a:schemeClr val="tx1"/>
                </a:solidFill>
                <a:latin typeface="Times New Roman" panose="02020603050405020304" pitchFamily="18" charset="0"/>
                <a:cs typeface="Times New Roman" panose="02020603050405020304" pitchFamily="18" charset="0"/>
              </a:rPr>
              <a:t>Varga</a:t>
            </a:r>
            <a:r>
              <a:rPr lang="en-US" sz="4000" b="0" dirty="0">
                <a:solidFill>
                  <a:schemeClr val="tx1"/>
                </a:solidFill>
                <a:latin typeface="Times New Roman" panose="02020603050405020304" pitchFamily="18" charset="0"/>
                <a:cs typeface="Times New Roman" panose="02020603050405020304" pitchFamily="18" charset="0"/>
              </a:rPr>
              <a:t> and </a:t>
            </a:r>
            <a:r>
              <a:rPr lang="en-US" sz="4000" b="0" dirty="0" err="1">
                <a:solidFill>
                  <a:schemeClr val="tx1"/>
                </a:solidFill>
                <a:latin typeface="Times New Roman" panose="02020603050405020304" pitchFamily="18" charset="0"/>
                <a:cs typeface="Times New Roman" panose="02020603050405020304" pitchFamily="18" charset="0"/>
              </a:rPr>
              <a:t>Yoonbin</a:t>
            </a:r>
            <a:r>
              <a:rPr lang="en-US" sz="4000" b="0" dirty="0">
                <a:solidFill>
                  <a:schemeClr val="tx1"/>
                </a:solidFill>
                <a:latin typeface="Times New Roman" panose="02020603050405020304" pitchFamily="18" charset="0"/>
                <a:cs typeface="Times New Roman" panose="02020603050405020304" pitchFamily="18" charset="0"/>
              </a:rPr>
              <a:t> Joh for their assistance with this project. </a:t>
            </a:r>
          </a:p>
        </p:txBody>
      </p:sp>
      <p:sp>
        <p:nvSpPr>
          <p:cNvPr id="37" name="Rectangle 164">
            <a:extLst>
              <a:ext uri="{FF2B5EF4-FFF2-40B4-BE49-F238E27FC236}">
                <a16:creationId xmlns:a16="http://schemas.microsoft.com/office/drawing/2014/main" id="{EACCFA6E-2C1D-E04C-AD98-DC99EE41D1D7}"/>
              </a:ext>
            </a:extLst>
          </p:cNvPr>
          <p:cNvSpPr>
            <a:spLocks noChangeArrowheads="1"/>
          </p:cNvSpPr>
          <p:nvPr/>
        </p:nvSpPr>
        <p:spPr bwMode="auto">
          <a:xfrm>
            <a:off x="30116559" y="5836263"/>
            <a:ext cx="13614967" cy="1247825"/>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latin typeface="Times New Roman" panose="02020603050405020304" pitchFamily="18" charset="0"/>
                <a:cs typeface="Times New Roman" panose="02020603050405020304" pitchFamily="18" charset="0"/>
              </a:rPr>
              <a:t>Discussion</a:t>
            </a:r>
            <a:endParaRPr lang="en-US" sz="5400"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171E53E-ECF2-BB49-8EEF-6B5E4B9C9AA5}"/>
              </a:ext>
            </a:extLst>
          </p:cNvPr>
          <p:cNvSpPr txBox="1"/>
          <p:nvPr/>
        </p:nvSpPr>
        <p:spPr>
          <a:xfrm>
            <a:off x="30225445" y="7256753"/>
            <a:ext cx="13542356" cy="7478970"/>
          </a:xfrm>
          <a:prstGeom prst="rect">
            <a:avLst/>
          </a:prstGeom>
          <a:noFill/>
        </p:spPr>
        <p:txBody>
          <a:bodyPr wrap="square" rtlCol="0">
            <a:spAutoFit/>
          </a:bodyPr>
          <a:lstStyle/>
          <a:p>
            <a:pPr algn="just"/>
            <a:r>
              <a:rPr lang="en-US" sz="4000" b="0" dirty="0">
                <a:solidFill>
                  <a:schemeClr val="tx1">
                    <a:lumMod val="95000"/>
                    <a:lumOff val="5000"/>
                  </a:schemeClr>
                </a:solidFill>
                <a:latin typeface="Times New Roman" panose="02020603050405020304" pitchFamily="18" charset="0"/>
                <a:cs typeface="Times New Roman" panose="02020603050405020304" pitchFamily="18" charset="0"/>
              </a:rPr>
              <a:t>Initial IR spectra indicate that we have successfully synthesized an amino acid surface functionalized C-dot. Fluorescence spectroscopy indicates that there is fluorescence quenching when Aβ42 is incubated with L-lysine functionalized citric acid C-dots at an excitation of 400 nm and 420 nm when compared to samples mixed with equal volume potassium phosphate buffer solution. There is no indication of quenching at excitation wavelengths below 400 nm. This suggests that Aβ42 is associating with the functionalized C-dot, but the specifics of this interaction are unknown.  There is no change in fluorescence intensity when Aβ42 is incubated with nonfunctionalized C-dots synthesized from aspartic acid </a:t>
            </a:r>
            <a:r>
              <a:rPr lang="en-US" sz="4000" b="0">
                <a:solidFill>
                  <a:schemeClr val="tx1">
                    <a:lumMod val="95000"/>
                    <a:lumOff val="5000"/>
                  </a:schemeClr>
                </a:solidFill>
                <a:latin typeface="Times New Roman" panose="02020603050405020304" pitchFamily="18" charset="0"/>
                <a:cs typeface="Times New Roman" panose="02020603050405020304" pitchFamily="18" charset="0"/>
              </a:rPr>
              <a:t>or lysine. </a:t>
            </a:r>
            <a:endParaRPr lang="en-US" sz="4000" b="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graphicFrame>
        <p:nvGraphicFramePr>
          <p:cNvPr id="44" name="Chart 43">
            <a:extLst>
              <a:ext uri="{FF2B5EF4-FFF2-40B4-BE49-F238E27FC236}">
                <a16:creationId xmlns:a16="http://schemas.microsoft.com/office/drawing/2014/main" id="{5C19E7F8-E681-EB48-97B9-17AEB90A4477}"/>
              </a:ext>
            </a:extLst>
          </p:cNvPr>
          <p:cNvGraphicFramePr>
            <a:graphicFrameLocks/>
          </p:cNvGraphicFramePr>
          <p:nvPr>
            <p:extLst>
              <p:ext uri="{D42A27DB-BD31-4B8C-83A1-F6EECF244321}">
                <p14:modId xmlns:p14="http://schemas.microsoft.com/office/powerpoint/2010/main" val="1874076825"/>
              </p:ext>
            </p:extLst>
          </p:nvPr>
        </p:nvGraphicFramePr>
        <p:xfrm>
          <a:off x="13824552" y="15307854"/>
          <a:ext cx="15240215" cy="7302202"/>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5" name="Chart 44">
            <a:extLst>
              <a:ext uri="{FF2B5EF4-FFF2-40B4-BE49-F238E27FC236}">
                <a16:creationId xmlns:a16="http://schemas.microsoft.com/office/drawing/2014/main" id="{31B1A3EE-FA76-7E4E-8451-3173D5CFE5B8}"/>
              </a:ext>
            </a:extLst>
          </p:cNvPr>
          <p:cNvGraphicFramePr>
            <a:graphicFrameLocks/>
          </p:cNvGraphicFramePr>
          <p:nvPr>
            <p:extLst>
              <p:ext uri="{D42A27DB-BD31-4B8C-83A1-F6EECF244321}">
                <p14:modId xmlns:p14="http://schemas.microsoft.com/office/powerpoint/2010/main" val="64879945"/>
              </p:ext>
            </p:extLst>
          </p:nvPr>
        </p:nvGraphicFramePr>
        <p:xfrm>
          <a:off x="13920490" y="24731192"/>
          <a:ext cx="16868613" cy="706821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1" name="Chart 30">
            <a:extLst>
              <a:ext uri="{FF2B5EF4-FFF2-40B4-BE49-F238E27FC236}">
                <a16:creationId xmlns:a16="http://schemas.microsoft.com/office/drawing/2014/main" id="{F00F83ED-F80D-1140-956A-63A749B57E18}"/>
              </a:ext>
            </a:extLst>
          </p:cNvPr>
          <p:cNvGraphicFramePr>
            <a:graphicFrameLocks/>
          </p:cNvGraphicFramePr>
          <p:nvPr>
            <p:extLst>
              <p:ext uri="{D42A27DB-BD31-4B8C-83A1-F6EECF244321}">
                <p14:modId xmlns:p14="http://schemas.microsoft.com/office/powerpoint/2010/main" val="2475796728"/>
              </p:ext>
            </p:extLst>
          </p:nvPr>
        </p:nvGraphicFramePr>
        <p:xfrm>
          <a:off x="14189159" y="7135505"/>
          <a:ext cx="15240215" cy="6940185"/>
        </p:xfrm>
        <a:graphic>
          <a:graphicData uri="http://schemas.openxmlformats.org/drawingml/2006/chart">
            <c:chart xmlns:c="http://schemas.openxmlformats.org/drawingml/2006/chart" xmlns:r="http://schemas.openxmlformats.org/officeDocument/2006/relationships" r:id="rId8"/>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sz="quarter"/>
          </p:nvPr>
        </p:nvSpPr>
        <p:spPr/>
        <p:txBody>
          <a:bodyPr/>
          <a:lstStyle/>
          <a:p>
            <a:endParaRPr lang="en-US"/>
          </a:p>
        </p:txBody>
      </p:sp>
      <p:sp>
        <p:nvSpPr>
          <p:cNvPr id="3" name="Content Placeholder 2"/>
          <p:cNvSpPr>
            <a:spLocks noGrp="1"/>
          </p:cNvSpPr>
          <p:nvPr>
            <p:ph sz="quarter" idx="1"/>
          </p:nvPr>
        </p:nvSpPr>
        <p:spPr/>
        <p:txBody>
          <a:bodyPr/>
          <a:lstStyle/>
          <a:p>
            <a:endParaRPr lang="en-US"/>
          </a:p>
        </p:txBody>
      </p:sp>
      <p:sp>
        <p:nvSpPr>
          <p:cNvPr id="4" name="Content Placeholder 3"/>
          <p:cNvSpPr>
            <a:spLocks noGrp="1"/>
          </p:cNvSpPr>
          <p:nvPr>
            <p:ph sz="quarter" idx="2"/>
          </p:nvPr>
        </p:nvSpPr>
        <p:spPr/>
        <p:txBody>
          <a:bodyPr/>
          <a:lstStyle/>
          <a:p>
            <a:endParaRPr lang="en-US"/>
          </a:p>
        </p:txBody>
      </p:sp>
      <p:sp>
        <p:nvSpPr>
          <p:cNvPr id="5" name="Content Placeholder 4"/>
          <p:cNvSpPr>
            <a:spLocks noGrp="1"/>
          </p:cNvSpPr>
          <p:nvPr>
            <p:ph sz="quarter" idx="3"/>
          </p:nvPr>
        </p:nvSpPr>
        <p:spPr/>
        <p:txBody>
          <a:bodyPr/>
          <a:lstStyle/>
          <a:p>
            <a:endParaRPr lang="en-US"/>
          </a:p>
        </p:txBody>
      </p:sp>
      <p:sp>
        <p:nvSpPr>
          <p:cNvPr id="6" name="Content Placeholder 5"/>
          <p:cNvSpPr>
            <a:spLocks noGrp="1"/>
          </p:cNvSpPr>
          <p:nvPr>
            <p:ph sz="quarter" idx="4"/>
          </p:nvPr>
        </p:nvSpPr>
        <p:spPr/>
        <p:txBody>
          <a:bodyPr/>
          <a:lstStyle/>
          <a:p>
            <a:endParaRPr lang="en-US"/>
          </a:p>
        </p:txBody>
      </p:sp>
      <p:grpSp>
        <p:nvGrpSpPr>
          <p:cNvPr id="7" name="Group 6"/>
          <p:cNvGrpSpPr/>
          <p:nvPr/>
        </p:nvGrpSpPr>
        <p:grpSpPr>
          <a:xfrm>
            <a:off x="0" y="-19050"/>
            <a:ext cx="43891200" cy="32937450"/>
            <a:chOff x="3038168" y="2271252"/>
            <a:chExt cx="26871560" cy="17255617"/>
          </a:xfrm>
        </p:grpSpPr>
        <p:sp>
          <p:nvSpPr>
            <p:cNvPr id="8" name="Rectangle 7"/>
            <p:cNvSpPr/>
            <p:nvPr/>
          </p:nvSpPr>
          <p:spPr>
            <a:xfrm>
              <a:off x="3038168" y="2271252"/>
              <a:ext cx="26871560" cy="17255617"/>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395020" y="3923074"/>
              <a:ext cx="23095973" cy="6078794"/>
            </a:xfrm>
            <a:prstGeom prst="rect">
              <a:avLst/>
            </a:prstGeom>
            <a:noFill/>
          </p:spPr>
          <p:txBody>
            <a:bodyPr wrap="square" rtlCol="0">
              <a:spAutoFit/>
            </a:bodyPr>
            <a:lstStyle/>
            <a:p>
              <a:pPr algn="ctr"/>
              <a:r>
                <a:rPr lang="en-US" sz="10300" dirty="0">
                  <a:solidFill>
                    <a:schemeClr val="tx2"/>
                  </a:solidFill>
                  <a:effectLst>
                    <a:outerShdw blurRad="38100" dist="38100" dir="2700000" algn="tl">
                      <a:srgbClr val="000000">
                        <a:alpha val="43137"/>
                      </a:srgbClr>
                    </a:outerShdw>
                  </a:effectLst>
                </a:rPr>
                <a:t>This poster template provided courtesy of </a:t>
              </a:r>
            </a:p>
            <a:p>
              <a:pPr algn="ctr"/>
              <a:r>
                <a:rPr lang="en-US" sz="10300" dirty="0">
                  <a:solidFill>
                    <a:schemeClr val="tx2"/>
                  </a:solidFill>
                  <a:effectLst>
                    <a:outerShdw blurRad="38100" dist="38100" dir="2700000" algn="tl">
                      <a:srgbClr val="000000">
                        <a:alpha val="43137"/>
                      </a:srgbClr>
                    </a:outerShdw>
                  </a:effectLst>
                </a:rPr>
                <a:t>UNH </a:t>
              </a:r>
              <a:r>
                <a:rPr lang="en-US" sz="6300" dirty="0">
                  <a:solidFill>
                    <a:schemeClr val="tx2"/>
                  </a:solidFill>
                  <a:effectLst>
                    <a:outerShdw blurRad="38100" dist="38100" dir="2700000" algn="tl">
                      <a:srgbClr val="000000">
                        <a:alpha val="43137"/>
                      </a:srgbClr>
                    </a:outerShdw>
                  </a:effectLst>
                </a:rPr>
                <a:t>ESRC</a:t>
              </a:r>
              <a:r>
                <a:rPr lang="en-US" sz="10300" dirty="0">
                  <a:solidFill>
                    <a:schemeClr val="tx2"/>
                  </a:solidFill>
                  <a:effectLst>
                    <a:outerShdw blurRad="38100" dist="38100" dir="2700000" algn="tl">
                      <a:srgbClr val="000000">
                        <a:alpha val="43137"/>
                      </a:srgbClr>
                    </a:outerShdw>
                  </a:effectLst>
                </a:rPr>
                <a:t> Poster Printing Services</a:t>
              </a:r>
            </a:p>
            <a:p>
              <a:pPr algn="ctr"/>
              <a:endParaRPr lang="en-US" sz="10300" dirty="0">
                <a:solidFill>
                  <a:schemeClr val="tx2"/>
                </a:solidFill>
              </a:endParaRPr>
            </a:p>
            <a:p>
              <a:pPr algn="ctr"/>
              <a:endParaRPr lang="en-US" sz="11200" dirty="0">
                <a:solidFill>
                  <a:schemeClr val="tx2"/>
                </a:solidFill>
              </a:endParaRPr>
            </a:p>
            <a:p>
              <a:pPr algn="ctr"/>
              <a:endParaRPr lang="en-US" sz="11200" dirty="0">
                <a:solidFill>
                  <a:schemeClr val="tx2"/>
                </a:solidFill>
              </a:endParaRPr>
            </a:p>
            <a:p>
              <a:pPr algn="ctr"/>
              <a:r>
                <a:rPr lang="en-US" sz="11200" dirty="0">
                  <a:solidFill>
                    <a:schemeClr val="tx2"/>
                  </a:solidFill>
                </a:rPr>
                <a:t>Trust us to make your poster look GREAT!</a:t>
              </a:r>
            </a:p>
            <a:p>
              <a:pPr algn="ctr"/>
              <a:endParaRPr lang="en-US" sz="10300" dirty="0">
                <a:solidFill>
                  <a:schemeClr val="accent5">
                    <a:lumMod val="75000"/>
                  </a:schemeClr>
                </a:solidFill>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61219" y="12425448"/>
              <a:ext cx="2478029" cy="2983999"/>
            </a:xfrm>
            <a:prstGeom prst="rect">
              <a:avLst/>
            </a:prstGeom>
          </p:spPr>
        </p:pic>
        <p:sp>
          <p:nvSpPr>
            <p:cNvPr id="11" name="TextBox 10"/>
            <p:cNvSpPr txBox="1"/>
            <p:nvPr/>
          </p:nvSpPr>
          <p:spPr>
            <a:xfrm>
              <a:off x="9291484" y="12729302"/>
              <a:ext cx="18199509" cy="2458929"/>
            </a:xfrm>
            <a:prstGeom prst="rect">
              <a:avLst/>
            </a:prstGeom>
            <a:noFill/>
          </p:spPr>
          <p:txBody>
            <a:bodyPr wrap="square" rtlCol="0">
              <a:spAutoFit/>
            </a:bodyPr>
            <a:lstStyle/>
            <a:p>
              <a:r>
                <a:rPr lang="en-US" sz="10300" dirty="0">
                  <a:solidFill>
                    <a:srgbClr val="00126A"/>
                  </a:solidFill>
                </a:rPr>
                <a:t>Website:</a:t>
              </a:r>
              <a:r>
                <a:rPr lang="en-US" sz="10300" dirty="0">
                  <a:solidFill>
                    <a:schemeClr val="accent5">
                      <a:lumMod val="75000"/>
                    </a:schemeClr>
                  </a:solidFill>
                </a:rPr>
                <a:t> </a:t>
              </a:r>
              <a:r>
                <a:rPr lang="en-US" sz="10300" dirty="0">
                  <a:solidFill>
                    <a:schemeClr val="accent5">
                      <a:lumMod val="75000"/>
                    </a:schemeClr>
                  </a:solidFill>
                  <a:hlinkClick r:id="rId3"/>
                </a:rPr>
                <a:t>http://posters.unh.edu</a:t>
              </a:r>
              <a:endParaRPr lang="en-US" sz="10300" dirty="0">
                <a:solidFill>
                  <a:schemeClr val="accent5">
                    <a:lumMod val="75000"/>
                  </a:schemeClr>
                </a:solidFill>
              </a:endParaRPr>
            </a:p>
            <a:p>
              <a:r>
                <a:rPr lang="en-US" sz="10300" dirty="0">
                  <a:solidFill>
                    <a:schemeClr val="tx2"/>
                  </a:solidFill>
                </a:rPr>
                <a:t>Poster Guide: </a:t>
              </a:r>
              <a:r>
                <a:rPr lang="en-US" sz="10300" dirty="0">
                  <a:solidFill>
                    <a:schemeClr val="accent5">
                      <a:lumMod val="75000"/>
                    </a:schemeClr>
                  </a:solidFill>
                  <a:hlinkClick r:id="rId4"/>
                </a:rPr>
                <a:t>http://goo.gl/1E7TJY</a:t>
              </a:r>
              <a:endParaRPr lang="en-US" sz="10300" dirty="0">
                <a:solidFill>
                  <a:schemeClr val="accent5">
                    <a:lumMod val="75000"/>
                  </a:schemeClr>
                </a:solidFill>
              </a:endParaRPr>
            </a:p>
            <a:p>
              <a:endParaRPr lang="en-US" sz="9300" dirty="0"/>
            </a:p>
          </p:txBody>
        </p:sp>
        <p:sp>
          <p:nvSpPr>
            <p:cNvPr id="12" name="TextBox 11"/>
            <p:cNvSpPr txBox="1"/>
            <p:nvPr/>
          </p:nvSpPr>
          <p:spPr>
            <a:xfrm>
              <a:off x="9306233" y="18039145"/>
              <a:ext cx="13273548" cy="669151"/>
            </a:xfrm>
            <a:prstGeom prst="rect">
              <a:avLst/>
            </a:prstGeom>
            <a:noFill/>
          </p:spPr>
          <p:txBody>
            <a:bodyPr wrap="square" rtlCol="0">
              <a:spAutoFit/>
            </a:bodyPr>
            <a:lstStyle/>
            <a:p>
              <a:r>
                <a:rPr lang="en-US" sz="7700" dirty="0">
                  <a:solidFill>
                    <a:schemeClr val="bg2">
                      <a:lumMod val="50000"/>
                    </a:schemeClr>
                  </a:solidFill>
                  <a:effectLst>
                    <a:outerShdw blurRad="38100" dist="38100" dir="2700000" algn="tl">
                      <a:srgbClr val="000000">
                        <a:alpha val="43137"/>
                      </a:srgbClr>
                    </a:outerShdw>
                  </a:effectLst>
                </a:rPr>
                <a:t>DELETE THIS SLIDE BEFORE PRINTING</a:t>
              </a:r>
            </a:p>
          </p:txBody>
        </p:sp>
      </p:grpSp>
    </p:spTree>
    <p:extLst>
      <p:ext uri="{BB962C8B-B14F-4D97-AF65-F5344CB8AC3E}">
        <p14:creationId xmlns:p14="http://schemas.microsoft.com/office/powerpoint/2010/main" val="3426446301"/>
      </p:ext>
    </p:extLst>
  </p:cSld>
  <p:clrMapOvr>
    <a:masterClrMapping/>
  </p:clrMapOvr>
</p:sld>
</file>

<file path=ppt/theme/theme1.xml><?xml version="1.0" encoding="utf-8"?>
<a:theme xmlns:a="http://schemas.openxmlformats.org/drawingml/2006/main" name="Default Design">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8214</TotalTime>
  <Words>613</Words>
  <Application>Microsoft Macintosh PowerPoint</Application>
  <PresentationFormat>Custom</PresentationFormat>
  <Paragraphs>50</Paragraphs>
  <Slides>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Times New Roman</vt:lpstr>
      <vt:lpstr>Default Design</vt:lpstr>
      <vt:lpstr>Chiral Enhancement of Carbon Dots Synthesized from Amino  Acids and Their Applications in Amyloid-beta 42 Fibrillation  Hannah Coco, Christine Caputo  Department of Chemistry, University of New Hampshire</vt:lpstr>
      <vt:lpstr>PowerPoint Presentation</vt:lpstr>
    </vt:vector>
  </TitlesOfParts>
  <Company>Graphicsland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poster example</dc:title>
  <dc:subject>Free Research Poster</dc:subject>
  <dc:creator>Graphicsland/MakeSigns.com</dc:creator>
  <cp:keywords>scientific, research, template, custom, poster, presentation, symposium, printing, PowerPoint, create, design, example, sample, download</cp:keywords>
  <dc:description>These templates are offered for free to help your create a poster ranging from nursing research posters to psychology research posters.</dc:description>
  <cp:lastModifiedBy>Coco, Hannah M</cp:lastModifiedBy>
  <cp:revision>331</cp:revision>
  <cp:lastPrinted>2014-02-24T14:53:09Z</cp:lastPrinted>
  <dcterms:created xsi:type="dcterms:W3CDTF">2004-07-26T21:45:23Z</dcterms:created>
  <dcterms:modified xsi:type="dcterms:W3CDTF">2019-04-17T18:43:13Z</dcterms:modified>
  <cp:category>science research poster</cp:category>
</cp:coreProperties>
</file>