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sldIdLst>
    <p:sldId id="256" r:id="rId4"/>
  </p:sldIdLst>
  <p:sldSz cx="438912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9A41D6-4389-4D4A-94A2-36B418FB3229}" v="1442" dt="2019-04-17T19:29:56.8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79" autoAdjust="0"/>
    <p:restoredTop sz="94434" autoAdjust="0"/>
  </p:normalViewPr>
  <p:slideViewPr>
    <p:cSldViewPr snapToGrid="0">
      <p:cViewPr varScale="1">
        <p:scale>
          <a:sx n="18" d="100"/>
          <a:sy n="18" d="100"/>
        </p:scale>
        <p:origin x="1781" y="115"/>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slide" Target="slides/slide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ndall, Richard D" userId="8147431f-01bb-4280-be86-d84b406696a0" providerId="ADAL" clId="{839A41D6-4389-4D4A-94A2-36B418FB3229}"/>
    <pc:docChg chg="undo custSel modSld">
      <pc:chgData name="Randall, Richard D" userId="8147431f-01bb-4280-be86-d84b406696a0" providerId="ADAL" clId="{839A41D6-4389-4D4A-94A2-36B418FB3229}" dt="2019-04-17T19:29:56.893" v="1435" actId="1076"/>
      <pc:docMkLst>
        <pc:docMk/>
      </pc:docMkLst>
      <pc:sldChg chg="addSp delSp modSp">
        <pc:chgData name="Randall, Richard D" userId="8147431f-01bb-4280-be86-d84b406696a0" providerId="ADAL" clId="{839A41D6-4389-4D4A-94A2-36B418FB3229}" dt="2019-04-17T19:29:56.893" v="1435" actId="1076"/>
        <pc:sldMkLst>
          <pc:docMk/>
          <pc:sldMk cId="376030445" sldId="256"/>
        </pc:sldMkLst>
        <pc:spChg chg="mod">
          <ac:chgData name="Randall, Richard D" userId="8147431f-01bb-4280-be86-d84b406696a0" providerId="ADAL" clId="{839A41D6-4389-4D4A-94A2-36B418FB3229}" dt="2019-04-17T18:59:22.380" v="1251" actId="20577"/>
          <ac:spMkLst>
            <pc:docMk/>
            <pc:sldMk cId="376030445" sldId="256"/>
            <ac:spMk id="2" creationId="{00000000-0000-0000-0000-000000000000}"/>
          </ac:spMkLst>
        </pc:spChg>
        <pc:spChg chg="mod">
          <ac:chgData name="Randall, Richard D" userId="8147431f-01bb-4280-be86-d84b406696a0" providerId="ADAL" clId="{839A41D6-4389-4D4A-94A2-36B418FB3229}" dt="2019-04-17T18:54:10.935" v="1197" actId="242"/>
          <ac:spMkLst>
            <pc:docMk/>
            <pc:sldMk cId="376030445" sldId="256"/>
            <ac:spMk id="4" creationId="{00000000-0000-0000-0000-000000000000}"/>
          </ac:spMkLst>
        </pc:spChg>
        <pc:spChg chg="mod">
          <ac:chgData name="Randall, Richard D" userId="8147431f-01bb-4280-be86-d84b406696a0" providerId="ADAL" clId="{839A41D6-4389-4D4A-94A2-36B418FB3229}" dt="2019-04-17T18:54:59.155" v="1208" actId="20577"/>
          <ac:spMkLst>
            <pc:docMk/>
            <pc:sldMk cId="376030445" sldId="256"/>
            <ac:spMk id="6" creationId="{00000000-0000-0000-0000-000000000000}"/>
          </ac:spMkLst>
        </pc:spChg>
        <pc:spChg chg="mod">
          <ac:chgData name="Randall, Richard D" userId="8147431f-01bb-4280-be86-d84b406696a0" providerId="ADAL" clId="{839A41D6-4389-4D4A-94A2-36B418FB3229}" dt="2019-04-17T18:54:10.935" v="1197" actId="242"/>
          <ac:spMkLst>
            <pc:docMk/>
            <pc:sldMk cId="376030445" sldId="256"/>
            <ac:spMk id="7" creationId="{00000000-0000-0000-0000-000000000000}"/>
          </ac:spMkLst>
        </pc:spChg>
        <pc:spChg chg="mod">
          <ac:chgData name="Randall, Richard D" userId="8147431f-01bb-4280-be86-d84b406696a0" providerId="ADAL" clId="{839A41D6-4389-4D4A-94A2-36B418FB3229}" dt="2019-04-17T18:54:52.233" v="1206" actId="20577"/>
          <ac:spMkLst>
            <pc:docMk/>
            <pc:sldMk cId="376030445" sldId="256"/>
            <ac:spMk id="8" creationId="{00000000-0000-0000-0000-000000000000}"/>
          </ac:spMkLst>
        </pc:spChg>
        <pc:spChg chg="mod">
          <ac:chgData name="Randall, Richard D" userId="8147431f-01bb-4280-be86-d84b406696a0" providerId="ADAL" clId="{839A41D6-4389-4D4A-94A2-36B418FB3229}" dt="2019-04-17T18:54:10.935" v="1197" actId="242"/>
          <ac:spMkLst>
            <pc:docMk/>
            <pc:sldMk cId="376030445" sldId="256"/>
            <ac:spMk id="9" creationId="{00000000-0000-0000-0000-000000000000}"/>
          </ac:spMkLst>
        </pc:spChg>
        <pc:spChg chg="mod">
          <ac:chgData name="Randall, Richard D" userId="8147431f-01bb-4280-be86-d84b406696a0" providerId="ADAL" clId="{839A41D6-4389-4D4A-94A2-36B418FB3229}" dt="2019-04-17T18:54:10.935" v="1197" actId="242"/>
          <ac:spMkLst>
            <pc:docMk/>
            <pc:sldMk cId="376030445" sldId="256"/>
            <ac:spMk id="12" creationId="{00000000-0000-0000-0000-000000000000}"/>
          </ac:spMkLst>
        </pc:spChg>
        <pc:spChg chg="mod">
          <ac:chgData name="Randall, Richard D" userId="8147431f-01bb-4280-be86-d84b406696a0" providerId="ADAL" clId="{839A41D6-4389-4D4A-94A2-36B418FB3229}" dt="2019-04-17T18:54:10.935" v="1197" actId="242"/>
          <ac:spMkLst>
            <pc:docMk/>
            <pc:sldMk cId="376030445" sldId="256"/>
            <ac:spMk id="13" creationId="{00000000-0000-0000-0000-000000000000}"/>
          </ac:spMkLst>
        </pc:spChg>
        <pc:spChg chg="mod">
          <ac:chgData name="Randall, Richard D" userId="8147431f-01bb-4280-be86-d84b406696a0" providerId="ADAL" clId="{839A41D6-4389-4D4A-94A2-36B418FB3229}" dt="2019-04-17T18:54:10.935" v="1197" actId="242"/>
          <ac:spMkLst>
            <pc:docMk/>
            <pc:sldMk cId="376030445" sldId="256"/>
            <ac:spMk id="15" creationId="{00000000-0000-0000-0000-000000000000}"/>
          </ac:spMkLst>
        </pc:spChg>
        <pc:spChg chg="del">
          <ac:chgData name="Randall, Richard D" userId="8147431f-01bb-4280-be86-d84b406696a0" providerId="ADAL" clId="{839A41D6-4389-4D4A-94A2-36B418FB3229}" dt="2019-04-17T18:27:13.556" v="826" actId="478"/>
          <ac:spMkLst>
            <pc:docMk/>
            <pc:sldMk cId="376030445" sldId="256"/>
            <ac:spMk id="16" creationId="{00000000-0000-0000-0000-000000000000}"/>
          </ac:spMkLst>
        </pc:spChg>
        <pc:spChg chg="mod">
          <ac:chgData name="Randall, Richard D" userId="8147431f-01bb-4280-be86-d84b406696a0" providerId="ADAL" clId="{839A41D6-4389-4D4A-94A2-36B418FB3229}" dt="2019-04-17T18:54:10.935" v="1197" actId="242"/>
          <ac:spMkLst>
            <pc:docMk/>
            <pc:sldMk cId="376030445" sldId="256"/>
            <ac:spMk id="17" creationId="{00000000-0000-0000-0000-000000000000}"/>
          </ac:spMkLst>
        </pc:spChg>
        <pc:spChg chg="mod">
          <ac:chgData name="Randall, Richard D" userId="8147431f-01bb-4280-be86-d84b406696a0" providerId="ADAL" clId="{839A41D6-4389-4D4A-94A2-36B418FB3229}" dt="2019-04-17T18:54:10.935" v="1197" actId="242"/>
          <ac:spMkLst>
            <pc:docMk/>
            <pc:sldMk cId="376030445" sldId="256"/>
            <ac:spMk id="18" creationId="{00000000-0000-0000-0000-000000000000}"/>
          </ac:spMkLst>
        </pc:spChg>
        <pc:spChg chg="mod">
          <ac:chgData name="Randall, Richard D" userId="8147431f-01bb-4280-be86-d84b406696a0" providerId="ADAL" clId="{839A41D6-4389-4D4A-94A2-36B418FB3229}" dt="2019-04-17T18:54:10.935" v="1197" actId="242"/>
          <ac:spMkLst>
            <pc:docMk/>
            <pc:sldMk cId="376030445" sldId="256"/>
            <ac:spMk id="19" creationId="{00000000-0000-0000-0000-000000000000}"/>
          </ac:spMkLst>
        </pc:spChg>
        <pc:spChg chg="mod">
          <ac:chgData name="Randall, Richard D" userId="8147431f-01bb-4280-be86-d84b406696a0" providerId="ADAL" clId="{839A41D6-4389-4D4A-94A2-36B418FB3229}" dt="2019-04-17T18:54:10.935" v="1197" actId="242"/>
          <ac:spMkLst>
            <pc:docMk/>
            <pc:sldMk cId="376030445" sldId="256"/>
            <ac:spMk id="27" creationId="{00000000-0000-0000-0000-000000000000}"/>
          </ac:spMkLst>
        </pc:spChg>
        <pc:spChg chg="del mod">
          <ac:chgData name="Randall, Richard D" userId="8147431f-01bb-4280-be86-d84b406696a0" providerId="ADAL" clId="{839A41D6-4389-4D4A-94A2-36B418FB3229}" dt="2019-04-17T19:19:45.391" v="1264" actId="478"/>
          <ac:spMkLst>
            <pc:docMk/>
            <pc:sldMk cId="376030445" sldId="256"/>
            <ac:spMk id="30" creationId="{00000000-0000-0000-0000-000000000000}"/>
          </ac:spMkLst>
        </pc:spChg>
        <pc:spChg chg="del mod">
          <ac:chgData name="Randall, Richard D" userId="8147431f-01bb-4280-be86-d84b406696a0" providerId="ADAL" clId="{839A41D6-4389-4D4A-94A2-36B418FB3229}" dt="2019-04-17T18:58:38.510" v="1224" actId="478"/>
          <ac:spMkLst>
            <pc:docMk/>
            <pc:sldMk cId="376030445" sldId="256"/>
            <ac:spMk id="31" creationId="{00000000-0000-0000-0000-000000000000}"/>
          </ac:spMkLst>
        </pc:spChg>
        <pc:spChg chg="mod">
          <ac:chgData name="Randall, Richard D" userId="8147431f-01bb-4280-be86-d84b406696a0" providerId="ADAL" clId="{839A41D6-4389-4D4A-94A2-36B418FB3229}" dt="2019-04-17T18:54:10.935" v="1197" actId="242"/>
          <ac:spMkLst>
            <pc:docMk/>
            <pc:sldMk cId="376030445" sldId="256"/>
            <ac:spMk id="32" creationId="{00000000-0000-0000-0000-000000000000}"/>
          </ac:spMkLst>
        </pc:spChg>
        <pc:spChg chg="del mod">
          <ac:chgData name="Randall, Richard D" userId="8147431f-01bb-4280-be86-d84b406696a0" providerId="ADAL" clId="{839A41D6-4389-4D4A-94A2-36B418FB3229}" dt="2019-04-17T18:58:43.054" v="1225" actId="478"/>
          <ac:spMkLst>
            <pc:docMk/>
            <pc:sldMk cId="376030445" sldId="256"/>
            <ac:spMk id="33" creationId="{00000000-0000-0000-0000-000000000000}"/>
          </ac:spMkLst>
        </pc:spChg>
        <pc:spChg chg="mod">
          <ac:chgData name="Randall, Richard D" userId="8147431f-01bb-4280-be86-d84b406696a0" providerId="ADAL" clId="{839A41D6-4389-4D4A-94A2-36B418FB3229}" dt="2019-04-17T18:54:10.935" v="1197" actId="242"/>
          <ac:spMkLst>
            <pc:docMk/>
            <pc:sldMk cId="376030445" sldId="256"/>
            <ac:spMk id="60" creationId="{00000000-0000-0000-0000-000000000000}"/>
          </ac:spMkLst>
        </pc:spChg>
        <pc:spChg chg="del">
          <ac:chgData name="Randall, Richard D" userId="8147431f-01bb-4280-be86-d84b406696a0" providerId="ADAL" clId="{839A41D6-4389-4D4A-94A2-36B418FB3229}" dt="2019-04-17T18:27:16.367" v="827" actId="478"/>
          <ac:spMkLst>
            <pc:docMk/>
            <pc:sldMk cId="376030445" sldId="256"/>
            <ac:spMk id="62" creationId="{00000000-0000-0000-0000-000000000000}"/>
          </ac:spMkLst>
        </pc:spChg>
        <pc:spChg chg="del">
          <ac:chgData name="Randall, Richard D" userId="8147431f-01bb-4280-be86-d84b406696a0" providerId="ADAL" clId="{839A41D6-4389-4D4A-94A2-36B418FB3229}" dt="2019-04-17T18:27:19.566" v="828" actId="478"/>
          <ac:spMkLst>
            <pc:docMk/>
            <pc:sldMk cId="376030445" sldId="256"/>
            <ac:spMk id="64" creationId="{00000000-0000-0000-0000-000000000000}"/>
          </ac:spMkLst>
        </pc:spChg>
        <pc:spChg chg="mod">
          <ac:chgData name="Randall, Richard D" userId="8147431f-01bb-4280-be86-d84b406696a0" providerId="ADAL" clId="{839A41D6-4389-4D4A-94A2-36B418FB3229}" dt="2019-04-17T18:58:06.367" v="1219" actId="115"/>
          <ac:spMkLst>
            <pc:docMk/>
            <pc:sldMk cId="376030445" sldId="256"/>
            <ac:spMk id="85" creationId="{00000000-0000-0000-0000-000000000000}"/>
          </ac:spMkLst>
        </pc:spChg>
        <pc:spChg chg="mod">
          <ac:chgData name="Randall, Richard D" userId="8147431f-01bb-4280-be86-d84b406696a0" providerId="ADAL" clId="{839A41D6-4389-4D4A-94A2-36B418FB3229}" dt="2019-04-17T18:54:10.935" v="1197" actId="242"/>
          <ac:spMkLst>
            <pc:docMk/>
            <pc:sldMk cId="376030445" sldId="256"/>
            <ac:spMk id="93" creationId="{00000000-0000-0000-0000-000000000000}"/>
          </ac:spMkLst>
        </pc:spChg>
        <pc:spChg chg="mod">
          <ac:chgData name="Randall, Richard D" userId="8147431f-01bb-4280-be86-d84b406696a0" providerId="ADAL" clId="{839A41D6-4389-4D4A-94A2-36B418FB3229}" dt="2019-04-17T18:54:10.935" v="1197" actId="242"/>
          <ac:spMkLst>
            <pc:docMk/>
            <pc:sldMk cId="376030445" sldId="256"/>
            <ac:spMk id="97" creationId="{00000000-0000-0000-0000-000000000000}"/>
          </ac:spMkLst>
        </pc:spChg>
        <pc:spChg chg="mod">
          <ac:chgData name="Randall, Richard D" userId="8147431f-01bb-4280-be86-d84b406696a0" providerId="ADAL" clId="{839A41D6-4389-4D4A-94A2-36B418FB3229}" dt="2019-04-17T18:54:10.935" v="1197" actId="242"/>
          <ac:spMkLst>
            <pc:docMk/>
            <pc:sldMk cId="376030445" sldId="256"/>
            <ac:spMk id="98" creationId="{00000000-0000-0000-0000-000000000000}"/>
          </ac:spMkLst>
        </pc:spChg>
        <pc:spChg chg="mod">
          <ac:chgData name="Randall, Richard D" userId="8147431f-01bb-4280-be86-d84b406696a0" providerId="ADAL" clId="{839A41D6-4389-4D4A-94A2-36B418FB3229}" dt="2019-04-17T18:54:56.342" v="1207" actId="20577"/>
          <ac:spMkLst>
            <pc:docMk/>
            <pc:sldMk cId="376030445" sldId="256"/>
            <ac:spMk id="99" creationId="{00000000-0000-0000-0000-000000000000}"/>
          </ac:spMkLst>
        </pc:spChg>
        <pc:spChg chg="mod">
          <ac:chgData name="Randall, Richard D" userId="8147431f-01bb-4280-be86-d84b406696a0" providerId="ADAL" clId="{839A41D6-4389-4D4A-94A2-36B418FB3229}" dt="2019-04-17T19:26:24.509" v="1425" actId="20577"/>
          <ac:spMkLst>
            <pc:docMk/>
            <pc:sldMk cId="376030445" sldId="256"/>
            <ac:spMk id="100" creationId="{00000000-0000-0000-0000-000000000000}"/>
          </ac:spMkLst>
        </pc:spChg>
        <pc:spChg chg="del mod">
          <ac:chgData name="Randall, Richard D" userId="8147431f-01bb-4280-be86-d84b406696a0" providerId="ADAL" clId="{839A41D6-4389-4D4A-94A2-36B418FB3229}" dt="2019-04-17T18:59:02.364" v="1232" actId="478"/>
          <ac:spMkLst>
            <pc:docMk/>
            <pc:sldMk cId="376030445" sldId="256"/>
            <ac:spMk id="101" creationId="{00000000-0000-0000-0000-000000000000}"/>
          </ac:spMkLst>
        </pc:spChg>
        <pc:spChg chg="del">
          <ac:chgData name="Randall, Richard D" userId="8147431f-01bb-4280-be86-d84b406696a0" providerId="ADAL" clId="{839A41D6-4389-4D4A-94A2-36B418FB3229}" dt="2019-04-17T18:43:42.734" v="1103" actId="478"/>
          <ac:spMkLst>
            <pc:docMk/>
            <pc:sldMk cId="376030445" sldId="256"/>
            <ac:spMk id="102" creationId="{00000000-0000-0000-0000-000000000000}"/>
          </ac:spMkLst>
        </pc:spChg>
        <pc:spChg chg="mod">
          <ac:chgData name="Randall, Richard D" userId="8147431f-01bb-4280-be86-d84b406696a0" providerId="ADAL" clId="{839A41D6-4389-4D4A-94A2-36B418FB3229}" dt="2019-04-17T19:20:36.438" v="1337" actId="1076"/>
          <ac:spMkLst>
            <pc:docMk/>
            <pc:sldMk cId="376030445" sldId="256"/>
            <ac:spMk id="103" creationId="{00000000-0000-0000-0000-000000000000}"/>
          </ac:spMkLst>
        </pc:spChg>
        <pc:spChg chg="add del mod">
          <ac:chgData name="Randall, Richard D" userId="8147431f-01bb-4280-be86-d84b406696a0" providerId="ADAL" clId="{839A41D6-4389-4D4A-94A2-36B418FB3229}" dt="2019-04-17T19:29:56.893" v="1435" actId="1076"/>
          <ac:spMkLst>
            <pc:docMk/>
            <pc:sldMk cId="376030445" sldId="256"/>
            <ac:spMk id="104" creationId="{00000000-0000-0000-0000-000000000000}"/>
          </ac:spMkLst>
        </pc:spChg>
        <pc:spChg chg="del mod">
          <ac:chgData name="Randall, Richard D" userId="8147431f-01bb-4280-be86-d84b406696a0" providerId="ADAL" clId="{839A41D6-4389-4D4A-94A2-36B418FB3229}" dt="2019-04-17T18:58:57.789" v="1231" actId="478"/>
          <ac:spMkLst>
            <pc:docMk/>
            <pc:sldMk cId="376030445" sldId="256"/>
            <ac:spMk id="105" creationId="{00000000-0000-0000-0000-000000000000}"/>
          </ac:spMkLst>
        </pc:spChg>
        <pc:spChg chg="del mod">
          <ac:chgData name="Randall, Richard D" userId="8147431f-01bb-4280-be86-d84b406696a0" providerId="ADAL" clId="{839A41D6-4389-4D4A-94A2-36B418FB3229}" dt="2019-04-17T18:58:54.379" v="1229" actId="478"/>
          <ac:spMkLst>
            <pc:docMk/>
            <pc:sldMk cId="376030445" sldId="256"/>
            <ac:spMk id="106" creationId="{00000000-0000-0000-0000-000000000000}"/>
          </ac:spMkLst>
        </pc:spChg>
        <pc:spChg chg="mod">
          <ac:chgData name="Randall, Richard D" userId="8147431f-01bb-4280-be86-d84b406696a0" providerId="ADAL" clId="{839A41D6-4389-4D4A-94A2-36B418FB3229}" dt="2019-04-17T19:26:08.153" v="1410" actId="20577"/>
          <ac:spMkLst>
            <pc:docMk/>
            <pc:sldMk cId="376030445" sldId="256"/>
            <ac:spMk id="107" creationId="{00000000-0000-0000-0000-000000000000}"/>
          </ac:spMkLst>
        </pc:spChg>
        <pc:spChg chg="mod">
          <ac:chgData name="Randall, Richard D" userId="8147431f-01bb-4280-be86-d84b406696a0" providerId="ADAL" clId="{839A41D6-4389-4D4A-94A2-36B418FB3229}" dt="2019-04-17T18:54:10.935" v="1197" actId="242"/>
          <ac:spMkLst>
            <pc:docMk/>
            <pc:sldMk cId="376030445" sldId="256"/>
            <ac:spMk id="108" creationId="{00000000-0000-0000-0000-000000000000}"/>
          </ac:spMkLst>
        </pc:spChg>
        <pc:spChg chg="mod">
          <ac:chgData name="Randall, Richard D" userId="8147431f-01bb-4280-be86-d84b406696a0" providerId="ADAL" clId="{839A41D6-4389-4D4A-94A2-36B418FB3229}" dt="2019-04-17T19:21:44.415" v="1370" actId="20577"/>
          <ac:spMkLst>
            <pc:docMk/>
            <pc:sldMk cId="376030445" sldId="256"/>
            <ac:spMk id="149" creationId="{00000000-0000-0000-0000-000000000000}"/>
          </ac:spMkLst>
        </pc:spChg>
        <pc:picChg chg="del mod">
          <ac:chgData name="Randall, Richard D" userId="8147431f-01bb-4280-be86-d84b406696a0" providerId="ADAL" clId="{839A41D6-4389-4D4A-94A2-36B418FB3229}" dt="2019-04-17T18:43:10.899" v="1041" actId="478"/>
          <ac:picMkLst>
            <pc:docMk/>
            <pc:sldMk cId="376030445" sldId="256"/>
            <ac:picMk id="3" creationId="{00000000-0000-0000-0000-000000000000}"/>
          </ac:picMkLst>
        </pc:picChg>
        <pc:picChg chg="del">
          <ac:chgData name="Randall, Richard D" userId="8147431f-01bb-4280-be86-d84b406696a0" providerId="ADAL" clId="{839A41D6-4389-4D4A-94A2-36B418FB3229}" dt="2019-04-17T18:58:46.181" v="1226" actId="478"/>
          <ac:picMkLst>
            <pc:docMk/>
            <pc:sldMk cId="376030445" sldId="256"/>
            <ac:picMk id="5" creationId="{00000000-0000-0000-0000-000000000000}"/>
          </ac:picMkLst>
        </pc:picChg>
        <pc:picChg chg="add mod">
          <ac:chgData name="Randall, Richard D" userId="8147431f-01bb-4280-be86-d84b406696a0" providerId="ADAL" clId="{839A41D6-4389-4D4A-94A2-36B418FB3229}" dt="2019-04-17T19:29:48.483" v="1434" actId="1076"/>
          <ac:picMkLst>
            <pc:docMk/>
            <pc:sldMk cId="376030445" sldId="256"/>
            <ac:picMk id="5" creationId="{39DBACB3-C41D-451F-BC06-907B3CED8332}"/>
          </ac:picMkLst>
        </pc:picChg>
        <pc:picChg chg="del">
          <ac:chgData name="Randall, Richard D" userId="8147431f-01bb-4280-be86-d84b406696a0" providerId="ADAL" clId="{839A41D6-4389-4D4A-94A2-36B418FB3229}" dt="2019-04-17T18:58:49.550" v="1228" actId="478"/>
          <ac:picMkLst>
            <pc:docMk/>
            <pc:sldMk cId="376030445" sldId="256"/>
            <ac:picMk id="10" creationId="{00000000-0000-0000-0000-000000000000}"/>
          </ac:picMkLst>
        </pc:picChg>
        <pc:picChg chg="add mod">
          <ac:chgData name="Randall, Richard D" userId="8147431f-01bb-4280-be86-d84b406696a0" providerId="ADAL" clId="{839A41D6-4389-4D4A-94A2-36B418FB3229}" dt="2019-04-17T19:27:30.895" v="1430" actId="1076"/>
          <ac:picMkLst>
            <pc:docMk/>
            <pc:sldMk cId="376030445" sldId="256"/>
            <ac:picMk id="10" creationId="{222F8010-E921-4891-BA67-2962A6B31A46}"/>
          </ac:picMkLst>
        </pc:picChg>
        <pc:picChg chg="del">
          <ac:chgData name="Randall, Richard D" userId="8147431f-01bb-4280-be86-d84b406696a0" providerId="ADAL" clId="{839A41D6-4389-4D4A-94A2-36B418FB3229}" dt="2019-04-17T18:58:47.892" v="1227" actId="478"/>
          <ac:picMkLst>
            <pc:docMk/>
            <pc:sldMk cId="376030445" sldId="256"/>
            <ac:picMk id="11" creationId="{00000000-0000-0000-0000-000000000000}"/>
          </ac:picMkLst>
        </pc:picChg>
        <pc:picChg chg="del">
          <ac:chgData name="Randall, Richard D" userId="8147431f-01bb-4280-be86-d84b406696a0" providerId="ADAL" clId="{839A41D6-4389-4D4A-94A2-36B418FB3229}" dt="2019-04-17T18:26:48.463" v="816" actId="478"/>
          <ac:picMkLst>
            <pc:docMk/>
            <pc:sldMk cId="376030445" sldId="256"/>
            <ac:picMk id="14" creationId="{00000000-0000-0000-0000-000000000000}"/>
          </ac:picMkLst>
        </pc:picChg>
        <pc:picChg chg="add mod">
          <ac:chgData name="Randall, Richard D" userId="8147431f-01bb-4280-be86-d84b406696a0" providerId="ADAL" clId="{839A41D6-4389-4D4A-94A2-36B418FB3229}" dt="2019-04-17T19:25:53.838" v="1378" actId="208"/>
          <ac:picMkLst>
            <pc:docMk/>
            <pc:sldMk cId="376030445" sldId="256"/>
            <ac:picMk id="14" creationId="{B46A5CF2-D686-4563-B166-3E48B456BB42}"/>
          </ac:picMkLst>
        </pc:picChg>
        <pc:picChg chg="del">
          <ac:chgData name="Randall, Richard D" userId="8147431f-01bb-4280-be86-d84b406696a0" providerId="ADAL" clId="{839A41D6-4389-4D4A-94A2-36B418FB3229}" dt="2019-04-17T18:30:15.407" v="831" actId="478"/>
          <ac:picMkLst>
            <pc:docMk/>
            <pc:sldMk cId="376030445" sldId="256"/>
            <ac:picMk id="20" creationId="{00000000-0000-0000-0000-000000000000}"/>
          </ac:picMkLst>
        </pc:picChg>
        <pc:picChg chg="add mod">
          <ac:chgData name="Randall, Richard D" userId="8147431f-01bb-4280-be86-d84b406696a0" providerId="ADAL" clId="{839A41D6-4389-4D4A-94A2-36B418FB3229}" dt="2019-04-17T18:59:51.316" v="1253" actId="208"/>
          <ac:picMkLst>
            <pc:docMk/>
            <pc:sldMk cId="376030445" sldId="256"/>
            <ac:picMk id="23" creationId="{3D3BEF2F-0217-4AC1-943C-F75A2F6621EA}"/>
          </ac:picMkLst>
        </pc:picChg>
        <pc:picChg chg="add mod">
          <ac:chgData name="Randall, Richard D" userId="8147431f-01bb-4280-be86-d84b406696a0" providerId="ADAL" clId="{839A41D6-4389-4D4A-94A2-36B418FB3229}" dt="2019-04-17T18:59:46.715" v="1252" actId="208"/>
          <ac:picMkLst>
            <pc:docMk/>
            <pc:sldMk cId="376030445" sldId="256"/>
            <ac:picMk id="1026" creationId="{BFDCEF71-559D-4ED4-AEF2-D79A29177EFD}"/>
          </ac:picMkLst>
        </pc:picChg>
        <pc:picChg chg="add mod">
          <ac:chgData name="Randall, Richard D" userId="8147431f-01bb-4280-be86-d84b406696a0" providerId="ADAL" clId="{839A41D6-4389-4D4A-94A2-36B418FB3229}" dt="2019-04-17T19:01:12.323" v="1255" actId="1076"/>
          <ac:picMkLst>
            <pc:docMk/>
            <pc:sldMk cId="376030445" sldId="256"/>
            <ac:picMk id="1027" creationId="{D58FDFE6-85CB-4702-A830-A0D591108ECC}"/>
          </ac:picMkLst>
        </pc:picChg>
        <pc:cxnChg chg="del">
          <ac:chgData name="Randall, Richard D" userId="8147431f-01bb-4280-be86-d84b406696a0" providerId="ADAL" clId="{839A41D6-4389-4D4A-94A2-36B418FB3229}" dt="2019-04-17T18:58:33.764" v="1222" actId="478"/>
          <ac:cxnSpMkLst>
            <pc:docMk/>
            <pc:sldMk cId="376030445" sldId="256"/>
            <ac:cxnSpMk id="50" creationId="{00000000-0000-0000-0000-000000000000}"/>
          </ac:cxnSpMkLst>
        </pc:cxnChg>
        <pc:cxnChg chg="del">
          <ac:chgData name="Randall, Richard D" userId="8147431f-01bb-4280-be86-d84b406696a0" providerId="ADAL" clId="{839A41D6-4389-4D4A-94A2-36B418FB3229}" dt="2019-04-17T18:58:36.187" v="1223" actId="478"/>
          <ac:cxnSpMkLst>
            <pc:docMk/>
            <pc:sldMk cId="376030445" sldId="256"/>
            <ac:cxnSpMk id="75" creationId="{00000000-0000-0000-0000-000000000000}"/>
          </ac:cxnSpMkLst>
        </pc:cxnChg>
        <pc:cxnChg chg="del">
          <ac:chgData name="Randall, Richard D" userId="8147431f-01bb-4280-be86-d84b406696a0" providerId="ADAL" clId="{839A41D6-4389-4D4A-94A2-36B418FB3229}" dt="2019-04-17T18:58:31.204" v="1221" actId="478"/>
          <ac:cxnSpMkLst>
            <pc:docMk/>
            <pc:sldMk cId="376030445" sldId="256"/>
            <ac:cxnSpMk id="159" creationId="{00000000-0000-0000-0000-000000000000}"/>
          </ac:cxnSpMkLst>
        </pc:cxn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3"/>
            <a:ext cx="37307520" cy="11460480"/>
          </a:xfrm>
        </p:spPr>
        <p:txBody>
          <a:bodyPr anchor="b"/>
          <a:lstStyle>
            <a:lvl1pPr algn="ctr">
              <a:defRPr sz="29400"/>
            </a:lvl1pPr>
          </a:lstStyle>
          <a:p>
            <a:r>
              <a:rPr lang="en-US"/>
              <a:t>Click to edit Master title style</a:t>
            </a:r>
            <a:endParaRPr lang="en-US" dirty="0"/>
          </a:p>
        </p:txBody>
      </p:sp>
      <p:sp>
        <p:nvSpPr>
          <p:cNvPr id="3" name="Subtitle 2"/>
          <p:cNvSpPr>
            <a:spLocks noGrp="1"/>
          </p:cNvSpPr>
          <p:nvPr>
            <p:ph type="subTitle" idx="1"/>
          </p:nvPr>
        </p:nvSpPr>
        <p:spPr>
          <a:xfrm>
            <a:off x="5486400" y="17289783"/>
            <a:ext cx="32918400" cy="7947657"/>
          </a:xfrm>
        </p:spPr>
        <p:txBody>
          <a:bodyPr/>
          <a:lstStyle>
            <a:lvl1pPr marL="0" indent="0" algn="ctr">
              <a:buNone/>
              <a:defRPr sz="11800"/>
            </a:lvl1pPr>
            <a:lvl2pPr marL="2240152" indent="0" algn="ctr">
              <a:buNone/>
              <a:defRPr sz="9800"/>
            </a:lvl2pPr>
            <a:lvl3pPr marL="4480304" indent="0" algn="ctr">
              <a:buNone/>
              <a:defRPr sz="8800"/>
            </a:lvl3pPr>
            <a:lvl4pPr marL="6720456" indent="0" algn="ctr">
              <a:buNone/>
              <a:defRPr sz="7800"/>
            </a:lvl4pPr>
            <a:lvl5pPr marL="8960608" indent="0" algn="ctr">
              <a:buNone/>
              <a:defRPr sz="7800"/>
            </a:lvl5pPr>
            <a:lvl6pPr marL="11200760" indent="0" algn="ctr">
              <a:buNone/>
              <a:defRPr sz="7800"/>
            </a:lvl6pPr>
            <a:lvl7pPr marL="13440912" indent="0" algn="ctr">
              <a:buNone/>
              <a:defRPr sz="7800"/>
            </a:lvl7pPr>
            <a:lvl8pPr marL="15681064" indent="0" algn="ctr">
              <a:buNone/>
              <a:defRPr sz="7800"/>
            </a:lvl8pPr>
            <a:lvl9pPr marL="17921216" indent="0" algn="ctr">
              <a:buNone/>
              <a:defRPr sz="7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51"/>
            <a:ext cx="37856160" cy="13693137"/>
          </a:xfrm>
        </p:spPr>
        <p:txBody>
          <a:bodyPr anchor="b"/>
          <a:lstStyle>
            <a:lvl1pPr>
              <a:defRPr sz="29400"/>
            </a:lvl1pPr>
          </a:lstStyle>
          <a:p>
            <a:r>
              <a:rPr lang="en-US"/>
              <a:t>Click to edit Master title style</a:t>
            </a:r>
            <a:endParaRPr lang="en-US" dirty="0"/>
          </a:p>
        </p:txBody>
      </p:sp>
      <p:sp>
        <p:nvSpPr>
          <p:cNvPr id="3" name="Text Placeholder 2"/>
          <p:cNvSpPr>
            <a:spLocks noGrp="1"/>
          </p:cNvSpPr>
          <p:nvPr>
            <p:ph type="body" idx="1"/>
          </p:nvPr>
        </p:nvSpPr>
        <p:spPr>
          <a:xfrm>
            <a:off x="2994662" y="22029431"/>
            <a:ext cx="37856160" cy="7200897"/>
          </a:xfrm>
        </p:spPr>
        <p:txBody>
          <a:bodyPr/>
          <a:lstStyle>
            <a:lvl1pPr marL="0" indent="0">
              <a:buNone/>
              <a:defRPr sz="11800">
                <a:solidFill>
                  <a:schemeClr val="tx1"/>
                </a:solidFill>
              </a:defRPr>
            </a:lvl1pPr>
            <a:lvl2pPr marL="2240152" indent="0">
              <a:buNone/>
              <a:defRPr sz="9800">
                <a:solidFill>
                  <a:schemeClr val="tx1">
                    <a:tint val="75000"/>
                  </a:schemeClr>
                </a:solidFill>
              </a:defRPr>
            </a:lvl2pPr>
            <a:lvl3pPr marL="4480304" indent="0">
              <a:buNone/>
              <a:defRPr sz="8800">
                <a:solidFill>
                  <a:schemeClr val="tx1">
                    <a:tint val="75000"/>
                  </a:schemeClr>
                </a:solidFill>
              </a:defRPr>
            </a:lvl3pPr>
            <a:lvl4pPr marL="6720456" indent="0">
              <a:buNone/>
              <a:defRPr sz="7800">
                <a:solidFill>
                  <a:schemeClr val="tx1">
                    <a:tint val="75000"/>
                  </a:schemeClr>
                </a:solidFill>
              </a:defRPr>
            </a:lvl4pPr>
            <a:lvl5pPr marL="8960608" indent="0">
              <a:buNone/>
              <a:defRPr sz="7800">
                <a:solidFill>
                  <a:schemeClr val="tx1">
                    <a:tint val="75000"/>
                  </a:schemeClr>
                </a:solidFill>
              </a:defRPr>
            </a:lvl5pPr>
            <a:lvl6pPr marL="11200760" indent="0">
              <a:buNone/>
              <a:defRPr sz="7800">
                <a:solidFill>
                  <a:schemeClr val="tx1">
                    <a:tint val="75000"/>
                  </a:schemeClr>
                </a:solidFill>
              </a:defRPr>
            </a:lvl6pPr>
            <a:lvl7pPr marL="13440912" indent="0">
              <a:buNone/>
              <a:defRPr sz="7800">
                <a:solidFill>
                  <a:schemeClr val="tx1">
                    <a:tint val="75000"/>
                  </a:schemeClr>
                </a:solidFill>
              </a:defRPr>
            </a:lvl7pPr>
            <a:lvl8pPr marL="15681064" indent="0">
              <a:buNone/>
              <a:defRPr sz="7800">
                <a:solidFill>
                  <a:schemeClr val="tx1">
                    <a:tint val="75000"/>
                  </a:schemeClr>
                </a:solidFill>
              </a:defRPr>
            </a:lvl8pPr>
            <a:lvl9pPr marL="17921216" indent="0">
              <a:buNone/>
              <a:defRPr sz="7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4/17/2019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4"/>
            <a:ext cx="18568032"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4"/>
            <a:ext cx="18659477"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4/17/2019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4/17/2019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4/17/2019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Content Placeholder 2"/>
          <p:cNvSpPr>
            <a:spLocks noGrp="1"/>
          </p:cNvSpPr>
          <p:nvPr>
            <p:ph idx="1"/>
          </p:nvPr>
        </p:nvSpPr>
        <p:spPr>
          <a:xfrm>
            <a:off x="18659477" y="4739648"/>
            <a:ext cx="22219920" cy="23393400"/>
          </a:xfrm>
        </p:spPr>
        <p:txBody>
          <a:bodyPr/>
          <a:lstStyle>
            <a:lvl1pPr>
              <a:defRPr sz="15700"/>
            </a:lvl1pPr>
            <a:lvl2pPr>
              <a:defRPr sz="13700"/>
            </a:lvl2pPr>
            <a:lvl3pPr>
              <a:defRPr sz="11800"/>
            </a:lvl3pPr>
            <a:lvl4pPr>
              <a:defRPr sz="9800"/>
            </a:lvl4pPr>
            <a:lvl5pPr>
              <a:defRPr sz="9800"/>
            </a:lvl5pPr>
            <a:lvl6pPr>
              <a:defRPr sz="9800"/>
            </a:lvl6pPr>
            <a:lvl7pPr>
              <a:defRPr sz="9800"/>
            </a:lvl7pPr>
            <a:lvl8pPr>
              <a:defRPr sz="9800"/>
            </a:lvl8pPr>
            <a:lvl9pPr>
              <a:defRPr sz="9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5700"/>
            </a:lvl1pPr>
            <a:lvl2pPr marL="2240152" indent="0">
              <a:buNone/>
              <a:defRPr sz="13700"/>
            </a:lvl2pPr>
            <a:lvl3pPr marL="4480304" indent="0">
              <a:buNone/>
              <a:defRPr sz="11800"/>
            </a:lvl3pPr>
            <a:lvl4pPr marL="6720456" indent="0">
              <a:buNone/>
              <a:defRPr sz="9800"/>
            </a:lvl4pPr>
            <a:lvl5pPr marL="8960608" indent="0">
              <a:buNone/>
              <a:defRPr sz="9800"/>
            </a:lvl5pPr>
            <a:lvl6pPr marL="11200760" indent="0">
              <a:buNone/>
              <a:defRPr sz="9800"/>
            </a:lvl6pPr>
            <a:lvl7pPr marL="13440912" indent="0">
              <a:buNone/>
              <a:defRPr sz="9800"/>
            </a:lvl7pPr>
            <a:lvl8pPr marL="15681064" indent="0">
              <a:buNone/>
              <a:defRPr sz="9800"/>
            </a:lvl8pPr>
            <a:lvl9pPr marL="17921216" indent="0">
              <a:buNone/>
              <a:defRPr sz="98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3"/>
          </a:xfrm>
          <a:prstGeom prst="rect">
            <a:avLst/>
          </a:prstGeom>
        </p:spPr>
        <p:txBody>
          <a:bodyPr vert="horz" lIns="106674" tIns="53337" rIns="106674" bIns="53337"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3"/>
          </a:xfrm>
          <a:prstGeom prst="rect">
            <a:avLst/>
          </a:prstGeom>
        </p:spPr>
        <p:txBody>
          <a:bodyPr vert="horz" lIns="106674" tIns="53337" rIns="106674" bIns="5333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8"/>
            <a:ext cx="9875520" cy="1752600"/>
          </a:xfrm>
          <a:prstGeom prst="rect">
            <a:avLst/>
          </a:prstGeom>
        </p:spPr>
        <p:txBody>
          <a:bodyPr vert="horz" lIns="106674" tIns="53337" rIns="106674" bIns="53337" rtlCol="0" anchor="ctr"/>
          <a:lstStyle>
            <a:lvl1pPr algn="l">
              <a:defRPr sz="5900">
                <a:solidFill>
                  <a:schemeClr val="tx1">
                    <a:tint val="75000"/>
                  </a:schemeClr>
                </a:solidFill>
              </a:defRPr>
            </a:lvl1pPr>
          </a:lstStyle>
          <a:p>
            <a:fld id="{08E81BC7-D5A5-445F-BF4D-797F02B50EB4}" type="datetimeFigureOut">
              <a:rPr lang="en-US" smtClean="0"/>
              <a:t>4/17/2019</a:t>
            </a:fld>
            <a:endParaRPr lang="en-US"/>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106674" tIns="53337" rIns="106674" bIns="53337" rtlCol="0" anchor="ctr"/>
          <a:lstStyle>
            <a:lvl1pPr algn="ctr">
              <a:defRPr sz="5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106674" tIns="53337" rIns="106674" bIns="53337" rtlCol="0" anchor="ctr"/>
          <a:lstStyle>
            <a:lvl1pPr algn="r">
              <a:defRPr sz="590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480304" rtl="0" eaLnBrk="1" latinLnBrk="0" hangingPunct="1">
        <a:lnSpc>
          <a:spcPct val="90000"/>
        </a:lnSpc>
        <a:spcBef>
          <a:spcPct val="0"/>
        </a:spcBef>
        <a:buNone/>
        <a:defRPr sz="21600" kern="1200">
          <a:solidFill>
            <a:schemeClr val="tx1"/>
          </a:solidFill>
          <a:latin typeface="+mj-lt"/>
          <a:ea typeface="+mj-ea"/>
          <a:cs typeface="+mj-cs"/>
        </a:defRPr>
      </a:lvl1pPr>
    </p:titleStyle>
    <p:bodyStyle>
      <a:lvl1pPr marL="1120076" indent="-1120076" algn="l" defTabSz="4480304" rtl="0" eaLnBrk="1" latinLnBrk="0" hangingPunct="1">
        <a:lnSpc>
          <a:spcPct val="90000"/>
        </a:lnSpc>
        <a:spcBef>
          <a:spcPts val="4900"/>
        </a:spcBef>
        <a:buFont typeface="Arial" panose="020B0604020202020204" pitchFamily="34" charset="0"/>
        <a:buChar char="•"/>
        <a:defRPr sz="13700" kern="1200">
          <a:solidFill>
            <a:schemeClr val="tx1"/>
          </a:solidFill>
          <a:latin typeface="+mn-lt"/>
          <a:ea typeface="+mn-ea"/>
          <a:cs typeface="+mn-cs"/>
        </a:defRPr>
      </a:lvl1pPr>
      <a:lvl2pPr marL="3360228" indent="-1120076" algn="l" defTabSz="4480304" rtl="0" eaLnBrk="1" latinLnBrk="0" hangingPunct="1">
        <a:lnSpc>
          <a:spcPct val="90000"/>
        </a:lnSpc>
        <a:spcBef>
          <a:spcPts val="2450"/>
        </a:spcBef>
        <a:buFont typeface="Arial" panose="020B0604020202020204" pitchFamily="34" charset="0"/>
        <a:buChar char="•"/>
        <a:defRPr sz="11800" kern="1200">
          <a:solidFill>
            <a:schemeClr val="tx1"/>
          </a:solidFill>
          <a:latin typeface="+mn-lt"/>
          <a:ea typeface="+mn-ea"/>
          <a:cs typeface="+mn-cs"/>
        </a:defRPr>
      </a:lvl2pPr>
      <a:lvl3pPr marL="5600380" indent="-1120076" algn="l" defTabSz="4480304" rtl="0" eaLnBrk="1" latinLnBrk="0" hangingPunct="1">
        <a:lnSpc>
          <a:spcPct val="90000"/>
        </a:lnSpc>
        <a:spcBef>
          <a:spcPts val="2450"/>
        </a:spcBef>
        <a:buFont typeface="Arial" panose="020B0604020202020204" pitchFamily="34" charset="0"/>
        <a:buChar char="•"/>
        <a:defRPr sz="9800" kern="1200">
          <a:solidFill>
            <a:schemeClr val="tx1"/>
          </a:solidFill>
          <a:latin typeface="+mn-lt"/>
          <a:ea typeface="+mn-ea"/>
          <a:cs typeface="+mn-cs"/>
        </a:defRPr>
      </a:lvl3pPr>
      <a:lvl4pPr marL="784053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4pPr>
      <a:lvl5pPr marL="10080684"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5pPr>
      <a:lvl6pPr marL="12320836"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6pPr>
      <a:lvl7pPr marL="14560988"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7pPr>
      <a:lvl8pPr marL="16801140"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8pPr>
      <a:lvl9pPr marL="1904129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9pPr>
    </p:bodyStyle>
    <p:otherStyle>
      <a:defPPr>
        <a:defRPr lang="en-US"/>
      </a:defPPr>
      <a:lvl1pPr marL="0" algn="l" defTabSz="4480304" rtl="0" eaLnBrk="1" latinLnBrk="0" hangingPunct="1">
        <a:defRPr sz="8800" kern="1200">
          <a:solidFill>
            <a:schemeClr val="tx1"/>
          </a:solidFill>
          <a:latin typeface="+mn-lt"/>
          <a:ea typeface="+mn-ea"/>
          <a:cs typeface="+mn-cs"/>
        </a:defRPr>
      </a:lvl1pPr>
      <a:lvl2pPr marL="2240152" algn="l" defTabSz="4480304" rtl="0" eaLnBrk="1" latinLnBrk="0" hangingPunct="1">
        <a:defRPr sz="8800" kern="1200">
          <a:solidFill>
            <a:schemeClr val="tx1"/>
          </a:solidFill>
          <a:latin typeface="+mn-lt"/>
          <a:ea typeface="+mn-ea"/>
          <a:cs typeface="+mn-cs"/>
        </a:defRPr>
      </a:lvl2pPr>
      <a:lvl3pPr marL="4480304" algn="l" defTabSz="4480304" rtl="0" eaLnBrk="1" latinLnBrk="0" hangingPunct="1">
        <a:defRPr sz="8800" kern="1200">
          <a:solidFill>
            <a:schemeClr val="tx1"/>
          </a:solidFill>
          <a:latin typeface="+mn-lt"/>
          <a:ea typeface="+mn-ea"/>
          <a:cs typeface="+mn-cs"/>
        </a:defRPr>
      </a:lvl3pPr>
      <a:lvl4pPr marL="6720456" algn="l" defTabSz="4480304" rtl="0" eaLnBrk="1" latinLnBrk="0" hangingPunct="1">
        <a:defRPr sz="8800" kern="1200">
          <a:solidFill>
            <a:schemeClr val="tx1"/>
          </a:solidFill>
          <a:latin typeface="+mn-lt"/>
          <a:ea typeface="+mn-ea"/>
          <a:cs typeface="+mn-cs"/>
        </a:defRPr>
      </a:lvl4pPr>
      <a:lvl5pPr marL="8960608" algn="l" defTabSz="4480304" rtl="0" eaLnBrk="1" latinLnBrk="0" hangingPunct="1">
        <a:defRPr sz="8800" kern="1200">
          <a:solidFill>
            <a:schemeClr val="tx1"/>
          </a:solidFill>
          <a:latin typeface="+mn-lt"/>
          <a:ea typeface="+mn-ea"/>
          <a:cs typeface="+mn-cs"/>
        </a:defRPr>
      </a:lvl5pPr>
      <a:lvl6pPr marL="11200760" algn="l" defTabSz="4480304" rtl="0" eaLnBrk="1" latinLnBrk="0" hangingPunct="1">
        <a:defRPr sz="8800" kern="1200">
          <a:solidFill>
            <a:schemeClr val="tx1"/>
          </a:solidFill>
          <a:latin typeface="+mn-lt"/>
          <a:ea typeface="+mn-ea"/>
          <a:cs typeface="+mn-cs"/>
        </a:defRPr>
      </a:lvl6pPr>
      <a:lvl7pPr marL="13440912" algn="l" defTabSz="4480304" rtl="0" eaLnBrk="1" latinLnBrk="0" hangingPunct="1">
        <a:defRPr sz="8800" kern="1200">
          <a:solidFill>
            <a:schemeClr val="tx1"/>
          </a:solidFill>
          <a:latin typeface="+mn-lt"/>
          <a:ea typeface="+mn-ea"/>
          <a:cs typeface="+mn-cs"/>
        </a:defRPr>
      </a:lvl7pPr>
      <a:lvl8pPr marL="15681064" algn="l" defTabSz="4480304" rtl="0" eaLnBrk="1" latinLnBrk="0" hangingPunct="1">
        <a:defRPr sz="8800" kern="1200">
          <a:solidFill>
            <a:schemeClr val="tx1"/>
          </a:solidFill>
          <a:latin typeface="+mn-lt"/>
          <a:ea typeface="+mn-ea"/>
          <a:cs typeface="+mn-cs"/>
        </a:defRPr>
      </a:lvl8pPr>
      <a:lvl9pPr marL="17921216" algn="l" defTabSz="4480304"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9597" y="522514"/>
            <a:ext cx="43136594" cy="3947886"/>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8400" b="1" dirty="0">
                <a:solidFill>
                  <a:schemeClr val="bg1"/>
                </a:solidFill>
                <a:latin typeface="Times New Roman" panose="02020603050405020304" pitchFamily="18" charset="0"/>
                <a:cs typeface="Times New Roman" panose="02020603050405020304" pitchFamily="18" charset="0"/>
              </a:rPr>
              <a:t>Innovation Scholars CNC Machining Lab</a:t>
            </a:r>
            <a:br>
              <a:rPr lang="en-US" sz="8400" b="1" dirty="0">
                <a:solidFill>
                  <a:schemeClr val="bg1"/>
                </a:solidFill>
                <a:latin typeface="Times New Roman" panose="02020603050405020304" pitchFamily="18" charset="0"/>
                <a:cs typeface="Times New Roman" panose="02020603050405020304" pitchFamily="18" charset="0"/>
              </a:rPr>
            </a:br>
            <a:r>
              <a:rPr lang="en-US" sz="5600" b="1" u="sng" dirty="0">
                <a:solidFill>
                  <a:schemeClr val="bg1"/>
                </a:solidFill>
                <a:latin typeface="Times New Roman" panose="02020603050405020304" pitchFamily="18" charset="0"/>
                <a:cs typeface="Times New Roman" panose="02020603050405020304" pitchFamily="18" charset="0"/>
              </a:rPr>
              <a:t>Alexis McGarry, Evan Dowd, Richard Randall</a:t>
            </a:r>
            <a:br>
              <a:rPr lang="en-US" sz="5600" b="1" dirty="0">
                <a:solidFill>
                  <a:schemeClr val="bg1"/>
                </a:solidFill>
                <a:latin typeface="Times New Roman" panose="02020603050405020304" pitchFamily="18" charset="0"/>
                <a:cs typeface="Times New Roman" panose="02020603050405020304" pitchFamily="18" charset="0"/>
              </a:rPr>
            </a:br>
            <a:r>
              <a:rPr lang="en-US" sz="5600" b="1" i="1" dirty="0">
                <a:solidFill>
                  <a:schemeClr val="bg1"/>
                </a:solidFill>
                <a:latin typeface="Times New Roman" panose="02020603050405020304" pitchFamily="18" charset="0"/>
                <a:cs typeface="Times New Roman" panose="02020603050405020304" pitchFamily="18" charset="0"/>
              </a:rPr>
              <a:t>College of Engineering and Physical Science, University of New Hampshire, Durham, NH 03824</a:t>
            </a:r>
            <a:endParaRPr lang="en-US" sz="9300" b="1" i="1" dirty="0">
              <a:solidFill>
                <a:schemeClr val="bg1"/>
              </a:solidFill>
              <a:latin typeface="Times New Roman" panose="02020603050405020304" pitchFamily="18" charset="0"/>
              <a:cs typeface="Times New Roman" panose="02020603050405020304" pitchFamily="18" charset="0"/>
            </a:endParaRPr>
          </a:p>
        </p:txBody>
      </p:sp>
      <p:sp>
        <p:nvSpPr>
          <p:cNvPr id="6" name="Subtitle 2"/>
          <p:cNvSpPr txBox="1">
            <a:spLocks/>
          </p:cNvSpPr>
          <p:nvPr/>
        </p:nvSpPr>
        <p:spPr>
          <a:xfrm>
            <a:off x="369597" y="6094618"/>
            <a:ext cx="10914743" cy="8973901"/>
          </a:xfrm>
          <a:prstGeom prst="rect">
            <a:avLst/>
          </a:prstGeom>
          <a:noFill/>
          <a:ln>
            <a:solidFill>
              <a:srgbClr val="002060"/>
            </a:solid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700" b="1" dirty="0">
                <a:latin typeface="Times New Roman" panose="02020603050405020304" pitchFamily="18" charset="0"/>
                <a:cs typeface="Times New Roman" panose="02020603050405020304" pitchFamily="18" charset="0"/>
              </a:rPr>
              <a:t>TECH 411.01/412.01 (Innovation Scholars) is a first year introductory course that teaches various advanced manufacturing processes to students primarily in mechanical engineering.  Topics covered included stress/strain testing, metrology, 3D printing, sand casting, and machining.</a:t>
            </a:r>
          </a:p>
          <a:p>
            <a:r>
              <a:rPr lang="en-US" sz="3700" b="1" dirty="0">
                <a:latin typeface="Times New Roman" panose="02020603050405020304" pitchFamily="18" charset="0"/>
                <a:cs typeface="Times New Roman" panose="02020603050405020304" pitchFamily="18" charset="0"/>
              </a:rPr>
              <a:t>The machining laboratory consisted of a tour of the machine shop in Kingsbury, and while valuable, was a brief overview of the subject.  This lab aims to teach students the CAD (Computer Aided Design) and CAM (Computer Aided Manufacturing) processes in order to give them a base understanding of the CNC (Computer Numerical Control) Machining Process.</a:t>
            </a:r>
          </a:p>
        </p:txBody>
      </p:sp>
      <p:sp>
        <p:nvSpPr>
          <p:cNvPr id="7" name="Subtitle 2"/>
          <p:cNvSpPr txBox="1">
            <a:spLocks/>
          </p:cNvSpPr>
          <p:nvPr/>
        </p:nvSpPr>
        <p:spPr>
          <a:xfrm>
            <a:off x="369597" y="15322356"/>
            <a:ext cx="10949507" cy="1012072"/>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700" b="1" dirty="0">
                <a:solidFill>
                  <a:schemeClr val="bg1"/>
                </a:solidFill>
                <a:latin typeface="Times New Roman" panose="02020603050405020304" pitchFamily="18" charset="0"/>
                <a:cs typeface="Times New Roman" panose="02020603050405020304" pitchFamily="18" charset="0"/>
              </a:rPr>
              <a:t> Learning Process</a:t>
            </a:r>
          </a:p>
        </p:txBody>
      </p:sp>
      <p:sp>
        <p:nvSpPr>
          <p:cNvPr id="8" name="Subtitle 2"/>
          <p:cNvSpPr txBox="1">
            <a:spLocks/>
          </p:cNvSpPr>
          <p:nvPr/>
        </p:nvSpPr>
        <p:spPr>
          <a:xfrm>
            <a:off x="369597" y="25777371"/>
            <a:ext cx="10914743" cy="6343508"/>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700" b="1" dirty="0">
                <a:latin typeface="Times New Roman" panose="02020603050405020304" pitchFamily="18" charset="0"/>
                <a:cs typeface="Times New Roman" panose="02020603050405020304" pitchFamily="18" charset="0"/>
              </a:rPr>
              <a:t>In the process of deciding on a part to use for designing and machining for the lab, we were presented with the challenge of picking a small, cheap part that the students could leave with.  With these criteria in mind, we decided to work with the Olsen Center giveaway group and used the same machined part for our lab.</a:t>
            </a:r>
          </a:p>
        </p:txBody>
      </p:sp>
      <p:sp>
        <p:nvSpPr>
          <p:cNvPr id="9" name="Subtitle 2"/>
          <p:cNvSpPr txBox="1">
            <a:spLocks/>
          </p:cNvSpPr>
          <p:nvPr/>
        </p:nvSpPr>
        <p:spPr>
          <a:xfrm>
            <a:off x="12314092" y="4937912"/>
            <a:ext cx="19641782" cy="700889"/>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700" b="1" dirty="0">
                <a:solidFill>
                  <a:schemeClr val="bg1"/>
                </a:solidFill>
                <a:latin typeface="Times New Roman" panose="02020603050405020304" pitchFamily="18" charset="0"/>
                <a:cs typeface="Times New Roman" panose="02020603050405020304" pitchFamily="18" charset="0"/>
              </a:rPr>
              <a:t>Learning to Machine</a:t>
            </a:r>
          </a:p>
        </p:txBody>
      </p:sp>
      <p:sp>
        <p:nvSpPr>
          <p:cNvPr id="12" name="Subtitle 2"/>
          <p:cNvSpPr txBox="1">
            <a:spLocks/>
          </p:cNvSpPr>
          <p:nvPr/>
        </p:nvSpPr>
        <p:spPr>
          <a:xfrm>
            <a:off x="32572096" y="12191022"/>
            <a:ext cx="10914743" cy="4100755"/>
          </a:xfrm>
          <a:prstGeom prst="rect">
            <a:avLst/>
          </a:prstGeom>
          <a:no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700" b="1" dirty="0">
                <a:latin typeface="Times New Roman" panose="02020603050405020304" pitchFamily="18" charset="0"/>
                <a:cs typeface="Times New Roman" panose="02020603050405020304" pitchFamily="18" charset="0"/>
              </a:rPr>
              <a:t>Starting with some background on the CNC machining process, the lab is designed to lead the students using images and clear language.  The lab flows as follows: Drawing → Toolpaths → Simulation.  By following the lab, students with minor CAD experience should be able to learn basic CNC machining.</a:t>
            </a:r>
          </a:p>
        </p:txBody>
      </p:sp>
      <p:sp>
        <p:nvSpPr>
          <p:cNvPr id="13" name="Subtitle 2"/>
          <p:cNvSpPr txBox="1">
            <a:spLocks/>
          </p:cNvSpPr>
          <p:nvPr/>
        </p:nvSpPr>
        <p:spPr>
          <a:xfrm>
            <a:off x="369597" y="4927623"/>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700" b="1" dirty="0">
                <a:solidFill>
                  <a:schemeClr val="bg1"/>
                </a:solidFill>
                <a:latin typeface="Times New Roman" panose="02020603050405020304" pitchFamily="18" charset="0"/>
                <a:cs typeface="Times New Roman" panose="02020603050405020304" pitchFamily="18" charset="0"/>
              </a:rPr>
              <a:t>Introduction</a:t>
            </a:r>
          </a:p>
        </p:txBody>
      </p:sp>
      <p:sp>
        <p:nvSpPr>
          <p:cNvPr id="15" name="Subtitle 2"/>
          <p:cNvSpPr txBox="1">
            <a:spLocks/>
          </p:cNvSpPr>
          <p:nvPr/>
        </p:nvSpPr>
        <p:spPr>
          <a:xfrm>
            <a:off x="32591449" y="4927623"/>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700" b="1" dirty="0">
                <a:solidFill>
                  <a:schemeClr val="bg1"/>
                </a:solidFill>
                <a:latin typeface="Times New Roman" panose="02020603050405020304" pitchFamily="18" charset="0"/>
                <a:cs typeface="Times New Roman" panose="02020603050405020304" pitchFamily="18" charset="0"/>
              </a:rPr>
              <a:t>Creation of Toolpaths</a:t>
            </a:r>
          </a:p>
        </p:txBody>
      </p:sp>
      <p:sp>
        <p:nvSpPr>
          <p:cNvPr id="17" name="Subtitle 2"/>
          <p:cNvSpPr txBox="1">
            <a:spLocks/>
          </p:cNvSpPr>
          <p:nvPr/>
        </p:nvSpPr>
        <p:spPr>
          <a:xfrm>
            <a:off x="32572096" y="10648226"/>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700" b="1" dirty="0">
                <a:solidFill>
                  <a:schemeClr val="bg1"/>
                </a:solidFill>
                <a:latin typeface="Times New Roman" panose="02020603050405020304" pitchFamily="18" charset="0"/>
                <a:cs typeface="Times New Roman" panose="02020603050405020304" pitchFamily="18" charset="0"/>
              </a:rPr>
              <a:t>The Lab</a:t>
            </a:r>
          </a:p>
        </p:txBody>
      </p:sp>
      <p:sp>
        <p:nvSpPr>
          <p:cNvPr id="18" name="Subtitle 2"/>
          <p:cNvSpPr txBox="1">
            <a:spLocks/>
          </p:cNvSpPr>
          <p:nvPr/>
        </p:nvSpPr>
        <p:spPr>
          <a:xfrm>
            <a:off x="32591448" y="16766450"/>
            <a:ext cx="10914743" cy="633625"/>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700" b="1" dirty="0">
                <a:solidFill>
                  <a:schemeClr val="bg1"/>
                </a:solidFill>
                <a:latin typeface="Times New Roman" panose="02020603050405020304" pitchFamily="18" charset="0"/>
                <a:cs typeface="Times New Roman" panose="02020603050405020304" pitchFamily="18" charset="0"/>
              </a:rPr>
              <a:t>Acknowledgements</a:t>
            </a:r>
          </a:p>
        </p:txBody>
      </p:sp>
      <p:sp>
        <p:nvSpPr>
          <p:cNvPr id="19" name="Subtitle 2"/>
          <p:cNvSpPr txBox="1">
            <a:spLocks/>
          </p:cNvSpPr>
          <p:nvPr/>
        </p:nvSpPr>
        <p:spPr>
          <a:xfrm>
            <a:off x="32572096" y="6141488"/>
            <a:ext cx="10914743" cy="4100755"/>
          </a:xfrm>
          <a:prstGeom prst="rect">
            <a:avLst/>
          </a:prstGeom>
          <a:no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700" b="1" dirty="0">
                <a:latin typeface="Times New Roman" panose="02020603050405020304" pitchFamily="18" charset="0"/>
                <a:cs typeface="Times New Roman" panose="02020603050405020304" pitchFamily="18" charset="0"/>
              </a:rPr>
              <a:t>Using the giveaway part that was made in SolidWorks and converting it to a .step file, we taught in the lab the importance of the design process, and to consolidate both the design and manufacturing of the part to one program.  Next we created toolpaths on Fusion 360 on the part for the lab.</a:t>
            </a:r>
          </a:p>
        </p:txBody>
      </p:sp>
      <p:sp>
        <p:nvSpPr>
          <p:cNvPr id="32" name="Subtitle 2"/>
          <p:cNvSpPr txBox="1">
            <a:spLocks/>
          </p:cNvSpPr>
          <p:nvPr/>
        </p:nvSpPr>
        <p:spPr>
          <a:xfrm>
            <a:off x="12287297" y="22563439"/>
            <a:ext cx="19641782" cy="700889"/>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700" b="1" dirty="0">
                <a:solidFill>
                  <a:schemeClr val="bg1"/>
                </a:solidFill>
                <a:latin typeface="Times New Roman" panose="02020603050405020304" pitchFamily="18" charset="0"/>
                <a:cs typeface="Times New Roman" panose="02020603050405020304" pitchFamily="18" charset="0"/>
              </a:rPr>
              <a:t>sTAMD Simulations</a:t>
            </a:r>
          </a:p>
        </p:txBody>
      </p:sp>
      <p:sp>
        <p:nvSpPr>
          <p:cNvPr id="60" name="TextBox 59"/>
          <p:cNvSpPr txBox="1"/>
          <p:nvPr/>
        </p:nvSpPr>
        <p:spPr>
          <a:xfrm>
            <a:off x="14087096" y="6094618"/>
            <a:ext cx="5933453" cy="677102"/>
          </a:xfrm>
          <a:prstGeom prst="rect">
            <a:avLst/>
          </a:prstGeom>
          <a:noFill/>
        </p:spPr>
        <p:txBody>
          <a:bodyPr wrap="square" lIns="106674" tIns="53337" rIns="106674" bIns="53337" rtlCol="0" anchor="ctr">
            <a:spAutoFit/>
          </a:bodyPr>
          <a:lstStyle/>
          <a:p>
            <a:r>
              <a:rPr lang="en-US" sz="3700" b="1" dirty="0">
                <a:latin typeface="Times New Roman" panose="02020603050405020304" pitchFamily="18" charset="0"/>
                <a:cs typeface="Times New Roman" panose="02020603050405020304" pitchFamily="18" charset="0"/>
              </a:rPr>
              <a:t>Alexis machining the part</a:t>
            </a:r>
          </a:p>
        </p:txBody>
      </p:sp>
      <p:sp>
        <p:nvSpPr>
          <p:cNvPr id="149" name="Subtitle 2"/>
          <p:cNvSpPr txBox="1">
            <a:spLocks/>
          </p:cNvSpPr>
          <p:nvPr/>
        </p:nvSpPr>
        <p:spPr>
          <a:xfrm>
            <a:off x="12333504" y="22583890"/>
            <a:ext cx="19641782" cy="700889"/>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700" b="1" dirty="0">
                <a:solidFill>
                  <a:schemeClr val="bg1"/>
                </a:solidFill>
                <a:latin typeface="Times New Roman" panose="02020603050405020304" pitchFamily="18" charset="0"/>
                <a:cs typeface="Times New Roman" panose="02020603050405020304" pitchFamily="18" charset="0"/>
              </a:rPr>
              <a:t>Lab Part</a:t>
            </a:r>
          </a:p>
        </p:txBody>
      </p:sp>
      <p:pic>
        <p:nvPicPr>
          <p:cNvPr id="161" name="Picture 16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56639" y="1168998"/>
            <a:ext cx="2298576" cy="3042233"/>
          </a:xfrm>
          <a:prstGeom prst="rect">
            <a:avLst/>
          </a:prstGeom>
        </p:spPr>
      </p:pic>
      <p:sp>
        <p:nvSpPr>
          <p:cNvPr id="85" name="Subtitle 2"/>
          <p:cNvSpPr txBox="1">
            <a:spLocks/>
          </p:cNvSpPr>
          <p:nvPr/>
        </p:nvSpPr>
        <p:spPr>
          <a:xfrm>
            <a:off x="32546344" y="22202168"/>
            <a:ext cx="10914743" cy="9931024"/>
          </a:xfrm>
          <a:prstGeom prst="rect">
            <a:avLst/>
          </a:prstGeom>
          <a:noFill/>
          <a:ln>
            <a:solidFill>
              <a:srgbClr val="002060"/>
            </a:solid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457200" indent="-457200" algn="l"/>
            <a:r>
              <a:rPr lang="en-US" sz="3600" b="1" dirty="0">
                <a:latin typeface="Times New Roman" panose="02020603050405020304" pitchFamily="18" charset="0"/>
                <a:cs typeface="Times New Roman" panose="02020603050405020304" pitchFamily="18" charset="0"/>
              </a:rPr>
              <a:t>“Fusion 360 | Free Software for Hobbyists, Startups &amp; Makers.” </a:t>
            </a:r>
            <a:r>
              <a:rPr lang="en-US" sz="3600" b="1" i="1" dirty="0">
                <a:latin typeface="Times New Roman" panose="02020603050405020304" pitchFamily="18" charset="0"/>
                <a:cs typeface="Times New Roman" panose="02020603050405020304" pitchFamily="18" charset="0"/>
              </a:rPr>
              <a:t>Autodesk</a:t>
            </a:r>
            <a:r>
              <a:rPr lang="en-US" sz="3600" b="1" dirty="0">
                <a:latin typeface="Times New Roman" panose="02020603050405020304" pitchFamily="18" charset="0"/>
                <a:cs typeface="Times New Roman" panose="02020603050405020304" pitchFamily="18" charset="0"/>
              </a:rPr>
              <a:t>, www.autodesk.com/campaigns/fusion-360-for-hobbyists.</a:t>
            </a:r>
          </a:p>
          <a:p>
            <a:pPr marL="457200" indent="-457200" algn="l"/>
            <a:r>
              <a:rPr lang="en-US" sz="3600" b="1" dirty="0">
                <a:latin typeface="Times New Roman" panose="02020603050405020304" pitchFamily="18" charset="0"/>
                <a:cs typeface="Times New Roman" panose="02020603050405020304" pitchFamily="18" charset="0"/>
              </a:rPr>
              <a:t>“Fusion 360 | Free Software for Students and Educators.” </a:t>
            </a:r>
            <a:r>
              <a:rPr lang="en-US" sz="3600" b="1" i="1" dirty="0">
                <a:latin typeface="Times New Roman" panose="02020603050405020304" pitchFamily="18" charset="0"/>
                <a:cs typeface="Times New Roman" panose="02020603050405020304" pitchFamily="18" charset="0"/>
              </a:rPr>
              <a:t>Autodesk</a:t>
            </a:r>
            <a:r>
              <a:rPr lang="en-US" sz="3600" b="1" dirty="0">
                <a:latin typeface="Times New Roman" panose="02020603050405020304" pitchFamily="18" charset="0"/>
                <a:cs typeface="Times New Roman" panose="02020603050405020304" pitchFamily="18" charset="0"/>
              </a:rPr>
              <a:t>, www.autodesk.com/products/fusion-360/students-teachers-educators.</a:t>
            </a:r>
          </a:p>
          <a:p>
            <a:pPr marL="457200" indent="-457200" algn="l"/>
            <a:r>
              <a:rPr lang="en-US" sz="3600" b="1" dirty="0">
                <a:latin typeface="Times New Roman" panose="02020603050405020304" pitchFamily="18" charset="0"/>
                <a:cs typeface="Times New Roman" panose="02020603050405020304" pitchFamily="18" charset="0"/>
              </a:rPr>
              <a:t>“How to Import a CAM Tool Library in Fusion 360.” </a:t>
            </a:r>
            <a:r>
              <a:rPr lang="en-US" sz="3600" b="1" i="1" dirty="0">
                <a:latin typeface="Times New Roman" panose="02020603050405020304" pitchFamily="18" charset="0"/>
                <a:cs typeface="Times New Roman" panose="02020603050405020304" pitchFamily="18" charset="0"/>
              </a:rPr>
              <a:t>Autodesk Support &amp; Learning</a:t>
            </a:r>
            <a:r>
              <a:rPr lang="en-US" sz="3600" b="1" dirty="0">
                <a:latin typeface="Times New Roman" panose="02020603050405020304" pitchFamily="18" charset="0"/>
                <a:cs typeface="Times New Roman" panose="02020603050405020304" pitchFamily="18" charset="0"/>
              </a:rPr>
              <a:t>, knowledge.autodesk.com/support/fusion-360/learn-explore/</a:t>
            </a:r>
            <a:r>
              <a:rPr lang="en-US" sz="3600" b="1" dirty="0" err="1">
                <a:latin typeface="Times New Roman" panose="02020603050405020304" pitchFamily="18" charset="0"/>
                <a:cs typeface="Times New Roman" panose="02020603050405020304" pitchFamily="18" charset="0"/>
              </a:rPr>
              <a:t>caas</a:t>
            </a:r>
            <a:r>
              <a:rPr lang="en-US" sz="3600" b="1" dirty="0">
                <a:latin typeface="Times New Roman" panose="02020603050405020304" pitchFamily="18" charset="0"/>
                <a:cs typeface="Times New Roman" panose="02020603050405020304" pitchFamily="18" charset="0"/>
              </a:rPr>
              <a:t>/</a:t>
            </a:r>
            <a:r>
              <a:rPr lang="en-US" sz="3600" b="1" dirty="0" err="1">
                <a:latin typeface="Times New Roman" panose="02020603050405020304" pitchFamily="18" charset="0"/>
                <a:cs typeface="Times New Roman" panose="02020603050405020304" pitchFamily="18" charset="0"/>
              </a:rPr>
              <a:t>sfdcarticles</a:t>
            </a:r>
            <a:r>
              <a:rPr lang="en-US" sz="3600" b="1" dirty="0">
                <a:latin typeface="Times New Roman" panose="02020603050405020304" pitchFamily="18" charset="0"/>
                <a:cs typeface="Times New Roman" panose="02020603050405020304" pitchFamily="18" charset="0"/>
              </a:rPr>
              <a:t>/</a:t>
            </a:r>
            <a:r>
              <a:rPr lang="en-US" sz="3600" b="1" dirty="0" err="1">
                <a:latin typeface="Times New Roman" panose="02020603050405020304" pitchFamily="18" charset="0"/>
                <a:cs typeface="Times New Roman" panose="02020603050405020304" pitchFamily="18" charset="0"/>
              </a:rPr>
              <a:t>sfdcarticles</a:t>
            </a:r>
            <a:r>
              <a:rPr lang="en-US" sz="3600" b="1" dirty="0">
                <a:latin typeface="Times New Roman" panose="02020603050405020304" pitchFamily="18" charset="0"/>
                <a:cs typeface="Times New Roman" panose="02020603050405020304" pitchFamily="18" charset="0"/>
              </a:rPr>
              <a:t>/How-to-import-a-tool-library-in-Fusion-360.html.</a:t>
            </a:r>
          </a:p>
          <a:p>
            <a:pPr marL="457200" indent="-457200" algn="l"/>
            <a:r>
              <a:rPr lang="en-US" sz="3600" b="1" dirty="0">
                <a:latin typeface="Times New Roman" panose="02020603050405020304" pitchFamily="18" charset="0"/>
                <a:cs typeface="Times New Roman" panose="02020603050405020304" pitchFamily="18" charset="0"/>
              </a:rPr>
              <a:t>“TITANS of CNC: Academy.” </a:t>
            </a:r>
            <a:r>
              <a:rPr lang="en-US" sz="3600" b="1" i="1" dirty="0">
                <a:latin typeface="Times New Roman" panose="02020603050405020304" pitchFamily="18" charset="0"/>
                <a:cs typeface="Times New Roman" panose="02020603050405020304" pitchFamily="18" charset="0"/>
              </a:rPr>
              <a:t>Academy.titansofcnc.com</a:t>
            </a:r>
            <a:r>
              <a:rPr lang="en-US" sz="3600" b="1" dirty="0">
                <a:latin typeface="Times New Roman" panose="02020603050405020304" pitchFamily="18" charset="0"/>
                <a:cs typeface="Times New Roman" panose="02020603050405020304" pitchFamily="18" charset="0"/>
              </a:rPr>
              <a:t>, academy.titansofcnc.com/.</a:t>
            </a:r>
            <a:br>
              <a:rPr lang="en-US" sz="3600" b="1" dirty="0">
                <a:latin typeface="Times New Roman" panose="02020603050405020304" pitchFamily="18" charset="0"/>
                <a:cs typeface="Times New Roman" panose="02020603050405020304" pitchFamily="18" charset="0"/>
              </a:rPr>
            </a:br>
            <a:endParaRPr lang="en-US" sz="3600" b="1" dirty="0">
              <a:latin typeface="Times New Roman" panose="02020603050405020304" pitchFamily="18" charset="0"/>
              <a:cs typeface="Times New Roman" panose="02020603050405020304" pitchFamily="18" charset="0"/>
            </a:endParaRPr>
          </a:p>
        </p:txBody>
      </p:sp>
      <p:sp>
        <p:nvSpPr>
          <p:cNvPr id="93" name="Subtitle 2"/>
          <p:cNvSpPr txBox="1">
            <a:spLocks/>
          </p:cNvSpPr>
          <p:nvPr/>
        </p:nvSpPr>
        <p:spPr>
          <a:xfrm>
            <a:off x="32546345" y="21272495"/>
            <a:ext cx="10914743" cy="633625"/>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700" b="1" dirty="0">
                <a:solidFill>
                  <a:schemeClr val="bg1"/>
                </a:solidFill>
                <a:latin typeface="Times New Roman" panose="02020603050405020304" pitchFamily="18" charset="0"/>
                <a:cs typeface="Times New Roman" panose="02020603050405020304" pitchFamily="18" charset="0"/>
              </a:rPr>
              <a:t>References</a:t>
            </a:r>
          </a:p>
        </p:txBody>
      </p:sp>
      <p:sp>
        <p:nvSpPr>
          <p:cNvPr id="4" name="TextBox 3"/>
          <p:cNvSpPr txBox="1"/>
          <p:nvPr/>
        </p:nvSpPr>
        <p:spPr>
          <a:xfrm>
            <a:off x="32984920" y="12216858"/>
            <a:ext cx="5657401" cy="677102"/>
          </a:xfrm>
          <a:prstGeom prst="rect">
            <a:avLst/>
          </a:prstGeom>
          <a:noFill/>
        </p:spPr>
        <p:txBody>
          <a:bodyPr wrap="square" lIns="106674" tIns="53337" rIns="106674" bIns="53337" rtlCol="0" anchor="ctr">
            <a:spAutoFit/>
          </a:bodyPr>
          <a:lstStyle/>
          <a:p>
            <a:endParaRPr lang="en-US" sz="3700" b="1" dirty="0">
              <a:latin typeface="Times New Roman" panose="02020603050405020304" pitchFamily="18" charset="0"/>
              <a:cs typeface="Times New Roman" panose="02020603050405020304" pitchFamily="18" charset="0"/>
            </a:endParaRPr>
          </a:p>
        </p:txBody>
      </p:sp>
      <p:sp>
        <p:nvSpPr>
          <p:cNvPr id="97" name="TextBox 96"/>
          <p:cNvSpPr txBox="1"/>
          <p:nvPr/>
        </p:nvSpPr>
        <p:spPr>
          <a:xfrm>
            <a:off x="23870653" y="6141488"/>
            <a:ext cx="6785811" cy="677102"/>
          </a:xfrm>
          <a:prstGeom prst="rect">
            <a:avLst/>
          </a:prstGeom>
          <a:noFill/>
        </p:spPr>
        <p:txBody>
          <a:bodyPr wrap="square" lIns="106674" tIns="53337" rIns="106674" bIns="53337" rtlCol="0" anchor="ctr">
            <a:spAutoFit/>
          </a:bodyPr>
          <a:lstStyle/>
          <a:p>
            <a:r>
              <a:rPr lang="en-US" sz="3700" b="1" dirty="0">
                <a:latin typeface="Times New Roman" panose="02020603050405020304" pitchFamily="18" charset="0"/>
                <a:cs typeface="Times New Roman" panose="02020603050405020304" pitchFamily="18" charset="0"/>
              </a:rPr>
              <a:t>TITAN 2M Toolpaths</a:t>
            </a:r>
          </a:p>
        </p:txBody>
      </p:sp>
      <p:sp>
        <p:nvSpPr>
          <p:cNvPr id="27" name="Rectangle 26"/>
          <p:cNvSpPr/>
          <p:nvPr/>
        </p:nvSpPr>
        <p:spPr>
          <a:xfrm>
            <a:off x="37950303" y="1168998"/>
            <a:ext cx="3637810" cy="251610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106674" tIns="53337" rIns="106674" bIns="53337" rtlCol="0" anchor="ctr"/>
          <a:lstStyle/>
          <a:p>
            <a:pPr algn="ctr"/>
            <a:r>
              <a:rPr lang="en-US" sz="3700" b="1" dirty="0">
                <a:solidFill>
                  <a:schemeClr val="tx1"/>
                </a:solidFill>
                <a:latin typeface="Times New Roman" panose="02020603050405020304" pitchFamily="18" charset="0"/>
                <a:cs typeface="Times New Roman" panose="02020603050405020304" pitchFamily="18" charset="0"/>
              </a:rPr>
              <a:t>Place your Project Logo Here</a:t>
            </a:r>
          </a:p>
        </p:txBody>
      </p:sp>
      <p:sp>
        <p:nvSpPr>
          <p:cNvPr id="98" name="Subtitle 2"/>
          <p:cNvSpPr txBox="1">
            <a:spLocks/>
          </p:cNvSpPr>
          <p:nvPr/>
        </p:nvSpPr>
        <p:spPr>
          <a:xfrm>
            <a:off x="369597" y="24283636"/>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700" b="1" dirty="0">
                <a:solidFill>
                  <a:schemeClr val="bg1"/>
                </a:solidFill>
                <a:latin typeface="Times New Roman" panose="02020603050405020304" pitchFamily="18" charset="0"/>
                <a:cs typeface="Times New Roman" panose="02020603050405020304" pitchFamily="18" charset="0"/>
              </a:rPr>
              <a:t> Collaboration</a:t>
            </a:r>
          </a:p>
        </p:txBody>
      </p:sp>
      <p:sp>
        <p:nvSpPr>
          <p:cNvPr id="99" name="Subtitle 2"/>
          <p:cNvSpPr txBox="1">
            <a:spLocks/>
          </p:cNvSpPr>
          <p:nvPr/>
        </p:nvSpPr>
        <p:spPr>
          <a:xfrm>
            <a:off x="369597" y="16459200"/>
            <a:ext cx="10914743" cy="7264542"/>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700" b="1" dirty="0">
                <a:latin typeface="Times New Roman" panose="02020603050405020304" pitchFamily="18" charset="0"/>
                <a:cs typeface="Times New Roman" panose="02020603050405020304" pitchFamily="18" charset="0"/>
              </a:rPr>
              <a:t>With the help of our advisor Michael Locke, and our previous SolidWorks experience, we worked our way through the TITANS of CNC labs (www.titansofcnc.com) in order to familiarize ourselves with Fusion 360 and CAM in general.</a:t>
            </a:r>
          </a:p>
          <a:p>
            <a:r>
              <a:rPr lang="en-US" sz="3700" b="1" dirty="0">
                <a:latin typeface="Times New Roman" panose="02020603050405020304" pitchFamily="18" charset="0"/>
                <a:cs typeface="Times New Roman" panose="02020603050405020304" pitchFamily="18" charset="0"/>
              </a:rPr>
              <a:t>Some things of note that we learned about were: working with the radii of parts, thinking about the behavior of the material under friction, and using axes and work objects to efficiently machine parts.</a:t>
            </a:r>
          </a:p>
        </p:txBody>
      </p:sp>
      <p:sp>
        <p:nvSpPr>
          <p:cNvPr id="100" name="TextBox 99"/>
          <p:cNvSpPr txBox="1"/>
          <p:nvPr/>
        </p:nvSpPr>
        <p:spPr>
          <a:xfrm>
            <a:off x="14185078" y="24401664"/>
            <a:ext cx="6449987" cy="677102"/>
          </a:xfrm>
          <a:prstGeom prst="rect">
            <a:avLst/>
          </a:prstGeom>
          <a:noFill/>
        </p:spPr>
        <p:txBody>
          <a:bodyPr wrap="square" lIns="106674" tIns="53337" rIns="106674" bIns="53337" rtlCol="0" anchor="ctr">
            <a:spAutoFit/>
          </a:bodyPr>
          <a:lstStyle/>
          <a:p>
            <a:r>
              <a:rPr lang="en-US" sz="3700" b="1" dirty="0">
                <a:latin typeface="Times New Roman" panose="02020603050405020304" pitchFamily="18" charset="0"/>
                <a:cs typeface="Times New Roman" panose="02020603050405020304" pitchFamily="18" charset="0"/>
              </a:rPr>
              <a:t>UNH Shield Part</a:t>
            </a:r>
          </a:p>
        </p:txBody>
      </p:sp>
      <p:sp>
        <p:nvSpPr>
          <p:cNvPr id="103" name="TextBox 102"/>
          <p:cNvSpPr txBox="1"/>
          <p:nvPr/>
        </p:nvSpPr>
        <p:spPr>
          <a:xfrm>
            <a:off x="25194744" y="12809925"/>
            <a:ext cx="5461720" cy="677102"/>
          </a:xfrm>
          <a:prstGeom prst="rect">
            <a:avLst/>
          </a:prstGeom>
          <a:noFill/>
        </p:spPr>
        <p:txBody>
          <a:bodyPr wrap="square" lIns="106674" tIns="53337" rIns="106674" bIns="53337" rtlCol="0" anchor="ctr">
            <a:spAutoFit/>
          </a:bodyPr>
          <a:lstStyle/>
          <a:p>
            <a:r>
              <a:rPr lang="en-US" sz="3700" b="1" dirty="0">
                <a:latin typeface="Times New Roman" panose="02020603050405020304" pitchFamily="18" charset="0"/>
                <a:cs typeface="Times New Roman" panose="02020603050405020304" pitchFamily="18" charset="0"/>
              </a:rPr>
              <a:t>Fusion360</a:t>
            </a:r>
          </a:p>
        </p:txBody>
      </p:sp>
      <p:sp>
        <p:nvSpPr>
          <p:cNvPr id="104" name="TextBox 103"/>
          <p:cNvSpPr txBox="1"/>
          <p:nvPr/>
        </p:nvSpPr>
        <p:spPr>
          <a:xfrm>
            <a:off x="14591332" y="12809925"/>
            <a:ext cx="5933453" cy="677102"/>
          </a:xfrm>
          <a:prstGeom prst="rect">
            <a:avLst/>
          </a:prstGeom>
          <a:noFill/>
        </p:spPr>
        <p:txBody>
          <a:bodyPr wrap="square" lIns="106674" tIns="53337" rIns="106674" bIns="53337" rtlCol="0" anchor="ctr">
            <a:spAutoFit/>
          </a:bodyPr>
          <a:lstStyle/>
          <a:p>
            <a:r>
              <a:rPr lang="en-US" sz="3700" b="1" dirty="0">
                <a:latin typeface="Times New Roman" panose="02020603050405020304" pitchFamily="18" charset="0"/>
                <a:cs typeface="Times New Roman" panose="02020603050405020304" pitchFamily="18" charset="0"/>
              </a:rPr>
              <a:t>Machining the Part</a:t>
            </a:r>
          </a:p>
        </p:txBody>
      </p:sp>
      <p:sp>
        <p:nvSpPr>
          <p:cNvPr id="107" name="TextBox 106"/>
          <p:cNvSpPr txBox="1"/>
          <p:nvPr/>
        </p:nvSpPr>
        <p:spPr>
          <a:xfrm>
            <a:off x="24116404" y="24401664"/>
            <a:ext cx="6294307" cy="677102"/>
          </a:xfrm>
          <a:prstGeom prst="rect">
            <a:avLst/>
          </a:prstGeom>
          <a:noFill/>
        </p:spPr>
        <p:txBody>
          <a:bodyPr wrap="square" lIns="106674" tIns="53337" rIns="106674" bIns="53337" rtlCol="0" anchor="ctr">
            <a:spAutoFit/>
          </a:bodyPr>
          <a:lstStyle/>
          <a:p>
            <a:r>
              <a:rPr lang="en-US" sz="3700" b="1" dirty="0">
                <a:latin typeface="Times New Roman" panose="02020603050405020304" pitchFamily="18" charset="0"/>
                <a:cs typeface="Times New Roman" panose="02020603050405020304" pitchFamily="18" charset="0"/>
              </a:rPr>
              <a:t>Shield Toolpaths</a:t>
            </a:r>
          </a:p>
        </p:txBody>
      </p:sp>
      <p:sp>
        <p:nvSpPr>
          <p:cNvPr id="108" name="Subtitle 2"/>
          <p:cNvSpPr txBox="1">
            <a:spLocks/>
          </p:cNvSpPr>
          <p:nvPr/>
        </p:nvSpPr>
        <p:spPr>
          <a:xfrm>
            <a:off x="32572095" y="17952491"/>
            <a:ext cx="10914743" cy="2769366"/>
          </a:xfrm>
          <a:prstGeom prst="rect">
            <a:avLst/>
          </a:prstGeom>
          <a:no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3700" b="1" dirty="0">
                <a:latin typeface="Times New Roman" panose="02020603050405020304" pitchFamily="18" charset="0"/>
                <a:cs typeface="Times New Roman" panose="02020603050405020304" pitchFamily="18" charset="0"/>
              </a:rPr>
              <a:t>A big thanks to the Olsen Center Giveaway group for collaborating with us to create the lab.</a:t>
            </a:r>
          </a:p>
          <a:p>
            <a:pPr algn="l">
              <a:spcBef>
                <a:spcPts val="0"/>
              </a:spcBef>
            </a:pPr>
            <a:endParaRPr lang="en-US" sz="3700" b="1" dirty="0">
              <a:latin typeface="Times New Roman" panose="02020603050405020304" pitchFamily="18" charset="0"/>
              <a:cs typeface="Times New Roman" panose="02020603050405020304" pitchFamily="18" charset="0"/>
            </a:endParaRPr>
          </a:p>
          <a:p>
            <a:pPr algn="l">
              <a:spcBef>
                <a:spcPts val="0"/>
              </a:spcBef>
            </a:pPr>
            <a:r>
              <a:rPr lang="en-US" sz="3700" b="1" dirty="0">
                <a:latin typeface="Times New Roman" panose="02020603050405020304" pitchFamily="18" charset="0"/>
                <a:cs typeface="Times New Roman" panose="02020603050405020304" pitchFamily="18" charset="0"/>
              </a:rPr>
              <a:t>Also a big thank you to Michael Locke with all of his help on our lab.</a:t>
            </a:r>
          </a:p>
        </p:txBody>
      </p:sp>
      <p:pic>
        <p:nvPicPr>
          <p:cNvPr id="22" name="Picture 21">
            <a:extLst>
              <a:ext uri="{FF2B5EF4-FFF2-40B4-BE49-F238E27FC236}">
                <a16:creationId xmlns:a16="http://schemas.microsoft.com/office/drawing/2014/main" id="{DEB6A480-CD40-481A-9695-2F7BE7F03F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950303" y="734923"/>
            <a:ext cx="3639312" cy="3523068"/>
          </a:xfrm>
          <a:prstGeom prst="rect">
            <a:avLst/>
          </a:prstGeom>
        </p:spPr>
      </p:pic>
      <p:pic>
        <p:nvPicPr>
          <p:cNvPr id="23" name="Picture 22">
            <a:extLst>
              <a:ext uri="{FF2B5EF4-FFF2-40B4-BE49-F238E27FC236}">
                <a16:creationId xmlns:a16="http://schemas.microsoft.com/office/drawing/2014/main" id="{3D3BEF2F-0217-4AC1-943C-F75A2F6621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09903" y="6812132"/>
            <a:ext cx="7584601" cy="5688451"/>
          </a:xfrm>
          <a:prstGeom prst="rect">
            <a:avLst/>
          </a:prstGeom>
          <a:ln>
            <a:solidFill>
              <a:schemeClr val="tx1"/>
            </a:solidFill>
          </a:ln>
        </p:spPr>
      </p:pic>
      <p:pic>
        <p:nvPicPr>
          <p:cNvPr id="1026" name="Picture 2" descr="https://lh6.googleusercontent.com/gSRrhoHLAN5AuY0WoGKjd7vXksmQmtnR53nGq8MMsU5NJUN1u6i4lQS2qpBwbF2MCeTSmvcDQlxA3QYJq3tQIyoRbAsZphAaM7KMB-hC4khSIjHkpL3K3eY3tvwJrj6ksdGSKD94Y54">
            <a:extLst>
              <a:ext uri="{FF2B5EF4-FFF2-40B4-BE49-F238E27FC236}">
                <a16:creationId xmlns:a16="http://schemas.microsoft.com/office/drawing/2014/main" id="{BFDCEF71-559D-4ED4-AEF2-D79A29177EF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479845" y="6948119"/>
            <a:ext cx="8651005" cy="541010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27" name="Picture 3" descr="Screenshot (140).png">
            <a:extLst>
              <a:ext uri="{FF2B5EF4-FFF2-40B4-BE49-F238E27FC236}">
                <a16:creationId xmlns:a16="http://schemas.microsoft.com/office/drawing/2014/main" id="{D58FDFE6-85CB-4702-A830-A0D591108EC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882855" y="25528948"/>
            <a:ext cx="8438696" cy="474335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39DBACB3-C41D-451F-BC06-907B3CED833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826286" y="13617468"/>
            <a:ext cx="5933453" cy="7916792"/>
          </a:xfrm>
          <a:prstGeom prst="rect">
            <a:avLst/>
          </a:prstGeom>
          <a:ln>
            <a:solidFill>
              <a:schemeClr val="tx1"/>
            </a:solidFill>
          </a:ln>
        </p:spPr>
      </p:pic>
      <p:pic>
        <p:nvPicPr>
          <p:cNvPr id="10" name="Picture 2" descr="Image result for fusion360 logo">
            <a:extLst>
              <a:ext uri="{FF2B5EF4-FFF2-40B4-BE49-F238E27FC236}">
                <a16:creationId xmlns:a16="http://schemas.microsoft.com/office/drawing/2014/main" id="{222F8010-E921-4891-BA67-2962A6B31A4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631808" y="13546812"/>
            <a:ext cx="8024656" cy="802465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B46A5CF2-D686-4563-B166-3E48B456BB4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920066" y="25525535"/>
            <a:ext cx="8438696" cy="4746767"/>
          </a:xfrm>
          <a:prstGeom prst="rect">
            <a:avLst/>
          </a:prstGeom>
          <a:ln>
            <a:solidFill>
              <a:schemeClr val="tx1"/>
            </a:solidFill>
          </a:ln>
        </p:spPr>
      </p:pic>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E8B49EBC-8012-49EB-A634-9AC004CF8E85}">
  <ds:schemaRefs>
    <ds:schemaRef ds:uri="ESRI.ArcGIS.Mapping.OfficeIntegration.PowerPointInfo"/>
  </ds:schemaRefs>
</ds:datastoreItem>
</file>

<file path=customXml/itemProps2.xml><?xml version="1.0" encoding="utf-8"?>
<ds:datastoreItem xmlns:ds="http://schemas.openxmlformats.org/officeDocument/2006/customXml" ds:itemID="{1966D790-D06C-4361-94B8-8BED25FA40AD}">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2224</TotalTime>
  <Words>560</Words>
  <Application>Microsoft Office PowerPoint</Application>
  <PresentationFormat>Custom</PresentationFormat>
  <Paragraphs>32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Innovation Scholars CNC Machining Lab Alexis McGarry, Evan Dowd, Richard Randall College of Engineering and Physical Science, University of New Hampshire, Durham, NH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Randall, Richard D</cp:lastModifiedBy>
  <cp:revision>152</cp:revision>
  <dcterms:created xsi:type="dcterms:W3CDTF">2016-03-05T16:55:12Z</dcterms:created>
  <dcterms:modified xsi:type="dcterms:W3CDTF">2019-04-17T19:30:05Z</dcterms:modified>
</cp:coreProperties>
</file>