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9" r:id="rId1"/>
  </p:sldMasterIdLst>
  <p:notesMasterIdLst>
    <p:notesMasterId r:id="rId3"/>
  </p:notesMasterIdLst>
  <p:handoutMasterIdLst>
    <p:handoutMasterId r:id="rId4"/>
  </p:handoutMasterIdLst>
  <p:sldIdLst>
    <p:sldId id="256" r:id="rId2"/>
  </p:sldIdLst>
  <p:sldSz cx="43891200" cy="32918400"/>
  <p:notesSz cx="7315200" cy="9601200"/>
  <p:defaultTextStyle>
    <a:defPPr>
      <a:defRPr lang="en-US"/>
    </a:defPPr>
    <a:lvl1pPr algn="l" rtl="0" fontAlgn="base">
      <a:spcBef>
        <a:spcPct val="0"/>
      </a:spcBef>
      <a:spcAft>
        <a:spcPct val="0"/>
      </a:spcAft>
      <a:defRPr sz="7265" kern="1200">
        <a:solidFill>
          <a:schemeClr val="tx1"/>
        </a:solidFill>
        <a:latin typeface="Arial" charset="0"/>
        <a:ea typeface="MS PGothic" pitchFamily="34" charset="-128"/>
        <a:cs typeface="+mn-cs"/>
      </a:defRPr>
    </a:lvl1pPr>
    <a:lvl2pPr marL="434276" indent="84693" algn="l" rtl="0" fontAlgn="base">
      <a:spcBef>
        <a:spcPct val="0"/>
      </a:spcBef>
      <a:spcAft>
        <a:spcPct val="0"/>
      </a:spcAft>
      <a:defRPr sz="7265" kern="1200">
        <a:solidFill>
          <a:schemeClr val="tx1"/>
        </a:solidFill>
        <a:latin typeface="Arial" charset="0"/>
        <a:ea typeface="MS PGothic" pitchFamily="34" charset="-128"/>
        <a:cs typeface="+mn-cs"/>
      </a:defRPr>
    </a:lvl2pPr>
    <a:lvl3pPr marL="868550" indent="169385" algn="l" rtl="0" fontAlgn="base">
      <a:spcBef>
        <a:spcPct val="0"/>
      </a:spcBef>
      <a:spcAft>
        <a:spcPct val="0"/>
      </a:spcAft>
      <a:defRPr sz="7265" kern="1200">
        <a:solidFill>
          <a:schemeClr val="tx1"/>
        </a:solidFill>
        <a:latin typeface="Arial" charset="0"/>
        <a:ea typeface="MS PGothic" pitchFamily="34" charset="-128"/>
        <a:cs typeface="+mn-cs"/>
      </a:defRPr>
    </a:lvl3pPr>
    <a:lvl4pPr marL="1302826" indent="254079" algn="l" rtl="0" fontAlgn="base">
      <a:spcBef>
        <a:spcPct val="0"/>
      </a:spcBef>
      <a:spcAft>
        <a:spcPct val="0"/>
      </a:spcAft>
      <a:defRPr sz="7265" kern="1200">
        <a:solidFill>
          <a:schemeClr val="tx1"/>
        </a:solidFill>
        <a:latin typeface="Arial" charset="0"/>
        <a:ea typeface="MS PGothic" pitchFamily="34" charset="-128"/>
        <a:cs typeface="+mn-cs"/>
      </a:defRPr>
    </a:lvl4pPr>
    <a:lvl5pPr marL="1737100" indent="338771" algn="l" rtl="0" fontAlgn="base">
      <a:spcBef>
        <a:spcPct val="0"/>
      </a:spcBef>
      <a:spcAft>
        <a:spcPct val="0"/>
      </a:spcAft>
      <a:defRPr sz="7265" kern="1200">
        <a:solidFill>
          <a:schemeClr val="tx1"/>
        </a:solidFill>
        <a:latin typeface="Arial" charset="0"/>
        <a:ea typeface="MS PGothic" pitchFamily="34" charset="-128"/>
        <a:cs typeface="+mn-cs"/>
      </a:defRPr>
    </a:lvl5pPr>
    <a:lvl6pPr marL="2594839" algn="l" defTabSz="1037935" rtl="0" eaLnBrk="1" latinLnBrk="0" hangingPunct="1">
      <a:defRPr sz="7265" kern="1200">
        <a:solidFill>
          <a:schemeClr val="tx1"/>
        </a:solidFill>
        <a:latin typeface="Arial" charset="0"/>
        <a:ea typeface="MS PGothic" pitchFamily="34" charset="-128"/>
        <a:cs typeface="+mn-cs"/>
      </a:defRPr>
    </a:lvl6pPr>
    <a:lvl7pPr marL="3113806" algn="l" defTabSz="1037935" rtl="0" eaLnBrk="1" latinLnBrk="0" hangingPunct="1">
      <a:defRPr sz="7265" kern="1200">
        <a:solidFill>
          <a:schemeClr val="tx1"/>
        </a:solidFill>
        <a:latin typeface="Arial" charset="0"/>
        <a:ea typeface="MS PGothic" pitchFamily="34" charset="-128"/>
        <a:cs typeface="+mn-cs"/>
      </a:defRPr>
    </a:lvl7pPr>
    <a:lvl8pPr marL="3632774" algn="l" defTabSz="1037935" rtl="0" eaLnBrk="1" latinLnBrk="0" hangingPunct="1">
      <a:defRPr sz="7265" kern="1200">
        <a:solidFill>
          <a:schemeClr val="tx1"/>
        </a:solidFill>
        <a:latin typeface="Arial" charset="0"/>
        <a:ea typeface="MS PGothic" pitchFamily="34" charset="-128"/>
        <a:cs typeface="+mn-cs"/>
      </a:defRPr>
    </a:lvl8pPr>
    <a:lvl9pPr marL="4151742" algn="l" defTabSz="1037935" rtl="0" eaLnBrk="1" latinLnBrk="0" hangingPunct="1">
      <a:defRPr sz="7265" kern="1200">
        <a:solidFill>
          <a:schemeClr val="tx1"/>
        </a:solidFill>
        <a:latin typeface="Arial" charset="0"/>
        <a:ea typeface="MS PGothic" pitchFamily="34" charset="-128"/>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yusman Sen" initials="AS" lastIdx="3" clrIdx="0">
    <p:extLst>
      <p:ext uri="{19B8F6BF-5375-455C-9EA6-DF929625EA0E}">
        <p15:presenceInfo xmlns:p15="http://schemas.microsoft.com/office/powerpoint/2012/main" userId="24268f76c8a4e61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1D573A"/>
    <a:srgbClr val="297B52"/>
    <a:srgbClr val="339966"/>
    <a:srgbClr val="00FFFF"/>
    <a:srgbClr val="CC9900"/>
    <a:srgbClr val="996633"/>
    <a:srgbClr val="CFAFE7"/>
    <a:srgbClr val="F1ECD3"/>
    <a:srgbClr val="F0EB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193ECD-C573-4267-95C1-463C951574D3}" v="1755" dt="2019-04-18T19:41:14.2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5896" autoAdjust="0"/>
  </p:normalViewPr>
  <p:slideViewPr>
    <p:cSldViewPr>
      <p:cViewPr varScale="1">
        <p:scale>
          <a:sx n="21" d="100"/>
          <a:sy n="21" d="100"/>
        </p:scale>
        <p:origin x="883" y="6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10"/>
    </p:cViewPr>
  </p:sorterViewPr>
  <p:notesViewPr>
    <p:cSldViewPr>
      <p:cViewPr varScale="1">
        <p:scale>
          <a:sx n="55" d="100"/>
          <a:sy n="55" d="100"/>
        </p:scale>
        <p:origin x="-2880" y="-9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10" Type="http://schemas.microsoft.com/office/2015/10/relationships/revisionInfo" Target="revisionInfo.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https://d.docs.live.net/faa018bd063cc5e7/Berda/Thesis%20-%20GPC%20dat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d.docs.live.net/faa018bd063cc5e7/Berda/Thesis%20-%20GPC%20data.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d.docs.live.net/faa018bd063cc5e7/Berda/Thesis%20-%20GPC%20data.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solidFill>
                <a:latin typeface="+mn-lt"/>
                <a:ea typeface="+mn-ea"/>
                <a:cs typeface="+mn-cs"/>
              </a:defRPr>
            </a:pPr>
            <a:r>
              <a:rPr lang="en-US" sz="2800" dirty="0" err="1">
                <a:solidFill>
                  <a:schemeClr val="tx1"/>
                </a:solidFill>
              </a:rPr>
              <a:t>dRI</a:t>
            </a:r>
            <a:r>
              <a:rPr lang="en-US" sz="2800" dirty="0">
                <a:solidFill>
                  <a:schemeClr val="tx1"/>
                </a:solidFill>
              </a:rPr>
              <a:t>:</a:t>
            </a:r>
            <a:r>
              <a:rPr lang="en-US" sz="2800" baseline="0" dirty="0">
                <a:solidFill>
                  <a:schemeClr val="tx1"/>
                </a:solidFill>
              </a:rPr>
              <a:t> </a:t>
            </a:r>
            <a:r>
              <a:rPr lang="en-US" sz="2800" dirty="0">
                <a:solidFill>
                  <a:schemeClr val="tx1"/>
                </a:solidFill>
              </a:rPr>
              <a:t>Parent</a:t>
            </a:r>
            <a:r>
              <a:rPr lang="en-US" sz="2800" baseline="0" dirty="0">
                <a:solidFill>
                  <a:schemeClr val="tx1"/>
                </a:solidFill>
              </a:rPr>
              <a:t> &amp; SNP</a:t>
            </a:r>
            <a:endParaRPr lang="en-US" sz="2800" dirty="0">
              <a:solidFill>
                <a:schemeClr val="tx1"/>
              </a:solidFill>
            </a:endParaRPr>
          </a:p>
        </c:rich>
      </c:tx>
      <c:layout>
        <c:manualLayout>
          <c:xMode val="edge"/>
          <c:yMode val="edge"/>
          <c:x val="0.19308220131635478"/>
          <c:y val="2.5118283856175806E-2"/>
        </c:manualLayout>
      </c:layout>
      <c:overlay val="0"/>
      <c:spPr>
        <a:noFill/>
        <a:ln>
          <a:noFill/>
        </a:ln>
        <a:effectLst/>
      </c:spPr>
      <c:txPr>
        <a:bodyPr rot="0" spcFirstLastPara="1" vertOverflow="ellipsis" vert="horz" wrap="square" anchor="ctr" anchorCtr="1"/>
        <a:lstStyle/>
        <a:p>
          <a:pPr>
            <a:defRPr sz="28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9.6528215223097111E-2"/>
          <c:y val="0.15373304444067526"/>
          <c:w val="0.85901356080489943"/>
          <c:h val="0.73902347593833462"/>
        </c:manualLayout>
      </c:layout>
      <c:scatterChart>
        <c:scatterStyle val="smoothMarker"/>
        <c:varyColors val="0"/>
        <c:ser>
          <c:idx val="0"/>
          <c:order val="0"/>
          <c:tx>
            <c:v>Parent</c:v>
          </c:tx>
          <c:spPr>
            <a:ln w="19050" cap="rnd">
              <a:solidFill>
                <a:schemeClr val="accent2"/>
              </a:solidFill>
              <a:round/>
            </a:ln>
            <a:effectLst/>
          </c:spPr>
          <c:marker>
            <c:symbol val="none"/>
          </c:marker>
          <c:xVal>
            <c:numRef>
              <c:f>'[Thesis - GPC data.xlsx]1.18 - 1.22 dRI'!$A$3:$A$1044</c:f>
              <c:numCache>
                <c:formatCode>General</c:formatCode>
                <c:ptCount val="1042"/>
                <c:pt idx="0">
                  <c:v>-1.2177678119999999</c:v>
                </c:pt>
                <c:pt idx="1">
                  <c:v>-1.1840986929999999</c:v>
                </c:pt>
                <c:pt idx="2">
                  <c:v>-1.150429575</c:v>
                </c:pt>
                <c:pt idx="3">
                  <c:v>-1.116760456</c:v>
                </c:pt>
                <c:pt idx="4">
                  <c:v>-1.083091338</c:v>
                </c:pt>
                <c:pt idx="5">
                  <c:v>-1.049422219</c:v>
                </c:pt>
                <c:pt idx="6">
                  <c:v>-0.99891854199999996</c:v>
                </c:pt>
                <c:pt idx="7">
                  <c:v>-0.96524942300000005</c:v>
                </c:pt>
                <c:pt idx="8">
                  <c:v>-0.931580305</c:v>
                </c:pt>
                <c:pt idx="9">
                  <c:v>-0.89791118599999997</c:v>
                </c:pt>
                <c:pt idx="10">
                  <c:v>-0.86424206800000003</c:v>
                </c:pt>
                <c:pt idx="11">
                  <c:v>-0.830572949</c:v>
                </c:pt>
                <c:pt idx="12">
                  <c:v>-0.81373839000000003</c:v>
                </c:pt>
                <c:pt idx="13">
                  <c:v>-0.78006927199999998</c:v>
                </c:pt>
                <c:pt idx="14">
                  <c:v>-0.74640015299999996</c:v>
                </c:pt>
                <c:pt idx="15">
                  <c:v>-0.71273103500000001</c:v>
                </c:pt>
                <c:pt idx="16">
                  <c:v>-0.67906191599999999</c:v>
                </c:pt>
                <c:pt idx="17">
                  <c:v>-0.62855823799999999</c:v>
                </c:pt>
                <c:pt idx="18">
                  <c:v>-0.59488912000000005</c:v>
                </c:pt>
                <c:pt idx="19">
                  <c:v>-0.561220002</c:v>
                </c:pt>
                <c:pt idx="20">
                  <c:v>-0.52755088299999997</c:v>
                </c:pt>
                <c:pt idx="21">
                  <c:v>-0.47704720499999997</c:v>
                </c:pt>
                <c:pt idx="22">
                  <c:v>-0.460212646</c:v>
                </c:pt>
                <c:pt idx="23">
                  <c:v>-0.44337808699999998</c:v>
                </c:pt>
                <c:pt idx="24">
                  <c:v>-0.40970896800000001</c:v>
                </c:pt>
                <c:pt idx="25">
                  <c:v>-0.37603985000000001</c:v>
                </c:pt>
                <c:pt idx="26">
                  <c:v>-0.34237073099999998</c:v>
                </c:pt>
                <c:pt idx="27">
                  <c:v>-0.29186705400000001</c:v>
                </c:pt>
                <c:pt idx="28">
                  <c:v>-0.25819793499999999</c:v>
                </c:pt>
                <c:pt idx="29">
                  <c:v>-0.22452881699999999</c:v>
                </c:pt>
                <c:pt idx="30">
                  <c:v>-0.19085969799999999</c:v>
                </c:pt>
                <c:pt idx="31">
                  <c:v>-0.15719058</c:v>
                </c:pt>
                <c:pt idx="32">
                  <c:v>-0.106686902</c:v>
                </c:pt>
                <c:pt idx="33">
                  <c:v>-7.3017784000000002E-2</c:v>
                </c:pt>
                <c:pt idx="34">
                  <c:v>-3.9348664999999998E-2</c:v>
                </c:pt>
                <c:pt idx="35">
                  <c:v>-5.6795470000000001E-3</c:v>
                </c:pt>
                <c:pt idx="36">
                  <c:v>2.7989572000000001E-2</c:v>
                </c:pt>
                <c:pt idx="37">
                  <c:v>7.8493249000000001E-2</c:v>
                </c:pt>
                <c:pt idx="38">
                  <c:v>0.112162368</c:v>
                </c:pt>
                <c:pt idx="39">
                  <c:v>0.14583148600000001</c:v>
                </c:pt>
                <c:pt idx="40">
                  <c:v>0.17950060500000001</c:v>
                </c:pt>
                <c:pt idx="41">
                  <c:v>0.21316972300000001</c:v>
                </c:pt>
                <c:pt idx="42">
                  <c:v>0.26367340099999997</c:v>
                </c:pt>
                <c:pt idx="43">
                  <c:v>0.29734252</c:v>
                </c:pt>
                <c:pt idx="44">
                  <c:v>0.331011638</c:v>
                </c:pt>
                <c:pt idx="45">
                  <c:v>0.36468075599999999</c:v>
                </c:pt>
                <c:pt idx="46">
                  <c:v>0.39834987500000002</c:v>
                </c:pt>
                <c:pt idx="47">
                  <c:v>0.44885355300000002</c:v>
                </c:pt>
                <c:pt idx="48">
                  <c:v>0.48252267100000001</c:v>
                </c:pt>
                <c:pt idx="49">
                  <c:v>0.51619179000000004</c:v>
                </c:pt>
                <c:pt idx="50">
                  <c:v>0.54986090799999998</c:v>
                </c:pt>
                <c:pt idx="51">
                  <c:v>0.60036458599999998</c:v>
                </c:pt>
                <c:pt idx="52">
                  <c:v>0.63403370400000003</c:v>
                </c:pt>
                <c:pt idx="53">
                  <c:v>0.66770282299999995</c:v>
                </c:pt>
                <c:pt idx="54">
                  <c:v>0.701371941</c:v>
                </c:pt>
                <c:pt idx="55">
                  <c:v>0.73504106000000002</c:v>
                </c:pt>
                <c:pt idx="56">
                  <c:v>0.78554473700000005</c:v>
                </c:pt>
                <c:pt idx="57">
                  <c:v>0.81921385599999996</c:v>
                </c:pt>
                <c:pt idx="58">
                  <c:v>0.85288297400000002</c:v>
                </c:pt>
                <c:pt idx="59">
                  <c:v>0.88655209300000004</c:v>
                </c:pt>
                <c:pt idx="60">
                  <c:v>0.92022121099999998</c:v>
                </c:pt>
                <c:pt idx="61">
                  <c:v>0.97072488899999998</c:v>
                </c:pt>
                <c:pt idx="62">
                  <c:v>1.0043940069999999</c:v>
                </c:pt>
                <c:pt idx="63">
                  <c:v>1.0380631259999999</c:v>
                </c:pt>
                <c:pt idx="64">
                  <c:v>1.0717322439999999</c:v>
                </c:pt>
                <c:pt idx="65">
                  <c:v>1.1054013629999999</c:v>
                </c:pt>
                <c:pt idx="66">
                  <c:v>1.155905041</c:v>
                </c:pt>
                <c:pt idx="67">
                  <c:v>1.189574159</c:v>
                </c:pt>
                <c:pt idx="68">
                  <c:v>1.223243278</c:v>
                </c:pt>
                <c:pt idx="69">
                  <c:v>1.2569123959999999</c:v>
                </c:pt>
                <c:pt idx="70">
                  <c:v>1.2905815140000001</c:v>
                </c:pt>
                <c:pt idx="71">
                  <c:v>1.341085192</c:v>
                </c:pt>
                <c:pt idx="72">
                  <c:v>1.374754311</c:v>
                </c:pt>
                <c:pt idx="73">
                  <c:v>1.4084234289999999</c:v>
                </c:pt>
                <c:pt idx="74">
                  <c:v>1.442092548</c:v>
                </c:pt>
                <c:pt idx="75">
                  <c:v>1.4757616659999999</c:v>
                </c:pt>
                <c:pt idx="76">
                  <c:v>1.526265344</c:v>
                </c:pt>
                <c:pt idx="77">
                  <c:v>1.559934462</c:v>
                </c:pt>
                <c:pt idx="78">
                  <c:v>1.593603581</c:v>
                </c:pt>
                <c:pt idx="79">
                  <c:v>1.6272726989999999</c:v>
                </c:pt>
                <c:pt idx="80">
                  <c:v>1.660941818</c:v>
                </c:pt>
                <c:pt idx="81">
                  <c:v>1.711445495</c:v>
                </c:pt>
                <c:pt idx="82">
                  <c:v>1.745114614</c:v>
                </c:pt>
                <c:pt idx="83">
                  <c:v>1.778783732</c:v>
                </c:pt>
                <c:pt idx="84">
                  <c:v>1.812452851</c:v>
                </c:pt>
                <c:pt idx="85">
                  <c:v>1.862956528</c:v>
                </c:pt>
                <c:pt idx="86">
                  <c:v>1.896625647</c:v>
                </c:pt>
                <c:pt idx="87">
                  <c:v>1.930294765</c:v>
                </c:pt>
                <c:pt idx="88">
                  <c:v>1.963963884</c:v>
                </c:pt>
                <c:pt idx="89">
                  <c:v>1.9976330019999999</c:v>
                </c:pt>
                <c:pt idx="90">
                  <c:v>2.0481366799999998</c:v>
                </c:pt>
                <c:pt idx="91">
                  <c:v>2.0818057990000001</c:v>
                </c:pt>
                <c:pt idx="92">
                  <c:v>2.1154749169999998</c:v>
                </c:pt>
                <c:pt idx="93">
                  <c:v>2.149144036</c:v>
                </c:pt>
                <c:pt idx="94">
                  <c:v>2.1828131540000002</c:v>
                </c:pt>
                <c:pt idx="95">
                  <c:v>2.2333168319999999</c:v>
                </c:pt>
                <c:pt idx="96">
                  <c:v>2.26698595</c:v>
                </c:pt>
                <c:pt idx="97">
                  <c:v>2.3006550689999998</c:v>
                </c:pt>
                <c:pt idx="98">
                  <c:v>2.334324187</c:v>
                </c:pt>
                <c:pt idx="99">
                  <c:v>2.3679933059999998</c:v>
                </c:pt>
                <c:pt idx="100">
                  <c:v>2.4184969829999998</c:v>
                </c:pt>
                <c:pt idx="101">
                  <c:v>2.4521661020000001</c:v>
                </c:pt>
                <c:pt idx="102">
                  <c:v>2.4858352199999998</c:v>
                </c:pt>
                <c:pt idx="103">
                  <c:v>2.519504339</c:v>
                </c:pt>
                <c:pt idx="104">
                  <c:v>2.5531734570000002</c:v>
                </c:pt>
                <c:pt idx="105">
                  <c:v>2.6036771349999999</c:v>
                </c:pt>
                <c:pt idx="106">
                  <c:v>2.637346253</c:v>
                </c:pt>
                <c:pt idx="107">
                  <c:v>2.6710153719999998</c:v>
                </c:pt>
                <c:pt idx="108">
                  <c:v>2.70468449</c:v>
                </c:pt>
                <c:pt idx="109">
                  <c:v>2.7383536089999998</c:v>
                </c:pt>
                <c:pt idx="110">
                  <c:v>2.7888572859999998</c:v>
                </c:pt>
                <c:pt idx="111">
                  <c:v>2.8225264050000001</c:v>
                </c:pt>
                <c:pt idx="112">
                  <c:v>2.8561955229999998</c:v>
                </c:pt>
                <c:pt idx="113">
                  <c:v>2.889864642</c:v>
                </c:pt>
                <c:pt idx="114">
                  <c:v>2.9403683200000001</c:v>
                </c:pt>
                <c:pt idx="115">
                  <c:v>2.9740374379999999</c:v>
                </c:pt>
                <c:pt idx="116">
                  <c:v>3.0077065570000001</c:v>
                </c:pt>
                <c:pt idx="117">
                  <c:v>3.0413756749999998</c:v>
                </c:pt>
                <c:pt idx="118">
                  <c:v>3.0750447940000001</c:v>
                </c:pt>
                <c:pt idx="119">
                  <c:v>3.1255484710000001</c:v>
                </c:pt>
                <c:pt idx="120">
                  <c:v>3.1592175899999999</c:v>
                </c:pt>
                <c:pt idx="121">
                  <c:v>3.1928867080000001</c:v>
                </c:pt>
                <c:pt idx="122">
                  <c:v>3.2265558269999999</c:v>
                </c:pt>
                <c:pt idx="123">
                  <c:v>3.260224945</c:v>
                </c:pt>
                <c:pt idx="124">
                  <c:v>3.3107286230000001</c:v>
                </c:pt>
                <c:pt idx="125">
                  <c:v>3.3443977409999999</c:v>
                </c:pt>
                <c:pt idx="126">
                  <c:v>3.3780668600000001</c:v>
                </c:pt>
                <c:pt idx="127">
                  <c:v>3.4117359779999998</c:v>
                </c:pt>
                <c:pt idx="128">
                  <c:v>3.4454050970000001</c:v>
                </c:pt>
                <c:pt idx="129">
                  <c:v>3.4959087740000001</c:v>
                </c:pt>
                <c:pt idx="130">
                  <c:v>3.5295778929999999</c:v>
                </c:pt>
                <c:pt idx="131">
                  <c:v>3.5632470110000001</c:v>
                </c:pt>
                <c:pt idx="132">
                  <c:v>3.5969161299999999</c:v>
                </c:pt>
                <c:pt idx="133">
                  <c:v>3.630585248</c:v>
                </c:pt>
                <c:pt idx="134">
                  <c:v>3.6810889260000001</c:v>
                </c:pt>
                <c:pt idx="135">
                  <c:v>3.7147580439999999</c:v>
                </c:pt>
                <c:pt idx="136">
                  <c:v>3.7484271630000001</c:v>
                </c:pt>
                <c:pt idx="137">
                  <c:v>3.7820962809999998</c:v>
                </c:pt>
                <c:pt idx="138">
                  <c:v>3.8157654000000001</c:v>
                </c:pt>
                <c:pt idx="139">
                  <c:v>3.8662690780000002</c:v>
                </c:pt>
                <c:pt idx="140">
                  <c:v>3.8999381959999999</c:v>
                </c:pt>
                <c:pt idx="141">
                  <c:v>3.9336073150000002</c:v>
                </c:pt>
                <c:pt idx="142">
                  <c:v>3.9672764329999999</c:v>
                </c:pt>
                <c:pt idx="143">
                  <c:v>4.0009455520000001</c:v>
                </c:pt>
                <c:pt idx="144">
                  <c:v>4.0514492290000002</c:v>
                </c:pt>
                <c:pt idx="145">
                  <c:v>4.085118348</c:v>
                </c:pt>
                <c:pt idx="146">
                  <c:v>4.1187874659999997</c:v>
                </c:pt>
                <c:pt idx="147">
                  <c:v>4.1524565850000004</c:v>
                </c:pt>
                <c:pt idx="148">
                  <c:v>4.2029602620000004</c:v>
                </c:pt>
                <c:pt idx="149">
                  <c:v>4.2366293810000002</c:v>
                </c:pt>
                <c:pt idx="150">
                  <c:v>4.2702984989999999</c:v>
                </c:pt>
                <c:pt idx="151">
                  <c:v>4.3039676179999997</c:v>
                </c:pt>
                <c:pt idx="152">
                  <c:v>4.3376367360000003</c:v>
                </c:pt>
                <c:pt idx="153">
                  <c:v>4.3881404140000004</c:v>
                </c:pt>
                <c:pt idx="154">
                  <c:v>4.4218095320000002</c:v>
                </c:pt>
                <c:pt idx="155">
                  <c:v>4.455478651</c:v>
                </c:pt>
                <c:pt idx="156">
                  <c:v>4.4891477689999997</c:v>
                </c:pt>
                <c:pt idx="157">
                  <c:v>4.5228168880000004</c:v>
                </c:pt>
                <c:pt idx="158">
                  <c:v>4.5733205659999996</c:v>
                </c:pt>
                <c:pt idx="159">
                  <c:v>4.6069896840000002</c:v>
                </c:pt>
                <c:pt idx="160">
                  <c:v>4.6406588019999999</c:v>
                </c:pt>
                <c:pt idx="161">
                  <c:v>4.6743279209999997</c:v>
                </c:pt>
                <c:pt idx="162">
                  <c:v>4.7079970390000003</c:v>
                </c:pt>
                <c:pt idx="163">
                  <c:v>4.7585007170000004</c:v>
                </c:pt>
                <c:pt idx="164">
                  <c:v>4.7921698360000002</c:v>
                </c:pt>
                <c:pt idx="165">
                  <c:v>4.825838954</c:v>
                </c:pt>
                <c:pt idx="166">
                  <c:v>4.8595080729999998</c:v>
                </c:pt>
                <c:pt idx="167">
                  <c:v>4.8931771910000004</c:v>
                </c:pt>
                <c:pt idx="168">
                  <c:v>4.9436808689999996</c:v>
                </c:pt>
                <c:pt idx="169">
                  <c:v>4.9773499870000002</c:v>
                </c:pt>
                <c:pt idx="170">
                  <c:v>5.011019106</c:v>
                </c:pt>
                <c:pt idx="171">
                  <c:v>5.0446882239999997</c:v>
                </c:pt>
                <c:pt idx="172">
                  <c:v>5.0783573430000004</c:v>
                </c:pt>
                <c:pt idx="173">
                  <c:v>5.1288610200000004</c:v>
                </c:pt>
                <c:pt idx="174">
                  <c:v>5.1625301390000002</c:v>
                </c:pt>
                <c:pt idx="175">
                  <c:v>5.196199257</c:v>
                </c:pt>
                <c:pt idx="176">
                  <c:v>5.2298683759999998</c:v>
                </c:pt>
                <c:pt idx="177">
                  <c:v>5.2803720529999998</c:v>
                </c:pt>
                <c:pt idx="178">
                  <c:v>5.3140411719999996</c:v>
                </c:pt>
                <c:pt idx="179">
                  <c:v>5.3477102900000002</c:v>
                </c:pt>
                <c:pt idx="180">
                  <c:v>5.381379409</c:v>
                </c:pt>
                <c:pt idx="181">
                  <c:v>5.4150485269999997</c:v>
                </c:pt>
                <c:pt idx="182">
                  <c:v>5.4655522049999998</c:v>
                </c:pt>
                <c:pt idx="183">
                  <c:v>5.4992213239999996</c:v>
                </c:pt>
                <c:pt idx="184">
                  <c:v>5.5328904420000002</c:v>
                </c:pt>
                <c:pt idx="185">
                  <c:v>5.56655956</c:v>
                </c:pt>
                <c:pt idx="186">
                  <c:v>5.6002286789999998</c:v>
                </c:pt>
                <c:pt idx="187">
                  <c:v>5.6507323569999999</c:v>
                </c:pt>
                <c:pt idx="188">
                  <c:v>5.6844014749999996</c:v>
                </c:pt>
                <c:pt idx="189">
                  <c:v>5.7180705940000003</c:v>
                </c:pt>
                <c:pt idx="190">
                  <c:v>5.751739712</c:v>
                </c:pt>
                <c:pt idx="191">
                  <c:v>5.7854088309999998</c:v>
                </c:pt>
                <c:pt idx="192">
                  <c:v>5.8359125079999998</c:v>
                </c:pt>
                <c:pt idx="193">
                  <c:v>5.8695816269999996</c:v>
                </c:pt>
                <c:pt idx="194">
                  <c:v>5.9032507450000002</c:v>
                </c:pt>
                <c:pt idx="195">
                  <c:v>5.936919864</c:v>
                </c:pt>
                <c:pt idx="196">
                  <c:v>5.9705889819999998</c:v>
                </c:pt>
                <c:pt idx="197">
                  <c:v>6.0210926599999999</c:v>
                </c:pt>
                <c:pt idx="198">
                  <c:v>6.0547617779999996</c:v>
                </c:pt>
                <c:pt idx="199">
                  <c:v>6.0884308970000003</c:v>
                </c:pt>
                <c:pt idx="200">
                  <c:v>6.122100015</c:v>
                </c:pt>
                <c:pt idx="201">
                  <c:v>6.1557691339999998</c:v>
                </c:pt>
                <c:pt idx="202">
                  <c:v>6.2062728109999998</c:v>
                </c:pt>
                <c:pt idx="203">
                  <c:v>6.2399419299999996</c:v>
                </c:pt>
                <c:pt idx="204">
                  <c:v>6.2736110480000002</c:v>
                </c:pt>
                <c:pt idx="205">
                  <c:v>6.307280167</c:v>
                </c:pt>
                <c:pt idx="206">
                  <c:v>6.3409492849999998</c:v>
                </c:pt>
                <c:pt idx="207">
                  <c:v>6.3914529629999999</c:v>
                </c:pt>
                <c:pt idx="208">
                  <c:v>6.4251220819999997</c:v>
                </c:pt>
                <c:pt idx="209">
                  <c:v>6.4587912000000003</c:v>
                </c:pt>
                <c:pt idx="210">
                  <c:v>6.492460318</c:v>
                </c:pt>
                <c:pt idx="211">
                  <c:v>6.5429639960000001</c:v>
                </c:pt>
                <c:pt idx="212">
                  <c:v>6.5766331149999999</c:v>
                </c:pt>
                <c:pt idx="213">
                  <c:v>6.6103022329999996</c:v>
                </c:pt>
                <c:pt idx="214">
                  <c:v>6.6439713520000003</c:v>
                </c:pt>
                <c:pt idx="215">
                  <c:v>6.6776404700000001</c:v>
                </c:pt>
                <c:pt idx="216">
                  <c:v>6.7281441480000002</c:v>
                </c:pt>
                <c:pt idx="217">
                  <c:v>6.7618132659999999</c:v>
                </c:pt>
                <c:pt idx="218">
                  <c:v>6.7954823849999997</c:v>
                </c:pt>
                <c:pt idx="219">
                  <c:v>6.8291515030000003</c:v>
                </c:pt>
                <c:pt idx="220">
                  <c:v>6.8628206220000001</c:v>
                </c:pt>
                <c:pt idx="221">
                  <c:v>6.9133242990000001</c:v>
                </c:pt>
                <c:pt idx="222">
                  <c:v>6.9469934179999999</c:v>
                </c:pt>
                <c:pt idx="223">
                  <c:v>6.9806625359999996</c:v>
                </c:pt>
                <c:pt idx="224">
                  <c:v>7.0143316550000003</c:v>
                </c:pt>
                <c:pt idx="225">
                  <c:v>7.0311662139999997</c:v>
                </c:pt>
                <c:pt idx="226">
                  <c:v>7.0480007730000001</c:v>
                </c:pt>
                <c:pt idx="227">
                  <c:v>7.0985044510000002</c:v>
                </c:pt>
                <c:pt idx="228">
                  <c:v>7.1321735689999999</c:v>
                </c:pt>
                <c:pt idx="229">
                  <c:v>7.1658426879999997</c:v>
                </c:pt>
                <c:pt idx="230">
                  <c:v>7.1995118060000003</c:v>
                </c:pt>
                <c:pt idx="231">
                  <c:v>7.2331809250000001</c:v>
                </c:pt>
                <c:pt idx="232">
                  <c:v>7.2836846030000002</c:v>
                </c:pt>
                <c:pt idx="233">
                  <c:v>7.3173537209999999</c:v>
                </c:pt>
                <c:pt idx="234">
                  <c:v>7.3510228399999997</c:v>
                </c:pt>
                <c:pt idx="235">
                  <c:v>7.3846919580000003</c:v>
                </c:pt>
                <c:pt idx="236">
                  <c:v>7.4183610760000001</c:v>
                </c:pt>
                <c:pt idx="237">
                  <c:v>7.4688647540000002</c:v>
                </c:pt>
                <c:pt idx="238">
                  <c:v>7.502533873</c:v>
                </c:pt>
                <c:pt idx="239">
                  <c:v>7.5362029909999997</c:v>
                </c:pt>
                <c:pt idx="240">
                  <c:v>7.5698721100000004</c:v>
                </c:pt>
                <c:pt idx="241">
                  <c:v>7.6203757870000004</c:v>
                </c:pt>
                <c:pt idx="242">
                  <c:v>7.6540449060000002</c:v>
                </c:pt>
                <c:pt idx="243">
                  <c:v>7.6877140239999999</c:v>
                </c:pt>
                <c:pt idx="244">
                  <c:v>7.7213831429999997</c:v>
                </c:pt>
                <c:pt idx="245">
                  <c:v>7.7550522610000003</c:v>
                </c:pt>
                <c:pt idx="246">
                  <c:v>7.8055559390000004</c:v>
                </c:pt>
                <c:pt idx="247">
                  <c:v>7.8392250570000002</c:v>
                </c:pt>
                <c:pt idx="248">
                  <c:v>7.872894176</c:v>
                </c:pt>
                <c:pt idx="249">
                  <c:v>7.9065632939999997</c:v>
                </c:pt>
                <c:pt idx="250">
                  <c:v>7.9402324130000004</c:v>
                </c:pt>
                <c:pt idx="251">
                  <c:v>7.9907360909999996</c:v>
                </c:pt>
                <c:pt idx="252">
                  <c:v>8.0244052089999993</c:v>
                </c:pt>
                <c:pt idx="253">
                  <c:v>8.0580743269999999</c:v>
                </c:pt>
                <c:pt idx="254">
                  <c:v>8.0917434460000006</c:v>
                </c:pt>
                <c:pt idx="255">
                  <c:v>8.1254125639999994</c:v>
                </c:pt>
                <c:pt idx="256">
                  <c:v>8.1759162419999996</c:v>
                </c:pt>
                <c:pt idx="257">
                  <c:v>8.2095853610000002</c:v>
                </c:pt>
                <c:pt idx="258">
                  <c:v>8.2432544790000009</c:v>
                </c:pt>
                <c:pt idx="259">
                  <c:v>8.2769235979999998</c:v>
                </c:pt>
                <c:pt idx="260">
                  <c:v>8.3105927160000004</c:v>
                </c:pt>
                <c:pt idx="261">
                  <c:v>8.3610963940000005</c:v>
                </c:pt>
                <c:pt idx="262">
                  <c:v>8.3947655119999993</c:v>
                </c:pt>
                <c:pt idx="263">
                  <c:v>8.428434631</c:v>
                </c:pt>
                <c:pt idx="264">
                  <c:v>8.4621037490000006</c:v>
                </c:pt>
                <c:pt idx="265">
                  <c:v>8.4957728679999995</c:v>
                </c:pt>
                <c:pt idx="266">
                  <c:v>8.5462765449999996</c:v>
                </c:pt>
                <c:pt idx="267">
                  <c:v>8.5799456640000002</c:v>
                </c:pt>
                <c:pt idx="268">
                  <c:v>8.6136147820000009</c:v>
                </c:pt>
                <c:pt idx="269">
                  <c:v>8.6472839009999998</c:v>
                </c:pt>
                <c:pt idx="270">
                  <c:v>8.6809530190000004</c:v>
                </c:pt>
                <c:pt idx="271">
                  <c:v>8.7314566970000005</c:v>
                </c:pt>
                <c:pt idx="272">
                  <c:v>8.7651258149999993</c:v>
                </c:pt>
                <c:pt idx="273">
                  <c:v>8.798794934</c:v>
                </c:pt>
                <c:pt idx="274">
                  <c:v>8.8324640520000006</c:v>
                </c:pt>
                <c:pt idx="275">
                  <c:v>8.8829677300000007</c:v>
                </c:pt>
                <c:pt idx="276">
                  <c:v>8.9166368489999996</c:v>
                </c:pt>
                <c:pt idx="277">
                  <c:v>8.9503059670000003</c:v>
                </c:pt>
                <c:pt idx="278">
                  <c:v>8.9839750850000009</c:v>
                </c:pt>
                <c:pt idx="279">
                  <c:v>9.0176442039999998</c:v>
                </c:pt>
                <c:pt idx="280">
                  <c:v>9.0681478819999999</c:v>
                </c:pt>
                <c:pt idx="281">
                  <c:v>9.1018170000000005</c:v>
                </c:pt>
                <c:pt idx="282">
                  <c:v>9.1354861189999994</c:v>
                </c:pt>
                <c:pt idx="283">
                  <c:v>9.169155237</c:v>
                </c:pt>
                <c:pt idx="284">
                  <c:v>9.2028243560000007</c:v>
                </c:pt>
                <c:pt idx="285">
                  <c:v>9.2533280330000007</c:v>
                </c:pt>
                <c:pt idx="286">
                  <c:v>9.2869971519999996</c:v>
                </c:pt>
                <c:pt idx="287">
                  <c:v>9.3206662700000003</c:v>
                </c:pt>
                <c:pt idx="288">
                  <c:v>9.3543353889999992</c:v>
                </c:pt>
                <c:pt idx="289">
                  <c:v>9.3880045069999998</c:v>
                </c:pt>
                <c:pt idx="290">
                  <c:v>9.4385081849999999</c:v>
                </c:pt>
                <c:pt idx="291">
                  <c:v>9.4721773030000005</c:v>
                </c:pt>
                <c:pt idx="292">
                  <c:v>9.5058464219999994</c:v>
                </c:pt>
                <c:pt idx="293">
                  <c:v>9.53951554</c:v>
                </c:pt>
                <c:pt idx="294">
                  <c:v>9.5731846590000007</c:v>
                </c:pt>
                <c:pt idx="295">
                  <c:v>9.6236883360000007</c:v>
                </c:pt>
                <c:pt idx="296">
                  <c:v>9.6405228960000002</c:v>
                </c:pt>
                <c:pt idx="297">
                  <c:v>9.6573574549999996</c:v>
                </c:pt>
                <c:pt idx="298">
                  <c:v>9.6741920140000008</c:v>
                </c:pt>
                <c:pt idx="299">
                  <c:v>9.6910265730000003</c:v>
                </c:pt>
                <c:pt idx="300">
                  <c:v>9.7246956919999992</c:v>
                </c:pt>
                <c:pt idx="301">
                  <c:v>9.7583648099999998</c:v>
                </c:pt>
                <c:pt idx="302">
                  <c:v>9.8088684879999999</c:v>
                </c:pt>
                <c:pt idx="303">
                  <c:v>9.8425376070000006</c:v>
                </c:pt>
                <c:pt idx="304">
                  <c:v>9.8762067249999994</c:v>
                </c:pt>
                <c:pt idx="305">
                  <c:v>9.909875843</c:v>
                </c:pt>
                <c:pt idx="306">
                  <c:v>9.9603795210000001</c:v>
                </c:pt>
                <c:pt idx="307">
                  <c:v>9.9940486400000008</c:v>
                </c:pt>
                <c:pt idx="308">
                  <c:v>10.02771776</c:v>
                </c:pt>
                <c:pt idx="309">
                  <c:v>10.061386880000001</c:v>
                </c:pt>
                <c:pt idx="310">
                  <c:v>10.095056</c:v>
                </c:pt>
                <c:pt idx="311">
                  <c:v>10.145559670000001</c:v>
                </c:pt>
                <c:pt idx="312">
                  <c:v>10.17922879</c:v>
                </c:pt>
                <c:pt idx="313">
                  <c:v>10.212897910000001</c:v>
                </c:pt>
                <c:pt idx="314">
                  <c:v>10.24656703</c:v>
                </c:pt>
                <c:pt idx="315">
                  <c:v>10.28023615</c:v>
                </c:pt>
                <c:pt idx="316">
                  <c:v>10.33073982</c:v>
                </c:pt>
                <c:pt idx="317">
                  <c:v>10.364408940000001</c:v>
                </c:pt>
                <c:pt idx="318">
                  <c:v>10.39807806</c:v>
                </c:pt>
                <c:pt idx="319">
                  <c:v>10.43174718</c:v>
                </c:pt>
                <c:pt idx="320">
                  <c:v>10.465416299999999</c:v>
                </c:pt>
                <c:pt idx="321">
                  <c:v>10.51591998</c:v>
                </c:pt>
                <c:pt idx="322">
                  <c:v>10.54958909</c:v>
                </c:pt>
                <c:pt idx="323">
                  <c:v>10.58325821</c:v>
                </c:pt>
                <c:pt idx="324">
                  <c:v>10.616927329999999</c:v>
                </c:pt>
                <c:pt idx="325">
                  <c:v>10.65059645</c:v>
                </c:pt>
                <c:pt idx="326">
                  <c:v>10.70110013</c:v>
                </c:pt>
                <c:pt idx="327">
                  <c:v>10.734769249999999</c:v>
                </c:pt>
                <c:pt idx="328">
                  <c:v>10.768438359999999</c:v>
                </c:pt>
                <c:pt idx="329">
                  <c:v>10.80210748</c:v>
                </c:pt>
                <c:pt idx="330">
                  <c:v>10.835776600000001</c:v>
                </c:pt>
                <c:pt idx="331">
                  <c:v>10.886280279999999</c:v>
                </c:pt>
                <c:pt idx="332">
                  <c:v>10.9199494</c:v>
                </c:pt>
                <c:pt idx="333">
                  <c:v>10.953618519999999</c:v>
                </c:pt>
                <c:pt idx="334">
                  <c:v>10.987287630000001</c:v>
                </c:pt>
                <c:pt idx="335">
                  <c:v>11.02095675</c:v>
                </c:pt>
                <c:pt idx="336">
                  <c:v>11.07146043</c:v>
                </c:pt>
                <c:pt idx="337">
                  <c:v>11.105129549999999</c:v>
                </c:pt>
                <c:pt idx="338">
                  <c:v>11.13879867</c:v>
                </c:pt>
                <c:pt idx="339">
                  <c:v>11.172467790000001</c:v>
                </c:pt>
                <c:pt idx="340">
                  <c:v>11.22297146</c:v>
                </c:pt>
                <c:pt idx="341">
                  <c:v>11.256640579999999</c:v>
                </c:pt>
                <c:pt idx="342">
                  <c:v>11.2903097</c:v>
                </c:pt>
                <c:pt idx="343">
                  <c:v>11.323978820000001</c:v>
                </c:pt>
                <c:pt idx="344">
                  <c:v>11.35764794</c:v>
                </c:pt>
                <c:pt idx="345">
                  <c:v>11.40815162</c:v>
                </c:pt>
                <c:pt idx="346">
                  <c:v>11.44182073</c:v>
                </c:pt>
                <c:pt idx="347">
                  <c:v>11.475489850000001</c:v>
                </c:pt>
                <c:pt idx="348">
                  <c:v>11.50915897</c:v>
                </c:pt>
                <c:pt idx="349">
                  <c:v>11.54282809</c:v>
                </c:pt>
                <c:pt idx="350">
                  <c:v>11.576497209999999</c:v>
                </c:pt>
                <c:pt idx="351">
                  <c:v>11.593331770000001</c:v>
                </c:pt>
                <c:pt idx="352">
                  <c:v>11.62700089</c:v>
                </c:pt>
                <c:pt idx="353">
                  <c:v>11.66067</c:v>
                </c:pt>
                <c:pt idx="354">
                  <c:v>11.69433912</c:v>
                </c:pt>
                <c:pt idx="355">
                  <c:v>11.728008239999999</c:v>
                </c:pt>
                <c:pt idx="356">
                  <c:v>11.76167736</c:v>
                </c:pt>
                <c:pt idx="357">
                  <c:v>11.77851192</c:v>
                </c:pt>
                <c:pt idx="358">
                  <c:v>11.81218104</c:v>
                </c:pt>
                <c:pt idx="359">
                  <c:v>11.845850159999999</c:v>
                </c:pt>
                <c:pt idx="360">
                  <c:v>11.86268471</c:v>
                </c:pt>
                <c:pt idx="361">
                  <c:v>11.879519269999999</c:v>
                </c:pt>
                <c:pt idx="362">
                  <c:v>11.896353830000001</c:v>
                </c:pt>
                <c:pt idx="363">
                  <c:v>11.91318839</c:v>
                </c:pt>
                <c:pt idx="364">
                  <c:v>11.93002295</c:v>
                </c:pt>
                <c:pt idx="365">
                  <c:v>11.946857509999999</c:v>
                </c:pt>
                <c:pt idx="366">
                  <c:v>11.96369207</c:v>
                </c:pt>
                <c:pt idx="367">
                  <c:v>11.98052663</c:v>
                </c:pt>
                <c:pt idx="368">
                  <c:v>11.997361189999999</c:v>
                </c:pt>
                <c:pt idx="369">
                  <c:v>12.014195750000001</c:v>
                </c:pt>
                <c:pt idx="370">
                  <c:v>12.03103031</c:v>
                </c:pt>
                <c:pt idx="371">
                  <c:v>12.04786487</c:v>
                </c:pt>
                <c:pt idx="372">
                  <c:v>12.064699429999999</c:v>
                </c:pt>
                <c:pt idx="373">
                  <c:v>12.08153398</c:v>
                </c:pt>
                <c:pt idx="374">
                  <c:v>12.098368539999999</c:v>
                </c:pt>
                <c:pt idx="375">
                  <c:v>12.1152031</c:v>
                </c:pt>
                <c:pt idx="376">
                  <c:v>12.148872219999999</c:v>
                </c:pt>
                <c:pt idx="377">
                  <c:v>12.18254134</c:v>
                </c:pt>
                <c:pt idx="378">
                  <c:v>12.216210459999999</c:v>
                </c:pt>
                <c:pt idx="379">
                  <c:v>12.24987958</c:v>
                </c:pt>
                <c:pt idx="380">
                  <c:v>12.266714139999999</c:v>
                </c:pt>
                <c:pt idx="381">
                  <c:v>12.30038326</c:v>
                </c:pt>
                <c:pt idx="382">
                  <c:v>12.317217810000001</c:v>
                </c:pt>
                <c:pt idx="383">
                  <c:v>12.33405237</c:v>
                </c:pt>
                <c:pt idx="384">
                  <c:v>12.367721489999999</c:v>
                </c:pt>
                <c:pt idx="385">
                  <c:v>12.40139061</c:v>
                </c:pt>
                <c:pt idx="386">
                  <c:v>12.418225169999999</c:v>
                </c:pt>
                <c:pt idx="387">
                  <c:v>12.435059730000001</c:v>
                </c:pt>
                <c:pt idx="388">
                  <c:v>12.485563409999999</c:v>
                </c:pt>
                <c:pt idx="389">
                  <c:v>12.502397970000001</c:v>
                </c:pt>
                <c:pt idx="390">
                  <c:v>12.51923253</c:v>
                </c:pt>
                <c:pt idx="391">
                  <c:v>12.55290164</c:v>
                </c:pt>
                <c:pt idx="392">
                  <c:v>12.586570760000001</c:v>
                </c:pt>
                <c:pt idx="393">
                  <c:v>12.60340532</c:v>
                </c:pt>
                <c:pt idx="394">
                  <c:v>12.62023988</c:v>
                </c:pt>
                <c:pt idx="395">
                  <c:v>12.67074356</c:v>
                </c:pt>
                <c:pt idx="396">
                  <c:v>12.704412680000001</c:v>
                </c:pt>
                <c:pt idx="397">
                  <c:v>12.7380818</c:v>
                </c:pt>
                <c:pt idx="398">
                  <c:v>12.77175091</c:v>
                </c:pt>
                <c:pt idx="399">
                  <c:v>12.805420030000001</c:v>
                </c:pt>
                <c:pt idx="400">
                  <c:v>12.855923710000001</c:v>
                </c:pt>
                <c:pt idx="401">
                  <c:v>12.88959283</c:v>
                </c:pt>
                <c:pt idx="402">
                  <c:v>12.923261950000001</c:v>
                </c:pt>
                <c:pt idx="403">
                  <c:v>12.95693107</c:v>
                </c:pt>
                <c:pt idx="404">
                  <c:v>12.990600179999999</c:v>
                </c:pt>
                <c:pt idx="405">
                  <c:v>13.04110386</c:v>
                </c:pt>
                <c:pt idx="406">
                  <c:v>13.074772980000001</c:v>
                </c:pt>
                <c:pt idx="407">
                  <c:v>13.1084421</c:v>
                </c:pt>
                <c:pt idx="408">
                  <c:v>13.14211122</c:v>
                </c:pt>
                <c:pt idx="409">
                  <c:v>13.175780339999999</c:v>
                </c:pt>
                <c:pt idx="410">
                  <c:v>13.226284010000001</c:v>
                </c:pt>
                <c:pt idx="411">
                  <c:v>13.25995313</c:v>
                </c:pt>
                <c:pt idx="412">
                  <c:v>13.29362225</c:v>
                </c:pt>
                <c:pt idx="413">
                  <c:v>13.327291369999999</c:v>
                </c:pt>
                <c:pt idx="414">
                  <c:v>13.36096049</c:v>
                </c:pt>
                <c:pt idx="415">
                  <c:v>13.41146416</c:v>
                </c:pt>
                <c:pt idx="416">
                  <c:v>13.44513328</c:v>
                </c:pt>
                <c:pt idx="417">
                  <c:v>13.478802399999999</c:v>
                </c:pt>
                <c:pt idx="418">
                  <c:v>13.51247152</c:v>
                </c:pt>
                <c:pt idx="419">
                  <c:v>13.5629752</c:v>
                </c:pt>
                <c:pt idx="420">
                  <c:v>13.596644319999999</c:v>
                </c:pt>
                <c:pt idx="421">
                  <c:v>13.630313429999999</c:v>
                </c:pt>
                <c:pt idx="422">
                  <c:v>13.66398255</c:v>
                </c:pt>
                <c:pt idx="423">
                  <c:v>13.697651670000001</c:v>
                </c:pt>
                <c:pt idx="424">
                  <c:v>13.73132079</c:v>
                </c:pt>
                <c:pt idx="425">
                  <c:v>13.748155349999999</c:v>
                </c:pt>
                <c:pt idx="426">
                  <c:v>13.78182447</c:v>
                </c:pt>
                <c:pt idx="427">
                  <c:v>13.815493590000001</c:v>
                </c:pt>
                <c:pt idx="428">
                  <c:v>13.849162700000001</c:v>
                </c:pt>
                <c:pt idx="429">
                  <c:v>13.88283182</c:v>
                </c:pt>
                <c:pt idx="430">
                  <c:v>13.9333355</c:v>
                </c:pt>
                <c:pt idx="431">
                  <c:v>13.95017006</c:v>
                </c:pt>
                <c:pt idx="432">
                  <c:v>13.967004620000001</c:v>
                </c:pt>
                <c:pt idx="433">
                  <c:v>14.00067374</c:v>
                </c:pt>
                <c:pt idx="434">
                  <c:v>14.034342860000001</c:v>
                </c:pt>
                <c:pt idx="435">
                  <c:v>14.05117742</c:v>
                </c:pt>
                <c:pt idx="436">
                  <c:v>14.068011970000001</c:v>
                </c:pt>
                <c:pt idx="437">
                  <c:v>14.118515650000001</c:v>
                </c:pt>
                <c:pt idx="438">
                  <c:v>14.15218477</c:v>
                </c:pt>
                <c:pt idx="439">
                  <c:v>14.169019329999999</c:v>
                </c:pt>
                <c:pt idx="440">
                  <c:v>14.185853890000001</c:v>
                </c:pt>
                <c:pt idx="441">
                  <c:v>14.21952301</c:v>
                </c:pt>
                <c:pt idx="442">
                  <c:v>14.25319213</c:v>
                </c:pt>
                <c:pt idx="443">
                  <c:v>14.27002669</c:v>
                </c:pt>
                <c:pt idx="444">
                  <c:v>14.3036958</c:v>
                </c:pt>
                <c:pt idx="445">
                  <c:v>14.337364920000001</c:v>
                </c:pt>
                <c:pt idx="446">
                  <c:v>14.37103404</c:v>
                </c:pt>
                <c:pt idx="447">
                  <c:v>14.387868599999999</c:v>
                </c:pt>
                <c:pt idx="448">
                  <c:v>14.40470316</c:v>
                </c:pt>
                <c:pt idx="449">
                  <c:v>14.438372279999999</c:v>
                </c:pt>
                <c:pt idx="450">
                  <c:v>14.455206840000001</c:v>
                </c:pt>
                <c:pt idx="451">
                  <c:v>14.48887596</c:v>
                </c:pt>
                <c:pt idx="452">
                  <c:v>14.52254507</c:v>
                </c:pt>
                <c:pt idx="453">
                  <c:v>14.539379630000001</c:v>
                </c:pt>
                <c:pt idx="454">
                  <c:v>14.55621419</c:v>
                </c:pt>
                <c:pt idx="455">
                  <c:v>14.589883309999999</c:v>
                </c:pt>
                <c:pt idx="456">
                  <c:v>14.606717870000001</c:v>
                </c:pt>
                <c:pt idx="457">
                  <c:v>14.64038699</c:v>
                </c:pt>
                <c:pt idx="458">
                  <c:v>14.67405611</c:v>
                </c:pt>
                <c:pt idx="459">
                  <c:v>14.707725229999999</c:v>
                </c:pt>
                <c:pt idx="460">
                  <c:v>14.724559790000001</c:v>
                </c:pt>
                <c:pt idx="461">
                  <c:v>14.741394339999999</c:v>
                </c:pt>
                <c:pt idx="462">
                  <c:v>14.77506346</c:v>
                </c:pt>
                <c:pt idx="463">
                  <c:v>14.79189802</c:v>
                </c:pt>
                <c:pt idx="464">
                  <c:v>14.82556714</c:v>
                </c:pt>
                <c:pt idx="465">
                  <c:v>14.859236259999999</c:v>
                </c:pt>
                <c:pt idx="466">
                  <c:v>14.89290538</c:v>
                </c:pt>
                <c:pt idx="467">
                  <c:v>14.926574499999999</c:v>
                </c:pt>
                <c:pt idx="468">
                  <c:v>14.960243609999999</c:v>
                </c:pt>
                <c:pt idx="469">
                  <c:v>15.010747289999999</c:v>
                </c:pt>
                <c:pt idx="470">
                  <c:v>15.04441641</c:v>
                </c:pt>
                <c:pt idx="471">
                  <c:v>15.078085529999999</c:v>
                </c:pt>
                <c:pt idx="472">
                  <c:v>15.09492009</c:v>
                </c:pt>
                <c:pt idx="473">
                  <c:v>15.11175465</c:v>
                </c:pt>
                <c:pt idx="474">
                  <c:v>15.145423770000001</c:v>
                </c:pt>
                <c:pt idx="475">
                  <c:v>15.19592744</c:v>
                </c:pt>
                <c:pt idx="476">
                  <c:v>15.229596559999999</c:v>
                </c:pt>
                <c:pt idx="477">
                  <c:v>15.26326568</c:v>
                </c:pt>
                <c:pt idx="478">
                  <c:v>15.296934800000001</c:v>
                </c:pt>
                <c:pt idx="479">
                  <c:v>15.33060392</c:v>
                </c:pt>
                <c:pt idx="480">
                  <c:v>15.3811076</c:v>
                </c:pt>
                <c:pt idx="481">
                  <c:v>15.41477671</c:v>
                </c:pt>
                <c:pt idx="482">
                  <c:v>15.448445830000001</c:v>
                </c:pt>
                <c:pt idx="483">
                  <c:v>15.48211495</c:v>
                </c:pt>
                <c:pt idx="484">
                  <c:v>15.51578407</c:v>
                </c:pt>
                <c:pt idx="485">
                  <c:v>15.53261863</c:v>
                </c:pt>
                <c:pt idx="486">
                  <c:v>15.566287750000001</c:v>
                </c:pt>
                <c:pt idx="487">
                  <c:v>15.59995687</c:v>
                </c:pt>
                <c:pt idx="488">
                  <c:v>15.63362598</c:v>
                </c:pt>
                <c:pt idx="489">
                  <c:v>15.6672951</c:v>
                </c:pt>
                <c:pt idx="490">
                  <c:v>15.700964219999999</c:v>
                </c:pt>
                <c:pt idx="491">
                  <c:v>15.7514679</c:v>
                </c:pt>
                <c:pt idx="492">
                  <c:v>15.785137020000001</c:v>
                </c:pt>
                <c:pt idx="493">
                  <c:v>15.81880614</c:v>
                </c:pt>
                <c:pt idx="494">
                  <c:v>15.852475249999999</c:v>
                </c:pt>
                <c:pt idx="495">
                  <c:v>15.90297893</c:v>
                </c:pt>
                <c:pt idx="496">
                  <c:v>15.936648050000001</c:v>
                </c:pt>
                <c:pt idx="497">
                  <c:v>15.97031717</c:v>
                </c:pt>
                <c:pt idx="498">
                  <c:v>16.00398629</c:v>
                </c:pt>
                <c:pt idx="499">
                  <c:v>16.037655409999999</c:v>
                </c:pt>
                <c:pt idx="500">
                  <c:v>16.088159080000001</c:v>
                </c:pt>
                <c:pt idx="501">
                  <c:v>16.121828199999999</c:v>
                </c:pt>
                <c:pt idx="502">
                  <c:v>16.155497319999998</c:v>
                </c:pt>
                <c:pt idx="503">
                  <c:v>16.172331880000002</c:v>
                </c:pt>
                <c:pt idx="504">
                  <c:v>16.189166440000001</c:v>
                </c:pt>
                <c:pt idx="505">
                  <c:v>16.22283556</c:v>
                </c:pt>
                <c:pt idx="506">
                  <c:v>16.273339230000001</c:v>
                </c:pt>
                <c:pt idx="507">
                  <c:v>16.30700835</c:v>
                </c:pt>
                <c:pt idx="508">
                  <c:v>16.340677469999999</c:v>
                </c:pt>
                <c:pt idx="509">
                  <c:v>16.374346589999998</c:v>
                </c:pt>
                <c:pt idx="510">
                  <c:v>16.408015710000001</c:v>
                </c:pt>
                <c:pt idx="511">
                  <c:v>16.44168483</c:v>
                </c:pt>
                <c:pt idx="512">
                  <c:v>16.458519389999999</c:v>
                </c:pt>
                <c:pt idx="513">
                  <c:v>16.492188500000001</c:v>
                </c:pt>
                <c:pt idx="514">
                  <c:v>16.52585762</c:v>
                </c:pt>
                <c:pt idx="515">
                  <c:v>16.559526739999999</c:v>
                </c:pt>
                <c:pt idx="516">
                  <c:v>16.593195860000002</c:v>
                </c:pt>
                <c:pt idx="517">
                  <c:v>16.64369954</c:v>
                </c:pt>
                <c:pt idx="518">
                  <c:v>16.677368659999999</c:v>
                </c:pt>
                <c:pt idx="519">
                  <c:v>16.711037770000001</c:v>
                </c:pt>
                <c:pt idx="520">
                  <c:v>16.74470689</c:v>
                </c:pt>
                <c:pt idx="521">
                  <c:v>16.778376009999999</c:v>
                </c:pt>
                <c:pt idx="522">
                  <c:v>16.828879690000001</c:v>
                </c:pt>
                <c:pt idx="523">
                  <c:v>16.86254881</c:v>
                </c:pt>
                <c:pt idx="524">
                  <c:v>16.896217929999999</c:v>
                </c:pt>
                <c:pt idx="525">
                  <c:v>16.929887050000001</c:v>
                </c:pt>
                <c:pt idx="526">
                  <c:v>16.980390719999999</c:v>
                </c:pt>
                <c:pt idx="527">
                  <c:v>17.014059840000002</c:v>
                </c:pt>
                <c:pt idx="528">
                  <c:v>17.047728960000001</c:v>
                </c:pt>
                <c:pt idx="529">
                  <c:v>17.06456352</c:v>
                </c:pt>
                <c:pt idx="530">
                  <c:v>17.08139808</c:v>
                </c:pt>
                <c:pt idx="531">
                  <c:v>17.098232639999999</c:v>
                </c:pt>
                <c:pt idx="532">
                  <c:v>17.115067199999999</c:v>
                </c:pt>
                <c:pt idx="533">
                  <c:v>17.148736320000001</c:v>
                </c:pt>
                <c:pt idx="534">
                  <c:v>17.16557087</c:v>
                </c:pt>
                <c:pt idx="535">
                  <c:v>17.182405429999999</c:v>
                </c:pt>
                <c:pt idx="536">
                  <c:v>17.199239989999999</c:v>
                </c:pt>
                <c:pt idx="537">
                  <c:v>17.216074549999998</c:v>
                </c:pt>
                <c:pt idx="538">
                  <c:v>17.232909110000001</c:v>
                </c:pt>
                <c:pt idx="539">
                  <c:v>17.249743670000001</c:v>
                </c:pt>
                <c:pt idx="540">
                  <c:v>17.26657823</c:v>
                </c:pt>
                <c:pt idx="541">
                  <c:v>17.28341279</c:v>
                </c:pt>
                <c:pt idx="542">
                  <c:v>17.300247349999999</c:v>
                </c:pt>
                <c:pt idx="543">
                  <c:v>17.350751030000001</c:v>
                </c:pt>
                <c:pt idx="544">
                  <c:v>17.38442014</c:v>
                </c:pt>
                <c:pt idx="545">
                  <c:v>17.418089259999999</c:v>
                </c:pt>
                <c:pt idx="546">
                  <c:v>17.451758380000001</c:v>
                </c:pt>
                <c:pt idx="547">
                  <c:v>17.468592940000001</c:v>
                </c:pt>
                <c:pt idx="548">
                  <c:v>17.4854275</c:v>
                </c:pt>
                <c:pt idx="549">
                  <c:v>17.519096619999999</c:v>
                </c:pt>
                <c:pt idx="550">
                  <c:v>17.535931179999999</c:v>
                </c:pt>
                <c:pt idx="551">
                  <c:v>17.569600300000001</c:v>
                </c:pt>
                <c:pt idx="552">
                  <c:v>17.586434860000001</c:v>
                </c:pt>
                <c:pt idx="553">
                  <c:v>17.603269409999999</c:v>
                </c:pt>
                <c:pt idx="554">
                  <c:v>17.636938529999998</c:v>
                </c:pt>
                <c:pt idx="555">
                  <c:v>17.670607650000001</c:v>
                </c:pt>
                <c:pt idx="556">
                  <c:v>17.721111329999999</c:v>
                </c:pt>
                <c:pt idx="557">
                  <c:v>17.754780449999998</c:v>
                </c:pt>
                <c:pt idx="558">
                  <c:v>17.788449570000001</c:v>
                </c:pt>
                <c:pt idx="559">
                  <c:v>17.80528413</c:v>
                </c:pt>
                <c:pt idx="560">
                  <c:v>17.822118679999999</c:v>
                </c:pt>
                <c:pt idx="561">
                  <c:v>17.855787800000002</c:v>
                </c:pt>
                <c:pt idx="562">
                  <c:v>17.872622360000001</c:v>
                </c:pt>
                <c:pt idx="563">
                  <c:v>17.889456920000001</c:v>
                </c:pt>
                <c:pt idx="564">
                  <c:v>17.90629148</c:v>
                </c:pt>
                <c:pt idx="565">
                  <c:v>17.92312604</c:v>
                </c:pt>
                <c:pt idx="566">
                  <c:v>17.939960599999999</c:v>
                </c:pt>
                <c:pt idx="567">
                  <c:v>17.956795159999999</c:v>
                </c:pt>
                <c:pt idx="568">
                  <c:v>17.973629720000002</c:v>
                </c:pt>
                <c:pt idx="569">
                  <c:v>17.990464280000001</c:v>
                </c:pt>
                <c:pt idx="570">
                  <c:v>18.007298840000001</c:v>
                </c:pt>
                <c:pt idx="571">
                  <c:v>18.0241334</c:v>
                </c:pt>
                <c:pt idx="572">
                  <c:v>18.040967949999999</c:v>
                </c:pt>
                <c:pt idx="573">
                  <c:v>18.057802509999998</c:v>
                </c:pt>
                <c:pt idx="574">
                  <c:v>18.074637070000001</c:v>
                </c:pt>
                <c:pt idx="575">
                  <c:v>18.091471630000001</c:v>
                </c:pt>
                <c:pt idx="576">
                  <c:v>18.10830619</c:v>
                </c:pt>
                <c:pt idx="577">
                  <c:v>18.12514075</c:v>
                </c:pt>
                <c:pt idx="578">
                  <c:v>18.141975309999999</c:v>
                </c:pt>
                <c:pt idx="579">
                  <c:v>18.158809869999999</c:v>
                </c:pt>
                <c:pt idx="580">
                  <c:v>18.175644429999998</c:v>
                </c:pt>
                <c:pt idx="581">
                  <c:v>18.192478990000001</c:v>
                </c:pt>
                <c:pt idx="582">
                  <c:v>18.209313550000001</c:v>
                </c:pt>
                <c:pt idx="583">
                  <c:v>18.22614811</c:v>
                </c:pt>
                <c:pt idx="584">
                  <c:v>18.24298267</c:v>
                </c:pt>
                <c:pt idx="585">
                  <c:v>18.259817219999999</c:v>
                </c:pt>
                <c:pt idx="586">
                  <c:v>18.276651780000002</c:v>
                </c:pt>
                <c:pt idx="587">
                  <c:v>18.293486340000001</c:v>
                </c:pt>
                <c:pt idx="588">
                  <c:v>18.310320900000001</c:v>
                </c:pt>
                <c:pt idx="589">
                  <c:v>18.32715546</c:v>
                </c:pt>
                <c:pt idx="590">
                  <c:v>18.34399002</c:v>
                </c:pt>
                <c:pt idx="591">
                  <c:v>18.360824579999999</c:v>
                </c:pt>
                <c:pt idx="592">
                  <c:v>18.377659139999999</c:v>
                </c:pt>
                <c:pt idx="593">
                  <c:v>18.394493700000002</c:v>
                </c:pt>
                <c:pt idx="594">
                  <c:v>18.411328260000001</c:v>
                </c:pt>
                <c:pt idx="595">
                  <c:v>18.428162820000001</c:v>
                </c:pt>
                <c:pt idx="596">
                  <c:v>18.44499738</c:v>
                </c:pt>
                <c:pt idx="597">
                  <c:v>18.46183194</c:v>
                </c:pt>
                <c:pt idx="598">
                  <c:v>18.478666489999998</c:v>
                </c:pt>
                <c:pt idx="599">
                  <c:v>18.495501050000001</c:v>
                </c:pt>
                <c:pt idx="600">
                  <c:v>18.512335610000001</c:v>
                </c:pt>
                <c:pt idx="601">
                  <c:v>18.52917017</c:v>
                </c:pt>
                <c:pt idx="602">
                  <c:v>18.54600473</c:v>
                </c:pt>
                <c:pt idx="603">
                  <c:v>18.562839289999999</c:v>
                </c:pt>
                <c:pt idx="604">
                  <c:v>18.579673849999999</c:v>
                </c:pt>
                <c:pt idx="605">
                  <c:v>18.596508409999998</c:v>
                </c:pt>
                <c:pt idx="606">
                  <c:v>18.613342970000001</c:v>
                </c:pt>
                <c:pt idx="607">
                  <c:v>18.630177530000001</c:v>
                </c:pt>
                <c:pt idx="608">
                  <c:v>18.64701209</c:v>
                </c:pt>
                <c:pt idx="609">
                  <c:v>18.66384665</c:v>
                </c:pt>
                <c:pt idx="610">
                  <c:v>18.680681209999999</c:v>
                </c:pt>
                <c:pt idx="611">
                  <c:v>18.697515760000002</c:v>
                </c:pt>
                <c:pt idx="612">
                  <c:v>18.714350320000001</c:v>
                </c:pt>
                <c:pt idx="613">
                  <c:v>18.731184880000001</c:v>
                </c:pt>
                <c:pt idx="614">
                  <c:v>18.74801944</c:v>
                </c:pt>
                <c:pt idx="615">
                  <c:v>18.764854</c:v>
                </c:pt>
                <c:pt idx="616">
                  <c:v>18.781688559999999</c:v>
                </c:pt>
                <c:pt idx="617">
                  <c:v>18.798523119999999</c:v>
                </c:pt>
                <c:pt idx="618">
                  <c:v>18.815357680000002</c:v>
                </c:pt>
                <c:pt idx="619">
                  <c:v>18.832192240000001</c:v>
                </c:pt>
                <c:pt idx="620">
                  <c:v>18.849026800000001</c:v>
                </c:pt>
                <c:pt idx="621">
                  <c:v>18.86586136</c:v>
                </c:pt>
                <c:pt idx="622">
                  <c:v>18.88269592</c:v>
                </c:pt>
                <c:pt idx="623">
                  <c:v>18.899530479999999</c:v>
                </c:pt>
                <c:pt idx="624">
                  <c:v>18.916365030000001</c:v>
                </c:pt>
                <c:pt idx="625">
                  <c:v>18.933199590000001</c:v>
                </c:pt>
                <c:pt idx="626">
                  <c:v>18.95003415</c:v>
                </c:pt>
                <c:pt idx="627">
                  <c:v>18.96686871</c:v>
                </c:pt>
                <c:pt idx="628">
                  <c:v>18.983703269999999</c:v>
                </c:pt>
                <c:pt idx="629">
                  <c:v>19.000537829999999</c:v>
                </c:pt>
                <c:pt idx="630">
                  <c:v>19.017372389999998</c:v>
                </c:pt>
                <c:pt idx="631">
                  <c:v>19.034206950000002</c:v>
                </c:pt>
                <c:pt idx="632">
                  <c:v>19.051041510000001</c:v>
                </c:pt>
                <c:pt idx="633">
                  <c:v>19.067876070000001</c:v>
                </c:pt>
                <c:pt idx="634">
                  <c:v>19.08471063</c:v>
                </c:pt>
                <c:pt idx="635">
                  <c:v>19.10154519</c:v>
                </c:pt>
                <c:pt idx="636">
                  <c:v>19.118379749999999</c:v>
                </c:pt>
                <c:pt idx="637">
                  <c:v>19.135214309999999</c:v>
                </c:pt>
                <c:pt idx="638">
                  <c:v>19.152048860000001</c:v>
                </c:pt>
                <c:pt idx="639">
                  <c:v>19.16888342</c:v>
                </c:pt>
                <c:pt idx="640">
                  <c:v>19.18571798</c:v>
                </c:pt>
                <c:pt idx="641">
                  <c:v>19.202552539999999</c:v>
                </c:pt>
                <c:pt idx="642">
                  <c:v>19.219387099999999</c:v>
                </c:pt>
                <c:pt idx="643">
                  <c:v>19.236221659999998</c:v>
                </c:pt>
                <c:pt idx="644">
                  <c:v>19.253056220000001</c:v>
                </c:pt>
                <c:pt idx="645">
                  <c:v>19.269890780000001</c:v>
                </c:pt>
                <c:pt idx="646">
                  <c:v>19.28672534</c:v>
                </c:pt>
                <c:pt idx="647">
                  <c:v>19.3035599</c:v>
                </c:pt>
                <c:pt idx="648">
                  <c:v>19.320394459999999</c:v>
                </c:pt>
                <c:pt idx="649">
                  <c:v>19.337229019999999</c:v>
                </c:pt>
                <c:pt idx="650">
                  <c:v>19.354063579999998</c:v>
                </c:pt>
                <c:pt idx="651">
                  <c:v>19.37089813</c:v>
                </c:pt>
                <c:pt idx="652">
                  <c:v>19.38773269</c:v>
                </c:pt>
                <c:pt idx="653">
                  <c:v>19.404567249999999</c:v>
                </c:pt>
                <c:pt idx="654">
                  <c:v>19.421401809999999</c:v>
                </c:pt>
                <c:pt idx="655">
                  <c:v>19.438236369999998</c:v>
                </c:pt>
                <c:pt idx="656">
                  <c:v>19.455070930000002</c:v>
                </c:pt>
                <c:pt idx="657">
                  <c:v>19.50557461</c:v>
                </c:pt>
                <c:pt idx="658">
                  <c:v>19.539243729999999</c:v>
                </c:pt>
                <c:pt idx="659">
                  <c:v>19.556078289999999</c:v>
                </c:pt>
                <c:pt idx="660">
                  <c:v>19.572912850000002</c:v>
                </c:pt>
                <c:pt idx="661">
                  <c:v>19.5897474</c:v>
                </c:pt>
                <c:pt idx="662">
                  <c:v>19.60658196</c:v>
                </c:pt>
                <c:pt idx="663">
                  <c:v>19.623416519999999</c:v>
                </c:pt>
                <c:pt idx="664">
                  <c:v>19.640251079999999</c:v>
                </c:pt>
                <c:pt idx="665">
                  <c:v>19.657085639999998</c:v>
                </c:pt>
                <c:pt idx="666">
                  <c:v>19.690754760000001</c:v>
                </c:pt>
                <c:pt idx="667">
                  <c:v>19.72442388</c:v>
                </c:pt>
                <c:pt idx="668">
                  <c:v>19.741258439999999</c:v>
                </c:pt>
                <c:pt idx="669">
                  <c:v>19.758092999999999</c:v>
                </c:pt>
                <c:pt idx="670">
                  <c:v>19.774927559999998</c:v>
                </c:pt>
                <c:pt idx="671">
                  <c:v>19.791762120000001</c:v>
                </c:pt>
                <c:pt idx="672">
                  <c:v>19.80859667</c:v>
                </c:pt>
                <c:pt idx="673">
                  <c:v>19.82543123</c:v>
                </c:pt>
                <c:pt idx="674">
                  <c:v>19.842265789999999</c:v>
                </c:pt>
                <c:pt idx="675">
                  <c:v>19.859100349999999</c:v>
                </c:pt>
                <c:pt idx="676">
                  <c:v>19.875934910000002</c:v>
                </c:pt>
                <c:pt idx="677">
                  <c:v>19.892769470000001</c:v>
                </c:pt>
                <c:pt idx="678">
                  <c:v>19.909604030000001</c:v>
                </c:pt>
                <c:pt idx="679">
                  <c:v>19.92643859</c:v>
                </c:pt>
                <c:pt idx="680">
                  <c:v>19.94327315</c:v>
                </c:pt>
                <c:pt idx="681">
                  <c:v>19.960107709999999</c:v>
                </c:pt>
                <c:pt idx="682">
                  <c:v>19.976942269999999</c:v>
                </c:pt>
                <c:pt idx="683">
                  <c:v>19.993776830000002</c:v>
                </c:pt>
                <c:pt idx="684">
                  <c:v>20.010611390000001</c:v>
                </c:pt>
                <c:pt idx="685">
                  <c:v>20.02744594</c:v>
                </c:pt>
                <c:pt idx="686">
                  <c:v>20.061115059999999</c:v>
                </c:pt>
                <c:pt idx="687">
                  <c:v>20.094784180000001</c:v>
                </c:pt>
                <c:pt idx="688">
                  <c:v>20.1284533</c:v>
                </c:pt>
                <c:pt idx="689">
                  <c:v>20.162122419999999</c:v>
                </c:pt>
                <c:pt idx="690">
                  <c:v>20.178956979999999</c:v>
                </c:pt>
                <c:pt idx="691">
                  <c:v>20.195791539999998</c:v>
                </c:pt>
                <c:pt idx="692">
                  <c:v>20.212626100000001</c:v>
                </c:pt>
                <c:pt idx="693">
                  <c:v>20.24629521</c:v>
                </c:pt>
                <c:pt idx="694">
                  <c:v>20.263129769999999</c:v>
                </c:pt>
                <c:pt idx="695">
                  <c:v>20.279964329999999</c:v>
                </c:pt>
                <c:pt idx="696">
                  <c:v>20.296798890000002</c:v>
                </c:pt>
                <c:pt idx="697">
                  <c:v>20.313633450000001</c:v>
                </c:pt>
                <c:pt idx="698">
                  <c:v>20.330468010000001</c:v>
                </c:pt>
                <c:pt idx="699">
                  <c:v>20.34730257</c:v>
                </c:pt>
                <c:pt idx="700">
                  <c:v>20.36413713</c:v>
                </c:pt>
                <c:pt idx="701">
                  <c:v>20.380971689999999</c:v>
                </c:pt>
                <c:pt idx="702">
                  <c:v>20.397806249999999</c:v>
                </c:pt>
                <c:pt idx="703">
                  <c:v>20.431475370000001</c:v>
                </c:pt>
                <c:pt idx="704">
                  <c:v>20.448309930000001</c:v>
                </c:pt>
                <c:pt idx="705">
                  <c:v>20.465144479999999</c:v>
                </c:pt>
                <c:pt idx="706">
                  <c:v>20.481979039999999</c:v>
                </c:pt>
                <c:pt idx="707">
                  <c:v>20.498813599999998</c:v>
                </c:pt>
                <c:pt idx="708">
                  <c:v>20.515648160000001</c:v>
                </c:pt>
                <c:pt idx="709">
                  <c:v>20.532482720000001</c:v>
                </c:pt>
                <c:pt idx="710">
                  <c:v>20.54931728</c:v>
                </c:pt>
                <c:pt idx="711">
                  <c:v>20.582986399999999</c:v>
                </c:pt>
                <c:pt idx="712">
                  <c:v>20.616655519999998</c:v>
                </c:pt>
                <c:pt idx="713">
                  <c:v>20.650324640000001</c:v>
                </c:pt>
                <c:pt idx="714">
                  <c:v>20.6671592</c:v>
                </c:pt>
                <c:pt idx="715">
                  <c:v>20.683993749999999</c:v>
                </c:pt>
                <c:pt idx="716">
                  <c:v>20.717662870000002</c:v>
                </c:pt>
                <c:pt idx="717">
                  <c:v>20.751331990000001</c:v>
                </c:pt>
                <c:pt idx="718">
                  <c:v>20.76816655</c:v>
                </c:pt>
                <c:pt idx="719">
                  <c:v>20.801835669999999</c:v>
                </c:pt>
                <c:pt idx="720">
                  <c:v>20.835504790000002</c:v>
                </c:pt>
                <c:pt idx="721">
                  <c:v>20.869173910000001</c:v>
                </c:pt>
                <c:pt idx="722">
                  <c:v>20.902843019999999</c:v>
                </c:pt>
                <c:pt idx="723">
                  <c:v>20.953346700000001</c:v>
                </c:pt>
                <c:pt idx="724">
                  <c:v>20.98701582</c:v>
                </c:pt>
                <c:pt idx="725">
                  <c:v>21.020684939999999</c:v>
                </c:pt>
                <c:pt idx="726">
                  <c:v>21.054354060000001</c:v>
                </c:pt>
                <c:pt idx="727">
                  <c:v>21.071188620000001</c:v>
                </c:pt>
                <c:pt idx="728">
                  <c:v>21.08802318</c:v>
                </c:pt>
                <c:pt idx="729">
                  <c:v>21.138526850000002</c:v>
                </c:pt>
                <c:pt idx="730">
                  <c:v>21.172195970000001</c:v>
                </c:pt>
                <c:pt idx="731">
                  <c:v>21.20586509</c:v>
                </c:pt>
                <c:pt idx="732">
                  <c:v>21.239534209999999</c:v>
                </c:pt>
                <c:pt idx="733">
                  <c:v>21.273203330000001</c:v>
                </c:pt>
                <c:pt idx="734">
                  <c:v>21.32370701</c:v>
                </c:pt>
                <c:pt idx="735">
                  <c:v>21.357376120000001</c:v>
                </c:pt>
                <c:pt idx="736">
                  <c:v>21.39104524</c:v>
                </c:pt>
                <c:pt idx="737">
                  <c:v>21.424714359999999</c:v>
                </c:pt>
                <c:pt idx="738">
                  <c:v>21.458383479999998</c:v>
                </c:pt>
                <c:pt idx="739">
                  <c:v>21.50888716</c:v>
                </c:pt>
                <c:pt idx="740">
                  <c:v>21.542556279999999</c:v>
                </c:pt>
                <c:pt idx="741">
                  <c:v>21.576225390000001</c:v>
                </c:pt>
                <c:pt idx="742">
                  <c:v>21.60989451</c:v>
                </c:pt>
                <c:pt idx="743">
                  <c:v>21.660398189999999</c:v>
                </c:pt>
                <c:pt idx="744">
                  <c:v>21.694067310000001</c:v>
                </c:pt>
                <c:pt idx="745">
                  <c:v>21.72773643</c:v>
                </c:pt>
                <c:pt idx="746">
                  <c:v>21.761405549999999</c:v>
                </c:pt>
                <c:pt idx="747">
                  <c:v>21.795074660000001</c:v>
                </c:pt>
                <c:pt idx="748">
                  <c:v>21.845578339999999</c:v>
                </c:pt>
                <c:pt idx="749">
                  <c:v>21.879247459999998</c:v>
                </c:pt>
                <c:pt idx="750">
                  <c:v>21.912916580000001</c:v>
                </c:pt>
                <c:pt idx="751">
                  <c:v>21.92975114</c:v>
                </c:pt>
                <c:pt idx="752">
                  <c:v>21.9465857</c:v>
                </c:pt>
                <c:pt idx="753">
                  <c:v>21.980254819999999</c:v>
                </c:pt>
                <c:pt idx="754">
                  <c:v>22.013923930000001</c:v>
                </c:pt>
                <c:pt idx="755">
                  <c:v>22.03075849</c:v>
                </c:pt>
                <c:pt idx="756">
                  <c:v>22.04759305</c:v>
                </c:pt>
                <c:pt idx="757">
                  <c:v>22.064427609999999</c:v>
                </c:pt>
                <c:pt idx="758">
                  <c:v>22.098096730000002</c:v>
                </c:pt>
                <c:pt idx="759">
                  <c:v>22.114931290000001</c:v>
                </c:pt>
                <c:pt idx="760">
                  <c:v>22.131765850000001</c:v>
                </c:pt>
                <c:pt idx="761">
                  <c:v>22.14860041</c:v>
                </c:pt>
                <c:pt idx="762">
                  <c:v>22.16543497</c:v>
                </c:pt>
                <c:pt idx="763">
                  <c:v>22.182269529999999</c:v>
                </c:pt>
                <c:pt idx="764">
                  <c:v>22.199104089999999</c:v>
                </c:pt>
                <c:pt idx="765">
                  <c:v>22.215938649999998</c:v>
                </c:pt>
                <c:pt idx="766">
                  <c:v>22.2327732</c:v>
                </c:pt>
                <c:pt idx="767">
                  <c:v>22.24960776</c:v>
                </c:pt>
                <c:pt idx="768">
                  <c:v>22.266442319999999</c:v>
                </c:pt>
                <c:pt idx="769">
                  <c:v>22.283276879999999</c:v>
                </c:pt>
                <c:pt idx="770">
                  <c:v>22.300111439999998</c:v>
                </c:pt>
                <c:pt idx="771">
                  <c:v>22.316946000000002</c:v>
                </c:pt>
                <c:pt idx="772">
                  <c:v>22.333780560000001</c:v>
                </c:pt>
                <c:pt idx="773">
                  <c:v>22.350615120000001</c:v>
                </c:pt>
                <c:pt idx="774">
                  <c:v>22.36744968</c:v>
                </c:pt>
                <c:pt idx="775">
                  <c:v>22.384284239999999</c:v>
                </c:pt>
                <c:pt idx="776">
                  <c:v>22.401118799999999</c:v>
                </c:pt>
                <c:pt idx="777">
                  <c:v>22.417953359999998</c:v>
                </c:pt>
                <c:pt idx="778">
                  <c:v>22.434787920000002</c:v>
                </c:pt>
                <c:pt idx="779">
                  <c:v>22.45162247</c:v>
                </c:pt>
                <c:pt idx="780">
                  <c:v>22.46845703</c:v>
                </c:pt>
                <c:pt idx="781">
                  <c:v>22.502126149999999</c:v>
                </c:pt>
                <c:pt idx="782">
                  <c:v>22.535795270000001</c:v>
                </c:pt>
                <c:pt idx="783">
                  <c:v>22.58629895</c:v>
                </c:pt>
                <c:pt idx="784">
                  <c:v>22.603133509999999</c:v>
                </c:pt>
                <c:pt idx="785">
                  <c:v>22.619968069999999</c:v>
                </c:pt>
                <c:pt idx="786">
                  <c:v>22.636802629999998</c:v>
                </c:pt>
                <c:pt idx="787">
                  <c:v>22.653637190000001</c:v>
                </c:pt>
                <c:pt idx="788">
                  <c:v>22.67047174</c:v>
                </c:pt>
                <c:pt idx="789">
                  <c:v>22.687306299999999</c:v>
                </c:pt>
                <c:pt idx="790">
                  <c:v>22.704140859999999</c:v>
                </c:pt>
                <c:pt idx="791">
                  <c:v>22.720975419999998</c:v>
                </c:pt>
                <c:pt idx="792">
                  <c:v>22.737809980000002</c:v>
                </c:pt>
                <c:pt idx="793">
                  <c:v>22.754644540000001</c:v>
                </c:pt>
                <c:pt idx="794">
                  <c:v>22.771479100000001</c:v>
                </c:pt>
                <c:pt idx="795">
                  <c:v>22.78831366</c:v>
                </c:pt>
                <c:pt idx="796">
                  <c:v>22.80514822</c:v>
                </c:pt>
                <c:pt idx="797">
                  <c:v>22.821982779999999</c:v>
                </c:pt>
                <c:pt idx="798">
                  <c:v>22.838817339999999</c:v>
                </c:pt>
                <c:pt idx="799">
                  <c:v>22.855651900000002</c:v>
                </c:pt>
                <c:pt idx="800">
                  <c:v>22.872486460000001</c:v>
                </c:pt>
                <c:pt idx="801">
                  <c:v>22.88932101</c:v>
                </c:pt>
                <c:pt idx="802">
                  <c:v>22.906155569999999</c:v>
                </c:pt>
                <c:pt idx="803">
                  <c:v>22.922990129999999</c:v>
                </c:pt>
                <c:pt idx="804">
                  <c:v>22.939824689999998</c:v>
                </c:pt>
                <c:pt idx="805">
                  <c:v>22.956659250000001</c:v>
                </c:pt>
                <c:pt idx="806">
                  <c:v>22.973493810000001</c:v>
                </c:pt>
                <c:pt idx="807">
                  <c:v>22.99032837</c:v>
                </c:pt>
                <c:pt idx="808">
                  <c:v>23.00716293</c:v>
                </c:pt>
                <c:pt idx="809">
                  <c:v>23.023997489999999</c:v>
                </c:pt>
                <c:pt idx="810">
                  <c:v>23.040832049999999</c:v>
                </c:pt>
                <c:pt idx="811">
                  <c:v>23.057666609999998</c:v>
                </c:pt>
                <c:pt idx="812">
                  <c:v>23.074501170000001</c:v>
                </c:pt>
                <c:pt idx="813">
                  <c:v>23.091335730000001</c:v>
                </c:pt>
                <c:pt idx="814">
                  <c:v>23.10817028</c:v>
                </c:pt>
                <c:pt idx="815">
                  <c:v>23.141839399999999</c:v>
                </c:pt>
                <c:pt idx="816">
                  <c:v>23.158673960000002</c:v>
                </c:pt>
                <c:pt idx="817">
                  <c:v>23.175508520000001</c:v>
                </c:pt>
                <c:pt idx="818">
                  <c:v>23.192343080000001</c:v>
                </c:pt>
                <c:pt idx="819">
                  <c:v>23.20917764</c:v>
                </c:pt>
                <c:pt idx="820">
                  <c:v>23.2260122</c:v>
                </c:pt>
                <c:pt idx="821">
                  <c:v>23.242846759999999</c:v>
                </c:pt>
                <c:pt idx="822">
                  <c:v>23.276515880000002</c:v>
                </c:pt>
                <c:pt idx="823">
                  <c:v>23.293350440000001</c:v>
                </c:pt>
                <c:pt idx="824">
                  <c:v>23.327019549999999</c:v>
                </c:pt>
                <c:pt idx="825">
                  <c:v>23.360688669999998</c:v>
                </c:pt>
                <c:pt idx="826">
                  <c:v>23.394357790000001</c:v>
                </c:pt>
                <c:pt idx="827">
                  <c:v>23.42802691</c:v>
                </c:pt>
                <c:pt idx="828">
                  <c:v>23.478530589999998</c:v>
                </c:pt>
                <c:pt idx="829">
                  <c:v>23.512199710000001</c:v>
                </c:pt>
                <c:pt idx="830">
                  <c:v>23.545868819999999</c:v>
                </c:pt>
                <c:pt idx="831">
                  <c:v>23.579537940000002</c:v>
                </c:pt>
                <c:pt idx="832">
                  <c:v>23.613207060000001</c:v>
                </c:pt>
                <c:pt idx="833">
                  <c:v>23.663710739999999</c:v>
                </c:pt>
                <c:pt idx="834">
                  <c:v>23.697379860000002</c:v>
                </c:pt>
                <c:pt idx="835">
                  <c:v>23.731048980000001</c:v>
                </c:pt>
                <c:pt idx="836">
                  <c:v>23.7647181</c:v>
                </c:pt>
                <c:pt idx="837">
                  <c:v>23.798387210000001</c:v>
                </c:pt>
                <c:pt idx="838">
                  <c:v>23.84889089</c:v>
                </c:pt>
                <c:pt idx="839">
                  <c:v>23.882560009999999</c:v>
                </c:pt>
                <c:pt idx="840">
                  <c:v>23.916229130000001</c:v>
                </c:pt>
                <c:pt idx="841">
                  <c:v>23.94989825</c:v>
                </c:pt>
                <c:pt idx="842">
                  <c:v>24.000401920000002</c:v>
                </c:pt>
                <c:pt idx="843">
                  <c:v>24.034071040000001</c:v>
                </c:pt>
                <c:pt idx="844">
                  <c:v>24.06774016</c:v>
                </c:pt>
                <c:pt idx="845">
                  <c:v>24.101409279999999</c:v>
                </c:pt>
                <c:pt idx="846">
                  <c:v>24.135078400000001</c:v>
                </c:pt>
                <c:pt idx="847">
                  <c:v>24.18558208</c:v>
                </c:pt>
                <c:pt idx="848">
                  <c:v>24.219251190000001</c:v>
                </c:pt>
                <c:pt idx="849">
                  <c:v>24.25292031</c:v>
                </c:pt>
                <c:pt idx="850">
                  <c:v>24.286589429999999</c:v>
                </c:pt>
                <c:pt idx="851">
                  <c:v>24.320258549999998</c:v>
                </c:pt>
                <c:pt idx="852">
                  <c:v>24.37076223</c:v>
                </c:pt>
                <c:pt idx="853">
                  <c:v>24.404431349999999</c:v>
                </c:pt>
                <c:pt idx="854">
                  <c:v>24.438100460000001</c:v>
                </c:pt>
                <c:pt idx="855">
                  <c:v>24.47176958</c:v>
                </c:pt>
                <c:pt idx="856">
                  <c:v>24.505438699999999</c:v>
                </c:pt>
                <c:pt idx="857">
                  <c:v>24.555942380000001</c:v>
                </c:pt>
                <c:pt idx="858">
                  <c:v>24.5896115</c:v>
                </c:pt>
                <c:pt idx="859">
                  <c:v>24.623280619999999</c:v>
                </c:pt>
                <c:pt idx="860">
                  <c:v>24.656949730000001</c:v>
                </c:pt>
                <c:pt idx="861">
                  <c:v>24.69061885</c:v>
                </c:pt>
                <c:pt idx="862">
                  <c:v>24.741122529999998</c:v>
                </c:pt>
                <c:pt idx="863">
                  <c:v>24.774791650000001</c:v>
                </c:pt>
                <c:pt idx="864">
                  <c:v>24.80846077</c:v>
                </c:pt>
                <c:pt idx="865">
                  <c:v>24.842129889999999</c:v>
                </c:pt>
                <c:pt idx="866">
                  <c:v>24.875799000000001</c:v>
                </c:pt>
                <c:pt idx="867">
                  <c:v>24.926302679999999</c:v>
                </c:pt>
                <c:pt idx="868">
                  <c:v>24.959971800000002</c:v>
                </c:pt>
                <c:pt idx="869">
                  <c:v>24.993640920000001</c:v>
                </c:pt>
                <c:pt idx="870">
                  <c:v>25.02731004</c:v>
                </c:pt>
                <c:pt idx="871">
                  <c:v>25.060979159999999</c:v>
                </c:pt>
                <c:pt idx="872">
                  <c:v>25.11148283</c:v>
                </c:pt>
                <c:pt idx="873">
                  <c:v>25.145151949999999</c:v>
                </c:pt>
                <c:pt idx="874">
                  <c:v>25.178821070000001</c:v>
                </c:pt>
                <c:pt idx="875">
                  <c:v>25.21249019</c:v>
                </c:pt>
                <c:pt idx="876">
                  <c:v>25.262993869999999</c:v>
                </c:pt>
                <c:pt idx="877">
                  <c:v>25.296662990000002</c:v>
                </c:pt>
                <c:pt idx="878">
                  <c:v>25.3303321</c:v>
                </c:pt>
                <c:pt idx="879">
                  <c:v>25.364001219999999</c:v>
                </c:pt>
                <c:pt idx="880">
                  <c:v>25.397670340000001</c:v>
                </c:pt>
                <c:pt idx="881">
                  <c:v>25.44817402</c:v>
                </c:pt>
                <c:pt idx="882">
                  <c:v>25.481843139999999</c:v>
                </c:pt>
                <c:pt idx="883">
                  <c:v>25.515512260000001</c:v>
                </c:pt>
                <c:pt idx="884">
                  <c:v>25.549181369999999</c:v>
                </c:pt>
                <c:pt idx="885">
                  <c:v>25.566015929999999</c:v>
                </c:pt>
                <c:pt idx="886">
                  <c:v>25.582850489999998</c:v>
                </c:pt>
                <c:pt idx="887">
                  <c:v>25.63335417</c:v>
                </c:pt>
                <c:pt idx="888">
                  <c:v>25.667023289999999</c:v>
                </c:pt>
                <c:pt idx="889">
                  <c:v>25.700692409999998</c:v>
                </c:pt>
                <c:pt idx="890">
                  <c:v>25.734361530000001</c:v>
                </c:pt>
                <c:pt idx="891">
                  <c:v>25.768030639999999</c:v>
                </c:pt>
                <c:pt idx="892">
                  <c:v>25.818534320000001</c:v>
                </c:pt>
                <c:pt idx="893">
                  <c:v>25.85220344</c:v>
                </c:pt>
                <c:pt idx="894">
                  <c:v>25.885872559999999</c:v>
                </c:pt>
                <c:pt idx="895">
                  <c:v>25.919541679999998</c:v>
                </c:pt>
                <c:pt idx="896">
                  <c:v>25.953210800000001</c:v>
                </c:pt>
                <c:pt idx="897">
                  <c:v>26.003714469999998</c:v>
                </c:pt>
                <c:pt idx="898">
                  <c:v>26.037383590000001</c:v>
                </c:pt>
                <c:pt idx="899">
                  <c:v>26.07105271</c:v>
                </c:pt>
                <c:pt idx="900">
                  <c:v>26.104721829999999</c:v>
                </c:pt>
                <c:pt idx="901">
                  <c:v>26.138390950000002</c:v>
                </c:pt>
                <c:pt idx="902">
                  <c:v>26.18889463</c:v>
                </c:pt>
                <c:pt idx="903">
                  <c:v>26.222563739999998</c:v>
                </c:pt>
                <c:pt idx="904">
                  <c:v>26.256232860000001</c:v>
                </c:pt>
                <c:pt idx="905">
                  <c:v>26.28990198</c:v>
                </c:pt>
                <c:pt idx="906">
                  <c:v>26.340405659999998</c:v>
                </c:pt>
                <c:pt idx="907">
                  <c:v>26.374074780000001</c:v>
                </c:pt>
                <c:pt idx="908">
                  <c:v>26.4077439</c:v>
                </c:pt>
                <c:pt idx="909">
                  <c:v>26.441413010000002</c:v>
                </c:pt>
                <c:pt idx="910">
                  <c:v>26.475082130000001</c:v>
                </c:pt>
                <c:pt idx="911">
                  <c:v>26.525585809999999</c:v>
                </c:pt>
                <c:pt idx="912">
                  <c:v>26.559254930000002</c:v>
                </c:pt>
                <c:pt idx="913">
                  <c:v>26.592924050000001</c:v>
                </c:pt>
                <c:pt idx="914">
                  <c:v>26.62659317</c:v>
                </c:pt>
                <c:pt idx="915">
                  <c:v>26.660262280000001</c:v>
                </c:pt>
                <c:pt idx="916">
                  <c:v>26.71076596</c:v>
                </c:pt>
                <c:pt idx="917">
                  <c:v>26.744435079999999</c:v>
                </c:pt>
                <c:pt idx="918">
                  <c:v>26.778104200000001</c:v>
                </c:pt>
                <c:pt idx="919">
                  <c:v>26.81177332</c:v>
                </c:pt>
                <c:pt idx="920">
                  <c:v>26.845442439999999</c:v>
                </c:pt>
                <c:pt idx="921">
                  <c:v>26.895946110000001</c:v>
                </c:pt>
                <c:pt idx="922">
                  <c:v>26.92961523</c:v>
                </c:pt>
                <c:pt idx="923">
                  <c:v>26.963284349999999</c:v>
                </c:pt>
                <c:pt idx="924">
                  <c:v>26.996953470000001</c:v>
                </c:pt>
                <c:pt idx="925">
                  <c:v>27.03062259</c:v>
                </c:pt>
                <c:pt idx="926">
                  <c:v>27.081126260000001</c:v>
                </c:pt>
                <c:pt idx="927">
                  <c:v>27.11479538</c:v>
                </c:pt>
                <c:pt idx="928">
                  <c:v>27.148464499999999</c:v>
                </c:pt>
                <c:pt idx="929">
                  <c:v>27.182133619999998</c:v>
                </c:pt>
                <c:pt idx="930">
                  <c:v>27.215802740000001</c:v>
                </c:pt>
                <c:pt idx="931">
                  <c:v>27.266306419999999</c:v>
                </c:pt>
                <c:pt idx="932">
                  <c:v>27.299975530000001</c:v>
                </c:pt>
                <c:pt idx="933">
                  <c:v>27.33364465</c:v>
                </c:pt>
                <c:pt idx="934">
                  <c:v>27.367313769999999</c:v>
                </c:pt>
                <c:pt idx="935">
                  <c:v>27.400982890000002</c:v>
                </c:pt>
                <c:pt idx="936">
                  <c:v>27.45148657</c:v>
                </c:pt>
                <c:pt idx="937">
                  <c:v>27.485155689999999</c:v>
                </c:pt>
                <c:pt idx="938">
                  <c:v>27.518824800000001</c:v>
                </c:pt>
                <c:pt idx="939">
                  <c:v>27.55249392</c:v>
                </c:pt>
                <c:pt idx="940">
                  <c:v>27.602997599999998</c:v>
                </c:pt>
                <c:pt idx="941">
                  <c:v>27.636666720000001</c:v>
                </c:pt>
                <c:pt idx="942">
                  <c:v>27.67033584</c:v>
                </c:pt>
                <c:pt idx="943">
                  <c:v>27.704004959999999</c:v>
                </c:pt>
                <c:pt idx="944">
                  <c:v>27.737674070000001</c:v>
                </c:pt>
                <c:pt idx="945">
                  <c:v>27.788177749999999</c:v>
                </c:pt>
                <c:pt idx="946">
                  <c:v>27.821846870000002</c:v>
                </c:pt>
                <c:pt idx="947">
                  <c:v>27.855515990000001</c:v>
                </c:pt>
                <c:pt idx="948">
                  <c:v>27.88918511</c:v>
                </c:pt>
                <c:pt idx="949">
                  <c:v>27.922854229999999</c:v>
                </c:pt>
                <c:pt idx="950">
                  <c:v>27.9733579</c:v>
                </c:pt>
                <c:pt idx="951">
                  <c:v>28.007027019999999</c:v>
                </c:pt>
                <c:pt idx="952">
                  <c:v>28.040696140000001</c:v>
                </c:pt>
                <c:pt idx="953">
                  <c:v>28.07436526</c:v>
                </c:pt>
                <c:pt idx="954">
                  <c:v>28.108034379999999</c:v>
                </c:pt>
                <c:pt idx="955">
                  <c:v>28.158538060000001</c:v>
                </c:pt>
                <c:pt idx="956">
                  <c:v>28.19220717</c:v>
                </c:pt>
                <c:pt idx="957">
                  <c:v>28.225876289999999</c:v>
                </c:pt>
                <c:pt idx="958">
                  <c:v>28.259545410000001</c:v>
                </c:pt>
                <c:pt idx="959">
                  <c:v>28.29321453</c:v>
                </c:pt>
                <c:pt idx="960">
                  <c:v>28.343718209999999</c:v>
                </c:pt>
                <c:pt idx="961">
                  <c:v>28.377387330000001</c:v>
                </c:pt>
                <c:pt idx="962">
                  <c:v>28.411056439999999</c:v>
                </c:pt>
                <c:pt idx="963">
                  <c:v>28.444725559999998</c:v>
                </c:pt>
                <c:pt idx="964">
                  <c:v>28.478394680000001</c:v>
                </c:pt>
                <c:pt idx="965">
                  <c:v>28.528898359999999</c:v>
                </c:pt>
                <c:pt idx="966">
                  <c:v>28.562567479999998</c:v>
                </c:pt>
                <c:pt idx="967">
                  <c:v>28.596236600000001</c:v>
                </c:pt>
                <c:pt idx="968">
                  <c:v>28.629905709999999</c:v>
                </c:pt>
                <c:pt idx="969">
                  <c:v>28.680409390000001</c:v>
                </c:pt>
                <c:pt idx="970">
                  <c:v>28.71407851</c:v>
                </c:pt>
                <c:pt idx="971">
                  <c:v>28.747747629999999</c:v>
                </c:pt>
              </c:numCache>
            </c:numRef>
          </c:xVal>
          <c:yVal>
            <c:numRef>
              <c:f>'[Thesis - GPC data.xlsx]1.18 - 1.22 dRI'!$B$3:$B$1044</c:f>
              <c:numCache>
                <c:formatCode>0.00</c:formatCode>
                <c:ptCount val="1042"/>
                <c:pt idx="0">
                  <c:v>-9.4699999999999998E-5</c:v>
                </c:pt>
                <c:pt idx="1">
                  <c:v>-1.8072300000000001E-4</c:v>
                </c:pt>
                <c:pt idx="2">
                  <c:v>-2.5927399999999998E-4</c:v>
                </c:pt>
                <c:pt idx="3">
                  <c:v>-2.9846700000000001E-4</c:v>
                </c:pt>
                <c:pt idx="4">
                  <c:v>-2.9098900000000002E-4</c:v>
                </c:pt>
                <c:pt idx="5">
                  <c:v>-2.5229300000000001E-4</c:v>
                </c:pt>
                <c:pt idx="6">
                  <c:v>-1.74186E-4</c:v>
                </c:pt>
                <c:pt idx="7">
                  <c:v>-1.21834E-4</c:v>
                </c:pt>
                <c:pt idx="8">
                  <c:v>-7.4900000000000005E-5</c:v>
                </c:pt>
                <c:pt idx="9">
                  <c:v>-3.68E-5</c:v>
                </c:pt>
                <c:pt idx="10">
                  <c:v>-6.72E-6</c:v>
                </c:pt>
                <c:pt idx="11">
                  <c:v>1.9599999999999999E-5</c:v>
                </c:pt>
                <c:pt idx="12">
                  <c:v>3.2299999999999999E-5</c:v>
                </c:pt>
                <c:pt idx="13">
                  <c:v>5.6799999999999998E-5</c:v>
                </c:pt>
                <c:pt idx="14">
                  <c:v>7.8100000000000001E-5</c:v>
                </c:pt>
                <c:pt idx="15">
                  <c:v>9.59E-5</c:v>
                </c:pt>
                <c:pt idx="16">
                  <c:v>1.10733E-4</c:v>
                </c:pt>
                <c:pt idx="17">
                  <c:v>1.23509E-4</c:v>
                </c:pt>
                <c:pt idx="18">
                  <c:v>1.20184E-4</c:v>
                </c:pt>
                <c:pt idx="19">
                  <c:v>1.0511899999999999E-4</c:v>
                </c:pt>
                <c:pt idx="20">
                  <c:v>7.9300000000000003E-5</c:v>
                </c:pt>
                <c:pt idx="21">
                  <c:v>3.0199999999999999E-5</c:v>
                </c:pt>
                <c:pt idx="22">
                  <c:v>1.52E-5</c:v>
                </c:pt>
                <c:pt idx="23">
                  <c:v>2.8899999999999999E-6</c:v>
                </c:pt>
                <c:pt idx="24">
                  <c:v>-9.4299999999999995E-6</c:v>
                </c:pt>
                <c:pt idx="25">
                  <c:v>-3.4999999999999999E-6</c:v>
                </c:pt>
                <c:pt idx="26">
                  <c:v>1.6099999999999998E-5</c:v>
                </c:pt>
                <c:pt idx="27">
                  <c:v>4.9799999999999998E-5</c:v>
                </c:pt>
                <c:pt idx="28">
                  <c:v>6.2899999999999997E-5</c:v>
                </c:pt>
                <c:pt idx="29">
                  <c:v>6.58E-5</c:v>
                </c:pt>
                <c:pt idx="30">
                  <c:v>6.4300000000000004E-5</c:v>
                </c:pt>
                <c:pt idx="31">
                  <c:v>6.7100000000000005E-5</c:v>
                </c:pt>
                <c:pt idx="32">
                  <c:v>8.3800000000000004E-5</c:v>
                </c:pt>
                <c:pt idx="33">
                  <c:v>9.2200000000000005E-5</c:v>
                </c:pt>
                <c:pt idx="34">
                  <c:v>8.9499999999999994E-5</c:v>
                </c:pt>
                <c:pt idx="35">
                  <c:v>7.6799999999999997E-5</c:v>
                </c:pt>
                <c:pt idx="36">
                  <c:v>6.2000000000000003E-5</c:v>
                </c:pt>
                <c:pt idx="37">
                  <c:v>5.1100000000000002E-5</c:v>
                </c:pt>
                <c:pt idx="38">
                  <c:v>5.3900000000000002E-5</c:v>
                </c:pt>
                <c:pt idx="39">
                  <c:v>6.2700000000000006E-5</c:v>
                </c:pt>
                <c:pt idx="40">
                  <c:v>7.3700000000000002E-5</c:v>
                </c:pt>
                <c:pt idx="41">
                  <c:v>8.2299999999999995E-5</c:v>
                </c:pt>
                <c:pt idx="42">
                  <c:v>8.5900000000000001E-5</c:v>
                </c:pt>
                <c:pt idx="43">
                  <c:v>8.6399999999999999E-5</c:v>
                </c:pt>
                <c:pt idx="44">
                  <c:v>8.9400000000000005E-5</c:v>
                </c:pt>
                <c:pt idx="45">
                  <c:v>9.3599999999999998E-5</c:v>
                </c:pt>
                <c:pt idx="46">
                  <c:v>9.5199999999999997E-5</c:v>
                </c:pt>
                <c:pt idx="47">
                  <c:v>9.4199999999999999E-5</c:v>
                </c:pt>
                <c:pt idx="48">
                  <c:v>9.87E-5</c:v>
                </c:pt>
                <c:pt idx="49">
                  <c:v>1.09456E-4</c:v>
                </c:pt>
                <c:pt idx="50">
                  <c:v>1.20825E-4</c:v>
                </c:pt>
                <c:pt idx="51">
                  <c:v>1.2459E-4</c:v>
                </c:pt>
                <c:pt idx="52">
                  <c:v>1.1689899999999999E-4</c:v>
                </c:pt>
                <c:pt idx="53">
                  <c:v>1.05246E-4</c:v>
                </c:pt>
                <c:pt idx="54">
                  <c:v>9.3499999999999996E-5</c:v>
                </c:pt>
                <c:pt idx="55">
                  <c:v>8.4099999999999998E-5</c:v>
                </c:pt>
                <c:pt idx="56">
                  <c:v>7.6500000000000003E-5</c:v>
                </c:pt>
                <c:pt idx="57">
                  <c:v>7.5300000000000001E-5</c:v>
                </c:pt>
                <c:pt idx="58">
                  <c:v>7.6299999999999998E-5</c:v>
                </c:pt>
                <c:pt idx="59">
                  <c:v>7.7899999999999996E-5</c:v>
                </c:pt>
                <c:pt idx="60">
                  <c:v>7.8399999999999995E-5</c:v>
                </c:pt>
                <c:pt idx="61">
                  <c:v>7.5900000000000002E-5</c:v>
                </c:pt>
                <c:pt idx="62">
                  <c:v>7.7000000000000001E-5</c:v>
                </c:pt>
                <c:pt idx="63">
                  <c:v>8.5699999999999996E-5</c:v>
                </c:pt>
                <c:pt idx="64">
                  <c:v>9.9300000000000001E-5</c:v>
                </c:pt>
                <c:pt idx="65">
                  <c:v>1.08337E-4</c:v>
                </c:pt>
                <c:pt idx="66">
                  <c:v>1.00206E-4</c:v>
                </c:pt>
                <c:pt idx="67">
                  <c:v>8.7700000000000004E-5</c:v>
                </c:pt>
                <c:pt idx="68">
                  <c:v>8.0699999999999996E-5</c:v>
                </c:pt>
                <c:pt idx="69">
                  <c:v>8.2799999999999993E-5</c:v>
                </c:pt>
                <c:pt idx="70">
                  <c:v>8.9699999999999998E-5</c:v>
                </c:pt>
                <c:pt idx="71">
                  <c:v>9.3399999999999993E-5</c:v>
                </c:pt>
                <c:pt idx="72">
                  <c:v>8.8200000000000003E-5</c:v>
                </c:pt>
                <c:pt idx="73">
                  <c:v>8.3599999999999999E-5</c:v>
                </c:pt>
                <c:pt idx="74">
                  <c:v>8.6799999999999996E-5</c:v>
                </c:pt>
                <c:pt idx="75">
                  <c:v>9.9099999999999996E-5</c:v>
                </c:pt>
                <c:pt idx="76">
                  <c:v>1.21185E-4</c:v>
                </c:pt>
                <c:pt idx="77">
                  <c:v>1.2540399999999999E-4</c:v>
                </c:pt>
                <c:pt idx="78">
                  <c:v>1.15497E-4</c:v>
                </c:pt>
                <c:pt idx="79">
                  <c:v>9.48E-5</c:v>
                </c:pt>
                <c:pt idx="80">
                  <c:v>7.2700000000000005E-5</c:v>
                </c:pt>
                <c:pt idx="81">
                  <c:v>5.5999999999999999E-5</c:v>
                </c:pt>
                <c:pt idx="82">
                  <c:v>6.0399999999999998E-5</c:v>
                </c:pt>
                <c:pt idx="83">
                  <c:v>7.3999999999999996E-5</c:v>
                </c:pt>
                <c:pt idx="84">
                  <c:v>9.0600000000000007E-5</c:v>
                </c:pt>
                <c:pt idx="85">
                  <c:v>1.08449E-4</c:v>
                </c:pt>
                <c:pt idx="86">
                  <c:v>1.1035999999999999E-4</c:v>
                </c:pt>
                <c:pt idx="87">
                  <c:v>1.03391E-4</c:v>
                </c:pt>
                <c:pt idx="88">
                  <c:v>9.1399999999999999E-5</c:v>
                </c:pt>
                <c:pt idx="89">
                  <c:v>8.1600000000000005E-5</c:v>
                </c:pt>
                <c:pt idx="90">
                  <c:v>7.8200000000000003E-5</c:v>
                </c:pt>
                <c:pt idx="91">
                  <c:v>7.7600000000000002E-5</c:v>
                </c:pt>
                <c:pt idx="92">
                  <c:v>7.2700000000000005E-5</c:v>
                </c:pt>
                <c:pt idx="93">
                  <c:v>6.5300000000000002E-5</c:v>
                </c:pt>
                <c:pt idx="94">
                  <c:v>6.1099999999999994E-5</c:v>
                </c:pt>
                <c:pt idx="95">
                  <c:v>6.7000000000000002E-5</c:v>
                </c:pt>
                <c:pt idx="96">
                  <c:v>7.6899999999999999E-5</c:v>
                </c:pt>
                <c:pt idx="97">
                  <c:v>8.8900000000000006E-5</c:v>
                </c:pt>
                <c:pt idx="98">
                  <c:v>1.00685E-4</c:v>
                </c:pt>
                <c:pt idx="99">
                  <c:v>1.0802399999999999E-4</c:v>
                </c:pt>
                <c:pt idx="100">
                  <c:v>1.0433900000000001E-4</c:v>
                </c:pt>
                <c:pt idx="101">
                  <c:v>9.6600000000000003E-5</c:v>
                </c:pt>
                <c:pt idx="102">
                  <c:v>9.1700000000000006E-5</c:v>
                </c:pt>
                <c:pt idx="103">
                  <c:v>9.1700000000000006E-5</c:v>
                </c:pt>
                <c:pt idx="104">
                  <c:v>9.4900000000000003E-5</c:v>
                </c:pt>
                <c:pt idx="105">
                  <c:v>1.01539E-4</c:v>
                </c:pt>
                <c:pt idx="106">
                  <c:v>1.05084E-4</c:v>
                </c:pt>
                <c:pt idx="107">
                  <c:v>1.0543E-4</c:v>
                </c:pt>
                <c:pt idx="108">
                  <c:v>1.0136000000000001E-4</c:v>
                </c:pt>
                <c:pt idx="109">
                  <c:v>9.4699999999999998E-5</c:v>
                </c:pt>
                <c:pt idx="110">
                  <c:v>8.6700000000000007E-5</c:v>
                </c:pt>
                <c:pt idx="111">
                  <c:v>8.2899999999999996E-5</c:v>
                </c:pt>
                <c:pt idx="112">
                  <c:v>7.7000000000000001E-5</c:v>
                </c:pt>
                <c:pt idx="113">
                  <c:v>6.8700000000000003E-5</c:v>
                </c:pt>
                <c:pt idx="114">
                  <c:v>5.8E-5</c:v>
                </c:pt>
                <c:pt idx="115">
                  <c:v>5.2800000000000003E-5</c:v>
                </c:pt>
                <c:pt idx="116">
                  <c:v>4.6600000000000001E-5</c:v>
                </c:pt>
                <c:pt idx="117">
                  <c:v>3.82E-5</c:v>
                </c:pt>
                <c:pt idx="118">
                  <c:v>3.01E-5</c:v>
                </c:pt>
                <c:pt idx="119">
                  <c:v>2.9200000000000002E-5</c:v>
                </c:pt>
                <c:pt idx="120">
                  <c:v>4.1300000000000001E-5</c:v>
                </c:pt>
                <c:pt idx="121">
                  <c:v>6.1099999999999994E-5</c:v>
                </c:pt>
                <c:pt idx="122">
                  <c:v>8.0500000000000005E-5</c:v>
                </c:pt>
                <c:pt idx="123">
                  <c:v>9.09E-5</c:v>
                </c:pt>
                <c:pt idx="124">
                  <c:v>8.0599999999999994E-5</c:v>
                </c:pt>
                <c:pt idx="125">
                  <c:v>6.4200000000000002E-5</c:v>
                </c:pt>
                <c:pt idx="126">
                  <c:v>5.2899999999999998E-5</c:v>
                </c:pt>
                <c:pt idx="127">
                  <c:v>5.24E-5</c:v>
                </c:pt>
                <c:pt idx="128">
                  <c:v>5.9599999999999999E-5</c:v>
                </c:pt>
                <c:pt idx="129">
                  <c:v>7.2700000000000005E-5</c:v>
                </c:pt>
                <c:pt idx="130">
                  <c:v>8.1500000000000002E-5</c:v>
                </c:pt>
                <c:pt idx="131">
                  <c:v>9.1899999999999998E-5</c:v>
                </c:pt>
                <c:pt idx="132">
                  <c:v>1.03556E-4</c:v>
                </c:pt>
                <c:pt idx="133">
                  <c:v>1.14271E-4</c:v>
                </c:pt>
                <c:pt idx="134">
                  <c:v>1.2320300000000001E-4</c:v>
                </c:pt>
                <c:pt idx="135">
                  <c:v>1.2261499999999999E-4</c:v>
                </c:pt>
                <c:pt idx="136">
                  <c:v>1.16612E-4</c:v>
                </c:pt>
                <c:pt idx="137">
                  <c:v>1.05052E-4</c:v>
                </c:pt>
                <c:pt idx="138">
                  <c:v>8.8499999999999996E-5</c:v>
                </c:pt>
                <c:pt idx="139">
                  <c:v>6.2399999999999999E-5</c:v>
                </c:pt>
                <c:pt idx="140">
                  <c:v>5.2200000000000002E-5</c:v>
                </c:pt>
                <c:pt idx="141">
                  <c:v>5.13E-5</c:v>
                </c:pt>
                <c:pt idx="142">
                  <c:v>5.7299999999999997E-5</c:v>
                </c:pt>
                <c:pt idx="143">
                  <c:v>6.5199999999999999E-5</c:v>
                </c:pt>
                <c:pt idx="144">
                  <c:v>7.7100000000000004E-5</c:v>
                </c:pt>
                <c:pt idx="145">
                  <c:v>8.7200000000000005E-5</c:v>
                </c:pt>
                <c:pt idx="146">
                  <c:v>9.8499999999999995E-5</c:v>
                </c:pt>
                <c:pt idx="147">
                  <c:v>1.06526E-4</c:v>
                </c:pt>
                <c:pt idx="148">
                  <c:v>1.0547E-4</c:v>
                </c:pt>
                <c:pt idx="149">
                  <c:v>9.87E-5</c:v>
                </c:pt>
                <c:pt idx="150">
                  <c:v>9.3300000000000005E-5</c:v>
                </c:pt>
                <c:pt idx="151">
                  <c:v>9.2899999999999995E-5</c:v>
                </c:pt>
                <c:pt idx="152">
                  <c:v>9.5600000000000006E-5</c:v>
                </c:pt>
                <c:pt idx="153">
                  <c:v>9.48E-5</c:v>
                </c:pt>
                <c:pt idx="154">
                  <c:v>8.8499999999999996E-5</c:v>
                </c:pt>
                <c:pt idx="155">
                  <c:v>7.9300000000000003E-5</c:v>
                </c:pt>
                <c:pt idx="156">
                  <c:v>6.8200000000000004E-5</c:v>
                </c:pt>
                <c:pt idx="157">
                  <c:v>5.7500000000000002E-5</c:v>
                </c:pt>
                <c:pt idx="158">
                  <c:v>4.9299999999999999E-5</c:v>
                </c:pt>
                <c:pt idx="159">
                  <c:v>5.0000000000000002E-5</c:v>
                </c:pt>
                <c:pt idx="160">
                  <c:v>5.1900000000000001E-5</c:v>
                </c:pt>
                <c:pt idx="161">
                  <c:v>5.3100000000000003E-5</c:v>
                </c:pt>
                <c:pt idx="162">
                  <c:v>5.5099999999999998E-5</c:v>
                </c:pt>
                <c:pt idx="163">
                  <c:v>6.5900000000000003E-5</c:v>
                </c:pt>
                <c:pt idx="164">
                  <c:v>7.7999999999999999E-5</c:v>
                </c:pt>
                <c:pt idx="165">
                  <c:v>8.7299999999999994E-5</c:v>
                </c:pt>
                <c:pt idx="166">
                  <c:v>8.6899999999999998E-5</c:v>
                </c:pt>
                <c:pt idx="167">
                  <c:v>7.5799999999999999E-5</c:v>
                </c:pt>
                <c:pt idx="168">
                  <c:v>5.1999999999999997E-5</c:v>
                </c:pt>
                <c:pt idx="169">
                  <c:v>4.18E-5</c:v>
                </c:pt>
                <c:pt idx="170">
                  <c:v>4.1E-5</c:v>
                </c:pt>
                <c:pt idx="171">
                  <c:v>4.9100000000000001E-5</c:v>
                </c:pt>
                <c:pt idx="172">
                  <c:v>6.0000000000000002E-5</c:v>
                </c:pt>
                <c:pt idx="173">
                  <c:v>6.7399999999999998E-5</c:v>
                </c:pt>
                <c:pt idx="174">
                  <c:v>6.6299999999999999E-5</c:v>
                </c:pt>
                <c:pt idx="175">
                  <c:v>6.58E-5</c:v>
                </c:pt>
                <c:pt idx="176">
                  <c:v>6.9400000000000006E-5</c:v>
                </c:pt>
                <c:pt idx="177">
                  <c:v>8.1100000000000006E-5</c:v>
                </c:pt>
                <c:pt idx="178">
                  <c:v>8.81E-5</c:v>
                </c:pt>
                <c:pt idx="179">
                  <c:v>8.8599999999999999E-5</c:v>
                </c:pt>
                <c:pt idx="180">
                  <c:v>8.1100000000000006E-5</c:v>
                </c:pt>
                <c:pt idx="181">
                  <c:v>6.9999999999999994E-5</c:v>
                </c:pt>
                <c:pt idx="182">
                  <c:v>6.02E-5</c:v>
                </c:pt>
                <c:pt idx="183">
                  <c:v>5.9500000000000003E-5</c:v>
                </c:pt>
                <c:pt idx="184">
                  <c:v>5.7200000000000001E-5</c:v>
                </c:pt>
                <c:pt idx="185">
                  <c:v>4.9599999999999999E-5</c:v>
                </c:pt>
                <c:pt idx="186">
                  <c:v>3.8899999999999997E-5</c:v>
                </c:pt>
                <c:pt idx="187">
                  <c:v>2.8799999999999999E-5</c:v>
                </c:pt>
                <c:pt idx="188">
                  <c:v>2.9099999999999999E-5</c:v>
                </c:pt>
                <c:pt idx="189">
                  <c:v>3.2499999999999997E-5</c:v>
                </c:pt>
                <c:pt idx="190">
                  <c:v>3.4999999999999997E-5</c:v>
                </c:pt>
                <c:pt idx="191">
                  <c:v>3.5599999999999998E-5</c:v>
                </c:pt>
                <c:pt idx="192">
                  <c:v>3.8000000000000002E-5</c:v>
                </c:pt>
                <c:pt idx="193">
                  <c:v>4.3600000000000003E-5</c:v>
                </c:pt>
                <c:pt idx="194">
                  <c:v>4.9299999999999999E-5</c:v>
                </c:pt>
                <c:pt idx="195">
                  <c:v>4.99E-5</c:v>
                </c:pt>
                <c:pt idx="196">
                  <c:v>4.4700000000000002E-5</c:v>
                </c:pt>
                <c:pt idx="197">
                  <c:v>4.0500000000000002E-5</c:v>
                </c:pt>
                <c:pt idx="198">
                  <c:v>5.1900000000000001E-5</c:v>
                </c:pt>
                <c:pt idx="199">
                  <c:v>7.5900000000000002E-5</c:v>
                </c:pt>
                <c:pt idx="200">
                  <c:v>1.06116E-4</c:v>
                </c:pt>
                <c:pt idx="201">
                  <c:v>1.35055E-4</c:v>
                </c:pt>
                <c:pt idx="202">
                  <c:v>1.6427799999999999E-4</c:v>
                </c:pt>
                <c:pt idx="203">
                  <c:v>1.6838500000000001E-4</c:v>
                </c:pt>
                <c:pt idx="204">
                  <c:v>1.5803400000000001E-4</c:v>
                </c:pt>
                <c:pt idx="205">
                  <c:v>1.3727800000000001E-4</c:v>
                </c:pt>
                <c:pt idx="206">
                  <c:v>1.1527999999999999E-4</c:v>
                </c:pt>
                <c:pt idx="207">
                  <c:v>9.6299999999999996E-5</c:v>
                </c:pt>
                <c:pt idx="208">
                  <c:v>9.4400000000000004E-5</c:v>
                </c:pt>
                <c:pt idx="209">
                  <c:v>9.7999999999999997E-5</c:v>
                </c:pt>
                <c:pt idx="210">
                  <c:v>1.0399300000000001E-4</c:v>
                </c:pt>
                <c:pt idx="211">
                  <c:v>1.05552E-4</c:v>
                </c:pt>
                <c:pt idx="212">
                  <c:v>9.2499999999999999E-5</c:v>
                </c:pt>
                <c:pt idx="213">
                  <c:v>6.9900000000000005E-5</c:v>
                </c:pt>
                <c:pt idx="214">
                  <c:v>4.85E-5</c:v>
                </c:pt>
                <c:pt idx="215">
                  <c:v>3.8699999999999999E-5</c:v>
                </c:pt>
                <c:pt idx="216">
                  <c:v>4.7500000000000003E-5</c:v>
                </c:pt>
                <c:pt idx="217">
                  <c:v>5.9799999999999997E-5</c:v>
                </c:pt>
                <c:pt idx="218">
                  <c:v>6.8100000000000002E-5</c:v>
                </c:pt>
                <c:pt idx="219">
                  <c:v>6.6500000000000004E-5</c:v>
                </c:pt>
                <c:pt idx="220">
                  <c:v>5.1900000000000001E-5</c:v>
                </c:pt>
                <c:pt idx="221">
                  <c:v>1.4E-5</c:v>
                </c:pt>
                <c:pt idx="222">
                  <c:v>-7.1300000000000003E-6</c:v>
                </c:pt>
                <c:pt idx="223">
                  <c:v>-1.22E-5</c:v>
                </c:pt>
                <c:pt idx="224">
                  <c:v>2.6299999999999998E-6</c:v>
                </c:pt>
                <c:pt idx="225">
                  <c:v>1.56E-5</c:v>
                </c:pt>
                <c:pt idx="226">
                  <c:v>3.0300000000000001E-5</c:v>
                </c:pt>
                <c:pt idx="227">
                  <c:v>6.5400000000000004E-5</c:v>
                </c:pt>
                <c:pt idx="228">
                  <c:v>7.0400000000000004E-5</c:v>
                </c:pt>
                <c:pt idx="229">
                  <c:v>6.2199999999999994E-5</c:v>
                </c:pt>
                <c:pt idx="230">
                  <c:v>5.02E-5</c:v>
                </c:pt>
                <c:pt idx="231">
                  <c:v>4.3699999999999998E-5</c:v>
                </c:pt>
                <c:pt idx="232">
                  <c:v>5.24E-5</c:v>
                </c:pt>
                <c:pt idx="233">
                  <c:v>6.3700000000000003E-5</c:v>
                </c:pt>
                <c:pt idx="234">
                  <c:v>6.9099999999999999E-5</c:v>
                </c:pt>
                <c:pt idx="235">
                  <c:v>6.2899999999999997E-5</c:v>
                </c:pt>
                <c:pt idx="236">
                  <c:v>4.7200000000000002E-5</c:v>
                </c:pt>
                <c:pt idx="237">
                  <c:v>2.44E-5</c:v>
                </c:pt>
                <c:pt idx="238">
                  <c:v>2.0000000000000002E-5</c:v>
                </c:pt>
                <c:pt idx="239">
                  <c:v>2.4000000000000001E-5</c:v>
                </c:pt>
                <c:pt idx="240">
                  <c:v>3.01E-5</c:v>
                </c:pt>
                <c:pt idx="241">
                  <c:v>3.3699999999999999E-5</c:v>
                </c:pt>
                <c:pt idx="242">
                  <c:v>3.4199999999999998E-5</c:v>
                </c:pt>
                <c:pt idx="243">
                  <c:v>3.9100000000000002E-5</c:v>
                </c:pt>
                <c:pt idx="244">
                  <c:v>5.1600000000000001E-5</c:v>
                </c:pt>
                <c:pt idx="245">
                  <c:v>7.0400000000000004E-5</c:v>
                </c:pt>
                <c:pt idx="246">
                  <c:v>9.7E-5</c:v>
                </c:pt>
                <c:pt idx="247">
                  <c:v>1.05708E-4</c:v>
                </c:pt>
                <c:pt idx="248">
                  <c:v>1.05598E-4</c:v>
                </c:pt>
                <c:pt idx="249">
                  <c:v>9.8400000000000007E-5</c:v>
                </c:pt>
                <c:pt idx="250">
                  <c:v>8.6299999999999997E-5</c:v>
                </c:pt>
                <c:pt idx="251">
                  <c:v>6.3100000000000002E-5</c:v>
                </c:pt>
                <c:pt idx="252">
                  <c:v>4.5500000000000001E-5</c:v>
                </c:pt>
                <c:pt idx="253">
                  <c:v>2.8E-5</c:v>
                </c:pt>
                <c:pt idx="254">
                  <c:v>1.4100000000000001E-5</c:v>
                </c:pt>
                <c:pt idx="255">
                  <c:v>6.8299999999999998E-6</c:v>
                </c:pt>
                <c:pt idx="256">
                  <c:v>6.7299999999999999E-6</c:v>
                </c:pt>
                <c:pt idx="257">
                  <c:v>8.5099999999999998E-6</c:v>
                </c:pt>
                <c:pt idx="258">
                  <c:v>7.2300000000000002E-6</c:v>
                </c:pt>
                <c:pt idx="259">
                  <c:v>2.4600000000000001E-7</c:v>
                </c:pt>
                <c:pt idx="260">
                  <c:v>-1.26E-5</c:v>
                </c:pt>
                <c:pt idx="261">
                  <c:v>-3.5599999999999998E-5</c:v>
                </c:pt>
                <c:pt idx="262">
                  <c:v>-4.6300000000000001E-5</c:v>
                </c:pt>
                <c:pt idx="263">
                  <c:v>-4.8699999999999998E-5</c:v>
                </c:pt>
                <c:pt idx="264">
                  <c:v>-4.0299999999999997E-5</c:v>
                </c:pt>
                <c:pt idx="265">
                  <c:v>-2.0699999999999998E-5</c:v>
                </c:pt>
                <c:pt idx="266">
                  <c:v>2.0100000000000001E-5</c:v>
                </c:pt>
                <c:pt idx="267">
                  <c:v>4.2599999999999999E-5</c:v>
                </c:pt>
                <c:pt idx="268">
                  <c:v>5.3999999999999998E-5</c:v>
                </c:pt>
                <c:pt idx="269">
                  <c:v>5.6799999999999998E-5</c:v>
                </c:pt>
                <c:pt idx="270">
                  <c:v>5.8600000000000001E-5</c:v>
                </c:pt>
                <c:pt idx="271">
                  <c:v>6.8399999999999996E-5</c:v>
                </c:pt>
                <c:pt idx="272">
                  <c:v>7.7100000000000004E-5</c:v>
                </c:pt>
                <c:pt idx="273">
                  <c:v>8.4499999999999994E-5</c:v>
                </c:pt>
                <c:pt idx="274">
                  <c:v>9.0299999999999999E-5</c:v>
                </c:pt>
                <c:pt idx="275">
                  <c:v>9.5199999999999997E-5</c:v>
                </c:pt>
                <c:pt idx="276">
                  <c:v>9.3399999999999993E-5</c:v>
                </c:pt>
                <c:pt idx="277">
                  <c:v>8.6500000000000002E-5</c:v>
                </c:pt>
                <c:pt idx="278">
                  <c:v>7.6500000000000003E-5</c:v>
                </c:pt>
                <c:pt idx="279">
                  <c:v>6.7399999999999998E-5</c:v>
                </c:pt>
                <c:pt idx="280">
                  <c:v>6.0999999999999999E-5</c:v>
                </c:pt>
                <c:pt idx="281">
                  <c:v>6.2000000000000003E-5</c:v>
                </c:pt>
                <c:pt idx="282">
                  <c:v>6.58E-5</c:v>
                </c:pt>
                <c:pt idx="283">
                  <c:v>6.9599999999999998E-5</c:v>
                </c:pt>
                <c:pt idx="284">
                  <c:v>6.9800000000000003E-5</c:v>
                </c:pt>
                <c:pt idx="285">
                  <c:v>5.8300000000000001E-5</c:v>
                </c:pt>
                <c:pt idx="286">
                  <c:v>4.6400000000000003E-5</c:v>
                </c:pt>
                <c:pt idx="287">
                  <c:v>3.6199999999999999E-5</c:v>
                </c:pt>
                <c:pt idx="288">
                  <c:v>2.83E-5</c:v>
                </c:pt>
                <c:pt idx="289">
                  <c:v>2.16E-5</c:v>
                </c:pt>
                <c:pt idx="290">
                  <c:v>1.88E-5</c:v>
                </c:pt>
                <c:pt idx="291">
                  <c:v>2.6800000000000001E-5</c:v>
                </c:pt>
                <c:pt idx="292">
                  <c:v>3.82E-5</c:v>
                </c:pt>
                <c:pt idx="293">
                  <c:v>4.21E-5</c:v>
                </c:pt>
                <c:pt idx="294">
                  <c:v>3.43E-5</c:v>
                </c:pt>
                <c:pt idx="295">
                  <c:v>1.73E-5</c:v>
                </c:pt>
                <c:pt idx="296">
                  <c:v>1.4800000000000001E-5</c:v>
                </c:pt>
                <c:pt idx="297">
                  <c:v>1.45E-5</c:v>
                </c:pt>
                <c:pt idx="298">
                  <c:v>1.6200000000000001E-5</c:v>
                </c:pt>
                <c:pt idx="299">
                  <c:v>1.9599999999999999E-5</c:v>
                </c:pt>
                <c:pt idx="300">
                  <c:v>3.1600000000000002E-5</c:v>
                </c:pt>
                <c:pt idx="301">
                  <c:v>5.13E-5</c:v>
                </c:pt>
                <c:pt idx="302">
                  <c:v>8.6600000000000004E-5</c:v>
                </c:pt>
                <c:pt idx="303">
                  <c:v>1.00917E-4</c:v>
                </c:pt>
                <c:pt idx="304">
                  <c:v>1.01712E-4</c:v>
                </c:pt>
                <c:pt idx="305">
                  <c:v>9.3399999999999993E-5</c:v>
                </c:pt>
                <c:pt idx="306">
                  <c:v>7.9800000000000002E-5</c:v>
                </c:pt>
                <c:pt idx="307">
                  <c:v>7.4599999999999997E-5</c:v>
                </c:pt>
                <c:pt idx="308">
                  <c:v>7.2000000000000002E-5</c:v>
                </c:pt>
                <c:pt idx="309">
                  <c:v>7.2399999999999998E-5</c:v>
                </c:pt>
                <c:pt idx="310">
                  <c:v>7.5500000000000006E-5</c:v>
                </c:pt>
                <c:pt idx="311">
                  <c:v>7.8200000000000003E-5</c:v>
                </c:pt>
                <c:pt idx="312">
                  <c:v>7.5500000000000006E-5</c:v>
                </c:pt>
                <c:pt idx="313">
                  <c:v>7.3999999999999996E-5</c:v>
                </c:pt>
                <c:pt idx="314">
                  <c:v>8.1699999999999994E-5</c:v>
                </c:pt>
                <c:pt idx="315">
                  <c:v>1.01396E-4</c:v>
                </c:pt>
                <c:pt idx="316">
                  <c:v>1.4191599999999999E-4</c:v>
                </c:pt>
                <c:pt idx="317">
                  <c:v>1.6547099999999999E-4</c:v>
                </c:pt>
                <c:pt idx="318">
                  <c:v>1.8381100000000001E-4</c:v>
                </c:pt>
                <c:pt idx="319">
                  <c:v>2.00764E-4</c:v>
                </c:pt>
                <c:pt idx="320">
                  <c:v>2.2118699999999999E-4</c:v>
                </c:pt>
                <c:pt idx="321">
                  <c:v>2.6598099999999999E-4</c:v>
                </c:pt>
                <c:pt idx="322">
                  <c:v>3.0892799999999998E-4</c:v>
                </c:pt>
                <c:pt idx="323">
                  <c:v>3.6372599999999998E-4</c:v>
                </c:pt>
                <c:pt idx="324">
                  <c:v>4.2969699999999999E-4</c:v>
                </c:pt>
                <c:pt idx="325">
                  <c:v>5.0542199999999995E-4</c:v>
                </c:pt>
                <c:pt idx="326">
                  <c:v>6.3561900000000003E-4</c:v>
                </c:pt>
                <c:pt idx="327">
                  <c:v>7.3437000000000003E-4</c:v>
                </c:pt>
                <c:pt idx="328">
                  <c:v>8.4445099999999997E-4</c:v>
                </c:pt>
                <c:pt idx="329">
                  <c:v>9.6580099999999996E-4</c:v>
                </c:pt>
                <c:pt idx="330">
                  <c:v>1.095286E-3</c:v>
                </c:pt>
                <c:pt idx="331">
                  <c:v>1.2992780000000001E-3</c:v>
                </c:pt>
                <c:pt idx="332">
                  <c:v>1.4475169999999999E-3</c:v>
                </c:pt>
                <c:pt idx="333">
                  <c:v>1.615935E-3</c:v>
                </c:pt>
                <c:pt idx="334">
                  <c:v>1.810524E-3</c:v>
                </c:pt>
                <c:pt idx="335">
                  <c:v>2.0315139999999999E-3</c:v>
                </c:pt>
                <c:pt idx="336">
                  <c:v>2.410251E-3</c:v>
                </c:pt>
                <c:pt idx="337">
                  <c:v>2.6987230000000001E-3</c:v>
                </c:pt>
                <c:pt idx="338">
                  <c:v>3.024966E-3</c:v>
                </c:pt>
                <c:pt idx="339">
                  <c:v>3.3990539999999999E-3</c:v>
                </c:pt>
                <c:pt idx="340">
                  <c:v>4.067551E-3</c:v>
                </c:pt>
                <c:pt idx="341">
                  <c:v>4.5892249999999997E-3</c:v>
                </c:pt>
                <c:pt idx="342">
                  <c:v>5.175359E-3</c:v>
                </c:pt>
                <c:pt idx="343">
                  <c:v>5.8392219999999998E-3</c:v>
                </c:pt>
                <c:pt idx="344">
                  <c:v>6.6040350000000003E-3</c:v>
                </c:pt>
                <c:pt idx="345">
                  <c:v>7.9950999999999998E-3</c:v>
                </c:pt>
                <c:pt idx="346">
                  <c:v>9.1147420000000003E-3</c:v>
                </c:pt>
                <c:pt idx="347">
                  <c:v>1.0405612E-2</c:v>
                </c:pt>
                <c:pt idx="348">
                  <c:v>1.1877700999999999E-2</c:v>
                </c:pt>
                <c:pt idx="349">
                  <c:v>1.3539078E-2</c:v>
                </c:pt>
                <c:pt idx="350">
                  <c:v>1.5398274999999999E-2</c:v>
                </c:pt>
                <c:pt idx="351">
                  <c:v>1.6404472999999999E-2</c:v>
                </c:pt>
                <c:pt idx="352">
                  <c:v>1.8572268999999999E-2</c:v>
                </c:pt>
                <c:pt idx="353">
                  <c:v>2.0945103E-2</c:v>
                </c:pt>
                <c:pt idx="354">
                  <c:v>2.3514407000000001E-2</c:v>
                </c:pt>
                <c:pt idx="355">
                  <c:v>2.6263796999999998E-2</c:v>
                </c:pt>
                <c:pt idx="356">
                  <c:v>2.9165606E-2</c:v>
                </c:pt>
                <c:pt idx="357">
                  <c:v>3.0661553000000001E-2</c:v>
                </c:pt>
                <c:pt idx="358">
                  <c:v>3.3714977E-2</c:v>
                </c:pt>
                <c:pt idx="359">
                  <c:v>3.6812985999999999E-2</c:v>
                </c:pt>
                <c:pt idx="360">
                  <c:v>3.8366114E-2</c:v>
                </c:pt>
                <c:pt idx="361">
                  <c:v>3.9916080999999999E-2</c:v>
                </c:pt>
                <c:pt idx="362">
                  <c:v>4.1458776000000003E-2</c:v>
                </c:pt>
                <c:pt idx="363">
                  <c:v>4.2990253999999999E-2</c:v>
                </c:pt>
                <c:pt idx="364">
                  <c:v>4.4506759E-2</c:v>
                </c:pt>
                <c:pt idx="365">
                  <c:v>4.6004828999999997E-2</c:v>
                </c:pt>
                <c:pt idx="366">
                  <c:v>4.748144E-2</c:v>
                </c:pt>
                <c:pt idx="367">
                  <c:v>4.8934099000000002E-2</c:v>
                </c:pt>
                <c:pt idx="368">
                  <c:v>5.0360848999999999E-2</c:v>
                </c:pt>
                <c:pt idx="369">
                  <c:v>5.1760179000000003E-2</c:v>
                </c:pt>
                <c:pt idx="370">
                  <c:v>5.3130881999999997E-2</c:v>
                </c:pt>
                <c:pt idx="371">
                  <c:v>5.4471918000000001E-2</c:v>
                </c:pt>
                <c:pt idx="372">
                  <c:v>5.5782356999999998E-2</c:v>
                </c:pt>
                <c:pt idx="373">
                  <c:v>5.7061427999999997E-2</c:v>
                </c:pt>
                <c:pt idx="374">
                  <c:v>5.8308664000000003E-2</c:v>
                </c:pt>
                <c:pt idx="375">
                  <c:v>5.9524070999999998E-2</c:v>
                </c:pt>
                <c:pt idx="376">
                  <c:v>6.1862312000000003E-2</c:v>
                </c:pt>
                <c:pt idx="377">
                  <c:v>6.4086239000000003E-2</c:v>
                </c:pt>
                <c:pt idx="378">
                  <c:v>6.6206185000000001E-2</c:v>
                </c:pt>
                <c:pt idx="379">
                  <c:v>6.8223963999999998E-2</c:v>
                </c:pt>
                <c:pt idx="380">
                  <c:v>6.9192220999999998E-2</c:v>
                </c:pt>
                <c:pt idx="381">
                  <c:v>7.1039432999999999E-2</c:v>
                </c:pt>
                <c:pt idx="382">
                  <c:v>7.1915128999999994E-2</c:v>
                </c:pt>
                <c:pt idx="383">
                  <c:v>7.2757172999999994E-2</c:v>
                </c:pt>
                <c:pt idx="384">
                  <c:v>7.4337588999999996E-2</c:v>
                </c:pt>
                <c:pt idx="385">
                  <c:v>7.5777830000000004E-2</c:v>
                </c:pt>
                <c:pt idx="386">
                  <c:v>7.6444607999999997E-2</c:v>
                </c:pt>
                <c:pt idx="387">
                  <c:v>7.7075050000000006E-2</c:v>
                </c:pt>
                <c:pt idx="388">
                  <c:v>7.8743172E-2</c:v>
                </c:pt>
                <c:pt idx="389">
                  <c:v>7.9225186000000003E-2</c:v>
                </c:pt>
                <c:pt idx="390">
                  <c:v>7.9671799000000001E-2</c:v>
                </c:pt>
                <c:pt idx="391">
                  <c:v>8.0465393999999996E-2</c:v>
                </c:pt>
                <c:pt idx="392">
                  <c:v>8.1137175000000006E-2</c:v>
                </c:pt>
                <c:pt idx="393">
                  <c:v>8.1430903999999998E-2</c:v>
                </c:pt>
                <c:pt idx="394">
                  <c:v>8.1697961999999999E-2</c:v>
                </c:pt>
                <c:pt idx="395">
                  <c:v>8.2345661000000001E-2</c:v>
                </c:pt>
                <c:pt idx="396">
                  <c:v>8.2652933999999997E-2</c:v>
                </c:pt>
                <c:pt idx="397">
                  <c:v>8.2864707999999995E-2</c:v>
                </c:pt>
                <c:pt idx="398">
                  <c:v>8.2989768000000005E-2</c:v>
                </c:pt>
                <c:pt idx="399">
                  <c:v>8.3039669999999996E-2</c:v>
                </c:pt>
                <c:pt idx="400">
                  <c:v>8.2991538000000004E-2</c:v>
                </c:pt>
                <c:pt idx="401">
                  <c:v>8.2884269999999996E-2</c:v>
                </c:pt>
                <c:pt idx="402">
                  <c:v>8.2725416999999996E-2</c:v>
                </c:pt>
                <c:pt idx="403">
                  <c:v>8.2528703999999994E-2</c:v>
                </c:pt>
                <c:pt idx="404">
                  <c:v>8.2310008000000004E-2</c:v>
                </c:pt>
                <c:pt idx="405">
                  <c:v>8.1966452999999995E-2</c:v>
                </c:pt>
                <c:pt idx="406">
                  <c:v>8.1734574000000004E-2</c:v>
                </c:pt>
                <c:pt idx="407">
                  <c:v>8.1501263000000004E-2</c:v>
                </c:pt>
                <c:pt idx="408">
                  <c:v>8.1267278999999998E-2</c:v>
                </c:pt>
                <c:pt idx="409">
                  <c:v>8.1035147000000002E-2</c:v>
                </c:pt>
                <c:pt idx="410">
                  <c:v>8.0694429999999998E-2</c:v>
                </c:pt>
                <c:pt idx="411">
                  <c:v>8.0470706000000003E-2</c:v>
                </c:pt>
                <c:pt idx="412">
                  <c:v>8.0245753000000003E-2</c:v>
                </c:pt>
                <c:pt idx="413">
                  <c:v>8.0014643999999996E-2</c:v>
                </c:pt>
                <c:pt idx="414">
                  <c:v>7.9770907000000002E-2</c:v>
                </c:pt>
                <c:pt idx="415">
                  <c:v>7.9363061999999998E-2</c:v>
                </c:pt>
                <c:pt idx="416">
                  <c:v>7.9047930000000002E-2</c:v>
                </c:pt>
                <c:pt idx="417">
                  <c:v>7.8685717000000002E-2</c:v>
                </c:pt>
                <c:pt idx="418">
                  <c:v>7.8266870000000002E-2</c:v>
                </c:pt>
                <c:pt idx="419">
                  <c:v>7.7512702000000003E-2</c:v>
                </c:pt>
                <c:pt idx="420">
                  <c:v>7.6913927000000007E-2</c:v>
                </c:pt>
                <c:pt idx="421">
                  <c:v>7.6231388999999997E-2</c:v>
                </c:pt>
                <c:pt idx="422">
                  <c:v>7.5460996000000002E-2</c:v>
                </c:pt>
                <c:pt idx="423">
                  <c:v>7.4599147000000005E-2</c:v>
                </c:pt>
                <c:pt idx="424">
                  <c:v>7.3643797999999996E-2</c:v>
                </c:pt>
                <c:pt idx="425">
                  <c:v>7.3131514999999994E-2</c:v>
                </c:pt>
                <c:pt idx="426">
                  <c:v>7.2041676999999998E-2</c:v>
                </c:pt>
                <c:pt idx="427">
                  <c:v>7.0872667E-2</c:v>
                </c:pt>
                <c:pt idx="428">
                  <c:v>6.9632518000000004E-2</c:v>
                </c:pt>
                <c:pt idx="429">
                  <c:v>6.8324188999999994E-2</c:v>
                </c:pt>
                <c:pt idx="430">
                  <c:v>6.6235473000000003E-2</c:v>
                </c:pt>
                <c:pt idx="431">
                  <c:v>6.5508470999999999E-2</c:v>
                </c:pt>
                <c:pt idx="432">
                  <c:v>6.4768852000000002E-2</c:v>
                </c:pt>
                <c:pt idx="433">
                  <c:v>6.3260281000000002E-2</c:v>
                </c:pt>
                <c:pt idx="434">
                  <c:v>6.1724183000000002E-2</c:v>
                </c:pt>
                <c:pt idx="435">
                  <c:v>6.0948270999999998E-2</c:v>
                </c:pt>
                <c:pt idx="436">
                  <c:v>6.0167538999999999E-2</c:v>
                </c:pt>
                <c:pt idx="437">
                  <c:v>5.7798304000000002E-2</c:v>
                </c:pt>
                <c:pt idx="438">
                  <c:v>5.6202559999999999E-2</c:v>
                </c:pt>
                <c:pt idx="439">
                  <c:v>5.5403670000000002E-2</c:v>
                </c:pt>
                <c:pt idx="440">
                  <c:v>5.4606645000000002E-2</c:v>
                </c:pt>
                <c:pt idx="441">
                  <c:v>5.3026869999999997E-2</c:v>
                </c:pt>
                <c:pt idx="442">
                  <c:v>5.1479741000000002E-2</c:v>
                </c:pt>
                <c:pt idx="443">
                  <c:v>5.0722390999999999E-2</c:v>
                </c:pt>
                <c:pt idx="444">
                  <c:v>4.9244126999999999E-2</c:v>
                </c:pt>
                <c:pt idx="445">
                  <c:v>4.7814840999999997E-2</c:v>
                </c:pt>
                <c:pt idx="446">
                  <c:v>4.6432214999999999E-2</c:v>
                </c:pt>
                <c:pt idx="447">
                  <c:v>4.5757793999999997E-2</c:v>
                </c:pt>
                <c:pt idx="448">
                  <c:v>4.5094549999999997E-2</c:v>
                </c:pt>
                <c:pt idx="449">
                  <c:v>4.3801158999999999E-2</c:v>
                </c:pt>
                <c:pt idx="450">
                  <c:v>4.3170068999999998E-2</c:v>
                </c:pt>
                <c:pt idx="451">
                  <c:v>4.1932904999999999E-2</c:v>
                </c:pt>
                <c:pt idx="452">
                  <c:v>4.0714232000000003E-2</c:v>
                </c:pt>
                <c:pt idx="453">
                  <c:v>4.0104790000000001E-2</c:v>
                </c:pt>
                <c:pt idx="454">
                  <c:v>3.9491355999999998E-2</c:v>
                </c:pt>
                <c:pt idx="455">
                  <c:v>3.8242674999999997E-2</c:v>
                </c:pt>
                <c:pt idx="456">
                  <c:v>3.7604032000000003E-2</c:v>
                </c:pt>
                <c:pt idx="457">
                  <c:v>3.6295262000000002E-2</c:v>
                </c:pt>
                <c:pt idx="458">
                  <c:v>3.4949090000000002E-2</c:v>
                </c:pt>
                <c:pt idx="459">
                  <c:v>3.3578487999999997E-2</c:v>
                </c:pt>
                <c:pt idx="460">
                  <c:v>3.2889534999999998E-2</c:v>
                </c:pt>
                <c:pt idx="461">
                  <c:v>3.2201391000000003E-2</c:v>
                </c:pt>
                <c:pt idx="462">
                  <c:v>3.0837211999999999E-2</c:v>
                </c:pt>
                <c:pt idx="463">
                  <c:v>3.0165626000000001E-2</c:v>
                </c:pt>
                <c:pt idx="464">
                  <c:v>2.8852389999999999E-2</c:v>
                </c:pt>
                <c:pt idx="465">
                  <c:v>2.758677E-2</c:v>
                </c:pt>
                <c:pt idx="466">
                  <c:v>2.6373878999999999E-2</c:v>
                </c:pt>
                <c:pt idx="467">
                  <c:v>2.5215471999999999E-2</c:v>
                </c:pt>
                <c:pt idx="468">
                  <c:v>2.4109095000000001E-2</c:v>
                </c:pt>
                <c:pt idx="469">
                  <c:v>2.2530589E-2</c:v>
                </c:pt>
                <c:pt idx="470">
                  <c:v>2.1523064000000001E-2</c:v>
                </c:pt>
                <c:pt idx="471">
                  <c:v>2.0554366000000001E-2</c:v>
                </c:pt>
                <c:pt idx="472">
                  <c:v>2.0087793999999999E-2</c:v>
                </c:pt>
                <c:pt idx="473">
                  <c:v>1.9634966E-2</c:v>
                </c:pt>
                <c:pt idx="474">
                  <c:v>1.8774424000000001E-2</c:v>
                </c:pt>
                <c:pt idx="475">
                  <c:v>1.7600116999999998E-2</c:v>
                </c:pt>
                <c:pt idx="476">
                  <c:v>1.6892378E-2</c:v>
                </c:pt>
                <c:pt idx="477">
                  <c:v>1.6242124E-2</c:v>
                </c:pt>
                <c:pt idx="478">
                  <c:v>1.5646130000000001E-2</c:v>
                </c:pt>
                <c:pt idx="479">
                  <c:v>1.5098952000000001E-2</c:v>
                </c:pt>
                <c:pt idx="480">
                  <c:v>1.4359416999999999E-2</c:v>
                </c:pt>
                <c:pt idx="481">
                  <c:v>1.3917984E-2</c:v>
                </c:pt>
                <c:pt idx="482">
                  <c:v>1.3516067E-2</c:v>
                </c:pt>
                <c:pt idx="483">
                  <c:v>1.3150246000000001E-2</c:v>
                </c:pt>
                <c:pt idx="484">
                  <c:v>1.2816101999999999E-2</c:v>
                </c:pt>
                <c:pt idx="485">
                  <c:v>1.2659326E-2</c:v>
                </c:pt>
                <c:pt idx="486">
                  <c:v>1.2362806E-2</c:v>
                </c:pt>
                <c:pt idx="487">
                  <c:v>1.20845E-2</c:v>
                </c:pt>
                <c:pt idx="488">
                  <c:v>1.1820007E-2</c:v>
                </c:pt>
                <c:pt idx="489">
                  <c:v>1.1565066000000001E-2</c:v>
                </c:pt>
                <c:pt idx="490">
                  <c:v>1.1314157E-2</c:v>
                </c:pt>
                <c:pt idx="491">
                  <c:v>1.0932434E-2</c:v>
                </c:pt>
                <c:pt idx="492">
                  <c:v>1.0670452E-2</c:v>
                </c:pt>
                <c:pt idx="493">
                  <c:v>1.0407283E-2</c:v>
                </c:pt>
                <c:pt idx="494">
                  <c:v>1.0152988999999999E-2</c:v>
                </c:pt>
                <c:pt idx="495">
                  <c:v>9.803506E-3</c:v>
                </c:pt>
                <c:pt idx="496">
                  <c:v>9.5876880000000005E-3</c:v>
                </c:pt>
                <c:pt idx="497">
                  <c:v>9.3736919999999994E-3</c:v>
                </c:pt>
                <c:pt idx="498">
                  <c:v>9.1500090000000006E-3</c:v>
                </c:pt>
                <c:pt idx="499">
                  <c:v>8.9063660000000006E-3</c:v>
                </c:pt>
                <c:pt idx="500">
                  <c:v>8.4862029999999995E-3</c:v>
                </c:pt>
                <c:pt idx="501">
                  <c:v>8.1642490000000002E-3</c:v>
                </c:pt>
                <c:pt idx="502">
                  <c:v>7.8117860000000003E-3</c:v>
                </c:pt>
                <c:pt idx="503">
                  <c:v>7.6268000000000004E-3</c:v>
                </c:pt>
                <c:pt idx="504">
                  <c:v>7.4379449999999996E-3</c:v>
                </c:pt>
                <c:pt idx="505">
                  <c:v>7.054968E-3</c:v>
                </c:pt>
                <c:pt idx="506">
                  <c:v>6.4889020000000004E-3</c:v>
                </c:pt>
                <c:pt idx="507">
                  <c:v>6.1313490000000003E-3</c:v>
                </c:pt>
                <c:pt idx="508">
                  <c:v>5.7995959999999997E-3</c:v>
                </c:pt>
                <c:pt idx="509">
                  <c:v>5.5014590000000002E-3</c:v>
                </c:pt>
                <c:pt idx="510">
                  <c:v>5.2433599999999999E-3</c:v>
                </c:pt>
                <c:pt idx="511">
                  <c:v>5.0294889999999998E-3</c:v>
                </c:pt>
                <c:pt idx="512">
                  <c:v>4.9400329999999999E-3</c:v>
                </c:pt>
                <c:pt idx="513">
                  <c:v>4.7979490000000001E-3</c:v>
                </c:pt>
                <c:pt idx="514">
                  <c:v>4.7074020000000003E-3</c:v>
                </c:pt>
                <c:pt idx="515">
                  <c:v>4.6694049999999997E-3</c:v>
                </c:pt>
                <c:pt idx="516">
                  <c:v>4.6827429999999996E-3</c:v>
                </c:pt>
                <c:pt idx="517">
                  <c:v>4.8044840000000004E-3</c:v>
                </c:pt>
                <c:pt idx="518">
                  <c:v>4.9716839999999997E-3</c:v>
                </c:pt>
                <c:pt idx="519">
                  <c:v>5.2296900000000004E-3</c:v>
                </c:pt>
                <c:pt idx="520">
                  <c:v>5.5920240000000001E-3</c:v>
                </c:pt>
                <c:pt idx="521">
                  <c:v>6.06311E-3</c:v>
                </c:pt>
                <c:pt idx="522">
                  <c:v>6.9885479999999998E-3</c:v>
                </c:pt>
                <c:pt idx="523">
                  <c:v>7.7945080000000003E-3</c:v>
                </c:pt>
                <c:pt idx="524">
                  <c:v>8.8305399999999996E-3</c:v>
                </c:pt>
                <c:pt idx="525">
                  <c:v>1.0204837E-2</c:v>
                </c:pt>
                <c:pt idx="526">
                  <c:v>1.3187000000000001E-2</c:v>
                </c:pt>
                <c:pt idx="527">
                  <c:v>1.5957807000000001E-2</c:v>
                </c:pt>
                <c:pt idx="528">
                  <c:v>1.9413861000000001E-2</c:v>
                </c:pt>
                <c:pt idx="529">
                  <c:v>2.1385233E-2</c:v>
                </c:pt>
                <c:pt idx="530">
                  <c:v>2.3497346999999998E-2</c:v>
                </c:pt>
                <c:pt idx="531">
                  <c:v>2.5724994000000001E-2</c:v>
                </c:pt>
                <c:pt idx="532">
                  <c:v>2.8036150999999999E-2</c:v>
                </c:pt>
                <c:pt idx="533">
                  <c:v>3.2752548999999999E-2</c:v>
                </c:pt>
                <c:pt idx="534">
                  <c:v>3.5069787999999998E-2</c:v>
                </c:pt>
                <c:pt idx="535">
                  <c:v>3.7298351E-2</c:v>
                </c:pt>
                <c:pt idx="536">
                  <c:v>3.9393468000000001E-2</c:v>
                </c:pt>
                <c:pt idx="537">
                  <c:v>4.1314046E-2</c:v>
                </c:pt>
                <c:pt idx="538">
                  <c:v>4.3024659E-2</c:v>
                </c:pt>
                <c:pt idx="539">
                  <c:v>4.4497144000000002E-2</c:v>
                </c:pt>
                <c:pt idx="540">
                  <c:v>4.5711660000000001E-2</c:v>
                </c:pt>
                <c:pt idx="541">
                  <c:v>4.6657179E-2</c:v>
                </c:pt>
                <c:pt idx="542">
                  <c:v>4.7331423999999997E-2</c:v>
                </c:pt>
                <c:pt idx="543">
                  <c:v>4.7822130999999997E-2</c:v>
                </c:pt>
                <c:pt idx="544">
                  <c:v>4.7077280999999999E-2</c:v>
                </c:pt>
                <c:pt idx="545">
                  <c:v>4.5739701000000001E-2</c:v>
                </c:pt>
                <c:pt idx="546">
                  <c:v>4.4059886999999999E-2</c:v>
                </c:pt>
                <c:pt idx="547">
                  <c:v>4.3165061999999997E-2</c:v>
                </c:pt>
                <c:pt idx="548">
                  <c:v>4.2267666000000002E-2</c:v>
                </c:pt>
                <c:pt idx="549">
                  <c:v>4.0547524000000001E-2</c:v>
                </c:pt>
                <c:pt idx="550">
                  <c:v>3.9757685000000001E-2</c:v>
                </c:pt>
                <c:pt idx="551">
                  <c:v>3.8379544000000002E-2</c:v>
                </c:pt>
                <c:pt idx="552">
                  <c:v>3.7809390999999998E-2</c:v>
                </c:pt>
                <c:pt idx="553">
                  <c:v>3.7328536000000002E-2</c:v>
                </c:pt>
                <c:pt idx="554">
                  <c:v>3.6662423999999999E-2</c:v>
                </c:pt>
                <c:pt idx="555">
                  <c:v>3.6441543999999999E-2</c:v>
                </c:pt>
                <c:pt idx="556">
                  <c:v>3.7116507E-2</c:v>
                </c:pt>
                <c:pt idx="557">
                  <c:v>3.8378343000000002E-2</c:v>
                </c:pt>
                <c:pt idx="558">
                  <c:v>4.0408096999999997E-2</c:v>
                </c:pt>
                <c:pt idx="559">
                  <c:v>4.1739639000000002E-2</c:v>
                </c:pt>
                <c:pt idx="560">
                  <c:v>4.3295409999999999E-2</c:v>
                </c:pt>
                <c:pt idx="561">
                  <c:v>4.7113351999999997E-2</c:v>
                </c:pt>
                <c:pt idx="562">
                  <c:v>4.9391661000000003E-2</c:v>
                </c:pt>
                <c:pt idx="563">
                  <c:v>5.1928037000000003E-2</c:v>
                </c:pt>
                <c:pt idx="564">
                  <c:v>5.4733630999999998E-2</c:v>
                </c:pt>
                <c:pt idx="565">
                  <c:v>5.7822668000000001E-2</c:v>
                </c:pt>
                <c:pt idx="566">
                  <c:v>6.1213399000000002E-2</c:v>
                </c:pt>
                <c:pt idx="567">
                  <c:v>6.4928907999999994E-2</c:v>
                </c:pt>
                <c:pt idx="568">
                  <c:v>6.8997717E-2</c:v>
                </c:pt>
                <c:pt idx="569">
                  <c:v>7.3454207999999993E-2</c:v>
                </c:pt>
                <c:pt idx="570">
                  <c:v>7.8338853E-2</c:v>
                </c:pt>
                <c:pt idx="571">
                  <c:v>8.3698182999999995E-2</c:v>
                </c:pt>
                <c:pt idx="572">
                  <c:v>8.9584415000000001E-2</c:v>
                </c:pt>
                <c:pt idx="573">
                  <c:v>9.6054667999999996E-2</c:v>
                </c:pt>
                <c:pt idx="574">
                  <c:v>0.103169812</c:v>
                </c:pt>
                <c:pt idx="575">
                  <c:v>0.11099313</c:v>
                </c:pt>
                <c:pt idx="576">
                  <c:v>0.119589141</c:v>
                </c:pt>
                <c:pt idx="577">
                  <c:v>0.12902296799999999</c:v>
                </c:pt>
                <c:pt idx="578">
                  <c:v>0.139360606</c:v>
                </c:pt>
                <c:pt idx="579">
                  <c:v>0.150670309</c:v>
                </c:pt>
                <c:pt idx="580">
                  <c:v>0.16302508800000001</c:v>
                </c:pt>
                <c:pt idx="581">
                  <c:v>0.17650606499999999</c:v>
                </c:pt>
                <c:pt idx="582">
                  <c:v>0.19120620999999999</c:v>
                </c:pt>
                <c:pt idx="583">
                  <c:v>0.20723377800000001</c:v>
                </c:pt>
                <c:pt idx="584">
                  <c:v>0.224714686</c:v>
                </c:pt>
                <c:pt idx="585">
                  <c:v>0.243793027</c:v>
                </c:pt>
                <c:pt idx="586">
                  <c:v>0.26462901100000003</c:v>
                </c:pt>
                <c:pt idx="587">
                  <c:v>0.28739377399999999</c:v>
                </c:pt>
                <c:pt idx="588">
                  <c:v>0.31226074300000001</c:v>
                </c:pt>
                <c:pt idx="589">
                  <c:v>0.33939354700000002</c:v>
                </c:pt>
                <c:pt idx="590">
                  <c:v>0.368930808</c:v>
                </c:pt>
                <c:pt idx="591">
                  <c:v>0.40096853300000002</c:v>
                </c:pt>
                <c:pt idx="592">
                  <c:v>0.43554119200000002</c:v>
                </c:pt>
                <c:pt idx="593">
                  <c:v>0.47260286499999998</c:v>
                </c:pt>
                <c:pt idx="594">
                  <c:v>0.51201009500000005</c:v>
                </c:pt>
                <c:pt idx="595">
                  <c:v>0.55350814699999995</c:v>
                </c:pt>
                <c:pt idx="596">
                  <c:v>0.596722313</c:v>
                </c:pt>
                <c:pt idx="597">
                  <c:v>0.64115569400000005</c:v>
                </c:pt>
                <c:pt idx="598">
                  <c:v>0.68619451499999995</c:v>
                </c:pt>
                <c:pt idx="599">
                  <c:v>0.73112149199999998</c:v>
                </c:pt>
                <c:pt idx="600">
                  <c:v>0.77513714899999997</c:v>
                </c:pt>
                <c:pt idx="601">
                  <c:v>0.81738830200000001</c:v>
                </c:pt>
                <c:pt idx="602">
                  <c:v>0.85700219499999997</c:v>
                </c:pt>
                <c:pt idx="603">
                  <c:v>0.89312419700000001</c:v>
                </c:pt>
                <c:pt idx="604">
                  <c:v>0.92495646399999998</c:v>
                </c:pt>
                <c:pt idx="605">
                  <c:v>0.95179475700000005</c:v>
                </c:pt>
                <c:pt idx="606">
                  <c:v>0.973060708</c:v>
                </c:pt>
                <c:pt idx="607">
                  <c:v>0.98832718399999997</c:v>
                </c:pt>
                <c:pt idx="608">
                  <c:v>0.99733499299999995</c:v>
                </c:pt>
                <c:pt idx="609">
                  <c:v>1</c:v>
                </c:pt>
                <c:pt idx="610">
                  <c:v>0.99641049599999998</c:v>
                </c:pt>
                <c:pt idx="611">
                  <c:v>0.98681546799999997</c:v>
                </c:pt>
                <c:pt idx="612">
                  <c:v>0.97160508599999995</c:v>
                </c:pt>
                <c:pt idx="613">
                  <c:v>0.95128523300000001</c:v>
                </c:pt>
                <c:pt idx="614">
                  <c:v>0.926448202</c:v>
                </c:pt>
                <c:pt idx="615">
                  <c:v>0.89774178599999999</c:v>
                </c:pt>
                <c:pt idx="616">
                  <c:v>0.86583884600000005</c:v>
                </c:pt>
                <c:pt idx="617">
                  <c:v>0.83140921700000003</c:v>
                </c:pt>
                <c:pt idx="618">
                  <c:v>0.79509537299999999</c:v>
                </c:pt>
                <c:pt idx="619">
                  <c:v>0.75749284100000003</c:v>
                </c:pt>
                <c:pt idx="620">
                  <c:v>0.71913590500000002</c:v>
                </c:pt>
                <c:pt idx="621">
                  <c:v>0.68048867999999996</c:v>
                </c:pt>
                <c:pt idx="622">
                  <c:v>0.641941282</c:v>
                </c:pt>
                <c:pt idx="623">
                  <c:v>0.60381048500000001</c:v>
                </c:pt>
                <c:pt idx="624">
                  <c:v>0.56634408899999999</c:v>
                </c:pt>
                <c:pt idx="625">
                  <c:v>0.529728066</c:v>
                </c:pt>
                <c:pt idx="626">
                  <c:v>0.494095538</c:v>
                </c:pt>
                <c:pt idx="627">
                  <c:v>0.45953670099999999</c:v>
                </c:pt>
                <c:pt idx="628">
                  <c:v>0.42610890899999998</c:v>
                </c:pt>
                <c:pt idx="629">
                  <c:v>0.39384626700000003</c:v>
                </c:pt>
                <c:pt idx="630">
                  <c:v>0.362768231</c:v>
                </c:pt>
                <c:pt idx="631">
                  <c:v>0.332886866</c:v>
                </c:pt>
                <c:pt idx="632">
                  <c:v>0.30421249700000003</c:v>
                </c:pt>
                <c:pt idx="633">
                  <c:v>0.27675765699999999</c:v>
                </c:pt>
                <c:pt idx="634">
                  <c:v>0.250539291</c:v>
                </c:pt>
                <c:pt idx="635">
                  <c:v>0.225579329</c:v>
                </c:pt>
                <c:pt idx="636">
                  <c:v>0.20190386599999999</c:v>
                </c:pt>
                <c:pt idx="637">
                  <c:v>0.17954129699999999</c:v>
                </c:pt>
                <c:pt idx="638">
                  <c:v>0.15851985199999999</c:v>
                </c:pt>
                <c:pt idx="639">
                  <c:v>0.138864916</c:v>
                </c:pt>
                <c:pt idx="640">
                  <c:v>0.12059650500000001</c:v>
                </c:pt>
                <c:pt idx="641">
                  <c:v>0.103727097</c:v>
                </c:pt>
                <c:pt idx="642">
                  <c:v>8.8259938999999996E-2</c:v>
                </c:pt>
                <c:pt idx="643">
                  <c:v>7.4187839000000005E-2</c:v>
                </c:pt>
                <c:pt idx="644">
                  <c:v>6.1492412000000003E-2</c:v>
                </c:pt>
                <c:pt idx="645">
                  <c:v>5.0143762000000001E-2</c:v>
                </c:pt>
                <c:pt idx="646">
                  <c:v>4.0100578999999997E-2</c:v>
                </c:pt>
                <c:pt idx="647">
                  <c:v>3.1310642E-2</c:v>
                </c:pt>
                <c:pt idx="648">
                  <c:v>2.3711738E-2</c:v>
                </c:pt>
                <c:pt idx="649">
                  <c:v>1.7232966999999998E-2</c:v>
                </c:pt>
                <c:pt idx="650">
                  <c:v>1.1796381E-2</c:v>
                </c:pt>
                <c:pt idx="651">
                  <c:v>7.3188899999999998E-3</c:v>
                </c:pt>
                <c:pt idx="652">
                  <c:v>3.7143190000000002E-3</c:v>
                </c:pt>
                <c:pt idx="653">
                  <c:v>8.9549400000000004E-4</c:v>
                </c:pt>
                <c:pt idx="654">
                  <c:v>-1.22379E-3</c:v>
                </c:pt>
                <c:pt idx="655">
                  <c:v>-2.727045E-3</c:v>
                </c:pt>
                <c:pt idx="656">
                  <c:v>-3.693736E-3</c:v>
                </c:pt>
                <c:pt idx="657">
                  <c:v>-4.0911150000000002E-3</c:v>
                </c:pt>
                <c:pt idx="658">
                  <c:v>-2.8852449999999998E-3</c:v>
                </c:pt>
                <c:pt idx="659">
                  <c:v>-1.9929879999999998E-3</c:v>
                </c:pt>
                <c:pt idx="660">
                  <c:v>-9.6001300000000001E-4</c:v>
                </c:pt>
                <c:pt idx="661">
                  <c:v>1.8314699999999999E-4</c:v>
                </c:pt>
                <c:pt idx="662">
                  <c:v>1.4127600000000001E-3</c:v>
                </c:pt>
                <c:pt idx="663">
                  <c:v>2.711583E-3</c:v>
                </c:pt>
                <c:pt idx="664">
                  <c:v>4.0683899999999999E-3</c:v>
                </c:pt>
                <c:pt idx="665">
                  <c:v>5.4774580000000002E-3</c:v>
                </c:pt>
                <c:pt idx="666">
                  <c:v>8.4536479999999994E-3</c:v>
                </c:pt>
                <c:pt idx="667">
                  <c:v>1.1681627E-2</c:v>
                </c:pt>
                <c:pt idx="668">
                  <c:v>1.3415224E-2</c:v>
                </c:pt>
                <c:pt idx="669">
                  <c:v>1.5243886E-2</c:v>
                </c:pt>
                <c:pt idx="670">
                  <c:v>1.7177977000000001E-2</c:v>
                </c:pt>
                <c:pt idx="671">
                  <c:v>1.9225492E-2</c:v>
                </c:pt>
                <c:pt idx="672">
                  <c:v>2.1391093999999999E-2</c:v>
                </c:pt>
                <c:pt idx="673">
                  <c:v>2.3675399999999999E-2</c:v>
                </c:pt>
                <c:pt idx="674">
                  <c:v>2.6074480000000001E-2</c:v>
                </c:pt>
                <c:pt idx="675">
                  <c:v>2.8579481E-2</c:v>
                </c:pt>
                <c:pt idx="676">
                  <c:v>3.1176348999999999E-2</c:v>
                </c:pt>
                <c:pt idx="677">
                  <c:v>3.3845641000000003E-2</c:v>
                </c:pt>
                <c:pt idx="678">
                  <c:v>3.6562509999999999E-2</c:v>
                </c:pt>
                <c:pt idx="679">
                  <c:v>3.9296955000000001E-2</c:v>
                </c:pt>
                <c:pt idx="680">
                  <c:v>4.2014390999999998E-2</c:v>
                </c:pt>
                <c:pt idx="681">
                  <c:v>4.4676543999999999E-2</c:v>
                </c:pt>
                <c:pt idx="682">
                  <c:v>4.7242610999999997E-2</c:v>
                </c:pt>
                <c:pt idx="683">
                  <c:v>4.9670596999999997E-2</c:v>
                </c:pt>
                <c:pt idx="684">
                  <c:v>5.1918734000000001E-2</c:v>
                </c:pt>
                <c:pt idx="685">
                  <c:v>5.3946925999999999E-2</c:v>
                </c:pt>
                <c:pt idx="686">
                  <c:v>5.7199862999999997E-2</c:v>
                </c:pt>
                <c:pt idx="687">
                  <c:v>5.9193712000000002E-2</c:v>
                </c:pt>
                <c:pt idx="688">
                  <c:v>5.9796997999999997E-2</c:v>
                </c:pt>
                <c:pt idx="689">
                  <c:v>5.8997867000000002E-2</c:v>
                </c:pt>
                <c:pt idx="690">
                  <c:v>5.8100125000000002E-2</c:v>
                </c:pt>
                <c:pt idx="691">
                  <c:v>5.6897463000000002E-2</c:v>
                </c:pt>
                <c:pt idx="692">
                  <c:v>5.5416580999999999E-2</c:v>
                </c:pt>
                <c:pt idx="693">
                  <c:v>5.1745712999999999E-2</c:v>
                </c:pt>
                <c:pt idx="694">
                  <c:v>4.9624983999999997E-2</c:v>
                </c:pt>
                <c:pt idx="695">
                  <c:v>4.7362608E-2</c:v>
                </c:pt>
                <c:pt idx="696">
                  <c:v>4.4995345999999999E-2</c:v>
                </c:pt>
                <c:pt idx="697">
                  <c:v>4.2559105E-2</c:v>
                </c:pt>
                <c:pt idx="698">
                  <c:v>4.0088001999999998E-2</c:v>
                </c:pt>
                <c:pt idx="699">
                  <c:v>3.7613460000000001E-2</c:v>
                </c:pt>
                <c:pt idx="700">
                  <c:v>3.5163397999999998E-2</c:v>
                </c:pt>
                <c:pt idx="701">
                  <c:v>3.2761647999999997E-2</c:v>
                </c:pt>
                <c:pt idx="702">
                  <c:v>3.0427708000000001E-2</c:v>
                </c:pt>
                <c:pt idx="703">
                  <c:v>2.6020749999999999E-2</c:v>
                </c:pt>
                <c:pt idx="704">
                  <c:v>2.3967820000000001E-2</c:v>
                </c:pt>
                <c:pt idx="705">
                  <c:v>2.2024215E-2</c:v>
                </c:pt>
                <c:pt idx="706">
                  <c:v>2.0194202000000001E-2</c:v>
                </c:pt>
                <c:pt idx="707">
                  <c:v>1.8480534999999999E-2</c:v>
                </c:pt>
                <c:pt idx="708">
                  <c:v>1.6884620999999999E-2</c:v>
                </c:pt>
                <c:pt idx="709">
                  <c:v>1.5406576E-2</c:v>
                </c:pt>
                <c:pt idx="710">
                  <c:v>1.4045241E-2</c:v>
                </c:pt>
                <c:pt idx="711">
                  <c:v>1.1661876E-2</c:v>
                </c:pt>
                <c:pt idx="712">
                  <c:v>9.7014719999999992E-3</c:v>
                </c:pt>
                <c:pt idx="713">
                  <c:v>8.1155970000000004E-3</c:v>
                </c:pt>
                <c:pt idx="714">
                  <c:v>7.4453319999999998E-3</c:v>
                </c:pt>
                <c:pt idx="715">
                  <c:v>6.8470739999999999E-3</c:v>
                </c:pt>
                <c:pt idx="716">
                  <c:v>5.8392360000000003E-3</c:v>
                </c:pt>
                <c:pt idx="717">
                  <c:v>5.0437429999999998E-3</c:v>
                </c:pt>
                <c:pt idx="718">
                  <c:v>4.7134660000000004E-3</c:v>
                </c:pt>
                <c:pt idx="719">
                  <c:v>4.1682999999999998E-3</c:v>
                </c:pt>
                <c:pt idx="720">
                  <c:v>3.7543799999999999E-3</c:v>
                </c:pt>
                <c:pt idx="721">
                  <c:v>3.445516E-3</c:v>
                </c:pt>
                <c:pt idx="722">
                  <c:v>3.2148020000000001E-3</c:v>
                </c:pt>
                <c:pt idx="723">
                  <c:v>2.9590160000000001E-3</c:v>
                </c:pt>
                <c:pt idx="724">
                  <c:v>2.8211769999999998E-3</c:v>
                </c:pt>
                <c:pt idx="725">
                  <c:v>2.7001569999999999E-3</c:v>
                </c:pt>
                <c:pt idx="726">
                  <c:v>2.5957189999999998E-3</c:v>
                </c:pt>
                <c:pt idx="727">
                  <c:v>2.5496389999999998E-3</c:v>
                </c:pt>
                <c:pt idx="728">
                  <c:v>2.5070449999999998E-3</c:v>
                </c:pt>
                <c:pt idx="729">
                  <c:v>2.3908610000000002E-3</c:v>
                </c:pt>
                <c:pt idx="730">
                  <c:v>2.3129499999999998E-3</c:v>
                </c:pt>
                <c:pt idx="731">
                  <c:v>2.2285949999999999E-3</c:v>
                </c:pt>
                <c:pt idx="732">
                  <c:v>2.1377129999999999E-3</c:v>
                </c:pt>
                <c:pt idx="733">
                  <c:v>2.0435940000000001E-3</c:v>
                </c:pt>
                <c:pt idx="734">
                  <c:v>1.906587E-3</c:v>
                </c:pt>
                <c:pt idx="735">
                  <c:v>1.8247140000000001E-3</c:v>
                </c:pt>
                <c:pt idx="736">
                  <c:v>1.7529900000000001E-3</c:v>
                </c:pt>
                <c:pt idx="737">
                  <c:v>1.6882869999999999E-3</c:v>
                </c:pt>
                <c:pt idx="738">
                  <c:v>1.6231920000000001E-3</c:v>
                </c:pt>
                <c:pt idx="739">
                  <c:v>1.510019E-3</c:v>
                </c:pt>
                <c:pt idx="740">
                  <c:v>1.4221419999999999E-3</c:v>
                </c:pt>
                <c:pt idx="741">
                  <c:v>1.330014E-3</c:v>
                </c:pt>
                <c:pt idx="742">
                  <c:v>1.243124E-3</c:v>
                </c:pt>
                <c:pt idx="743">
                  <c:v>1.1397860000000001E-3</c:v>
                </c:pt>
                <c:pt idx="744">
                  <c:v>1.0859299999999999E-3</c:v>
                </c:pt>
                <c:pt idx="745">
                  <c:v>1.0298239999999999E-3</c:v>
                </c:pt>
                <c:pt idx="746">
                  <c:v>9.5931800000000002E-4</c:v>
                </c:pt>
                <c:pt idx="747">
                  <c:v>8.6815000000000004E-4</c:v>
                </c:pt>
                <c:pt idx="748">
                  <c:v>6.6920800000000002E-4</c:v>
                </c:pt>
                <c:pt idx="749">
                  <c:v>4.4498699999999999E-4</c:v>
                </c:pt>
                <c:pt idx="750">
                  <c:v>6.2899999999999997E-5</c:v>
                </c:pt>
                <c:pt idx="751">
                  <c:v>-2.22673E-4</c:v>
                </c:pt>
                <c:pt idx="752">
                  <c:v>-5.9569899999999999E-4</c:v>
                </c:pt>
                <c:pt idx="753">
                  <c:v>-1.695755E-3</c:v>
                </c:pt>
                <c:pt idx="754">
                  <c:v>-3.4504510000000002E-3</c:v>
                </c:pt>
                <c:pt idx="755">
                  <c:v>-4.6511180000000001E-3</c:v>
                </c:pt>
                <c:pt idx="756">
                  <c:v>-6.1117009999999998E-3</c:v>
                </c:pt>
                <c:pt idx="757">
                  <c:v>-7.8652289999999996E-3</c:v>
                </c:pt>
                <c:pt idx="758">
                  <c:v>-1.2371507E-2</c:v>
                </c:pt>
                <c:pt idx="759">
                  <c:v>-1.5173374999999999E-2</c:v>
                </c:pt>
                <c:pt idx="760">
                  <c:v>-1.8362916999999999E-2</c:v>
                </c:pt>
                <c:pt idx="761">
                  <c:v>-2.1945940000000001E-2</c:v>
                </c:pt>
                <c:pt idx="762">
                  <c:v>-2.5918216000000001E-2</c:v>
                </c:pt>
                <c:pt idx="763">
                  <c:v>-3.0264612E-2</c:v>
                </c:pt>
                <c:pt idx="764">
                  <c:v>-3.4958687000000002E-2</c:v>
                </c:pt>
                <c:pt idx="765">
                  <c:v>-3.9962813999999999E-2</c:v>
                </c:pt>
                <c:pt idx="766">
                  <c:v>-4.5228838E-2</c:v>
                </c:pt>
                <c:pt idx="767">
                  <c:v>-5.0699290000000001E-2</c:v>
                </c:pt>
                <c:pt idx="768">
                  <c:v>-5.6309076999999999E-2</c:v>
                </c:pt>
                <c:pt idx="769">
                  <c:v>-6.1987529E-2</c:v>
                </c:pt>
                <c:pt idx="770">
                  <c:v>-6.7660624000000003E-2</c:v>
                </c:pt>
                <c:pt idx="771">
                  <c:v>-7.3253250000000006E-2</c:v>
                </c:pt>
                <c:pt idx="772">
                  <c:v>-7.8691357000000003E-2</c:v>
                </c:pt>
                <c:pt idx="773">
                  <c:v>-8.3903932000000001E-2</c:v>
                </c:pt>
                <c:pt idx="774">
                  <c:v>-8.8824775999999994E-2</c:v>
                </c:pt>
                <c:pt idx="775">
                  <c:v>-9.3394061E-2</c:v>
                </c:pt>
                <c:pt idx="776">
                  <c:v>-9.755962E-2</c:v>
                </c:pt>
                <c:pt idx="777">
                  <c:v>-0.101277933</c:v>
                </c:pt>
                <c:pt idx="778">
                  <c:v>-0.10451475</c:v>
                </c:pt>
                <c:pt idx="779">
                  <c:v>-0.10724534400000001</c:v>
                </c:pt>
                <c:pt idx="780">
                  <c:v>-0.109454417</c:v>
                </c:pt>
                <c:pt idx="781">
                  <c:v>-0.11229128300000001</c:v>
                </c:pt>
                <c:pt idx="782">
                  <c:v>-0.113070773</c:v>
                </c:pt>
                <c:pt idx="783">
                  <c:v>-0.11073382700000001</c:v>
                </c:pt>
                <c:pt idx="784">
                  <c:v>-0.109135524</c:v>
                </c:pt>
                <c:pt idx="785">
                  <c:v>-0.107183615</c:v>
                </c:pt>
                <c:pt idx="786">
                  <c:v>-0.104913821</c:v>
                </c:pt>
                <c:pt idx="787">
                  <c:v>-0.102362365</c:v>
                </c:pt>
                <c:pt idx="788">
                  <c:v>-9.9565496000000003E-2</c:v>
                </c:pt>
                <c:pt idx="789">
                  <c:v>-9.6559117E-2</c:v>
                </c:pt>
                <c:pt idx="790">
                  <c:v>-9.3378442000000006E-2</c:v>
                </c:pt>
                <c:pt idx="791">
                  <c:v>-9.0057663999999996E-2</c:v>
                </c:pt>
                <c:pt idx="792">
                  <c:v>-8.6629585999999995E-2</c:v>
                </c:pt>
                <c:pt idx="793">
                  <c:v>-8.3125226999999996E-2</c:v>
                </c:pt>
                <c:pt idx="794">
                  <c:v>-7.9573419000000006E-2</c:v>
                </c:pt>
                <c:pt idx="795">
                  <c:v>-7.6000459000000006E-2</c:v>
                </c:pt>
                <c:pt idx="796">
                  <c:v>-7.2429864999999996E-2</c:v>
                </c:pt>
                <c:pt idx="797">
                  <c:v>-6.8882270999999995E-2</c:v>
                </c:pt>
                <c:pt idx="798">
                  <c:v>-6.5375463999999994E-2</c:v>
                </c:pt>
                <c:pt idx="799">
                  <c:v>-6.1924571999999997E-2</c:v>
                </c:pt>
                <c:pt idx="800">
                  <c:v>-5.8542376E-2</c:v>
                </c:pt>
                <c:pt idx="801">
                  <c:v>-5.5239704000000001E-2</c:v>
                </c:pt>
                <c:pt idx="802">
                  <c:v>-5.2025822999999999E-2</c:v>
                </c:pt>
                <c:pt idx="803">
                  <c:v>-4.8908769999999997E-2</c:v>
                </c:pt>
                <c:pt idx="804">
                  <c:v>-4.5895529999999997E-2</c:v>
                </c:pt>
                <c:pt idx="805">
                  <c:v>-4.2992058E-2</c:v>
                </c:pt>
                <c:pt idx="806">
                  <c:v>-4.0203177E-2</c:v>
                </c:pt>
                <c:pt idx="807">
                  <c:v>-3.7532450000000002E-2</c:v>
                </c:pt>
                <c:pt idx="808">
                  <c:v>-3.4982091999999999E-2</c:v>
                </c:pt>
                <c:pt idx="809">
                  <c:v>-3.2553039999999998E-2</c:v>
                </c:pt>
                <c:pt idx="810">
                  <c:v>-3.024514E-2</c:v>
                </c:pt>
                <c:pt idx="811">
                  <c:v>-2.8057426999999999E-2</c:v>
                </c:pt>
                <c:pt idx="812">
                  <c:v>-2.5988374000000002E-2</c:v>
                </c:pt>
                <c:pt idx="813">
                  <c:v>-2.4036061000000001E-2</c:v>
                </c:pt>
                <c:pt idx="814">
                  <c:v>-2.2198196E-2</c:v>
                </c:pt>
                <c:pt idx="815">
                  <c:v>-1.88544E-2</c:v>
                </c:pt>
                <c:pt idx="816">
                  <c:v>-1.7341491000000001E-2</c:v>
                </c:pt>
                <c:pt idx="817">
                  <c:v>-1.5929177999999999E-2</c:v>
                </c:pt>
                <c:pt idx="818">
                  <c:v>-1.4613109000000001E-2</c:v>
                </c:pt>
                <c:pt idx="819">
                  <c:v>-1.3388949000000001E-2</c:v>
                </c:pt>
                <c:pt idx="820">
                  <c:v>-1.2252516E-2</c:v>
                </c:pt>
                <c:pt idx="821">
                  <c:v>-1.1199802E-2</c:v>
                </c:pt>
                <c:pt idx="822">
                  <c:v>-9.3298300000000008E-3</c:v>
                </c:pt>
                <c:pt idx="823">
                  <c:v>-8.5045260000000001E-3</c:v>
                </c:pt>
                <c:pt idx="824">
                  <c:v>-7.051964E-3</c:v>
                </c:pt>
                <c:pt idx="825">
                  <c:v>-5.834189E-3</c:v>
                </c:pt>
                <c:pt idx="826">
                  <c:v>-4.8180549999999999E-3</c:v>
                </c:pt>
                <c:pt idx="827">
                  <c:v>-3.9750310000000004E-3</c:v>
                </c:pt>
                <c:pt idx="828">
                  <c:v>-2.981034E-3</c:v>
                </c:pt>
                <c:pt idx="829">
                  <c:v>-2.4637610000000001E-3</c:v>
                </c:pt>
                <c:pt idx="830">
                  <c:v>-2.0370129999999998E-3</c:v>
                </c:pt>
                <c:pt idx="831">
                  <c:v>-1.685825E-3</c:v>
                </c:pt>
                <c:pt idx="832">
                  <c:v>-1.403489E-3</c:v>
                </c:pt>
                <c:pt idx="833">
                  <c:v>-1.1001400000000001E-3</c:v>
                </c:pt>
                <c:pt idx="834">
                  <c:v>-9.6102600000000002E-4</c:v>
                </c:pt>
                <c:pt idx="835">
                  <c:v>-8.4744499999999995E-4</c:v>
                </c:pt>
                <c:pt idx="836">
                  <c:v>-7.3969900000000002E-4</c:v>
                </c:pt>
                <c:pt idx="837">
                  <c:v>-6.3233300000000001E-4</c:v>
                </c:pt>
                <c:pt idx="838">
                  <c:v>-4.9453500000000005E-4</c:v>
                </c:pt>
                <c:pt idx="839">
                  <c:v>-4.3612700000000002E-4</c:v>
                </c:pt>
                <c:pt idx="840">
                  <c:v>-4.05029E-4</c:v>
                </c:pt>
                <c:pt idx="841">
                  <c:v>-3.8789299999999999E-4</c:v>
                </c:pt>
                <c:pt idx="842">
                  <c:v>-3.56559E-4</c:v>
                </c:pt>
                <c:pt idx="843">
                  <c:v>-3.2478100000000001E-4</c:v>
                </c:pt>
                <c:pt idx="844">
                  <c:v>-2.8861799999999998E-4</c:v>
                </c:pt>
                <c:pt idx="845">
                  <c:v>-2.5219400000000002E-4</c:v>
                </c:pt>
                <c:pt idx="846">
                  <c:v>-2.1587099999999999E-4</c:v>
                </c:pt>
                <c:pt idx="847">
                  <c:v>-1.5902000000000001E-4</c:v>
                </c:pt>
                <c:pt idx="848">
                  <c:v>-1.2212900000000001E-4</c:v>
                </c:pt>
                <c:pt idx="849">
                  <c:v>-9.2600000000000001E-5</c:v>
                </c:pt>
                <c:pt idx="850">
                  <c:v>-7.6899999999999999E-5</c:v>
                </c:pt>
                <c:pt idx="851">
                  <c:v>-7.8899999999999993E-5</c:v>
                </c:pt>
                <c:pt idx="852">
                  <c:v>-1.0827699999999999E-4</c:v>
                </c:pt>
                <c:pt idx="853">
                  <c:v>-1.31054E-4</c:v>
                </c:pt>
                <c:pt idx="854">
                  <c:v>-1.45599E-4</c:v>
                </c:pt>
                <c:pt idx="855">
                  <c:v>-1.48474E-4</c:v>
                </c:pt>
                <c:pt idx="856">
                  <c:v>-1.3997099999999999E-4</c:v>
                </c:pt>
                <c:pt idx="857">
                  <c:v>-1.13557E-4</c:v>
                </c:pt>
                <c:pt idx="858">
                  <c:v>-9.6700000000000006E-5</c:v>
                </c:pt>
                <c:pt idx="859">
                  <c:v>-8.6799999999999996E-5</c:v>
                </c:pt>
                <c:pt idx="860">
                  <c:v>-8.4400000000000005E-5</c:v>
                </c:pt>
                <c:pt idx="861">
                  <c:v>-8.6500000000000002E-5</c:v>
                </c:pt>
                <c:pt idx="862">
                  <c:v>-8.8999999999999995E-5</c:v>
                </c:pt>
                <c:pt idx="863">
                  <c:v>-8.4400000000000005E-5</c:v>
                </c:pt>
                <c:pt idx="864">
                  <c:v>-7.3999999999999996E-5</c:v>
                </c:pt>
                <c:pt idx="865">
                  <c:v>-6.2299999999999996E-5</c:v>
                </c:pt>
                <c:pt idx="866">
                  <c:v>-5.4400000000000001E-5</c:v>
                </c:pt>
                <c:pt idx="867">
                  <c:v>-5.13E-5</c:v>
                </c:pt>
                <c:pt idx="868">
                  <c:v>-5.1600000000000001E-5</c:v>
                </c:pt>
                <c:pt idx="869">
                  <c:v>-5.1600000000000001E-5</c:v>
                </c:pt>
                <c:pt idx="870">
                  <c:v>-5.1700000000000003E-5</c:v>
                </c:pt>
                <c:pt idx="871">
                  <c:v>-5.2099999999999999E-5</c:v>
                </c:pt>
                <c:pt idx="872">
                  <c:v>-5.2800000000000003E-5</c:v>
                </c:pt>
                <c:pt idx="873">
                  <c:v>-5.4500000000000003E-5</c:v>
                </c:pt>
                <c:pt idx="874">
                  <c:v>-5.7800000000000002E-5</c:v>
                </c:pt>
                <c:pt idx="875">
                  <c:v>-6.0399999999999998E-5</c:v>
                </c:pt>
                <c:pt idx="876">
                  <c:v>-5.4400000000000001E-5</c:v>
                </c:pt>
                <c:pt idx="877">
                  <c:v>-4.3099999999999997E-5</c:v>
                </c:pt>
                <c:pt idx="878">
                  <c:v>-3.15E-5</c:v>
                </c:pt>
                <c:pt idx="879">
                  <c:v>-2.34E-5</c:v>
                </c:pt>
                <c:pt idx="880">
                  <c:v>-1.7E-5</c:v>
                </c:pt>
                <c:pt idx="881">
                  <c:v>-2.6900000000000001E-6</c:v>
                </c:pt>
                <c:pt idx="882">
                  <c:v>8.7800000000000006E-6</c:v>
                </c:pt>
                <c:pt idx="883">
                  <c:v>1.6099999999999998E-5</c:v>
                </c:pt>
                <c:pt idx="884">
                  <c:v>1.59E-5</c:v>
                </c:pt>
                <c:pt idx="885">
                  <c:v>1.3200000000000001E-5</c:v>
                </c:pt>
                <c:pt idx="886">
                  <c:v>9.2299999999999997E-6</c:v>
                </c:pt>
                <c:pt idx="887">
                  <c:v>-5.7599999999999999E-6</c:v>
                </c:pt>
                <c:pt idx="888">
                  <c:v>-1.7E-5</c:v>
                </c:pt>
                <c:pt idx="889">
                  <c:v>-2.9600000000000001E-5</c:v>
                </c:pt>
                <c:pt idx="890">
                  <c:v>-4.21E-5</c:v>
                </c:pt>
                <c:pt idx="891">
                  <c:v>-4.9799999999999998E-5</c:v>
                </c:pt>
                <c:pt idx="892">
                  <c:v>-4.32E-5</c:v>
                </c:pt>
                <c:pt idx="893">
                  <c:v>-2.8E-5</c:v>
                </c:pt>
                <c:pt idx="894">
                  <c:v>-1.2300000000000001E-5</c:v>
                </c:pt>
                <c:pt idx="895">
                  <c:v>-4.9100000000000004E-6</c:v>
                </c:pt>
                <c:pt idx="896">
                  <c:v>-9.9299999999999998E-6</c:v>
                </c:pt>
                <c:pt idx="897">
                  <c:v>-3.0599999999999998E-5</c:v>
                </c:pt>
                <c:pt idx="898">
                  <c:v>-4.0000000000000003E-5</c:v>
                </c:pt>
                <c:pt idx="899">
                  <c:v>-4.0399999999999999E-5</c:v>
                </c:pt>
                <c:pt idx="900">
                  <c:v>-3.4900000000000001E-5</c:v>
                </c:pt>
                <c:pt idx="901">
                  <c:v>-2.9600000000000001E-5</c:v>
                </c:pt>
                <c:pt idx="902">
                  <c:v>-2.69E-5</c:v>
                </c:pt>
                <c:pt idx="903">
                  <c:v>-2.51E-5</c:v>
                </c:pt>
                <c:pt idx="904">
                  <c:v>-2.0299999999999999E-5</c:v>
                </c:pt>
                <c:pt idx="905">
                  <c:v>-1.4100000000000001E-5</c:v>
                </c:pt>
                <c:pt idx="906">
                  <c:v>-9.7599999999999997E-6</c:v>
                </c:pt>
                <c:pt idx="907">
                  <c:v>-1.22E-5</c:v>
                </c:pt>
                <c:pt idx="908">
                  <c:v>-1.7E-5</c:v>
                </c:pt>
                <c:pt idx="909">
                  <c:v>-2.1999999999999999E-5</c:v>
                </c:pt>
                <c:pt idx="910">
                  <c:v>-2.5700000000000001E-5</c:v>
                </c:pt>
                <c:pt idx="911">
                  <c:v>-2.6800000000000001E-5</c:v>
                </c:pt>
                <c:pt idx="912">
                  <c:v>-2.2500000000000001E-5</c:v>
                </c:pt>
                <c:pt idx="913">
                  <c:v>-1.4E-5</c:v>
                </c:pt>
                <c:pt idx="914">
                  <c:v>-5.5500000000000002E-6</c:v>
                </c:pt>
                <c:pt idx="915">
                  <c:v>-3.23E-6</c:v>
                </c:pt>
                <c:pt idx="916">
                  <c:v>-1.1800000000000001E-5</c:v>
                </c:pt>
                <c:pt idx="917">
                  <c:v>-1.6799999999999998E-5</c:v>
                </c:pt>
                <c:pt idx="918">
                  <c:v>-1.5699999999999999E-5</c:v>
                </c:pt>
                <c:pt idx="919">
                  <c:v>-1.1E-5</c:v>
                </c:pt>
                <c:pt idx="920">
                  <c:v>-7.3300000000000001E-6</c:v>
                </c:pt>
                <c:pt idx="921">
                  <c:v>-7.4200000000000001E-6</c:v>
                </c:pt>
                <c:pt idx="922">
                  <c:v>-9.4199999999999996E-6</c:v>
                </c:pt>
                <c:pt idx="923">
                  <c:v>-1.24E-5</c:v>
                </c:pt>
                <c:pt idx="924">
                  <c:v>-1.8099999999999999E-5</c:v>
                </c:pt>
                <c:pt idx="925">
                  <c:v>-2.9E-5</c:v>
                </c:pt>
                <c:pt idx="926">
                  <c:v>-5.5800000000000001E-5</c:v>
                </c:pt>
                <c:pt idx="927">
                  <c:v>-7.6000000000000004E-5</c:v>
                </c:pt>
                <c:pt idx="928">
                  <c:v>-9.2800000000000006E-5</c:v>
                </c:pt>
                <c:pt idx="929">
                  <c:v>-1.04075E-4</c:v>
                </c:pt>
                <c:pt idx="930">
                  <c:v>-1.09882E-4</c:v>
                </c:pt>
                <c:pt idx="931">
                  <c:v>-1.08035E-4</c:v>
                </c:pt>
                <c:pt idx="932">
                  <c:v>-9.9199999999999999E-5</c:v>
                </c:pt>
                <c:pt idx="933">
                  <c:v>-8.7999999999999998E-5</c:v>
                </c:pt>
                <c:pt idx="934">
                  <c:v>-8.0199999999999998E-5</c:v>
                </c:pt>
                <c:pt idx="935">
                  <c:v>-7.8499999999999997E-5</c:v>
                </c:pt>
                <c:pt idx="936">
                  <c:v>-7.8800000000000004E-5</c:v>
                </c:pt>
                <c:pt idx="937">
                  <c:v>-7.6199999999999995E-5</c:v>
                </c:pt>
                <c:pt idx="938">
                  <c:v>-7.2799999999999994E-5</c:v>
                </c:pt>
                <c:pt idx="939">
                  <c:v>-6.9599999999999998E-5</c:v>
                </c:pt>
                <c:pt idx="940">
                  <c:v>-6.1400000000000002E-5</c:v>
                </c:pt>
                <c:pt idx="941">
                  <c:v>-5.5000000000000002E-5</c:v>
                </c:pt>
                <c:pt idx="942">
                  <c:v>-5.5099999999999998E-5</c:v>
                </c:pt>
                <c:pt idx="943">
                  <c:v>-6.6199999999999996E-5</c:v>
                </c:pt>
                <c:pt idx="944">
                  <c:v>-8.5400000000000002E-5</c:v>
                </c:pt>
                <c:pt idx="945">
                  <c:v>-1.12928E-4</c:v>
                </c:pt>
                <c:pt idx="946">
                  <c:v>-1.2366699999999999E-4</c:v>
                </c:pt>
                <c:pt idx="947">
                  <c:v>-1.30032E-4</c:v>
                </c:pt>
                <c:pt idx="948">
                  <c:v>-1.34485E-4</c:v>
                </c:pt>
                <c:pt idx="949">
                  <c:v>-1.3525500000000001E-4</c:v>
                </c:pt>
                <c:pt idx="950">
                  <c:v>-1.20764E-4</c:v>
                </c:pt>
                <c:pt idx="951">
                  <c:v>-1.02963E-4</c:v>
                </c:pt>
                <c:pt idx="952">
                  <c:v>-9.0299999999999999E-5</c:v>
                </c:pt>
                <c:pt idx="953">
                  <c:v>-9.2999999999999997E-5</c:v>
                </c:pt>
                <c:pt idx="954">
                  <c:v>-1.11078E-4</c:v>
                </c:pt>
                <c:pt idx="955">
                  <c:v>-1.4236399999999999E-4</c:v>
                </c:pt>
                <c:pt idx="956">
                  <c:v>-1.5262699999999999E-4</c:v>
                </c:pt>
                <c:pt idx="957">
                  <c:v>-1.5741E-4</c:v>
                </c:pt>
                <c:pt idx="958">
                  <c:v>-1.64928E-4</c:v>
                </c:pt>
                <c:pt idx="959">
                  <c:v>-1.77799E-4</c:v>
                </c:pt>
                <c:pt idx="960">
                  <c:v>-1.9724200000000001E-4</c:v>
                </c:pt>
                <c:pt idx="961">
                  <c:v>-2.0257700000000001E-4</c:v>
                </c:pt>
                <c:pt idx="962">
                  <c:v>-1.9909999999999999E-4</c:v>
                </c:pt>
                <c:pt idx="963">
                  <c:v>-1.8788299999999999E-4</c:v>
                </c:pt>
                <c:pt idx="964">
                  <c:v>-1.72676E-4</c:v>
                </c:pt>
                <c:pt idx="965">
                  <c:v>-1.5254999999999999E-4</c:v>
                </c:pt>
                <c:pt idx="966">
                  <c:v>-1.43728E-4</c:v>
                </c:pt>
                <c:pt idx="967">
                  <c:v>-1.35835E-4</c:v>
                </c:pt>
                <c:pt idx="968">
                  <c:v>-1.2522E-4</c:v>
                </c:pt>
                <c:pt idx="969">
                  <c:v>-1.02231E-4</c:v>
                </c:pt>
                <c:pt idx="970">
                  <c:v>-8.3700000000000002E-5</c:v>
                </c:pt>
                <c:pt idx="971">
                  <c:v>-6.3499999999999999E-5</c:v>
                </c:pt>
              </c:numCache>
            </c:numRef>
          </c:yVal>
          <c:smooth val="1"/>
          <c:extLst>
            <c:ext xmlns:c16="http://schemas.microsoft.com/office/drawing/2014/chart" uri="{C3380CC4-5D6E-409C-BE32-E72D297353CC}">
              <c16:uniqueId val="{00000000-03A5-44F2-BAF1-86BD760F4E45}"/>
            </c:ext>
          </c:extLst>
        </c:ser>
        <c:ser>
          <c:idx val="1"/>
          <c:order val="1"/>
          <c:tx>
            <c:v>SNP</c:v>
          </c:tx>
          <c:spPr>
            <a:ln w="19050" cap="rnd">
              <a:solidFill>
                <a:schemeClr val="accent4"/>
              </a:solidFill>
              <a:round/>
            </a:ln>
            <a:effectLst/>
          </c:spPr>
          <c:marker>
            <c:symbol val="none"/>
          </c:marker>
          <c:xVal>
            <c:numRef>
              <c:f>'[Thesis - GPC data.xlsx]1.18 - 1.22 dRI'!$C$3:$C$1017</c:f>
              <c:numCache>
                <c:formatCode>General</c:formatCode>
                <c:ptCount val="1015"/>
                <c:pt idx="0">
                  <c:v>-1.21776783466339</c:v>
                </c:pt>
                <c:pt idx="1">
                  <c:v>-1.18409872055054</c:v>
                </c:pt>
                <c:pt idx="2">
                  <c:v>-1.15042960643768</c:v>
                </c:pt>
                <c:pt idx="3">
                  <c:v>-1.11676049232483</c:v>
                </c:pt>
                <c:pt idx="4">
                  <c:v>-1.08309137821198</c:v>
                </c:pt>
                <c:pt idx="5">
                  <c:v>-1.04942226409912</c:v>
                </c:pt>
                <c:pt idx="6">
                  <c:v>-1.01575314998627</c:v>
                </c:pt>
                <c:pt idx="7">
                  <c:v>-0.98208397626876798</c:v>
                </c:pt>
                <c:pt idx="8">
                  <c:v>-0.94841486215591397</c:v>
                </c:pt>
                <c:pt idx="9">
                  <c:v>-0.91474574804305997</c:v>
                </c:pt>
                <c:pt idx="10">
                  <c:v>-0.88107663393020597</c:v>
                </c:pt>
                <c:pt idx="11">
                  <c:v>-0.84740751981735196</c:v>
                </c:pt>
                <c:pt idx="12">
                  <c:v>-0.81373840570449796</c:v>
                </c:pt>
                <c:pt idx="13">
                  <c:v>-0.78006929159164395</c:v>
                </c:pt>
                <c:pt idx="14">
                  <c:v>-0.74640017747878995</c:v>
                </c:pt>
                <c:pt idx="15">
                  <c:v>-0.71273106336593595</c:v>
                </c:pt>
                <c:pt idx="16">
                  <c:v>-0.67906188964843806</c:v>
                </c:pt>
                <c:pt idx="17">
                  <c:v>-0.64539277553558305</c:v>
                </c:pt>
                <c:pt idx="18">
                  <c:v>-0.61172366142272905</c:v>
                </c:pt>
                <c:pt idx="19">
                  <c:v>-0.57805454730987504</c:v>
                </c:pt>
                <c:pt idx="20">
                  <c:v>-0.52755087614059404</c:v>
                </c:pt>
                <c:pt idx="21">
                  <c:v>-0.49388176202773998</c:v>
                </c:pt>
                <c:pt idx="22">
                  <c:v>-0.46021264791488598</c:v>
                </c:pt>
                <c:pt idx="23">
                  <c:v>-0.42654353380203203</c:v>
                </c:pt>
                <c:pt idx="24">
                  <c:v>-0.39287441968917802</c:v>
                </c:pt>
                <c:pt idx="25">
                  <c:v>-0.35920530557632402</c:v>
                </c:pt>
                <c:pt idx="26">
                  <c:v>-0.32553616166114802</c:v>
                </c:pt>
                <c:pt idx="27">
                  <c:v>-0.29186704754829401</c:v>
                </c:pt>
                <c:pt idx="28">
                  <c:v>-0.25819793343544001</c:v>
                </c:pt>
                <c:pt idx="29">
                  <c:v>-0.224528819322586</c:v>
                </c:pt>
                <c:pt idx="30">
                  <c:v>-0.190859705209732</c:v>
                </c:pt>
                <c:pt idx="31">
                  <c:v>-0.157190576195717</c:v>
                </c:pt>
                <c:pt idx="32">
                  <c:v>-0.12352146208286301</c:v>
                </c:pt>
                <c:pt idx="33">
                  <c:v>-8.9852340519428198E-2</c:v>
                </c:pt>
                <c:pt idx="34">
                  <c:v>-5.6183222681283902E-2</c:v>
                </c:pt>
                <c:pt idx="35">
                  <c:v>-2.2514106705784801E-2</c:v>
                </c:pt>
                <c:pt idx="36">
                  <c:v>1.11550120636821E-2</c:v>
                </c:pt>
                <c:pt idx="37">
                  <c:v>4.4824130833148998E-2</c:v>
                </c:pt>
                <c:pt idx="38">
                  <c:v>7.8493252396583599E-2</c:v>
                </c:pt>
                <c:pt idx="39">
                  <c:v>0.11216236650943801</c:v>
                </c:pt>
                <c:pt idx="40">
                  <c:v>0.16266605257988001</c:v>
                </c:pt>
                <c:pt idx="41">
                  <c:v>0.19633516669273399</c:v>
                </c:pt>
                <c:pt idx="42">
                  <c:v>0.23000428080558799</c:v>
                </c:pt>
                <c:pt idx="43">
                  <c:v>0.26367339491844199</c:v>
                </c:pt>
                <c:pt idx="44">
                  <c:v>0.297342509031296</c:v>
                </c:pt>
                <c:pt idx="45">
                  <c:v>0.33101162314415</c:v>
                </c:pt>
                <c:pt idx="46">
                  <c:v>0.36468076705932601</c:v>
                </c:pt>
                <c:pt idx="47">
                  <c:v>0.39834988117218001</c:v>
                </c:pt>
                <c:pt idx="48">
                  <c:v>0.43201899528503401</c:v>
                </c:pt>
                <c:pt idx="49">
                  <c:v>0.46568810939788802</c:v>
                </c:pt>
                <c:pt idx="50">
                  <c:v>0.49935722351074202</c:v>
                </c:pt>
                <c:pt idx="51">
                  <c:v>0.53302633762359597</c:v>
                </c:pt>
                <c:pt idx="52">
                  <c:v>0.56669545173644997</c:v>
                </c:pt>
                <c:pt idx="53">
                  <c:v>0.60036456584930398</c:v>
                </c:pt>
                <c:pt idx="54">
                  <c:v>0.63403367996215798</c:v>
                </c:pt>
                <c:pt idx="55">
                  <c:v>0.66770279407501198</c:v>
                </c:pt>
                <c:pt idx="56">
                  <c:v>0.70137196779251099</c:v>
                </c:pt>
                <c:pt idx="57">
                  <c:v>0.73504108190536499</c:v>
                </c:pt>
                <c:pt idx="58">
                  <c:v>0.76871019601821899</c:v>
                </c:pt>
                <c:pt idx="59">
                  <c:v>0.8192138671875</c:v>
                </c:pt>
                <c:pt idx="60">
                  <c:v>0.852882981300354</c:v>
                </c:pt>
                <c:pt idx="61">
                  <c:v>0.88655209541320801</c:v>
                </c:pt>
                <c:pt idx="62">
                  <c:v>0.92022120952606201</c:v>
                </c:pt>
                <c:pt idx="63">
                  <c:v>0.95389032363891602</c:v>
                </c:pt>
                <c:pt idx="64">
                  <c:v>0.98755943775177002</c:v>
                </c:pt>
                <c:pt idx="65">
                  <c:v>1.02122855186462</c:v>
                </c:pt>
                <c:pt idx="66">
                  <c:v>1.05489766597748</c:v>
                </c:pt>
                <c:pt idx="67">
                  <c:v>1.08856678009033</c:v>
                </c:pt>
                <c:pt idx="68">
                  <c:v>1.12223589420319</c:v>
                </c:pt>
                <c:pt idx="69">
                  <c:v>1.15590500831604</c:v>
                </c:pt>
                <c:pt idx="70">
                  <c:v>1.18957412242889</c:v>
                </c:pt>
                <c:pt idx="71">
                  <c:v>1.22324323654175</c:v>
                </c:pt>
                <c:pt idx="72">
                  <c:v>1.2569123506546001</c:v>
                </c:pt>
                <c:pt idx="73">
                  <c:v>1.2905814647674601</c:v>
                </c:pt>
                <c:pt idx="74">
                  <c:v>1.3242505788803101</c:v>
                </c:pt>
                <c:pt idx="75">
                  <c:v>1.3579196929931601</c:v>
                </c:pt>
                <c:pt idx="76">
                  <c:v>1.3915889263153101</c:v>
                </c:pt>
                <c:pt idx="77">
                  <c:v>1.4252580404281601</c:v>
                </c:pt>
                <c:pt idx="78">
                  <c:v>1.4589271545410201</c:v>
                </c:pt>
                <c:pt idx="79">
                  <c:v>1.5094307661056501</c:v>
                </c:pt>
                <c:pt idx="80">
                  <c:v>1.5430998802185101</c:v>
                </c:pt>
                <c:pt idx="81">
                  <c:v>1.5767689943313601</c:v>
                </c:pt>
                <c:pt idx="82">
                  <c:v>1.6104381084442101</c:v>
                </c:pt>
                <c:pt idx="83">
                  <c:v>1.6441072225570701</c:v>
                </c:pt>
                <c:pt idx="84">
                  <c:v>1.6777763366699201</c:v>
                </c:pt>
                <c:pt idx="85">
                  <c:v>1.7114454507827801</c:v>
                </c:pt>
                <c:pt idx="86">
                  <c:v>1.7451145648956301</c:v>
                </c:pt>
                <c:pt idx="87">
                  <c:v>1.7787836790084799</c:v>
                </c:pt>
                <c:pt idx="88">
                  <c:v>1.8124527931213399</c:v>
                </c:pt>
                <c:pt idx="89">
                  <c:v>1.8461220264434799</c:v>
                </c:pt>
                <c:pt idx="90">
                  <c:v>1.8797911405563399</c:v>
                </c:pt>
                <c:pt idx="91">
                  <c:v>1.9134602546691899</c:v>
                </c:pt>
                <c:pt idx="92">
                  <c:v>1.9471293687820399</c:v>
                </c:pt>
                <c:pt idx="93">
                  <c:v>1.9807984828948999</c:v>
                </c:pt>
                <c:pt idx="94">
                  <c:v>2.0144674777984601</c:v>
                </c:pt>
                <c:pt idx="95">
                  <c:v>2.0481367111206099</c:v>
                </c:pt>
                <c:pt idx="96">
                  <c:v>2.0818057060241699</c:v>
                </c:pt>
                <c:pt idx="97">
                  <c:v>2.1154749393463099</c:v>
                </c:pt>
                <c:pt idx="98">
                  <c:v>2.1659786701202401</c:v>
                </c:pt>
                <c:pt idx="99">
                  <c:v>2.1996476650238002</c:v>
                </c:pt>
                <c:pt idx="100">
                  <c:v>2.2333168983459499</c:v>
                </c:pt>
                <c:pt idx="101">
                  <c:v>2.2669858932495099</c:v>
                </c:pt>
                <c:pt idx="102">
                  <c:v>2.3006551265716602</c:v>
                </c:pt>
                <c:pt idx="103">
                  <c:v>2.3343241214752202</c:v>
                </c:pt>
                <c:pt idx="104">
                  <c:v>2.3679933547973602</c:v>
                </c:pt>
                <c:pt idx="105">
                  <c:v>2.40166234970093</c:v>
                </c:pt>
                <c:pt idx="106">
                  <c:v>2.43533158302307</c:v>
                </c:pt>
                <c:pt idx="107">
                  <c:v>2.4690005779266402</c:v>
                </c:pt>
                <c:pt idx="108">
                  <c:v>2.5026698112487802</c:v>
                </c:pt>
                <c:pt idx="109">
                  <c:v>2.5363388061523402</c:v>
                </c:pt>
                <c:pt idx="110">
                  <c:v>2.57000803947449</c:v>
                </c:pt>
                <c:pt idx="111">
                  <c:v>2.60367703437805</c:v>
                </c:pt>
                <c:pt idx="112">
                  <c:v>2.6373462677002002</c:v>
                </c:pt>
                <c:pt idx="113">
                  <c:v>2.6710152626037602</c:v>
                </c:pt>
                <c:pt idx="114">
                  <c:v>2.7046844959259002</c:v>
                </c:pt>
                <c:pt idx="115">
                  <c:v>2.73835349082947</c:v>
                </c:pt>
                <c:pt idx="116">
                  <c:v>2.77202272415161</c:v>
                </c:pt>
                <c:pt idx="117">
                  <c:v>2.80569195747375</c:v>
                </c:pt>
                <c:pt idx="118">
                  <c:v>2.8561954498290998</c:v>
                </c:pt>
                <c:pt idx="119">
                  <c:v>2.8898646831512398</c:v>
                </c:pt>
                <c:pt idx="120">
                  <c:v>2.92353367805481</c:v>
                </c:pt>
                <c:pt idx="121">
                  <c:v>2.95720291137695</c:v>
                </c:pt>
                <c:pt idx="122">
                  <c:v>2.9908719062805198</c:v>
                </c:pt>
                <c:pt idx="123">
                  <c:v>3.0245411396026598</c:v>
                </c:pt>
                <c:pt idx="124">
                  <c:v>3.05821013450623</c:v>
                </c:pt>
                <c:pt idx="125">
                  <c:v>3.09187936782837</c:v>
                </c:pt>
                <c:pt idx="126">
                  <c:v>3.12554836273193</c:v>
                </c:pt>
                <c:pt idx="127">
                  <c:v>3.1592175960540798</c:v>
                </c:pt>
                <c:pt idx="128">
                  <c:v>3.1928865909576398</c:v>
                </c:pt>
                <c:pt idx="129">
                  <c:v>3.2265558242797798</c:v>
                </c:pt>
                <c:pt idx="130">
                  <c:v>3.26022505760193</c:v>
                </c:pt>
                <c:pt idx="131">
                  <c:v>3.2938940525054901</c:v>
                </c:pt>
                <c:pt idx="132">
                  <c:v>3.3275632858276398</c:v>
                </c:pt>
                <c:pt idx="133">
                  <c:v>3.3612322807311998</c:v>
                </c:pt>
                <c:pt idx="134">
                  <c:v>3.3949015140533398</c:v>
                </c:pt>
                <c:pt idx="135">
                  <c:v>3.4285705089569101</c:v>
                </c:pt>
                <c:pt idx="136">
                  <c:v>3.4622397422790501</c:v>
                </c:pt>
                <c:pt idx="137">
                  <c:v>3.5127432346343999</c:v>
                </c:pt>
                <c:pt idx="138">
                  <c:v>3.5464124679565399</c:v>
                </c:pt>
                <c:pt idx="139">
                  <c:v>3.5800814628601101</c:v>
                </c:pt>
                <c:pt idx="140">
                  <c:v>3.6137506961822501</c:v>
                </c:pt>
                <c:pt idx="141">
                  <c:v>3.6474196910858199</c:v>
                </c:pt>
                <c:pt idx="142">
                  <c:v>3.6810889244079599</c:v>
                </c:pt>
                <c:pt idx="143">
                  <c:v>3.7147581577300999</c:v>
                </c:pt>
                <c:pt idx="144">
                  <c:v>3.7484271526336701</c:v>
                </c:pt>
                <c:pt idx="145">
                  <c:v>3.7820963859558101</c:v>
                </c:pt>
                <c:pt idx="146">
                  <c:v>3.8157653808593701</c:v>
                </c:pt>
                <c:pt idx="147">
                  <c:v>3.8494346141815199</c:v>
                </c:pt>
                <c:pt idx="148">
                  <c:v>3.8831036090850799</c:v>
                </c:pt>
                <c:pt idx="149">
                  <c:v>3.9167728424072301</c:v>
                </c:pt>
                <c:pt idx="150">
                  <c:v>3.9504418373107901</c:v>
                </c:pt>
                <c:pt idx="151">
                  <c:v>3.9841110706329301</c:v>
                </c:pt>
                <c:pt idx="152">
                  <c:v>4.0177803039550799</c:v>
                </c:pt>
                <c:pt idx="153">
                  <c:v>4.0514492988586399</c:v>
                </c:pt>
                <c:pt idx="154">
                  <c:v>4.0851182937622097</c:v>
                </c:pt>
                <c:pt idx="155">
                  <c:v>4.1187872886657697</c:v>
                </c:pt>
                <c:pt idx="156">
                  <c:v>4.1524567604064897</c:v>
                </c:pt>
                <c:pt idx="157">
                  <c:v>4.2029604911804199</c:v>
                </c:pt>
                <c:pt idx="158">
                  <c:v>4.2366294860839799</c:v>
                </c:pt>
                <c:pt idx="159">
                  <c:v>4.2702984809875497</c:v>
                </c:pt>
                <c:pt idx="160">
                  <c:v>4.3039674758911097</c:v>
                </c:pt>
                <c:pt idx="161">
                  <c:v>4.3376369476318404</c:v>
                </c:pt>
                <c:pt idx="162">
                  <c:v>4.3713059425354004</c:v>
                </c:pt>
                <c:pt idx="163">
                  <c:v>4.4049749374389702</c:v>
                </c:pt>
                <c:pt idx="164">
                  <c:v>4.4386439323425302</c:v>
                </c:pt>
                <c:pt idx="165">
                  <c:v>4.4723134040832502</c:v>
                </c:pt>
                <c:pt idx="166">
                  <c:v>4.50598239898682</c:v>
                </c:pt>
                <c:pt idx="167">
                  <c:v>4.53965139389038</c:v>
                </c:pt>
                <c:pt idx="168">
                  <c:v>4.5733203887939498</c:v>
                </c:pt>
                <c:pt idx="169">
                  <c:v>4.6069898605346697</c:v>
                </c:pt>
                <c:pt idx="170">
                  <c:v>4.6406588554382298</c:v>
                </c:pt>
                <c:pt idx="171">
                  <c:v>4.6743278503418004</c:v>
                </c:pt>
                <c:pt idx="172">
                  <c:v>4.7079968452453604</c:v>
                </c:pt>
                <c:pt idx="173">
                  <c:v>4.7416663169860804</c:v>
                </c:pt>
                <c:pt idx="174">
                  <c:v>4.7753353118896502</c:v>
                </c:pt>
                <c:pt idx="175">
                  <c:v>4.8090043067932102</c:v>
                </c:pt>
                <c:pt idx="176">
                  <c:v>4.8595080375671396</c:v>
                </c:pt>
                <c:pt idx="177">
                  <c:v>4.8931770324706996</c:v>
                </c:pt>
                <c:pt idx="178">
                  <c:v>4.9268465042114302</c:v>
                </c:pt>
                <c:pt idx="179">
                  <c:v>4.9605154991149902</c:v>
                </c:pt>
                <c:pt idx="180">
                  <c:v>4.9941844940185502</c:v>
                </c:pt>
                <c:pt idx="181">
                  <c:v>5.02785348892212</c:v>
                </c:pt>
                <c:pt idx="182">
                  <c:v>5.06152296066284</c:v>
                </c:pt>
                <c:pt idx="183">
                  <c:v>5.0951919555664098</c:v>
                </c:pt>
                <c:pt idx="184">
                  <c:v>5.1288609504699698</c:v>
                </c:pt>
                <c:pt idx="185">
                  <c:v>5.1625299453735396</c:v>
                </c:pt>
                <c:pt idx="186">
                  <c:v>5.1961994171142596</c:v>
                </c:pt>
                <c:pt idx="187">
                  <c:v>5.2298684120178196</c:v>
                </c:pt>
                <c:pt idx="188">
                  <c:v>5.2635374069213903</c:v>
                </c:pt>
                <c:pt idx="189">
                  <c:v>5.2972064018249503</c:v>
                </c:pt>
                <c:pt idx="190">
                  <c:v>5.3308758735656703</c:v>
                </c:pt>
                <c:pt idx="191">
                  <c:v>5.3645448684692401</c:v>
                </c:pt>
                <c:pt idx="192">
                  <c:v>5.3982138633728001</c:v>
                </c:pt>
                <c:pt idx="193">
                  <c:v>5.4318828582763699</c:v>
                </c:pt>
                <c:pt idx="194">
                  <c:v>5.4655523300170898</c:v>
                </c:pt>
                <c:pt idx="195">
                  <c:v>5.4992213249206499</c:v>
                </c:pt>
                <c:pt idx="196">
                  <c:v>5.5497250556945801</c:v>
                </c:pt>
                <c:pt idx="197">
                  <c:v>5.5833940505981401</c:v>
                </c:pt>
                <c:pt idx="198">
                  <c:v>5.6170630455017099</c:v>
                </c:pt>
                <c:pt idx="199">
                  <c:v>5.6507325172424299</c:v>
                </c:pt>
                <c:pt idx="200">
                  <c:v>5.6844015121459996</c:v>
                </c:pt>
                <c:pt idx="201">
                  <c:v>5.7180705070495597</c:v>
                </c:pt>
                <c:pt idx="202">
                  <c:v>5.7517395019531303</c:v>
                </c:pt>
                <c:pt idx="203">
                  <c:v>5.7854089736938503</c:v>
                </c:pt>
                <c:pt idx="204">
                  <c:v>5.8190779685974103</c:v>
                </c:pt>
                <c:pt idx="205">
                  <c:v>5.8527469635009801</c:v>
                </c:pt>
                <c:pt idx="206">
                  <c:v>5.8864159584045401</c:v>
                </c:pt>
                <c:pt idx="207">
                  <c:v>5.9200854301452601</c:v>
                </c:pt>
                <c:pt idx="208">
                  <c:v>5.9537544250488299</c:v>
                </c:pt>
                <c:pt idx="209">
                  <c:v>5.9874234199523899</c:v>
                </c:pt>
                <c:pt idx="210">
                  <c:v>6.0210928916931099</c:v>
                </c:pt>
                <c:pt idx="211">
                  <c:v>6.0547618865966797</c:v>
                </c:pt>
                <c:pt idx="212">
                  <c:v>6.0884308815002397</c:v>
                </c:pt>
                <c:pt idx="213">
                  <c:v>6.1220998764038104</c:v>
                </c:pt>
                <c:pt idx="214">
                  <c:v>6.1557693481445304</c:v>
                </c:pt>
                <c:pt idx="215">
                  <c:v>6.2062726020812997</c:v>
                </c:pt>
                <c:pt idx="216">
                  <c:v>6.2399420738220197</c:v>
                </c:pt>
                <c:pt idx="217">
                  <c:v>6.2736110687255904</c:v>
                </c:pt>
                <c:pt idx="218">
                  <c:v>6.3072800636291504</c:v>
                </c:pt>
                <c:pt idx="219">
                  <c:v>6.3409490585327104</c:v>
                </c:pt>
                <c:pt idx="220">
                  <c:v>6.3746185302734402</c:v>
                </c:pt>
                <c:pt idx="221">
                  <c:v>6.4082875251770002</c:v>
                </c:pt>
                <c:pt idx="222">
                  <c:v>6.44195652008057</c:v>
                </c:pt>
                <c:pt idx="223">
                  <c:v>6.47562599182129</c:v>
                </c:pt>
                <c:pt idx="224">
                  <c:v>6.50929498672485</c:v>
                </c:pt>
                <c:pt idx="225">
                  <c:v>6.5429639816284197</c:v>
                </c:pt>
                <c:pt idx="226">
                  <c:v>6.5766329765319798</c:v>
                </c:pt>
                <c:pt idx="227">
                  <c:v>6.6103024482727104</c:v>
                </c:pt>
                <c:pt idx="228">
                  <c:v>6.6439714431762704</c:v>
                </c:pt>
                <c:pt idx="229">
                  <c:v>6.6776404380798304</c:v>
                </c:pt>
                <c:pt idx="230">
                  <c:v>6.7113094329834002</c:v>
                </c:pt>
                <c:pt idx="231">
                  <c:v>6.7449789047241202</c:v>
                </c:pt>
                <c:pt idx="232">
                  <c:v>6.77864789962769</c:v>
                </c:pt>
                <c:pt idx="233">
                  <c:v>6.81231689453125</c:v>
                </c:pt>
                <c:pt idx="234">
                  <c:v>6.84598588943481</c:v>
                </c:pt>
                <c:pt idx="235">
                  <c:v>6.8964896202087402</c:v>
                </c:pt>
                <c:pt idx="236">
                  <c:v>6.9301590919494602</c:v>
                </c:pt>
                <c:pt idx="237">
                  <c:v>6.96382808685303</c:v>
                </c:pt>
                <c:pt idx="238">
                  <c:v>6.99749708175659</c:v>
                </c:pt>
                <c:pt idx="239">
                  <c:v>7.0311660766601598</c:v>
                </c:pt>
                <c:pt idx="240">
                  <c:v>7.0648355484008798</c:v>
                </c:pt>
                <c:pt idx="241">
                  <c:v>7.0985045433044398</c:v>
                </c:pt>
                <c:pt idx="242">
                  <c:v>7.1321735382080096</c:v>
                </c:pt>
                <c:pt idx="243">
                  <c:v>7.1658425331115696</c:v>
                </c:pt>
                <c:pt idx="244">
                  <c:v>7.1995120048522896</c:v>
                </c:pt>
                <c:pt idx="245">
                  <c:v>7.2331809997558603</c:v>
                </c:pt>
                <c:pt idx="246">
                  <c:v>7.2668499946594203</c:v>
                </c:pt>
                <c:pt idx="247">
                  <c:v>7.3005189895629901</c:v>
                </c:pt>
                <c:pt idx="248">
                  <c:v>7.33418846130371</c:v>
                </c:pt>
                <c:pt idx="249">
                  <c:v>7.3678574562072798</c:v>
                </c:pt>
                <c:pt idx="250">
                  <c:v>7.4015264511108398</c:v>
                </c:pt>
                <c:pt idx="251">
                  <c:v>7.4351954460143999</c:v>
                </c:pt>
                <c:pt idx="252">
                  <c:v>7.4688649177551296</c:v>
                </c:pt>
                <c:pt idx="253">
                  <c:v>7.5025339126586896</c:v>
                </c:pt>
                <c:pt idx="254">
                  <c:v>7.5530376434326199</c:v>
                </c:pt>
                <c:pt idx="255">
                  <c:v>7.5867066383361799</c:v>
                </c:pt>
                <c:pt idx="256">
                  <c:v>7.6203756332397496</c:v>
                </c:pt>
                <c:pt idx="257">
                  <c:v>7.6540451049804696</c:v>
                </c:pt>
                <c:pt idx="258">
                  <c:v>7.6877140998840297</c:v>
                </c:pt>
                <c:pt idx="259">
                  <c:v>7.7213830947876003</c:v>
                </c:pt>
                <c:pt idx="260">
                  <c:v>7.7550520896911603</c:v>
                </c:pt>
                <c:pt idx="261">
                  <c:v>7.7887215614318803</c:v>
                </c:pt>
                <c:pt idx="262">
                  <c:v>7.8223905563354501</c:v>
                </c:pt>
                <c:pt idx="263">
                  <c:v>7.8560595512390101</c:v>
                </c:pt>
                <c:pt idx="264">
                  <c:v>7.8897285461425799</c:v>
                </c:pt>
                <c:pt idx="265">
                  <c:v>7.9233980178832999</c:v>
                </c:pt>
                <c:pt idx="266">
                  <c:v>7.9570670127868599</c:v>
                </c:pt>
                <c:pt idx="267">
                  <c:v>7.9907360076904297</c:v>
                </c:pt>
                <c:pt idx="268">
                  <c:v>8.0244054794311506</c:v>
                </c:pt>
                <c:pt idx="269">
                  <c:v>8.0580739974975604</c:v>
                </c:pt>
                <c:pt idx="270">
                  <c:v>8.0917434692382795</c:v>
                </c:pt>
                <c:pt idx="271">
                  <c:v>8.1254129409790004</c:v>
                </c:pt>
                <c:pt idx="272">
                  <c:v>8.1590814590454102</c:v>
                </c:pt>
                <c:pt idx="273">
                  <c:v>8.1927509307861293</c:v>
                </c:pt>
                <c:pt idx="274">
                  <c:v>8.2432546615600604</c:v>
                </c:pt>
                <c:pt idx="275">
                  <c:v>8.2769231796264702</c:v>
                </c:pt>
                <c:pt idx="276">
                  <c:v>8.3105926513671893</c:v>
                </c:pt>
                <c:pt idx="277">
                  <c:v>8.3442621231079102</c:v>
                </c:pt>
                <c:pt idx="278">
                  <c:v>8.37793064117432</c:v>
                </c:pt>
                <c:pt idx="279">
                  <c:v>8.4116001129150408</c:v>
                </c:pt>
                <c:pt idx="280">
                  <c:v>8.4452695846557599</c:v>
                </c:pt>
                <c:pt idx="281">
                  <c:v>8.4789381027221697</c:v>
                </c:pt>
                <c:pt idx="282">
                  <c:v>8.5126075744628906</c:v>
                </c:pt>
                <c:pt idx="283">
                  <c:v>8.5462760925293004</c:v>
                </c:pt>
                <c:pt idx="284">
                  <c:v>8.5799455642700195</c:v>
                </c:pt>
                <c:pt idx="285">
                  <c:v>8.6136150360107404</c:v>
                </c:pt>
                <c:pt idx="286">
                  <c:v>8.6472835540771502</c:v>
                </c:pt>
                <c:pt idx="287">
                  <c:v>8.6809530258178693</c:v>
                </c:pt>
                <c:pt idx="288">
                  <c:v>8.7146224975585902</c:v>
                </c:pt>
                <c:pt idx="289">
                  <c:v>8.748291015625</c:v>
                </c:pt>
                <c:pt idx="290">
                  <c:v>8.7819604873657209</c:v>
                </c:pt>
                <c:pt idx="291">
                  <c:v>8.81562995910644</c:v>
                </c:pt>
                <c:pt idx="292">
                  <c:v>8.8492984771728498</c:v>
                </c:pt>
                <c:pt idx="293">
                  <c:v>8.8998022079467791</c:v>
                </c:pt>
                <c:pt idx="294">
                  <c:v>8.9334716796875</c:v>
                </c:pt>
                <c:pt idx="295">
                  <c:v>8.9671401977539098</c:v>
                </c:pt>
                <c:pt idx="296">
                  <c:v>9.0008096694946307</c:v>
                </c:pt>
                <c:pt idx="297">
                  <c:v>9.0344791412353498</c:v>
                </c:pt>
                <c:pt idx="298">
                  <c:v>9.0681476593017596</c:v>
                </c:pt>
                <c:pt idx="299">
                  <c:v>9.1018171310424805</c:v>
                </c:pt>
                <c:pt idx="300">
                  <c:v>9.1354856491088903</c:v>
                </c:pt>
                <c:pt idx="301">
                  <c:v>9.1691551208496094</c:v>
                </c:pt>
                <c:pt idx="302">
                  <c:v>9.2028245925903303</c:v>
                </c:pt>
                <c:pt idx="303">
                  <c:v>9.2364931106567401</c:v>
                </c:pt>
                <c:pt idx="304">
                  <c:v>9.2701625823974592</c:v>
                </c:pt>
                <c:pt idx="305">
                  <c:v>9.30383205413818</c:v>
                </c:pt>
                <c:pt idx="306">
                  <c:v>9.3375005722045898</c:v>
                </c:pt>
                <c:pt idx="307">
                  <c:v>9.3711700439453107</c:v>
                </c:pt>
                <c:pt idx="308">
                  <c:v>9.4048395156860405</c:v>
                </c:pt>
                <c:pt idx="309">
                  <c:v>9.4385080337524396</c:v>
                </c:pt>
                <c:pt idx="310">
                  <c:v>9.4721775054931605</c:v>
                </c:pt>
                <c:pt idx="311">
                  <c:v>9.5058460235595703</c:v>
                </c:pt>
                <c:pt idx="312">
                  <c:v>9.5395154953002894</c:v>
                </c:pt>
                <c:pt idx="313">
                  <c:v>9.5900192260742205</c:v>
                </c:pt>
                <c:pt idx="314">
                  <c:v>9.6236886978149396</c:v>
                </c:pt>
                <c:pt idx="315">
                  <c:v>9.6573572158813494</c:v>
                </c:pt>
                <c:pt idx="316">
                  <c:v>9.6910266876220703</c:v>
                </c:pt>
                <c:pt idx="317">
                  <c:v>9.7246961593627894</c:v>
                </c:pt>
                <c:pt idx="318">
                  <c:v>9.7583646774291992</c:v>
                </c:pt>
                <c:pt idx="319">
                  <c:v>9.7920341491699201</c:v>
                </c:pt>
                <c:pt idx="320">
                  <c:v>9.8257026672363299</c:v>
                </c:pt>
                <c:pt idx="321">
                  <c:v>9.8593721389770508</c:v>
                </c:pt>
                <c:pt idx="322">
                  <c:v>9.8930416107177699</c:v>
                </c:pt>
                <c:pt idx="323">
                  <c:v>9.9267101287841797</c:v>
                </c:pt>
                <c:pt idx="324">
                  <c:v>9.9603796005249006</c:v>
                </c:pt>
                <c:pt idx="325">
                  <c:v>9.9940490722656303</c:v>
                </c:pt>
                <c:pt idx="326">
                  <c:v>10.027717590331999</c:v>
                </c:pt>
                <c:pt idx="327">
                  <c:v>10.0613870620728</c:v>
                </c:pt>
                <c:pt idx="328">
                  <c:v>10.095055580139199</c:v>
                </c:pt>
                <c:pt idx="329">
                  <c:v>10.128725051879901</c:v>
                </c:pt>
                <c:pt idx="330">
                  <c:v>10.1623945236206</c:v>
                </c:pt>
                <c:pt idx="331">
                  <c:v>10.196063041686999</c:v>
                </c:pt>
                <c:pt idx="332">
                  <c:v>10.2465667724609</c:v>
                </c:pt>
                <c:pt idx="333">
                  <c:v>10.280236244201699</c:v>
                </c:pt>
                <c:pt idx="334">
                  <c:v>10.313905715942401</c:v>
                </c:pt>
                <c:pt idx="335">
                  <c:v>10.3475742340088</c:v>
                </c:pt>
                <c:pt idx="336">
                  <c:v>10.381243705749499</c:v>
                </c:pt>
                <c:pt idx="337">
                  <c:v>10.4149122238159</c:v>
                </c:pt>
                <c:pt idx="338">
                  <c:v>10.4485816955566</c:v>
                </c:pt>
                <c:pt idx="339">
                  <c:v>10.482251167297401</c:v>
                </c:pt>
                <c:pt idx="340">
                  <c:v>10.5159196853638</c:v>
                </c:pt>
                <c:pt idx="341">
                  <c:v>10.549589157104499</c:v>
                </c:pt>
                <c:pt idx="342">
                  <c:v>10.583258628845201</c:v>
                </c:pt>
                <c:pt idx="343">
                  <c:v>10.6169271469116</c:v>
                </c:pt>
                <c:pt idx="344">
                  <c:v>10.650596618652299</c:v>
                </c:pt>
                <c:pt idx="345">
                  <c:v>10.6842651367187</c:v>
                </c:pt>
                <c:pt idx="346">
                  <c:v>10.717934608459499</c:v>
                </c:pt>
                <c:pt idx="347">
                  <c:v>10.751604080200201</c:v>
                </c:pt>
                <c:pt idx="348">
                  <c:v>10.7852725982666</c:v>
                </c:pt>
                <c:pt idx="349">
                  <c:v>10.818942070007299</c:v>
                </c:pt>
                <c:pt idx="350">
                  <c:v>10.852611541748001</c:v>
                </c:pt>
                <c:pt idx="351">
                  <c:v>10.886280059814499</c:v>
                </c:pt>
                <c:pt idx="352">
                  <c:v>10.9367837905884</c:v>
                </c:pt>
                <c:pt idx="353">
                  <c:v>10.9704532623291</c:v>
                </c:pt>
                <c:pt idx="354">
                  <c:v>11.004121780395501</c:v>
                </c:pt>
                <c:pt idx="355">
                  <c:v>11.0377912521362</c:v>
                </c:pt>
                <c:pt idx="356">
                  <c:v>11.071460723876999</c:v>
                </c:pt>
                <c:pt idx="357">
                  <c:v>11.1051292419434</c:v>
                </c:pt>
                <c:pt idx="358">
                  <c:v>11.1387987136841</c:v>
                </c:pt>
                <c:pt idx="359">
                  <c:v>11.172468185424799</c:v>
                </c:pt>
                <c:pt idx="360">
                  <c:v>11.2061367034912</c:v>
                </c:pt>
                <c:pt idx="361">
                  <c:v>11.2398061752319</c:v>
                </c:pt>
                <c:pt idx="362">
                  <c:v>11.273474693298301</c:v>
                </c:pt>
                <c:pt idx="363">
                  <c:v>11.3071441650391</c:v>
                </c:pt>
                <c:pt idx="364">
                  <c:v>11.340813636779799</c:v>
                </c:pt>
                <c:pt idx="365">
                  <c:v>11.3744821548462</c:v>
                </c:pt>
                <c:pt idx="366">
                  <c:v>11.4081516265869</c:v>
                </c:pt>
                <c:pt idx="367">
                  <c:v>11.441821098327599</c:v>
                </c:pt>
                <c:pt idx="368">
                  <c:v>11.475489616394</c:v>
                </c:pt>
                <c:pt idx="369">
                  <c:v>11.509159088134799</c:v>
                </c:pt>
                <c:pt idx="370">
                  <c:v>11.542828559875501</c:v>
                </c:pt>
                <c:pt idx="371">
                  <c:v>11.593331336975099</c:v>
                </c:pt>
                <c:pt idx="372">
                  <c:v>11.627000808715801</c:v>
                </c:pt>
                <c:pt idx="373">
                  <c:v>11.6606702804565</c:v>
                </c:pt>
                <c:pt idx="374">
                  <c:v>11.694338798522899</c:v>
                </c:pt>
                <c:pt idx="375">
                  <c:v>11.7280082702637</c:v>
                </c:pt>
                <c:pt idx="376">
                  <c:v>11.7616777420044</c:v>
                </c:pt>
                <c:pt idx="377">
                  <c:v>11.795346260070801</c:v>
                </c:pt>
                <c:pt idx="378">
                  <c:v>11.8290157318115</c:v>
                </c:pt>
                <c:pt idx="379">
                  <c:v>11.862684249877899</c:v>
                </c:pt>
                <c:pt idx="380">
                  <c:v>11.8963537216187</c:v>
                </c:pt>
                <c:pt idx="381">
                  <c:v>11.9300231933594</c:v>
                </c:pt>
                <c:pt idx="382">
                  <c:v>11.963691711425801</c:v>
                </c:pt>
                <c:pt idx="383">
                  <c:v>11.9973611831665</c:v>
                </c:pt>
                <c:pt idx="384">
                  <c:v>12.0310306549072</c:v>
                </c:pt>
                <c:pt idx="385">
                  <c:v>12.064699172973601</c:v>
                </c:pt>
                <c:pt idx="386">
                  <c:v>12.0983686447144</c:v>
                </c:pt>
                <c:pt idx="387">
                  <c:v>12.132038116455099</c:v>
                </c:pt>
                <c:pt idx="388">
                  <c:v>12.1657066345215</c:v>
                </c:pt>
                <c:pt idx="389">
                  <c:v>12.1825408935547</c:v>
                </c:pt>
                <c:pt idx="390">
                  <c:v>12.1993761062622</c:v>
                </c:pt>
                <c:pt idx="391">
                  <c:v>12.233044624328601</c:v>
                </c:pt>
                <c:pt idx="392">
                  <c:v>12.2835483551025</c:v>
                </c:pt>
                <c:pt idx="393">
                  <c:v>12.317217826843301</c:v>
                </c:pt>
                <c:pt idx="394">
                  <c:v>12.350887298584</c:v>
                </c:pt>
                <c:pt idx="395">
                  <c:v>12.3845558166504</c:v>
                </c:pt>
                <c:pt idx="396">
                  <c:v>12.418225288391101</c:v>
                </c:pt>
                <c:pt idx="397">
                  <c:v>12.4518947601318</c:v>
                </c:pt>
                <c:pt idx="398">
                  <c:v>12.4855632781982</c:v>
                </c:pt>
                <c:pt idx="399">
                  <c:v>12.519232749939</c:v>
                </c:pt>
                <c:pt idx="400">
                  <c:v>12.5529012680054</c:v>
                </c:pt>
                <c:pt idx="401">
                  <c:v>12.586570739746101</c:v>
                </c:pt>
                <c:pt idx="402">
                  <c:v>12.6202402114868</c:v>
                </c:pt>
                <c:pt idx="403">
                  <c:v>12.6539087295532</c:v>
                </c:pt>
                <c:pt idx="404">
                  <c:v>12.687578201293899</c:v>
                </c:pt>
                <c:pt idx="405">
                  <c:v>12.7212476730347</c:v>
                </c:pt>
                <c:pt idx="406">
                  <c:v>12.754916191101101</c:v>
                </c:pt>
                <c:pt idx="407">
                  <c:v>12.7885856628418</c:v>
                </c:pt>
                <c:pt idx="408">
                  <c:v>12.8222541809082</c:v>
                </c:pt>
                <c:pt idx="409">
                  <c:v>12.855923652648899</c:v>
                </c:pt>
                <c:pt idx="410">
                  <c:v>12.8895931243896</c:v>
                </c:pt>
                <c:pt idx="411">
                  <c:v>12.940096855163601</c:v>
                </c:pt>
                <c:pt idx="412">
                  <c:v>12.97376537323</c:v>
                </c:pt>
                <c:pt idx="413">
                  <c:v>13.0074348449707</c:v>
                </c:pt>
                <c:pt idx="414">
                  <c:v>13.041104316711399</c:v>
                </c:pt>
                <c:pt idx="415">
                  <c:v>13.0747728347778</c:v>
                </c:pt>
                <c:pt idx="416">
                  <c:v>13.108442306518601</c:v>
                </c:pt>
                <c:pt idx="417">
                  <c:v>13.142110824585</c:v>
                </c:pt>
                <c:pt idx="418">
                  <c:v>13.1757802963257</c:v>
                </c:pt>
                <c:pt idx="419">
                  <c:v>13.209449768066399</c:v>
                </c:pt>
                <c:pt idx="420">
                  <c:v>13.2431182861328</c:v>
                </c:pt>
                <c:pt idx="421">
                  <c:v>13.2767877578735</c:v>
                </c:pt>
                <c:pt idx="422">
                  <c:v>13.3104572296143</c:v>
                </c:pt>
                <c:pt idx="423">
                  <c:v>13.3441257476807</c:v>
                </c:pt>
                <c:pt idx="424">
                  <c:v>13.377795219421399</c:v>
                </c:pt>
                <c:pt idx="425">
                  <c:v>13.4114637374878</c:v>
                </c:pt>
                <c:pt idx="426">
                  <c:v>13.4451332092285</c:v>
                </c:pt>
                <c:pt idx="427">
                  <c:v>13.478802680969199</c:v>
                </c:pt>
                <c:pt idx="428">
                  <c:v>13.5124711990356</c:v>
                </c:pt>
                <c:pt idx="429">
                  <c:v>13.546140670776399</c:v>
                </c:pt>
                <c:pt idx="430">
                  <c:v>13.579810142517101</c:v>
                </c:pt>
                <c:pt idx="431">
                  <c:v>13.630313873291</c:v>
                </c:pt>
                <c:pt idx="432">
                  <c:v>13.663982391357401</c:v>
                </c:pt>
                <c:pt idx="433">
                  <c:v>13.6976518630981</c:v>
                </c:pt>
                <c:pt idx="434">
                  <c:v>13.731320381164601</c:v>
                </c:pt>
                <c:pt idx="435">
                  <c:v>13.7649898529053</c:v>
                </c:pt>
                <c:pt idx="436">
                  <c:v>13.798659324646</c:v>
                </c:pt>
                <c:pt idx="437">
                  <c:v>13.832327842712401</c:v>
                </c:pt>
                <c:pt idx="438">
                  <c:v>13.8659973144531</c:v>
                </c:pt>
                <c:pt idx="439">
                  <c:v>13.8996667861938</c:v>
                </c:pt>
                <c:pt idx="440">
                  <c:v>13.9333353042603</c:v>
                </c:pt>
                <c:pt idx="441">
                  <c:v>13.967004776001</c:v>
                </c:pt>
                <c:pt idx="442">
                  <c:v>14.000673294067401</c:v>
                </c:pt>
                <c:pt idx="443">
                  <c:v>14.0343427658081</c:v>
                </c:pt>
                <c:pt idx="444">
                  <c:v>14.0680122375488</c:v>
                </c:pt>
                <c:pt idx="445">
                  <c:v>14.101680755615201</c:v>
                </c:pt>
                <c:pt idx="446">
                  <c:v>14.135350227356</c:v>
                </c:pt>
                <c:pt idx="447">
                  <c:v>14.169019699096699</c:v>
                </c:pt>
                <c:pt idx="448">
                  <c:v>14.2026882171631</c:v>
                </c:pt>
                <c:pt idx="449">
                  <c:v>14.2363576889038</c:v>
                </c:pt>
                <c:pt idx="450">
                  <c:v>14.286861419677701</c:v>
                </c:pt>
                <c:pt idx="451">
                  <c:v>14.3205299377441</c:v>
                </c:pt>
                <c:pt idx="452">
                  <c:v>14.354199409484901</c:v>
                </c:pt>
                <c:pt idx="453">
                  <c:v>14.3878688812256</c:v>
                </c:pt>
                <c:pt idx="454">
                  <c:v>14.421537399291999</c:v>
                </c:pt>
                <c:pt idx="455">
                  <c:v>14.455206871032701</c:v>
                </c:pt>
                <c:pt idx="456">
                  <c:v>14.4888763427734</c:v>
                </c:pt>
                <c:pt idx="457">
                  <c:v>14.522544860839799</c:v>
                </c:pt>
                <c:pt idx="458">
                  <c:v>14.5562143325806</c:v>
                </c:pt>
                <c:pt idx="459">
                  <c:v>14.589882850646999</c:v>
                </c:pt>
                <c:pt idx="460">
                  <c:v>14.623552322387701</c:v>
                </c:pt>
                <c:pt idx="461">
                  <c:v>14.6572217941284</c:v>
                </c:pt>
                <c:pt idx="462">
                  <c:v>14.690890312194799</c:v>
                </c:pt>
                <c:pt idx="463">
                  <c:v>14.724559783935501</c:v>
                </c:pt>
                <c:pt idx="464">
                  <c:v>14.7582292556763</c:v>
                </c:pt>
                <c:pt idx="465">
                  <c:v>14.791897773742701</c:v>
                </c:pt>
                <c:pt idx="466">
                  <c:v>14.8255672454834</c:v>
                </c:pt>
                <c:pt idx="467">
                  <c:v>14.8592367172241</c:v>
                </c:pt>
                <c:pt idx="468">
                  <c:v>14.892905235290501</c:v>
                </c:pt>
                <c:pt idx="469">
                  <c:v>14.9265747070313</c:v>
                </c:pt>
                <c:pt idx="470">
                  <c:v>14.977078437805201</c:v>
                </c:pt>
                <c:pt idx="471">
                  <c:v>15.0107469558716</c:v>
                </c:pt>
                <c:pt idx="472">
                  <c:v>15.044416427612299</c:v>
                </c:pt>
                <c:pt idx="473">
                  <c:v>15.078085899353001</c:v>
                </c:pt>
                <c:pt idx="474">
                  <c:v>15.1117544174194</c:v>
                </c:pt>
                <c:pt idx="475">
                  <c:v>15.128589630126999</c:v>
                </c:pt>
                <c:pt idx="476">
                  <c:v>15.145423889160201</c:v>
                </c:pt>
                <c:pt idx="477">
                  <c:v>15.1790933609009</c:v>
                </c:pt>
                <c:pt idx="478">
                  <c:v>15.212761878967299</c:v>
                </c:pt>
                <c:pt idx="479">
                  <c:v>15.246431350708001</c:v>
                </c:pt>
                <c:pt idx="480">
                  <c:v>15.2800998687744</c:v>
                </c:pt>
                <c:pt idx="481">
                  <c:v>15.313769340515099</c:v>
                </c:pt>
                <c:pt idx="482">
                  <c:v>15.3474388122559</c:v>
                </c:pt>
                <c:pt idx="483">
                  <c:v>15.381107330322299</c:v>
                </c:pt>
                <c:pt idx="484">
                  <c:v>15.414776802063001</c:v>
                </c:pt>
                <c:pt idx="485">
                  <c:v>15.4484462738037</c:v>
                </c:pt>
                <c:pt idx="486">
                  <c:v>15.482114791870099</c:v>
                </c:pt>
                <c:pt idx="487">
                  <c:v>15.515784263610801</c:v>
                </c:pt>
                <c:pt idx="488">
                  <c:v>15.5494527816772</c:v>
                </c:pt>
                <c:pt idx="489">
                  <c:v>15.566287994384799</c:v>
                </c:pt>
                <c:pt idx="490">
                  <c:v>15.583122253418001</c:v>
                </c:pt>
                <c:pt idx="491">
                  <c:v>15.5999565124512</c:v>
                </c:pt>
                <c:pt idx="492">
                  <c:v>15.6167917251587</c:v>
                </c:pt>
                <c:pt idx="493">
                  <c:v>15.6336259841919</c:v>
                </c:pt>
                <c:pt idx="494">
                  <c:v>15.650460243225099</c:v>
                </c:pt>
                <c:pt idx="495">
                  <c:v>15.667295455932599</c:v>
                </c:pt>
                <c:pt idx="496">
                  <c:v>15.684129714965801</c:v>
                </c:pt>
                <c:pt idx="497">
                  <c:v>15.700963973999</c:v>
                </c:pt>
                <c:pt idx="498">
                  <c:v>15.7177991867065</c:v>
                </c:pt>
                <c:pt idx="499">
                  <c:v>15.7346334457397</c:v>
                </c:pt>
                <c:pt idx="500">
                  <c:v>15.751467704772899</c:v>
                </c:pt>
                <c:pt idx="501">
                  <c:v>15.768302917480501</c:v>
                </c:pt>
                <c:pt idx="502">
                  <c:v>15.7851371765137</c:v>
                </c:pt>
                <c:pt idx="503">
                  <c:v>15.8019714355469</c:v>
                </c:pt>
                <c:pt idx="504">
                  <c:v>15.818805694580099</c:v>
                </c:pt>
                <c:pt idx="505">
                  <c:v>15.835640907287599</c:v>
                </c:pt>
                <c:pt idx="506">
                  <c:v>15.852475166320801</c:v>
                </c:pt>
                <c:pt idx="507">
                  <c:v>15.869309425354</c:v>
                </c:pt>
                <c:pt idx="508">
                  <c:v>15.8861446380615</c:v>
                </c:pt>
                <c:pt idx="509">
                  <c:v>15.9029788970947</c:v>
                </c:pt>
                <c:pt idx="510">
                  <c:v>15.936648368835399</c:v>
                </c:pt>
                <c:pt idx="511">
                  <c:v>15.9534826278687</c:v>
                </c:pt>
                <c:pt idx="512">
                  <c:v>15.9703168869019</c:v>
                </c:pt>
                <c:pt idx="513">
                  <c:v>15.9871520996094</c:v>
                </c:pt>
                <c:pt idx="514">
                  <c:v>16.003986358642599</c:v>
                </c:pt>
                <c:pt idx="515">
                  <c:v>16.020820617675799</c:v>
                </c:pt>
                <c:pt idx="516">
                  <c:v>16.037654876708999</c:v>
                </c:pt>
                <c:pt idx="517">
                  <c:v>16.054489135742202</c:v>
                </c:pt>
                <c:pt idx="518">
                  <c:v>16.071325302123999</c:v>
                </c:pt>
                <c:pt idx="519">
                  <c:v>16.088159561157202</c:v>
                </c:pt>
                <c:pt idx="520">
                  <c:v>16.104993820190401</c:v>
                </c:pt>
                <c:pt idx="521">
                  <c:v>16.121828079223601</c:v>
                </c:pt>
                <c:pt idx="522">
                  <c:v>16.1386623382568</c:v>
                </c:pt>
                <c:pt idx="523">
                  <c:v>16.15549659729</c:v>
                </c:pt>
                <c:pt idx="524">
                  <c:v>16.1723327636719</c:v>
                </c:pt>
                <c:pt idx="525">
                  <c:v>16.189167022705099</c:v>
                </c:pt>
                <c:pt idx="526">
                  <c:v>16.206001281738299</c:v>
                </c:pt>
                <c:pt idx="527">
                  <c:v>16.222835540771499</c:v>
                </c:pt>
                <c:pt idx="528">
                  <c:v>16.239669799804702</c:v>
                </c:pt>
                <c:pt idx="529">
                  <c:v>16.256504058837901</c:v>
                </c:pt>
                <c:pt idx="530">
                  <c:v>16.273338317871101</c:v>
                </c:pt>
                <c:pt idx="531">
                  <c:v>16.290174484252901</c:v>
                </c:pt>
                <c:pt idx="532">
                  <c:v>16.307008743286101</c:v>
                </c:pt>
                <c:pt idx="533">
                  <c:v>16.3238430023193</c:v>
                </c:pt>
                <c:pt idx="534">
                  <c:v>16.3406772613525</c:v>
                </c:pt>
                <c:pt idx="535">
                  <c:v>16.3575115203857</c:v>
                </c:pt>
                <c:pt idx="536">
                  <c:v>16.374345779418899</c:v>
                </c:pt>
                <c:pt idx="537">
                  <c:v>16.391181945800799</c:v>
                </c:pt>
                <c:pt idx="538">
                  <c:v>16.408016204833999</c:v>
                </c:pt>
                <c:pt idx="539">
                  <c:v>16.424850463867202</c:v>
                </c:pt>
                <c:pt idx="540">
                  <c:v>16.441684722900401</c:v>
                </c:pt>
                <c:pt idx="541">
                  <c:v>16.458518981933601</c:v>
                </c:pt>
                <c:pt idx="542">
                  <c:v>16.4753532409668</c:v>
                </c:pt>
                <c:pt idx="543">
                  <c:v>16.492189407348601</c:v>
                </c:pt>
                <c:pt idx="544">
                  <c:v>16.525857925415</c:v>
                </c:pt>
                <c:pt idx="545">
                  <c:v>16.559526443481399</c:v>
                </c:pt>
                <c:pt idx="546">
                  <c:v>16.593194961547901</c:v>
                </c:pt>
                <c:pt idx="547">
                  <c:v>16.626865386962901</c:v>
                </c:pt>
                <c:pt idx="548">
                  <c:v>16.6605339050293</c:v>
                </c:pt>
                <c:pt idx="549">
                  <c:v>16.6942024230957</c:v>
                </c:pt>
                <c:pt idx="550">
                  <c:v>16.7278728485107</c:v>
                </c:pt>
                <c:pt idx="551">
                  <c:v>16.761541366577099</c:v>
                </c:pt>
                <c:pt idx="552">
                  <c:v>16.795209884643601</c:v>
                </c:pt>
                <c:pt idx="553">
                  <c:v>16.812046051025401</c:v>
                </c:pt>
                <c:pt idx="554">
                  <c:v>16.828880310058601</c:v>
                </c:pt>
                <c:pt idx="555">
                  <c:v>16.862548828125</c:v>
                </c:pt>
                <c:pt idx="556">
                  <c:v>16.896217346191399</c:v>
                </c:pt>
                <c:pt idx="557">
                  <c:v>16.913051605224599</c:v>
                </c:pt>
                <c:pt idx="558">
                  <c:v>16.929887771606399</c:v>
                </c:pt>
                <c:pt idx="559">
                  <c:v>16.980390548706101</c:v>
                </c:pt>
                <c:pt idx="560">
                  <c:v>16.9972248077393</c:v>
                </c:pt>
                <c:pt idx="561">
                  <c:v>17.0140590667725</c:v>
                </c:pt>
                <c:pt idx="562">
                  <c:v>17.0477294921875</c:v>
                </c:pt>
                <c:pt idx="563">
                  <c:v>17.081398010253899</c:v>
                </c:pt>
                <c:pt idx="564">
                  <c:v>17.115066528320298</c:v>
                </c:pt>
                <c:pt idx="565">
                  <c:v>17.131902694702099</c:v>
                </c:pt>
                <c:pt idx="566">
                  <c:v>17.148736953735401</c:v>
                </c:pt>
                <c:pt idx="567">
                  <c:v>17.165571212768601</c:v>
                </c:pt>
                <c:pt idx="568">
                  <c:v>17.1824054718018</c:v>
                </c:pt>
                <c:pt idx="569">
                  <c:v>17.2160739898682</c:v>
                </c:pt>
                <c:pt idx="570">
                  <c:v>17.2497444152832</c:v>
                </c:pt>
                <c:pt idx="571">
                  <c:v>17.283412933349599</c:v>
                </c:pt>
                <c:pt idx="572">
                  <c:v>17.317081451416001</c:v>
                </c:pt>
                <c:pt idx="573">
                  <c:v>17.350751876831101</c:v>
                </c:pt>
                <c:pt idx="574">
                  <c:v>17.3844203948975</c:v>
                </c:pt>
                <c:pt idx="575">
                  <c:v>17.4012546539307</c:v>
                </c:pt>
                <c:pt idx="576">
                  <c:v>17.418088912963899</c:v>
                </c:pt>
                <c:pt idx="577">
                  <c:v>17.434923171997099</c:v>
                </c:pt>
                <c:pt idx="578">
                  <c:v>17.451757431030298</c:v>
                </c:pt>
                <c:pt idx="579">
                  <c:v>17.468593597412099</c:v>
                </c:pt>
                <c:pt idx="580">
                  <c:v>17.485427856445298</c:v>
                </c:pt>
                <c:pt idx="581">
                  <c:v>17.502262115478501</c:v>
                </c:pt>
                <c:pt idx="582">
                  <c:v>17.519096374511701</c:v>
                </c:pt>
                <c:pt idx="583">
                  <c:v>17.535930633544901</c:v>
                </c:pt>
                <c:pt idx="584">
                  <c:v>17.5527648925781</c:v>
                </c:pt>
                <c:pt idx="585">
                  <c:v>17.56960105896</c:v>
                </c:pt>
                <c:pt idx="586">
                  <c:v>17.5864353179932</c:v>
                </c:pt>
                <c:pt idx="587">
                  <c:v>17.620103836059599</c:v>
                </c:pt>
                <c:pt idx="588">
                  <c:v>17.670608520507798</c:v>
                </c:pt>
                <c:pt idx="589">
                  <c:v>17.704277038574201</c:v>
                </c:pt>
                <c:pt idx="590">
                  <c:v>17.7379455566406</c:v>
                </c:pt>
                <c:pt idx="591">
                  <c:v>17.771614074706999</c:v>
                </c:pt>
                <c:pt idx="592">
                  <c:v>17.788450241088899</c:v>
                </c:pt>
                <c:pt idx="593">
                  <c:v>17.805284500122099</c:v>
                </c:pt>
                <c:pt idx="594">
                  <c:v>17.822118759155298</c:v>
                </c:pt>
                <c:pt idx="595">
                  <c:v>17.838953018188501</c:v>
                </c:pt>
                <c:pt idx="596">
                  <c:v>17.855787277221701</c:v>
                </c:pt>
                <c:pt idx="597">
                  <c:v>17.872621536254901</c:v>
                </c:pt>
                <c:pt idx="598">
                  <c:v>17.889457702636701</c:v>
                </c:pt>
                <c:pt idx="599">
                  <c:v>17.906291961669901</c:v>
                </c:pt>
                <c:pt idx="600">
                  <c:v>17.9231262207031</c:v>
                </c:pt>
                <c:pt idx="601">
                  <c:v>17.9399604797363</c:v>
                </c:pt>
                <c:pt idx="602">
                  <c:v>17.956794738769499</c:v>
                </c:pt>
                <c:pt idx="603">
                  <c:v>17.973628997802699</c:v>
                </c:pt>
                <c:pt idx="604">
                  <c:v>17.990465164184599</c:v>
                </c:pt>
                <c:pt idx="605">
                  <c:v>18.007299423217798</c:v>
                </c:pt>
                <c:pt idx="606">
                  <c:v>18.024133682251001</c:v>
                </c:pt>
                <c:pt idx="607">
                  <c:v>18.040967941284201</c:v>
                </c:pt>
                <c:pt idx="608">
                  <c:v>18.0746364593506</c:v>
                </c:pt>
                <c:pt idx="609">
                  <c:v>18.0914707183838</c:v>
                </c:pt>
                <c:pt idx="610">
                  <c:v>18.1083068847656</c:v>
                </c:pt>
                <c:pt idx="611">
                  <c:v>18.141975402831999</c:v>
                </c:pt>
                <c:pt idx="612">
                  <c:v>18.158809661865199</c:v>
                </c:pt>
                <c:pt idx="613">
                  <c:v>18.175643920898398</c:v>
                </c:pt>
                <c:pt idx="614">
                  <c:v>18.192478179931602</c:v>
                </c:pt>
                <c:pt idx="615">
                  <c:v>18.209314346313501</c:v>
                </c:pt>
                <c:pt idx="616">
                  <c:v>18.226148605346701</c:v>
                </c:pt>
                <c:pt idx="617">
                  <c:v>18.242982864379901</c:v>
                </c:pt>
                <c:pt idx="618">
                  <c:v>18.2598171234131</c:v>
                </c:pt>
                <c:pt idx="619">
                  <c:v>18.2766513824463</c:v>
                </c:pt>
                <c:pt idx="620">
                  <c:v>18.293485641479499</c:v>
                </c:pt>
                <c:pt idx="621">
                  <c:v>18.3103218078613</c:v>
                </c:pt>
                <c:pt idx="622">
                  <c:v>18.327156066894499</c:v>
                </c:pt>
                <c:pt idx="623">
                  <c:v>18.343990325927699</c:v>
                </c:pt>
                <c:pt idx="624">
                  <c:v>18.360824584960898</c:v>
                </c:pt>
                <c:pt idx="625">
                  <c:v>18.377658843994102</c:v>
                </c:pt>
                <c:pt idx="626">
                  <c:v>18.394493103027301</c:v>
                </c:pt>
                <c:pt idx="627">
                  <c:v>18.411327362060501</c:v>
                </c:pt>
                <c:pt idx="628">
                  <c:v>18.428163528442401</c:v>
                </c:pt>
                <c:pt idx="629">
                  <c:v>18.4449977874756</c:v>
                </c:pt>
                <c:pt idx="630">
                  <c:v>18.4618320465088</c:v>
                </c:pt>
                <c:pt idx="631">
                  <c:v>18.478666305541999</c:v>
                </c:pt>
                <c:pt idx="632">
                  <c:v>18.495500564575199</c:v>
                </c:pt>
                <c:pt idx="633">
                  <c:v>18.512334823608398</c:v>
                </c:pt>
                <c:pt idx="634">
                  <c:v>18.529170989990199</c:v>
                </c:pt>
                <c:pt idx="635">
                  <c:v>18.546005249023398</c:v>
                </c:pt>
                <c:pt idx="636">
                  <c:v>18.562839508056602</c:v>
                </c:pt>
                <c:pt idx="637">
                  <c:v>18.579673767089801</c:v>
                </c:pt>
                <c:pt idx="638">
                  <c:v>18.596508026123001</c:v>
                </c:pt>
                <c:pt idx="639">
                  <c:v>18.6133422851562</c:v>
                </c:pt>
                <c:pt idx="640">
                  <c:v>18.6301784515381</c:v>
                </c:pt>
                <c:pt idx="641">
                  <c:v>18.6470127105713</c:v>
                </c:pt>
                <c:pt idx="642">
                  <c:v>18.663846969604499</c:v>
                </c:pt>
                <c:pt idx="643">
                  <c:v>18.680681228637699</c:v>
                </c:pt>
                <c:pt idx="644">
                  <c:v>18.697515487670898</c:v>
                </c:pt>
                <c:pt idx="645">
                  <c:v>18.714349746704102</c:v>
                </c:pt>
                <c:pt idx="646">
                  <c:v>18.731184005737301</c:v>
                </c:pt>
                <c:pt idx="647">
                  <c:v>18.748020172119102</c:v>
                </c:pt>
                <c:pt idx="648">
                  <c:v>18.764854431152301</c:v>
                </c:pt>
                <c:pt idx="649">
                  <c:v>18.781688690185501</c:v>
                </c:pt>
                <c:pt idx="650">
                  <c:v>18.7985229492187</c:v>
                </c:pt>
                <c:pt idx="651">
                  <c:v>18.815357208251999</c:v>
                </c:pt>
                <c:pt idx="652">
                  <c:v>18.832191467285199</c:v>
                </c:pt>
                <c:pt idx="653">
                  <c:v>18.849027633666999</c:v>
                </c:pt>
                <c:pt idx="654">
                  <c:v>18.865861892700199</c:v>
                </c:pt>
                <c:pt idx="655">
                  <c:v>18.882696151733398</c:v>
                </c:pt>
                <c:pt idx="656">
                  <c:v>18.899530410766602</c:v>
                </c:pt>
                <c:pt idx="657">
                  <c:v>18.916364669799801</c:v>
                </c:pt>
                <c:pt idx="658">
                  <c:v>18.933198928833001</c:v>
                </c:pt>
                <c:pt idx="659">
                  <c:v>18.950035095214801</c:v>
                </c:pt>
                <c:pt idx="660">
                  <c:v>18.966869354248001</c:v>
                </c:pt>
                <c:pt idx="661">
                  <c:v>18.9837036132813</c:v>
                </c:pt>
                <c:pt idx="662">
                  <c:v>19.000537872314499</c:v>
                </c:pt>
                <c:pt idx="663">
                  <c:v>19.017372131347699</c:v>
                </c:pt>
                <c:pt idx="664">
                  <c:v>19.034206390380898</c:v>
                </c:pt>
                <c:pt idx="665">
                  <c:v>19.051040649414102</c:v>
                </c:pt>
                <c:pt idx="666">
                  <c:v>19.067876815795898</c:v>
                </c:pt>
                <c:pt idx="667">
                  <c:v>19.084711074829102</c:v>
                </c:pt>
                <c:pt idx="668">
                  <c:v>19.101545333862301</c:v>
                </c:pt>
                <c:pt idx="669">
                  <c:v>19.118379592895501</c:v>
                </c:pt>
                <c:pt idx="670">
                  <c:v>19.1352138519287</c:v>
                </c:pt>
                <c:pt idx="671">
                  <c:v>19.1520481109619</c:v>
                </c:pt>
                <c:pt idx="672">
                  <c:v>19.1688842773438</c:v>
                </c:pt>
                <c:pt idx="673">
                  <c:v>19.185718536376999</c:v>
                </c:pt>
                <c:pt idx="674">
                  <c:v>19.202552795410199</c:v>
                </c:pt>
                <c:pt idx="675">
                  <c:v>19.219387054443398</c:v>
                </c:pt>
                <c:pt idx="676">
                  <c:v>19.236221313476602</c:v>
                </c:pt>
                <c:pt idx="677">
                  <c:v>19.253055572509801</c:v>
                </c:pt>
                <c:pt idx="678">
                  <c:v>19.269889831543001</c:v>
                </c:pt>
                <c:pt idx="679">
                  <c:v>19.286725997924801</c:v>
                </c:pt>
                <c:pt idx="680">
                  <c:v>19.303560256958001</c:v>
                </c:pt>
                <c:pt idx="681">
                  <c:v>19.3203945159912</c:v>
                </c:pt>
                <c:pt idx="682">
                  <c:v>19.3372287750244</c:v>
                </c:pt>
                <c:pt idx="683">
                  <c:v>19.354063034057599</c:v>
                </c:pt>
                <c:pt idx="684">
                  <c:v>19.370897293090799</c:v>
                </c:pt>
                <c:pt idx="685">
                  <c:v>19.387733459472699</c:v>
                </c:pt>
                <c:pt idx="686">
                  <c:v>19.404567718505898</c:v>
                </c:pt>
                <c:pt idx="687">
                  <c:v>19.421401977539102</c:v>
                </c:pt>
                <c:pt idx="688">
                  <c:v>19.455070495605501</c:v>
                </c:pt>
                <c:pt idx="689">
                  <c:v>19.488740921020501</c:v>
                </c:pt>
                <c:pt idx="690">
                  <c:v>19.5224094390869</c:v>
                </c:pt>
                <c:pt idx="691">
                  <c:v>19.539243698120099</c:v>
                </c:pt>
                <c:pt idx="692">
                  <c:v>19.556077957153299</c:v>
                </c:pt>
                <c:pt idx="693">
                  <c:v>19.572912216186499</c:v>
                </c:pt>
                <c:pt idx="694">
                  <c:v>19.589746475219702</c:v>
                </c:pt>
                <c:pt idx="695">
                  <c:v>19.606582641601602</c:v>
                </c:pt>
                <c:pt idx="696">
                  <c:v>19.623416900634801</c:v>
                </c:pt>
                <c:pt idx="697">
                  <c:v>19.640251159668001</c:v>
                </c:pt>
                <c:pt idx="698">
                  <c:v>19.6570854187012</c:v>
                </c:pt>
                <c:pt idx="699">
                  <c:v>19.6739196777344</c:v>
                </c:pt>
                <c:pt idx="700">
                  <c:v>19.690753936767599</c:v>
                </c:pt>
                <c:pt idx="701">
                  <c:v>19.7075901031494</c:v>
                </c:pt>
                <c:pt idx="702">
                  <c:v>19.724424362182599</c:v>
                </c:pt>
                <c:pt idx="703">
                  <c:v>19.741258621215799</c:v>
                </c:pt>
                <c:pt idx="704">
                  <c:v>19.774927139282202</c:v>
                </c:pt>
                <c:pt idx="705">
                  <c:v>19.791761398315401</c:v>
                </c:pt>
                <c:pt idx="706">
                  <c:v>19.808597564697301</c:v>
                </c:pt>
                <c:pt idx="707">
                  <c:v>19.825431823730501</c:v>
                </c:pt>
                <c:pt idx="708">
                  <c:v>19.8422660827637</c:v>
                </c:pt>
                <c:pt idx="709">
                  <c:v>19.8591003417969</c:v>
                </c:pt>
                <c:pt idx="710">
                  <c:v>19.875934600830099</c:v>
                </c:pt>
                <c:pt idx="711">
                  <c:v>19.892768859863299</c:v>
                </c:pt>
                <c:pt idx="712">
                  <c:v>19.909603118896499</c:v>
                </c:pt>
                <c:pt idx="713">
                  <c:v>19.926439285278299</c:v>
                </c:pt>
                <c:pt idx="714">
                  <c:v>19.943273544311499</c:v>
                </c:pt>
                <c:pt idx="715">
                  <c:v>19.976942062377901</c:v>
                </c:pt>
                <c:pt idx="716">
                  <c:v>19.993776321411101</c:v>
                </c:pt>
                <c:pt idx="717">
                  <c:v>20.0106105804443</c:v>
                </c:pt>
                <c:pt idx="718">
                  <c:v>20.0274467468262</c:v>
                </c:pt>
                <c:pt idx="719">
                  <c:v>20.0442810058594</c:v>
                </c:pt>
                <c:pt idx="720">
                  <c:v>20.077949523925799</c:v>
                </c:pt>
                <c:pt idx="721">
                  <c:v>20.094783782958999</c:v>
                </c:pt>
                <c:pt idx="722">
                  <c:v>20.111618041992202</c:v>
                </c:pt>
                <c:pt idx="723">
                  <c:v>20.145288467407202</c:v>
                </c:pt>
                <c:pt idx="724">
                  <c:v>20.178956985473601</c:v>
                </c:pt>
                <c:pt idx="725">
                  <c:v>20.1957912445068</c:v>
                </c:pt>
                <c:pt idx="726">
                  <c:v>20.21262550354</c:v>
                </c:pt>
                <c:pt idx="727">
                  <c:v>20.2294597625732</c:v>
                </c:pt>
                <c:pt idx="728">
                  <c:v>20.246295928955099</c:v>
                </c:pt>
                <c:pt idx="729">
                  <c:v>20.263130187988299</c:v>
                </c:pt>
                <c:pt idx="730">
                  <c:v>20.279964447021499</c:v>
                </c:pt>
                <c:pt idx="731">
                  <c:v>20.296798706054702</c:v>
                </c:pt>
                <c:pt idx="732">
                  <c:v>20.313632965087901</c:v>
                </c:pt>
                <c:pt idx="733">
                  <c:v>20.330467224121101</c:v>
                </c:pt>
                <c:pt idx="734">
                  <c:v>20.364137649536101</c:v>
                </c:pt>
                <c:pt idx="735">
                  <c:v>20.3809719085693</c:v>
                </c:pt>
                <c:pt idx="736">
                  <c:v>20.3978061676025</c:v>
                </c:pt>
                <c:pt idx="737">
                  <c:v>20.4146404266357</c:v>
                </c:pt>
                <c:pt idx="738">
                  <c:v>20.431474685668899</c:v>
                </c:pt>
                <c:pt idx="739">
                  <c:v>20.448310852050799</c:v>
                </c:pt>
                <c:pt idx="740">
                  <c:v>20.465145111083999</c:v>
                </c:pt>
                <c:pt idx="741">
                  <c:v>20.481979370117202</c:v>
                </c:pt>
                <c:pt idx="742">
                  <c:v>20.498813629150401</c:v>
                </c:pt>
                <c:pt idx="743">
                  <c:v>20.515647888183601</c:v>
                </c:pt>
                <c:pt idx="744">
                  <c:v>20.5324821472168</c:v>
                </c:pt>
                <c:pt idx="745">
                  <c:v>20.54931640625</c:v>
                </c:pt>
                <c:pt idx="746">
                  <c:v>20.5661525726318</c:v>
                </c:pt>
                <c:pt idx="747">
                  <c:v>20.582986831665</c:v>
                </c:pt>
                <c:pt idx="748">
                  <c:v>20.5998210906982</c:v>
                </c:pt>
                <c:pt idx="749">
                  <c:v>20.633489608764599</c:v>
                </c:pt>
                <c:pt idx="750">
                  <c:v>20.650323867797901</c:v>
                </c:pt>
                <c:pt idx="751">
                  <c:v>20.667160034179702</c:v>
                </c:pt>
                <c:pt idx="752">
                  <c:v>20.700828552246101</c:v>
                </c:pt>
                <c:pt idx="753">
                  <c:v>20.7176628112793</c:v>
                </c:pt>
                <c:pt idx="754">
                  <c:v>20.7344970703125</c:v>
                </c:pt>
                <c:pt idx="755">
                  <c:v>20.7681674957275</c:v>
                </c:pt>
                <c:pt idx="756">
                  <c:v>20.801836013793899</c:v>
                </c:pt>
                <c:pt idx="757">
                  <c:v>20.835504531860401</c:v>
                </c:pt>
                <c:pt idx="758">
                  <c:v>20.8691730499268</c:v>
                </c:pt>
                <c:pt idx="759">
                  <c:v>20.9028434753418</c:v>
                </c:pt>
                <c:pt idx="760">
                  <c:v>20.9365119934082</c:v>
                </c:pt>
                <c:pt idx="761">
                  <c:v>20.970180511474599</c:v>
                </c:pt>
                <c:pt idx="762">
                  <c:v>21.020685195922901</c:v>
                </c:pt>
                <c:pt idx="763">
                  <c:v>21.0543537139893</c:v>
                </c:pt>
                <c:pt idx="764">
                  <c:v>21.0880222320557</c:v>
                </c:pt>
                <c:pt idx="765">
                  <c:v>21.1216926574707</c:v>
                </c:pt>
                <c:pt idx="766">
                  <c:v>21.155361175537099</c:v>
                </c:pt>
                <c:pt idx="767">
                  <c:v>21.189029693603501</c:v>
                </c:pt>
                <c:pt idx="768">
                  <c:v>21.222700119018601</c:v>
                </c:pt>
                <c:pt idx="769">
                  <c:v>21.256368637085</c:v>
                </c:pt>
                <c:pt idx="770">
                  <c:v>21.290037155151399</c:v>
                </c:pt>
                <c:pt idx="771">
                  <c:v>21.323707580566399</c:v>
                </c:pt>
                <c:pt idx="772">
                  <c:v>21.357376098632798</c:v>
                </c:pt>
                <c:pt idx="773">
                  <c:v>21.391044616699201</c:v>
                </c:pt>
                <c:pt idx="774">
                  <c:v>21.4247150421143</c:v>
                </c:pt>
                <c:pt idx="775">
                  <c:v>21.4583835601807</c:v>
                </c:pt>
                <c:pt idx="776">
                  <c:v>21.492052078247099</c:v>
                </c:pt>
                <c:pt idx="777">
                  <c:v>21.525722503662099</c:v>
                </c:pt>
                <c:pt idx="778">
                  <c:v>21.559391021728501</c:v>
                </c:pt>
                <c:pt idx="779">
                  <c:v>21.593059539794901</c:v>
                </c:pt>
                <c:pt idx="780">
                  <c:v>21.62672996521</c:v>
                </c:pt>
                <c:pt idx="781">
                  <c:v>21.660398483276399</c:v>
                </c:pt>
                <c:pt idx="782">
                  <c:v>21.710901260376001</c:v>
                </c:pt>
                <c:pt idx="783">
                  <c:v>21.744571685791001</c:v>
                </c:pt>
                <c:pt idx="784">
                  <c:v>21.778240203857401</c:v>
                </c:pt>
                <c:pt idx="785">
                  <c:v>21.8119087219238</c:v>
                </c:pt>
                <c:pt idx="786">
                  <c:v>21.845579147338899</c:v>
                </c:pt>
                <c:pt idx="787">
                  <c:v>21.879247665405298</c:v>
                </c:pt>
                <c:pt idx="788">
                  <c:v>21.912916183471701</c:v>
                </c:pt>
                <c:pt idx="789">
                  <c:v>21.946586608886701</c:v>
                </c:pt>
                <c:pt idx="790">
                  <c:v>21.9802551269531</c:v>
                </c:pt>
                <c:pt idx="791">
                  <c:v>22.013923645019499</c:v>
                </c:pt>
                <c:pt idx="792">
                  <c:v>22.047592163085898</c:v>
                </c:pt>
                <c:pt idx="793">
                  <c:v>22.064428329467798</c:v>
                </c:pt>
                <c:pt idx="794">
                  <c:v>22.081262588501001</c:v>
                </c:pt>
                <c:pt idx="795">
                  <c:v>22.114931106567401</c:v>
                </c:pt>
                <c:pt idx="796">
                  <c:v>22.1485996246338</c:v>
                </c:pt>
                <c:pt idx="797">
                  <c:v>22.1654357910156</c:v>
                </c:pt>
                <c:pt idx="798">
                  <c:v>22.1822700500488</c:v>
                </c:pt>
                <c:pt idx="799">
                  <c:v>22.199104309081999</c:v>
                </c:pt>
                <c:pt idx="800">
                  <c:v>22.215938568115199</c:v>
                </c:pt>
                <c:pt idx="801">
                  <c:v>22.232772827148398</c:v>
                </c:pt>
                <c:pt idx="802">
                  <c:v>22.249607086181602</c:v>
                </c:pt>
                <c:pt idx="803">
                  <c:v>22.266443252563501</c:v>
                </c:pt>
                <c:pt idx="804">
                  <c:v>22.283277511596701</c:v>
                </c:pt>
                <c:pt idx="805">
                  <c:v>22.300111770629901</c:v>
                </c:pt>
                <c:pt idx="806">
                  <c:v>22.3169460296631</c:v>
                </c:pt>
                <c:pt idx="807">
                  <c:v>22.3337802886963</c:v>
                </c:pt>
                <c:pt idx="808">
                  <c:v>22.350614547729499</c:v>
                </c:pt>
                <c:pt idx="809">
                  <c:v>22.367448806762699</c:v>
                </c:pt>
                <c:pt idx="810">
                  <c:v>22.384284973144499</c:v>
                </c:pt>
                <c:pt idx="811">
                  <c:v>22.401119232177699</c:v>
                </c:pt>
                <c:pt idx="812">
                  <c:v>22.417953491210898</c:v>
                </c:pt>
                <c:pt idx="813">
                  <c:v>22.434787750244102</c:v>
                </c:pt>
                <c:pt idx="814">
                  <c:v>22.451622009277301</c:v>
                </c:pt>
                <c:pt idx="815">
                  <c:v>22.468456268310501</c:v>
                </c:pt>
                <c:pt idx="816">
                  <c:v>22.485292434692401</c:v>
                </c:pt>
                <c:pt idx="817">
                  <c:v>22.5021266937256</c:v>
                </c:pt>
                <c:pt idx="818">
                  <c:v>22.535795211791999</c:v>
                </c:pt>
                <c:pt idx="819">
                  <c:v>22.569463729858398</c:v>
                </c:pt>
                <c:pt idx="820">
                  <c:v>22.603134155273398</c:v>
                </c:pt>
                <c:pt idx="821">
                  <c:v>22.636802673339801</c:v>
                </c:pt>
                <c:pt idx="822">
                  <c:v>22.653636932373001</c:v>
                </c:pt>
                <c:pt idx="823">
                  <c:v>22.6704711914062</c:v>
                </c:pt>
                <c:pt idx="824">
                  <c:v>22.687305450439499</c:v>
                </c:pt>
                <c:pt idx="825">
                  <c:v>22.7041416168213</c:v>
                </c:pt>
                <c:pt idx="826">
                  <c:v>22.720975875854499</c:v>
                </c:pt>
                <c:pt idx="827">
                  <c:v>22.737810134887699</c:v>
                </c:pt>
                <c:pt idx="828">
                  <c:v>22.754644393920898</c:v>
                </c:pt>
                <c:pt idx="829">
                  <c:v>22.771478652954102</c:v>
                </c:pt>
                <c:pt idx="830">
                  <c:v>22.788312911987301</c:v>
                </c:pt>
                <c:pt idx="831">
                  <c:v>22.805149078369102</c:v>
                </c:pt>
                <c:pt idx="832">
                  <c:v>22.821983337402301</c:v>
                </c:pt>
                <c:pt idx="833">
                  <c:v>22.838817596435501</c:v>
                </c:pt>
                <c:pt idx="834">
                  <c:v>22.8556518554687</c:v>
                </c:pt>
                <c:pt idx="835">
                  <c:v>22.872486114501999</c:v>
                </c:pt>
                <c:pt idx="836">
                  <c:v>22.889320373535199</c:v>
                </c:pt>
                <c:pt idx="837">
                  <c:v>22.906154632568398</c:v>
                </c:pt>
                <c:pt idx="838">
                  <c:v>22.922990798950199</c:v>
                </c:pt>
                <c:pt idx="839">
                  <c:v>22.939825057983398</c:v>
                </c:pt>
                <c:pt idx="840">
                  <c:v>22.956659317016602</c:v>
                </c:pt>
                <c:pt idx="841">
                  <c:v>22.973493576049801</c:v>
                </c:pt>
                <c:pt idx="842">
                  <c:v>22.990327835083001</c:v>
                </c:pt>
                <c:pt idx="843">
                  <c:v>23.0071620941162</c:v>
                </c:pt>
                <c:pt idx="844">
                  <c:v>23.0408325195313</c:v>
                </c:pt>
                <c:pt idx="845">
                  <c:v>23.057666778564499</c:v>
                </c:pt>
                <c:pt idx="846">
                  <c:v>23.074501037597699</c:v>
                </c:pt>
                <c:pt idx="847">
                  <c:v>23.091335296630898</c:v>
                </c:pt>
                <c:pt idx="848">
                  <c:v>23.108169555664102</c:v>
                </c:pt>
                <c:pt idx="849">
                  <c:v>23.125005722045898</c:v>
                </c:pt>
                <c:pt idx="850">
                  <c:v>23.158674240112301</c:v>
                </c:pt>
                <c:pt idx="851">
                  <c:v>23.1923427581787</c:v>
                </c:pt>
                <c:pt idx="852">
                  <c:v>23.226011276245099</c:v>
                </c:pt>
                <c:pt idx="853">
                  <c:v>23.259681701660199</c:v>
                </c:pt>
                <c:pt idx="854">
                  <c:v>23.276515960693398</c:v>
                </c:pt>
                <c:pt idx="855">
                  <c:v>23.293350219726602</c:v>
                </c:pt>
                <c:pt idx="856">
                  <c:v>23.327018737793001</c:v>
                </c:pt>
                <c:pt idx="857">
                  <c:v>23.360689163208001</c:v>
                </c:pt>
                <c:pt idx="858">
                  <c:v>23.3943576812744</c:v>
                </c:pt>
                <c:pt idx="859">
                  <c:v>23.411191940307599</c:v>
                </c:pt>
                <c:pt idx="860">
                  <c:v>23.428026199340799</c:v>
                </c:pt>
                <c:pt idx="861">
                  <c:v>23.461696624755898</c:v>
                </c:pt>
                <c:pt idx="862">
                  <c:v>23.495365142822301</c:v>
                </c:pt>
                <c:pt idx="863">
                  <c:v>23.5290336608887</c:v>
                </c:pt>
                <c:pt idx="864">
                  <c:v>23.5627040863037</c:v>
                </c:pt>
                <c:pt idx="865">
                  <c:v>23.596372604370099</c:v>
                </c:pt>
                <c:pt idx="866">
                  <c:v>23.630041122436499</c:v>
                </c:pt>
                <c:pt idx="867">
                  <c:v>23.663711547851602</c:v>
                </c:pt>
                <c:pt idx="868">
                  <c:v>23.7142143249512</c:v>
                </c:pt>
                <c:pt idx="869">
                  <c:v>23.747882843017599</c:v>
                </c:pt>
                <c:pt idx="870">
                  <c:v>23.781553268432599</c:v>
                </c:pt>
                <c:pt idx="871">
                  <c:v>23.815221786498999</c:v>
                </c:pt>
                <c:pt idx="872">
                  <c:v>23.848890304565401</c:v>
                </c:pt>
                <c:pt idx="873">
                  <c:v>23.882560729980501</c:v>
                </c:pt>
                <c:pt idx="874">
                  <c:v>23.9162292480469</c:v>
                </c:pt>
                <c:pt idx="875">
                  <c:v>23.949897766113299</c:v>
                </c:pt>
                <c:pt idx="876">
                  <c:v>23.983568191528299</c:v>
                </c:pt>
                <c:pt idx="877">
                  <c:v>24.017236709594702</c:v>
                </c:pt>
                <c:pt idx="878">
                  <c:v>24.050905227661101</c:v>
                </c:pt>
                <c:pt idx="879">
                  <c:v>24.0845756530762</c:v>
                </c:pt>
                <c:pt idx="880">
                  <c:v>24.118244171142599</c:v>
                </c:pt>
                <c:pt idx="881">
                  <c:v>24.151912689208999</c:v>
                </c:pt>
                <c:pt idx="882">
                  <c:v>24.185581207275401</c:v>
                </c:pt>
                <c:pt idx="883">
                  <c:v>24.219251632690401</c:v>
                </c:pt>
                <c:pt idx="884">
                  <c:v>24.2529201507568</c:v>
                </c:pt>
                <c:pt idx="885">
                  <c:v>24.2865886688232</c:v>
                </c:pt>
                <c:pt idx="886">
                  <c:v>24.320259094238299</c:v>
                </c:pt>
                <c:pt idx="887">
                  <c:v>24.353927612304702</c:v>
                </c:pt>
                <c:pt idx="888">
                  <c:v>24.404432296752901</c:v>
                </c:pt>
                <c:pt idx="889">
                  <c:v>24.4381008148193</c:v>
                </c:pt>
                <c:pt idx="890">
                  <c:v>24.4717693328857</c:v>
                </c:pt>
                <c:pt idx="891">
                  <c:v>24.505437850952099</c:v>
                </c:pt>
                <c:pt idx="892">
                  <c:v>24.539108276367202</c:v>
                </c:pt>
                <c:pt idx="893">
                  <c:v>24.572776794433601</c:v>
                </c:pt>
                <c:pt idx="894">
                  <c:v>24.6064453125</c:v>
                </c:pt>
                <c:pt idx="895">
                  <c:v>24.640115737915</c:v>
                </c:pt>
                <c:pt idx="896">
                  <c:v>24.673784255981399</c:v>
                </c:pt>
                <c:pt idx="897">
                  <c:v>24.707452774047901</c:v>
                </c:pt>
                <c:pt idx="898">
                  <c:v>24.741123199462901</c:v>
                </c:pt>
                <c:pt idx="899">
                  <c:v>24.7747917175293</c:v>
                </c:pt>
                <c:pt idx="900">
                  <c:v>24.8084602355957</c:v>
                </c:pt>
                <c:pt idx="901">
                  <c:v>24.8421306610107</c:v>
                </c:pt>
                <c:pt idx="902">
                  <c:v>24.875799179077099</c:v>
                </c:pt>
                <c:pt idx="903">
                  <c:v>24.909467697143601</c:v>
                </c:pt>
                <c:pt idx="904">
                  <c:v>24.943138122558601</c:v>
                </c:pt>
                <c:pt idx="905">
                  <c:v>24.976806640625</c:v>
                </c:pt>
                <c:pt idx="906">
                  <c:v>25.010475158691399</c:v>
                </c:pt>
                <c:pt idx="907">
                  <c:v>25.060979843139599</c:v>
                </c:pt>
                <c:pt idx="908">
                  <c:v>25.094648361206101</c:v>
                </c:pt>
                <c:pt idx="909">
                  <c:v>25.1283168792725</c:v>
                </c:pt>
                <c:pt idx="910">
                  <c:v>25.1619873046875</c:v>
                </c:pt>
                <c:pt idx="911">
                  <c:v>25.195655822753899</c:v>
                </c:pt>
                <c:pt idx="912">
                  <c:v>25.229324340820298</c:v>
                </c:pt>
                <c:pt idx="913">
                  <c:v>25.262994766235401</c:v>
                </c:pt>
                <c:pt idx="914">
                  <c:v>25.2966632843018</c:v>
                </c:pt>
                <c:pt idx="915">
                  <c:v>25.3303318023682</c:v>
                </c:pt>
                <c:pt idx="916">
                  <c:v>25.364000320434599</c:v>
                </c:pt>
                <c:pt idx="917">
                  <c:v>25.397670745849599</c:v>
                </c:pt>
                <c:pt idx="918">
                  <c:v>25.431339263916001</c:v>
                </c:pt>
                <c:pt idx="919">
                  <c:v>25.465007781982401</c:v>
                </c:pt>
                <c:pt idx="920">
                  <c:v>25.4986782073975</c:v>
                </c:pt>
                <c:pt idx="921">
                  <c:v>25.532346725463899</c:v>
                </c:pt>
                <c:pt idx="922">
                  <c:v>25.566015243530298</c:v>
                </c:pt>
                <c:pt idx="923">
                  <c:v>25.599685668945298</c:v>
                </c:pt>
                <c:pt idx="924">
                  <c:v>25.633354187011701</c:v>
                </c:pt>
                <c:pt idx="925">
                  <c:v>25.6670227050781</c:v>
                </c:pt>
                <c:pt idx="926">
                  <c:v>25.7006931304932</c:v>
                </c:pt>
                <c:pt idx="927">
                  <c:v>25.751195907592798</c:v>
                </c:pt>
                <c:pt idx="928">
                  <c:v>25.784864425659201</c:v>
                </c:pt>
                <c:pt idx="929">
                  <c:v>25.818534851074201</c:v>
                </c:pt>
                <c:pt idx="930">
                  <c:v>25.8522033691406</c:v>
                </c:pt>
                <c:pt idx="931">
                  <c:v>25.885871887206999</c:v>
                </c:pt>
                <c:pt idx="932">
                  <c:v>25.919542312622099</c:v>
                </c:pt>
                <c:pt idx="933">
                  <c:v>25.953210830688501</c:v>
                </c:pt>
                <c:pt idx="934">
                  <c:v>25.986879348754901</c:v>
                </c:pt>
                <c:pt idx="935">
                  <c:v>26.020549774169901</c:v>
                </c:pt>
                <c:pt idx="936">
                  <c:v>26.0542182922363</c:v>
                </c:pt>
                <c:pt idx="937">
                  <c:v>26.087886810302699</c:v>
                </c:pt>
                <c:pt idx="938">
                  <c:v>26.121557235717798</c:v>
                </c:pt>
                <c:pt idx="939">
                  <c:v>26.155225753784201</c:v>
                </c:pt>
                <c:pt idx="940">
                  <c:v>26.1888942718506</c:v>
                </c:pt>
                <c:pt idx="941">
                  <c:v>26.222562789916999</c:v>
                </c:pt>
                <c:pt idx="942">
                  <c:v>26.256233215331999</c:v>
                </c:pt>
                <c:pt idx="943">
                  <c:v>26.289901733398398</c:v>
                </c:pt>
                <c:pt idx="944">
                  <c:v>26.323570251464801</c:v>
                </c:pt>
                <c:pt idx="945">
                  <c:v>26.357240676879901</c:v>
                </c:pt>
                <c:pt idx="946">
                  <c:v>26.407743453979499</c:v>
                </c:pt>
                <c:pt idx="947">
                  <c:v>26.441413879394499</c:v>
                </c:pt>
                <c:pt idx="948">
                  <c:v>26.475082397460898</c:v>
                </c:pt>
                <c:pt idx="949">
                  <c:v>26.508750915527301</c:v>
                </c:pt>
                <c:pt idx="950">
                  <c:v>26.5424194335938</c:v>
                </c:pt>
                <c:pt idx="951">
                  <c:v>26.5760898590088</c:v>
                </c:pt>
                <c:pt idx="952">
                  <c:v>26.609758377075199</c:v>
                </c:pt>
                <c:pt idx="953">
                  <c:v>26.643426895141602</c:v>
                </c:pt>
                <c:pt idx="954">
                  <c:v>26.677097320556602</c:v>
                </c:pt>
                <c:pt idx="955">
                  <c:v>26.710765838623001</c:v>
                </c:pt>
                <c:pt idx="956">
                  <c:v>26.744434356689499</c:v>
                </c:pt>
                <c:pt idx="957">
                  <c:v>26.778104782104499</c:v>
                </c:pt>
                <c:pt idx="958">
                  <c:v>26.811773300170898</c:v>
                </c:pt>
                <c:pt idx="959">
                  <c:v>26.845441818237301</c:v>
                </c:pt>
                <c:pt idx="960">
                  <c:v>26.879112243652301</c:v>
                </c:pt>
                <c:pt idx="961">
                  <c:v>26.9127807617187</c:v>
                </c:pt>
                <c:pt idx="962">
                  <c:v>26.946449279785199</c:v>
                </c:pt>
                <c:pt idx="963">
                  <c:v>26.980119705200199</c:v>
                </c:pt>
                <c:pt idx="964">
                  <c:v>27.013788223266602</c:v>
                </c:pt>
                <c:pt idx="965">
                  <c:v>27.0642910003662</c:v>
                </c:pt>
                <c:pt idx="966">
                  <c:v>27.0979614257813</c:v>
                </c:pt>
                <c:pt idx="967">
                  <c:v>27.131629943847699</c:v>
                </c:pt>
                <c:pt idx="968">
                  <c:v>27.165298461914102</c:v>
                </c:pt>
                <c:pt idx="969">
                  <c:v>27.198968887329102</c:v>
                </c:pt>
                <c:pt idx="970">
                  <c:v>27.232637405395501</c:v>
                </c:pt>
                <c:pt idx="971">
                  <c:v>27.2663059234619</c:v>
                </c:pt>
                <c:pt idx="972">
                  <c:v>27.299976348876999</c:v>
                </c:pt>
                <c:pt idx="973">
                  <c:v>27.333644866943398</c:v>
                </c:pt>
                <c:pt idx="974">
                  <c:v>27.367313385009801</c:v>
                </c:pt>
                <c:pt idx="975">
                  <c:v>27.400983810424801</c:v>
                </c:pt>
                <c:pt idx="976">
                  <c:v>27.4346523284912</c:v>
                </c:pt>
                <c:pt idx="977">
                  <c:v>27.468320846557599</c:v>
                </c:pt>
                <c:pt idx="978">
                  <c:v>27.501989364623999</c:v>
                </c:pt>
                <c:pt idx="979">
                  <c:v>27.535659790039102</c:v>
                </c:pt>
                <c:pt idx="980">
                  <c:v>27.569328308105501</c:v>
                </c:pt>
                <c:pt idx="981">
                  <c:v>27.6029968261719</c:v>
                </c:pt>
                <c:pt idx="982">
                  <c:v>27.6366672515869</c:v>
                </c:pt>
                <c:pt idx="983">
                  <c:v>27.670335769653299</c:v>
                </c:pt>
                <c:pt idx="984">
                  <c:v>27.704004287719702</c:v>
                </c:pt>
                <c:pt idx="985">
                  <c:v>27.754508972168001</c:v>
                </c:pt>
                <c:pt idx="986">
                  <c:v>27.7881774902344</c:v>
                </c:pt>
                <c:pt idx="987">
                  <c:v>27.821846008300799</c:v>
                </c:pt>
                <c:pt idx="988">
                  <c:v>27.855516433715799</c:v>
                </c:pt>
                <c:pt idx="989">
                  <c:v>27.889184951782202</c:v>
                </c:pt>
                <c:pt idx="990">
                  <c:v>27.922853469848601</c:v>
                </c:pt>
                <c:pt idx="991">
                  <c:v>27.9565238952637</c:v>
                </c:pt>
                <c:pt idx="992">
                  <c:v>27.990192413330099</c:v>
                </c:pt>
                <c:pt idx="993">
                  <c:v>28.023860931396499</c:v>
                </c:pt>
                <c:pt idx="994">
                  <c:v>28.057531356811499</c:v>
                </c:pt>
                <c:pt idx="995">
                  <c:v>28.091199874877901</c:v>
                </c:pt>
                <c:pt idx="996">
                  <c:v>28.1248683929443</c:v>
                </c:pt>
                <c:pt idx="997">
                  <c:v>28.1585388183594</c:v>
                </c:pt>
                <c:pt idx="998">
                  <c:v>28.192207336425799</c:v>
                </c:pt>
                <c:pt idx="999">
                  <c:v>28.225875854492202</c:v>
                </c:pt>
                <c:pt idx="1000">
                  <c:v>28.259546279907202</c:v>
                </c:pt>
                <c:pt idx="1001">
                  <c:v>28.293214797973601</c:v>
                </c:pt>
                <c:pt idx="1002">
                  <c:v>28.32688331604</c:v>
                </c:pt>
                <c:pt idx="1003">
                  <c:v>28.360551834106399</c:v>
                </c:pt>
                <c:pt idx="1004">
                  <c:v>28.411056518554702</c:v>
                </c:pt>
                <c:pt idx="1005">
                  <c:v>28.444725036621101</c:v>
                </c:pt>
                <c:pt idx="1006">
                  <c:v>28.478395462036101</c:v>
                </c:pt>
                <c:pt idx="1007">
                  <c:v>28.5120639801025</c:v>
                </c:pt>
                <c:pt idx="1008">
                  <c:v>28.545732498168899</c:v>
                </c:pt>
                <c:pt idx="1009">
                  <c:v>28.579402923583999</c:v>
                </c:pt>
                <c:pt idx="1010">
                  <c:v>28.613071441650401</c:v>
                </c:pt>
                <c:pt idx="1011">
                  <c:v>28.6467399597168</c:v>
                </c:pt>
                <c:pt idx="1012">
                  <c:v>28.6804084777832</c:v>
                </c:pt>
                <c:pt idx="1013">
                  <c:v>28.7140789031982</c:v>
                </c:pt>
                <c:pt idx="1014">
                  <c:v>28.747747421264599</c:v>
                </c:pt>
              </c:numCache>
            </c:numRef>
          </c:xVal>
          <c:yVal>
            <c:numRef>
              <c:f>'[Thesis - GPC data.xlsx]1.18 - 1.22 dRI'!$D$3:$D$872</c:f>
              <c:numCache>
                <c:formatCode>0.00</c:formatCode>
                <c:ptCount val="870"/>
                <c:pt idx="0">
                  <c:v>-1.68499111062622E-5</c:v>
                </c:pt>
                <c:pt idx="1">
                  <c:v>-3.3401169552716601E-5</c:v>
                </c:pt>
                <c:pt idx="2">
                  <c:v>-4.85330548608303E-5</c:v>
                </c:pt>
                <c:pt idx="3">
                  <c:v>-5.5851956986443199E-5</c:v>
                </c:pt>
                <c:pt idx="4">
                  <c:v>-5.3494727738152698E-5</c:v>
                </c:pt>
                <c:pt idx="5">
                  <c:v>-4.37009556969989E-5</c:v>
                </c:pt>
                <c:pt idx="6">
                  <c:v>-2.96606741141267E-5</c:v>
                </c:pt>
                <c:pt idx="7">
                  <c:v>-1.39817101611656E-5</c:v>
                </c:pt>
                <c:pt idx="8">
                  <c:v>1.15341029893111E-6</c:v>
                </c:pt>
                <c:pt idx="9">
                  <c:v>1.41245917713055E-5</c:v>
                </c:pt>
                <c:pt idx="10">
                  <c:v>2.4377803181414099E-5</c:v>
                </c:pt>
                <c:pt idx="11">
                  <c:v>3.2208029229362001E-5</c:v>
                </c:pt>
                <c:pt idx="12">
                  <c:v>3.7976394875765899E-5</c:v>
                </c:pt>
                <c:pt idx="13">
                  <c:v>4.19982493480793E-5</c:v>
                </c:pt>
                <c:pt idx="14">
                  <c:v>4.5157562094439998E-5</c:v>
                </c:pt>
                <c:pt idx="15">
                  <c:v>4.8904927989054698E-5</c:v>
                </c:pt>
                <c:pt idx="16">
                  <c:v>5.4180764802504198E-5</c:v>
                </c:pt>
                <c:pt idx="17">
                  <c:v>6.0457998795828197E-5</c:v>
                </c:pt>
                <c:pt idx="18">
                  <c:v>6.5966615486890795E-5</c:v>
                </c:pt>
                <c:pt idx="19">
                  <c:v>6.8888916553739001E-5</c:v>
                </c:pt>
                <c:pt idx="20">
                  <c:v>6.7092515897525302E-5</c:v>
                </c:pt>
                <c:pt idx="21">
                  <c:v>6.2555141588925304E-5</c:v>
                </c:pt>
                <c:pt idx="22">
                  <c:v>5.6285249273182398E-5</c:v>
                </c:pt>
                <c:pt idx="23">
                  <c:v>4.9169503108659798E-5</c:v>
                </c:pt>
                <c:pt idx="24">
                  <c:v>4.2636197079204399E-5</c:v>
                </c:pt>
                <c:pt idx="25">
                  <c:v>3.84971970964635E-5</c:v>
                </c:pt>
                <c:pt idx="26">
                  <c:v>3.7892221686460302E-5</c:v>
                </c:pt>
                <c:pt idx="27">
                  <c:v>4.0306601126694202E-5</c:v>
                </c:pt>
                <c:pt idx="28">
                  <c:v>4.37129582515632E-5</c:v>
                </c:pt>
                <c:pt idx="29">
                  <c:v>4.5717870791055599E-5</c:v>
                </c:pt>
                <c:pt idx="30">
                  <c:v>4.4748617087849297E-5</c:v>
                </c:pt>
                <c:pt idx="31">
                  <c:v>4.0827344124990901E-5</c:v>
                </c:pt>
                <c:pt idx="32">
                  <c:v>3.5831699156327298E-5</c:v>
                </c:pt>
                <c:pt idx="33">
                  <c:v>3.2661018679700803E-5</c:v>
                </c:pt>
                <c:pt idx="34">
                  <c:v>3.3369905577745101E-5</c:v>
                </c:pt>
                <c:pt idx="35">
                  <c:v>3.7887490249258498E-5</c:v>
                </c:pt>
                <c:pt idx="36">
                  <c:v>4.4445077596167798E-5</c:v>
                </c:pt>
                <c:pt idx="37">
                  <c:v>5.0937150516720998E-5</c:v>
                </c:pt>
                <c:pt idx="38">
                  <c:v>5.6046321834191701E-5</c:v>
                </c:pt>
                <c:pt idx="39">
                  <c:v>5.9616342436339802E-5</c:v>
                </c:pt>
                <c:pt idx="40">
                  <c:v>6.3015610734457804E-5</c:v>
                </c:pt>
                <c:pt idx="41">
                  <c:v>6.4037053597589702E-5</c:v>
                </c:pt>
                <c:pt idx="42">
                  <c:v>6.3809705672037404E-5</c:v>
                </c:pt>
                <c:pt idx="43">
                  <c:v>6.2689717152965995E-5</c:v>
                </c:pt>
                <c:pt idx="44">
                  <c:v>6.1571499073588605E-5</c:v>
                </c:pt>
                <c:pt idx="45">
                  <c:v>6.0931700929367997E-5</c:v>
                </c:pt>
                <c:pt idx="46">
                  <c:v>5.9983207757851001E-5</c:v>
                </c:pt>
                <c:pt idx="47">
                  <c:v>5.7324697524891703E-5</c:v>
                </c:pt>
                <c:pt idx="48">
                  <c:v>5.2907051645678497E-5</c:v>
                </c:pt>
                <c:pt idx="49">
                  <c:v>4.8913721677880498E-5</c:v>
                </c:pt>
                <c:pt idx="50">
                  <c:v>4.7949171453674999E-5</c:v>
                </c:pt>
                <c:pt idx="51">
                  <c:v>5.0343940382164502E-5</c:v>
                </c:pt>
                <c:pt idx="52">
                  <c:v>5.3684485663705503E-5</c:v>
                </c:pt>
                <c:pt idx="53">
                  <c:v>5.5084512683539898E-5</c:v>
                </c:pt>
                <c:pt idx="54">
                  <c:v>5.3656736372483602E-5</c:v>
                </c:pt>
                <c:pt idx="55">
                  <c:v>5.0709457254414303E-5</c:v>
                </c:pt>
                <c:pt idx="56">
                  <c:v>4.7993469956217299E-5</c:v>
                </c:pt>
                <c:pt idx="57">
                  <c:v>4.6272451436320902E-5</c:v>
                </c:pt>
                <c:pt idx="58">
                  <c:v>4.5453501855290899E-5</c:v>
                </c:pt>
                <c:pt idx="59">
                  <c:v>4.5625868271420499E-5</c:v>
                </c:pt>
                <c:pt idx="60">
                  <c:v>4.67343684132473E-5</c:v>
                </c:pt>
                <c:pt idx="61">
                  <c:v>4.8540804693098802E-5</c:v>
                </c:pt>
                <c:pt idx="62">
                  <c:v>5.06662735437058E-5</c:v>
                </c:pt>
                <c:pt idx="63">
                  <c:v>5.2474733460770397E-5</c:v>
                </c:pt>
                <c:pt idx="64">
                  <c:v>5.3237838246387801E-5</c:v>
                </c:pt>
                <c:pt idx="65">
                  <c:v>5.2454677581630801E-5</c:v>
                </c:pt>
                <c:pt idx="66">
                  <c:v>5.01435712231721E-5</c:v>
                </c:pt>
                <c:pt idx="67">
                  <c:v>4.6797215196219601E-5</c:v>
                </c:pt>
                <c:pt idx="68">
                  <c:v>4.2973220483175503E-5</c:v>
                </c:pt>
                <c:pt idx="69">
                  <c:v>3.9065168055091598E-5</c:v>
                </c:pt>
                <c:pt idx="70">
                  <c:v>3.5490386001097501E-5</c:v>
                </c:pt>
                <c:pt idx="71">
                  <c:v>3.2544787152323302E-5</c:v>
                </c:pt>
                <c:pt idx="72">
                  <c:v>2.9906733305256301E-5</c:v>
                </c:pt>
                <c:pt idx="73">
                  <c:v>2.6955169808306798E-5</c:v>
                </c:pt>
                <c:pt idx="74">
                  <c:v>2.3821300800690099E-5</c:v>
                </c:pt>
                <c:pt idx="75">
                  <c:v>2.14859049448537E-5</c:v>
                </c:pt>
                <c:pt idx="76">
                  <c:v>2.0719210532765699E-5</c:v>
                </c:pt>
                <c:pt idx="77">
                  <c:v>2.1471200770952999E-5</c:v>
                </c:pt>
                <c:pt idx="78">
                  <c:v>2.3306640921454899E-5</c:v>
                </c:pt>
                <c:pt idx="79">
                  <c:v>2.7279902385153201E-5</c:v>
                </c:pt>
                <c:pt idx="80">
                  <c:v>3.0090788481976201E-5</c:v>
                </c:pt>
                <c:pt idx="81">
                  <c:v>3.2370168753002203E-5</c:v>
                </c:pt>
                <c:pt idx="82">
                  <c:v>3.3824430328113103E-5</c:v>
                </c:pt>
                <c:pt idx="83">
                  <c:v>3.4660921743317703E-5</c:v>
                </c:pt>
                <c:pt idx="84">
                  <c:v>3.5434672069917797E-5</c:v>
                </c:pt>
                <c:pt idx="85">
                  <c:v>3.6794306424321403E-5</c:v>
                </c:pt>
                <c:pt idx="86">
                  <c:v>3.91672332216999E-5</c:v>
                </c:pt>
                <c:pt idx="87">
                  <c:v>4.21538534412069E-5</c:v>
                </c:pt>
                <c:pt idx="88">
                  <c:v>4.4121528058915903E-5</c:v>
                </c:pt>
                <c:pt idx="89">
                  <c:v>4.2990721730429401E-5</c:v>
                </c:pt>
                <c:pt idx="90">
                  <c:v>3.79716913661023E-5</c:v>
                </c:pt>
                <c:pt idx="91">
                  <c:v>3.0646682156185499E-5</c:v>
                </c:pt>
                <c:pt idx="92">
                  <c:v>2.4251962538319901E-5</c:v>
                </c:pt>
                <c:pt idx="93">
                  <c:v>2.1813842821094501E-5</c:v>
                </c:pt>
                <c:pt idx="94">
                  <c:v>2.4628595942454298E-5</c:v>
                </c:pt>
                <c:pt idx="95">
                  <c:v>3.1706457616061097E-5</c:v>
                </c:pt>
                <c:pt idx="96">
                  <c:v>4.0019719006893003E-5</c:v>
                </c:pt>
                <c:pt idx="97">
                  <c:v>4.5787365779306198E-5</c:v>
                </c:pt>
                <c:pt idx="98">
                  <c:v>4.5520712273749501E-5</c:v>
                </c:pt>
                <c:pt idx="99">
                  <c:v>4.1476027790251302E-5</c:v>
                </c:pt>
                <c:pt idx="100">
                  <c:v>3.7894161784684499E-5</c:v>
                </c:pt>
                <c:pt idx="101">
                  <c:v>3.6490424497081899E-5</c:v>
                </c:pt>
                <c:pt idx="102">
                  <c:v>3.6906316811746998E-5</c:v>
                </c:pt>
                <c:pt idx="103">
                  <c:v>3.7827864059518002E-5</c:v>
                </c:pt>
                <c:pt idx="104">
                  <c:v>3.8242078453370202E-5</c:v>
                </c:pt>
                <c:pt idx="105">
                  <c:v>3.7728339681902698E-5</c:v>
                </c:pt>
                <c:pt idx="106">
                  <c:v>3.62256531318602E-5</c:v>
                </c:pt>
                <c:pt idx="107">
                  <c:v>3.4172064371630399E-5</c:v>
                </c:pt>
                <c:pt idx="108">
                  <c:v>3.26586346555569E-5</c:v>
                </c:pt>
                <c:pt idx="109">
                  <c:v>3.26785099215512E-5</c:v>
                </c:pt>
                <c:pt idx="110">
                  <c:v>3.4067460152694903E-5</c:v>
                </c:pt>
                <c:pt idx="111">
                  <c:v>3.55448478149131E-5</c:v>
                </c:pt>
                <c:pt idx="112">
                  <c:v>3.5782234784589601E-5</c:v>
                </c:pt>
                <c:pt idx="113">
                  <c:v>3.4359118946944797E-5</c:v>
                </c:pt>
                <c:pt idx="114">
                  <c:v>3.2009133983651903E-5</c:v>
                </c:pt>
                <c:pt idx="115">
                  <c:v>3.00456949626226E-5</c:v>
                </c:pt>
                <c:pt idx="116">
                  <c:v>2.9287803599394801E-5</c:v>
                </c:pt>
                <c:pt idx="117">
                  <c:v>2.94445346822854E-5</c:v>
                </c:pt>
                <c:pt idx="118">
                  <c:v>2.94096772132241E-5</c:v>
                </c:pt>
                <c:pt idx="119">
                  <c:v>2.8755172484140599E-5</c:v>
                </c:pt>
                <c:pt idx="120">
                  <c:v>2.8408682318450099E-5</c:v>
                </c:pt>
                <c:pt idx="121">
                  <c:v>2.9198519793461099E-5</c:v>
                </c:pt>
                <c:pt idx="122">
                  <c:v>3.1116088503540303E-5</c:v>
                </c:pt>
                <c:pt idx="123">
                  <c:v>3.3418463580123403E-5</c:v>
                </c:pt>
                <c:pt idx="124">
                  <c:v>3.5321761292284302E-5</c:v>
                </c:pt>
                <c:pt idx="125">
                  <c:v>3.6177332211772498E-5</c:v>
                </c:pt>
                <c:pt idx="126">
                  <c:v>3.51929697940025E-5</c:v>
                </c:pt>
                <c:pt idx="127">
                  <c:v>3.1734587941215398E-5</c:v>
                </c:pt>
                <c:pt idx="128">
                  <c:v>2.6290819715556901E-5</c:v>
                </c:pt>
                <c:pt idx="129">
                  <c:v>2.08469127195219E-5</c:v>
                </c:pt>
                <c:pt idx="130">
                  <c:v>1.78269249480862E-5</c:v>
                </c:pt>
                <c:pt idx="131">
                  <c:v>1.83654276587176E-5</c:v>
                </c:pt>
                <c:pt idx="132">
                  <c:v>2.1480462911007199E-5</c:v>
                </c:pt>
                <c:pt idx="133">
                  <c:v>2.49378021271101E-5</c:v>
                </c:pt>
                <c:pt idx="134">
                  <c:v>2.69423092360033E-5</c:v>
                </c:pt>
                <c:pt idx="135">
                  <c:v>2.6924798007943198E-5</c:v>
                </c:pt>
                <c:pt idx="136">
                  <c:v>2.4928923140374699E-5</c:v>
                </c:pt>
                <c:pt idx="137">
                  <c:v>1.86517259303791E-5</c:v>
                </c:pt>
                <c:pt idx="138">
                  <c:v>1.37614955796288E-5</c:v>
                </c:pt>
                <c:pt idx="139">
                  <c:v>1.0440964384130801E-5</c:v>
                </c:pt>
                <c:pt idx="140">
                  <c:v>9.9854347119608796E-6</c:v>
                </c:pt>
                <c:pt idx="141">
                  <c:v>1.24823999764087E-5</c:v>
                </c:pt>
                <c:pt idx="142">
                  <c:v>1.69920633186862E-5</c:v>
                </c:pt>
                <c:pt idx="143">
                  <c:v>2.1933142316218799E-5</c:v>
                </c:pt>
                <c:pt idx="144">
                  <c:v>2.57830787151783E-5</c:v>
                </c:pt>
                <c:pt idx="145">
                  <c:v>2.7967206965909598E-5</c:v>
                </c:pt>
                <c:pt idx="146">
                  <c:v>2.89863345730836E-5</c:v>
                </c:pt>
                <c:pt idx="147">
                  <c:v>2.9596612949221001E-5</c:v>
                </c:pt>
                <c:pt idx="148">
                  <c:v>3.019961878094E-5</c:v>
                </c:pt>
                <c:pt idx="149">
                  <c:v>3.1039446822679502E-5</c:v>
                </c:pt>
                <c:pt idx="150">
                  <c:v>3.2326342589679399E-5</c:v>
                </c:pt>
                <c:pt idx="151">
                  <c:v>3.3810094991308103E-5</c:v>
                </c:pt>
                <c:pt idx="152">
                  <c:v>3.4840570778755699E-5</c:v>
                </c:pt>
                <c:pt idx="153">
                  <c:v>3.5365358546001697E-5</c:v>
                </c:pt>
                <c:pt idx="154">
                  <c:v>3.6263006734993302E-5</c:v>
                </c:pt>
                <c:pt idx="155">
                  <c:v>3.8068887491294202E-5</c:v>
                </c:pt>
                <c:pt idx="156">
                  <c:v>3.9915151970299903E-5</c:v>
                </c:pt>
                <c:pt idx="157">
                  <c:v>3.98771684363391E-5</c:v>
                </c:pt>
                <c:pt idx="158">
                  <c:v>3.7749540817912799E-5</c:v>
                </c:pt>
                <c:pt idx="159">
                  <c:v>3.5117411774593897E-5</c:v>
                </c:pt>
                <c:pt idx="160">
                  <c:v>3.3047019736208697E-5</c:v>
                </c:pt>
                <c:pt idx="161">
                  <c:v>3.1771410834643098E-5</c:v>
                </c:pt>
                <c:pt idx="162">
                  <c:v>3.0818726457438403E-5</c:v>
                </c:pt>
                <c:pt idx="163">
                  <c:v>3.0009169856202302E-5</c:v>
                </c:pt>
                <c:pt idx="164">
                  <c:v>2.9841669764924299E-5</c:v>
                </c:pt>
                <c:pt idx="165">
                  <c:v>3.0472040683911402E-5</c:v>
                </c:pt>
                <c:pt idx="166">
                  <c:v>3.1031443115315797E-5</c:v>
                </c:pt>
                <c:pt idx="167">
                  <c:v>3.0755365269218497E-5</c:v>
                </c:pt>
                <c:pt idx="168">
                  <c:v>3.0227015762235E-5</c:v>
                </c:pt>
                <c:pt idx="169">
                  <c:v>3.0672858168114899E-5</c:v>
                </c:pt>
                <c:pt idx="170">
                  <c:v>3.2331989877172099E-5</c:v>
                </c:pt>
                <c:pt idx="171">
                  <c:v>3.4101545024262901E-5</c:v>
                </c:pt>
                <c:pt idx="172">
                  <c:v>3.4715247916100703E-5</c:v>
                </c:pt>
                <c:pt idx="173">
                  <c:v>3.3943674630196803E-5</c:v>
                </c:pt>
                <c:pt idx="174">
                  <c:v>3.2603463003915101E-5</c:v>
                </c:pt>
                <c:pt idx="175">
                  <c:v>3.1574028461749003E-5</c:v>
                </c:pt>
                <c:pt idx="176">
                  <c:v>3.0026073757918501E-5</c:v>
                </c:pt>
                <c:pt idx="177">
                  <c:v>2.71226653566762E-5</c:v>
                </c:pt>
                <c:pt idx="178">
                  <c:v>2.2119986870651099E-5</c:v>
                </c:pt>
                <c:pt idx="179">
                  <c:v>1.65675666504996E-5</c:v>
                </c:pt>
                <c:pt idx="180">
                  <c:v>1.2698797205508001E-5</c:v>
                </c:pt>
                <c:pt idx="181">
                  <c:v>1.15077943802775E-5</c:v>
                </c:pt>
                <c:pt idx="182">
                  <c:v>1.22501531066855E-5</c:v>
                </c:pt>
                <c:pt idx="183">
                  <c:v>1.3672758871297901E-5</c:v>
                </c:pt>
                <c:pt idx="184">
                  <c:v>1.5363822443435199E-5</c:v>
                </c:pt>
                <c:pt idx="185">
                  <c:v>1.7587269561122599E-5</c:v>
                </c:pt>
                <c:pt idx="186">
                  <c:v>2.0043675037845301E-5</c:v>
                </c:pt>
                <c:pt idx="187">
                  <c:v>2.1612023651553602E-5</c:v>
                </c:pt>
                <c:pt idx="188">
                  <c:v>2.16039312206468E-5</c:v>
                </c:pt>
                <c:pt idx="189">
                  <c:v>2.0590375808023099E-5</c:v>
                </c:pt>
                <c:pt idx="190">
                  <c:v>1.9577669223146201E-5</c:v>
                </c:pt>
                <c:pt idx="191">
                  <c:v>1.8887968220502699E-5</c:v>
                </c:pt>
                <c:pt idx="192">
                  <c:v>1.8163236085016999E-5</c:v>
                </c:pt>
                <c:pt idx="193">
                  <c:v>1.6987553798621898E-5</c:v>
                </c:pt>
                <c:pt idx="194">
                  <c:v>1.5136996146657101E-5</c:v>
                </c:pt>
                <c:pt idx="195">
                  <c:v>1.25561894159801E-5</c:v>
                </c:pt>
                <c:pt idx="196">
                  <c:v>8.2807242293251098E-6</c:v>
                </c:pt>
                <c:pt idx="197">
                  <c:v>6.6683633019393902E-6</c:v>
                </c:pt>
                <c:pt idx="198">
                  <c:v>6.8615624733722898E-6</c:v>
                </c:pt>
                <c:pt idx="199">
                  <c:v>8.2940988038749994E-6</c:v>
                </c:pt>
                <c:pt idx="200">
                  <c:v>9.7160109008896505E-6</c:v>
                </c:pt>
                <c:pt idx="201">
                  <c:v>1.02451941012746E-5</c:v>
                </c:pt>
                <c:pt idx="202">
                  <c:v>9.9007047156782296E-6</c:v>
                </c:pt>
                <c:pt idx="203">
                  <c:v>9.4049592677624003E-6</c:v>
                </c:pt>
                <c:pt idx="204">
                  <c:v>9.6316205635589507E-6</c:v>
                </c:pt>
                <c:pt idx="205">
                  <c:v>1.10925219249238E-5</c:v>
                </c:pt>
                <c:pt idx="206">
                  <c:v>1.36889456953992E-5</c:v>
                </c:pt>
                <c:pt idx="207">
                  <c:v>1.6693866858261199E-5</c:v>
                </c:pt>
                <c:pt idx="208">
                  <c:v>1.90711520872083E-5</c:v>
                </c:pt>
                <c:pt idx="209">
                  <c:v>2.0159740805777298E-5</c:v>
                </c:pt>
                <c:pt idx="210">
                  <c:v>2.0061772950478E-5</c:v>
                </c:pt>
                <c:pt idx="211">
                  <c:v>1.91625532659882E-5</c:v>
                </c:pt>
                <c:pt idx="212">
                  <c:v>1.74487358528215E-5</c:v>
                </c:pt>
                <c:pt idx="213">
                  <c:v>1.47470410572725E-5</c:v>
                </c:pt>
                <c:pt idx="214">
                  <c:v>1.16033561219423E-5</c:v>
                </c:pt>
                <c:pt idx="215">
                  <c:v>8.6669497279750404E-6</c:v>
                </c:pt>
                <c:pt idx="216">
                  <c:v>8.3534143934168803E-6</c:v>
                </c:pt>
                <c:pt idx="217">
                  <c:v>8.1832865311073305E-6</c:v>
                </c:pt>
                <c:pt idx="218">
                  <c:v>7.2541104724456897E-6</c:v>
                </c:pt>
                <c:pt idx="219">
                  <c:v>5.6639456988154001E-6</c:v>
                </c:pt>
                <c:pt idx="220">
                  <c:v>4.02954791372635E-6</c:v>
                </c:pt>
                <c:pt idx="221">
                  <c:v>2.8984394494015499E-6</c:v>
                </c:pt>
                <c:pt idx="222">
                  <c:v>2.60329691915256E-6</c:v>
                </c:pt>
                <c:pt idx="223">
                  <c:v>3.12539057126713E-6</c:v>
                </c:pt>
                <c:pt idx="224">
                  <c:v>4.1874836948133004E-6</c:v>
                </c:pt>
                <c:pt idx="225">
                  <c:v>5.8864501857162099E-6</c:v>
                </c:pt>
                <c:pt idx="226">
                  <c:v>8.8786977848590403E-6</c:v>
                </c:pt>
                <c:pt idx="227">
                  <c:v>1.33863894221209E-5</c:v>
                </c:pt>
                <c:pt idx="228">
                  <c:v>1.8330945813020001E-5</c:v>
                </c:pt>
                <c:pt idx="229">
                  <c:v>2.20530687390025E-5</c:v>
                </c:pt>
                <c:pt idx="230">
                  <c:v>2.3756286776320699E-5</c:v>
                </c:pt>
                <c:pt idx="231">
                  <c:v>2.38289688331067E-5</c:v>
                </c:pt>
                <c:pt idx="232">
                  <c:v>2.30839586132883E-5</c:v>
                </c:pt>
                <c:pt idx="233">
                  <c:v>2.2121323458186299E-5</c:v>
                </c:pt>
                <c:pt idx="234">
                  <c:v>2.11037689540841E-5</c:v>
                </c:pt>
                <c:pt idx="235">
                  <c:v>1.8641688801861001E-5</c:v>
                </c:pt>
                <c:pt idx="236">
                  <c:v>1.5827196539981799E-5</c:v>
                </c:pt>
                <c:pt idx="237">
                  <c:v>1.27226716801621E-5</c:v>
                </c:pt>
                <c:pt idx="238">
                  <c:v>1.0611933956018199E-5</c:v>
                </c:pt>
                <c:pt idx="239">
                  <c:v>1.01285752217672E-5</c:v>
                </c:pt>
                <c:pt idx="240">
                  <c:v>1.07365233861004E-5</c:v>
                </c:pt>
                <c:pt idx="241">
                  <c:v>1.14105729758962E-5</c:v>
                </c:pt>
                <c:pt idx="242">
                  <c:v>1.15102584858935E-5</c:v>
                </c:pt>
                <c:pt idx="243">
                  <c:v>1.12410936159229E-5</c:v>
                </c:pt>
                <c:pt idx="244">
                  <c:v>1.16332860252572E-5</c:v>
                </c:pt>
                <c:pt idx="245">
                  <c:v>1.36883175250361E-5</c:v>
                </c:pt>
                <c:pt idx="246">
                  <c:v>1.7253745417930702E-5</c:v>
                </c:pt>
                <c:pt idx="247">
                  <c:v>2.09912576063565E-5</c:v>
                </c:pt>
                <c:pt idx="248">
                  <c:v>2.3450902490083399E-5</c:v>
                </c:pt>
                <c:pt idx="249">
                  <c:v>2.4018025379627402E-5</c:v>
                </c:pt>
                <c:pt idx="250">
                  <c:v>2.3094576797306199E-5</c:v>
                </c:pt>
                <c:pt idx="251">
                  <c:v>2.1609657391885902E-5</c:v>
                </c:pt>
                <c:pt idx="252">
                  <c:v>2.01791185024345E-5</c:v>
                </c:pt>
                <c:pt idx="253">
                  <c:v>1.8744493621810601E-5</c:v>
                </c:pt>
                <c:pt idx="254">
                  <c:v>1.6355568850146101E-5</c:v>
                </c:pt>
                <c:pt idx="255">
                  <c:v>1.50427913447571E-5</c:v>
                </c:pt>
                <c:pt idx="256">
                  <c:v>1.4057107085513501E-5</c:v>
                </c:pt>
                <c:pt idx="257">
                  <c:v>1.3078237715935201E-5</c:v>
                </c:pt>
                <c:pt idx="258">
                  <c:v>1.22239919187208E-5</c:v>
                </c:pt>
                <c:pt idx="259">
                  <c:v>1.21563864197847E-5</c:v>
                </c:pt>
                <c:pt idx="260">
                  <c:v>1.31475661325771E-5</c:v>
                </c:pt>
                <c:pt idx="261">
                  <c:v>1.4510121595121801E-5</c:v>
                </c:pt>
                <c:pt idx="262">
                  <c:v>1.5130353360552899E-5</c:v>
                </c:pt>
                <c:pt idx="263">
                  <c:v>1.44100194868985E-5</c:v>
                </c:pt>
                <c:pt idx="264">
                  <c:v>1.2869723980496799E-5</c:v>
                </c:pt>
                <c:pt idx="265">
                  <c:v>1.19926624703846E-5</c:v>
                </c:pt>
                <c:pt idx="266">
                  <c:v>1.3095100988512601E-5</c:v>
                </c:pt>
                <c:pt idx="267">
                  <c:v>1.59671005746004E-5</c:v>
                </c:pt>
                <c:pt idx="268">
                  <c:v>1.89087800622212E-5</c:v>
                </c:pt>
                <c:pt idx="269">
                  <c:v>2.0312315602641699E-5</c:v>
                </c:pt>
                <c:pt idx="270">
                  <c:v>1.9956579527025401E-5</c:v>
                </c:pt>
                <c:pt idx="271">
                  <c:v>1.8878129206580701E-5</c:v>
                </c:pt>
                <c:pt idx="272">
                  <c:v>1.8348371409845802E-5</c:v>
                </c:pt>
                <c:pt idx="273">
                  <c:v>1.8674066032282999E-5</c:v>
                </c:pt>
                <c:pt idx="274">
                  <c:v>1.7702709165054599E-5</c:v>
                </c:pt>
                <c:pt idx="275">
                  <c:v>1.36002822296638E-5</c:v>
                </c:pt>
                <c:pt idx="276">
                  <c:v>6.9999579024674502E-6</c:v>
                </c:pt>
                <c:pt idx="277">
                  <c:v>1.10082004964102E-7</c:v>
                </c:pt>
                <c:pt idx="278">
                  <c:v>-5.1311302395849101E-6</c:v>
                </c:pt>
                <c:pt idx="279">
                  <c:v>-8.2460670778848407E-6</c:v>
                </c:pt>
                <c:pt idx="280">
                  <c:v>-9.8859294424062306E-6</c:v>
                </c:pt>
                <c:pt idx="281">
                  <c:v>-1.1197070866792701E-5</c:v>
                </c:pt>
                <c:pt idx="282">
                  <c:v>-1.32131346829384E-5</c:v>
                </c:pt>
                <c:pt idx="283">
                  <c:v>-1.5967708824380201E-5</c:v>
                </c:pt>
                <c:pt idx="284">
                  <c:v>-1.8234061084028002E-5</c:v>
                </c:pt>
                <c:pt idx="285">
                  <c:v>-1.85762320315333E-5</c:v>
                </c:pt>
                <c:pt idx="286">
                  <c:v>-1.63843729842121E-5</c:v>
                </c:pt>
                <c:pt idx="287">
                  <c:v>-1.18046963825114E-5</c:v>
                </c:pt>
                <c:pt idx="288">
                  <c:v>-5.4202330980130704E-6</c:v>
                </c:pt>
                <c:pt idx="289">
                  <c:v>1.63741477373469E-6</c:v>
                </c:pt>
                <c:pt idx="290">
                  <c:v>7.8912004020711494E-6</c:v>
                </c:pt>
                <c:pt idx="291">
                  <c:v>1.2339977768590801E-5</c:v>
                </c:pt>
                <c:pt idx="292">
                  <c:v>1.50270837811935E-5</c:v>
                </c:pt>
                <c:pt idx="293">
                  <c:v>1.7425946957837899E-5</c:v>
                </c:pt>
                <c:pt idx="294">
                  <c:v>1.8481235453431002E-5</c:v>
                </c:pt>
                <c:pt idx="295">
                  <c:v>1.8255210580560399E-5</c:v>
                </c:pt>
                <c:pt idx="296">
                  <c:v>1.5610422782947199E-5</c:v>
                </c:pt>
                <c:pt idx="297">
                  <c:v>1.06461840729301E-5</c:v>
                </c:pt>
                <c:pt idx="298">
                  <c:v>5.3393430623765498E-6</c:v>
                </c:pt>
                <c:pt idx="299">
                  <c:v>2.1739584245217899E-6</c:v>
                </c:pt>
                <c:pt idx="300">
                  <c:v>1.9266939907759302E-6</c:v>
                </c:pt>
                <c:pt idx="301">
                  <c:v>2.9995366994633601E-6</c:v>
                </c:pt>
                <c:pt idx="302">
                  <c:v>3.0127093004919799E-6</c:v>
                </c:pt>
                <c:pt idx="303">
                  <c:v>9.7648133774492402E-7</c:v>
                </c:pt>
                <c:pt idx="304">
                  <c:v>-2.0767112092788198E-6</c:v>
                </c:pt>
                <c:pt idx="305">
                  <c:v>-4.3985377063764499E-6</c:v>
                </c:pt>
                <c:pt idx="306">
                  <c:v>-5.0577729183105302E-6</c:v>
                </c:pt>
                <c:pt idx="307">
                  <c:v>-4.0279184121422298E-6</c:v>
                </c:pt>
                <c:pt idx="308">
                  <c:v>-1.6423819230923199E-6</c:v>
                </c:pt>
                <c:pt idx="309">
                  <c:v>1.2532989598234201E-6</c:v>
                </c:pt>
                <c:pt idx="310">
                  <c:v>3.2091502299055001E-6</c:v>
                </c:pt>
                <c:pt idx="311">
                  <c:v>3.06774523530313E-6</c:v>
                </c:pt>
                <c:pt idx="312">
                  <c:v>8.45130921655643E-7</c:v>
                </c:pt>
                <c:pt idx="313">
                  <c:v>-4.2988615098924302E-6</c:v>
                </c:pt>
                <c:pt idx="314">
                  <c:v>-7.7077528336122604E-6</c:v>
                </c:pt>
                <c:pt idx="315">
                  <c:v>-1.0677760490586199E-5</c:v>
                </c:pt>
                <c:pt idx="316">
                  <c:v>-1.28458006542297E-5</c:v>
                </c:pt>
                <c:pt idx="317">
                  <c:v>-1.36674510764216E-5</c:v>
                </c:pt>
                <c:pt idx="318">
                  <c:v>-1.2900456473500001E-5</c:v>
                </c:pt>
                <c:pt idx="319">
                  <c:v>-1.10419364341164E-5</c:v>
                </c:pt>
                <c:pt idx="320">
                  <c:v>-9.3031672589556706E-6</c:v>
                </c:pt>
                <c:pt idx="321">
                  <c:v>-9.1446752194121593E-6</c:v>
                </c:pt>
                <c:pt idx="322">
                  <c:v>-1.14454485137453E-5</c:v>
                </c:pt>
                <c:pt idx="323">
                  <c:v>-1.5786969164988501E-5</c:v>
                </c:pt>
                <c:pt idx="324">
                  <c:v>-2.0528801861658599E-5</c:v>
                </c:pt>
                <c:pt idx="325">
                  <c:v>-2.3715617840294699E-5</c:v>
                </c:pt>
                <c:pt idx="326">
                  <c:v>-2.4239062046164999E-5</c:v>
                </c:pt>
                <c:pt idx="327">
                  <c:v>-2.2343252377185E-5</c:v>
                </c:pt>
                <c:pt idx="328">
                  <c:v>-1.8989028803096299E-5</c:v>
                </c:pt>
                <c:pt idx="329">
                  <c:v>-1.5017573776553E-5</c:v>
                </c:pt>
                <c:pt idx="330">
                  <c:v>-1.11310531838418E-5</c:v>
                </c:pt>
                <c:pt idx="331">
                  <c:v>-7.8358709519752305E-6</c:v>
                </c:pt>
                <c:pt idx="332">
                  <c:v>-3.2614846594077599E-6</c:v>
                </c:pt>
                <c:pt idx="333">
                  <c:v>3.4519889674537197E-8</c:v>
                </c:pt>
                <c:pt idx="334">
                  <c:v>2.3787605666081598E-6</c:v>
                </c:pt>
                <c:pt idx="335">
                  <c:v>2.58687862027745E-6</c:v>
                </c:pt>
                <c:pt idx="336">
                  <c:v>1.19839883026778E-6</c:v>
                </c:pt>
                <c:pt idx="337">
                  <c:v>4.4429543046418202E-7</c:v>
                </c:pt>
                <c:pt idx="338">
                  <c:v>2.6562872400904701E-6</c:v>
                </c:pt>
                <c:pt idx="339">
                  <c:v>8.5761718843386804E-6</c:v>
                </c:pt>
                <c:pt idx="340">
                  <c:v>1.6764084978068701E-5</c:v>
                </c:pt>
                <c:pt idx="341">
                  <c:v>2.4529502245554501E-5</c:v>
                </c:pt>
                <c:pt idx="342">
                  <c:v>2.9806932993243799E-5</c:v>
                </c:pt>
                <c:pt idx="343">
                  <c:v>3.2692090479995097E-5</c:v>
                </c:pt>
                <c:pt idx="344">
                  <c:v>3.5206733244873003E-5</c:v>
                </c:pt>
                <c:pt idx="345">
                  <c:v>3.9251632906301201E-5</c:v>
                </c:pt>
                <c:pt idx="346">
                  <c:v>4.4970979749294001E-5</c:v>
                </c:pt>
                <c:pt idx="347">
                  <c:v>5.1386572979113401E-5</c:v>
                </c:pt>
                <c:pt idx="348">
                  <c:v>5.8194943905325699E-5</c:v>
                </c:pt>
                <c:pt idx="349">
                  <c:v>6.6398939619882603E-5</c:v>
                </c:pt>
                <c:pt idx="350">
                  <c:v>7.71896945943626E-5</c:v>
                </c:pt>
                <c:pt idx="351">
                  <c:v>9.0525556590099698E-5</c:v>
                </c:pt>
                <c:pt idx="352">
                  <c:v>1.1277913039051499E-4</c:v>
                </c:pt>
                <c:pt idx="353">
                  <c:v>1.2859565274733601E-4</c:v>
                </c:pt>
                <c:pt idx="354">
                  <c:v>1.46521945075265E-4</c:v>
                </c:pt>
                <c:pt idx="355">
                  <c:v>1.67887994734542E-4</c:v>
                </c:pt>
                <c:pt idx="356">
                  <c:v>1.9314786636595699E-4</c:v>
                </c:pt>
                <c:pt idx="357">
                  <c:v>2.2188946347354301E-4</c:v>
                </c:pt>
                <c:pt idx="358">
                  <c:v>2.5319772149184802E-4</c:v>
                </c:pt>
                <c:pt idx="359">
                  <c:v>2.86233806708241E-4</c:v>
                </c:pt>
                <c:pt idx="360">
                  <c:v>3.2106143855247399E-4</c:v>
                </c:pt>
                <c:pt idx="361">
                  <c:v>3.58932110624707E-4</c:v>
                </c:pt>
                <c:pt idx="362">
                  <c:v>4.0131591196863501E-4</c:v>
                </c:pt>
                <c:pt idx="363">
                  <c:v>4.4859083539244902E-4</c:v>
                </c:pt>
                <c:pt idx="364">
                  <c:v>5.0004136472147796E-4</c:v>
                </c:pt>
                <c:pt idx="365">
                  <c:v>5.5515157672845995E-4</c:v>
                </c:pt>
                <c:pt idx="366">
                  <c:v>6.1443107311779396E-4</c:v>
                </c:pt>
                <c:pt idx="367">
                  <c:v>6.7861877479811301E-4</c:v>
                </c:pt>
                <c:pt idx="368">
                  <c:v>7.4712932691096696E-4</c:v>
                </c:pt>
                <c:pt idx="369">
                  <c:v>8.1764773352278398E-4</c:v>
                </c:pt>
                <c:pt idx="370">
                  <c:v>8.8742544918731197E-4</c:v>
                </c:pt>
                <c:pt idx="371">
                  <c:v>9.8668350509411597E-4</c:v>
                </c:pt>
                <c:pt idx="372">
                  <c:v>1.0469782050776301E-3</c:v>
                </c:pt>
                <c:pt idx="373">
                  <c:v>1.100230944868E-3</c:v>
                </c:pt>
                <c:pt idx="374">
                  <c:v>1.1451388964232501E-3</c:v>
                </c:pt>
                <c:pt idx="375">
                  <c:v>1.18201527134803E-3</c:v>
                </c:pt>
                <c:pt idx="376">
                  <c:v>1.2115927998204599E-3</c:v>
                </c:pt>
                <c:pt idx="377">
                  <c:v>1.23303134266712E-3</c:v>
                </c:pt>
                <c:pt idx="378">
                  <c:v>1.2437560456703099E-3</c:v>
                </c:pt>
                <c:pt idx="379">
                  <c:v>1.2414506096508199E-3</c:v>
                </c:pt>
                <c:pt idx="380">
                  <c:v>1.2259000349081599E-3</c:v>
                </c:pt>
                <c:pt idx="381">
                  <c:v>1.1990307674480101E-3</c:v>
                </c:pt>
                <c:pt idx="382">
                  <c:v>1.16381625315339E-3</c:v>
                </c:pt>
                <c:pt idx="383">
                  <c:v>1.12309439564196E-3</c:v>
                </c:pt>
                <c:pt idx="384">
                  <c:v>1.0786889991660699E-3</c:v>
                </c:pt>
                <c:pt idx="385">
                  <c:v>1.0314154577445299E-3</c:v>
                </c:pt>
                <c:pt idx="386">
                  <c:v>9.8201478167277709E-4</c:v>
                </c:pt>
                <c:pt idx="387">
                  <c:v>9.3181536636122598E-4</c:v>
                </c:pt>
                <c:pt idx="388">
                  <c:v>8.82373580652228E-4</c:v>
                </c:pt>
                <c:pt idx="389">
                  <c:v>8.58311743289549E-4</c:v>
                </c:pt>
                <c:pt idx="390">
                  <c:v>8.3480774766631397E-4</c:v>
                </c:pt>
                <c:pt idx="391">
                  <c:v>7.8967093500778801E-4</c:v>
                </c:pt>
                <c:pt idx="392">
                  <c:v>7.27624003058819E-4</c:v>
                </c:pt>
                <c:pt idx="393">
                  <c:v>6.9139919273468703E-4</c:v>
                </c:pt>
                <c:pt idx="394">
                  <c:v>6.6028821441488502E-4</c:v>
                </c:pt>
                <c:pt idx="395">
                  <c:v>6.3410842995250901E-4</c:v>
                </c:pt>
                <c:pt idx="396">
                  <c:v>6.1185627332531196E-4</c:v>
                </c:pt>
                <c:pt idx="397">
                  <c:v>5.9249720134932295E-4</c:v>
                </c:pt>
                <c:pt idx="398">
                  <c:v>5.7533851229403803E-4</c:v>
                </c:pt>
                <c:pt idx="399">
                  <c:v>5.6011514331439E-4</c:v>
                </c:pt>
                <c:pt idx="400">
                  <c:v>5.4707685127813595E-4</c:v>
                </c:pt>
                <c:pt idx="401">
                  <c:v>5.3659775048363399E-4</c:v>
                </c:pt>
                <c:pt idx="402">
                  <c:v>5.2871209705226496E-4</c:v>
                </c:pt>
                <c:pt idx="403">
                  <c:v>5.2341002185087504E-4</c:v>
                </c:pt>
                <c:pt idx="404">
                  <c:v>5.2104594506608998E-4</c:v>
                </c:pt>
                <c:pt idx="405">
                  <c:v>5.2207467719296997E-4</c:v>
                </c:pt>
                <c:pt idx="406">
                  <c:v>5.2668886180730096E-4</c:v>
                </c:pt>
                <c:pt idx="407">
                  <c:v>5.3481173006667904E-4</c:v>
                </c:pt>
                <c:pt idx="408">
                  <c:v>5.4617511576249701E-4</c:v>
                </c:pt>
                <c:pt idx="409">
                  <c:v>5.6034193216874205E-4</c:v>
                </c:pt>
                <c:pt idx="410">
                  <c:v>5.7658498400128605E-4</c:v>
                </c:pt>
                <c:pt idx="411">
                  <c:v>6.0195905897503905E-4</c:v>
                </c:pt>
                <c:pt idx="412">
                  <c:v>6.1762271486334697E-4</c:v>
                </c:pt>
                <c:pt idx="413">
                  <c:v>6.3226156211730795E-4</c:v>
                </c:pt>
                <c:pt idx="414">
                  <c:v>6.4727745441646803E-4</c:v>
                </c:pt>
                <c:pt idx="415">
                  <c:v>6.6411542393293298E-4</c:v>
                </c:pt>
                <c:pt idx="416">
                  <c:v>6.8353144737048302E-4</c:v>
                </c:pt>
                <c:pt idx="417">
                  <c:v>7.0571309369824996E-4</c:v>
                </c:pt>
                <c:pt idx="418">
                  <c:v>7.3039040382157604E-4</c:v>
                </c:pt>
                <c:pt idx="419">
                  <c:v>7.5670149098212695E-4</c:v>
                </c:pt>
                <c:pt idx="420">
                  <c:v>7.8349605914046895E-4</c:v>
                </c:pt>
                <c:pt idx="421">
                  <c:v>8.1019881266540105E-4</c:v>
                </c:pt>
                <c:pt idx="422">
                  <c:v>8.3713933468846605E-4</c:v>
                </c:pt>
                <c:pt idx="423">
                  <c:v>8.6475802872646205E-4</c:v>
                </c:pt>
                <c:pt idx="424">
                  <c:v>8.9297878821706605E-4</c:v>
                </c:pt>
                <c:pt idx="425">
                  <c:v>9.2175927859533004E-4</c:v>
                </c:pt>
                <c:pt idx="426">
                  <c:v>9.5142146775497899E-4</c:v>
                </c:pt>
                <c:pt idx="427">
                  <c:v>9.8162157364544106E-4</c:v>
                </c:pt>
                <c:pt idx="428">
                  <c:v>1.0106947903922401E-3</c:v>
                </c:pt>
                <c:pt idx="429">
                  <c:v>1.0370401933477E-3</c:v>
                </c:pt>
                <c:pt idx="430">
                  <c:v>1.0608765701976899E-3</c:v>
                </c:pt>
                <c:pt idx="431">
                  <c:v>1.0951784735282401E-3</c:v>
                </c:pt>
                <c:pt idx="432">
                  <c:v>1.1173283399157699E-3</c:v>
                </c:pt>
                <c:pt idx="433">
                  <c:v>1.1371575361904401E-3</c:v>
                </c:pt>
                <c:pt idx="434">
                  <c:v>1.15403819006182E-3</c:v>
                </c:pt>
                <c:pt idx="435">
                  <c:v>1.1695959092653601E-3</c:v>
                </c:pt>
                <c:pt idx="436">
                  <c:v>1.1865134237122601E-3</c:v>
                </c:pt>
                <c:pt idx="437">
                  <c:v>1.20670494093222E-3</c:v>
                </c:pt>
                <c:pt idx="438">
                  <c:v>1.23049368325093E-3</c:v>
                </c:pt>
                <c:pt idx="439">
                  <c:v>1.25651939602608E-3</c:v>
                </c:pt>
                <c:pt idx="440">
                  <c:v>1.2821447662609399E-3</c:v>
                </c:pt>
                <c:pt idx="441">
                  <c:v>1.30489113550101E-3</c:v>
                </c:pt>
                <c:pt idx="442">
                  <c:v>1.3241721558217899E-3</c:v>
                </c:pt>
                <c:pt idx="443">
                  <c:v>1.34134420997141E-3</c:v>
                </c:pt>
                <c:pt idx="444">
                  <c:v>1.3578402307411501E-3</c:v>
                </c:pt>
                <c:pt idx="445">
                  <c:v>1.37367883771599E-3</c:v>
                </c:pt>
                <c:pt idx="446">
                  <c:v>1.38810353500861E-3</c:v>
                </c:pt>
                <c:pt idx="447">
                  <c:v>1.4012412245479201E-3</c:v>
                </c:pt>
                <c:pt idx="448">
                  <c:v>1.41448307265588E-3</c:v>
                </c:pt>
                <c:pt idx="449">
                  <c:v>1.4294052261968099E-3</c:v>
                </c:pt>
                <c:pt idx="450">
                  <c:v>1.45754649417144E-3</c:v>
                </c:pt>
                <c:pt idx="451">
                  <c:v>1.4820207645039199E-3</c:v>
                </c:pt>
                <c:pt idx="452">
                  <c:v>1.51225682913201E-3</c:v>
                </c:pt>
                <c:pt idx="453">
                  <c:v>1.5483471203900599E-3</c:v>
                </c:pt>
                <c:pt idx="454">
                  <c:v>1.58993742369361E-3</c:v>
                </c:pt>
                <c:pt idx="455">
                  <c:v>1.63640378099373E-3</c:v>
                </c:pt>
                <c:pt idx="456">
                  <c:v>1.6861462844862301E-3</c:v>
                </c:pt>
                <c:pt idx="457">
                  <c:v>1.7363661636619499E-3</c:v>
                </c:pt>
                <c:pt idx="458">
                  <c:v>1.7843698052925499E-3</c:v>
                </c:pt>
                <c:pt idx="459">
                  <c:v>1.82921282360422E-3</c:v>
                </c:pt>
                <c:pt idx="460">
                  <c:v>1.8716977009789601E-3</c:v>
                </c:pt>
                <c:pt idx="461">
                  <c:v>1.91266033298454E-3</c:v>
                </c:pt>
                <c:pt idx="462">
                  <c:v>1.95163631861583E-3</c:v>
                </c:pt>
                <c:pt idx="463">
                  <c:v>1.98744211085651E-3</c:v>
                </c:pt>
                <c:pt idx="464">
                  <c:v>2.0200168315652198E-3</c:v>
                </c:pt>
                <c:pt idx="465">
                  <c:v>2.0516887074529299E-3</c:v>
                </c:pt>
                <c:pt idx="466">
                  <c:v>2.0865761005360601E-3</c:v>
                </c:pt>
                <c:pt idx="467">
                  <c:v>2.1284715651170298E-3</c:v>
                </c:pt>
                <c:pt idx="468">
                  <c:v>2.1789366794727799E-3</c:v>
                </c:pt>
                <c:pt idx="469">
                  <c:v>2.2373235018351401E-3</c:v>
                </c:pt>
                <c:pt idx="470">
                  <c:v>2.3372391150120499E-3</c:v>
                </c:pt>
                <c:pt idx="471">
                  <c:v>2.4106114484255801E-3</c:v>
                </c:pt>
                <c:pt idx="472">
                  <c:v>2.48628714384088E-3</c:v>
                </c:pt>
                <c:pt idx="473">
                  <c:v>2.5587661594484298E-3</c:v>
                </c:pt>
                <c:pt idx="474">
                  <c:v>2.6216836272971401E-3</c:v>
                </c:pt>
                <c:pt idx="475">
                  <c:v>2.64795556449972E-3</c:v>
                </c:pt>
                <c:pt idx="476">
                  <c:v>2.6702458883694001E-3</c:v>
                </c:pt>
                <c:pt idx="477">
                  <c:v>2.7023149229440102E-3</c:v>
                </c:pt>
                <c:pt idx="478">
                  <c:v>2.7181362080243199E-3</c:v>
                </c:pt>
                <c:pt idx="479">
                  <c:v>2.7198854465954598E-3</c:v>
                </c:pt>
                <c:pt idx="480">
                  <c:v>2.7115629799628498E-3</c:v>
                </c:pt>
                <c:pt idx="481">
                  <c:v>2.69940087394669E-3</c:v>
                </c:pt>
                <c:pt idx="482">
                  <c:v>2.69331555484696E-3</c:v>
                </c:pt>
                <c:pt idx="483">
                  <c:v>2.7099129300215698E-3</c:v>
                </c:pt>
                <c:pt idx="484">
                  <c:v>2.7772541891951498E-3</c:v>
                </c:pt>
                <c:pt idx="485">
                  <c:v>2.9409616374765101E-3</c:v>
                </c:pt>
                <c:pt idx="486">
                  <c:v>3.2697669741855598E-3</c:v>
                </c:pt>
                <c:pt idx="487">
                  <c:v>3.85707904977087E-3</c:v>
                </c:pt>
                <c:pt idx="488">
                  <c:v>4.8149231479369496E-3</c:v>
                </c:pt>
                <c:pt idx="489">
                  <c:v>5.4691390795840898E-3</c:v>
                </c:pt>
                <c:pt idx="490">
                  <c:v>6.25779758401253E-3</c:v>
                </c:pt>
                <c:pt idx="491">
                  <c:v>7.1912485412153901E-3</c:v>
                </c:pt>
                <c:pt idx="492">
                  <c:v>8.2762519409812496E-3</c:v>
                </c:pt>
                <c:pt idx="493">
                  <c:v>9.5148743927208693E-3</c:v>
                </c:pt>
                <c:pt idx="494">
                  <c:v>1.09034988440029E-2</c:v>
                </c:pt>
                <c:pt idx="495">
                  <c:v>1.24320699905802E-2</c:v>
                </c:pt>
                <c:pt idx="496">
                  <c:v>1.40836861488929E-2</c:v>
                </c:pt>
                <c:pt idx="497">
                  <c:v>1.58346193429082E-2</c:v>
                </c:pt>
                <c:pt idx="498">
                  <c:v>1.7654800695646101E-2</c:v>
                </c:pt>
                <c:pt idx="499">
                  <c:v>1.9508757367379299E-2</c:v>
                </c:pt>
                <c:pt idx="500">
                  <c:v>2.13569481987042E-2</c:v>
                </c:pt>
                <c:pt idx="501">
                  <c:v>2.31574117780514E-2</c:v>
                </c:pt>
                <c:pt idx="502">
                  <c:v>2.4867621262085599E-2</c:v>
                </c:pt>
                <c:pt idx="503">
                  <c:v>2.64464280304057E-2</c:v>
                </c:pt>
                <c:pt idx="504">
                  <c:v>2.7855968519682899E-2</c:v>
                </c:pt>
                <c:pt idx="505">
                  <c:v>2.9063403908246199E-2</c:v>
                </c:pt>
                <c:pt idx="506">
                  <c:v>3.0042371457176999E-2</c:v>
                </c:pt>
                <c:pt idx="507">
                  <c:v>3.07740493939061E-2</c:v>
                </c:pt>
                <c:pt idx="508">
                  <c:v>3.1247767168974799E-2</c:v>
                </c:pt>
                <c:pt idx="509">
                  <c:v>3.1461140169522797E-2</c:v>
                </c:pt>
                <c:pt idx="510">
                  <c:v>3.1136417597253399E-2</c:v>
                </c:pt>
                <c:pt idx="511">
                  <c:v>3.0630166885543399E-2</c:v>
                </c:pt>
                <c:pt idx="512">
                  <c:v>2.99249439981693E-2</c:v>
                </c:pt>
                <c:pt idx="513">
                  <c:v>2.90482205482443E-2</c:v>
                </c:pt>
                <c:pt idx="514">
                  <c:v>2.8029560029458299E-2</c:v>
                </c:pt>
                <c:pt idx="515">
                  <c:v>2.6899242252785199E-2</c:v>
                </c:pt>
                <c:pt idx="516">
                  <c:v>2.5687023689679699E-2</c:v>
                </c:pt>
                <c:pt idx="517">
                  <c:v>2.4421088390149399E-2</c:v>
                </c:pt>
                <c:pt idx="518">
                  <c:v>2.3127224885793898E-2</c:v>
                </c:pt>
                <c:pt idx="519">
                  <c:v>2.1828241806534102E-2</c:v>
                </c:pt>
                <c:pt idx="520">
                  <c:v>2.0543614876399999E-2</c:v>
                </c:pt>
                <c:pt idx="521">
                  <c:v>1.9289345584907198E-2</c:v>
                </c:pt>
                <c:pt idx="522">
                  <c:v>1.8078001027628202E-2</c:v>
                </c:pt>
                <c:pt idx="523">
                  <c:v>1.6918904410187102E-2</c:v>
                </c:pt>
                <c:pt idx="524">
                  <c:v>1.5818443447137901E-2</c:v>
                </c:pt>
                <c:pt idx="525">
                  <c:v>1.47804641359521E-2</c:v>
                </c:pt>
                <c:pt idx="526">
                  <c:v>1.38067139315824E-2</c:v>
                </c:pt>
                <c:pt idx="527">
                  <c:v>1.2897298454292201E-2</c:v>
                </c:pt>
                <c:pt idx="528">
                  <c:v>1.20511113975557E-2</c:v>
                </c:pt>
                <c:pt idx="529">
                  <c:v>1.1266206745255501E-2</c:v>
                </c:pt>
                <c:pt idx="530">
                  <c:v>1.05400983431846E-2</c:v>
                </c:pt>
                <c:pt idx="531">
                  <c:v>9.8699842427765593E-3</c:v>
                </c:pt>
                <c:pt idx="532">
                  <c:v>9.2529099046346607E-3</c:v>
                </c:pt>
                <c:pt idx="533">
                  <c:v>8.68588770467261E-3</c:v>
                </c:pt>
                <c:pt idx="534">
                  <c:v>8.1659869653644603E-3</c:v>
                </c:pt>
                <c:pt idx="535">
                  <c:v>7.6904002110549496E-3</c:v>
                </c:pt>
                <c:pt idx="536">
                  <c:v>7.2564885354567E-3</c:v>
                </c:pt>
                <c:pt idx="537">
                  <c:v>6.8618068458583797E-3</c:v>
                </c:pt>
                <c:pt idx="538">
                  <c:v>6.5041071530172702E-3</c:v>
                </c:pt>
                <c:pt idx="539">
                  <c:v>6.1813277523543398E-3</c:v>
                </c:pt>
                <c:pt idx="540">
                  <c:v>5.8915719275808203E-3</c:v>
                </c:pt>
                <c:pt idx="541">
                  <c:v>5.6330842653656496E-3</c:v>
                </c:pt>
                <c:pt idx="542">
                  <c:v>5.40423263092307E-3</c:v>
                </c:pt>
                <c:pt idx="543">
                  <c:v>5.2034969597245804E-3</c:v>
                </c:pt>
                <c:pt idx="544">
                  <c:v>4.8808234297180999E-3</c:v>
                </c:pt>
                <c:pt idx="545">
                  <c:v>4.6549080520487899E-3</c:v>
                </c:pt>
                <c:pt idx="546">
                  <c:v>4.5166473229563001E-3</c:v>
                </c:pt>
                <c:pt idx="547">
                  <c:v>4.4570534360019601E-3</c:v>
                </c:pt>
                <c:pt idx="548">
                  <c:v>4.4663441502896199E-3</c:v>
                </c:pt>
                <c:pt idx="549">
                  <c:v>4.5335363748536701E-3</c:v>
                </c:pt>
                <c:pt idx="550">
                  <c:v>4.6466932331513597E-3</c:v>
                </c:pt>
                <c:pt idx="551">
                  <c:v>4.7933195310597499E-3</c:v>
                </c:pt>
                <c:pt idx="552">
                  <c:v>4.9607486347599296E-3</c:v>
                </c:pt>
                <c:pt idx="553">
                  <c:v>5.0486023387750099E-3</c:v>
                </c:pt>
                <c:pt idx="554">
                  <c:v>5.1377183743442998E-3</c:v>
                </c:pt>
                <c:pt idx="555">
                  <c:v>5.31793679582472E-3</c:v>
                </c:pt>
                <c:pt idx="556">
                  <c:v>5.50415716551487E-3</c:v>
                </c:pt>
                <c:pt idx="557">
                  <c:v>5.6034593967219997E-3</c:v>
                </c:pt>
                <c:pt idx="558">
                  <c:v>5.7104066699285704E-3</c:v>
                </c:pt>
                <c:pt idx="559">
                  <c:v>6.1129264560443397E-3</c:v>
                </c:pt>
                <c:pt idx="560">
                  <c:v>6.2873800491695898E-3</c:v>
                </c:pt>
                <c:pt idx="561">
                  <c:v>6.4880295563694203E-3</c:v>
                </c:pt>
                <c:pt idx="562">
                  <c:v>6.9771685459654601E-3</c:v>
                </c:pt>
                <c:pt idx="563">
                  <c:v>7.5854733967373996E-3</c:v>
                </c:pt>
                <c:pt idx="564">
                  <c:v>8.2928360438421292E-3</c:v>
                </c:pt>
                <c:pt idx="565">
                  <c:v>8.6703219519411907E-3</c:v>
                </c:pt>
                <c:pt idx="566">
                  <c:v>9.0538243130807803E-3</c:v>
                </c:pt>
                <c:pt idx="567">
                  <c:v>9.4347169656182808E-3</c:v>
                </c:pt>
                <c:pt idx="568">
                  <c:v>9.8038062259592704E-3</c:v>
                </c:pt>
                <c:pt idx="569">
                  <c:v>1.04694528451852E-2</c:v>
                </c:pt>
                <c:pt idx="570">
                  <c:v>1.0982076601953701E-2</c:v>
                </c:pt>
                <c:pt idx="571">
                  <c:v>1.1291180434711501E-2</c:v>
                </c:pt>
                <c:pt idx="572">
                  <c:v>1.13739694043422E-2</c:v>
                </c:pt>
                <c:pt idx="573">
                  <c:v>1.1237397977754899E-2</c:v>
                </c:pt>
                <c:pt idx="574">
                  <c:v>1.09129207144199E-2</c:v>
                </c:pt>
                <c:pt idx="575">
                  <c:v>1.06945005572863E-2</c:v>
                </c:pt>
                <c:pt idx="576">
                  <c:v>1.04472796221093E-2</c:v>
                </c:pt>
                <c:pt idx="577">
                  <c:v>1.01778844106494E-2</c:v>
                </c:pt>
                <c:pt idx="578">
                  <c:v>9.8927485351036504E-3</c:v>
                </c:pt>
                <c:pt idx="579">
                  <c:v>9.5979165482475409E-3</c:v>
                </c:pt>
                <c:pt idx="580">
                  <c:v>9.2989128060377707E-3</c:v>
                </c:pt>
                <c:pt idx="581">
                  <c:v>9.0006832487063392E-3</c:v>
                </c:pt>
                <c:pt idx="582">
                  <c:v>8.7076065055657192E-3</c:v>
                </c:pt>
                <c:pt idx="583">
                  <c:v>8.4235673295775595E-3</c:v>
                </c:pt>
                <c:pt idx="584">
                  <c:v>8.1520785995017695E-3</c:v>
                </c:pt>
                <c:pt idx="585">
                  <c:v>7.8964317651500204E-3</c:v>
                </c:pt>
                <c:pt idx="586">
                  <c:v>7.6598515811622204E-3</c:v>
                </c:pt>
                <c:pt idx="587">
                  <c:v>7.2572198995164696E-3</c:v>
                </c:pt>
                <c:pt idx="588">
                  <c:v>6.8839588193821098E-3</c:v>
                </c:pt>
                <c:pt idx="589">
                  <c:v>6.8335059228954199E-3</c:v>
                </c:pt>
                <c:pt idx="590">
                  <c:v>6.9755220083771398E-3</c:v>
                </c:pt>
                <c:pt idx="591">
                  <c:v>7.33250761144891E-3</c:v>
                </c:pt>
                <c:pt idx="592">
                  <c:v>7.5957040588379796E-3</c:v>
                </c:pt>
                <c:pt idx="593">
                  <c:v>7.9154908837324404E-3</c:v>
                </c:pt>
                <c:pt idx="594">
                  <c:v>8.2901876651710893E-3</c:v>
                </c:pt>
                <c:pt idx="595">
                  <c:v>8.7163592952762096E-3</c:v>
                </c:pt>
                <c:pt idx="596">
                  <c:v>9.1885914738077008E-3</c:v>
                </c:pt>
                <c:pt idx="597">
                  <c:v>9.6993690158395998E-3</c:v>
                </c:pt>
                <c:pt idx="598">
                  <c:v>1.02390883730386E-2</c:v>
                </c:pt>
                <c:pt idx="599">
                  <c:v>1.0796221489888E-2</c:v>
                </c:pt>
                <c:pt idx="600">
                  <c:v>1.13576342679538E-2</c:v>
                </c:pt>
                <c:pt idx="601">
                  <c:v>1.19090493288386E-2</c:v>
                </c:pt>
                <c:pt idx="602">
                  <c:v>1.24356415833826E-2</c:v>
                </c:pt>
                <c:pt idx="603">
                  <c:v>1.29227565909976E-2</c:v>
                </c:pt>
                <c:pt idx="604">
                  <c:v>1.33567408789581E-2</c:v>
                </c:pt>
                <c:pt idx="605">
                  <c:v>1.3725871530682301E-2</c:v>
                </c:pt>
                <c:pt idx="606">
                  <c:v>1.4021367135631801E-2</c:v>
                </c:pt>
                <c:pt idx="607">
                  <c:v>1.4238448906925201E-2</c:v>
                </c:pt>
                <c:pt idx="608">
                  <c:v>1.4444692989575601E-2</c:v>
                </c:pt>
                <c:pt idx="609">
                  <c:v>1.4453823566958899E-2</c:v>
                </c:pt>
                <c:pt idx="610">
                  <c:v>1.4426348030313001E-2</c:v>
                </c:pt>
                <c:pt idx="611">
                  <c:v>1.4392034099221801E-2</c:v>
                </c:pt>
                <c:pt idx="612">
                  <c:v>1.44740601332757E-2</c:v>
                </c:pt>
                <c:pt idx="613">
                  <c:v>1.46976669070399E-2</c:v>
                </c:pt>
                <c:pt idx="614">
                  <c:v>1.51314744869443E-2</c:v>
                </c:pt>
                <c:pt idx="615">
                  <c:v>1.5853150833643099E-2</c:v>
                </c:pt>
                <c:pt idx="616">
                  <c:v>1.6948455892361301E-2</c:v>
                </c:pt>
                <c:pt idx="617">
                  <c:v>1.8509781974989498E-2</c:v>
                </c:pt>
                <c:pt idx="618">
                  <c:v>2.0634107014260199E-2</c:v>
                </c:pt>
                <c:pt idx="619">
                  <c:v>2.3420296913588799E-2</c:v>
                </c:pt>
                <c:pt idx="620">
                  <c:v>2.6965733413676099E-2</c:v>
                </c:pt>
                <c:pt idx="621">
                  <c:v>3.1362296585839097E-2</c:v>
                </c:pt>
                <c:pt idx="622">
                  <c:v>3.6691789969931499E-2</c:v>
                </c:pt>
                <c:pt idx="623">
                  <c:v>4.30209540483339E-2</c:v>
                </c:pt>
                <c:pt idx="624">
                  <c:v>5.0396276636717099E-2</c:v>
                </c:pt>
                <c:pt idx="625">
                  <c:v>5.8838861514486397E-2</c:v>
                </c:pt>
                <c:pt idx="626">
                  <c:v>6.8339672103365195E-2</c:v>
                </c:pt>
                <c:pt idx="627">
                  <c:v>7.8855511080741902E-2</c:v>
                </c:pt>
                <c:pt idx="628">
                  <c:v>9.0306109541728505E-2</c:v>
                </c:pt>
                <c:pt idx="629">
                  <c:v>0.10257268788099901</c:v>
                </c:pt>
                <c:pt idx="630">
                  <c:v>0.115498294948326</c:v>
                </c:pt>
                <c:pt idx="631">
                  <c:v>0.12889014686504199</c:v>
                </c:pt>
                <c:pt idx="632">
                  <c:v>0.142524065619931</c:v>
                </c:pt>
                <c:pt idx="633">
                  <c:v>0.15615097494184599</c:v>
                </c:pt>
                <c:pt idx="634">
                  <c:v>0.16950525556131901</c:v>
                </c:pt>
                <c:pt idx="635">
                  <c:v>0.18231459706699299</c:v>
                </c:pt>
                <c:pt idx="636">
                  <c:v>0.194310828620362</c:v>
                </c:pt>
                <c:pt idx="637">
                  <c:v>0.20524107962392901</c:v>
                </c:pt>
                <c:pt idx="638">
                  <c:v>0.21487853072666099</c:v>
                </c:pt>
                <c:pt idx="639">
                  <c:v>0.223031994933197</c:v>
                </c:pt>
                <c:pt idx="640">
                  <c:v>0.229553636684667</c:v>
                </c:pt>
                <c:pt idx="641">
                  <c:v>0.234344275376589</c:v>
                </c:pt>
                <c:pt idx="642">
                  <c:v>0.23735593613022099</c:v>
                </c:pt>
                <c:pt idx="643">
                  <c:v>0.238591552751898</c:v>
                </c:pt>
                <c:pt idx="644">
                  <c:v>0.23810197487103801</c:v>
                </c:pt>
                <c:pt idx="645">
                  <c:v>0.23598064242889499</c:v>
                </c:pt>
                <c:pt idx="646">
                  <c:v>0.232356455993562</c:v>
                </c:pt>
                <c:pt idx="647">
                  <c:v>0.22738546897849299</c:v>
                </c:pt>
                <c:pt idx="648">
                  <c:v>0.221242054350585</c:v>
                </c:pt>
                <c:pt idx="649">
                  <c:v>0.21411016897141</c:v>
                </c:pt>
                <c:pt idx="650">
                  <c:v>0.206175249421645</c:v>
                </c:pt>
                <c:pt idx="651">
                  <c:v>0.197617152449303</c:v>
                </c:pt>
                <c:pt idx="652">
                  <c:v>0.18860441947252099</c:v>
                </c:pt>
                <c:pt idx="653">
                  <c:v>0.17929000810069201</c:v>
                </c:pt>
                <c:pt idx="654">
                  <c:v>0.169808512722848</c:v>
                </c:pt>
                <c:pt idx="655">
                  <c:v>0.16027479592022101</c:v>
                </c:pt>
                <c:pt idx="656">
                  <c:v>0.15078387085759401</c:v>
                </c:pt>
                <c:pt idx="657">
                  <c:v>0.14141182129086399</c:v>
                </c:pt>
                <c:pt idx="658">
                  <c:v>0.13221751458677899</c:v>
                </c:pt>
                <c:pt idx="659">
                  <c:v>0.123244850374647</c:v>
                </c:pt>
                <c:pt idx="660">
                  <c:v>0.11452530412346</c:v>
                </c:pt>
                <c:pt idx="661">
                  <c:v>0.106080546032918</c:v>
                </c:pt>
                <c:pt idx="662">
                  <c:v>9.7924953241772902E-2</c:v>
                </c:pt>
                <c:pt idx="663">
                  <c:v>9.0067874788994598E-2</c:v>
                </c:pt>
                <c:pt idx="664">
                  <c:v>8.2515553907540007E-2</c:v>
                </c:pt>
                <c:pt idx="665">
                  <c:v>7.5272657254199002E-2</c:v>
                </c:pt>
                <c:pt idx="666">
                  <c:v>6.8343396852293098E-2</c:v>
                </c:pt>
                <c:pt idx="667">
                  <c:v>6.1732263429052803E-2</c:v>
                </c:pt>
                <c:pt idx="668">
                  <c:v>5.5444407319304403E-2</c:v>
                </c:pt>
                <c:pt idx="669">
                  <c:v>4.9485707664740398E-2</c:v>
                </c:pt>
                <c:pt idx="670">
                  <c:v>4.3862573940168702E-2</c:v>
                </c:pt>
                <c:pt idx="671">
                  <c:v>3.8581530060014503E-2</c:v>
                </c:pt>
                <c:pt idx="672">
                  <c:v>3.3648639622973202E-2</c:v>
                </c:pt>
                <c:pt idx="673">
                  <c:v>2.9068852588394901E-2</c:v>
                </c:pt>
                <c:pt idx="674">
                  <c:v>2.48453585878518E-2</c:v>
                </c:pt>
                <c:pt idx="675">
                  <c:v>2.09790341626594E-2</c:v>
                </c:pt>
                <c:pt idx="676">
                  <c:v>1.74680441503209E-2</c:v>
                </c:pt>
                <c:pt idx="677">
                  <c:v>1.43076199429523E-2</c:v>
                </c:pt>
                <c:pt idx="678">
                  <c:v>1.14900085734392E-2</c:v>
                </c:pt>
                <c:pt idx="679">
                  <c:v>9.0045621472325792E-3</c:v>
                </c:pt>
                <c:pt idx="680">
                  <c:v>6.8379308598600702E-3</c:v>
                </c:pt>
                <c:pt idx="681">
                  <c:v>4.9743344881529499E-3</c:v>
                </c:pt>
                <c:pt idx="682">
                  <c:v>3.3959009806058798E-3</c:v>
                </c:pt>
                <c:pt idx="683">
                  <c:v>2.08306128671654E-3</c:v>
                </c:pt>
                <c:pt idx="684">
                  <c:v>1.0149848944313799E-3</c:v>
                </c:pt>
                <c:pt idx="685">
                  <c:v>1.70030448034815E-4</c:v>
                </c:pt>
                <c:pt idx="686">
                  <c:v>-4.7381760280636198E-4</c:v>
                </c:pt>
                <c:pt idx="687">
                  <c:v>-9.3855106598739104E-4</c:v>
                </c:pt>
                <c:pt idx="688">
                  <c:v>-1.41644320344905E-3</c:v>
                </c:pt>
                <c:pt idx="689">
                  <c:v>-1.42651642735233E-3</c:v>
                </c:pt>
                <c:pt idx="690">
                  <c:v>-1.1115916306740599E-3</c:v>
                </c:pt>
                <c:pt idx="691">
                  <c:v>-8.6960846347345505E-4</c:v>
                </c:pt>
                <c:pt idx="692">
                  <c:v>-5.8750988428000095E-4</c:v>
                </c:pt>
                <c:pt idx="693">
                  <c:v>-2.7520904174212798E-4</c:v>
                </c:pt>
                <c:pt idx="694">
                  <c:v>5.9044293089009001E-5</c:v>
                </c:pt>
                <c:pt idx="695">
                  <c:v>4.0852197537106101E-4</c:v>
                </c:pt>
                <c:pt idx="696">
                  <c:v>7.6789697287196605E-4</c:v>
                </c:pt>
                <c:pt idx="697">
                  <c:v>1.13315301984553E-3</c:v>
                </c:pt>
                <c:pt idx="698">
                  <c:v>1.5015068445588199E-3</c:v>
                </c:pt>
                <c:pt idx="699">
                  <c:v>1.8713150147611299E-3</c:v>
                </c:pt>
                <c:pt idx="700">
                  <c:v>2.24194637196289E-3</c:v>
                </c:pt>
                <c:pt idx="701">
                  <c:v>2.6136178093753301E-3</c:v>
                </c:pt>
                <c:pt idx="702">
                  <c:v>2.9872099487415998E-3</c:v>
                </c:pt>
                <c:pt idx="703">
                  <c:v>3.3640863169486501E-3</c:v>
                </c:pt>
                <c:pt idx="704">
                  <c:v>4.1345653163670799E-3</c:v>
                </c:pt>
                <c:pt idx="705">
                  <c:v>4.5318398905825202E-3</c:v>
                </c:pt>
                <c:pt idx="706">
                  <c:v>4.9394057786226004E-3</c:v>
                </c:pt>
                <c:pt idx="707">
                  <c:v>5.3585438865412496E-3</c:v>
                </c:pt>
                <c:pt idx="708">
                  <c:v>5.7899584186632703E-3</c:v>
                </c:pt>
                <c:pt idx="709">
                  <c:v>6.2335919349936902E-3</c:v>
                </c:pt>
                <c:pt idx="710">
                  <c:v>6.6884789913946802E-3</c:v>
                </c:pt>
                <c:pt idx="711">
                  <c:v>7.1526567971823603E-3</c:v>
                </c:pt>
                <c:pt idx="712">
                  <c:v>7.6231367789309102E-3</c:v>
                </c:pt>
                <c:pt idx="713">
                  <c:v>8.0959361001425902E-3</c:v>
                </c:pt>
                <c:pt idx="714">
                  <c:v>8.5661620559550501E-3</c:v>
                </c:pt>
                <c:pt idx="715">
                  <c:v>9.4755760883909693E-3</c:v>
                </c:pt>
                <c:pt idx="716">
                  <c:v>9.9017599095387095E-3</c:v>
                </c:pt>
                <c:pt idx="717">
                  <c:v>1.0299788477652901E-2</c:v>
                </c:pt>
                <c:pt idx="718">
                  <c:v>1.0662822341610201E-2</c:v>
                </c:pt>
                <c:pt idx="719">
                  <c:v>1.0984357273791E-2</c:v>
                </c:pt>
                <c:pt idx="720">
                  <c:v>1.14802266514224E-2</c:v>
                </c:pt>
                <c:pt idx="721">
                  <c:v>1.16455770259306E-2</c:v>
                </c:pt>
                <c:pt idx="722">
                  <c:v>1.1751795377817301E-2</c:v>
                </c:pt>
                <c:pt idx="723">
                  <c:v>1.17820998327111E-2</c:v>
                </c:pt>
                <c:pt idx="724">
                  <c:v>1.15738857736835E-2</c:v>
                </c:pt>
                <c:pt idx="725">
                  <c:v>1.1386161769375401E-2</c:v>
                </c:pt>
                <c:pt idx="726">
                  <c:v>1.11477593010273E-2</c:v>
                </c:pt>
                <c:pt idx="727">
                  <c:v>1.08634750682688E-2</c:v>
                </c:pt>
                <c:pt idx="728">
                  <c:v>1.0538716236513399E-2</c:v>
                </c:pt>
                <c:pt idx="729">
                  <c:v>1.0179330654662699E-2</c:v>
                </c:pt>
                <c:pt idx="730">
                  <c:v>9.7914321727149197E-3</c:v>
                </c:pt>
                <c:pt idx="731">
                  <c:v>9.3812274670451497E-3</c:v>
                </c:pt>
                <c:pt idx="732">
                  <c:v>8.9548502197402402E-3</c:v>
                </c:pt>
                <c:pt idx="733">
                  <c:v>8.5182085819111193E-3</c:v>
                </c:pt>
                <c:pt idx="734">
                  <c:v>7.6358671742443804E-3</c:v>
                </c:pt>
                <c:pt idx="735">
                  <c:v>7.19978724174857E-3</c:v>
                </c:pt>
                <c:pt idx="736">
                  <c:v>6.7725466895779199E-3</c:v>
                </c:pt>
                <c:pt idx="737">
                  <c:v>6.3574455258075899E-3</c:v>
                </c:pt>
                <c:pt idx="738">
                  <c:v>5.95714741708964E-3</c:v>
                </c:pt>
                <c:pt idx="739">
                  <c:v>5.5737081907526204E-3</c:v>
                </c:pt>
                <c:pt idx="740">
                  <c:v>5.2086327446010704E-3</c:v>
                </c:pt>
                <c:pt idx="741">
                  <c:v>4.8629534559393502E-3</c:v>
                </c:pt>
                <c:pt idx="742">
                  <c:v>4.5373102736468596E-3</c:v>
                </c:pt>
                <c:pt idx="743">
                  <c:v>4.23201316829914E-3</c:v>
                </c:pt>
                <c:pt idx="744">
                  <c:v>3.9470813182287297E-3</c:v>
                </c:pt>
                <c:pt idx="745">
                  <c:v>3.68226353005611E-3</c:v>
                </c:pt>
                <c:pt idx="746">
                  <c:v>3.43705483313325E-3</c:v>
                </c:pt>
                <c:pt idx="747">
                  <c:v>3.2107274439654998E-3</c:v>
                </c:pt>
                <c:pt idx="748">
                  <c:v>3.0023799974152202E-3</c:v>
                </c:pt>
                <c:pt idx="749">
                  <c:v>2.63550823459142E-3</c:v>
                </c:pt>
                <c:pt idx="750">
                  <c:v>2.4748315144411501E-3</c:v>
                </c:pt>
                <c:pt idx="751">
                  <c:v>2.3279048713518999E-3</c:v>
                </c:pt>
                <c:pt idx="752">
                  <c:v>2.0712775155038799E-3</c:v>
                </c:pt>
                <c:pt idx="753">
                  <c:v>1.9597216666417099E-3</c:v>
                </c:pt>
                <c:pt idx="754">
                  <c:v>1.8582199108724501E-3</c:v>
                </c:pt>
                <c:pt idx="755">
                  <c:v>1.6823780968684399E-3</c:v>
                </c:pt>
                <c:pt idx="756">
                  <c:v>1.53797337073851E-3</c:v>
                </c:pt>
                <c:pt idx="757">
                  <c:v>1.4193222138903601E-3</c:v>
                </c:pt>
                <c:pt idx="758">
                  <c:v>1.3211286091734801E-3</c:v>
                </c:pt>
                <c:pt idx="759">
                  <c:v>1.2389931547938399E-3</c:v>
                </c:pt>
                <c:pt idx="760">
                  <c:v>1.1695127124765701E-3</c:v>
                </c:pt>
                <c:pt idx="761">
                  <c:v>1.1102579254362701E-3</c:v>
                </c:pt>
                <c:pt idx="762">
                  <c:v>1.0372037375217301E-3</c:v>
                </c:pt>
                <c:pt idx="763">
                  <c:v>9.9700661358066191E-4</c:v>
                </c:pt>
                <c:pt idx="764">
                  <c:v>9.6120414122815104E-4</c:v>
                </c:pt>
                <c:pt idx="765">
                  <c:v>9.2706106732299805E-4</c:v>
                </c:pt>
                <c:pt idx="766">
                  <c:v>8.9229210310001099E-4</c:v>
                </c:pt>
                <c:pt idx="767">
                  <c:v>8.5657885135525602E-4</c:v>
                </c:pt>
                <c:pt idx="768">
                  <c:v>8.2191865045497996E-4</c:v>
                </c:pt>
                <c:pt idx="769">
                  <c:v>7.9078316954525596E-4</c:v>
                </c:pt>
                <c:pt idx="770">
                  <c:v>7.6366619789395998E-4</c:v>
                </c:pt>
                <c:pt idx="771">
                  <c:v>7.3855307861450605E-4</c:v>
                </c:pt>
                <c:pt idx="772">
                  <c:v>7.1291598038884796E-4</c:v>
                </c:pt>
                <c:pt idx="773">
                  <c:v>6.8617893730432299E-4</c:v>
                </c:pt>
                <c:pt idx="774">
                  <c:v>6.6007091782392202E-4</c:v>
                </c:pt>
                <c:pt idx="775">
                  <c:v>6.3664339294173004E-4</c:v>
                </c:pt>
                <c:pt idx="776">
                  <c:v>6.1622446652111803E-4</c:v>
                </c:pt>
                <c:pt idx="777">
                  <c:v>5.9721796854047399E-4</c:v>
                </c:pt>
                <c:pt idx="778">
                  <c:v>5.7764586050524595E-4</c:v>
                </c:pt>
                <c:pt idx="779">
                  <c:v>5.5686717506518496E-4</c:v>
                </c:pt>
                <c:pt idx="780">
                  <c:v>5.35714562016922E-4</c:v>
                </c:pt>
                <c:pt idx="781">
                  <c:v>5.1511738971497301E-4</c:v>
                </c:pt>
                <c:pt idx="782">
                  <c:v>4.8539181267687903E-4</c:v>
                </c:pt>
                <c:pt idx="783">
                  <c:v>4.6596652456211001E-4</c:v>
                </c:pt>
                <c:pt idx="784">
                  <c:v>4.4636115219839402E-4</c:v>
                </c:pt>
                <c:pt idx="785">
                  <c:v>4.2533939885383597E-4</c:v>
                </c:pt>
                <c:pt idx="786">
                  <c:v>4.0074489483698698E-4</c:v>
                </c:pt>
                <c:pt idx="787">
                  <c:v>3.6963443159885098E-4</c:v>
                </c:pt>
                <c:pt idx="788">
                  <c:v>3.2767048088478399E-4</c:v>
                </c:pt>
                <c:pt idx="789">
                  <c:v>2.6733782071335202E-4</c:v>
                </c:pt>
                <c:pt idx="790">
                  <c:v>1.7576565704263E-4</c:v>
                </c:pt>
                <c:pt idx="791">
                  <c:v>3.3275726579557698E-5</c:v>
                </c:pt>
                <c:pt idx="792">
                  <c:v>-1.87235273792664E-4</c:v>
                </c:pt>
                <c:pt idx="793">
                  <c:v>-3.37250344959709E-4</c:v>
                </c:pt>
                <c:pt idx="794">
                  <c:v>-5.2017942442346898E-4</c:v>
                </c:pt>
                <c:pt idx="795">
                  <c:v>-1.0054008107602699E-3</c:v>
                </c:pt>
                <c:pt idx="796">
                  <c:v>-1.68367141378245E-3</c:v>
                </c:pt>
                <c:pt idx="797">
                  <c:v>-2.1065829526234802E-3</c:v>
                </c:pt>
                <c:pt idx="798">
                  <c:v>-2.5900104962877199E-3</c:v>
                </c:pt>
                <c:pt idx="799">
                  <c:v>-3.1361055965242299E-3</c:v>
                </c:pt>
                <c:pt idx="800">
                  <c:v>-3.7456242859272501E-3</c:v>
                </c:pt>
                <c:pt idx="801">
                  <c:v>-4.4176999127111E-3</c:v>
                </c:pt>
                <c:pt idx="802">
                  <c:v>-5.1496826784201404E-3</c:v>
                </c:pt>
                <c:pt idx="803">
                  <c:v>-5.9370717029042898E-3</c:v>
                </c:pt>
                <c:pt idx="804">
                  <c:v>-6.7735548359765096E-3</c:v>
                </c:pt>
                <c:pt idx="805">
                  <c:v>-7.6511545986888904E-3</c:v>
                </c:pt>
                <c:pt idx="806">
                  <c:v>-8.5604646474942304E-3</c:v>
                </c:pt>
                <c:pt idx="807">
                  <c:v>-9.4909530315584797E-3</c:v>
                </c:pt>
                <c:pt idx="808">
                  <c:v>-1.04313003426781E-2</c:v>
                </c:pt>
                <c:pt idx="809">
                  <c:v>-1.13697435803172E-2</c:v>
                </c:pt>
                <c:pt idx="810">
                  <c:v>-1.2294404444546899E-2</c:v>
                </c:pt>
                <c:pt idx="811">
                  <c:v>-1.3193587697413601E-2</c:v>
                </c:pt>
                <c:pt idx="812">
                  <c:v>-1.40560481950257E-2</c:v>
                </c:pt>
                <c:pt idx="813">
                  <c:v>-1.4871230338002601E-2</c:v>
                </c:pt>
                <c:pt idx="814">
                  <c:v>-1.5629479929801699E-2</c:v>
                </c:pt>
                <c:pt idx="815">
                  <c:v>-1.63222299356959E-2</c:v>
                </c:pt>
                <c:pt idx="816">
                  <c:v>-1.6942155992003102E-2</c:v>
                </c:pt>
                <c:pt idx="817">
                  <c:v>-1.7483294569803801E-2</c:v>
                </c:pt>
                <c:pt idx="818">
                  <c:v>-1.8312587518835199E-2</c:v>
                </c:pt>
                <c:pt idx="819">
                  <c:v>-1.8791551468262099E-2</c:v>
                </c:pt>
                <c:pt idx="820">
                  <c:v>-1.8924012060733401E-2</c:v>
                </c:pt>
                <c:pt idx="821">
                  <c:v>-1.8732583509678699E-2</c:v>
                </c:pt>
                <c:pt idx="822">
                  <c:v>-1.8526289333183801E-2</c:v>
                </c:pt>
                <c:pt idx="823">
                  <c:v>-1.82532541617146E-2</c:v>
                </c:pt>
                <c:pt idx="824">
                  <c:v>-1.7919190468682102E-2</c:v>
                </c:pt>
                <c:pt idx="825">
                  <c:v>-1.7530064642280099E-2</c:v>
                </c:pt>
                <c:pt idx="826">
                  <c:v>-1.7092016942015901E-2</c:v>
                </c:pt>
                <c:pt idx="827">
                  <c:v>-1.6611294258548501E-2</c:v>
                </c:pt>
                <c:pt idx="828">
                  <c:v>-1.6094177766188801E-2</c:v>
                </c:pt>
                <c:pt idx="829">
                  <c:v>-1.55468961569905E-2</c:v>
                </c:pt>
                <c:pt idx="830">
                  <c:v>-1.4975519427349E-2</c:v>
                </c:pt>
                <c:pt idx="831">
                  <c:v>-1.43858354967927E-2</c:v>
                </c:pt>
                <c:pt idx="832">
                  <c:v>-1.37832260289777E-2</c:v>
                </c:pt>
                <c:pt idx="833">
                  <c:v>-1.31725654258862E-2</c:v>
                </c:pt>
                <c:pt idx="834">
                  <c:v>-1.25581666289086E-2</c:v>
                </c:pt>
                <c:pt idx="835">
                  <c:v>-1.1943787649110299E-2</c:v>
                </c:pt>
                <c:pt idx="836">
                  <c:v>-1.13326977723021E-2</c:v>
                </c:pt>
                <c:pt idx="837">
                  <c:v>-1.0727782470546E-2</c:v>
                </c:pt>
                <c:pt idx="838">
                  <c:v>-1.0131654226696599E-2</c:v>
                </c:pt>
                <c:pt idx="839">
                  <c:v>-9.5467366119152807E-3</c:v>
                </c:pt>
                <c:pt idx="840">
                  <c:v>-8.9753028501566908E-3</c:v>
                </c:pt>
                <c:pt idx="841">
                  <c:v>-8.4194640892741694E-3</c:v>
                </c:pt>
                <c:pt idx="842">
                  <c:v>-7.8811198692077793E-3</c:v>
                </c:pt>
                <c:pt idx="843">
                  <c:v>-7.3618944436221702E-3</c:v>
                </c:pt>
                <c:pt idx="844">
                  <c:v>-6.3856105199057798E-3</c:v>
                </c:pt>
                <c:pt idx="845">
                  <c:v>-5.9300561247337498E-3</c:v>
                </c:pt>
                <c:pt idx="846">
                  <c:v>-5.4966681725165702E-3</c:v>
                </c:pt>
                <c:pt idx="847">
                  <c:v>-5.0854358370898004E-3</c:v>
                </c:pt>
                <c:pt idx="848">
                  <c:v>-4.6961575415724096E-3</c:v>
                </c:pt>
                <c:pt idx="849">
                  <c:v>-4.3285084429782097E-3</c:v>
                </c:pt>
                <c:pt idx="850">
                  <c:v>-3.65645904395045E-3</c:v>
                </c:pt>
                <c:pt idx="851">
                  <c:v>-3.0655370554287598E-3</c:v>
                </c:pt>
                <c:pt idx="852">
                  <c:v>-2.5511321588997798E-3</c:v>
                </c:pt>
                <c:pt idx="853">
                  <c:v>-2.1077729750841601E-3</c:v>
                </c:pt>
                <c:pt idx="854">
                  <c:v>-1.9109482030671501E-3</c:v>
                </c:pt>
                <c:pt idx="855">
                  <c:v>-1.7297876860389401E-3</c:v>
                </c:pt>
                <c:pt idx="856">
                  <c:v>-1.4118451640865301E-3</c:v>
                </c:pt>
                <c:pt idx="857">
                  <c:v>-1.14817253383087E-3</c:v>
                </c:pt>
                <c:pt idx="858">
                  <c:v>-9.3118461094377901E-4</c:v>
                </c:pt>
                <c:pt idx="859">
                  <c:v>-8.3734037218083097E-4</c:v>
                </c:pt>
                <c:pt idx="860">
                  <c:v>-7.5171819798785697E-4</c:v>
                </c:pt>
                <c:pt idx="861">
                  <c:v>-6.0126752025152204E-4</c:v>
                </c:pt>
                <c:pt idx="862">
                  <c:v>-4.7415542158416599E-4</c:v>
                </c:pt>
                <c:pt idx="863">
                  <c:v>-3.6782245696258899E-4</c:v>
                </c:pt>
                <c:pt idx="864">
                  <c:v>-2.8138412880351497E-4</c:v>
                </c:pt>
                <c:pt idx="865">
                  <c:v>-2.1374957656248301E-4</c:v>
                </c:pt>
                <c:pt idx="866">
                  <c:v>-1.6242733117874099E-4</c:v>
                </c:pt>
                <c:pt idx="867">
                  <c:v>-1.23560657085139E-4</c:v>
                </c:pt>
                <c:pt idx="868">
                  <c:v>-8.0204592330628197E-5</c:v>
                </c:pt>
                <c:pt idx="869">
                  <c:v>-5.8112289492134097E-5</c:v>
                </c:pt>
              </c:numCache>
            </c:numRef>
          </c:yVal>
          <c:smooth val="1"/>
          <c:extLst>
            <c:ext xmlns:c16="http://schemas.microsoft.com/office/drawing/2014/chart" uri="{C3380CC4-5D6E-409C-BE32-E72D297353CC}">
              <c16:uniqueId val="{00000001-03A5-44F2-BAF1-86BD760F4E45}"/>
            </c:ext>
          </c:extLst>
        </c:ser>
        <c:dLbls>
          <c:showLegendKey val="0"/>
          <c:showVal val="0"/>
          <c:showCatName val="0"/>
          <c:showSerName val="0"/>
          <c:showPercent val="0"/>
          <c:showBubbleSize val="0"/>
        </c:dLbls>
        <c:axId val="619413584"/>
        <c:axId val="619413912"/>
      </c:scatterChart>
      <c:valAx>
        <c:axId val="619413584"/>
        <c:scaling>
          <c:orientation val="minMax"/>
          <c:max val="17"/>
          <c:min val="10"/>
        </c:scaling>
        <c:delete val="0"/>
        <c:axPos val="b"/>
        <c:majorGridlines>
          <c:spPr>
            <a:ln w="9525" cap="flat" cmpd="sng" algn="ctr">
              <a:no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619413912"/>
        <c:crosses val="autoZero"/>
        <c:crossBetween val="midCat"/>
      </c:valAx>
      <c:valAx>
        <c:axId val="619413912"/>
        <c:scaling>
          <c:orientation val="minMax"/>
          <c:max val="0.1"/>
          <c:min val="0"/>
        </c:scaling>
        <c:delete val="0"/>
        <c:axPos val="l"/>
        <c:majorGridlines>
          <c:spPr>
            <a:ln w="9525" cap="flat" cmpd="sng" algn="ctr">
              <a:noFill/>
              <a:round/>
            </a:ln>
            <a:effectLst/>
          </c:spPr>
        </c:majorGridlines>
        <c:numFmt formatCode="0.0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619413584"/>
        <c:crosses val="autoZero"/>
        <c:crossBetween val="midCat"/>
        <c:majorUnit val="2.0000000000000004E-2"/>
      </c:valAx>
      <c:spPr>
        <a:noFill/>
        <a:ln>
          <a:noFill/>
        </a:ln>
        <a:effectLst/>
      </c:spPr>
    </c:plotArea>
    <c:legend>
      <c:legendPos val="b"/>
      <c:layout>
        <c:manualLayout>
          <c:xMode val="edge"/>
          <c:yMode val="edge"/>
          <c:x val="0.70924970075460592"/>
          <c:y val="0.42963493927097707"/>
          <c:w val="0.27079227483236884"/>
          <c:h val="0.12359719046736285"/>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solidFill>
                <a:latin typeface="+mn-lt"/>
                <a:ea typeface="+mn-ea"/>
                <a:cs typeface="+mn-cs"/>
              </a:defRPr>
            </a:pPr>
            <a:r>
              <a:rPr lang="en-US" sz="2800" dirty="0" err="1">
                <a:solidFill>
                  <a:schemeClr val="tx1"/>
                </a:solidFill>
              </a:rPr>
              <a:t>dRI</a:t>
            </a:r>
            <a:r>
              <a:rPr lang="en-US" sz="2800" dirty="0">
                <a:solidFill>
                  <a:schemeClr val="tx1"/>
                </a:solidFill>
              </a:rPr>
              <a:t>:</a:t>
            </a:r>
            <a:r>
              <a:rPr lang="en-US" sz="2800" baseline="0" dirty="0">
                <a:solidFill>
                  <a:schemeClr val="tx1"/>
                </a:solidFill>
              </a:rPr>
              <a:t> </a:t>
            </a:r>
            <a:r>
              <a:rPr lang="en-US" sz="2800" dirty="0">
                <a:solidFill>
                  <a:schemeClr val="tx1"/>
                </a:solidFill>
              </a:rPr>
              <a:t>Parent &amp; CBNP</a:t>
            </a:r>
          </a:p>
        </c:rich>
      </c:tx>
      <c:layout>
        <c:manualLayout>
          <c:xMode val="edge"/>
          <c:yMode val="edge"/>
          <c:x val="0.15606798269934569"/>
          <c:y val="2.0200611691488412E-2"/>
        </c:manualLayout>
      </c:layout>
      <c:overlay val="0"/>
      <c:spPr>
        <a:noFill/>
        <a:ln>
          <a:noFill/>
        </a:ln>
        <a:effectLst/>
      </c:spPr>
      <c:txPr>
        <a:bodyPr rot="0" spcFirstLastPara="1" vertOverflow="ellipsis" vert="horz" wrap="square" anchor="ctr" anchorCtr="1"/>
        <a:lstStyle/>
        <a:p>
          <a:pPr>
            <a:defRPr sz="2800" b="0"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8.2625328083989508E-2"/>
          <c:y val="0.18090548214660551"/>
          <c:w val="0.87291644794400702"/>
          <c:h val="0.71098215708432333"/>
        </c:manualLayout>
      </c:layout>
      <c:scatterChart>
        <c:scatterStyle val="smoothMarker"/>
        <c:varyColors val="0"/>
        <c:ser>
          <c:idx val="0"/>
          <c:order val="0"/>
          <c:tx>
            <c:v>Parent</c:v>
          </c:tx>
          <c:spPr>
            <a:ln w="19050" cap="rnd">
              <a:solidFill>
                <a:schemeClr val="accent2"/>
              </a:solidFill>
              <a:round/>
            </a:ln>
            <a:effectLst/>
          </c:spPr>
          <c:marker>
            <c:symbol val="none"/>
          </c:marker>
          <c:xVal>
            <c:numRef>
              <c:f>'[Thesis - GPC data.xlsx]1.78 - 4.41 dRI'!$A$3:$A$1044</c:f>
              <c:numCache>
                <c:formatCode>General</c:formatCode>
                <c:ptCount val="1042"/>
                <c:pt idx="0">
                  <c:v>-1.28467601883524</c:v>
                </c:pt>
                <c:pt idx="1">
                  <c:v>-1.25100690036247</c:v>
                </c:pt>
                <c:pt idx="2">
                  <c:v>-1.21733778188971</c:v>
                </c:pt>
                <c:pt idx="3">
                  <c:v>-1.18366866341694</c:v>
                </c:pt>
                <c:pt idx="4">
                  <c:v>-1.14999954494417</c:v>
                </c:pt>
                <c:pt idx="5">
                  <c:v>-1.1163304264714</c:v>
                </c:pt>
                <c:pt idx="6">
                  <c:v>-1.08266130799863</c:v>
                </c:pt>
                <c:pt idx="7">
                  <c:v>-1.0321576302894799</c:v>
                </c:pt>
                <c:pt idx="8">
                  <c:v>-0.99848851181671405</c:v>
                </c:pt>
                <c:pt idx="9">
                  <c:v>-0.96481939334394595</c:v>
                </c:pt>
                <c:pt idx="10">
                  <c:v>-0.93115027487117796</c:v>
                </c:pt>
                <c:pt idx="11">
                  <c:v>-0.89748115639840997</c:v>
                </c:pt>
                <c:pt idx="12">
                  <c:v>-0.86381203792564198</c:v>
                </c:pt>
                <c:pt idx="13">
                  <c:v>-0.830142919452874</c:v>
                </c:pt>
                <c:pt idx="14">
                  <c:v>-0.77963924174372101</c:v>
                </c:pt>
                <c:pt idx="15">
                  <c:v>-0.74597012327095302</c:v>
                </c:pt>
                <c:pt idx="16">
                  <c:v>-0.71230100479818503</c:v>
                </c:pt>
                <c:pt idx="17">
                  <c:v>-0.67863188632541704</c:v>
                </c:pt>
                <c:pt idx="18">
                  <c:v>-0.64496276785264905</c:v>
                </c:pt>
                <c:pt idx="19">
                  <c:v>-0.61129364937988095</c:v>
                </c:pt>
                <c:pt idx="20">
                  <c:v>-0.56078997167072897</c:v>
                </c:pt>
                <c:pt idx="21">
                  <c:v>-0.52712085319796098</c:v>
                </c:pt>
                <c:pt idx="22">
                  <c:v>-0.49345173472519299</c:v>
                </c:pt>
                <c:pt idx="23">
                  <c:v>-0.459782616252424</c:v>
                </c:pt>
                <c:pt idx="24">
                  <c:v>-0.42611349777965601</c:v>
                </c:pt>
                <c:pt idx="25">
                  <c:v>-0.39244437930688802</c:v>
                </c:pt>
                <c:pt idx="26">
                  <c:v>-0.34194070159773599</c:v>
                </c:pt>
                <c:pt idx="27">
                  <c:v>-0.308271583124968</c:v>
                </c:pt>
                <c:pt idx="28">
                  <c:v>-0.27460246465220001</c:v>
                </c:pt>
                <c:pt idx="29">
                  <c:v>-0.24093334617943199</c:v>
                </c:pt>
                <c:pt idx="30">
                  <c:v>-0.207264227706664</c:v>
                </c:pt>
                <c:pt idx="31">
                  <c:v>-0.17359510923389501</c:v>
                </c:pt>
                <c:pt idx="32">
                  <c:v>-0.13992599076112699</c:v>
                </c:pt>
                <c:pt idx="33">
                  <c:v>-8.9422313051975302E-2</c:v>
                </c:pt>
                <c:pt idx="34">
                  <c:v>-5.5753194579207098E-2</c:v>
                </c:pt>
                <c:pt idx="35">
                  <c:v>-2.2084076106439102E-2</c:v>
                </c:pt>
                <c:pt idx="36">
                  <c:v>1.1585042366329099E-2</c:v>
                </c:pt>
                <c:pt idx="37">
                  <c:v>4.5254160839097099E-2</c:v>
                </c:pt>
                <c:pt idx="38">
                  <c:v>7.8923279311865296E-2</c:v>
                </c:pt>
                <c:pt idx="39">
                  <c:v>0.129426957021017</c:v>
                </c:pt>
                <c:pt idx="40">
                  <c:v>0.16309607549378599</c:v>
                </c:pt>
                <c:pt idx="41">
                  <c:v>0.19676519396655401</c:v>
                </c:pt>
                <c:pt idx="42">
                  <c:v>0.230434312439322</c:v>
                </c:pt>
                <c:pt idx="43">
                  <c:v>0.26410343091208999</c:v>
                </c:pt>
                <c:pt idx="44">
                  <c:v>0.29777254938485798</c:v>
                </c:pt>
                <c:pt idx="45">
                  <c:v>0.34827622709401002</c:v>
                </c:pt>
                <c:pt idx="46">
                  <c:v>0.38194534556677801</c:v>
                </c:pt>
                <c:pt idx="47">
                  <c:v>0.41561446403954599</c:v>
                </c:pt>
                <c:pt idx="48">
                  <c:v>0.44928358251231398</c:v>
                </c:pt>
                <c:pt idx="49">
                  <c:v>0.48295270098508197</c:v>
                </c:pt>
                <c:pt idx="50">
                  <c:v>0.51662181945785102</c:v>
                </c:pt>
                <c:pt idx="51">
                  <c:v>0.567125497167003</c:v>
                </c:pt>
                <c:pt idx="52">
                  <c:v>0.60079461563977099</c:v>
                </c:pt>
                <c:pt idx="53">
                  <c:v>0.63446373411253898</c:v>
                </c:pt>
                <c:pt idx="54">
                  <c:v>0.66813285258530697</c:v>
                </c:pt>
                <c:pt idx="55">
                  <c:v>0.70180197105807496</c:v>
                </c:pt>
                <c:pt idx="56">
                  <c:v>0.73547108953084295</c:v>
                </c:pt>
                <c:pt idx="57">
                  <c:v>0.76914020800361205</c:v>
                </c:pt>
                <c:pt idx="58">
                  <c:v>0.81964388571276403</c:v>
                </c:pt>
                <c:pt idx="59">
                  <c:v>0.85331300418553202</c:v>
                </c:pt>
                <c:pt idx="60">
                  <c:v>0.88698212265830001</c:v>
                </c:pt>
                <c:pt idx="61">
                  <c:v>0.920651241131068</c:v>
                </c:pt>
                <c:pt idx="62">
                  <c:v>0.95432035960383599</c:v>
                </c:pt>
                <c:pt idx="63">
                  <c:v>0.98798947807660398</c:v>
                </c:pt>
                <c:pt idx="64">
                  <c:v>1.03849315578576</c:v>
                </c:pt>
                <c:pt idx="65">
                  <c:v>1.07216227425852</c:v>
                </c:pt>
                <c:pt idx="66">
                  <c:v>1.1058313927312899</c:v>
                </c:pt>
                <c:pt idx="67">
                  <c:v>1.1395005112040599</c:v>
                </c:pt>
                <c:pt idx="68">
                  <c:v>1.1731696296768299</c:v>
                </c:pt>
                <c:pt idx="69">
                  <c:v>1.2068387481495999</c:v>
                </c:pt>
                <c:pt idx="70">
                  <c:v>1.25734242585875</c:v>
                </c:pt>
                <c:pt idx="71">
                  <c:v>1.29101154433152</c:v>
                </c:pt>
                <c:pt idx="72">
                  <c:v>1.32468066280429</c:v>
                </c:pt>
                <c:pt idx="73">
                  <c:v>1.35834978127705</c:v>
                </c:pt>
                <c:pt idx="74">
                  <c:v>1.39201889974982</c:v>
                </c:pt>
                <c:pt idx="75">
                  <c:v>1.4256880182225899</c:v>
                </c:pt>
                <c:pt idx="76">
                  <c:v>1.4593571366953599</c:v>
                </c:pt>
                <c:pt idx="77">
                  <c:v>1.50986081440451</c:v>
                </c:pt>
                <c:pt idx="78">
                  <c:v>1.54352993287728</c:v>
                </c:pt>
                <c:pt idx="79">
                  <c:v>1.57719905135005</c:v>
                </c:pt>
                <c:pt idx="80">
                  <c:v>1.61086816982281</c:v>
                </c:pt>
                <c:pt idx="81">
                  <c:v>1.64453728829558</c:v>
                </c:pt>
                <c:pt idx="82">
                  <c:v>1.67820640676835</c:v>
                </c:pt>
                <c:pt idx="83">
                  <c:v>1.7287100844775001</c:v>
                </c:pt>
                <c:pt idx="84">
                  <c:v>1.7623792029502701</c:v>
                </c:pt>
                <c:pt idx="85">
                  <c:v>1.7960483214230401</c:v>
                </c:pt>
                <c:pt idx="86">
                  <c:v>1.82971743989581</c:v>
                </c:pt>
                <c:pt idx="87">
                  <c:v>1.86338655836858</c:v>
                </c:pt>
                <c:pt idx="88">
                  <c:v>1.89705567684134</c:v>
                </c:pt>
                <c:pt idx="89">
                  <c:v>1.9475593545505001</c:v>
                </c:pt>
                <c:pt idx="90">
                  <c:v>1.9812284730232601</c:v>
                </c:pt>
                <c:pt idx="91">
                  <c:v>2.0148975914960299</c:v>
                </c:pt>
                <c:pt idx="92">
                  <c:v>2.0485667099687999</c:v>
                </c:pt>
                <c:pt idx="93">
                  <c:v>2.0822358284415698</c:v>
                </c:pt>
                <c:pt idx="94">
                  <c:v>2.1159049469143398</c:v>
                </c:pt>
                <c:pt idx="95">
                  <c:v>2.1495740653871001</c:v>
                </c:pt>
                <c:pt idx="96">
                  <c:v>2.2000777430962599</c:v>
                </c:pt>
                <c:pt idx="97">
                  <c:v>2.2337468615690201</c:v>
                </c:pt>
                <c:pt idx="98">
                  <c:v>2.2674159800417901</c:v>
                </c:pt>
                <c:pt idx="99">
                  <c:v>2.3010850985145601</c:v>
                </c:pt>
                <c:pt idx="100">
                  <c:v>2.3347542169873301</c:v>
                </c:pt>
                <c:pt idx="101">
                  <c:v>2.3684233354601001</c:v>
                </c:pt>
                <c:pt idx="102">
                  <c:v>2.4189270131692502</c:v>
                </c:pt>
                <c:pt idx="103">
                  <c:v>2.4525961316420202</c:v>
                </c:pt>
                <c:pt idx="104">
                  <c:v>2.4862652501147902</c:v>
                </c:pt>
                <c:pt idx="105">
                  <c:v>2.5199343685875499</c:v>
                </c:pt>
                <c:pt idx="106">
                  <c:v>2.5536034870603199</c:v>
                </c:pt>
                <c:pt idx="107">
                  <c:v>2.5872726055330899</c:v>
                </c:pt>
                <c:pt idx="108">
                  <c:v>2.63777628324224</c:v>
                </c:pt>
                <c:pt idx="109">
                  <c:v>2.67144540171501</c:v>
                </c:pt>
                <c:pt idx="110">
                  <c:v>2.70511452018778</c:v>
                </c:pt>
                <c:pt idx="111">
                  <c:v>2.73878363866055</c:v>
                </c:pt>
                <c:pt idx="112">
                  <c:v>2.7724527571333102</c:v>
                </c:pt>
                <c:pt idx="113">
                  <c:v>2.8061218756060802</c:v>
                </c:pt>
                <c:pt idx="114">
                  <c:v>2.8397909940788502</c:v>
                </c:pt>
                <c:pt idx="115">
                  <c:v>2.8902946717879998</c:v>
                </c:pt>
                <c:pt idx="116">
                  <c:v>2.9239637902607698</c:v>
                </c:pt>
                <c:pt idx="117">
                  <c:v>2.9576329087335398</c:v>
                </c:pt>
                <c:pt idx="118">
                  <c:v>2.9913020272063102</c:v>
                </c:pt>
                <c:pt idx="119">
                  <c:v>3.02497114567907</c:v>
                </c:pt>
                <c:pt idx="120">
                  <c:v>3.05864026415184</c:v>
                </c:pt>
                <c:pt idx="121">
                  <c:v>3.1091439418609998</c:v>
                </c:pt>
                <c:pt idx="122">
                  <c:v>3.1428130603337601</c:v>
                </c:pt>
                <c:pt idx="123">
                  <c:v>3.1764821788065301</c:v>
                </c:pt>
                <c:pt idx="124">
                  <c:v>3.2101512972793</c:v>
                </c:pt>
                <c:pt idx="125">
                  <c:v>3.24382041575207</c:v>
                </c:pt>
                <c:pt idx="126">
                  <c:v>3.27748953422484</c:v>
                </c:pt>
                <c:pt idx="127">
                  <c:v>3.3279932119339901</c:v>
                </c:pt>
                <c:pt idx="128">
                  <c:v>3.3616623304067601</c:v>
                </c:pt>
                <c:pt idx="129">
                  <c:v>3.3953314488795199</c:v>
                </c:pt>
                <c:pt idx="130">
                  <c:v>3.4290005673522899</c:v>
                </c:pt>
                <c:pt idx="131">
                  <c:v>3.4626696858250599</c:v>
                </c:pt>
                <c:pt idx="132">
                  <c:v>3.4963388042978298</c:v>
                </c:pt>
                <c:pt idx="133">
                  <c:v>3.5468424820069799</c:v>
                </c:pt>
                <c:pt idx="134">
                  <c:v>3.5805116004797499</c:v>
                </c:pt>
                <c:pt idx="135">
                  <c:v>3.6141807189525199</c:v>
                </c:pt>
                <c:pt idx="136">
                  <c:v>3.6478498374252801</c:v>
                </c:pt>
                <c:pt idx="137">
                  <c:v>3.6815189558980501</c:v>
                </c:pt>
                <c:pt idx="138">
                  <c:v>3.7151880743708201</c:v>
                </c:pt>
                <c:pt idx="139">
                  <c:v>3.7488571928435901</c:v>
                </c:pt>
                <c:pt idx="140">
                  <c:v>3.7993608705527402</c:v>
                </c:pt>
                <c:pt idx="141">
                  <c:v>3.8330299890255102</c:v>
                </c:pt>
                <c:pt idx="142">
                  <c:v>3.8666991074982802</c:v>
                </c:pt>
                <c:pt idx="143">
                  <c:v>3.9003682259710502</c:v>
                </c:pt>
                <c:pt idx="144">
                  <c:v>3.9340373444438099</c:v>
                </c:pt>
                <c:pt idx="145">
                  <c:v>3.9677064629165799</c:v>
                </c:pt>
                <c:pt idx="146">
                  <c:v>4.0182101406257296</c:v>
                </c:pt>
                <c:pt idx="147">
                  <c:v>4.0518792590985004</c:v>
                </c:pt>
                <c:pt idx="148">
                  <c:v>4.0855483775712704</c:v>
                </c:pt>
                <c:pt idx="149">
                  <c:v>4.1192174960440404</c:v>
                </c:pt>
                <c:pt idx="150">
                  <c:v>4.1528866145168104</c:v>
                </c:pt>
                <c:pt idx="151">
                  <c:v>4.1865557329895697</c:v>
                </c:pt>
                <c:pt idx="152">
                  <c:v>4.2370594106987296</c:v>
                </c:pt>
                <c:pt idx="153">
                  <c:v>4.2707285291714996</c:v>
                </c:pt>
                <c:pt idx="154">
                  <c:v>4.3043976476442598</c:v>
                </c:pt>
                <c:pt idx="155">
                  <c:v>4.3380667661170298</c:v>
                </c:pt>
                <c:pt idx="156">
                  <c:v>4.3717358845897998</c:v>
                </c:pt>
                <c:pt idx="157">
                  <c:v>4.4054050030625698</c:v>
                </c:pt>
                <c:pt idx="158">
                  <c:v>4.4390741215353398</c:v>
                </c:pt>
                <c:pt idx="159">
                  <c:v>4.4895777992444899</c:v>
                </c:pt>
                <c:pt idx="160">
                  <c:v>4.5232469177172598</c:v>
                </c:pt>
                <c:pt idx="161">
                  <c:v>4.5569160361900201</c:v>
                </c:pt>
                <c:pt idx="162">
                  <c:v>4.59058515466279</c:v>
                </c:pt>
                <c:pt idx="163">
                  <c:v>4.62425427313556</c:v>
                </c:pt>
                <c:pt idx="164">
                  <c:v>4.65792339160833</c:v>
                </c:pt>
                <c:pt idx="165">
                  <c:v>4.7084270693174801</c:v>
                </c:pt>
                <c:pt idx="166">
                  <c:v>4.7420961877902501</c:v>
                </c:pt>
                <c:pt idx="167">
                  <c:v>4.7757653062630201</c:v>
                </c:pt>
                <c:pt idx="168">
                  <c:v>4.8094344247357803</c:v>
                </c:pt>
                <c:pt idx="169">
                  <c:v>4.8431035432085503</c:v>
                </c:pt>
                <c:pt idx="170">
                  <c:v>4.8767726616813203</c:v>
                </c:pt>
                <c:pt idx="171">
                  <c:v>4.9272763393904704</c:v>
                </c:pt>
                <c:pt idx="172">
                  <c:v>4.9609454578632404</c:v>
                </c:pt>
                <c:pt idx="173">
                  <c:v>4.9946145763360104</c:v>
                </c:pt>
                <c:pt idx="174">
                  <c:v>5.0282836948087803</c:v>
                </c:pt>
                <c:pt idx="175">
                  <c:v>5.0619528132815397</c:v>
                </c:pt>
                <c:pt idx="176">
                  <c:v>5.0956219317543097</c:v>
                </c:pt>
                <c:pt idx="177">
                  <c:v>5.1292910502270797</c:v>
                </c:pt>
                <c:pt idx="178">
                  <c:v>5.1797947279362297</c:v>
                </c:pt>
                <c:pt idx="179">
                  <c:v>5.2134638464089997</c:v>
                </c:pt>
                <c:pt idx="180">
                  <c:v>5.2471329648817697</c:v>
                </c:pt>
                <c:pt idx="181">
                  <c:v>5.2808020833545397</c:v>
                </c:pt>
                <c:pt idx="182">
                  <c:v>5.3144712018273097</c:v>
                </c:pt>
                <c:pt idx="183">
                  <c:v>5.3481403203000699</c:v>
                </c:pt>
                <c:pt idx="184">
                  <c:v>5.3986439980092298</c:v>
                </c:pt>
                <c:pt idx="185">
                  <c:v>5.43231311648199</c:v>
                </c:pt>
                <c:pt idx="186">
                  <c:v>5.46598223495476</c:v>
                </c:pt>
                <c:pt idx="187">
                  <c:v>5.49965135342753</c:v>
                </c:pt>
                <c:pt idx="188">
                  <c:v>5.5333204719003</c:v>
                </c:pt>
                <c:pt idx="189">
                  <c:v>5.56698959037307</c:v>
                </c:pt>
                <c:pt idx="190">
                  <c:v>5.61749326808222</c:v>
                </c:pt>
                <c:pt idx="191">
                  <c:v>5.65116238655499</c:v>
                </c:pt>
                <c:pt idx="192">
                  <c:v>5.68483150502776</c:v>
                </c:pt>
                <c:pt idx="193">
                  <c:v>5.7185006235005202</c:v>
                </c:pt>
                <c:pt idx="194">
                  <c:v>5.7521697419732902</c:v>
                </c:pt>
                <c:pt idx="195">
                  <c:v>5.7858388604460602</c:v>
                </c:pt>
                <c:pt idx="196">
                  <c:v>5.8195079789188302</c:v>
                </c:pt>
                <c:pt idx="197">
                  <c:v>5.8700116566279803</c:v>
                </c:pt>
                <c:pt idx="198">
                  <c:v>5.9036807751007503</c:v>
                </c:pt>
                <c:pt idx="199">
                  <c:v>5.9373498935735203</c:v>
                </c:pt>
                <c:pt idx="200">
                  <c:v>5.9710190120462796</c:v>
                </c:pt>
                <c:pt idx="201">
                  <c:v>6.0046881305190496</c:v>
                </c:pt>
                <c:pt idx="202">
                  <c:v>6.0383572489918196</c:v>
                </c:pt>
                <c:pt idx="203">
                  <c:v>6.0888609267009697</c:v>
                </c:pt>
                <c:pt idx="204">
                  <c:v>6.1225300451737397</c:v>
                </c:pt>
                <c:pt idx="205">
                  <c:v>6.1561991636465097</c:v>
                </c:pt>
                <c:pt idx="206">
                  <c:v>6.1898682821192796</c:v>
                </c:pt>
                <c:pt idx="207">
                  <c:v>6.2235374005920399</c:v>
                </c:pt>
                <c:pt idx="208">
                  <c:v>6.2572065190648098</c:v>
                </c:pt>
                <c:pt idx="209">
                  <c:v>6.3077101967739599</c:v>
                </c:pt>
                <c:pt idx="210">
                  <c:v>6.3413793152467299</c:v>
                </c:pt>
                <c:pt idx="211">
                  <c:v>6.3750484337194999</c:v>
                </c:pt>
                <c:pt idx="212">
                  <c:v>6.4087175521922699</c:v>
                </c:pt>
                <c:pt idx="213">
                  <c:v>6.4423866706650399</c:v>
                </c:pt>
                <c:pt idx="214">
                  <c:v>6.4760557891378099</c:v>
                </c:pt>
                <c:pt idx="215">
                  <c:v>6.5097249076105701</c:v>
                </c:pt>
                <c:pt idx="216">
                  <c:v>6.56022858531973</c:v>
                </c:pt>
                <c:pt idx="217">
                  <c:v>6.5938977037924902</c:v>
                </c:pt>
                <c:pt idx="218">
                  <c:v>6.6275668222652602</c:v>
                </c:pt>
                <c:pt idx="219">
                  <c:v>6.6612359407380302</c:v>
                </c:pt>
                <c:pt idx="220">
                  <c:v>6.6949050592108001</c:v>
                </c:pt>
                <c:pt idx="221">
                  <c:v>6.7285741776835701</c:v>
                </c:pt>
                <c:pt idx="222">
                  <c:v>6.7790778553927202</c:v>
                </c:pt>
                <c:pt idx="223">
                  <c:v>6.8127469738654902</c:v>
                </c:pt>
                <c:pt idx="224">
                  <c:v>6.8464160923382602</c:v>
                </c:pt>
                <c:pt idx="225">
                  <c:v>6.8800852108110204</c:v>
                </c:pt>
                <c:pt idx="226">
                  <c:v>6.9137543292837904</c:v>
                </c:pt>
                <c:pt idx="227">
                  <c:v>6.9474234477565604</c:v>
                </c:pt>
                <c:pt idx="228">
                  <c:v>6.9979271254657096</c:v>
                </c:pt>
                <c:pt idx="229">
                  <c:v>7.0315962439384796</c:v>
                </c:pt>
                <c:pt idx="230">
                  <c:v>7.0652653624112496</c:v>
                </c:pt>
                <c:pt idx="231">
                  <c:v>7.0989344808840196</c:v>
                </c:pt>
                <c:pt idx="232">
                  <c:v>7.1326035993567798</c:v>
                </c:pt>
                <c:pt idx="233">
                  <c:v>7.1662727178295498</c:v>
                </c:pt>
                <c:pt idx="234">
                  <c:v>7.2167763955386999</c:v>
                </c:pt>
                <c:pt idx="235">
                  <c:v>7.2504455140114699</c:v>
                </c:pt>
                <c:pt idx="236">
                  <c:v>7.2841146324842398</c:v>
                </c:pt>
                <c:pt idx="237">
                  <c:v>7.3177837509570098</c:v>
                </c:pt>
                <c:pt idx="238">
                  <c:v>7.3514528694297798</c:v>
                </c:pt>
                <c:pt idx="239">
                  <c:v>7.38512198790254</c:v>
                </c:pt>
                <c:pt idx="240">
                  <c:v>7.41879110637531</c:v>
                </c:pt>
                <c:pt idx="241">
                  <c:v>7.4692947840844699</c:v>
                </c:pt>
                <c:pt idx="242">
                  <c:v>7.5029639025572301</c:v>
                </c:pt>
                <c:pt idx="243">
                  <c:v>7.5366330210300001</c:v>
                </c:pt>
                <c:pt idx="244">
                  <c:v>7.5703021395027701</c:v>
                </c:pt>
                <c:pt idx="245">
                  <c:v>7.6039712579755401</c:v>
                </c:pt>
                <c:pt idx="246">
                  <c:v>7.6376403764483101</c:v>
                </c:pt>
                <c:pt idx="247">
                  <c:v>7.6881440541574602</c:v>
                </c:pt>
                <c:pt idx="248">
                  <c:v>7.7218131726302301</c:v>
                </c:pt>
                <c:pt idx="249">
                  <c:v>7.7554822911029904</c:v>
                </c:pt>
                <c:pt idx="250">
                  <c:v>7.7891514095757604</c:v>
                </c:pt>
                <c:pt idx="251">
                  <c:v>7.8228205280485303</c:v>
                </c:pt>
                <c:pt idx="252">
                  <c:v>7.8564896465213003</c:v>
                </c:pt>
                <c:pt idx="253">
                  <c:v>7.9069933242304504</c:v>
                </c:pt>
                <c:pt idx="254">
                  <c:v>7.9406624427032204</c:v>
                </c:pt>
                <c:pt idx="255">
                  <c:v>7.9743315611759904</c:v>
                </c:pt>
                <c:pt idx="256">
                  <c:v>8.0080006796487506</c:v>
                </c:pt>
                <c:pt idx="257">
                  <c:v>8.0416697981215197</c:v>
                </c:pt>
                <c:pt idx="258">
                  <c:v>8.0753389165942906</c:v>
                </c:pt>
                <c:pt idx="259">
                  <c:v>8.1090080350670597</c:v>
                </c:pt>
                <c:pt idx="260">
                  <c:v>8.1595117127762098</c:v>
                </c:pt>
                <c:pt idx="261">
                  <c:v>8.1931808312489807</c:v>
                </c:pt>
                <c:pt idx="262">
                  <c:v>8.2268499497217498</c:v>
                </c:pt>
                <c:pt idx="263">
                  <c:v>8.2605190681945206</c:v>
                </c:pt>
                <c:pt idx="264">
                  <c:v>8.2941881866672809</c:v>
                </c:pt>
                <c:pt idx="265">
                  <c:v>8.32785730514005</c:v>
                </c:pt>
                <c:pt idx="266">
                  <c:v>8.3783609828492001</c:v>
                </c:pt>
                <c:pt idx="267">
                  <c:v>8.4120301013219692</c:v>
                </c:pt>
                <c:pt idx="268">
                  <c:v>8.44569921979474</c:v>
                </c:pt>
                <c:pt idx="269">
                  <c:v>8.4793683382675091</c:v>
                </c:pt>
                <c:pt idx="270">
                  <c:v>8.51303745674028</c:v>
                </c:pt>
                <c:pt idx="271">
                  <c:v>8.5467065752130402</c:v>
                </c:pt>
                <c:pt idx="272">
                  <c:v>8.5972102529221992</c:v>
                </c:pt>
                <c:pt idx="273">
                  <c:v>8.6308793713949594</c:v>
                </c:pt>
                <c:pt idx="274">
                  <c:v>8.6645484898677303</c:v>
                </c:pt>
                <c:pt idx="275">
                  <c:v>8.6982176083404994</c:v>
                </c:pt>
                <c:pt idx="276">
                  <c:v>8.7318867268132703</c:v>
                </c:pt>
                <c:pt idx="277">
                  <c:v>8.7655558452860394</c:v>
                </c:pt>
                <c:pt idx="278">
                  <c:v>8.7992249637587996</c:v>
                </c:pt>
                <c:pt idx="279">
                  <c:v>8.8497286414679603</c:v>
                </c:pt>
                <c:pt idx="280">
                  <c:v>8.8833977599407206</c:v>
                </c:pt>
                <c:pt idx="281">
                  <c:v>8.9170668784134897</c:v>
                </c:pt>
                <c:pt idx="282">
                  <c:v>8.9507359968862605</c:v>
                </c:pt>
                <c:pt idx="283">
                  <c:v>8.9844051153590296</c:v>
                </c:pt>
                <c:pt idx="284">
                  <c:v>9.0180742338318005</c:v>
                </c:pt>
                <c:pt idx="285">
                  <c:v>9.0685779115409506</c:v>
                </c:pt>
                <c:pt idx="286">
                  <c:v>9.1022470300137197</c:v>
                </c:pt>
                <c:pt idx="287">
                  <c:v>9.1359161484864906</c:v>
                </c:pt>
                <c:pt idx="288">
                  <c:v>9.1695852669592508</c:v>
                </c:pt>
                <c:pt idx="289">
                  <c:v>9.2032543854320199</c:v>
                </c:pt>
                <c:pt idx="290">
                  <c:v>9.2369235039047908</c:v>
                </c:pt>
                <c:pt idx="291">
                  <c:v>9.2874271816139409</c:v>
                </c:pt>
                <c:pt idx="292">
                  <c:v>9.32109630008671</c:v>
                </c:pt>
                <c:pt idx="293">
                  <c:v>9.3547654185594808</c:v>
                </c:pt>
                <c:pt idx="294">
                  <c:v>9.3884345370322499</c:v>
                </c:pt>
                <c:pt idx="295">
                  <c:v>9.4221036555050102</c:v>
                </c:pt>
                <c:pt idx="296">
                  <c:v>9.4557727739777793</c:v>
                </c:pt>
                <c:pt idx="297">
                  <c:v>9.4894418924505501</c:v>
                </c:pt>
                <c:pt idx="298">
                  <c:v>9.5399455701597002</c:v>
                </c:pt>
                <c:pt idx="299">
                  <c:v>9.5736146886324693</c:v>
                </c:pt>
                <c:pt idx="300">
                  <c:v>9.6072838071052402</c:v>
                </c:pt>
                <c:pt idx="301">
                  <c:v>9.6409529255780093</c:v>
                </c:pt>
                <c:pt idx="302">
                  <c:v>9.6746220440507802</c:v>
                </c:pt>
                <c:pt idx="303">
                  <c:v>9.7082911625235404</c:v>
                </c:pt>
                <c:pt idx="304">
                  <c:v>9.7587948402326994</c:v>
                </c:pt>
                <c:pt idx="305">
                  <c:v>9.7924639587054596</c:v>
                </c:pt>
                <c:pt idx="306">
                  <c:v>9.8261330771782305</c:v>
                </c:pt>
                <c:pt idx="307">
                  <c:v>9.8598021956509996</c:v>
                </c:pt>
                <c:pt idx="308">
                  <c:v>9.8934713141237705</c:v>
                </c:pt>
                <c:pt idx="309">
                  <c:v>9.9271404325965396</c:v>
                </c:pt>
                <c:pt idx="310">
                  <c:v>9.9776441103056897</c:v>
                </c:pt>
                <c:pt idx="311">
                  <c:v>10.0113132287785</c:v>
                </c:pt>
                <c:pt idx="312">
                  <c:v>10.044982347251199</c:v>
                </c:pt>
                <c:pt idx="313">
                  <c:v>10.078651465724001</c:v>
                </c:pt>
                <c:pt idx="314">
                  <c:v>10.1123205841968</c:v>
                </c:pt>
                <c:pt idx="315">
                  <c:v>10.1459897026695</c:v>
                </c:pt>
                <c:pt idx="316">
                  <c:v>10.196493380378699</c:v>
                </c:pt>
                <c:pt idx="317">
                  <c:v>10.230162498851399</c:v>
                </c:pt>
                <c:pt idx="318">
                  <c:v>10.2638316173242</c:v>
                </c:pt>
                <c:pt idx="319">
                  <c:v>10.297500735797</c:v>
                </c:pt>
                <c:pt idx="320">
                  <c:v>10.331169854269801</c:v>
                </c:pt>
                <c:pt idx="321">
                  <c:v>10.364838972742501</c:v>
                </c:pt>
                <c:pt idx="322">
                  <c:v>10.3985080912153</c:v>
                </c:pt>
                <c:pt idx="323">
                  <c:v>10.4490117689244</c:v>
                </c:pt>
                <c:pt idx="324">
                  <c:v>10.482680887397199</c:v>
                </c:pt>
                <c:pt idx="325">
                  <c:v>10.516350005870001</c:v>
                </c:pt>
                <c:pt idx="326">
                  <c:v>10.5500191243427</c:v>
                </c:pt>
                <c:pt idx="327">
                  <c:v>10.5836882428155</c:v>
                </c:pt>
                <c:pt idx="328">
                  <c:v>10.617357361288301</c:v>
                </c:pt>
                <c:pt idx="329">
                  <c:v>10.667861038997399</c:v>
                </c:pt>
                <c:pt idx="330">
                  <c:v>10.7015301574702</c:v>
                </c:pt>
                <c:pt idx="331">
                  <c:v>10.735199275943</c:v>
                </c:pt>
                <c:pt idx="332">
                  <c:v>10.7688683944157</c:v>
                </c:pt>
                <c:pt idx="333">
                  <c:v>10.802537512888501</c:v>
                </c:pt>
                <c:pt idx="334">
                  <c:v>10.8362066313613</c:v>
                </c:pt>
                <c:pt idx="335">
                  <c:v>10.8867103090704</c:v>
                </c:pt>
                <c:pt idx="336">
                  <c:v>10.9203794275432</c:v>
                </c:pt>
                <c:pt idx="337">
                  <c:v>10.954048546016001</c:v>
                </c:pt>
                <c:pt idx="338">
                  <c:v>10.9877176644887</c:v>
                </c:pt>
                <c:pt idx="339">
                  <c:v>11.0213867829615</c:v>
                </c:pt>
                <c:pt idx="340">
                  <c:v>11.055055901434301</c:v>
                </c:pt>
                <c:pt idx="341">
                  <c:v>11.088725019907001</c:v>
                </c:pt>
                <c:pt idx="342">
                  <c:v>11.1392286976162</c:v>
                </c:pt>
                <c:pt idx="343">
                  <c:v>11.172897816089</c:v>
                </c:pt>
                <c:pt idx="344">
                  <c:v>11.2065669345617</c:v>
                </c:pt>
                <c:pt idx="345">
                  <c:v>11.240236053034501</c:v>
                </c:pt>
                <c:pt idx="346">
                  <c:v>11.2739051715073</c:v>
                </c:pt>
                <c:pt idx="347">
                  <c:v>11.30757428998</c:v>
                </c:pt>
                <c:pt idx="348">
                  <c:v>11.3580779676892</c:v>
                </c:pt>
                <c:pt idx="349">
                  <c:v>11.391747086161899</c:v>
                </c:pt>
                <c:pt idx="350">
                  <c:v>11.425416204634701</c:v>
                </c:pt>
                <c:pt idx="351">
                  <c:v>11.4590853231075</c:v>
                </c:pt>
                <c:pt idx="352">
                  <c:v>11.492754441580299</c:v>
                </c:pt>
                <c:pt idx="353">
                  <c:v>11.526423560053001</c:v>
                </c:pt>
                <c:pt idx="354">
                  <c:v>11.576927237762201</c:v>
                </c:pt>
                <c:pt idx="355">
                  <c:v>11.6105963562349</c:v>
                </c:pt>
                <c:pt idx="356">
                  <c:v>11.6442654747077</c:v>
                </c:pt>
                <c:pt idx="357">
                  <c:v>11.677934593180501</c:v>
                </c:pt>
                <c:pt idx="358">
                  <c:v>11.711603711653201</c:v>
                </c:pt>
                <c:pt idx="359">
                  <c:v>11.728438270889599</c:v>
                </c:pt>
                <c:pt idx="360">
                  <c:v>11.745272830126</c:v>
                </c:pt>
                <c:pt idx="361">
                  <c:v>11.778941948598799</c:v>
                </c:pt>
                <c:pt idx="362">
                  <c:v>11.8294456263079</c:v>
                </c:pt>
                <c:pt idx="363">
                  <c:v>11.863114744780701</c:v>
                </c:pt>
                <c:pt idx="364">
                  <c:v>11.879949304017099</c:v>
                </c:pt>
                <c:pt idx="365">
                  <c:v>11.8967838632535</c:v>
                </c:pt>
                <c:pt idx="366">
                  <c:v>11.9136184224899</c:v>
                </c:pt>
                <c:pt idx="367">
                  <c:v>11.9304529817262</c:v>
                </c:pt>
                <c:pt idx="368">
                  <c:v>11.9472875409626</c:v>
                </c:pt>
                <c:pt idx="369">
                  <c:v>11.964122100199001</c:v>
                </c:pt>
                <c:pt idx="370">
                  <c:v>11.9977912186718</c:v>
                </c:pt>
                <c:pt idx="371">
                  <c:v>12.014625777908201</c:v>
                </c:pt>
                <c:pt idx="372">
                  <c:v>12.0314603371445</c:v>
                </c:pt>
                <c:pt idx="373">
                  <c:v>12.0482948963809</c:v>
                </c:pt>
                <c:pt idx="374">
                  <c:v>12.065129455617299</c:v>
                </c:pt>
                <c:pt idx="375">
                  <c:v>12.0819640148537</c:v>
                </c:pt>
                <c:pt idx="376">
                  <c:v>12.0987985740901</c:v>
                </c:pt>
                <c:pt idx="377">
                  <c:v>12.115633133326501</c:v>
                </c:pt>
                <c:pt idx="378">
                  <c:v>12.1324676925628</c:v>
                </c:pt>
                <c:pt idx="379">
                  <c:v>12.149302251799201</c:v>
                </c:pt>
                <c:pt idx="380">
                  <c:v>12.166136811035599</c:v>
                </c:pt>
                <c:pt idx="381">
                  <c:v>12.182971370272</c:v>
                </c:pt>
                <c:pt idx="382">
                  <c:v>12.1998059295084</c:v>
                </c:pt>
                <c:pt idx="383">
                  <c:v>12.216640488744799</c:v>
                </c:pt>
                <c:pt idx="384">
                  <c:v>12.2334750479812</c:v>
                </c:pt>
                <c:pt idx="385">
                  <c:v>12.250309607217501</c:v>
                </c:pt>
                <c:pt idx="386">
                  <c:v>12.2671441664539</c:v>
                </c:pt>
                <c:pt idx="387">
                  <c:v>12.2839787256903</c:v>
                </c:pt>
                <c:pt idx="388">
                  <c:v>12.300813284926701</c:v>
                </c:pt>
                <c:pt idx="389">
                  <c:v>12.317647844163099</c:v>
                </c:pt>
                <c:pt idx="390">
                  <c:v>12.3344824033995</c:v>
                </c:pt>
                <c:pt idx="391">
                  <c:v>12.351316962635799</c:v>
                </c:pt>
                <c:pt idx="392">
                  <c:v>12.3681515218722</c:v>
                </c:pt>
                <c:pt idx="393">
                  <c:v>12.3849860811086</c:v>
                </c:pt>
                <c:pt idx="394">
                  <c:v>12.401820640345001</c:v>
                </c:pt>
                <c:pt idx="395">
                  <c:v>12.4186551995814</c:v>
                </c:pt>
                <c:pt idx="396">
                  <c:v>12.4354897588178</c:v>
                </c:pt>
                <c:pt idx="397">
                  <c:v>12.452324318054099</c:v>
                </c:pt>
                <c:pt idx="398">
                  <c:v>12.4691588772905</c:v>
                </c:pt>
                <c:pt idx="399">
                  <c:v>12.485993436526901</c:v>
                </c:pt>
                <c:pt idx="400">
                  <c:v>12.502827995763299</c:v>
                </c:pt>
                <c:pt idx="401">
                  <c:v>12.5196625549997</c:v>
                </c:pt>
                <c:pt idx="402">
                  <c:v>12.5364971142361</c:v>
                </c:pt>
                <c:pt idx="403">
                  <c:v>12.5533316734724</c:v>
                </c:pt>
                <c:pt idx="404">
                  <c:v>12.5701662327088</c:v>
                </c:pt>
                <c:pt idx="405">
                  <c:v>12.587000791945201</c:v>
                </c:pt>
                <c:pt idx="406">
                  <c:v>12.603835351181599</c:v>
                </c:pt>
                <c:pt idx="407">
                  <c:v>12.620669910418</c:v>
                </c:pt>
                <c:pt idx="408">
                  <c:v>12.637504469654401</c:v>
                </c:pt>
                <c:pt idx="409">
                  <c:v>12.654339028890799</c:v>
                </c:pt>
                <c:pt idx="410">
                  <c:v>12.6711735881271</c:v>
                </c:pt>
                <c:pt idx="411">
                  <c:v>12.688008147363499</c:v>
                </c:pt>
                <c:pt idx="412">
                  <c:v>12.738511825072701</c:v>
                </c:pt>
                <c:pt idx="413">
                  <c:v>12.772180943545401</c:v>
                </c:pt>
                <c:pt idx="414">
                  <c:v>12.789015502781799</c:v>
                </c:pt>
                <c:pt idx="415">
                  <c:v>12.8058500620182</c:v>
                </c:pt>
                <c:pt idx="416">
                  <c:v>12.839519180490999</c:v>
                </c:pt>
                <c:pt idx="417">
                  <c:v>12.8563537397274</c:v>
                </c:pt>
                <c:pt idx="418">
                  <c:v>12.873188298963701</c:v>
                </c:pt>
                <c:pt idx="419">
                  <c:v>12.8900228582001</c:v>
                </c:pt>
                <c:pt idx="420">
                  <c:v>12.9068574174365</c:v>
                </c:pt>
                <c:pt idx="421">
                  <c:v>12.923691976672901</c:v>
                </c:pt>
                <c:pt idx="422">
                  <c:v>12.940526535909299</c:v>
                </c:pt>
                <c:pt idx="423">
                  <c:v>12.9573610951457</c:v>
                </c:pt>
                <c:pt idx="424">
                  <c:v>12.974195654381999</c:v>
                </c:pt>
                <c:pt idx="425">
                  <c:v>12.9910302136184</c:v>
                </c:pt>
                <c:pt idx="426">
                  <c:v>13.0078647728548</c:v>
                </c:pt>
                <c:pt idx="427">
                  <c:v>13.024699332091201</c:v>
                </c:pt>
                <c:pt idx="428">
                  <c:v>13.0415338913276</c:v>
                </c:pt>
                <c:pt idx="429">
                  <c:v>13.058368450564</c:v>
                </c:pt>
                <c:pt idx="430">
                  <c:v>13.075203009800401</c:v>
                </c:pt>
                <c:pt idx="431">
                  <c:v>13.0920375690367</c:v>
                </c:pt>
                <c:pt idx="432">
                  <c:v>13.1088721282731</c:v>
                </c:pt>
                <c:pt idx="433">
                  <c:v>13.125706687509499</c:v>
                </c:pt>
                <c:pt idx="434">
                  <c:v>13.1425412467459</c:v>
                </c:pt>
                <c:pt idx="435">
                  <c:v>13.1593758059823</c:v>
                </c:pt>
                <c:pt idx="436">
                  <c:v>13.176210365218701</c:v>
                </c:pt>
                <c:pt idx="437">
                  <c:v>13.193044924455</c:v>
                </c:pt>
                <c:pt idx="438">
                  <c:v>13.209879483691401</c:v>
                </c:pt>
                <c:pt idx="439">
                  <c:v>13.226714042927799</c:v>
                </c:pt>
                <c:pt idx="440">
                  <c:v>13.2435486021642</c:v>
                </c:pt>
                <c:pt idx="441">
                  <c:v>13.2603831614006</c:v>
                </c:pt>
                <c:pt idx="442">
                  <c:v>13.277217720636999</c:v>
                </c:pt>
                <c:pt idx="443">
                  <c:v>13.2940522798733</c:v>
                </c:pt>
                <c:pt idx="444">
                  <c:v>13.310886839109701</c:v>
                </c:pt>
                <c:pt idx="445">
                  <c:v>13.3277213983461</c:v>
                </c:pt>
                <c:pt idx="446">
                  <c:v>13.3445559575825</c:v>
                </c:pt>
                <c:pt idx="447">
                  <c:v>13.361390516818901</c:v>
                </c:pt>
                <c:pt idx="448">
                  <c:v>13.378225076055299</c:v>
                </c:pt>
                <c:pt idx="449">
                  <c:v>13.3950596352917</c:v>
                </c:pt>
                <c:pt idx="450">
                  <c:v>13.411894194527999</c:v>
                </c:pt>
                <c:pt idx="451">
                  <c:v>13.4287287537644</c:v>
                </c:pt>
                <c:pt idx="452">
                  <c:v>13.462397872237201</c:v>
                </c:pt>
                <c:pt idx="453">
                  <c:v>13.4792324314736</c:v>
                </c:pt>
                <c:pt idx="454">
                  <c:v>13.49606699071</c:v>
                </c:pt>
                <c:pt idx="455">
                  <c:v>13.512901549946299</c:v>
                </c:pt>
                <c:pt idx="456">
                  <c:v>13.5297361091827</c:v>
                </c:pt>
                <c:pt idx="457">
                  <c:v>13.546570668419101</c:v>
                </c:pt>
                <c:pt idx="458">
                  <c:v>13.563405227655499</c:v>
                </c:pt>
                <c:pt idx="459">
                  <c:v>13.5802397868919</c:v>
                </c:pt>
                <c:pt idx="460">
                  <c:v>13.5970743461283</c:v>
                </c:pt>
                <c:pt idx="461">
                  <c:v>13.630743464601</c:v>
                </c:pt>
                <c:pt idx="462">
                  <c:v>13.647578023837401</c:v>
                </c:pt>
                <c:pt idx="463">
                  <c:v>13.6812471423102</c:v>
                </c:pt>
                <c:pt idx="464">
                  <c:v>13.698081701546601</c:v>
                </c:pt>
                <c:pt idx="465">
                  <c:v>13.7149162607829</c:v>
                </c:pt>
                <c:pt idx="466">
                  <c:v>13.7317508200193</c:v>
                </c:pt>
                <c:pt idx="467">
                  <c:v>13.748585379255699</c:v>
                </c:pt>
                <c:pt idx="468">
                  <c:v>13.7654199384921</c:v>
                </c:pt>
                <c:pt idx="469">
                  <c:v>13.7822544977285</c:v>
                </c:pt>
                <c:pt idx="470">
                  <c:v>13.799089056964901</c:v>
                </c:pt>
                <c:pt idx="471">
                  <c:v>13.815923616201299</c:v>
                </c:pt>
                <c:pt idx="472">
                  <c:v>13.849592734673999</c:v>
                </c:pt>
                <c:pt idx="473">
                  <c:v>13.8664272939104</c:v>
                </c:pt>
                <c:pt idx="474">
                  <c:v>13.900096412383199</c:v>
                </c:pt>
                <c:pt idx="475">
                  <c:v>13.933765530855901</c:v>
                </c:pt>
                <c:pt idx="476">
                  <c:v>13.9506000900923</c:v>
                </c:pt>
                <c:pt idx="477">
                  <c:v>13.9674346493287</c:v>
                </c:pt>
                <c:pt idx="478">
                  <c:v>14.001103767801499</c:v>
                </c:pt>
                <c:pt idx="479">
                  <c:v>14.034772886274199</c:v>
                </c:pt>
                <c:pt idx="480">
                  <c:v>14.068442004747</c:v>
                </c:pt>
                <c:pt idx="481">
                  <c:v>14.1189456824562</c:v>
                </c:pt>
                <c:pt idx="482">
                  <c:v>14.1526148009289</c:v>
                </c:pt>
                <c:pt idx="483">
                  <c:v>14.186283919401699</c:v>
                </c:pt>
                <c:pt idx="484">
                  <c:v>14.2199530378745</c:v>
                </c:pt>
                <c:pt idx="485">
                  <c:v>14.2536221563472</c:v>
                </c:pt>
                <c:pt idx="486">
                  <c:v>14.270456715583601</c:v>
                </c:pt>
                <c:pt idx="487">
                  <c:v>14.287291274819999</c:v>
                </c:pt>
                <c:pt idx="488">
                  <c:v>14.337794952529199</c:v>
                </c:pt>
                <c:pt idx="489">
                  <c:v>14.371464071001901</c:v>
                </c:pt>
                <c:pt idx="490">
                  <c:v>14.4051331894747</c:v>
                </c:pt>
                <c:pt idx="491">
                  <c:v>14.438802307947499</c:v>
                </c:pt>
                <c:pt idx="492">
                  <c:v>14.472471426420199</c:v>
                </c:pt>
                <c:pt idx="493">
                  <c:v>14.506140544893</c:v>
                </c:pt>
                <c:pt idx="494">
                  <c:v>14.5566442226022</c:v>
                </c:pt>
                <c:pt idx="495">
                  <c:v>14.5903133410749</c:v>
                </c:pt>
                <c:pt idx="496">
                  <c:v>14.623982459547699</c:v>
                </c:pt>
                <c:pt idx="497">
                  <c:v>14.6576515780205</c:v>
                </c:pt>
                <c:pt idx="498">
                  <c:v>14.6744861372568</c:v>
                </c:pt>
                <c:pt idx="499">
                  <c:v>14.6913206964932</c:v>
                </c:pt>
                <c:pt idx="500">
                  <c:v>14.724989814965999</c:v>
                </c:pt>
                <c:pt idx="501">
                  <c:v>14.758658933438801</c:v>
                </c:pt>
                <c:pt idx="502">
                  <c:v>14.809162611147899</c:v>
                </c:pt>
                <c:pt idx="503">
                  <c:v>14.8428317296207</c:v>
                </c:pt>
                <c:pt idx="504">
                  <c:v>14.8765008480934</c:v>
                </c:pt>
                <c:pt idx="505">
                  <c:v>14.910169966566199</c:v>
                </c:pt>
                <c:pt idx="506">
                  <c:v>14.943839085039</c:v>
                </c:pt>
                <c:pt idx="507">
                  <c:v>14.9775082035118</c:v>
                </c:pt>
                <c:pt idx="508">
                  <c:v>15.0280118812209</c:v>
                </c:pt>
                <c:pt idx="509">
                  <c:v>15.061680999693699</c:v>
                </c:pt>
                <c:pt idx="510">
                  <c:v>15.095350118166399</c:v>
                </c:pt>
                <c:pt idx="511">
                  <c:v>15.1290192366392</c:v>
                </c:pt>
                <c:pt idx="512">
                  <c:v>15.162688355112</c:v>
                </c:pt>
                <c:pt idx="513">
                  <c:v>15.196357473584699</c:v>
                </c:pt>
                <c:pt idx="514">
                  <c:v>15.246861151293899</c:v>
                </c:pt>
                <c:pt idx="515">
                  <c:v>15.2805302697667</c:v>
                </c:pt>
                <c:pt idx="516">
                  <c:v>15.3141993882394</c:v>
                </c:pt>
                <c:pt idx="517">
                  <c:v>15.347868506712199</c:v>
                </c:pt>
                <c:pt idx="518">
                  <c:v>15.381537625185</c:v>
                </c:pt>
                <c:pt idx="519">
                  <c:v>15.4152067436577</c:v>
                </c:pt>
                <c:pt idx="520">
                  <c:v>15.4488758621305</c:v>
                </c:pt>
                <c:pt idx="521">
                  <c:v>15.499379539839699</c:v>
                </c:pt>
                <c:pt idx="522">
                  <c:v>15.533048658312399</c:v>
                </c:pt>
                <c:pt idx="523">
                  <c:v>15.5498832175488</c:v>
                </c:pt>
                <c:pt idx="524">
                  <c:v>15.5667177767852</c:v>
                </c:pt>
                <c:pt idx="525">
                  <c:v>15.583552336021601</c:v>
                </c:pt>
                <c:pt idx="526">
                  <c:v>15.600386895258</c:v>
                </c:pt>
                <c:pt idx="527">
                  <c:v>15.634056013730699</c:v>
                </c:pt>
                <c:pt idx="528">
                  <c:v>15.6677251322035</c:v>
                </c:pt>
                <c:pt idx="529">
                  <c:v>15.718228809912601</c:v>
                </c:pt>
                <c:pt idx="530">
                  <c:v>15.7518979283854</c:v>
                </c:pt>
                <c:pt idx="531">
                  <c:v>15.785567046858199</c:v>
                </c:pt>
                <c:pt idx="532">
                  <c:v>15.819236165331001</c:v>
                </c:pt>
                <c:pt idx="533">
                  <c:v>15.8529052838037</c:v>
                </c:pt>
                <c:pt idx="534">
                  <c:v>15.8865744022765</c:v>
                </c:pt>
                <c:pt idx="535">
                  <c:v>15.9370780799856</c:v>
                </c:pt>
                <c:pt idx="536">
                  <c:v>15.970747198458399</c:v>
                </c:pt>
                <c:pt idx="537">
                  <c:v>16.004416316931199</c:v>
                </c:pt>
                <c:pt idx="538">
                  <c:v>16.0380854354039</c:v>
                </c:pt>
                <c:pt idx="539">
                  <c:v>16.071754553876701</c:v>
                </c:pt>
                <c:pt idx="540">
                  <c:v>16.105423672349499</c:v>
                </c:pt>
                <c:pt idx="541">
                  <c:v>16.122258231585899</c:v>
                </c:pt>
                <c:pt idx="542">
                  <c:v>16.155927350058601</c:v>
                </c:pt>
                <c:pt idx="543">
                  <c:v>16.189596468531398</c:v>
                </c:pt>
                <c:pt idx="544">
                  <c:v>16.2232655870042</c:v>
                </c:pt>
                <c:pt idx="545">
                  <c:v>16.256934705476901</c:v>
                </c:pt>
                <c:pt idx="546">
                  <c:v>16.290603823949699</c:v>
                </c:pt>
                <c:pt idx="547">
                  <c:v>16.3242729424225</c:v>
                </c:pt>
                <c:pt idx="548">
                  <c:v>16.357942060895201</c:v>
                </c:pt>
                <c:pt idx="549">
                  <c:v>16.408445738604399</c:v>
                </c:pt>
                <c:pt idx="550">
                  <c:v>16.4421148570772</c:v>
                </c:pt>
                <c:pt idx="551">
                  <c:v>16.475783975549898</c:v>
                </c:pt>
                <c:pt idx="552">
                  <c:v>16.5094530940227</c:v>
                </c:pt>
                <c:pt idx="553">
                  <c:v>16.543122212495501</c:v>
                </c:pt>
                <c:pt idx="554">
                  <c:v>16.576791330968199</c:v>
                </c:pt>
                <c:pt idx="555">
                  <c:v>16.610460449441</c:v>
                </c:pt>
                <c:pt idx="556">
                  <c:v>16.6272950086774</c:v>
                </c:pt>
                <c:pt idx="557">
                  <c:v>16.660964127150201</c:v>
                </c:pt>
                <c:pt idx="558">
                  <c:v>16.694633245622899</c:v>
                </c:pt>
                <c:pt idx="559">
                  <c:v>16.7283023640957</c:v>
                </c:pt>
                <c:pt idx="560">
                  <c:v>16.761971482568502</c:v>
                </c:pt>
                <c:pt idx="561">
                  <c:v>16.7956406010412</c:v>
                </c:pt>
                <c:pt idx="562">
                  <c:v>16.846144278750401</c:v>
                </c:pt>
                <c:pt idx="563">
                  <c:v>16.879813397223199</c:v>
                </c:pt>
                <c:pt idx="564">
                  <c:v>16.9134825156959</c:v>
                </c:pt>
                <c:pt idx="565">
                  <c:v>16.947151634168701</c:v>
                </c:pt>
                <c:pt idx="566">
                  <c:v>16.980820752641499</c:v>
                </c:pt>
                <c:pt idx="567">
                  <c:v>17.014489871114201</c:v>
                </c:pt>
                <c:pt idx="568">
                  <c:v>17.048158989587002</c:v>
                </c:pt>
                <c:pt idx="569">
                  <c:v>17.0986626672961</c:v>
                </c:pt>
                <c:pt idx="570">
                  <c:v>17.132331785768901</c:v>
                </c:pt>
                <c:pt idx="571">
                  <c:v>17.166000904241699</c:v>
                </c:pt>
                <c:pt idx="572">
                  <c:v>17.1996700227145</c:v>
                </c:pt>
                <c:pt idx="573">
                  <c:v>17.233339141187201</c:v>
                </c:pt>
                <c:pt idx="574">
                  <c:v>17.267008259659999</c:v>
                </c:pt>
                <c:pt idx="575">
                  <c:v>17.317511937369101</c:v>
                </c:pt>
                <c:pt idx="576">
                  <c:v>17.351181055841899</c:v>
                </c:pt>
                <c:pt idx="577">
                  <c:v>17.3848501743147</c:v>
                </c:pt>
                <c:pt idx="578">
                  <c:v>17.418519292787401</c:v>
                </c:pt>
                <c:pt idx="579">
                  <c:v>17.452188411260199</c:v>
                </c:pt>
                <c:pt idx="580">
                  <c:v>17.485857529733</c:v>
                </c:pt>
                <c:pt idx="581">
                  <c:v>17.5026920889694</c:v>
                </c:pt>
                <c:pt idx="582">
                  <c:v>17.536361207442098</c:v>
                </c:pt>
                <c:pt idx="583">
                  <c:v>17.5700303259149</c:v>
                </c:pt>
                <c:pt idx="584">
                  <c:v>17.603699444387701</c:v>
                </c:pt>
                <c:pt idx="585">
                  <c:v>17.637368562860399</c:v>
                </c:pt>
                <c:pt idx="586">
                  <c:v>17.6710376813332</c:v>
                </c:pt>
                <c:pt idx="587">
                  <c:v>17.704706799806001</c:v>
                </c:pt>
                <c:pt idx="588">
                  <c:v>17.738375918278699</c:v>
                </c:pt>
                <c:pt idx="589">
                  <c:v>17.7888795959879</c:v>
                </c:pt>
                <c:pt idx="590">
                  <c:v>17.822548714460702</c:v>
                </c:pt>
                <c:pt idx="591">
                  <c:v>17.8562178329334</c:v>
                </c:pt>
                <c:pt idx="592">
                  <c:v>17.8730523921698</c:v>
                </c:pt>
                <c:pt idx="593">
                  <c:v>17.889886951406201</c:v>
                </c:pt>
                <c:pt idx="594">
                  <c:v>17.923556069879002</c:v>
                </c:pt>
                <c:pt idx="595">
                  <c:v>17.9572251883517</c:v>
                </c:pt>
                <c:pt idx="596">
                  <c:v>17.990894306824501</c:v>
                </c:pt>
                <c:pt idx="597">
                  <c:v>18.007728866060901</c:v>
                </c:pt>
                <c:pt idx="598">
                  <c:v>18.041397984533699</c:v>
                </c:pt>
                <c:pt idx="599">
                  <c:v>18.05823254377</c:v>
                </c:pt>
                <c:pt idx="600">
                  <c:v>18.075067103006401</c:v>
                </c:pt>
                <c:pt idx="601">
                  <c:v>18.091901662242801</c:v>
                </c:pt>
                <c:pt idx="602">
                  <c:v>18.108736221479202</c:v>
                </c:pt>
                <c:pt idx="603">
                  <c:v>18.125570780715599</c:v>
                </c:pt>
                <c:pt idx="604">
                  <c:v>18.142405339951999</c:v>
                </c:pt>
                <c:pt idx="605">
                  <c:v>18.1592398991883</c:v>
                </c:pt>
                <c:pt idx="606">
                  <c:v>18.176074458424701</c:v>
                </c:pt>
                <c:pt idx="607">
                  <c:v>18.192909017661101</c:v>
                </c:pt>
                <c:pt idx="608">
                  <c:v>18.209743576897498</c:v>
                </c:pt>
                <c:pt idx="609">
                  <c:v>18.226578136133899</c:v>
                </c:pt>
                <c:pt idx="610">
                  <c:v>18.243412695370299</c:v>
                </c:pt>
                <c:pt idx="611">
                  <c:v>18.2602472546066</c:v>
                </c:pt>
                <c:pt idx="612">
                  <c:v>18.277081813843001</c:v>
                </c:pt>
                <c:pt idx="613">
                  <c:v>18.293916373079401</c:v>
                </c:pt>
                <c:pt idx="614">
                  <c:v>18.327585491552199</c:v>
                </c:pt>
                <c:pt idx="615">
                  <c:v>18.344420050788599</c:v>
                </c:pt>
                <c:pt idx="616">
                  <c:v>18.361254610025</c:v>
                </c:pt>
                <c:pt idx="617">
                  <c:v>18.378089169261301</c:v>
                </c:pt>
                <c:pt idx="618">
                  <c:v>18.394923728497702</c:v>
                </c:pt>
                <c:pt idx="619">
                  <c:v>18.411758287734099</c:v>
                </c:pt>
                <c:pt idx="620">
                  <c:v>18.428592846970499</c:v>
                </c:pt>
                <c:pt idx="621">
                  <c:v>18.4454274062069</c:v>
                </c:pt>
                <c:pt idx="622">
                  <c:v>18.479096524679601</c:v>
                </c:pt>
                <c:pt idx="623">
                  <c:v>18.495931083915998</c:v>
                </c:pt>
                <c:pt idx="624">
                  <c:v>18.512765643152399</c:v>
                </c:pt>
                <c:pt idx="625">
                  <c:v>18.529600202388799</c:v>
                </c:pt>
                <c:pt idx="626">
                  <c:v>18.5464347616252</c:v>
                </c:pt>
                <c:pt idx="627">
                  <c:v>18.5632693208616</c:v>
                </c:pt>
                <c:pt idx="628">
                  <c:v>18.580103880097901</c:v>
                </c:pt>
                <c:pt idx="629">
                  <c:v>18.613772998570699</c:v>
                </c:pt>
                <c:pt idx="630">
                  <c:v>18.6306075578071</c:v>
                </c:pt>
                <c:pt idx="631">
                  <c:v>18.6474421170435</c:v>
                </c:pt>
                <c:pt idx="632">
                  <c:v>18.664276676279901</c:v>
                </c:pt>
                <c:pt idx="633">
                  <c:v>18.697945794752599</c:v>
                </c:pt>
                <c:pt idx="634">
                  <c:v>18.7316149132254</c:v>
                </c:pt>
                <c:pt idx="635">
                  <c:v>18.7484494724618</c:v>
                </c:pt>
                <c:pt idx="636">
                  <c:v>18.765284031698201</c:v>
                </c:pt>
                <c:pt idx="637">
                  <c:v>18.798953150170899</c:v>
                </c:pt>
                <c:pt idx="638">
                  <c:v>18.815787709407299</c:v>
                </c:pt>
                <c:pt idx="639">
                  <c:v>18.8326222686437</c:v>
                </c:pt>
                <c:pt idx="640">
                  <c:v>18.866291387116501</c:v>
                </c:pt>
                <c:pt idx="641">
                  <c:v>18.883125946352902</c:v>
                </c:pt>
                <c:pt idx="642">
                  <c:v>18.9167950648256</c:v>
                </c:pt>
                <c:pt idx="643">
                  <c:v>18.950464183298401</c:v>
                </c:pt>
                <c:pt idx="644">
                  <c:v>18.984133301771202</c:v>
                </c:pt>
                <c:pt idx="645">
                  <c:v>19.0178024202439</c:v>
                </c:pt>
                <c:pt idx="646">
                  <c:v>19.0346369794803</c:v>
                </c:pt>
                <c:pt idx="647">
                  <c:v>19.051471538716701</c:v>
                </c:pt>
                <c:pt idx="648">
                  <c:v>19.085140657189498</c:v>
                </c:pt>
                <c:pt idx="649">
                  <c:v>19.1188097756622</c:v>
                </c:pt>
                <c:pt idx="650">
                  <c:v>19.169313453371402</c:v>
                </c:pt>
                <c:pt idx="651">
                  <c:v>19.202982571844199</c:v>
                </c:pt>
                <c:pt idx="652">
                  <c:v>19.236651690316901</c:v>
                </c:pt>
                <c:pt idx="653">
                  <c:v>19.270320808789702</c:v>
                </c:pt>
                <c:pt idx="654">
                  <c:v>19.303989927262499</c:v>
                </c:pt>
                <c:pt idx="655">
                  <c:v>19.337659045735201</c:v>
                </c:pt>
                <c:pt idx="656">
                  <c:v>19.388162723444399</c:v>
                </c:pt>
                <c:pt idx="657">
                  <c:v>19.421831841917101</c:v>
                </c:pt>
                <c:pt idx="658">
                  <c:v>19.455500960389902</c:v>
                </c:pt>
                <c:pt idx="659">
                  <c:v>19.489170078862699</c:v>
                </c:pt>
                <c:pt idx="660">
                  <c:v>19.522839197335401</c:v>
                </c:pt>
                <c:pt idx="661">
                  <c:v>19.556508315808198</c:v>
                </c:pt>
                <c:pt idx="662">
                  <c:v>19.6070119935174</c:v>
                </c:pt>
                <c:pt idx="663">
                  <c:v>19.640681111990101</c:v>
                </c:pt>
                <c:pt idx="664">
                  <c:v>19.674350230462899</c:v>
                </c:pt>
                <c:pt idx="665">
                  <c:v>19.7080193489357</c:v>
                </c:pt>
                <c:pt idx="666">
                  <c:v>19.741688467408402</c:v>
                </c:pt>
                <c:pt idx="667">
                  <c:v>19.775357585881199</c:v>
                </c:pt>
                <c:pt idx="668">
                  <c:v>19.825861263590401</c:v>
                </c:pt>
                <c:pt idx="669">
                  <c:v>19.859530382063099</c:v>
                </c:pt>
                <c:pt idx="670">
                  <c:v>19.8931995005359</c:v>
                </c:pt>
                <c:pt idx="671">
                  <c:v>19.9100340597723</c:v>
                </c:pt>
                <c:pt idx="672">
                  <c:v>19.926868619008701</c:v>
                </c:pt>
                <c:pt idx="673">
                  <c:v>19.960537737481399</c:v>
                </c:pt>
                <c:pt idx="674">
                  <c:v>19.9942068559542</c:v>
                </c:pt>
                <c:pt idx="675">
                  <c:v>20.027875974427001</c:v>
                </c:pt>
                <c:pt idx="676">
                  <c:v>20.0783796521361</c:v>
                </c:pt>
                <c:pt idx="677">
                  <c:v>20.112048770608901</c:v>
                </c:pt>
                <c:pt idx="678">
                  <c:v>20.145717889081698</c:v>
                </c:pt>
                <c:pt idx="679">
                  <c:v>20.1793870075544</c:v>
                </c:pt>
                <c:pt idx="680">
                  <c:v>20.213056126027201</c:v>
                </c:pt>
                <c:pt idx="681">
                  <c:v>20.246725244499999</c:v>
                </c:pt>
                <c:pt idx="682">
                  <c:v>20.297228922209101</c:v>
                </c:pt>
                <c:pt idx="683">
                  <c:v>20.330898040681902</c:v>
                </c:pt>
                <c:pt idx="684">
                  <c:v>20.3645671591546</c:v>
                </c:pt>
                <c:pt idx="685">
                  <c:v>20.398236277627401</c:v>
                </c:pt>
                <c:pt idx="686">
                  <c:v>20.431905396100198</c:v>
                </c:pt>
                <c:pt idx="687">
                  <c:v>20.465574514572999</c:v>
                </c:pt>
                <c:pt idx="688">
                  <c:v>20.499243633045701</c:v>
                </c:pt>
                <c:pt idx="689">
                  <c:v>20.516078192282102</c:v>
                </c:pt>
                <c:pt idx="690">
                  <c:v>20.549747310754899</c:v>
                </c:pt>
                <c:pt idx="691">
                  <c:v>20.583416429227601</c:v>
                </c:pt>
                <c:pt idx="692">
                  <c:v>20.617085547700398</c:v>
                </c:pt>
                <c:pt idx="693">
                  <c:v>20.650754666173199</c:v>
                </c:pt>
                <c:pt idx="694">
                  <c:v>20.684423784645901</c:v>
                </c:pt>
                <c:pt idx="695">
                  <c:v>20.718092903118698</c:v>
                </c:pt>
                <c:pt idx="696">
                  <c:v>20.7685965808279</c:v>
                </c:pt>
                <c:pt idx="697">
                  <c:v>20.785431140064201</c:v>
                </c:pt>
                <c:pt idx="698">
                  <c:v>20.802265699300602</c:v>
                </c:pt>
                <c:pt idx="699">
                  <c:v>20.835934817773399</c:v>
                </c:pt>
                <c:pt idx="700">
                  <c:v>20.8527693770098</c:v>
                </c:pt>
                <c:pt idx="701">
                  <c:v>20.8696039362462</c:v>
                </c:pt>
                <c:pt idx="702">
                  <c:v>20.903273054718898</c:v>
                </c:pt>
                <c:pt idx="703">
                  <c:v>20.936942173191699</c:v>
                </c:pt>
                <c:pt idx="704">
                  <c:v>20.9537767324281</c:v>
                </c:pt>
                <c:pt idx="705">
                  <c:v>20.9706112916645</c:v>
                </c:pt>
                <c:pt idx="706">
                  <c:v>20.987445850900901</c:v>
                </c:pt>
                <c:pt idx="707">
                  <c:v>21.004280410137198</c:v>
                </c:pt>
                <c:pt idx="708">
                  <c:v>21.021114969373599</c:v>
                </c:pt>
                <c:pt idx="709">
                  <c:v>21.03794952861</c:v>
                </c:pt>
                <c:pt idx="710">
                  <c:v>21.0547840878464</c:v>
                </c:pt>
                <c:pt idx="711">
                  <c:v>21.071618647082801</c:v>
                </c:pt>
                <c:pt idx="712">
                  <c:v>21.088453206319201</c:v>
                </c:pt>
                <c:pt idx="713">
                  <c:v>21.105287765555499</c:v>
                </c:pt>
                <c:pt idx="714">
                  <c:v>21.122122324791899</c:v>
                </c:pt>
                <c:pt idx="715">
                  <c:v>21.1389568840283</c:v>
                </c:pt>
                <c:pt idx="716">
                  <c:v>21.1557914432647</c:v>
                </c:pt>
                <c:pt idx="717">
                  <c:v>21.172626002501101</c:v>
                </c:pt>
                <c:pt idx="718">
                  <c:v>21.189460561737501</c:v>
                </c:pt>
                <c:pt idx="719">
                  <c:v>21.206295120973898</c:v>
                </c:pt>
                <c:pt idx="720">
                  <c:v>21.223129680210199</c:v>
                </c:pt>
                <c:pt idx="721">
                  <c:v>21.2399642394466</c:v>
                </c:pt>
                <c:pt idx="722">
                  <c:v>21.256798798683</c:v>
                </c:pt>
                <c:pt idx="723">
                  <c:v>21.273633357919401</c:v>
                </c:pt>
                <c:pt idx="724">
                  <c:v>21.290467917155802</c:v>
                </c:pt>
                <c:pt idx="725">
                  <c:v>21.307302476392199</c:v>
                </c:pt>
                <c:pt idx="726">
                  <c:v>21.3241370356285</c:v>
                </c:pt>
                <c:pt idx="727">
                  <c:v>21.3409715948649</c:v>
                </c:pt>
                <c:pt idx="728">
                  <c:v>21.357806154101301</c:v>
                </c:pt>
                <c:pt idx="729">
                  <c:v>21.374640713337701</c:v>
                </c:pt>
                <c:pt idx="730">
                  <c:v>21.391475272574102</c:v>
                </c:pt>
                <c:pt idx="731">
                  <c:v>21.408309831810499</c:v>
                </c:pt>
                <c:pt idx="732">
                  <c:v>21.4419789502832</c:v>
                </c:pt>
                <c:pt idx="733">
                  <c:v>21.458813509519601</c:v>
                </c:pt>
                <c:pt idx="734">
                  <c:v>21.492482627992398</c:v>
                </c:pt>
                <c:pt idx="735">
                  <c:v>21.509317187228799</c:v>
                </c:pt>
                <c:pt idx="736">
                  <c:v>21.5261517464651</c:v>
                </c:pt>
                <c:pt idx="737">
                  <c:v>21.542986305701501</c:v>
                </c:pt>
                <c:pt idx="738">
                  <c:v>21.559820864937901</c:v>
                </c:pt>
                <c:pt idx="739">
                  <c:v>21.576655424174302</c:v>
                </c:pt>
                <c:pt idx="740">
                  <c:v>21.593489983410699</c:v>
                </c:pt>
                <c:pt idx="741">
                  <c:v>21.610324542647099</c:v>
                </c:pt>
                <c:pt idx="742">
                  <c:v>21.6271591018835</c:v>
                </c:pt>
                <c:pt idx="743">
                  <c:v>21.643993661119801</c:v>
                </c:pt>
                <c:pt idx="744">
                  <c:v>21.660828220356201</c:v>
                </c:pt>
                <c:pt idx="745">
                  <c:v>21.677662779592598</c:v>
                </c:pt>
                <c:pt idx="746">
                  <c:v>21.694497338828999</c:v>
                </c:pt>
                <c:pt idx="747">
                  <c:v>21.711331898065399</c:v>
                </c:pt>
                <c:pt idx="748">
                  <c:v>21.7281664573018</c:v>
                </c:pt>
                <c:pt idx="749">
                  <c:v>21.745001016538101</c:v>
                </c:pt>
                <c:pt idx="750">
                  <c:v>21.761835575774501</c:v>
                </c:pt>
                <c:pt idx="751">
                  <c:v>21.778670135010898</c:v>
                </c:pt>
                <c:pt idx="752">
                  <c:v>21.795504694247299</c:v>
                </c:pt>
                <c:pt idx="753">
                  <c:v>21.8123392534837</c:v>
                </c:pt>
                <c:pt idx="754">
                  <c:v>21.846008371956401</c:v>
                </c:pt>
                <c:pt idx="755">
                  <c:v>21.896512049665599</c:v>
                </c:pt>
                <c:pt idx="756">
                  <c:v>21.913346608902</c:v>
                </c:pt>
                <c:pt idx="757">
                  <c:v>21.9301811681384</c:v>
                </c:pt>
                <c:pt idx="758">
                  <c:v>21.947015727374801</c:v>
                </c:pt>
                <c:pt idx="759">
                  <c:v>21.963850286611098</c:v>
                </c:pt>
                <c:pt idx="760">
                  <c:v>21.980684845847499</c:v>
                </c:pt>
                <c:pt idx="761">
                  <c:v>21.997519405083899</c:v>
                </c:pt>
                <c:pt idx="762">
                  <c:v>22.0143539643203</c:v>
                </c:pt>
                <c:pt idx="763">
                  <c:v>22.0311885235567</c:v>
                </c:pt>
                <c:pt idx="764">
                  <c:v>22.048023082793101</c:v>
                </c:pt>
                <c:pt idx="765">
                  <c:v>22.064857642029398</c:v>
                </c:pt>
                <c:pt idx="766">
                  <c:v>22.081692201265799</c:v>
                </c:pt>
                <c:pt idx="767">
                  <c:v>22.0985267605022</c:v>
                </c:pt>
                <c:pt idx="768">
                  <c:v>22.1153613197386</c:v>
                </c:pt>
                <c:pt idx="769">
                  <c:v>22.132195878975001</c:v>
                </c:pt>
                <c:pt idx="770">
                  <c:v>22.149030438211401</c:v>
                </c:pt>
                <c:pt idx="771">
                  <c:v>22.165864997447699</c:v>
                </c:pt>
                <c:pt idx="772">
                  <c:v>22.182699556684099</c:v>
                </c:pt>
                <c:pt idx="773">
                  <c:v>22.1995341159205</c:v>
                </c:pt>
                <c:pt idx="774">
                  <c:v>22.2163686751569</c:v>
                </c:pt>
                <c:pt idx="775">
                  <c:v>22.233203234393301</c:v>
                </c:pt>
                <c:pt idx="776">
                  <c:v>22.250037793629701</c:v>
                </c:pt>
                <c:pt idx="777">
                  <c:v>22.266872352865999</c:v>
                </c:pt>
                <c:pt idx="778">
                  <c:v>22.283706912102399</c:v>
                </c:pt>
                <c:pt idx="779">
                  <c:v>22.3005414713388</c:v>
                </c:pt>
                <c:pt idx="780">
                  <c:v>22.3173760305752</c:v>
                </c:pt>
                <c:pt idx="781">
                  <c:v>22.334210589811601</c:v>
                </c:pt>
                <c:pt idx="782">
                  <c:v>22.351045149048002</c:v>
                </c:pt>
                <c:pt idx="783">
                  <c:v>22.367879708284399</c:v>
                </c:pt>
                <c:pt idx="784">
                  <c:v>22.3847142675207</c:v>
                </c:pt>
                <c:pt idx="785">
                  <c:v>22.4015488267571</c:v>
                </c:pt>
                <c:pt idx="786">
                  <c:v>22.418383385993501</c:v>
                </c:pt>
                <c:pt idx="787">
                  <c:v>22.435217945229901</c:v>
                </c:pt>
                <c:pt idx="788">
                  <c:v>22.452052504466302</c:v>
                </c:pt>
                <c:pt idx="789">
                  <c:v>22.468887063702699</c:v>
                </c:pt>
                <c:pt idx="790">
                  <c:v>22.485721622939</c:v>
                </c:pt>
                <c:pt idx="791">
                  <c:v>22.5025561821754</c:v>
                </c:pt>
                <c:pt idx="792">
                  <c:v>22.519390741411801</c:v>
                </c:pt>
                <c:pt idx="793">
                  <c:v>22.536225300648201</c:v>
                </c:pt>
                <c:pt idx="794">
                  <c:v>22.553059859884598</c:v>
                </c:pt>
                <c:pt idx="795">
                  <c:v>22.569894419120999</c:v>
                </c:pt>
                <c:pt idx="796">
                  <c:v>22.5867289783573</c:v>
                </c:pt>
                <c:pt idx="797">
                  <c:v>22.603563537593701</c:v>
                </c:pt>
                <c:pt idx="798">
                  <c:v>22.620398096830101</c:v>
                </c:pt>
                <c:pt idx="799">
                  <c:v>22.637232656066502</c:v>
                </c:pt>
                <c:pt idx="800">
                  <c:v>22.654067215302899</c:v>
                </c:pt>
                <c:pt idx="801">
                  <c:v>22.670901774539299</c:v>
                </c:pt>
                <c:pt idx="802">
                  <c:v>22.6877363337757</c:v>
                </c:pt>
                <c:pt idx="803">
                  <c:v>22.704570893012001</c:v>
                </c:pt>
                <c:pt idx="804">
                  <c:v>22.721405452248401</c:v>
                </c:pt>
                <c:pt idx="805">
                  <c:v>22.738240011484798</c:v>
                </c:pt>
                <c:pt idx="806">
                  <c:v>22.755074570721199</c:v>
                </c:pt>
                <c:pt idx="807">
                  <c:v>22.771909129957599</c:v>
                </c:pt>
                <c:pt idx="808">
                  <c:v>22.788743689194</c:v>
                </c:pt>
                <c:pt idx="809">
                  <c:v>22.805578248430301</c:v>
                </c:pt>
                <c:pt idx="810">
                  <c:v>22.822412807666701</c:v>
                </c:pt>
                <c:pt idx="811">
                  <c:v>22.839247366903098</c:v>
                </c:pt>
                <c:pt idx="812">
                  <c:v>22.856081926139499</c:v>
                </c:pt>
                <c:pt idx="813">
                  <c:v>22.872916485375899</c:v>
                </c:pt>
                <c:pt idx="814">
                  <c:v>22.8897510446123</c:v>
                </c:pt>
                <c:pt idx="815">
                  <c:v>22.906585603848601</c:v>
                </c:pt>
                <c:pt idx="816">
                  <c:v>22.923420163085002</c:v>
                </c:pt>
                <c:pt idx="817">
                  <c:v>22.940254722321399</c:v>
                </c:pt>
                <c:pt idx="818">
                  <c:v>22.957089281557799</c:v>
                </c:pt>
                <c:pt idx="819">
                  <c:v>22.9739238407942</c:v>
                </c:pt>
                <c:pt idx="820">
                  <c:v>22.9907584000306</c:v>
                </c:pt>
                <c:pt idx="821">
                  <c:v>23.007592959266901</c:v>
                </c:pt>
                <c:pt idx="822">
                  <c:v>23.024427518503298</c:v>
                </c:pt>
                <c:pt idx="823">
                  <c:v>23.041262077739699</c:v>
                </c:pt>
                <c:pt idx="824">
                  <c:v>23.058096636976099</c:v>
                </c:pt>
                <c:pt idx="825">
                  <c:v>23.0749311962125</c:v>
                </c:pt>
                <c:pt idx="826">
                  <c:v>23.0917657554489</c:v>
                </c:pt>
                <c:pt idx="827">
                  <c:v>23.108600314685301</c:v>
                </c:pt>
                <c:pt idx="828">
                  <c:v>23.125434873921598</c:v>
                </c:pt>
                <c:pt idx="829">
                  <c:v>23.142269433157999</c:v>
                </c:pt>
                <c:pt idx="830">
                  <c:v>23.1591039923944</c:v>
                </c:pt>
                <c:pt idx="831">
                  <c:v>23.1759385516308</c:v>
                </c:pt>
                <c:pt idx="832">
                  <c:v>23.192773110867201</c:v>
                </c:pt>
                <c:pt idx="833">
                  <c:v>23.209607670103601</c:v>
                </c:pt>
                <c:pt idx="834">
                  <c:v>23.226442229339899</c:v>
                </c:pt>
                <c:pt idx="835">
                  <c:v>23.243276788576299</c:v>
                </c:pt>
                <c:pt idx="836">
                  <c:v>23.2601113478127</c:v>
                </c:pt>
                <c:pt idx="837">
                  <c:v>23.2769459070491</c:v>
                </c:pt>
                <c:pt idx="838">
                  <c:v>23.293780466285501</c:v>
                </c:pt>
                <c:pt idx="839">
                  <c:v>23.310615025521901</c:v>
                </c:pt>
                <c:pt idx="840">
                  <c:v>23.344284143994599</c:v>
                </c:pt>
                <c:pt idx="841">
                  <c:v>23.361118703231</c:v>
                </c:pt>
                <c:pt idx="842">
                  <c:v>23.3779532624674</c:v>
                </c:pt>
                <c:pt idx="843">
                  <c:v>23.394787821703801</c:v>
                </c:pt>
                <c:pt idx="844">
                  <c:v>23.411622380940202</c:v>
                </c:pt>
                <c:pt idx="845">
                  <c:v>23.4452914994129</c:v>
                </c:pt>
                <c:pt idx="846">
                  <c:v>23.495795177122101</c:v>
                </c:pt>
                <c:pt idx="847">
                  <c:v>23.529464295594899</c:v>
                </c:pt>
                <c:pt idx="848">
                  <c:v>23.5631334140676</c:v>
                </c:pt>
                <c:pt idx="849">
                  <c:v>23.596802532540401</c:v>
                </c:pt>
                <c:pt idx="850">
                  <c:v>23.630471651013199</c:v>
                </c:pt>
                <c:pt idx="851">
                  <c:v>23.664140769485901</c:v>
                </c:pt>
                <c:pt idx="852">
                  <c:v>23.697809887958702</c:v>
                </c:pt>
                <c:pt idx="853">
                  <c:v>23.714644447195099</c:v>
                </c:pt>
                <c:pt idx="854">
                  <c:v>23.7483135656678</c:v>
                </c:pt>
                <c:pt idx="855">
                  <c:v>23.781982684140601</c:v>
                </c:pt>
                <c:pt idx="856">
                  <c:v>23.815651802613399</c:v>
                </c:pt>
                <c:pt idx="857">
                  <c:v>23.8493209210862</c:v>
                </c:pt>
                <c:pt idx="858">
                  <c:v>23.882990039558901</c:v>
                </c:pt>
                <c:pt idx="859">
                  <c:v>23.916659158031699</c:v>
                </c:pt>
                <c:pt idx="860">
                  <c:v>23.967162835740801</c:v>
                </c:pt>
                <c:pt idx="861">
                  <c:v>24.000831954213599</c:v>
                </c:pt>
                <c:pt idx="862">
                  <c:v>24.0345010726864</c:v>
                </c:pt>
                <c:pt idx="863">
                  <c:v>24.068170191159101</c:v>
                </c:pt>
                <c:pt idx="864">
                  <c:v>24.101839309631899</c:v>
                </c:pt>
                <c:pt idx="865">
                  <c:v>24.1355084281047</c:v>
                </c:pt>
                <c:pt idx="866">
                  <c:v>24.186012105813798</c:v>
                </c:pt>
                <c:pt idx="867">
                  <c:v>24.2196812242866</c:v>
                </c:pt>
                <c:pt idx="868">
                  <c:v>24.253350342759401</c:v>
                </c:pt>
                <c:pt idx="869">
                  <c:v>24.270184901995801</c:v>
                </c:pt>
                <c:pt idx="870">
                  <c:v>24.287019461232099</c:v>
                </c:pt>
                <c:pt idx="871">
                  <c:v>24.3206885797049</c:v>
                </c:pt>
                <c:pt idx="872">
                  <c:v>24.354357698177701</c:v>
                </c:pt>
                <c:pt idx="873">
                  <c:v>24.388026816650399</c:v>
                </c:pt>
                <c:pt idx="874">
                  <c:v>24.4385304943596</c:v>
                </c:pt>
                <c:pt idx="875">
                  <c:v>24.472199612832402</c:v>
                </c:pt>
                <c:pt idx="876">
                  <c:v>24.5058687313051</c:v>
                </c:pt>
                <c:pt idx="877">
                  <c:v>24.539537849777901</c:v>
                </c:pt>
                <c:pt idx="878">
                  <c:v>24.573206968250702</c:v>
                </c:pt>
                <c:pt idx="879">
                  <c:v>24.6068760867234</c:v>
                </c:pt>
                <c:pt idx="880">
                  <c:v>24.657379764432601</c:v>
                </c:pt>
                <c:pt idx="881">
                  <c:v>24.691048882905399</c:v>
                </c:pt>
                <c:pt idx="882">
                  <c:v>24.7247180013781</c:v>
                </c:pt>
                <c:pt idx="883">
                  <c:v>24.758387119850902</c:v>
                </c:pt>
                <c:pt idx="884">
                  <c:v>24.792056238323699</c:v>
                </c:pt>
                <c:pt idx="885">
                  <c:v>24.825725356796401</c:v>
                </c:pt>
                <c:pt idx="886">
                  <c:v>24.876229034505599</c:v>
                </c:pt>
                <c:pt idx="887">
                  <c:v>24.9098981529783</c:v>
                </c:pt>
                <c:pt idx="888">
                  <c:v>24.943567271451101</c:v>
                </c:pt>
                <c:pt idx="889">
                  <c:v>24.977236389923899</c:v>
                </c:pt>
                <c:pt idx="890">
                  <c:v>25.010905508396601</c:v>
                </c:pt>
                <c:pt idx="891">
                  <c:v>25.044574626869402</c:v>
                </c:pt>
                <c:pt idx="892">
                  <c:v>25.078243745342199</c:v>
                </c:pt>
                <c:pt idx="893">
                  <c:v>25.128747423051301</c:v>
                </c:pt>
                <c:pt idx="894">
                  <c:v>25.162416541524099</c:v>
                </c:pt>
                <c:pt idx="895">
                  <c:v>25.1960856599969</c:v>
                </c:pt>
                <c:pt idx="896">
                  <c:v>25.229754778469601</c:v>
                </c:pt>
                <c:pt idx="897">
                  <c:v>25.263423896942399</c:v>
                </c:pt>
                <c:pt idx="898">
                  <c:v>25.2970930154152</c:v>
                </c:pt>
                <c:pt idx="899">
                  <c:v>25.347596693124299</c:v>
                </c:pt>
                <c:pt idx="900">
                  <c:v>25.3812658115971</c:v>
                </c:pt>
                <c:pt idx="901">
                  <c:v>25.414934930069901</c:v>
                </c:pt>
                <c:pt idx="902">
                  <c:v>25.448604048542599</c:v>
                </c:pt>
                <c:pt idx="903">
                  <c:v>25.4822731670154</c:v>
                </c:pt>
                <c:pt idx="904">
                  <c:v>25.515942285488201</c:v>
                </c:pt>
                <c:pt idx="905">
                  <c:v>25.5664459631973</c:v>
                </c:pt>
                <c:pt idx="906">
                  <c:v>25.600115081670101</c:v>
                </c:pt>
                <c:pt idx="907">
                  <c:v>25.633784200142902</c:v>
                </c:pt>
                <c:pt idx="908">
                  <c:v>25.6674533186156</c:v>
                </c:pt>
                <c:pt idx="909">
                  <c:v>25.701122437088401</c:v>
                </c:pt>
                <c:pt idx="910">
                  <c:v>25.734791555561198</c:v>
                </c:pt>
                <c:pt idx="911">
                  <c:v>25.7852952332703</c:v>
                </c:pt>
                <c:pt idx="912">
                  <c:v>25.818964351743102</c:v>
                </c:pt>
                <c:pt idx="913">
                  <c:v>25.852633470215899</c:v>
                </c:pt>
                <c:pt idx="914">
                  <c:v>25.886302588688601</c:v>
                </c:pt>
                <c:pt idx="915">
                  <c:v>25.919971707161402</c:v>
                </c:pt>
                <c:pt idx="916">
                  <c:v>25.953640825634199</c:v>
                </c:pt>
                <c:pt idx="917">
                  <c:v>25.987309944106901</c:v>
                </c:pt>
                <c:pt idx="918">
                  <c:v>26.037813621816099</c:v>
                </c:pt>
                <c:pt idx="919">
                  <c:v>26.071482740288801</c:v>
                </c:pt>
                <c:pt idx="920">
                  <c:v>26.105151858761602</c:v>
                </c:pt>
                <c:pt idx="921">
                  <c:v>26.138820977234399</c:v>
                </c:pt>
                <c:pt idx="922">
                  <c:v>26.1724900957072</c:v>
                </c:pt>
                <c:pt idx="923">
                  <c:v>26.206159214179898</c:v>
                </c:pt>
                <c:pt idx="924">
                  <c:v>26.2566628918891</c:v>
                </c:pt>
                <c:pt idx="925">
                  <c:v>26.290332010361801</c:v>
                </c:pt>
                <c:pt idx="926">
                  <c:v>26.324001128834599</c:v>
                </c:pt>
                <c:pt idx="927">
                  <c:v>26.3576702473074</c:v>
                </c:pt>
                <c:pt idx="928">
                  <c:v>26.391339365780102</c:v>
                </c:pt>
                <c:pt idx="929">
                  <c:v>26.425008484252899</c:v>
                </c:pt>
                <c:pt idx="930">
                  <c:v>26.475512161962101</c:v>
                </c:pt>
                <c:pt idx="931">
                  <c:v>26.509181280434799</c:v>
                </c:pt>
                <c:pt idx="932">
                  <c:v>26.5428503989076</c:v>
                </c:pt>
                <c:pt idx="933">
                  <c:v>26.576519517380401</c:v>
                </c:pt>
                <c:pt idx="934">
                  <c:v>26.610188635853099</c:v>
                </c:pt>
                <c:pt idx="935">
                  <c:v>26.6438577543259</c:v>
                </c:pt>
                <c:pt idx="936">
                  <c:v>26.677526872798701</c:v>
                </c:pt>
                <c:pt idx="937">
                  <c:v>26.7280305505078</c:v>
                </c:pt>
                <c:pt idx="938">
                  <c:v>26.761699668980601</c:v>
                </c:pt>
                <c:pt idx="939">
                  <c:v>26.795368787453398</c:v>
                </c:pt>
                <c:pt idx="940">
                  <c:v>26.8290379059261</c:v>
                </c:pt>
                <c:pt idx="941">
                  <c:v>26.862707024398901</c:v>
                </c:pt>
                <c:pt idx="942">
                  <c:v>26.896376142871699</c:v>
                </c:pt>
                <c:pt idx="943">
                  <c:v>26.946879820580801</c:v>
                </c:pt>
                <c:pt idx="944">
                  <c:v>26.980548939053602</c:v>
                </c:pt>
                <c:pt idx="945">
                  <c:v>27.014218057526399</c:v>
                </c:pt>
                <c:pt idx="946">
                  <c:v>27.047887175999101</c:v>
                </c:pt>
                <c:pt idx="947">
                  <c:v>27.081556294471898</c:v>
                </c:pt>
                <c:pt idx="948">
                  <c:v>27.115225412944699</c:v>
                </c:pt>
                <c:pt idx="949">
                  <c:v>27.165729090653802</c:v>
                </c:pt>
                <c:pt idx="950">
                  <c:v>27.199398209126599</c:v>
                </c:pt>
                <c:pt idx="951">
                  <c:v>27.233067327599301</c:v>
                </c:pt>
                <c:pt idx="952">
                  <c:v>27.266736446072098</c:v>
                </c:pt>
                <c:pt idx="953">
                  <c:v>27.300405564544899</c:v>
                </c:pt>
                <c:pt idx="954">
                  <c:v>27.3340746830177</c:v>
                </c:pt>
                <c:pt idx="955">
                  <c:v>27.367743801490398</c:v>
                </c:pt>
                <c:pt idx="956">
                  <c:v>27.4182474791996</c:v>
                </c:pt>
                <c:pt idx="957">
                  <c:v>27.451916597672302</c:v>
                </c:pt>
                <c:pt idx="958">
                  <c:v>27.485585716145099</c:v>
                </c:pt>
                <c:pt idx="959">
                  <c:v>27.5192548346179</c:v>
                </c:pt>
                <c:pt idx="960">
                  <c:v>27.552923953090598</c:v>
                </c:pt>
                <c:pt idx="961">
                  <c:v>27.586593071563399</c:v>
                </c:pt>
                <c:pt idx="962">
                  <c:v>27.637096749272601</c:v>
                </c:pt>
                <c:pt idx="963">
                  <c:v>27.670765867745299</c:v>
                </c:pt>
                <c:pt idx="964">
                  <c:v>27.7044349862181</c:v>
                </c:pt>
                <c:pt idx="965">
                  <c:v>27.738104104690901</c:v>
                </c:pt>
                <c:pt idx="966">
                  <c:v>27.771773223163599</c:v>
                </c:pt>
                <c:pt idx="967">
                  <c:v>27.8054423416364</c:v>
                </c:pt>
                <c:pt idx="968">
                  <c:v>27.855946019345598</c:v>
                </c:pt>
                <c:pt idx="969">
                  <c:v>27.8896151378183</c:v>
                </c:pt>
                <c:pt idx="970">
                  <c:v>27.923284256291101</c:v>
                </c:pt>
                <c:pt idx="971">
                  <c:v>27.956953374763899</c:v>
                </c:pt>
                <c:pt idx="972">
                  <c:v>27.9906224932366</c:v>
                </c:pt>
                <c:pt idx="973">
                  <c:v>28.024291611709401</c:v>
                </c:pt>
                <c:pt idx="974">
                  <c:v>28.057960730182199</c:v>
                </c:pt>
                <c:pt idx="975">
                  <c:v>28.108464407891301</c:v>
                </c:pt>
                <c:pt idx="976">
                  <c:v>28.142133526364098</c:v>
                </c:pt>
                <c:pt idx="977">
                  <c:v>28.175802644836899</c:v>
                </c:pt>
                <c:pt idx="978">
                  <c:v>28.209471763309601</c:v>
                </c:pt>
                <c:pt idx="979">
                  <c:v>28.243140881782399</c:v>
                </c:pt>
                <c:pt idx="980">
                  <c:v>28.2768100002552</c:v>
                </c:pt>
                <c:pt idx="981">
                  <c:v>28.327313677964302</c:v>
                </c:pt>
                <c:pt idx="982">
                  <c:v>28.360982796437099</c:v>
                </c:pt>
                <c:pt idx="983">
                  <c:v>28.394651914909801</c:v>
                </c:pt>
                <c:pt idx="984">
                  <c:v>28.428321033382598</c:v>
                </c:pt>
                <c:pt idx="985">
                  <c:v>28.461990151855399</c:v>
                </c:pt>
                <c:pt idx="986">
                  <c:v>28.495659270328101</c:v>
                </c:pt>
                <c:pt idx="987">
                  <c:v>28.546162948037299</c:v>
                </c:pt>
                <c:pt idx="988">
                  <c:v>28.5798320665101</c:v>
                </c:pt>
                <c:pt idx="989">
                  <c:v>28.613501184982798</c:v>
                </c:pt>
                <c:pt idx="990">
                  <c:v>28.647170303455599</c:v>
                </c:pt>
                <c:pt idx="991">
                  <c:v>28.6808394219284</c:v>
                </c:pt>
              </c:numCache>
            </c:numRef>
          </c:xVal>
          <c:yVal>
            <c:numRef>
              <c:f>'[Thesis - GPC data.xlsx]1.78 - 4.41 dRI'!$B$3:$B$1044</c:f>
              <c:numCache>
                <c:formatCode>General</c:formatCode>
                <c:ptCount val="1042"/>
                <c:pt idx="0">
                  <c:v>4.0179828751994701E-4</c:v>
                </c:pt>
                <c:pt idx="1">
                  <c:v>1.96759306546149E-4</c:v>
                </c:pt>
                <c:pt idx="2" formatCode="0.00E+00">
                  <c:v>-6.0453567735282098E-5</c:v>
                </c:pt>
                <c:pt idx="3">
                  <c:v>2.36837773287642E-4</c:v>
                </c:pt>
                <c:pt idx="4">
                  <c:v>2.39750806693968E-4</c:v>
                </c:pt>
                <c:pt idx="5">
                  <c:v>2.4646704855020303E-4</c:v>
                </c:pt>
                <c:pt idx="6">
                  <c:v>3.3148051635588903E-4</c:v>
                </c:pt>
                <c:pt idx="7">
                  <c:v>5.24748996840156E-4</c:v>
                </c:pt>
                <c:pt idx="8">
                  <c:v>4.35893447956204E-4</c:v>
                </c:pt>
                <c:pt idx="9">
                  <c:v>1.9304200429629901E-4</c:v>
                </c:pt>
                <c:pt idx="10">
                  <c:v>2.8869810781086201E-4</c:v>
                </c:pt>
                <c:pt idx="11">
                  <c:v>3.1144074953234397E-4</c:v>
                </c:pt>
                <c:pt idx="12">
                  <c:v>5.7641480148071201E-4</c:v>
                </c:pt>
                <c:pt idx="13">
                  <c:v>8.0268136157429695E-4</c:v>
                </c:pt>
                <c:pt idx="14">
                  <c:v>6.5990501466279303E-4</c:v>
                </c:pt>
                <c:pt idx="15">
                  <c:v>6.2151323585046901E-4</c:v>
                </c:pt>
                <c:pt idx="16">
                  <c:v>6.3955991644829599E-4</c:v>
                </c:pt>
                <c:pt idx="17">
                  <c:v>1.0030931937618E-3</c:v>
                </c:pt>
                <c:pt idx="18">
                  <c:v>1.4633772546444E-3</c:v>
                </c:pt>
                <c:pt idx="19">
                  <c:v>1.5847393917644899E-3</c:v>
                </c:pt>
                <c:pt idx="20">
                  <c:v>1.76012697170558E-3</c:v>
                </c:pt>
                <c:pt idx="21">
                  <c:v>1.3775375063189001E-3</c:v>
                </c:pt>
                <c:pt idx="22">
                  <c:v>1.1104974393020099E-3</c:v>
                </c:pt>
                <c:pt idx="23">
                  <c:v>7.19473947621461E-4</c:v>
                </c:pt>
                <c:pt idx="24">
                  <c:v>5.9095676268574801E-4</c:v>
                </c:pt>
                <c:pt idx="25">
                  <c:v>5.3940958016681501E-4</c:v>
                </c:pt>
                <c:pt idx="26">
                  <c:v>4.2357387272854102E-4</c:v>
                </c:pt>
                <c:pt idx="27">
                  <c:v>4.5342316795955501E-4</c:v>
                </c:pt>
                <c:pt idx="28">
                  <c:v>3.4644307794895099E-4</c:v>
                </c:pt>
                <c:pt idx="29">
                  <c:v>1.7526963353382401E-4</c:v>
                </c:pt>
                <c:pt idx="30">
                  <c:v>1.30041225834159E-4</c:v>
                </c:pt>
                <c:pt idx="31">
                  <c:v>2.6353789835743602E-4</c:v>
                </c:pt>
                <c:pt idx="32">
                  <c:v>3.77989065421858E-4</c:v>
                </c:pt>
                <c:pt idx="33">
                  <c:v>3.7237863165074801E-4</c:v>
                </c:pt>
                <c:pt idx="34">
                  <c:v>3.0297990578231503E-4</c:v>
                </c:pt>
                <c:pt idx="35">
                  <c:v>3.4169320765991298E-4</c:v>
                </c:pt>
                <c:pt idx="36">
                  <c:v>4.0841561740751799E-4</c:v>
                </c:pt>
                <c:pt idx="37">
                  <c:v>3.5285275617252999E-4</c:v>
                </c:pt>
                <c:pt idx="38">
                  <c:v>5.8191689708045097E-4</c:v>
                </c:pt>
                <c:pt idx="39">
                  <c:v>6.5524292082140795E-4</c:v>
                </c:pt>
                <c:pt idx="40">
                  <c:v>6.6226686946394204E-4</c:v>
                </c:pt>
                <c:pt idx="41">
                  <c:v>7.0774026068540002E-4</c:v>
                </c:pt>
                <c:pt idx="42">
                  <c:v>5.1717975636951302E-4</c:v>
                </c:pt>
                <c:pt idx="43">
                  <c:v>4.13685136632022E-4</c:v>
                </c:pt>
                <c:pt idx="44">
                  <c:v>4.9553605825313201E-4</c:v>
                </c:pt>
                <c:pt idx="45">
                  <c:v>4.0162150388870101E-4</c:v>
                </c:pt>
                <c:pt idx="46">
                  <c:v>3.8983131720477697E-4</c:v>
                </c:pt>
                <c:pt idx="47">
                  <c:v>3.3645358286615601E-4</c:v>
                </c:pt>
                <c:pt idx="48">
                  <c:v>5.2262036502203604E-4</c:v>
                </c:pt>
                <c:pt idx="49">
                  <c:v>5.0599856666406204E-4</c:v>
                </c:pt>
                <c:pt idx="50">
                  <c:v>2.9234669381042298E-4</c:v>
                </c:pt>
                <c:pt idx="51">
                  <c:v>5.4010164121029696E-4</c:v>
                </c:pt>
                <c:pt idx="52">
                  <c:v>5.3741136078412199E-4</c:v>
                </c:pt>
                <c:pt idx="53">
                  <c:v>6.3962518628967097E-4</c:v>
                </c:pt>
                <c:pt idx="54">
                  <c:v>5.2606318649170197E-4</c:v>
                </c:pt>
                <c:pt idx="55">
                  <c:v>5.8107280342941704E-4</c:v>
                </c:pt>
                <c:pt idx="56">
                  <c:v>6.9231779231046097E-4</c:v>
                </c:pt>
                <c:pt idx="57">
                  <c:v>4.7980594474561201E-4</c:v>
                </c:pt>
                <c:pt idx="58">
                  <c:v>5.6782863846977004E-4</c:v>
                </c:pt>
                <c:pt idx="59">
                  <c:v>3.5621788851813302E-4</c:v>
                </c:pt>
                <c:pt idx="60">
                  <c:v>2.5248921754554701E-4</c:v>
                </c:pt>
                <c:pt idx="61">
                  <c:v>4.67346744840799E-4</c:v>
                </c:pt>
                <c:pt idx="62">
                  <c:v>3.9047538356599298E-4</c:v>
                </c:pt>
                <c:pt idx="63">
                  <c:v>4.3694434094461801E-4</c:v>
                </c:pt>
                <c:pt idx="64">
                  <c:v>2.6755902620069098E-4</c:v>
                </c:pt>
                <c:pt idx="65">
                  <c:v>2.2821393329379501E-4</c:v>
                </c:pt>
                <c:pt idx="66">
                  <c:v>2.5309456021069802E-4</c:v>
                </c:pt>
                <c:pt idx="67">
                  <c:v>2.0633461447942101E-4</c:v>
                </c:pt>
                <c:pt idx="68">
                  <c:v>5.0980643410509E-4</c:v>
                </c:pt>
                <c:pt idx="69">
                  <c:v>2.6414605767117501E-4</c:v>
                </c:pt>
                <c:pt idx="70">
                  <c:v>2.71685211068191E-4</c:v>
                </c:pt>
                <c:pt idx="71">
                  <c:v>2.5021401140262799E-4</c:v>
                </c:pt>
                <c:pt idx="72">
                  <c:v>4.01607520312872E-4</c:v>
                </c:pt>
                <c:pt idx="73">
                  <c:v>3.7514932693661002E-4</c:v>
                </c:pt>
                <c:pt idx="74">
                  <c:v>5.7565104761735997E-4</c:v>
                </c:pt>
                <c:pt idx="75">
                  <c:v>4.8592471234256101E-4</c:v>
                </c:pt>
                <c:pt idx="76">
                  <c:v>5.4147510326687403E-4</c:v>
                </c:pt>
                <c:pt idx="77">
                  <c:v>4.66018822528335E-4</c:v>
                </c:pt>
                <c:pt idx="78">
                  <c:v>3.5062046046578101E-4</c:v>
                </c:pt>
                <c:pt idx="79">
                  <c:v>4.4154432698827802E-4</c:v>
                </c:pt>
                <c:pt idx="80">
                  <c:v>4.2390869083563302E-4</c:v>
                </c:pt>
                <c:pt idx="81">
                  <c:v>6.2594302460079797E-4</c:v>
                </c:pt>
                <c:pt idx="82">
                  <c:v>6.0385256915397698E-4</c:v>
                </c:pt>
                <c:pt idx="83">
                  <c:v>6.2362837431334799E-4</c:v>
                </c:pt>
                <c:pt idx="84">
                  <c:v>6.2999793240417999E-4</c:v>
                </c:pt>
                <c:pt idx="85">
                  <c:v>5.9573460414477902E-4</c:v>
                </c:pt>
                <c:pt idx="86">
                  <c:v>7.9277457657110195E-4</c:v>
                </c:pt>
                <c:pt idx="87">
                  <c:v>5.96608139874746E-4</c:v>
                </c:pt>
                <c:pt idx="88">
                  <c:v>4.1913795771852502E-4</c:v>
                </c:pt>
                <c:pt idx="89">
                  <c:v>5.0435818442471703E-4</c:v>
                </c:pt>
                <c:pt idx="90">
                  <c:v>6.0312969345202095E-4</c:v>
                </c:pt>
                <c:pt idx="91">
                  <c:v>5.9607308644332496E-4</c:v>
                </c:pt>
                <c:pt idx="92">
                  <c:v>5.4761386166203097E-4</c:v>
                </c:pt>
                <c:pt idx="93">
                  <c:v>5.2208291580893899E-4</c:v>
                </c:pt>
                <c:pt idx="94">
                  <c:v>4.2577308865460802E-4</c:v>
                </c:pt>
                <c:pt idx="95">
                  <c:v>3.2379394515180199E-4</c:v>
                </c:pt>
                <c:pt idx="96">
                  <c:v>4.9826079404648605E-4</c:v>
                </c:pt>
                <c:pt idx="97">
                  <c:v>4.17915617409631E-4</c:v>
                </c:pt>
                <c:pt idx="98">
                  <c:v>4.3590282926119297E-4</c:v>
                </c:pt>
                <c:pt idx="99">
                  <c:v>3.77419855605037E-4</c:v>
                </c:pt>
                <c:pt idx="100">
                  <c:v>2.4888258209320401E-4</c:v>
                </c:pt>
                <c:pt idx="101">
                  <c:v>2.20810851377993E-4</c:v>
                </c:pt>
                <c:pt idx="102">
                  <c:v>4.2378474347912703E-4</c:v>
                </c:pt>
                <c:pt idx="103">
                  <c:v>4.0669290758492199E-4</c:v>
                </c:pt>
                <c:pt idx="104">
                  <c:v>3.8928760078865297E-4</c:v>
                </c:pt>
                <c:pt idx="105">
                  <c:v>3.44323044245102E-4</c:v>
                </c:pt>
                <c:pt idx="106">
                  <c:v>4.4370084666205399E-4</c:v>
                </c:pt>
                <c:pt idx="107">
                  <c:v>4.4009716941706899E-4</c:v>
                </c:pt>
                <c:pt idx="108">
                  <c:v>4.2008407375272201E-4</c:v>
                </c:pt>
                <c:pt idx="109">
                  <c:v>4.3431150395053299E-4</c:v>
                </c:pt>
                <c:pt idx="110">
                  <c:v>4.6512637431328897E-4</c:v>
                </c:pt>
                <c:pt idx="111">
                  <c:v>4.8315447497583402E-4</c:v>
                </c:pt>
                <c:pt idx="112">
                  <c:v>5.5178236903824398E-4</c:v>
                </c:pt>
                <c:pt idx="113">
                  <c:v>5.0058764141883204E-4</c:v>
                </c:pt>
                <c:pt idx="114">
                  <c:v>5.8652624742703901E-4</c:v>
                </c:pt>
                <c:pt idx="115">
                  <c:v>3.4697345547161798E-4</c:v>
                </c:pt>
                <c:pt idx="116">
                  <c:v>3.2926007496960301E-4</c:v>
                </c:pt>
                <c:pt idx="117">
                  <c:v>2.4446065211883701E-4</c:v>
                </c:pt>
                <c:pt idx="118" formatCode="0.00E+00">
                  <c:v>-5.5806125549735797E-6</c:v>
                </c:pt>
                <c:pt idx="119" formatCode="0.00E+00">
                  <c:v>2.6484818072571499E-5</c:v>
                </c:pt>
                <c:pt idx="120">
                  <c:v>1.4374504369865201E-4</c:v>
                </c:pt>
                <c:pt idx="121">
                  <c:v>1.08999458077863E-4</c:v>
                </c:pt>
                <c:pt idx="122" formatCode="0.00E+00">
                  <c:v>1.9030629419749801E-7</c:v>
                </c:pt>
                <c:pt idx="123">
                  <c:v>1.3056897796203499E-4</c:v>
                </c:pt>
                <c:pt idx="124">
                  <c:v>1.2132711059015999E-4</c:v>
                </c:pt>
                <c:pt idx="125" formatCode="0.00E+00">
                  <c:v>9.3575871532716205E-5</c:v>
                </c:pt>
                <c:pt idx="126">
                  <c:v>1.9735008204371999E-4</c:v>
                </c:pt>
                <c:pt idx="127">
                  <c:v>2.6157223032420302E-4</c:v>
                </c:pt>
                <c:pt idx="128" formatCode="0.00E+00">
                  <c:v>4.3777615901636398E-5</c:v>
                </c:pt>
                <c:pt idx="129">
                  <c:v>1.61579566999303E-4</c:v>
                </c:pt>
                <c:pt idx="130" formatCode="0.00E+00">
                  <c:v>-3.5562745268597201E-6</c:v>
                </c:pt>
                <c:pt idx="131">
                  <c:v>1.3122473803740901E-4</c:v>
                </c:pt>
                <c:pt idx="132">
                  <c:v>1.60140584993029E-4</c:v>
                </c:pt>
                <c:pt idx="133" formatCode="0.00E+00">
                  <c:v>9.8802991794114494E-5</c:v>
                </c:pt>
                <c:pt idx="134">
                  <c:v>2.9308488653042198E-4</c:v>
                </c:pt>
                <c:pt idx="135">
                  <c:v>1.7262375551389299E-4</c:v>
                </c:pt>
                <c:pt idx="136">
                  <c:v>1.606309835001E-4</c:v>
                </c:pt>
                <c:pt idx="137">
                  <c:v>2.9186223236226901E-4</c:v>
                </c:pt>
                <c:pt idx="138">
                  <c:v>2.28151882027478E-4</c:v>
                </c:pt>
                <c:pt idx="139">
                  <c:v>4.7005510191404099E-4</c:v>
                </c:pt>
                <c:pt idx="140">
                  <c:v>4.7165714943590202E-4</c:v>
                </c:pt>
                <c:pt idx="141">
                  <c:v>5.0622992287989498E-4</c:v>
                </c:pt>
                <c:pt idx="142">
                  <c:v>3.7952873352547101E-4</c:v>
                </c:pt>
                <c:pt idx="143">
                  <c:v>3.9092151270141498E-4</c:v>
                </c:pt>
                <c:pt idx="144">
                  <c:v>4.4303440250328897E-4</c:v>
                </c:pt>
                <c:pt idx="145">
                  <c:v>2.90351717948727E-4</c:v>
                </c:pt>
                <c:pt idx="146">
                  <c:v>1.6292126558482299E-4</c:v>
                </c:pt>
                <c:pt idx="147">
                  <c:v>3.0900413599320301E-4</c:v>
                </c:pt>
                <c:pt idx="148">
                  <c:v>3.1663850892991302E-4</c:v>
                </c:pt>
                <c:pt idx="149">
                  <c:v>4.2098426492785901E-4</c:v>
                </c:pt>
                <c:pt idx="150" formatCode="0.00E+00">
                  <c:v>7.2668618382505103E-5</c:v>
                </c:pt>
                <c:pt idx="151">
                  <c:v>1.5728824236047501E-4</c:v>
                </c:pt>
                <c:pt idx="152">
                  <c:v>1.23174984423369E-4</c:v>
                </c:pt>
                <c:pt idx="153">
                  <c:v>-1.6729871966845999E-4</c:v>
                </c:pt>
                <c:pt idx="154">
                  <c:v>-1.34289543241505E-4</c:v>
                </c:pt>
                <c:pt idx="155" formatCode="0.00E+00">
                  <c:v>-8.3441730148707896E-5</c:v>
                </c:pt>
                <c:pt idx="156" formatCode="0.00E+00">
                  <c:v>-8.50464615245998E-5</c:v>
                </c:pt>
                <c:pt idx="157">
                  <c:v>3.58063842913639E-4</c:v>
                </c:pt>
                <c:pt idx="158">
                  <c:v>4.2493501794997802E-4</c:v>
                </c:pt>
                <c:pt idx="159">
                  <c:v>3.3102252566274601E-4</c:v>
                </c:pt>
                <c:pt idx="160">
                  <c:v>3.1919742956495898E-4</c:v>
                </c:pt>
                <c:pt idx="161">
                  <c:v>1.5431436590143099E-4</c:v>
                </c:pt>
                <c:pt idx="162">
                  <c:v>1.10595240608509E-4</c:v>
                </c:pt>
                <c:pt idx="163" formatCode="0.00E+00">
                  <c:v>2.8699300336003199E-5</c:v>
                </c:pt>
                <c:pt idx="164" formatCode="0.00E+00">
                  <c:v>3.35130646436953E-5</c:v>
                </c:pt>
                <c:pt idx="165" formatCode="0.00E+00">
                  <c:v>-9.0559746407716103E-6</c:v>
                </c:pt>
                <c:pt idx="166" formatCode="0.00E+00">
                  <c:v>-2.0753748440487801E-5</c:v>
                </c:pt>
                <c:pt idx="167">
                  <c:v>2.7993511546530299E-4</c:v>
                </c:pt>
                <c:pt idx="168" formatCode="0.00E+00">
                  <c:v>7.5538891821817804E-5</c:v>
                </c:pt>
                <c:pt idx="169" formatCode="0.00E+00">
                  <c:v>5.7227696705280503E-5</c:v>
                </c:pt>
                <c:pt idx="170">
                  <c:v>1.6510009349549599E-4</c:v>
                </c:pt>
                <c:pt idx="171" formatCode="0.00E+00">
                  <c:v>4.9579999994423802E-5</c:v>
                </c:pt>
                <c:pt idx="172">
                  <c:v>1.8093221688605699E-4</c:v>
                </c:pt>
                <c:pt idx="173" formatCode="0.00E+00">
                  <c:v>8.1157146805758301E-5</c:v>
                </c:pt>
                <c:pt idx="174">
                  <c:v>1.6237551239652799E-4</c:v>
                </c:pt>
                <c:pt idx="175">
                  <c:v>1.12698184437229E-4</c:v>
                </c:pt>
                <c:pt idx="176" formatCode="0.00E+00">
                  <c:v>4.0830177561931799E-5</c:v>
                </c:pt>
                <c:pt idx="177" formatCode="0.00E+00">
                  <c:v>7.8224326143559007E-5</c:v>
                </c:pt>
                <c:pt idx="178" formatCode="0.00E+00">
                  <c:v>-3.3526754757113901E-5</c:v>
                </c:pt>
                <c:pt idx="179" formatCode="0.00E+00">
                  <c:v>6.0527694542450501E-5</c:v>
                </c:pt>
                <c:pt idx="180" formatCode="0.00E+00">
                  <c:v>-8.2726392974007702E-6</c:v>
                </c:pt>
                <c:pt idx="181">
                  <c:v>-1.7197473129617401E-4</c:v>
                </c:pt>
                <c:pt idx="182">
                  <c:v>-1.9495814881838501E-4</c:v>
                </c:pt>
                <c:pt idx="183" formatCode="0.00E+00">
                  <c:v>4.2573981779922097E-5</c:v>
                </c:pt>
                <c:pt idx="184">
                  <c:v>1.8510599118912001E-4</c:v>
                </c:pt>
                <c:pt idx="185">
                  <c:v>1.3826056884128399E-4</c:v>
                </c:pt>
                <c:pt idx="186">
                  <c:v>2.1202666893917199E-4</c:v>
                </c:pt>
                <c:pt idx="187">
                  <c:v>3.28274401258018E-4</c:v>
                </c:pt>
                <c:pt idx="188">
                  <c:v>2.3730655221868401E-4</c:v>
                </c:pt>
                <c:pt idx="189" formatCode="0.00E+00">
                  <c:v>9.3366452167197294E-5</c:v>
                </c:pt>
                <c:pt idx="190">
                  <c:v>2.2711428137823801E-4</c:v>
                </c:pt>
                <c:pt idx="191" formatCode="0.00E+00">
                  <c:v>6.5010979598369994E-5</c:v>
                </c:pt>
                <c:pt idx="192" formatCode="0.00E+00">
                  <c:v>-3.2539597376678297E-5</c:v>
                </c:pt>
                <c:pt idx="193" formatCode="0.00E+00">
                  <c:v>-8.6323513301116008E-6</c:v>
                </c:pt>
                <c:pt idx="194" formatCode="0.00E+00">
                  <c:v>-4.4244769299567502E-5</c:v>
                </c:pt>
                <c:pt idx="195">
                  <c:v>-1.0701692367402899E-4</c:v>
                </c:pt>
                <c:pt idx="196" formatCode="0.00E+00">
                  <c:v>6.2542280158742395E-5</c:v>
                </c:pt>
                <c:pt idx="197" formatCode="0.00E+00">
                  <c:v>8.6054878920092807E-5</c:v>
                </c:pt>
                <c:pt idx="198" formatCode="0.00E+00">
                  <c:v>1.29328557482939E-5</c:v>
                </c:pt>
                <c:pt idx="199">
                  <c:v>1.52446931904453E-4</c:v>
                </c:pt>
                <c:pt idx="200">
                  <c:v>2.5903552966406902E-4</c:v>
                </c:pt>
                <c:pt idx="201">
                  <c:v>2.45369536334356E-4</c:v>
                </c:pt>
                <c:pt idx="202">
                  <c:v>2.32651162464236E-4</c:v>
                </c:pt>
                <c:pt idx="203" formatCode="0.00E+00">
                  <c:v>2.79603836798025E-6</c:v>
                </c:pt>
                <c:pt idx="204">
                  <c:v>-1.16683120486465E-4</c:v>
                </c:pt>
                <c:pt idx="205">
                  <c:v>-1.05937060182745E-4</c:v>
                </c:pt>
                <c:pt idx="206">
                  <c:v>-1.16993759184845E-4</c:v>
                </c:pt>
                <c:pt idx="207" formatCode="0.00E+00">
                  <c:v>6.3131522467154002E-5</c:v>
                </c:pt>
                <c:pt idx="208" formatCode="0.00E+00">
                  <c:v>3.2585711605056301E-5</c:v>
                </c:pt>
                <c:pt idx="209" formatCode="0.00E+00">
                  <c:v>4.2971847398392402E-5</c:v>
                </c:pt>
                <c:pt idx="210">
                  <c:v>1.65496788524599E-4</c:v>
                </c:pt>
                <c:pt idx="211" formatCode="0.00E+00">
                  <c:v>-1.81955408302891E-6</c:v>
                </c:pt>
                <c:pt idx="212">
                  <c:v>2.4158285372486899E-4</c:v>
                </c:pt>
                <c:pt idx="213">
                  <c:v>1.9661607004611199E-4</c:v>
                </c:pt>
                <c:pt idx="214">
                  <c:v>1.73257274803131E-4</c:v>
                </c:pt>
                <c:pt idx="215">
                  <c:v>2.75478448156195E-4</c:v>
                </c:pt>
                <c:pt idx="216" formatCode="0.00E+00">
                  <c:v>7.4139687179473294E-5</c:v>
                </c:pt>
                <c:pt idx="217">
                  <c:v>1.20981994368681E-4</c:v>
                </c:pt>
                <c:pt idx="218">
                  <c:v>1.9461395603247801E-4</c:v>
                </c:pt>
                <c:pt idx="219" formatCode="0.00E+00">
                  <c:v>7.2025004601646107E-5</c:v>
                </c:pt>
                <c:pt idx="220" formatCode="0.00E+00">
                  <c:v>9.9708438185301006E-5</c:v>
                </c:pt>
                <c:pt idx="221">
                  <c:v>1.15500692130404E-4</c:v>
                </c:pt>
                <c:pt idx="222">
                  <c:v>3.7734359891655902E-4</c:v>
                </c:pt>
                <c:pt idx="223">
                  <c:v>2.9982343878361199E-4</c:v>
                </c:pt>
                <c:pt idx="224">
                  <c:v>4.2463737960819601E-4</c:v>
                </c:pt>
                <c:pt idx="225">
                  <c:v>4.9421897143551703E-4</c:v>
                </c:pt>
                <c:pt idx="226">
                  <c:v>3.3498480233844598E-4</c:v>
                </c:pt>
                <c:pt idx="227">
                  <c:v>2.9124540498352299E-4</c:v>
                </c:pt>
                <c:pt idx="228">
                  <c:v>2.7588429853434601E-4</c:v>
                </c:pt>
                <c:pt idx="229" formatCode="0.00E+00">
                  <c:v>-8.15344814973593E-5</c:v>
                </c:pt>
                <c:pt idx="230">
                  <c:v>1.64406120482337E-4</c:v>
                </c:pt>
                <c:pt idx="231" formatCode="0.00E+00">
                  <c:v>5.9930570164851202E-5</c:v>
                </c:pt>
                <c:pt idx="232">
                  <c:v>2.4321949169576801E-4</c:v>
                </c:pt>
                <c:pt idx="233">
                  <c:v>2.7877096590241801E-4</c:v>
                </c:pt>
                <c:pt idx="234">
                  <c:v>5.4001390084777604E-4</c:v>
                </c:pt>
                <c:pt idx="235">
                  <c:v>6.2248000351122496E-4</c:v>
                </c:pt>
                <c:pt idx="236">
                  <c:v>4.99500807776103E-4</c:v>
                </c:pt>
                <c:pt idx="237">
                  <c:v>3.3059557097010398E-4</c:v>
                </c:pt>
                <c:pt idx="238">
                  <c:v>4.37422589118115E-4</c:v>
                </c:pt>
                <c:pt idx="239">
                  <c:v>2.9668539357356299E-4</c:v>
                </c:pt>
                <c:pt idx="240">
                  <c:v>4.3680133476626902E-4</c:v>
                </c:pt>
                <c:pt idx="241">
                  <c:v>4.07996381654119E-4</c:v>
                </c:pt>
                <c:pt idx="242">
                  <c:v>3.3932954659289999E-4</c:v>
                </c:pt>
                <c:pt idx="243">
                  <c:v>6.8481494513126595E-4</c:v>
                </c:pt>
                <c:pt idx="244">
                  <c:v>6.3889514926106499E-4</c:v>
                </c:pt>
                <c:pt idx="245">
                  <c:v>6.4905305664706499E-4</c:v>
                </c:pt>
                <c:pt idx="246">
                  <c:v>6.1724320457716701E-4</c:v>
                </c:pt>
                <c:pt idx="247">
                  <c:v>5.8878830038366101E-4</c:v>
                </c:pt>
                <c:pt idx="248">
                  <c:v>6.9756498148479905E-4</c:v>
                </c:pt>
                <c:pt idx="249">
                  <c:v>5.6957152749255305E-4</c:v>
                </c:pt>
                <c:pt idx="250">
                  <c:v>4.5545519315300001E-4</c:v>
                </c:pt>
                <c:pt idx="251">
                  <c:v>4.4774457628353302E-4</c:v>
                </c:pt>
                <c:pt idx="252">
                  <c:v>4.3878213332735E-4</c:v>
                </c:pt>
                <c:pt idx="253">
                  <c:v>4.2220820983966201E-4</c:v>
                </c:pt>
                <c:pt idx="254">
                  <c:v>3.4781337561430999E-4</c:v>
                </c:pt>
                <c:pt idx="255">
                  <c:v>3.7738667494045602E-4</c:v>
                </c:pt>
                <c:pt idx="256">
                  <c:v>3.3076094146432901E-4</c:v>
                </c:pt>
                <c:pt idx="257" formatCode="0.00E+00">
                  <c:v>9.6797104943149604E-5</c:v>
                </c:pt>
                <c:pt idx="258">
                  <c:v>3.7931593794136799E-4</c:v>
                </c:pt>
                <c:pt idx="259">
                  <c:v>3.3029308656308E-4</c:v>
                </c:pt>
                <c:pt idx="260">
                  <c:v>3.1185493142942802E-4</c:v>
                </c:pt>
                <c:pt idx="261">
                  <c:v>3.5769258256313798E-4</c:v>
                </c:pt>
                <c:pt idx="262">
                  <c:v>3.3282814956657502E-4</c:v>
                </c:pt>
                <c:pt idx="263">
                  <c:v>5.1578702906001197E-4</c:v>
                </c:pt>
                <c:pt idx="264">
                  <c:v>3.8723236844645102E-4</c:v>
                </c:pt>
                <c:pt idx="265">
                  <c:v>1.41501118788006E-4</c:v>
                </c:pt>
                <c:pt idx="266" formatCode="0.00E+00">
                  <c:v>4.4781050426243398E-5</c:v>
                </c:pt>
                <c:pt idx="267">
                  <c:v>1.7205073437031199E-4</c:v>
                </c:pt>
                <c:pt idx="268">
                  <c:v>2.7868746544111898E-4</c:v>
                </c:pt>
                <c:pt idx="269">
                  <c:v>3.8272040481703598E-4</c:v>
                </c:pt>
                <c:pt idx="270">
                  <c:v>2.47608303506724E-4</c:v>
                </c:pt>
                <c:pt idx="271">
                  <c:v>3.0190114414963199E-4</c:v>
                </c:pt>
                <c:pt idx="272">
                  <c:v>5.0361629725540499E-4</c:v>
                </c:pt>
                <c:pt idx="273">
                  <c:v>4.9717115637376401E-4</c:v>
                </c:pt>
                <c:pt idx="274">
                  <c:v>3.40032675926199E-4</c:v>
                </c:pt>
                <c:pt idx="275">
                  <c:v>2.5568256130983701E-4</c:v>
                </c:pt>
                <c:pt idx="276">
                  <c:v>3.2371847826377398E-4</c:v>
                </c:pt>
                <c:pt idx="277">
                  <c:v>1.3034747889186101E-4</c:v>
                </c:pt>
                <c:pt idx="278">
                  <c:v>1.01974758441467E-4</c:v>
                </c:pt>
                <c:pt idx="279">
                  <c:v>3.1118042366282101E-4</c:v>
                </c:pt>
                <c:pt idx="280">
                  <c:v>1.804481665866E-4</c:v>
                </c:pt>
                <c:pt idx="281">
                  <c:v>3.4961364494989501E-4</c:v>
                </c:pt>
                <c:pt idx="282">
                  <c:v>2.02930975779089E-4</c:v>
                </c:pt>
                <c:pt idx="283">
                  <c:v>2.1745231539948101E-4</c:v>
                </c:pt>
                <c:pt idx="284">
                  <c:v>2.7551720871909802E-4</c:v>
                </c:pt>
                <c:pt idx="285">
                  <c:v>2.1512715043575201E-4</c:v>
                </c:pt>
                <c:pt idx="286">
                  <c:v>3.8376445847229299E-4</c:v>
                </c:pt>
                <c:pt idx="287">
                  <c:v>5.4328443357499405E-4</c:v>
                </c:pt>
                <c:pt idx="288">
                  <c:v>6.3982517795504502E-4</c:v>
                </c:pt>
                <c:pt idx="289">
                  <c:v>4.84979107728528E-4</c:v>
                </c:pt>
                <c:pt idx="290">
                  <c:v>3.5386715787653298E-4</c:v>
                </c:pt>
                <c:pt idx="291">
                  <c:v>4.4628154674694799E-4</c:v>
                </c:pt>
                <c:pt idx="292">
                  <c:v>3.6152608806449399E-4</c:v>
                </c:pt>
                <c:pt idx="293">
                  <c:v>3.1975934734591302E-4</c:v>
                </c:pt>
                <c:pt idx="294">
                  <c:v>4.9800770816506995E-4</c:v>
                </c:pt>
                <c:pt idx="295">
                  <c:v>4.3960730601953898E-4</c:v>
                </c:pt>
                <c:pt idx="296">
                  <c:v>4.7073428599348399E-4</c:v>
                </c:pt>
                <c:pt idx="297">
                  <c:v>5.04060936301198E-4</c:v>
                </c:pt>
                <c:pt idx="298">
                  <c:v>5.7743090331766002E-4</c:v>
                </c:pt>
                <c:pt idx="299">
                  <c:v>8.24239204885943E-4</c:v>
                </c:pt>
                <c:pt idx="300">
                  <c:v>5.5980766934727796E-4</c:v>
                </c:pt>
                <c:pt idx="301">
                  <c:v>7.1831341460059999E-4</c:v>
                </c:pt>
                <c:pt idx="302">
                  <c:v>4.59533898973019E-4</c:v>
                </c:pt>
                <c:pt idx="303">
                  <c:v>5.1351394446925904E-4</c:v>
                </c:pt>
                <c:pt idx="304">
                  <c:v>5.0351961258570798E-4</c:v>
                </c:pt>
                <c:pt idx="305">
                  <c:v>4.5353957697400198E-4</c:v>
                </c:pt>
                <c:pt idx="306">
                  <c:v>4.1886527032323898E-4</c:v>
                </c:pt>
                <c:pt idx="307">
                  <c:v>2.27979365212132E-4</c:v>
                </c:pt>
                <c:pt idx="308">
                  <c:v>2.16539467217657E-4</c:v>
                </c:pt>
                <c:pt idx="309" formatCode="0.00E+00">
                  <c:v>8.5137685648390096E-5</c:v>
                </c:pt>
                <c:pt idx="310" formatCode="0.00E+00">
                  <c:v>8.6429077167164703E-5</c:v>
                </c:pt>
                <c:pt idx="311">
                  <c:v>1.7364558239195299E-4</c:v>
                </c:pt>
                <c:pt idx="312">
                  <c:v>1.9436408025129201E-4</c:v>
                </c:pt>
                <c:pt idx="313" formatCode="0.00E+00">
                  <c:v>4.1434587319220598E-5</c:v>
                </c:pt>
                <c:pt idx="314">
                  <c:v>1.4048244660757499E-4</c:v>
                </c:pt>
                <c:pt idx="315" formatCode="0.00E+00">
                  <c:v>3.5400116614034597E-5</c:v>
                </c:pt>
                <c:pt idx="316">
                  <c:v>1.42215093287305E-4</c:v>
                </c:pt>
                <c:pt idx="317" formatCode="0.00E+00">
                  <c:v>-2.76983565006212E-5</c:v>
                </c:pt>
                <c:pt idx="318" formatCode="0.00E+00">
                  <c:v>-1.6263914799555599E-5</c:v>
                </c:pt>
                <c:pt idx="319">
                  <c:v>1.5884845908197001E-4</c:v>
                </c:pt>
                <c:pt idx="320" formatCode="0.00E+00">
                  <c:v>-4.1329793323943698E-5</c:v>
                </c:pt>
                <c:pt idx="321">
                  <c:v>1.93277948576272E-4</c:v>
                </c:pt>
                <c:pt idx="322" formatCode="0.00E+00">
                  <c:v>9.7900710776724296E-5</c:v>
                </c:pt>
                <c:pt idx="323" formatCode="0.00E+00">
                  <c:v>9.9856951220834305E-5</c:v>
                </c:pt>
                <c:pt idx="324">
                  <c:v>2.9028685720922299E-4</c:v>
                </c:pt>
                <c:pt idx="325">
                  <c:v>1.11138150622906E-4</c:v>
                </c:pt>
                <c:pt idx="326">
                  <c:v>3.3727528995369202E-4</c:v>
                </c:pt>
                <c:pt idx="327">
                  <c:v>3.52749627406573E-4</c:v>
                </c:pt>
                <c:pt idx="328">
                  <c:v>1.9629208653467001E-4</c:v>
                </c:pt>
                <c:pt idx="329">
                  <c:v>3.90812499801873E-4</c:v>
                </c:pt>
                <c:pt idx="330">
                  <c:v>3.3236521449691301E-4</c:v>
                </c:pt>
                <c:pt idx="331">
                  <c:v>3.2501070941259202E-4</c:v>
                </c:pt>
                <c:pt idx="332">
                  <c:v>4.0440673918138901E-4</c:v>
                </c:pt>
                <c:pt idx="333">
                  <c:v>5.2880477375497699E-4</c:v>
                </c:pt>
                <c:pt idx="334">
                  <c:v>5.5211663893162805E-4</c:v>
                </c:pt>
                <c:pt idx="335">
                  <c:v>6.2230241578040005E-4</c:v>
                </c:pt>
                <c:pt idx="336">
                  <c:v>6.9388133898825395E-4</c:v>
                </c:pt>
                <c:pt idx="337">
                  <c:v>7.8224290676384798E-4</c:v>
                </c:pt>
                <c:pt idx="338">
                  <c:v>7.1359983259953802E-4</c:v>
                </c:pt>
                <c:pt idx="339">
                  <c:v>9.5517488866528799E-4</c:v>
                </c:pt>
                <c:pt idx="340">
                  <c:v>1.08801532690667E-3</c:v>
                </c:pt>
                <c:pt idx="341">
                  <c:v>1.0533827395385301E-3</c:v>
                </c:pt>
                <c:pt idx="342">
                  <c:v>1.0236649030765301E-3</c:v>
                </c:pt>
                <c:pt idx="343">
                  <c:v>1.08526852403645E-3</c:v>
                </c:pt>
                <c:pt idx="344">
                  <c:v>1.4589118801726099E-3</c:v>
                </c:pt>
                <c:pt idx="345">
                  <c:v>1.2961730292792701E-3</c:v>
                </c:pt>
                <c:pt idx="346">
                  <c:v>1.23777288940653E-3</c:v>
                </c:pt>
                <c:pt idx="347">
                  <c:v>1.3700641623410901E-3</c:v>
                </c:pt>
                <c:pt idx="348">
                  <c:v>1.7750590288736099E-3</c:v>
                </c:pt>
                <c:pt idx="349">
                  <c:v>2.0151040163597098E-3</c:v>
                </c:pt>
                <c:pt idx="350">
                  <c:v>2.2952653078245201E-3</c:v>
                </c:pt>
                <c:pt idx="351">
                  <c:v>2.5848214856545901E-3</c:v>
                </c:pt>
                <c:pt idx="352">
                  <c:v>3.02854033747308E-3</c:v>
                </c:pt>
                <c:pt idx="353">
                  <c:v>3.6303152031268702E-3</c:v>
                </c:pt>
                <c:pt idx="354">
                  <c:v>5.0754671001250603E-3</c:v>
                </c:pt>
                <c:pt idx="355">
                  <c:v>6.0236651907009204E-3</c:v>
                </c:pt>
                <c:pt idx="356">
                  <c:v>7.33469039510327E-3</c:v>
                </c:pt>
                <c:pt idx="357">
                  <c:v>9.1501714136614804E-3</c:v>
                </c:pt>
                <c:pt idx="358">
                  <c:v>1.10763896631239E-2</c:v>
                </c:pt>
                <c:pt idx="359">
                  <c:v>1.23009544680974E-2</c:v>
                </c:pt>
                <c:pt idx="360">
                  <c:v>1.3719010027993601E-2</c:v>
                </c:pt>
                <c:pt idx="361">
                  <c:v>1.6822651694483701E-2</c:v>
                </c:pt>
                <c:pt idx="362">
                  <c:v>2.2525282059933802E-2</c:v>
                </c:pt>
                <c:pt idx="363">
                  <c:v>2.7447844207789101E-2</c:v>
                </c:pt>
                <c:pt idx="364">
                  <c:v>3.01830826637506E-2</c:v>
                </c:pt>
                <c:pt idx="365">
                  <c:v>3.31993021898081E-2</c:v>
                </c:pt>
                <c:pt idx="366">
                  <c:v>3.6529029204647297E-2</c:v>
                </c:pt>
                <c:pt idx="367">
                  <c:v>4.0127253802801501E-2</c:v>
                </c:pt>
                <c:pt idx="368">
                  <c:v>4.4081796272218303E-2</c:v>
                </c:pt>
                <c:pt idx="369">
                  <c:v>4.8222189822517601E-2</c:v>
                </c:pt>
                <c:pt idx="370">
                  <c:v>5.7077758554293499E-2</c:v>
                </c:pt>
                <c:pt idx="371">
                  <c:v>6.2121801603346898E-2</c:v>
                </c:pt>
                <c:pt idx="372">
                  <c:v>6.7443996639465806E-2</c:v>
                </c:pt>
                <c:pt idx="373">
                  <c:v>7.3094771501846206E-2</c:v>
                </c:pt>
                <c:pt idx="374">
                  <c:v>7.9105135182383796E-2</c:v>
                </c:pt>
                <c:pt idx="375">
                  <c:v>8.5498560126259102E-2</c:v>
                </c:pt>
                <c:pt idx="376">
                  <c:v>9.22456366704697E-2</c:v>
                </c:pt>
                <c:pt idx="377">
                  <c:v>9.9392368679650997E-2</c:v>
                </c:pt>
                <c:pt idx="378">
                  <c:v>0.106904881087536</c:v>
                </c:pt>
                <c:pt idx="379">
                  <c:v>0.11467734331279</c:v>
                </c:pt>
                <c:pt idx="380">
                  <c:v>0.122671925968977</c:v>
                </c:pt>
                <c:pt idx="381">
                  <c:v>0.13094687320522799</c:v>
                </c:pt>
                <c:pt idx="382">
                  <c:v>0.13955913570547801</c:v>
                </c:pt>
                <c:pt idx="383">
                  <c:v>0.14841384832608101</c:v>
                </c:pt>
                <c:pt idx="384">
                  <c:v>0.157520728371561</c:v>
                </c:pt>
                <c:pt idx="385">
                  <c:v>0.166988759293492</c:v>
                </c:pt>
                <c:pt idx="386">
                  <c:v>0.17682665495914199</c:v>
                </c:pt>
                <c:pt idx="387">
                  <c:v>0.186781691378307</c:v>
                </c:pt>
                <c:pt idx="388">
                  <c:v>0.19683598449029699</c:v>
                </c:pt>
                <c:pt idx="389">
                  <c:v>0.20688995473852401</c:v>
                </c:pt>
                <c:pt idx="390">
                  <c:v>0.21692109191172601</c:v>
                </c:pt>
                <c:pt idx="391">
                  <c:v>0.226993890572604</c:v>
                </c:pt>
                <c:pt idx="392">
                  <c:v>0.23711293087125301</c:v>
                </c:pt>
                <c:pt idx="393">
                  <c:v>0.24709949204030801</c:v>
                </c:pt>
                <c:pt idx="394">
                  <c:v>0.25697388213919098</c:v>
                </c:pt>
                <c:pt idx="395">
                  <c:v>0.26668969437770601</c:v>
                </c:pt>
                <c:pt idx="396">
                  <c:v>0.27615676657312999</c:v>
                </c:pt>
                <c:pt idx="397">
                  <c:v>0.28539736882697198</c:v>
                </c:pt>
                <c:pt idx="398">
                  <c:v>0.29432974080987601</c:v>
                </c:pt>
                <c:pt idx="399">
                  <c:v>0.30289062085113599</c:v>
                </c:pt>
                <c:pt idx="400">
                  <c:v>0.311030197625631</c:v>
                </c:pt>
                <c:pt idx="401">
                  <c:v>0.31867734567556599</c:v>
                </c:pt>
                <c:pt idx="402">
                  <c:v>0.32570189700112101</c:v>
                </c:pt>
                <c:pt idx="403">
                  <c:v>0.33234491069638</c:v>
                </c:pt>
                <c:pt idx="404">
                  <c:v>0.33853895141854201</c:v>
                </c:pt>
                <c:pt idx="405">
                  <c:v>0.34405201687968701</c:v>
                </c:pt>
                <c:pt idx="406">
                  <c:v>0.348840642980631</c:v>
                </c:pt>
                <c:pt idx="407">
                  <c:v>0.35297558880282598</c:v>
                </c:pt>
                <c:pt idx="408">
                  <c:v>0.35648175786328601</c:v>
                </c:pt>
                <c:pt idx="409">
                  <c:v>0.35942616522127002</c:v>
                </c:pt>
                <c:pt idx="410">
                  <c:v>0.36173567981942401</c:v>
                </c:pt>
                <c:pt idx="411">
                  <c:v>0.36330626918446701</c:v>
                </c:pt>
                <c:pt idx="412">
                  <c:v>0.36348226234166497</c:v>
                </c:pt>
                <c:pt idx="413">
                  <c:v>0.36045856769786699</c:v>
                </c:pt>
                <c:pt idx="414">
                  <c:v>0.35795069251907602</c:v>
                </c:pt>
                <c:pt idx="415">
                  <c:v>0.35483832317303099</c:v>
                </c:pt>
                <c:pt idx="416">
                  <c:v>0.347060457348493</c:v>
                </c:pt>
                <c:pt idx="417">
                  <c:v>0.34252235802486802</c:v>
                </c:pt>
                <c:pt idx="418">
                  <c:v>0.33753727965178498</c:v>
                </c:pt>
                <c:pt idx="419">
                  <c:v>0.33191813288691902</c:v>
                </c:pt>
                <c:pt idx="420">
                  <c:v>0.32580970878308102</c:v>
                </c:pt>
                <c:pt idx="421">
                  <c:v>0.31950642541694602</c:v>
                </c:pt>
                <c:pt idx="422">
                  <c:v>0.31299200134865501</c:v>
                </c:pt>
                <c:pt idx="423">
                  <c:v>0.30608388239541801</c:v>
                </c:pt>
                <c:pt idx="424">
                  <c:v>0.29890549013741802</c:v>
                </c:pt>
                <c:pt idx="425">
                  <c:v>0.29158800206276497</c:v>
                </c:pt>
                <c:pt idx="426">
                  <c:v>0.284065722229425</c:v>
                </c:pt>
                <c:pt idx="427">
                  <c:v>0.27646670218710501</c:v>
                </c:pt>
                <c:pt idx="428">
                  <c:v>0.26879030972651202</c:v>
                </c:pt>
                <c:pt idx="429">
                  <c:v>0.26102619589279702</c:v>
                </c:pt>
                <c:pt idx="430">
                  <c:v>0.25314627196673101</c:v>
                </c:pt>
                <c:pt idx="431">
                  <c:v>0.24526319027535801</c:v>
                </c:pt>
                <c:pt idx="432">
                  <c:v>0.23734538059582</c:v>
                </c:pt>
                <c:pt idx="433">
                  <c:v>0.22955940482269599</c:v>
                </c:pt>
                <c:pt idx="434">
                  <c:v>0.221936615395734</c:v>
                </c:pt>
                <c:pt idx="435">
                  <c:v>0.21431602797541499</c:v>
                </c:pt>
                <c:pt idx="436">
                  <c:v>0.206728687310413</c:v>
                </c:pt>
                <c:pt idx="437">
                  <c:v>0.199422926927214</c:v>
                </c:pt>
                <c:pt idx="438">
                  <c:v>0.192366736272893</c:v>
                </c:pt>
                <c:pt idx="439">
                  <c:v>0.18534660806629999</c:v>
                </c:pt>
                <c:pt idx="440">
                  <c:v>0.178466816505369</c:v>
                </c:pt>
                <c:pt idx="441">
                  <c:v>0.171753398481238</c:v>
                </c:pt>
                <c:pt idx="442">
                  <c:v>0.16530090807234299</c:v>
                </c:pt>
                <c:pt idx="443">
                  <c:v>0.15912869300277099</c:v>
                </c:pt>
                <c:pt idx="444">
                  <c:v>0.15314972408128699</c:v>
                </c:pt>
                <c:pt idx="445">
                  <c:v>0.14734674752885199</c:v>
                </c:pt>
                <c:pt idx="446">
                  <c:v>0.141735626074288</c:v>
                </c:pt>
                <c:pt idx="447">
                  <c:v>0.136230387537672</c:v>
                </c:pt>
                <c:pt idx="448">
                  <c:v>0.130981374280987</c:v>
                </c:pt>
                <c:pt idx="449">
                  <c:v>0.126042136914543</c:v>
                </c:pt>
                <c:pt idx="450">
                  <c:v>0.121378816656634</c:v>
                </c:pt>
                <c:pt idx="451">
                  <c:v>0.116833568892001</c:v>
                </c:pt>
                <c:pt idx="452">
                  <c:v>0.107959201839451</c:v>
                </c:pt>
                <c:pt idx="453">
                  <c:v>0.103639940770491</c:v>
                </c:pt>
                <c:pt idx="454">
                  <c:v>9.96973886497204E-2</c:v>
                </c:pt>
                <c:pt idx="455">
                  <c:v>9.5958275153941397E-2</c:v>
                </c:pt>
                <c:pt idx="456">
                  <c:v>9.2180418226471897E-2</c:v>
                </c:pt>
                <c:pt idx="457">
                  <c:v>8.8497623884275498E-2</c:v>
                </c:pt>
                <c:pt idx="458">
                  <c:v>8.5105788636390095E-2</c:v>
                </c:pt>
                <c:pt idx="459">
                  <c:v>8.1868116326230506E-2</c:v>
                </c:pt>
                <c:pt idx="460">
                  <c:v>7.8758869596703598E-2</c:v>
                </c:pt>
                <c:pt idx="461">
                  <c:v>7.2555440402314098E-2</c:v>
                </c:pt>
                <c:pt idx="462">
                  <c:v>6.9566835347105602E-2</c:v>
                </c:pt>
                <c:pt idx="463">
                  <c:v>6.4093223455154905E-2</c:v>
                </c:pt>
                <c:pt idx="464">
                  <c:v>6.1537164187473598E-2</c:v>
                </c:pt>
                <c:pt idx="465">
                  <c:v>5.9129536656175499E-2</c:v>
                </c:pt>
                <c:pt idx="466">
                  <c:v>5.6801757973200598E-2</c:v>
                </c:pt>
                <c:pt idx="467">
                  <c:v>5.4515285418663698E-2</c:v>
                </c:pt>
                <c:pt idx="468">
                  <c:v>5.2212032820678003E-2</c:v>
                </c:pt>
                <c:pt idx="469">
                  <c:v>5.00705116985364E-2</c:v>
                </c:pt>
                <c:pt idx="470">
                  <c:v>4.8040230574216303E-2</c:v>
                </c:pt>
                <c:pt idx="471">
                  <c:v>4.6146510891566198E-2</c:v>
                </c:pt>
                <c:pt idx="472">
                  <c:v>4.2458411347581299E-2</c:v>
                </c:pt>
                <c:pt idx="473">
                  <c:v>4.0858806181792703E-2</c:v>
                </c:pt>
                <c:pt idx="474">
                  <c:v>3.7603826969762798E-2</c:v>
                </c:pt>
                <c:pt idx="475">
                  <c:v>3.4421583119964697E-2</c:v>
                </c:pt>
                <c:pt idx="476">
                  <c:v>3.2945173317843301E-2</c:v>
                </c:pt>
                <c:pt idx="477">
                  <c:v>3.1670105233499099E-2</c:v>
                </c:pt>
                <c:pt idx="478">
                  <c:v>2.9236955008460699E-2</c:v>
                </c:pt>
                <c:pt idx="479">
                  <c:v>2.7051786734267499E-2</c:v>
                </c:pt>
                <c:pt idx="480">
                  <c:v>2.5104101521973499E-2</c:v>
                </c:pt>
                <c:pt idx="481">
                  <c:v>2.2101844930190899E-2</c:v>
                </c:pt>
                <c:pt idx="482">
                  <c:v>2.0371552699383101E-2</c:v>
                </c:pt>
                <c:pt idx="483">
                  <c:v>1.87359038162884E-2</c:v>
                </c:pt>
                <c:pt idx="484">
                  <c:v>1.7414074983711E-2</c:v>
                </c:pt>
                <c:pt idx="485">
                  <c:v>1.6149167986187599E-2</c:v>
                </c:pt>
                <c:pt idx="486">
                  <c:v>1.54938585824965E-2</c:v>
                </c:pt>
                <c:pt idx="487">
                  <c:v>1.4926557410954701E-2</c:v>
                </c:pt>
                <c:pt idx="488">
                  <c:v>1.3253767639587201E-2</c:v>
                </c:pt>
                <c:pt idx="489">
                  <c:v>1.20728905749636E-2</c:v>
                </c:pt>
                <c:pt idx="490">
                  <c:v>1.1368047856970299E-2</c:v>
                </c:pt>
                <c:pt idx="491">
                  <c:v>1.0483276856011201E-2</c:v>
                </c:pt>
                <c:pt idx="492">
                  <c:v>9.6670315423439002E-3</c:v>
                </c:pt>
                <c:pt idx="493">
                  <c:v>9.2596685605489705E-3</c:v>
                </c:pt>
                <c:pt idx="494">
                  <c:v>8.4293915694091393E-3</c:v>
                </c:pt>
                <c:pt idx="495">
                  <c:v>7.7893919906489697E-3</c:v>
                </c:pt>
                <c:pt idx="496">
                  <c:v>7.3037074188539103E-3</c:v>
                </c:pt>
                <c:pt idx="497">
                  <c:v>6.8645199598998197E-3</c:v>
                </c:pt>
                <c:pt idx="498">
                  <c:v>6.7588425141452101E-3</c:v>
                </c:pt>
                <c:pt idx="499">
                  <c:v>6.6027975969674699E-3</c:v>
                </c:pt>
                <c:pt idx="500">
                  <c:v>6.2788987851623698E-3</c:v>
                </c:pt>
                <c:pt idx="501">
                  <c:v>5.8502681418846503E-3</c:v>
                </c:pt>
                <c:pt idx="502">
                  <c:v>5.4205221945135299E-3</c:v>
                </c:pt>
                <c:pt idx="503">
                  <c:v>4.8654621875485003E-3</c:v>
                </c:pt>
                <c:pt idx="504">
                  <c:v>4.6143869147122103E-3</c:v>
                </c:pt>
                <c:pt idx="505">
                  <c:v>4.4156744759429401E-3</c:v>
                </c:pt>
                <c:pt idx="506">
                  <c:v>4.3431888016515598E-3</c:v>
                </c:pt>
                <c:pt idx="507">
                  <c:v>4.5005220001257196E-3</c:v>
                </c:pt>
                <c:pt idx="508">
                  <c:v>4.0577518269651197E-3</c:v>
                </c:pt>
                <c:pt idx="509">
                  <c:v>4.0396426171296204E-3</c:v>
                </c:pt>
                <c:pt idx="510">
                  <c:v>3.7610194770592098E-3</c:v>
                </c:pt>
                <c:pt idx="511">
                  <c:v>3.3736951182149599E-3</c:v>
                </c:pt>
                <c:pt idx="512">
                  <c:v>3.0705002275710699E-3</c:v>
                </c:pt>
                <c:pt idx="513">
                  <c:v>2.90838509175437E-3</c:v>
                </c:pt>
                <c:pt idx="514">
                  <c:v>2.7214219243385501E-3</c:v>
                </c:pt>
                <c:pt idx="515">
                  <c:v>2.3808416693584899E-3</c:v>
                </c:pt>
                <c:pt idx="516">
                  <c:v>2.5404469786622702E-3</c:v>
                </c:pt>
                <c:pt idx="517">
                  <c:v>2.59777032732845E-3</c:v>
                </c:pt>
                <c:pt idx="518">
                  <c:v>2.51470389288362E-3</c:v>
                </c:pt>
                <c:pt idx="519">
                  <c:v>2.6212542632086701E-3</c:v>
                </c:pt>
                <c:pt idx="520">
                  <c:v>2.4754395205315101E-3</c:v>
                </c:pt>
                <c:pt idx="521">
                  <c:v>2.5102413303290799E-3</c:v>
                </c:pt>
                <c:pt idx="522">
                  <c:v>2.4426402061492099E-3</c:v>
                </c:pt>
                <c:pt idx="523">
                  <c:v>2.2653338317633999E-3</c:v>
                </c:pt>
                <c:pt idx="524">
                  <c:v>2.1933707780920899E-3</c:v>
                </c:pt>
                <c:pt idx="525">
                  <c:v>2.38741481571479E-3</c:v>
                </c:pt>
                <c:pt idx="526">
                  <c:v>2.51158153175962E-3</c:v>
                </c:pt>
                <c:pt idx="527">
                  <c:v>2.51389023107459E-3</c:v>
                </c:pt>
                <c:pt idx="528">
                  <c:v>2.5494121636433099E-3</c:v>
                </c:pt>
                <c:pt idx="529">
                  <c:v>2.8181159534567202E-3</c:v>
                </c:pt>
                <c:pt idx="530">
                  <c:v>2.5937865645310602E-3</c:v>
                </c:pt>
                <c:pt idx="531">
                  <c:v>2.9481618198483302E-3</c:v>
                </c:pt>
                <c:pt idx="532">
                  <c:v>3.1808991114885502E-3</c:v>
                </c:pt>
                <c:pt idx="533">
                  <c:v>3.2182790732072702E-3</c:v>
                </c:pt>
                <c:pt idx="534">
                  <c:v>3.6816064666830399E-3</c:v>
                </c:pt>
                <c:pt idx="535">
                  <c:v>4.1060301042155902E-3</c:v>
                </c:pt>
                <c:pt idx="536">
                  <c:v>4.5578321047508204E-3</c:v>
                </c:pt>
                <c:pt idx="537">
                  <c:v>5.0220989774922399E-3</c:v>
                </c:pt>
                <c:pt idx="538">
                  <c:v>5.4788839273220303E-3</c:v>
                </c:pt>
                <c:pt idx="539">
                  <c:v>5.9613938530534202E-3</c:v>
                </c:pt>
                <c:pt idx="540">
                  <c:v>6.5372100580615503E-3</c:v>
                </c:pt>
                <c:pt idx="541">
                  <c:v>6.87381263491855E-3</c:v>
                </c:pt>
                <c:pt idx="542">
                  <c:v>7.7255053467985297E-3</c:v>
                </c:pt>
                <c:pt idx="543">
                  <c:v>8.2267395356059193E-3</c:v>
                </c:pt>
                <c:pt idx="544">
                  <c:v>8.7014042758978994E-3</c:v>
                </c:pt>
                <c:pt idx="545">
                  <c:v>9.4260718986265805E-3</c:v>
                </c:pt>
                <c:pt idx="546">
                  <c:v>1.0284581030110301E-2</c:v>
                </c:pt>
                <c:pt idx="547">
                  <c:v>1.09909561763115E-2</c:v>
                </c:pt>
                <c:pt idx="548">
                  <c:v>1.1797261036734501E-2</c:v>
                </c:pt>
                <c:pt idx="549">
                  <c:v>1.27087167335409E-2</c:v>
                </c:pt>
                <c:pt idx="550">
                  <c:v>1.34307741457393E-2</c:v>
                </c:pt>
                <c:pt idx="551">
                  <c:v>1.40801453042737E-2</c:v>
                </c:pt>
                <c:pt idx="552">
                  <c:v>1.47267225550472E-2</c:v>
                </c:pt>
                <c:pt idx="553">
                  <c:v>1.52799852998712E-2</c:v>
                </c:pt>
                <c:pt idx="554">
                  <c:v>1.5618379844174701E-2</c:v>
                </c:pt>
                <c:pt idx="555">
                  <c:v>1.6105563159648902E-2</c:v>
                </c:pt>
                <c:pt idx="556">
                  <c:v>1.64775323183158E-2</c:v>
                </c:pt>
                <c:pt idx="557">
                  <c:v>1.6979977220472901E-2</c:v>
                </c:pt>
                <c:pt idx="558">
                  <c:v>1.7295230322486099E-2</c:v>
                </c:pt>
                <c:pt idx="559">
                  <c:v>1.7618105665111999E-2</c:v>
                </c:pt>
                <c:pt idx="560">
                  <c:v>1.7597270803013699E-2</c:v>
                </c:pt>
                <c:pt idx="561">
                  <c:v>1.7753363516045201E-2</c:v>
                </c:pt>
                <c:pt idx="562">
                  <c:v>1.7703277434813602E-2</c:v>
                </c:pt>
                <c:pt idx="563">
                  <c:v>1.7604123964009601E-2</c:v>
                </c:pt>
                <c:pt idx="564">
                  <c:v>1.7515921302471E-2</c:v>
                </c:pt>
                <c:pt idx="565">
                  <c:v>1.73450444510546E-2</c:v>
                </c:pt>
                <c:pt idx="566">
                  <c:v>1.7266246169287802E-2</c:v>
                </c:pt>
                <c:pt idx="567">
                  <c:v>1.7129569533441601E-2</c:v>
                </c:pt>
                <c:pt idx="568">
                  <c:v>1.69142081460791E-2</c:v>
                </c:pt>
                <c:pt idx="569">
                  <c:v>1.6529974903162499E-2</c:v>
                </c:pt>
                <c:pt idx="570">
                  <c:v>1.6373492283392799E-2</c:v>
                </c:pt>
                <c:pt idx="571">
                  <c:v>1.62367988602635E-2</c:v>
                </c:pt>
                <c:pt idx="572">
                  <c:v>1.62657624156906E-2</c:v>
                </c:pt>
                <c:pt idx="573">
                  <c:v>1.6363578829238799E-2</c:v>
                </c:pt>
                <c:pt idx="574">
                  <c:v>1.6733906721601299E-2</c:v>
                </c:pt>
                <c:pt idx="575">
                  <c:v>1.74452342703161E-2</c:v>
                </c:pt>
                <c:pt idx="576">
                  <c:v>1.8232499863034501E-2</c:v>
                </c:pt>
                <c:pt idx="577">
                  <c:v>1.9180003042301299E-2</c:v>
                </c:pt>
                <c:pt idx="578">
                  <c:v>1.9790493959619401E-2</c:v>
                </c:pt>
                <c:pt idx="579">
                  <c:v>2.0377916713147301E-2</c:v>
                </c:pt>
                <c:pt idx="580">
                  <c:v>2.0647734898360401E-2</c:v>
                </c:pt>
                <c:pt idx="581">
                  <c:v>2.0597843814924899E-2</c:v>
                </c:pt>
                <c:pt idx="582">
                  <c:v>2.0459825957777799E-2</c:v>
                </c:pt>
                <c:pt idx="583">
                  <c:v>1.9950938577940301E-2</c:v>
                </c:pt>
                <c:pt idx="584">
                  <c:v>1.9254142060776198E-2</c:v>
                </c:pt>
                <c:pt idx="585">
                  <c:v>1.8347877575530299E-2</c:v>
                </c:pt>
                <c:pt idx="586">
                  <c:v>1.7370107721218001E-2</c:v>
                </c:pt>
                <c:pt idx="587">
                  <c:v>1.63475508043847E-2</c:v>
                </c:pt>
                <c:pt idx="588">
                  <c:v>1.5898537150479199E-2</c:v>
                </c:pt>
                <c:pt idx="589">
                  <c:v>1.5102803353590301E-2</c:v>
                </c:pt>
                <c:pt idx="590">
                  <c:v>1.52117189539973E-2</c:v>
                </c:pt>
                <c:pt idx="591">
                  <c:v>1.57059329235728E-2</c:v>
                </c:pt>
                <c:pt idx="592">
                  <c:v>1.6190235722937402E-2</c:v>
                </c:pt>
                <c:pt idx="593">
                  <c:v>1.69410149727371E-2</c:v>
                </c:pt>
                <c:pt idx="594">
                  <c:v>1.90633844391749E-2</c:v>
                </c:pt>
                <c:pt idx="595">
                  <c:v>2.2296377501679499E-2</c:v>
                </c:pt>
                <c:pt idx="596">
                  <c:v>2.6989054672664999E-2</c:v>
                </c:pt>
                <c:pt idx="597">
                  <c:v>3.0012682150447698E-2</c:v>
                </c:pt>
                <c:pt idx="598">
                  <c:v>3.6921053615002197E-2</c:v>
                </c:pt>
                <c:pt idx="599">
                  <c:v>4.0895923877994102E-2</c:v>
                </c:pt>
                <c:pt idx="600">
                  <c:v>4.5118301580963499E-2</c:v>
                </c:pt>
                <c:pt idx="601">
                  <c:v>4.9692068072809299E-2</c:v>
                </c:pt>
                <c:pt idx="602">
                  <c:v>5.4542853367007503E-2</c:v>
                </c:pt>
                <c:pt idx="603">
                  <c:v>5.9417057008100703E-2</c:v>
                </c:pt>
                <c:pt idx="604">
                  <c:v>6.4222977039116405E-2</c:v>
                </c:pt>
                <c:pt idx="605">
                  <c:v>6.8860474982217701E-2</c:v>
                </c:pt>
                <c:pt idx="606">
                  <c:v>7.33623340070991E-2</c:v>
                </c:pt>
                <c:pt idx="607">
                  <c:v>7.7544368066781499E-2</c:v>
                </c:pt>
                <c:pt idx="608">
                  <c:v>8.1236504876219806E-2</c:v>
                </c:pt>
                <c:pt idx="609">
                  <c:v>8.4353250467969099E-2</c:v>
                </c:pt>
                <c:pt idx="610">
                  <c:v>8.6899913520130906E-2</c:v>
                </c:pt>
                <c:pt idx="611">
                  <c:v>8.8830143580839793E-2</c:v>
                </c:pt>
                <c:pt idx="612">
                  <c:v>9.0123233425534993E-2</c:v>
                </c:pt>
                <c:pt idx="613">
                  <c:v>9.0687741438952696E-2</c:v>
                </c:pt>
                <c:pt idx="614">
                  <c:v>8.9559265424138598E-2</c:v>
                </c:pt>
                <c:pt idx="615">
                  <c:v>8.8154775102270003E-2</c:v>
                </c:pt>
                <c:pt idx="616">
                  <c:v>8.6331115802932595E-2</c:v>
                </c:pt>
                <c:pt idx="617">
                  <c:v>8.3998105130001402E-2</c:v>
                </c:pt>
                <c:pt idx="618">
                  <c:v>8.1114417676889497E-2</c:v>
                </c:pt>
                <c:pt idx="619">
                  <c:v>7.7828216998169095E-2</c:v>
                </c:pt>
                <c:pt idx="620">
                  <c:v>7.4415152053511194E-2</c:v>
                </c:pt>
                <c:pt idx="621">
                  <c:v>7.0856139178572405E-2</c:v>
                </c:pt>
                <c:pt idx="622">
                  <c:v>6.3543962153541494E-2</c:v>
                </c:pt>
                <c:pt idx="623">
                  <c:v>5.9909468875522599E-2</c:v>
                </c:pt>
                <c:pt idx="624">
                  <c:v>5.6241488208365303E-2</c:v>
                </c:pt>
                <c:pt idx="625">
                  <c:v>5.2595792664311303E-2</c:v>
                </c:pt>
                <c:pt idx="626">
                  <c:v>4.9053839055222898E-2</c:v>
                </c:pt>
                <c:pt idx="627">
                  <c:v>4.57167140774234E-2</c:v>
                </c:pt>
                <c:pt idx="628">
                  <c:v>4.2556563484345701E-2</c:v>
                </c:pt>
                <c:pt idx="629">
                  <c:v>3.6788258499395002E-2</c:v>
                </c:pt>
                <c:pt idx="630">
                  <c:v>3.4083358831463198E-2</c:v>
                </c:pt>
                <c:pt idx="631">
                  <c:v>3.1595840615039103E-2</c:v>
                </c:pt>
                <c:pt idx="632">
                  <c:v>2.93153569098203E-2</c:v>
                </c:pt>
                <c:pt idx="633">
                  <c:v>2.51856713511113E-2</c:v>
                </c:pt>
                <c:pt idx="634">
                  <c:v>2.14359635695935E-2</c:v>
                </c:pt>
                <c:pt idx="635">
                  <c:v>1.9810468674533298E-2</c:v>
                </c:pt>
                <c:pt idx="636">
                  <c:v>1.8397962188972099E-2</c:v>
                </c:pt>
                <c:pt idx="637">
                  <c:v>1.61096550661892E-2</c:v>
                </c:pt>
                <c:pt idx="638">
                  <c:v>1.5084524214668601E-2</c:v>
                </c:pt>
                <c:pt idx="639">
                  <c:v>1.41438803734591E-2</c:v>
                </c:pt>
                <c:pt idx="640">
                  <c:v>1.22729464934385E-2</c:v>
                </c:pt>
                <c:pt idx="641">
                  <c:v>1.13821280715082E-2</c:v>
                </c:pt>
                <c:pt idx="642">
                  <c:v>9.9766518304453492E-3</c:v>
                </c:pt>
                <c:pt idx="643">
                  <c:v>8.8608320894804603E-3</c:v>
                </c:pt>
                <c:pt idx="644">
                  <c:v>7.6508201977077504E-3</c:v>
                </c:pt>
                <c:pt idx="645">
                  <c:v>6.9028365935444704E-3</c:v>
                </c:pt>
                <c:pt idx="646">
                  <c:v>6.6332667813455704E-3</c:v>
                </c:pt>
                <c:pt idx="647">
                  <c:v>6.2025256240640604E-3</c:v>
                </c:pt>
                <c:pt idx="648">
                  <c:v>5.4332227848391699E-3</c:v>
                </c:pt>
                <c:pt idx="649">
                  <c:v>4.8417039668386102E-3</c:v>
                </c:pt>
                <c:pt idx="650">
                  <c:v>3.7230470122878502E-3</c:v>
                </c:pt>
                <c:pt idx="651">
                  <c:v>3.22452768449541E-3</c:v>
                </c:pt>
                <c:pt idx="652">
                  <c:v>2.7038343179959E-3</c:v>
                </c:pt>
                <c:pt idx="653">
                  <c:v>2.2580286970225001E-3</c:v>
                </c:pt>
                <c:pt idx="654">
                  <c:v>1.9901985634737402E-3</c:v>
                </c:pt>
                <c:pt idx="655">
                  <c:v>1.7350572476923099E-3</c:v>
                </c:pt>
                <c:pt idx="656">
                  <c:v>9.8092941369127E-4</c:v>
                </c:pt>
                <c:pt idx="657">
                  <c:v>5.4943161921652199E-4</c:v>
                </c:pt>
                <c:pt idx="658" formatCode="0.00E+00">
                  <c:v>8.3339452757526108E-6</c:v>
                </c:pt>
                <c:pt idx="659">
                  <c:v>-5.2329790990916195E-4</c:v>
                </c:pt>
                <c:pt idx="660">
                  <c:v>-9.7020800895160104E-4</c:v>
                </c:pt>
                <c:pt idx="661">
                  <c:v>-1.3850728541462899E-3</c:v>
                </c:pt>
                <c:pt idx="662">
                  <c:v>-1.6261789445730301E-3</c:v>
                </c:pt>
                <c:pt idx="663">
                  <c:v>-1.64322724703099E-3</c:v>
                </c:pt>
                <c:pt idx="664">
                  <c:v>-1.48523635509401E-3</c:v>
                </c:pt>
                <c:pt idx="665">
                  <c:v>-1.1689351478556399E-3</c:v>
                </c:pt>
                <c:pt idx="666">
                  <c:v>-3.2164898638302101E-4</c:v>
                </c:pt>
                <c:pt idx="667">
                  <c:v>8.6393494734885996E-4</c:v>
                </c:pt>
                <c:pt idx="668">
                  <c:v>2.86756952699059E-3</c:v>
                </c:pt>
                <c:pt idx="669">
                  <c:v>4.6366593044600401E-3</c:v>
                </c:pt>
                <c:pt idx="670">
                  <c:v>6.3161295420306298E-3</c:v>
                </c:pt>
                <c:pt idx="671">
                  <c:v>7.0997048255700603E-3</c:v>
                </c:pt>
                <c:pt idx="672">
                  <c:v>7.9468715263981294E-3</c:v>
                </c:pt>
                <c:pt idx="673">
                  <c:v>9.6564831263274108E-3</c:v>
                </c:pt>
                <c:pt idx="674">
                  <c:v>1.0721883829716901E-2</c:v>
                </c:pt>
                <c:pt idx="675">
                  <c:v>1.1764004844499701E-2</c:v>
                </c:pt>
                <c:pt idx="676">
                  <c:v>1.1987556236245801E-2</c:v>
                </c:pt>
                <c:pt idx="677">
                  <c:v>1.1714264354404501E-2</c:v>
                </c:pt>
                <c:pt idx="678">
                  <c:v>1.13077466291977E-2</c:v>
                </c:pt>
                <c:pt idx="679">
                  <c:v>1.04173460906507E-2</c:v>
                </c:pt>
                <c:pt idx="680">
                  <c:v>9.4213569813101292E-3</c:v>
                </c:pt>
                <c:pt idx="681">
                  <c:v>8.3509582132661707E-3</c:v>
                </c:pt>
                <c:pt idx="682">
                  <c:v>6.7693753729632499E-3</c:v>
                </c:pt>
                <c:pt idx="683">
                  <c:v>5.8317272964483998E-3</c:v>
                </c:pt>
                <c:pt idx="684">
                  <c:v>4.8186897408057303E-3</c:v>
                </c:pt>
                <c:pt idx="685">
                  <c:v>3.9673295469475397E-3</c:v>
                </c:pt>
                <c:pt idx="686">
                  <c:v>3.3372944160091301E-3</c:v>
                </c:pt>
                <c:pt idx="687">
                  <c:v>2.68440475316278E-3</c:v>
                </c:pt>
                <c:pt idx="688">
                  <c:v>2.26482887294899E-3</c:v>
                </c:pt>
                <c:pt idx="689">
                  <c:v>1.9784803737187598E-3</c:v>
                </c:pt>
                <c:pt idx="690">
                  <c:v>1.57244000370924E-3</c:v>
                </c:pt>
                <c:pt idx="691">
                  <c:v>1.3893332625213E-3</c:v>
                </c:pt>
                <c:pt idx="692">
                  <c:v>1.05271020818953E-3</c:v>
                </c:pt>
                <c:pt idx="693">
                  <c:v>6.6134608353521395E-4</c:v>
                </c:pt>
                <c:pt idx="694">
                  <c:v>1.8373737441563099E-4</c:v>
                </c:pt>
                <c:pt idx="695">
                  <c:v>-6.5301764673103601E-4</c:v>
                </c:pt>
                <c:pt idx="696">
                  <c:v>-2.1676891249386302E-3</c:v>
                </c:pt>
                <c:pt idx="697">
                  <c:v>-2.86319286896684E-3</c:v>
                </c:pt>
                <c:pt idx="698">
                  <c:v>-3.8051900360903499E-3</c:v>
                </c:pt>
                <c:pt idx="699">
                  <c:v>-6.1635740094950799E-3</c:v>
                </c:pt>
                <c:pt idx="700">
                  <c:v>-7.4955759941042199E-3</c:v>
                </c:pt>
                <c:pt idx="701">
                  <c:v>-9.0763772386684791E-3</c:v>
                </c:pt>
                <c:pt idx="702">
                  <c:v>-1.33976898827527E-2</c:v>
                </c:pt>
                <c:pt idx="703">
                  <c:v>-1.8923712007500301E-2</c:v>
                </c:pt>
                <c:pt idx="704">
                  <c:v>-2.2243798292511E-2</c:v>
                </c:pt>
                <c:pt idx="705">
                  <c:v>-2.5938189653828801E-2</c:v>
                </c:pt>
                <c:pt idx="706">
                  <c:v>-3.0016947645773E-2</c:v>
                </c:pt>
                <c:pt idx="707">
                  <c:v>-3.4611862109116397E-2</c:v>
                </c:pt>
                <c:pt idx="708">
                  <c:v>-3.9626842601788601E-2</c:v>
                </c:pt>
                <c:pt idx="709">
                  <c:v>-4.5133523348642401E-2</c:v>
                </c:pt>
                <c:pt idx="710">
                  <c:v>-5.1015502133351501E-2</c:v>
                </c:pt>
                <c:pt idx="711">
                  <c:v>-5.7365450260029399E-2</c:v>
                </c:pt>
                <c:pt idx="712">
                  <c:v>-6.4202104594260803E-2</c:v>
                </c:pt>
                <c:pt idx="713">
                  <c:v>-7.1466599037536896E-2</c:v>
                </c:pt>
                <c:pt idx="714">
                  <c:v>-7.9129402207445201E-2</c:v>
                </c:pt>
                <c:pt idx="715">
                  <c:v>-8.7160563774300495E-2</c:v>
                </c:pt>
                <c:pt idx="716">
                  <c:v>-9.5478969186136201E-2</c:v>
                </c:pt>
                <c:pt idx="717">
                  <c:v>-0.10399690256147801</c:v>
                </c:pt>
                <c:pt idx="718">
                  <c:v>-0.112688658052131</c:v>
                </c:pt>
                <c:pt idx="719">
                  <c:v>-0.121464965470879</c:v>
                </c:pt>
                <c:pt idx="720">
                  <c:v>-0.13025594543345001</c:v>
                </c:pt>
                <c:pt idx="721">
                  <c:v>-0.13891694373909899</c:v>
                </c:pt>
                <c:pt idx="722">
                  <c:v>-0.14746314934670901</c:v>
                </c:pt>
                <c:pt idx="723">
                  <c:v>-0.155579212016173</c:v>
                </c:pt>
                <c:pt idx="724">
                  <c:v>-0.16311025959473099</c:v>
                </c:pt>
                <c:pt idx="725">
                  <c:v>-0.17019490792271799</c:v>
                </c:pt>
                <c:pt idx="726">
                  <c:v>-0.17675476077220101</c:v>
                </c:pt>
                <c:pt idx="727">
                  <c:v>-0.18260268852971201</c:v>
                </c:pt>
                <c:pt idx="728">
                  <c:v>-0.187778317779314</c:v>
                </c:pt>
                <c:pt idx="729">
                  <c:v>-0.19205961523682999</c:v>
                </c:pt>
                <c:pt idx="730">
                  <c:v>-0.19535326059869401</c:v>
                </c:pt>
                <c:pt idx="731">
                  <c:v>-0.19772319997780899</c:v>
                </c:pt>
                <c:pt idx="732">
                  <c:v>-0.19958111301508299</c:v>
                </c:pt>
                <c:pt idx="733">
                  <c:v>-0.19906941041309201</c:v>
                </c:pt>
                <c:pt idx="734">
                  <c:v>-0.19521318886630301</c:v>
                </c:pt>
                <c:pt idx="735">
                  <c:v>-0.191892846754075</c:v>
                </c:pt>
                <c:pt idx="736">
                  <c:v>-0.187717471403684</c:v>
                </c:pt>
                <c:pt idx="737">
                  <c:v>-0.18279080300540901</c:v>
                </c:pt>
                <c:pt idx="738">
                  <c:v>-0.17729215635756501</c:v>
                </c:pt>
                <c:pt idx="739">
                  <c:v>-0.17118335644176499</c:v>
                </c:pt>
                <c:pt idx="740">
                  <c:v>-0.164427771063858</c:v>
                </c:pt>
                <c:pt idx="741">
                  <c:v>-0.157388982564902</c:v>
                </c:pt>
                <c:pt idx="742">
                  <c:v>-0.15011744969347601</c:v>
                </c:pt>
                <c:pt idx="743">
                  <c:v>-0.142540237420509</c:v>
                </c:pt>
                <c:pt idx="744">
                  <c:v>-0.13480957392632301</c:v>
                </c:pt>
                <c:pt idx="745">
                  <c:v>-0.127038878966163</c:v>
                </c:pt>
                <c:pt idx="746">
                  <c:v>-0.11941670410301899</c:v>
                </c:pt>
                <c:pt idx="747">
                  <c:v>-0.11207366604829699</c:v>
                </c:pt>
                <c:pt idx="748">
                  <c:v>-0.105124952375292</c:v>
                </c:pt>
                <c:pt idx="749">
                  <c:v>-9.8525310700600999E-2</c:v>
                </c:pt>
                <c:pt idx="750">
                  <c:v>-9.2502756890379401E-2</c:v>
                </c:pt>
                <c:pt idx="751">
                  <c:v>-8.7244859010664699E-2</c:v>
                </c:pt>
                <c:pt idx="752">
                  <c:v>-8.2851539626717194E-2</c:v>
                </c:pt>
                <c:pt idx="753">
                  <c:v>-7.9417961376360299E-2</c:v>
                </c:pt>
                <c:pt idx="754">
                  <c:v>-7.6092884602843094E-2</c:v>
                </c:pt>
                <c:pt idx="755">
                  <c:v>-8.4507609429950503E-2</c:v>
                </c:pt>
                <c:pt idx="756">
                  <c:v>-9.2334770703575098E-2</c:v>
                </c:pt>
                <c:pt idx="757">
                  <c:v>-0.103297828676241</c:v>
                </c:pt>
                <c:pt idx="758">
                  <c:v>-0.11789106368307301</c:v>
                </c:pt>
                <c:pt idx="759">
                  <c:v>-0.136562493292606</c:v>
                </c:pt>
                <c:pt idx="760">
                  <c:v>-0.15989014031884899</c:v>
                </c:pt>
                <c:pt idx="761">
                  <c:v>-0.18809440906283401</c:v>
                </c:pt>
                <c:pt idx="762">
                  <c:v>-0.22122647529241299</c:v>
                </c:pt>
                <c:pt idx="763">
                  <c:v>-0.25908910864437201</c:v>
                </c:pt>
                <c:pt idx="764">
                  <c:v>-0.301613961257787</c:v>
                </c:pt>
                <c:pt idx="765">
                  <c:v>-0.34859751486781099</c:v>
                </c:pt>
                <c:pt idx="766">
                  <c:v>-0.39926503674306402</c:v>
                </c:pt>
                <c:pt idx="767">
                  <c:v>-0.45256036990961901</c:v>
                </c:pt>
                <c:pt idx="768">
                  <c:v>-0.50764582326394803</c:v>
                </c:pt>
                <c:pt idx="769">
                  <c:v>-0.56339343662084895</c:v>
                </c:pt>
                <c:pt idx="770">
                  <c:v>-0.61880931742769896</c:v>
                </c:pt>
                <c:pt idx="771">
                  <c:v>-0.67300282175262705</c:v>
                </c:pt>
                <c:pt idx="772">
                  <c:v>-0.72490124643610199</c:v>
                </c:pt>
                <c:pt idx="773">
                  <c:v>-0.77374775790774897</c:v>
                </c:pt>
                <c:pt idx="774">
                  <c:v>-0.81873715412593695</c:v>
                </c:pt>
                <c:pt idx="775">
                  <c:v>-0.85929478287729799</c:v>
                </c:pt>
                <c:pt idx="776">
                  <c:v>-0.89505421988740097</c:v>
                </c:pt>
                <c:pt idx="777">
                  <c:v>-0.92574458021402095</c:v>
                </c:pt>
                <c:pt idx="778">
                  <c:v>-0.95114956076880597</c:v>
                </c:pt>
                <c:pt idx="779">
                  <c:v>-0.97102370478060795</c:v>
                </c:pt>
                <c:pt idx="780">
                  <c:v>-0.98550906521247095</c:v>
                </c:pt>
                <c:pt idx="781">
                  <c:v>-0.995055233183196</c:v>
                </c:pt>
                <c:pt idx="782">
                  <c:v>-0.99985326405309105</c:v>
                </c:pt>
                <c:pt idx="783">
                  <c:v>-1</c:v>
                </c:pt>
                <c:pt idx="784">
                  <c:v>-0.99573608690186499</c:v>
                </c:pt>
                <c:pt idx="785">
                  <c:v>-0.98747717454451001</c:v>
                </c:pt>
                <c:pt idx="786">
                  <c:v>-0.97557981900977897</c:v>
                </c:pt>
                <c:pt idx="787">
                  <c:v>-0.96054575093997296</c:v>
                </c:pt>
                <c:pt idx="788">
                  <c:v>-0.94273292256612695</c:v>
                </c:pt>
                <c:pt idx="789">
                  <c:v>-0.92237319666229001</c:v>
                </c:pt>
                <c:pt idx="790">
                  <c:v>-0.89977580011565805</c:v>
                </c:pt>
                <c:pt idx="791">
                  <c:v>-0.87531278933496504</c:v>
                </c:pt>
                <c:pt idx="792">
                  <c:v>-0.84936174851021895</c:v>
                </c:pt>
                <c:pt idx="793">
                  <c:v>-0.82219469093156206</c:v>
                </c:pt>
                <c:pt idx="794">
                  <c:v>-0.79405416301578402</c:v>
                </c:pt>
                <c:pt idx="795">
                  <c:v>-0.76513816075623198</c:v>
                </c:pt>
                <c:pt idx="796">
                  <c:v>-0.73575174370701402</c:v>
                </c:pt>
                <c:pt idx="797">
                  <c:v>-0.70605565542492299</c:v>
                </c:pt>
                <c:pt idx="798">
                  <c:v>-0.67634020462797795</c:v>
                </c:pt>
                <c:pt idx="799">
                  <c:v>-0.64673505888083704</c:v>
                </c:pt>
                <c:pt idx="800">
                  <c:v>-0.61733770223422402</c:v>
                </c:pt>
                <c:pt idx="801">
                  <c:v>-0.58835482874280398</c:v>
                </c:pt>
                <c:pt idx="802">
                  <c:v>-0.55991914061467096</c:v>
                </c:pt>
                <c:pt idx="803">
                  <c:v>-0.53200759352628102</c:v>
                </c:pt>
                <c:pt idx="804">
                  <c:v>-0.504764855344906</c:v>
                </c:pt>
                <c:pt idx="805">
                  <c:v>-0.47822858315442801</c:v>
                </c:pt>
                <c:pt idx="806">
                  <c:v>-0.45235356071209198</c:v>
                </c:pt>
                <c:pt idx="807">
                  <c:v>-0.42730140554221202</c:v>
                </c:pt>
                <c:pt idx="808">
                  <c:v>-0.40309779869703</c:v>
                </c:pt>
                <c:pt idx="809">
                  <c:v>-0.37987800382016901</c:v>
                </c:pt>
                <c:pt idx="810">
                  <c:v>-0.35754462567471401</c:v>
                </c:pt>
                <c:pt idx="811">
                  <c:v>-0.33607541161006399</c:v>
                </c:pt>
                <c:pt idx="812">
                  <c:v>-0.31541780016180498</c:v>
                </c:pt>
                <c:pt idx="813">
                  <c:v>-0.295654799522168</c:v>
                </c:pt>
                <c:pt idx="814">
                  <c:v>-0.27686526491182101</c:v>
                </c:pt>
                <c:pt idx="815">
                  <c:v>-0.25899377477886598</c:v>
                </c:pt>
                <c:pt idx="816">
                  <c:v>-0.24201840734310401</c:v>
                </c:pt>
                <c:pt idx="817">
                  <c:v>-0.22592436627102899</c:v>
                </c:pt>
                <c:pt idx="818">
                  <c:v>-0.21060811045476599</c:v>
                </c:pt>
                <c:pt idx="819">
                  <c:v>-0.19601672557721</c:v>
                </c:pt>
                <c:pt idx="820">
                  <c:v>-0.18231619091544499</c:v>
                </c:pt>
                <c:pt idx="821">
                  <c:v>-0.16946166375091501</c:v>
                </c:pt>
                <c:pt idx="822">
                  <c:v>-0.15732190143635899</c:v>
                </c:pt>
                <c:pt idx="823">
                  <c:v>-0.14583802632854101</c:v>
                </c:pt>
                <c:pt idx="824">
                  <c:v>-0.13499626849229099</c:v>
                </c:pt>
                <c:pt idx="825">
                  <c:v>-0.124819224251488</c:v>
                </c:pt>
                <c:pt idx="826">
                  <c:v>-0.11542856115811299</c:v>
                </c:pt>
                <c:pt idx="827">
                  <c:v>-0.106576292213707</c:v>
                </c:pt>
                <c:pt idx="828">
                  <c:v>-9.8196457305757504E-2</c:v>
                </c:pt>
                <c:pt idx="829">
                  <c:v>-9.0431503252057704E-2</c:v>
                </c:pt>
                <c:pt idx="830">
                  <c:v>-8.3311964383204207E-2</c:v>
                </c:pt>
                <c:pt idx="831">
                  <c:v>-7.6661941701979305E-2</c:v>
                </c:pt>
                <c:pt idx="832">
                  <c:v>-7.04733544733505E-2</c:v>
                </c:pt>
                <c:pt idx="833">
                  <c:v>-6.4778491937192706E-2</c:v>
                </c:pt>
                <c:pt idx="834">
                  <c:v>-5.9485201828022201E-2</c:v>
                </c:pt>
                <c:pt idx="835">
                  <c:v>-5.4526445683665999E-2</c:v>
                </c:pt>
                <c:pt idx="836">
                  <c:v>-4.996641876914E-2</c:v>
                </c:pt>
                <c:pt idx="837">
                  <c:v>-4.5784414700105698E-2</c:v>
                </c:pt>
                <c:pt idx="838">
                  <c:v>-4.1857081308322497E-2</c:v>
                </c:pt>
                <c:pt idx="839">
                  <c:v>-3.8235111499918498E-2</c:v>
                </c:pt>
                <c:pt idx="840">
                  <c:v>-3.1725441529508E-2</c:v>
                </c:pt>
                <c:pt idx="841">
                  <c:v>-2.89477089041527E-2</c:v>
                </c:pt>
                <c:pt idx="842">
                  <c:v>-2.6568910798825601E-2</c:v>
                </c:pt>
                <c:pt idx="843">
                  <c:v>-2.4438470263131E-2</c:v>
                </c:pt>
                <c:pt idx="844">
                  <c:v>-2.25208509565255E-2</c:v>
                </c:pt>
                <c:pt idx="845">
                  <c:v>-1.9093037860911499E-2</c:v>
                </c:pt>
                <c:pt idx="846">
                  <c:v>-1.4828858355912499E-2</c:v>
                </c:pt>
                <c:pt idx="847">
                  <c:v>-1.2740051654314501E-2</c:v>
                </c:pt>
                <c:pt idx="848">
                  <c:v>-1.10650407812358E-2</c:v>
                </c:pt>
                <c:pt idx="849">
                  <c:v>-9.6564701504032405E-3</c:v>
                </c:pt>
                <c:pt idx="850">
                  <c:v>-8.4447394215744695E-3</c:v>
                </c:pt>
                <c:pt idx="851">
                  <c:v>-7.63855922373269E-3</c:v>
                </c:pt>
                <c:pt idx="852">
                  <c:v>-7.0674581803293699E-3</c:v>
                </c:pt>
                <c:pt idx="853">
                  <c:v>-6.7393193467298702E-3</c:v>
                </c:pt>
                <c:pt idx="854">
                  <c:v>-6.1582029321178497E-3</c:v>
                </c:pt>
                <c:pt idx="855">
                  <c:v>-5.6062304815833498E-3</c:v>
                </c:pt>
                <c:pt idx="856">
                  <c:v>-5.0238367309796703E-3</c:v>
                </c:pt>
                <c:pt idx="857">
                  <c:v>-4.6295044415497399E-3</c:v>
                </c:pt>
                <c:pt idx="858">
                  <c:v>-4.3006588504846E-3</c:v>
                </c:pt>
                <c:pt idx="859">
                  <c:v>-4.0208473810289897E-3</c:v>
                </c:pt>
                <c:pt idx="860">
                  <c:v>-3.6383809139624501E-3</c:v>
                </c:pt>
                <c:pt idx="861">
                  <c:v>-3.3964916661965599E-3</c:v>
                </c:pt>
                <c:pt idx="862">
                  <c:v>-3.2688403329245602E-3</c:v>
                </c:pt>
                <c:pt idx="863">
                  <c:v>-2.9580384237045299E-3</c:v>
                </c:pt>
                <c:pt idx="864">
                  <c:v>-2.84682329930332E-3</c:v>
                </c:pt>
                <c:pt idx="865">
                  <c:v>-2.8103564513122302E-3</c:v>
                </c:pt>
                <c:pt idx="866">
                  <c:v>-2.5929818268984901E-3</c:v>
                </c:pt>
                <c:pt idx="867">
                  <c:v>-2.4778684483998002E-3</c:v>
                </c:pt>
                <c:pt idx="868">
                  <c:v>-2.3493547719917098E-3</c:v>
                </c:pt>
                <c:pt idx="869">
                  <c:v>-2.2930996284660199E-3</c:v>
                </c:pt>
                <c:pt idx="870">
                  <c:v>-2.2812201507354502E-3</c:v>
                </c:pt>
                <c:pt idx="871">
                  <c:v>-2.0158656234755298E-3</c:v>
                </c:pt>
                <c:pt idx="872">
                  <c:v>-1.9753785853148399E-3</c:v>
                </c:pt>
                <c:pt idx="873">
                  <c:v>-1.9407971056707499E-3</c:v>
                </c:pt>
                <c:pt idx="874">
                  <c:v>-1.84205910185849E-3</c:v>
                </c:pt>
                <c:pt idx="875">
                  <c:v>-1.7057748253075701E-3</c:v>
                </c:pt>
                <c:pt idx="876">
                  <c:v>-1.7051941384052501E-3</c:v>
                </c:pt>
                <c:pt idx="877">
                  <c:v>-1.43645682425997E-3</c:v>
                </c:pt>
                <c:pt idx="878">
                  <c:v>-1.4557616011312601E-3</c:v>
                </c:pt>
                <c:pt idx="879">
                  <c:v>-1.60721463077655E-3</c:v>
                </c:pt>
                <c:pt idx="880">
                  <c:v>-1.5953117726130899E-3</c:v>
                </c:pt>
                <c:pt idx="881">
                  <c:v>-1.6592693126036E-3</c:v>
                </c:pt>
                <c:pt idx="882">
                  <c:v>-1.4287197629860901E-3</c:v>
                </c:pt>
                <c:pt idx="883">
                  <c:v>-1.4924811848724801E-3</c:v>
                </c:pt>
                <c:pt idx="884">
                  <c:v>-1.42909268097886E-3</c:v>
                </c:pt>
                <c:pt idx="885">
                  <c:v>-1.2185007172220901E-3</c:v>
                </c:pt>
                <c:pt idx="886">
                  <c:v>-1.1179227738455401E-3</c:v>
                </c:pt>
                <c:pt idx="887">
                  <c:v>-1.05707336545053E-3</c:v>
                </c:pt>
                <c:pt idx="888">
                  <c:v>-1.15930454531399E-3</c:v>
                </c:pt>
                <c:pt idx="889">
                  <c:v>-9.99126494942025E-4</c:v>
                </c:pt>
                <c:pt idx="890">
                  <c:v>-9.0196396034629498E-4</c:v>
                </c:pt>
                <c:pt idx="891">
                  <c:v>-9.2437205352158204E-4</c:v>
                </c:pt>
                <c:pt idx="892">
                  <c:v>-7.8831663481194602E-4</c:v>
                </c:pt>
                <c:pt idx="893">
                  <c:v>-7.2349997577853995E-4</c:v>
                </c:pt>
                <c:pt idx="894">
                  <c:v>-8.6180281812213704E-4</c:v>
                </c:pt>
                <c:pt idx="895">
                  <c:v>-9.7221618726793296E-4</c:v>
                </c:pt>
                <c:pt idx="896">
                  <c:v>-1.05023759387007E-3</c:v>
                </c:pt>
                <c:pt idx="897">
                  <c:v>-7.53013952180773E-4</c:v>
                </c:pt>
                <c:pt idx="898">
                  <c:v>-9.0289922948362403E-4</c:v>
                </c:pt>
                <c:pt idx="899">
                  <c:v>-6.6514724775005099E-4</c:v>
                </c:pt>
                <c:pt idx="900">
                  <c:v>-5.6389628902576104E-4</c:v>
                </c:pt>
                <c:pt idx="901">
                  <c:v>-6.4356319269512601E-4</c:v>
                </c:pt>
                <c:pt idx="902">
                  <c:v>-4.5146034667074299E-4</c:v>
                </c:pt>
                <c:pt idx="903">
                  <c:v>-4.8644057777032901E-4</c:v>
                </c:pt>
                <c:pt idx="904">
                  <c:v>-5.0823624446939201E-4</c:v>
                </c:pt>
                <c:pt idx="905">
                  <c:v>-6.7953140256151595E-4</c:v>
                </c:pt>
                <c:pt idx="906">
                  <c:v>-6.44524009622827E-4</c:v>
                </c:pt>
                <c:pt idx="907">
                  <c:v>-2.8529744470897099E-4</c:v>
                </c:pt>
                <c:pt idx="908">
                  <c:v>-4.1201950449881502E-4</c:v>
                </c:pt>
                <c:pt idx="909">
                  <c:v>-4.1185871224733302E-4</c:v>
                </c:pt>
                <c:pt idx="910">
                  <c:v>-3.5441557880445799E-4</c:v>
                </c:pt>
                <c:pt idx="911">
                  <c:v>-4.3548714557711799E-4</c:v>
                </c:pt>
                <c:pt idx="912">
                  <c:v>-2.5776898373521402E-4</c:v>
                </c:pt>
                <c:pt idx="913">
                  <c:v>-2.4574462464761802E-4</c:v>
                </c:pt>
                <c:pt idx="914" formatCode="0.00E+00">
                  <c:v>-8.8110465795721E-5</c:v>
                </c:pt>
                <c:pt idx="915">
                  <c:v>-1.4656106057251301E-4</c:v>
                </c:pt>
                <c:pt idx="916">
                  <c:v>-3.0613132516657998E-4</c:v>
                </c:pt>
                <c:pt idx="917">
                  <c:v>-2.57756035430594E-4</c:v>
                </c:pt>
                <c:pt idx="918" formatCode="0.00E+00">
                  <c:v>2.1297878514146402E-5</c:v>
                </c:pt>
                <c:pt idx="919" formatCode="0.00E+00">
                  <c:v>7.8812307773275199E-5</c:v>
                </c:pt>
                <c:pt idx="920">
                  <c:v>2.5356075846638199E-4</c:v>
                </c:pt>
                <c:pt idx="921" formatCode="0.00E+00">
                  <c:v>8.4606573615113195E-5</c:v>
                </c:pt>
                <c:pt idx="922" formatCode="0.00E+00">
                  <c:v>4.4996113201558398E-5</c:v>
                </c:pt>
                <c:pt idx="923" formatCode="0.00E+00">
                  <c:v>-4.7572682115769797E-5</c:v>
                </c:pt>
                <c:pt idx="924" formatCode="0.00E+00">
                  <c:v>-3.3748611496954997E-5</c:v>
                </c:pt>
                <c:pt idx="925" formatCode="0.00E+00">
                  <c:v>-5.4711601956156099E-6</c:v>
                </c:pt>
                <c:pt idx="926">
                  <c:v>-1.5067952020665401E-4</c:v>
                </c:pt>
                <c:pt idx="927">
                  <c:v>-2.5357551347646097E-4</c:v>
                </c:pt>
                <c:pt idx="928">
                  <c:v>-2.4965491736023501E-4</c:v>
                </c:pt>
                <c:pt idx="929" formatCode="0.00E+00">
                  <c:v>-8.0718799822718698E-5</c:v>
                </c:pt>
                <c:pt idx="930">
                  <c:v>-1.59902446133469E-4</c:v>
                </c:pt>
                <c:pt idx="931">
                  <c:v>-1.25953742836025E-4</c:v>
                </c:pt>
                <c:pt idx="932" formatCode="0.00E+00">
                  <c:v>4.8337579596580597E-5</c:v>
                </c:pt>
                <c:pt idx="933">
                  <c:v>1.9185235467253999E-4</c:v>
                </c:pt>
                <c:pt idx="934">
                  <c:v>1.3747646654066399E-4</c:v>
                </c:pt>
                <c:pt idx="935" formatCode="0.00E+00">
                  <c:v>8.5003921729696406E-5</c:v>
                </c:pt>
                <c:pt idx="936" formatCode="0.00E+00">
                  <c:v>-1.3203246811727399E-5</c:v>
                </c:pt>
                <c:pt idx="937" formatCode="0.00E+00">
                  <c:v>8.1430899905892898E-5</c:v>
                </c:pt>
                <c:pt idx="938" formatCode="0.00E+00">
                  <c:v>2.9763367159111199E-5</c:v>
                </c:pt>
                <c:pt idx="939">
                  <c:v>-2.8787079690711502E-4</c:v>
                </c:pt>
                <c:pt idx="940">
                  <c:v>-2.0038487722202799E-4</c:v>
                </c:pt>
                <c:pt idx="941">
                  <c:v>-2.09954115307622E-4</c:v>
                </c:pt>
                <c:pt idx="942">
                  <c:v>-1.8883766690438401E-4</c:v>
                </c:pt>
                <c:pt idx="943" formatCode="0.00E+00">
                  <c:v>1.6648838921753901E-5</c:v>
                </c:pt>
                <c:pt idx="944" formatCode="0.00E+00">
                  <c:v>3.6202238096080602E-5</c:v>
                </c:pt>
                <c:pt idx="945">
                  <c:v>1.80109351035453E-4</c:v>
                </c:pt>
                <c:pt idx="946">
                  <c:v>1.6883489675907499E-4</c:v>
                </c:pt>
                <c:pt idx="947">
                  <c:v>1.0327578342248401E-4</c:v>
                </c:pt>
                <c:pt idx="948">
                  <c:v>2.02052328477647E-4</c:v>
                </c:pt>
                <c:pt idx="949" formatCode="0.00E+00">
                  <c:v>3.1707472493049297E-5</c:v>
                </c:pt>
                <c:pt idx="950" formatCode="0.00E+00">
                  <c:v>-1.01193797618102E-5</c:v>
                </c:pt>
                <c:pt idx="951">
                  <c:v>-1.2275694603533399E-4</c:v>
                </c:pt>
                <c:pt idx="952">
                  <c:v>-1.3377612756627601E-4</c:v>
                </c:pt>
                <c:pt idx="953" formatCode="0.00E+00">
                  <c:v>6.6970543188074196E-5</c:v>
                </c:pt>
                <c:pt idx="954" formatCode="0.00E+00">
                  <c:v>4.2077128109547402E-5</c:v>
                </c:pt>
                <c:pt idx="955" formatCode="0.00E+00">
                  <c:v>5.2467585350913503E-6</c:v>
                </c:pt>
                <c:pt idx="956">
                  <c:v>-1.0656000453985999E-4</c:v>
                </c:pt>
                <c:pt idx="957">
                  <c:v>-2.1501364719010301E-4</c:v>
                </c:pt>
                <c:pt idx="958" formatCode="0.00E+00">
                  <c:v>2.19138194290084E-5</c:v>
                </c:pt>
                <c:pt idx="959" formatCode="0.00E+00">
                  <c:v>6.5721022315490496E-5</c:v>
                </c:pt>
                <c:pt idx="960" formatCode="0.00E+00">
                  <c:v>-3.0525879455038501E-5</c:v>
                </c:pt>
                <c:pt idx="961" formatCode="0.00E+00">
                  <c:v>5.2891176991895599E-5</c:v>
                </c:pt>
                <c:pt idx="962" formatCode="0.00E+00">
                  <c:v>-3.4710173454068699E-5</c:v>
                </c:pt>
                <c:pt idx="963">
                  <c:v>1.18817781396518E-4</c:v>
                </c:pt>
                <c:pt idx="964">
                  <c:v>-1.2508345733156499E-4</c:v>
                </c:pt>
                <c:pt idx="965">
                  <c:v>-2.16501346063534E-4</c:v>
                </c:pt>
                <c:pt idx="966" formatCode="0.00E+00">
                  <c:v>6.2849681517980499E-5</c:v>
                </c:pt>
                <c:pt idx="967" formatCode="0.00E+00">
                  <c:v>6.6080841413826601E-6</c:v>
                </c:pt>
                <c:pt idx="968">
                  <c:v>1.42900609226167E-4</c:v>
                </c:pt>
                <c:pt idx="969">
                  <c:v>1.1041512753053901E-4</c:v>
                </c:pt>
                <c:pt idx="970">
                  <c:v>1.35988705348882E-4</c:v>
                </c:pt>
                <c:pt idx="971">
                  <c:v>2.12119380177378E-4</c:v>
                </c:pt>
                <c:pt idx="972">
                  <c:v>1.28066081504768E-4</c:v>
                </c:pt>
                <c:pt idx="973">
                  <c:v>1.4164613793252501E-4</c:v>
                </c:pt>
                <c:pt idx="974">
                  <c:v>1.1326282366074E-4</c:v>
                </c:pt>
                <c:pt idx="975" formatCode="0.00E+00">
                  <c:v>7.4709585067433402E-6</c:v>
                </c:pt>
                <c:pt idx="976" formatCode="0.00E+00">
                  <c:v>3.9227861431596901E-5</c:v>
                </c:pt>
                <c:pt idx="977" formatCode="0.00E+00">
                  <c:v>8.9154563585033494E-5</c:v>
                </c:pt>
                <c:pt idx="978" formatCode="0.00E+00">
                  <c:v>7.8670757211788799E-5</c:v>
                </c:pt>
                <c:pt idx="979">
                  <c:v>1.2729310944546699E-4</c:v>
                </c:pt>
                <c:pt idx="980">
                  <c:v>2.4110833705678699E-4</c:v>
                </c:pt>
                <c:pt idx="981">
                  <c:v>1.18651233948547E-4</c:v>
                </c:pt>
                <c:pt idx="982" formatCode="0.00E+00">
                  <c:v>-8.9106091259561103E-5</c:v>
                </c:pt>
                <c:pt idx="983" formatCode="0.00E+00">
                  <c:v>6.5144155042252906E-5</c:v>
                </c:pt>
                <c:pt idx="984">
                  <c:v>1.2279860151355099E-4</c:v>
                </c:pt>
                <c:pt idx="985">
                  <c:v>1.15131797050025E-4</c:v>
                </c:pt>
                <c:pt idx="986">
                  <c:v>1.67869974333382E-4</c:v>
                </c:pt>
                <c:pt idx="987" formatCode="0.00E+00">
                  <c:v>5.3588827264098901E-5</c:v>
                </c:pt>
                <c:pt idx="988" formatCode="0.00E+00">
                  <c:v>3.5888364513407698E-5</c:v>
                </c:pt>
                <c:pt idx="989" formatCode="0.00E+00">
                  <c:v>4.4463056489811402E-5</c:v>
                </c:pt>
                <c:pt idx="990" formatCode="0.00E+00">
                  <c:v>4.3994442080966201E-5</c:v>
                </c:pt>
                <c:pt idx="991" formatCode="0.00E+00">
                  <c:v>4.7158047763548201E-5</c:v>
                </c:pt>
              </c:numCache>
            </c:numRef>
          </c:yVal>
          <c:smooth val="1"/>
          <c:extLst>
            <c:ext xmlns:c16="http://schemas.microsoft.com/office/drawing/2014/chart" uri="{C3380CC4-5D6E-409C-BE32-E72D297353CC}">
              <c16:uniqueId val="{00000000-817D-400D-A6AA-AFF0E52C6AEC}"/>
            </c:ext>
          </c:extLst>
        </c:ser>
        <c:ser>
          <c:idx val="1"/>
          <c:order val="1"/>
          <c:tx>
            <c:v>CBNP</c:v>
          </c:tx>
          <c:spPr>
            <a:ln w="19050" cap="rnd">
              <a:solidFill>
                <a:schemeClr val="accent4"/>
              </a:solidFill>
              <a:round/>
            </a:ln>
            <a:effectLst/>
          </c:spPr>
          <c:marker>
            <c:symbol val="none"/>
          </c:marker>
          <c:xVal>
            <c:numRef>
              <c:f>'[Thesis - GPC data.xlsx]1.78 - 4.41 dRI'!$C$3:$C$1017</c:f>
              <c:numCache>
                <c:formatCode>General</c:formatCode>
                <c:ptCount val="1015"/>
                <c:pt idx="0">
                  <c:v>-1.2177678117716899</c:v>
                </c:pt>
                <c:pt idx="1">
                  <c:v>-1.2009332525353</c:v>
                </c:pt>
                <c:pt idx="2">
                  <c:v>-1.1840986932989199</c:v>
                </c:pt>
                <c:pt idx="3">
                  <c:v>-1.1504295748261499</c:v>
                </c:pt>
                <c:pt idx="4">
                  <c:v>-1.1167604563533799</c:v>
                </c:pt>
                <c:pt idx="5">
                  <c:v>-1.08309133788061</c:v>
                </c:pt>
                <c:pt idx="6">
                  <c:v>-1.04942221940785</c:v>
                </c:pt>
                <c:pt idx="7">
                  <c:v>-0.99891854169869498</c:v>
                </c:pt>
                <c:pt idx="8">
                  <c:v>-0.965249423225926</c:v>
                </c:pt>
                <c:pt idx="9">
                  <c:v>-0.948414863989542</c:v>
                </c:pt>
                <c:pt idx="10">
                  <c:v>-0.93158030475315801</c:v>
                </c:pt>
                <c:pt idx="11">
                  <c:v>-0.89791118628039002</c:v>
                </c:pt>
                <c:pt idx="12">
                  <c:v>-0.86424206780762203</c:v>
                </c:pt>
                <c:pt idx="13">
                  <c:v>-0.81373839009847004</c:v>
                </c:pt>
                <c:pt idx="14">
                  <c:v>-0.78006927162570205</c:v>
                </c:pt>
                <c:pt idx="15">
                  <c:v>-0.74640015315293395</c:v>
                </c:pt>
                <c:pt idx="16">
                  <c:v>-0.71273103468016596</c:v>
                </c:pt>
                <c:pt idx="17">
                  <c:v>-0.67906191620739798</c:v>
                </c:pt>
                <c:pt idx="18">
                  <c:v>-0.62855823849824499</c:v>
                </c:pt>
                <c:pt idx="19">
                  <c:v>-0.594889120025477</c:v>
                </c:pt>
                <c:pt idx="20">
                  <c:v>-0.56122000155270901</c:v>
                </c:pt>
                <c:pt idx="21">
                  <c:v>-0.52755088307994102</c:v>
                </c:pt>
                <c:pt idx="22">
                  <c:v>-0.47704720537078898</c:v>
                </c:pt>
                <c:pt idx="23">
                  <c:v>-0.443378086898021</c:v>
                </c:pt>
                <c:pt idx="24">
                  <c:v>-0.40970896842525301</c:v>
                </c:pt>
                <c:pt idx="25">
                  <c:v>-0.37603984995248502</c:v>
                </c:pt>
                <c:pt idx="26">
                  <c:v>-0.34237073147971597</c:v>
                </c:pt>
                <c:pt idx="27">
                  <c:v>-0.29186705377056399</c:v>
                </c:pt>
                <c:pt idx="28">
                  <c:v>-0.258197935297796</c:v>
                </c:pt>
                <c:pt idx="29">
                  <c:v>-0.22452881682502801</c:v>
                </c:pt>
                <c:pt idx="30">
                  <c:v>-0.19085969835225999</c:v>
                </c:pt>
                <c:pt idx="31">
                  <c:v>-0.157190579879492</c:v>
                </c:pt>
                <c:pt idx="32">
                  <c:v>-0.10668690217034001</c:v>
                </c:pt>
                <c:pt idx="33">
                  <c:v>-7.30177836975716E-2</c:v>
                </c:pt>
                <c:pt idx="34">
                  <c:v>-3.9348665224803403E-2</c:v>
                </c:pt>
                <c:pt idx="35">
                  <c:v>-5.6795467520354102E-3</c:v>
                </c:pt>
                <c:pt idx="36">
                  <c:v>2.7989571720732801E-2</c:v>
                </c:pt>
                <c:pt idx="37">
                  <c:v>7.8493249429884906E-2</c:v>
                </c:pt>
                <c:pt idx="38">
                  <c:v>0.11216236790265301</c:v>
                </c:pt>
                <c:pt idx="39">
                  <c:v>0.14583148637542101</c:v>
                </c:pt>
                <c:pt idx="40">
                  <c:v>0.179500604848189</c:v>
                </c:pt>
                <c:pt idx="41">
                  <c:v>0.21316972332095699</c:v>
                </c:pt>
                <c:pt idx="42">
                  <c:v>0.263673401030109</c:v>
                </c:pt>
                <c:pt idx="43">
                  <c:v>0.29734251950287799</c:v>
                </c:pt>
                <c:pt idx="44">
                  <c:v>0.33101163797564598</c:v>
                </c:pt>
                <c:pt idx="45">
                  <c:v>0.36468075644841402</c:v>
                </c:pt>
                <c:pt idx="46">
                  <c:v>0.39834987492118201</c:v>
                </c:pt>
                <c:pt idx="47">
                  <c:v>0.448853552630334</c:v>
                </c:pt>
                <c:pt idx="48">
                  <c:v>0.48252267110310199</c:v>
                </c:pt>
                <c:pt idx="49">
                  <c:v>0.51619178957586997</c:v>
                </c:pt>
                <c:pt idx="50">
                  <c:v>0.54986090804863796</c:v>
                </c:pt>
                <c:pt idx="51">
                  <c:v>0.60036458575779095</c:v>
                </c:pt>
                <c:pt idx="52">
                  <c:v>0.63403370423055905</c:v>
                </c:pt>
                <c:pt idx="53">
                  <c:v>0.66770282270332704</c:v>
                </c:pt>
                <c:pt idx="54">
                  <c:v>0.70137194117609503</c:v>
                </c:pt>
                <c:pt idx="55">
                  <c:v>0.73504105964886302</c:v>
                </c:pt>
                <c:pt idx="56">
                  <c:v>0.785544737358015</c:v>
                </c:pt>
                <c:pt idx="57">
                  <c:v>0.81921385583078299</c:v>
                </c:pt>
                <c:pt idx="58">
                  <c:v>0.85288297430355098</c:v>
                </c:pt>
                <c:pt idx="59">
                  <c:v>0.88655209277631897</c:v>
                </c:pt>
                <c:pt idx="60">
                  <c:v>0.92022121124908696</c:v>
                </c:pt>
                <c:pt idx="61">
                  <c:v>0.97072488895824005</c:v>
                </c:pt>
                <c:pt idx="62">
                  <c:v>1.00439400743101</c:v>
                </c:pt>
                <c:pt idx="63">
                  <c:v>1.03806312590378</c:v>
                </c:pt>
                <c:pt idx="64">
                  <c:v>1.07173224437654</c:v>
                </c:pt>
                <c:pt idx="65">
                  <c:v>1.10540136284931</c:v>
                </c:pt>
                <c:pt idx="66">
                  <c:v>1.1559050405584601</c:v>
                </c:pt>
                <c:pt idx="67">
                  <c:v>1.1895741590312301</c:v>
                </c:pt>
                <c:pt idx="68">
                  <c:v>1.2232432775040001</c:v>
                </c:pt>
                <c:pt idx="69">
                  <c:v>1.2569123959767701</c:v>
                </c:pt>
                <c:pt idx="70">
                  <c:v>1.2905815144495401</c:v>
                </c:pt>
                <c:pt idx="71">
                  <c:v>1.3410851921586899</c:v>
                </c:pt>
                <c:pt idx="72">
                  <c:v>1.3747543106314599</c:v>
                </c:pt>
                <c:pt idx="73">
                  <c:v>1.4084234291042299</c:v>
                </c:pt>
                <c:pt idx="74">
                  <c:v>1.4420925475769899</c:v>
                </c:pt>
                <c:pt idx="75">
                  <c:v>1.4757616660497599</c:v>
                </c:pt>
                <c:pt idx="76">
                  <c:v>1.52626534375891</c:v>
                </c:pt>
                <c:pt idx="77">
                  <c:v>1.55993446223168</c:v>
                </c:pt>
                <c:pt idx="78">
                  <c:v>1.59360358070445</c:v>
                </c:pt>
                <c:pt idx="79">
                  <c:v>1.62727269917722</c:v>
                </c:pt>
                <c:pt idx="80">
                  <c:v>1.6609418176499899</c:v>
                </c:pt>
                <c:pt idx="81">
                  <c:v>1.71144549535914</c:v>
                </c:pt>
                <c:pt idx="82">
                  <c:v>1.74511461383191</c:v>
                </c:pt>
                <c:pt idx="83">
                  <c:v>1.77878373230467</c:v>
                </c:pt>
                <c:pt idx="84">
                  <c:v>1.81245285077744</c:v>
                </c:pt>
                <c:pt idx="85">
                  <c:v>1.8629565284865901</c:v>
                </c:pt>
                <c:pt idx="86">
                  <c:v>1.8966256469593601</c:v>
                </c:pt>
                <c:pt idx="87">
                  <c:v>1.9302947654321301</c:v>
                </c:pt>
                <c:pt idx="88">
                  <c:v>1.9639638839049001</c:v>
                </c:pt>
                <c:pt idx="89">
                  <c:v>1.9976330023776701</c:v>
                </c:pt>
                <c:pt idx="90">
                  <c:v>2.0481366800868201</c:v>
                </c:pt>
                <c:pt idx="91">
                  <c:v>2.0818057985595901</c:v>
                </c:pt>
                <c:pt idx="92">
                  <c:v>2.1154749170323601</c:v>
                </c:pt>
                <c:pt idx="93">
                  <c:v>2.1491440355051199</c:v>
                </c:pt>
                <c:pt idx="94">
                  <c:v>2.1828131539778899</c:v>
                </c:pt>
                <c:pt idx="95">
                  <c:v>2.23331683168704</c:v>
                </c:pt>
                <c:pt idx="96">
                  <c:v>2.26698595015981</c:v>
                </c:pt>
                <c:pt idx="97">
                  <c:v>2.30065506863258</c:v>
                </c:pt>
                <c:pt idx="98">
                  <c:v>2.3343241871053499</c:v>
                </c:pt>
                <c:pt idx="99">
                  <c:v>2.3679933055781199</c:v>
                </c:pt>
                <c:pt idx="100">
                  <c:v>2.41849698328727</c:v>
                </c:pt>
                <c:pt idx="101">
                  <c:v>2.45216610176004</c:v>
                </c:pt>
                <c:pt idx="102">
                  <c:v>2.4858352202327998</c:v>
                </c:pt>
                <c:pt idx="103">
                  <c:v>2.5195043387055698</c:v>
                </c:pt>
                <c:pt idx="104">
                  <c:v>2.5531734571783402</c:v>
                </c:pt>
                <c:pt idx="105">
                  <c:v>2.6036771348874899</c:v>
                </c:pt>
                <c:pt idx="106">
                  <c:v>2.6373462533602599</c:v>
                </c:pt>
                <c:pt idx="107">
                  <c:v>2.6710153718330298</c:v>
                </c:pt>
                <c:pt idx="108">
                  <c:v>2.7046844903057998</c:v>
                </c:pt>
                <c:pt idx="109">
                  <c:v>2.7383536087785698</c:v>
                </c:pt>
                <c:pt idx="110">
                  <c:v>2.7888572864877199</c:v>
                </c:pt>
                <c:pt idx="111">
                  <c:v>2.8225264049604899</c:v>
                </c:pt>
                <c:pt idx="112">
                  <c:v>2.8561955234332501</c:v>
                </c:pt>
                <c:pt idx="113">
                  <c:v>2.8898646419060201</c:v>
                </c:pt>
                <c:pt idx="114">
                  <c:v>2.9403683196151702</c:v>
                </c:pt>
                <c:pt idx="115">
                  <c:v>2.9740374380879402</c:v>
                </c:pt>
                <c:pt idx="116">
                  <c:v>3.0077065565607102</c:v>
                </c:pt>
                <c:pt idx="117">
                  <c:v>3.0413756750334802</c:v>
                </c:pt>
                <c:pt idx="118">
                  <c:v>3.0750447935062502</c:v>
                </c:pt>
                <c:pt idx="119">
                  <c:v>3.1255484712153998</c:v>
                </c:pt>
                <c:pt idx="120">
                  <c:v>3.1592175896881698</c:v>
                </c:pt>
                <c:pt idx="121">
                  <c:v>3.1928867081609398</c:v>
                </c:pt>
                <c:pt idx="122">
                  <c:v>3.2265558266337</c:v>
                </c:pt>
                <c:pt idx="123">
                  <c:v>3.26022494510647</c:v>
                </c:pt>
                <c:pt idx="124">
                  <c:v>3.3107286228156201</c:v>
                </c:pt>
                <c:pt idx="125">
                  <c:v>3.3443977412883901</c:v>
                </c:pt>
                <c:pt idx="126">
                  <c:v>3.3780668597611601</c:v>
                </c:pt>
                <c:pt idx="127">
                  <c:v>3.41173597823393</c:v>
                </c:pt>
                <c:pt idx="128">
                  <c:v>3.4454050967067</c:v>
                </c:pt>
                <c:pt idx="129">
                  <c:v>3.4959087744158501</c:v>
                </c:pt>
                <c:pt idx="130">
                  <c:v>3.5295778928886201</c:v>
                </c:pt>
                <c:pt idx="131">
                  <c:v>3.5632470113613799</c:v>
                </c:pt>
                <c:pt idx="132">
                  <c:v>3.5969161298341499</c:v>
                </c:pt>
                <c:pt idx="133">
                  <c:v>3.6305852483069199</c:v>
                </c:pt>
                <c:pt idx="134">
                  <c:v>3.68108892601607</c:v>
                </c:pt>
                <c:pt idx="135">
                  <c:v>3.7147580444888399</c:v>
                </c:pt>
                <c:pt idx="136">
                  <c:v>3.7484271629616099</c:v>
                </c:pt>
                <c:pt idx="137">
                  <c:v>3.7820962814343799</c:v>
                </c:pt>
                <c:pt idx="138">
                  <c:v>3.8157653999071401</c:v>
                </c:pt>
                <c:pt idx="139">
                  <c:v>3.8662690776163</c:v>
                </c:pt>
                <c:pt idx="140">
                  <c:v>3.8999381960890598</c:v>
                </c:pt>
                <c:pt idx="141">
                  <c:v>3.9336073145618302</c:v>
                </c:pt>
                <c:pt idx="142">
                  <c:v>3.9672764330346002</c:v>
                </c:pt>
                <c:pt idx="143">
                  <c:v>4.0009455515073702</c:v>
                </c:pt>
                <c:pt idx="144">
                  <c:v>4.0514492292165203</c:v>
                </c:pt>
                <c:pt idx="145">
                  <c:v>4.0851183476892903</c:v>
                </c:pt>
                <c:pt idx="146">
                  <c:v>4.1187874661620603</c:v>
                </c:pt>
                <c:pt idx="147">
                  <c:v>4.1524565846348303</c:v>
                </c:pt>
                <c:pt idx="148">
                  <c:v>4.2029602623439803</c:v>
                </c:pt>
                <c:pt idx="149">
                  <c:v>4.2366293808167503</c:v>
                </c:pt>
                <c:pt idx="150">
                  <c:v>4.2702984992895097</c:v>
                </c:pt>
                <c:pt idx="151">
                  <c:v>4.3039676177622797</c:v>
                </c:pt>
                <c:pt idx="152">
                  <c:v>4.3376367362350496</c:v>
                </c:pt>
                <c:pt idx="153">
                  <c:v>4.3881404139441997</c:v>
                </c:pt>
                <c:pt idx="154">
                  <c:v>4.4218095324169697</c:v>
                </c:pt>
                <c:pt idx="155">
                  <c:v>4.4554786508897397</c:v>
                </c:pt>
                <c:pt idx="156">
                  <c:v>4.4891477693625097</c:v>
                </c:pt>
                <c:pt idx="157">
                  <c:v>4.5228168878352797</c:v>
                </c:pt>
                <c:pt idx="158">
                  <c:v>4.5733205655444298</c:v>
                </c:pt>
                <c:pt idx="159">
                  <c:v>4.6069896840171998</c:v>
                </c:pt>
                <c:pt idx="160">
                  <c:v>4.64065880248996</c:v>
                </c:pt>
                <c:pt idx="161">
                  <c:v>4.67432792096273</c:v>
                </c:pt>
                <c:pt idx="162">
                  <c:v>4.7079970394355</c:v>
                </c:pt>
                <c:pt idx="163">
                  <c:v>4.7585007171446501</c:v>
                </c:pt>
                <c:pt idx="164">
                  <c:v>4.79216983561742</c:v>
                </c:pt>
                <c:pt idx="165">
                  <c:v>4.82583895409019</c:v>
                </c:pt>
                <c:pt idx="166">
                  <c:v>4.85950807256296</c:v>
                </c:pt>
                <c:pt idx="167">
                  <c:v>4.8931771910357202</c:v>
                </c:pt>
                <c:pt idx="168">
                  <c:v>4.9436808687448801</c:v>
                </c:pt>
                <c:pt idx="169">
                  <c:v>4.9773499872176403</c:v>
                </c:pt>
                <c:pt idx="170">
                  <c:v>5.0110191056904103</c:v>
                </c:pt>
                <c:pt idx="171">
                  <c:v>5.0446882241631803</c:v>
                </c:pt>
                <c:pt idx="172">
                  <c:v>5.0783573426359503</c:v>
                </c:pt>
                <c:pt idx="173">
                  <c:v>5.1288610203451004</c:v>
                </c:pt>
                <c:pt idx="174">
                  <c:v>5.1625301388178704</c:v>
                </c:pt>
                <c:pt idx="175">
                  <c:v>5.1961992572906404</c:v>
                </c:pt>
                <c:pt idx="176">
                  <c:v>5.2298683757633997</c:v>
                </c:pt>
                <c:pt idx="177">
                  <c:v>5.2803720534725596</c:v>
                </c:pt>
                <c:pt idx="178">
                  <c:v>5.3140411719453198</c:v>
                </c:pt>
                <c:pt idx="179">
                  <c:v>5.3477102904180898</c:v>
                </c:pt>
                <c:pt idx="180">
                  <c:v>5.3813794088908598</c:v>
                </c:pt>
                <c:pt idx="181">
                  <c:v>5.4150485273636297</c:v>
                </c:pt>
                <c:pt idx="182">
                  <c:v>5.4655522050727798</c:v>
                </c:pt>
                <c:pt idx="183">
                  <c:v>5.4992213235455498</c:v>
                </c:pt>
                <c:pt idx="184">
                  <c:v>5.5328904420183198</c:v>
                </c:pt>
                <c:pt idx="185">
                  <c:v>5.5665595604910898</c:v>
                </c:pt>
                <c:pt idx="186">
                  <c:v>5.60022867896385</c:v>
                </c:pt>
                <c:pt idx="187">
                  <c:v>5.6507323566730099</c:v>
                </c:pt>
                <c:pt idx="188">
                  <c:v>5.6844014751457701</c:v>
                </c:pt>
                <c:pt idx="189">
                  <c:v>5.7180705936185401</c:v>
                </c:pt>
                <c:pt idx="190">
                  <c:v>5.7517397120913101</c:v>
                </c:pt>
                <c:pt idx="191">
                  <c:v>5.7854088305640801</c:v>
                </c:pt>
                <c:pt idx="192">
                  <c:v>5.8359125082732302</c:v>
                </c:pt>
                <c:pt idx="193">
                  <c:v>5.8695816267460001</c:v>
                </c:pt>
                <c:pt idx="194">
                  <c:v>5.9032507452187701</c:v>
                </c:pt>
                <c:pt idx="195">
                  <c:v>5.9369198636915401</c:v>
                </c:pt>
                <c:pt idx="196">
                  <c:v>5.9705889821643003</c:v>
                </c:pt>
                <c:pt idx="197">
                  <c:v>6.0210926598734602</c:v>
                </c:pt>
                <c:pt idx="198">
                  <c:v>6.0547617783462204</c:v>
                </c:pt>
                <c:pt idx="199">
                  <c:v>6.0884308968189904</c:v>
                </c:pt>
                <c:pt idx="200">
                  <c:v>6.1221000152917604</c:v>
                </c:pt>
                <c:pt idx="201">
                  <c:v>6.1557691337645304</c:v>
                </c:pt>
                <c:pt idx="202">
                  <c:v>6.2062728114736796</c:v>
                </c:pt>
                <c:pt idx="203">
                  <c:v>6.2399419299464496</c:v>
                </c:pt>
                <c:pt idx="204">
                  <c:v>6.2736110484192196</c:v>
                </c:pt>
                <c:pt idx="205">
                  <c:v>6.3072801668919798</c:v>
                </c:pt>
                <c:pt idx="206">
                  <c:v>6.3409492853647498</c:v>
                </c:pt>
                <c:pt idx="207">
                  <c:v>6.3914529630738999</c:v>
                </c:pt>
                <c:pt idx="208">
                  <c:v>6.4251220815466699</c:v>
                </c:pt>
                <c:pt idx="209">
                  <c:v>6.4587912000194398</c:v>
                </c:pt>
                <c:pt idx="210">
                  <c:v>6.4924603184922098</c:v>
                </c:pt>
                <c:pt idx="211">
                  <c:v>6.5429639962013599</c:v>
                </c:pt>
                <c:pt idx="212">
                  <c:v>6.5766331146741299</c:v>
                </c:pt>
                <c:pt idx="213">
                  <c:v>6.6103022331468999</c:v>
                </c:pt>
                <c:pt idx="214">
                  <c:v>6.6439713516196699</c:v>
                </c:pt>
                <c:pt idx="215">
                  <c:v>6.6776404700924301</c:v>
                </c:pt>
                <c:pt idx="216">
                  <c:v>6.72814414780159</c:v>
                </c:pt>
                <c:pt idx="217">
                  <c:v>6.7618132662743502</c:v>
                </c:pt>
                <c:pt idx="218">
                  <c:v>6.7954823847471202</c:v>
                </c:pt>
                <c:pt idx="219">
                  <c:v>6.8291515032198902</c:v>
                </c:pt>
                <c:pt idx="220">
                  <c:v>6.8628206216926602</c:v>
                </c:pt>
                <c:pt idx="221">
                  <c:v>6.9133242994018103</c:v>
                </c:pt>
                <c:pt idx="222">
                  <c:v>6.9469934178745802</c:v>
                </c:pt>
                <c:pt idx="223">
                  <c:v>6.9806625363473502</c:v>
                </c:pt>
                <c:pt idx="224">
                  <c:v>7.0143316548201096</c:v>
                </c:pt>
                <c:pt idx="225">
                  <c:v>7.0480007732928804</c:v>
                </c:pt>
                <c:pt idx="226">
                  <c:v>7.0985044510020403</c:v>
                </c:pt>
                <c:pt idx="227">
                  <c:v>7.1321735694747996</c:v>
                </c:pt>
                <c:pt idx="228">
                  <c:v>7.1658426879475696</c:v>
                </c:pt>
                <c:pt idx="229">
                  <c:v>7.1995118064203396</c:v>
                </c:pt>
                <c:pt idx="230">
                  <c:v>7.2331809248931096</c:v>
                </c:pt>
                <c:pt idx="231">
                  <c:v>7.2836846026022597</c:v>
                </c:pt>
                <c:pt idx="232">
                  <c:v>7.3173537210750297</c:v>
                </c:pt>
                <c:pt idx="233">
                  <c:v>7.3510228395477997</c:v>
                </c:pt>
                <c:pt idx="234">
                  <c:v>7.3846919580205599</c:v>
                </c:pt>
                <c:pt idx="235">
                  <c:v>7.4183610764933299</c:v>
                </c:pt>
                <c:pt idx="236">
                  <c:v>7.46886475420248</c:v>
                </c:pt>
                <c:pt idx="237">
                  <c:v>7.50253387267525</c:v>
                </c:pt>
                <c:pt idx="238">
                  <c:v>7.5362029911480199</c:v>
                </c:pt>
                <c:pt idx="239">
                  <c:v>7.5698721096207899</c:v>
                </c:pt>
                <c:pt idx="240">
                  <c:v>7.62037578732994</c:v>
                </c:pt>
                <c:pt idx="241">
                  <c:v>7.65404490580271</c:v>
                </c:pt>
                <c:pt idx="242">
                  <c:v>7.68771402427548</c:v>
                </c:pt>
                <c:pt idx="243">
                  <c:v>7.72138314274825</c:v>
                </c:pt>
                <c:pt idx="244">
                  <c:v>7.7550522612210102</c:v>
                </c:pt>
                <c:pt idx="245">
                  <c:v>7.8055559389301603</c:v>
                </c:pt>
                <c:pt idx="246">
                  <c:v>7.8392250574029303</c:v>
                </c:pt>
                <c:pt idx="247">
                  <c:v>7.8728941758757003</c:v>
                </c:pt>
                <c:pt idx="248">
                  <c:v>7.9065632943484703</c:v>
                </c:pt>
                <c:pt idx="249">
                  <c:v>7.9402324128212403</c:v>
                </c:pt>
                <c:pt idx="250">
                  <c:v>7.9907360905303904</c:v>
                </c:pt>
                <c:pt idx="251">
                  <c:v>8.0244052090031595</c:v>
                </c:pt>
                <c:pt idx="252">
                  <c:v>8.0580743274759303</c:v>
                </c:pt>
                <c:pt idx="253">
                  <c:v>8.0917434459486994</c:v>
                </c:pt>
                <c:pt idx="254">
                  <c:v>8.1254125644214596</c:v>
                </c:pt>
                <c:pt idx="255">
                  <c:v>8.1759162421306204</c:v>
                </c:pt>
                <c:pt idx="256">
                  <c:v>8.2095853606033806</c:v>
                </c:pt>
                <c:pt idx="257">
                  <c:v>8.2432544790761497</c:v>
                </c:pt>
                <c:pt idx="258">
                  <c:v>8.2769235975489206</c:v>
                </c:pt>
                <c:pt idx="259">
                  <c:v>8.3105927160216897</c:v>
                </c:pt>
                <c:pt idx="260">
                  <c:v>8.3610963937308398</c:v>
                </c:pt>
                <c:pt idx="261">
                  <c:v>8.3947655122036107</c:v>
                </c:pt>
                <c:pt idx="262">
                  <c:v>8.4284346306763798</c:v>
                </c:pt>
                <c:pt idx="263">
                  <c:v>8.46210374914914</c:v>
                </c:pt>
                <c:pt idx="264">
                  <c:v>8.4957728676219109</c:v>
                </c:pt>
                <c:pt idx="265">
                  <c:v>8.5462765453310592</c:v>
                </c:pt>
                <c:pt idx="266">
                  <c:v>8.5799456638038301</c:v>
                </c:pt>
                <c:pt idx="267">
                  <c:v>8.6136147822765992</c:v>
                </c:pt>
                <c:pt idx="268">
                  <c:v>8.64728390074937</c:v>
                </c:pt>
                <c:pt idx="269">
                  <c:v>8.6809530192221391</c:v>
                </c:pt>
                <c:pt idx="270">
                  <c:v>8.7314566969312892</c:v>
                </c:pt>
                <c:pt idx="271">
                  <c:v>8.7651258154040601</c:v>
                </c:pt>
                <c:pt idx="272">
                  <c:v>8.7987949338768292</c:v>
                </c:pt>
                <c:pt idx="273">
                  <c:v>8.8324640523495894</c:v>
                </c:pt>
                <c:pt idx="274">
                  <c:v>8.8829677300587395</c:v>
                </c:pt>
                <c:pt idx="275">
                  <c:v>8.9166368485315104</c:v>
                </c:pt>
                <c:pt idx="276">
                  <c:v>8.9503059670042795</c:v>
                </c:pt>
                <c:pt idx="277">
                  <c:v>8.9839750854770504</c:v>
                </c:pt>
                <c:pt idx="278">
                  <c:v>9.0176442039498195</c:v>
                </c:pt>
                <c:pt idx="279">
                  <c:v>9.0681478816589696</c:v>
                </c:pt>
                <c:pt idx="280">
                  <c:v>9.1018170001317404</c:v>
                </c:pt>
                <c:pt idx="281">
                  <c:v>9.1354861186045095</c:v>
                </c:pt>
                <c:pt idx="282">
                  <c:v>9.1691552370772698</c:v>
                </c:pt>
                <c:pt idx="283">
                  <c:v>9.2028243555500406</c:v>
                </c:pt>
                <c:pt idx="284">
                  <c:v>9.2533280332591907</c:v>
                </c:pt>
                <c:pt idx="285">
                  <c:v>9.2869971517319598</c:v>
                </c:pt>
                <c:pt idx="286">
                  <c:v>9.3206662702047307</c:v>
                </c:pt>
                <c:pt idx="287">
                  <c:v>9.3543353886774998</c:v>
                </c:pt>
                <c:pt idx="288">
                  <c:v>9.3880045071502707</c:v>
                </c:pt>
                <c:pt idx="289">
                  <c:v>9.4385081848594208</c:v>
                </c:pt>
                <c:pt idx="290">
                  <c:v>9.4721773033321899</c:v>
                </c:pt>
                <c:pt idx="291">
                  <c:v>9.5058464218049501</c:v>
                </c:pt>
                <c:pt idx="292">
                  <c:v>9.5395155402777192</c:v>
                </c:pt>
                <c:pt idx="293">
                  <c:v>9.5731846587504901</c:v>
                </c:pt>
                <c:pt idx="294">
                  <c:v>9.6236883364596402</c:v>
                </c:pt>
                <c:pt idx="295">
                  <c:v>9.6573574549324093</c:v>
                </c:pt>
                <c:pt idx="296">
                  <c:v>9.6910265734051801</c:v>
                </c:pt>
                <c:pt idx="297">
                  <c:v>9.7246956918779492</c:v>
                </c:pt>
                <c:pt idx="298">
                  <c:v>9.7583648103507201</c:v>
                </c:pt>
                <c:pt idx="299">
                  <c:v>9.8088684880598702</c:v>
                </c:pt>
                <c:pt idx="300">
                  <c:v>9.8425376065326393</c:v>
                </c:pt>
                <c:pt idx="301">
                  <c:v>9.8762067250054102</c:v>
                </c:pt>
                <c:pt idx="302">
                  <c:v>9.9098758434781704</c:v>
                </c:pt>
                <c:pt idx="303">
                  <c:v>9.9603795211873294</c:v>
                </c:pt>
                <c:pt idx="304">
                  <c:v>9.9940486396600896</c:v>
                </c:pt>
                <c:pt idx="305">
                  <c:v>10.0277177581329</c:v>
                </c:pt>
                <c:pt idx="306">
                  <c:v>10.061386876605599</c:v>
                </c:pt>
                <c:pt idx="307">
                  <c:v>10.0950559950784</c:v>
                </c:pt>
                <c:pt idx="308">
                  <c:v>10.145559672787501</c:v>
                </c:pt>
                <c:pt idx="309">
                  <c:v>10.1792287912603</c:v>
                </c:pt>
                <c:pt idx="310">
                  <c:v>10.212897909733099</c:v>
                </c:pt>
                <c:pt idx="311">
                  <c:v>10.2465670282059</c:v>
                </c:pt>
                <c:pt idx="312">
                  <c:v>10.2802361466786</c:v>
                </c:pt>
                <c:pt idx="313">
                  <c:v>10.297070705915001</c:v>
                </c:pt>
                <c:pt idx="314">
                  <c:v>10.3307398243878</c:v>
                </c:pt>
                <c:pt idx="315">
                  <c:v>10.3644089428605</c:v>
                </c:pt>
                <c:pt idx="316">
                  <c:v>10.398078061333299</c:v>
                </c:pt>
                <c:pt idx="317">
                  <c:v>10.4317471798061</c:v>
                </c:pt>
                <c:pt idx="318">
                  <c:v>10.4654162982788</c:v>
                </c:pt>
                <c:pt idx="319">
                  <c:v>10.515919975988</c:v>
                </c:pt>
                <c:pt idx="320">
                  <c:v>10.549589094460799</c:v>
                </c:pt>
                <c:pt idx="321">
                  <c:v>10.583258212933501</c:v>
                </c:pt>
                <c:pt idx="322">
                  <c:v>10.6169273314063</c:v>
                </c:pt>
                <c:pt idx="323">
                  <c:v>10.650596449879099</c:v>
                </c:pt>
                <c:pt idx="324">
                  <c:v>10.7011001275882</c:v>
                </c:pt>
                <c:pt idx="325">
                  <c:v>10.734769246060999</c:v>
                </c:pt>
                <c:pt idx="326">
                  <c:v>10.7684383645338</c:v>
                </c:pt>
                <c:pt idx="327">
                  <c:v>10.8021074830065</c:v>
                </c:pt>
                <c:pt idx="328">
                  <c:v>10.835776601479299</c:v>
                </c:pt>
                <c:pt idx="329">
                  <c:v>10.8694457199521</c:v>
                </c:pt>
                <c:pt idx="330">
                  <c:v>10.8862802791884</c:v>
                </c:pt>
                <c:pt idx="331">
                  <c:v>10.919949397661201</c:v>
                </c:pt>
                <c:pt idx="332">
                  <c:v>10.953618516134</c:v>
                </c:pt>
                <c:pt idx="333">
                  <c:v>10.987287634606799</c:v>
                </c:pt>
                <c:pt idx="334">
                  <c:v>11.020956753079499</c:v>
                </c:pt>
                <c:pt idx="335">
                  <c:v>11.071460430788701</c:v>
                </c:pt>
                <c:pt idx="336">
                  <c:v>11.105129549261401</c:v>
                </c:pt>
                <c:pt idx="337">
                  <c:v>11.1387986677342</c:v>
                </c:pt>
                <c:pt idx="338">
                  <c:v>11.172467786206999</c:v>
                </c:pt>
                <c:pt idx="339">
                  <c:v>11.2229714639161</c:v>
                </c:pt>
                <c:pt idx="340">
                  <c:v>11.256640582388901</c:v>
                </c:pt>
                <c:pt idx="341">
                  <c:v>11.2903097008617</c:v>
                </c:pt>
                <c:pt idx="342">
                  <c:v>11.3239788193344</c:v>
                </c:pt>
                <c:pt idx="343">
                  <c:v>11.357647937807201</c:v>
                </c:pt>
                <c:pt idx="344">
                  <c:v>11.408151615516401</c:v>
                </c:pt>
                <c:pt idx="345">
                  <c:v>11.4418207339891</c:v>
                </c:pt>
                <c:pt idx="346">
                  <c:v>11.4754898524619</c:v>
                </c:pt>
                <c:pt idx="347">
                  <c:v>11.509158970934701</c:v>
                </c:pt>
                <c:pt idx="348">
                  <c:v>11.542828089407401</c:v>
                </c:pt>
                <c:pt idx="349">
                  <c:v>11.593331767116601</c:v>
                </c:pt>
                <c:pt idx="350">
                  <c:v>11.6270008855893</c:v>
                </c:pt>
                <c:pt idx="351">
                  <c:v>11.6606700040621</c:v>
                </c:pt>
                <c:pt idx="352">
                  <c:v>11.694339122534901</c:v>
                </c:pt>
                <c:pt idx="353">
                  <c:v>11.728008241007601</c:v>
                </c:pt>
                <c:pt idx="354">
                  <c:v>11.7785119187168</c:v>
                </c:pt>
                <c:pt idx="355">
                  <c:v>11.8121810371896</c:v>
                </c:pt>
                <c:pt idx="356">
                  <c:v>11.845850155662299</c:v>
                </c:pt>
                <c:pt idx="357">
                  <c:v>11.879519274135101</c:v>
                </c:pt>
                <c:pt idx="358">
                  <c:v>11.9131883926079</c:v>
                </c:pt>
                <c:pt idx="359">
                  <c:v>11.963692070317</c:v>
                </c:pt>
                <c:pt idx="360">
                  <c:v>11.9973611887898</c:v>
                </c:pt>
                <c:pt idx="361">
                  <c:v>12.031030307262601</c:v>
                </c:pt>
                <c:pt idx="362">
                  <c:v>12.0646994257353</c:v>
                </c:pt>
                <c:pt idx="363">
                  <c:v>12.0983685442081</c:v>
                </c:pt>
                <c:pt idx="364">
                  <c:v>12.132037662680901</c:v>
                </c:pt>
                <c:pt idx="365">
                  <c:v>12.1488722219173</c:v>
                </c:pt>
                <c:pt idx="366">
                  <c:v>12.182541340389999</c:v>
                </c:pt>
                <c:pt idx="367">
                  <c:v>12.2162104588628</c:v>
                </c:pt>
                <c:pt idx="368">
                  <c:v>12.2498795773356</c:v>
                </c:pt>
                <c:pt idx="369">
                  <c:v>12.3003832550447</c:v>
                </c:pt>
                <c:pt idx="370">
                  <c:v>12.334052373517499</c:v>
                </c:pt>
                <c:pt idx="371">
                  <c:v>12.367721491990199</c:v>
                </c:pt>
                <c:pt idx="372">
                  <c:v>12.401390610463</c:v>
                </c:pt>
                <c:pt idx="373">
                  <c:v>12.4350597289358</c:v>
                </c:pt>
                <c:pt idx="374">
                  <c:v>12.4855634066449</c:v>
                </c:pt>
                <c:pt idx="375">
                  <c:v>12.519232525117699</c:v>
                </c:pt>
                <c:pt idx="376">
                  <c:v>12.5529016435905</c:v>
                </c:pt>
                <c:pt idx="377">
                  <c:v>12.5865707620632</c:v>
                </c:pt>
                <c:pt idx="378">
                  <c:v>12.603405321299601</c:v>
                </c:pt>
                <c:pt idx="379">
                  <c:v>12.620239880535999</c:v>
                </c:pt>
                <c:pt idx="380">
                  <c:v>12.670743558245199</c:v>
                </c:pt>
                <c:pt idx="381">
                  <c:v>12.704412676717901</c:v>
                </c:pt>
                <c:pt idx="382">
                  <c:v>12.7380817951907</c:v>
                </c:pt>
                <c:pt idx="383">
                  <c:v>12.771750913663499</c:v>
                </c:pt>
                <c:pt idx="384">
                  <c:v>12.805420032136199</c:v>
                </c:pt>
                <c:pt idx="385">
                  <c:v>12.855923709845399</c:v>
                </c:pt>
                <c:pt idx="386">
                  <c:v>12.8895928283182</c:v>
                </c:pt>
                <c:pt idx="387">
                  <c:v>12.9232619467909</c:v>
                </c:pt>
                <c:pt idx="388">
                  <c:v>12.956931065263699</c:v>
                </c:pt>
                <c:pt idx="389">
                  <c:v>12.9906001837365</c:v>
                </c:pt>
                <c:pt idx="390">
                  <c:v>13.041103861445601</c:v>
                </c:pt>
                <c:pt idx="391">
                  <c:v>13.0747729799184</c:v>
                </c:pt>
                <c:pt idx="392">
                  <c:v>13.1084420983911</c:v>
                </c:pt>
                <c:pt idx="393">
                  <c:v>13.142111216863899</c:v>
                </c:pt>
                <c:pt idx="394">
                  <c:v>13.1757803353367</c:v>
                </c:pt>
                <c:pt idx="395">
                  <c:v>13.226284013045801</c:v>
                </c:pt>
                <c:pt idx="396">
                  <c:v>13.2599531315186</c:v>
                </c:pt>
                <c:pt idx="397">
                  <c:v>13.293622249991399</c:v>
                </c:pt>
                <c:pt idx="398">
                  <c:v>13.327291368464101</c:v>
                </c:pt>
                <c:pt idx="399">
                  <c:v>13.3609604869369</c:v>
                </c:pt>
                <c:pt idx="400">
                  <c:v>13.4114641646461</c:v>
                </c:pt>
                <c:pt idx="401">
                  <c:v>13.4451332831188</c:v>
                </c:pt>
                <c:pt idx="402">
                  <c:v>13.478802401591601</c:v>
                </c:pt>
                <c:pt idx="403">
                  <c:v>13.5124715200644</c:v>
                </c:pt>
                <c:pt idx="404">
                  <c:v>13.5629751977735</c:v>
                </c:pt>
                <c:pt idx="405">
                  <c:v>13.5966443162463</c:v>
                </c:pt>
                <c:pt idx="406">
                  <c:v>13.630313434719</c:v>
                </c:pt>
                <c:pt idx="407">
                  <c:v>13.663982553191801</c:v>
                </c:pt>
                <c:pt idx="408">
                  <c:v>13.6976516716646</c:v>
                </c:pt>
                <c:pt idx="409">
                  <c:v>13.7481553493737</c:v>
                </c:pt>
                <c:pt idx="410">
                  <c:v>13.7818244678465</c:v>
                </c:pt>
                <c:pt idx="411">
                  <c:v>13.815493586319301</c:v>
                </c:pt>
                <c:pt idx="412">
                  <c:v>13.849162704792001</c:v>
                </c:pt>
                <c:pt idx="413">
                  <c:v>13.8828318232648</c:v>
                </c:pt>
                <c:pt idx="414">
                  <c:v>13.933335500974</c:v>
                </c:pt>
                <c:pt idx="415">
                  <c:v>13.967004619446699</c:v>
                </c:pt>
                <c:pt idx="416">
                  <c:v>14.000673737919501</c:v>
                </c:pt>
                <c:pt idx="417">
                  <c:v>14.0343428563923</c:v>
                </c:pt>
                <c:pt idx="418">
                  <c:v>14.068011974865</c:v>
                </c:pt>
                <c:pt idx="419">
                  <c:v>14.118515652574199</c:v>
                </c:pt>
                <c:pt idx="420">
                  <c:v>14.152184771047001</c:v>
                </c:pt>
                <c:pt idx="421">
                  <c:v>14.1858538895197</c:v>
                </c:pt>
                <c:pt idx="422">
                  <c:v>14.2195230079925</c:v>
                </c:pt>
                <c:pt idx="423">
                  <c:v>14.2363575672289</c:v>
                </c:pt>
                <c:pt idx="424">
                  <c:v>14.253192126465301</c:v>
                </c:pt>
                <c:pt idx="425">
                  <c:v>14.286861244938001</c:v>
                </c:pt>
                <c:pt idx="426">
                  <c:v>14.303695804174399</c:v>
                </c:pt>
                <c:pt idx="427">
                  <c:v>14.3373649226472</c:v>
                </c:pt>
                <c:pt idx="428">
                  <c:v>14.3710340411199</c:v>
                </c:pt>
                <c:pt idx="429">
                  <c:v>14.387868600356301</c:v>
                </c:pt>
                <c:pt idx="430">
                  <c:v>14.4047031595927</c:v>
                </c:pt>
                <c:pt idx="431">
                  <c:v>14.4215377188291</c:v>
                </c:pt>
                <c:pt idx="432">
                  <c:v>14.438372278065501</c:v>
                </c:pt>
                <c:pt idx="433">
                  <c:v>14.4720413965383</c:v>
                </c:pt>
                <c:pt idx="434">
                  <c:v>14.488875955774599</c:v>
                </c:pt>
                <c:pt idx="435">
                  <c:v>14.5225450742474</c:v>
                </c:pt>
                <c:pt idx="436">
                  <c:v>14.539379633483801</c:v>
                </c:pt>
                <c:pt idx="437">
                  <c:v>14.5562141927202</c:v>
                </c:pt>
                <c:pt idx="438">
                  <c:v>14.589883311192899</c:v>
                </c:pt>
                <c:pt idx="439">
                  <c:v>14.6235524296657</c:v>
                </c:pt>
                <c:pt idx="440">
                  <c:v>14.640386988902099</c:v>
                </c:pt>
                <c:pt idx="441">
                  <c:v>14.6572215481385</c:v>
                </c:pt>
                <c:pt idx="442">
                  <c:v>14.6740561073749</c:v>
                </c:pt>
                <c:pt idx="443">
                  <c:v>14.6908906666112</c:v>
                </c:pt>
                <c:pt idx="444">
                  <c:v>14.7077252258476</c:v>
                </c:pt>
                <c:pt idx="445">
                  <c:v>14.724559785084001</c:v>
                </c:pt>
                <c:pt idx="446">
                  <c:v>14.741394344320399</c:v>
                </c:pt>
                <c:pt idx="447">
                  <c:v>14.7750634627932</c:v>
                </c:pt>
                <c:pt idx="448">
                  <c:v>14.7918980220295</c:v>
                </c:pt>
                <c:pt idx="449">
                  <c:v>14.825567140502301</c:v>
                </c:pt>
                <c:pt idx="450">
                  <c:v>14.8592362589751</c:v>
                </c:pt>
                <c:pt idx="451">
                  <c:v>14.892905377447899</c:v>
                </c:pt>
                <c:pt idx="452">
                  <c:v>14.926574495920599</c:v>
                </c:pt>
                <c:pt idx="453">
                  <c:v>14.9602436143934</c:v>
                </c:pt>
                <c:pt idx="454">
                  <c:v>15.010747292102501</c:v>
                </c:pt>
                <c:pt idx="455">
                  <c:v>15.0444164105753</c:v>
                </c:pt>
                <c:pt idx="456">
                  <c:v>15.078085529048099</c:v>
                </c:pt>
                <c:pt idx="457">
                  <c:v>15.111754647520801</c:v>
                </c:pt>
                <c:pt idx="458">
                  <c:v>15.1454237659936</c:v>
                </c:pt>
                <c:pt idx="459">
                  <c:v>15.162258325230001</c:v>
                </c:pt>
                <c:pt idx="460">
                  <c:v>15.1959274437028</c:v>
                </c:pt>
                <c:pt idx="461">
                  <c:v>15.212762002939201</c:v>
                </c:pt>
                <c:pt idx="462">
                  <c:v>15.2295965621755</c:v>
                </c:pt>
                <c:pt idx="463">
                  <c:v>15.263265680648299</c:v>
                </c:pt>
                <c:pt idx="464">
                  <c:v>15.2801002398847</c:v>
                </c:pt>
                <c:pt idx="465">
                  <c:v>15.2969347991211</c:v>
                </c:pt>
                <c:pt idx="466">
                  <c:v>15.313769358357501</c:v>
                </c:pt>
                <c:pt idx="467">
                  <c:v>15.3306039175938</c:v>
                </c:pt>
                <c:pt idx="468">
                  <c:v>15.364273036066599</c:v>
                </c:pt>
                <c:pt idx="469">
                  <c:v>15.381107595303</c:v>
                </c:pt>
                <c:pt idx="470">
                  <c:v>15.414776713775799</c:v>
                </c:pt>
                <c:pt idx="471">
                  <c:v>15.448445832248501</c:v>
                </c:pt>
                <c:pt idx="472">
                  <c:v>15.4821149507213</c:v>
                </c:pt>
                <c:pt idx="473">
                  <c:v>15.515784069194099</c:v>
                </c:pt>
                <c:pt idx="474">
                  <c:v>15.5662877469032</c:v>
                </c:pt>
                <c:pt idx="475">
                  <c:v>15.599956865376001</c:v>
                </c:pt>
                <c:pt idx="476">
                  <c:v>15.6336259838488</c:v>
                </c:pt>
                <c:pt idx="477">
                  <c:v>15.650460543085099</c:v>
                </c:pt>
                <c:pt idx="478">
                  <c:v>15.6672951023215</c:v>
                </c:pt>
                <c:pt idx="479">
                  <c:v>15.6841296615579</c:v>
                </c:pt>
                <c:pt idx="480">
                  <c:v>15.700964220794299</c:v>
                </c:pt>
                <c:pt idx="481">
                  <c:v>15.7346333392671</c:v>
                </c:pt>
                <c:pt idx="482">
                  <c:v>15.7514678985034</c:v>
                </c:pt>
                <c:pt idx="483">
                  <c:v>15.785137016976201</c:v>
                </c:pt>
                <c:pt idx="484">
                  <c:v>15.818806135449</c:v>
                </c:pt>
                <c:pt idx="485">
                  <c:v>15.8356406946854</c:v>
                </c:pt>
                <c:pt idx="486">
                  <c:v>15.8524752539217</c:v>
                </c:pt>
                <c:pt idx="487">
                  <c:v>15.886144372394501</c:v>
                </c:pt>
                <c:pt idx="488">
                  <c:v>15.9029789316309</c:v>
                </c:pt>
                <c:pt idx="489">
                  <c:v>15.936648050103701</c:v>
                </c:pt>
                <c:pt idx="490">
                  <c:v>15.9703171685764</c:v>
                </c:pt>
                <c:pt idx="491">
                  <c:v>15.987151727812799</c:v>
                </c:pt>
                <c:pt idx="492">
                  <c:v>16.003986287049202</c:v>
                </c:pt>
                <c:pt idx="493">
                  <c:v>16.037655405521999</c:v>
                </c:pt>
                <c:pt idx="494">
                  <c:v>16.071324523994701</c:v>
                </c:pt>
                <c:pt idx="495">
                  <c:v>16.088159083231101</c:v>
                </c:pt>
                <c:pt idx="496">
                  <c:v>16.121828201703899</c:v>
                </c:pt>
                <c:pt idx="497">
                  <c:v>16.1554973201767</c:v>
                </c:pt>
                <c:pt idx="498">
                  <c:v>16.189166438649401</c:v>
                </c:pt>
                <c:pt idx="499">
                  <c:v>16.206000997885798</c:v>
                </c:pt>
                <c:pt idx="500">
                  <c:v>16.222835557122199</c:v>
                </c:pt>
                <c:pt idx="501">
                  <c:v>16.239670116358599</c:v>
                </c:pt>
                <c:pt idx="502">
                  <c:v>16.273339234831301</c:v>
                </c:pt>
                <c:pt idx="503">
                  <c:v>16.307008353304099</c:v>
                </c:pt>
                <c:pt idx="504">
                  <c:v>16.3406774717769</c:v>
                </c:pt>
                <c:pt idx="505">
                  <c:v>16.374346590249701</c:v>
                </c:pt>
                <c:pt idx="506">
                  <c:v>16.391181149485998</c:v>
                </c:pt>
                <c:pt idx="507">
                  <c:v>16.408015708722399</c:v>
                </c:pt>
                <c:pt idx="508">
                  <c:v>16.4585193864316</c:v>
                </c:pt>
                <c:pt idx="509">
                  <c:v>16.492188504904298</c:v>
                </c:pt>
                <c:pt idx="510">
                  <c:v>16.5258576233771</c:v>
                </c:pt>
                <c:pt idx="511">
                  <c:v>16.559526741849901</c:v>
                </c:pt>
                <c:pt idx="512">
                  <c:v>16.593195860322599</c:v>
                </c:pt>
                <c:pt idx="513">
                  <c:v>16.6436995380318</c:v>
                </c:pt>
                <c:pt idx="514">
                  <c:v>16.677368656504601</c:v>
                </c:pt>
                <c:pt idx="515">
                  <c:v>16.711037774977299</c:v>
                </c:pt>
                <c:pt idx="516">
                  <c:v>16.7447068934501</c:v>
                </c:pt>
                <c:pt idx="517">
                  <c:v>16.778376011922902</c:v>
                </c:pt>
                <c:pt idx="518">
                  <c:v>16.828879689632</c:v>
                </c:pt>
                <c:pt idx="519">
                  <c:v>16.862548808104801</c:v>
                </c:pt>
                <c:pt idx="520">
                  <c:v>16.896217926577599</c:v>
                </c:pt>
                <c:pt idx="521">
                  <c:v>16.9298870450503</c:v>
                </c:pt>
                <c:pt idx="522">
                  <c:v>16.980390722759498</c:v>
                </c:pt>
                <c:pt idx="523">
                  <c:v>17.0140598412322</c:v>
                </c:pt>
                <c:pt idx="524">
                  <c:v>17.047728959705001</c:v>
                </c:pt>
                <c:pt idx="525">
                  <c:v>17.081398078177799</c:v>
                </c:pt>
                <c:pt idx="526">
                  <c:v>17.1150671966505</c:v>
                </c:pt>
                <c:pt idx="527">
                  <c:v>17.165570874359702</c:v>
                </c:pt>
                <c:pt idx="528">
                  <c:v>17.199239992832499</c:v>
                </c:pt>
                <c:pt idx="529">
                  <c:v>17.2160745520689</c:v>
                </c:pt>
                <c:pt idx="530">
                  <c:v>17.232909111305201</c:v>
                </c:pt>
                <c:pt idx="531">
                  <c:v>17.266578229777998</c:v>
                </c:pt>
                <c:pt idx="532">
                  <c:v>17.300247348250799</c:v>
                </c:pt>
                <c:pt idx="533">
                  <c:v>17.350751025959902</c:v>
                </c:pt>
                <c:pt idx="534">
                  <c:v>17.384420144432699</c:v>
                </c:pt>
                <c:pt idx="535">
                  <c:v>17.4180892629055</c:v>
                </c:pt>
                <c:pt idx="536">
                  <c:v>17.434923822141801</c:v>
                </c:pt>
                <c:pt idx="537">
                  <c:v>17.451758381378198</c:v>
                </c:pt>
                <c:pt idx="538">
                  <c:v>17.485427499850999</c:v>
                </c:pt>
                <c:pt idx="539">
                  <c:v>17.5190966183238</c:v>
                </c:pt>
                <c:pt idx="540">
                  <c:v>17.535931177560101</c:v>
                </c:pt>
                <c:pt idx="541">
                  <c:v>17.552765736796498</c:v>
                </c:pt>
                <c:pt idx="542">
                  <c:v>17.569600296032899</c:v>
                </c:pt>
                <c:pt idx="543">
                  <c:v>17.6032694145057</c:v>
                </c:pt>
                <c:pt idx="544">
                  <c:v>17.636938532978501</c:v>
                </c:pt>
                <c:pt idx="545">
                  <c:v>17.653773092214799</c:v>
                </c:pt>
                <c:pt idx="546">
                  <c:v>17.670607651451199</c:v>
                </c:pt>
                <c:pt idx="547">
                  <c:v>17.704276769924</c:v>
                </c:pt>
                <c:pt idx="548">
                  <c:v>17.721111329160401</c:v>
                </c:pt>
                <c:pt idx="549">
                  <c:v>17.754780447633099</c:v>
                </c:pt>
                <c:pt idx="550">
                  <c:v>17.7884495661059</c:v>
                </c:pt>
                <c:pt idx="551">
                  <c:v>17.822118684578701</c:v>
                </c:pt>
                <c:pt idx="552">
                  <c:v>17.855787803051399</c:v>
                </c:pt>
                <c:pt idx="553">
                  <c:v>17.8894569215242</c:v>
                </c:pt>
                <c:pt idx="554">
                  <c:v>17.906291480760601</c:v>
                </c:pt>
                <c:pt idx="555">
                  <c:v>17.939960599233402</c:v>
                </c:pt>
                <c:pt idx="556">
                  <c:v>17.956795158469799</c:v>
                </c:pt>
                <c:pt idx="557">
                  <c:v>17.9736297177061</c:v>
                </c:pt>
                <c:pt idx="558">
                  <c:v>18.007298836178901</c:v>
                </c:pt>
                <c:pt idx="559">
                  <c:v>18.040967954651698</c:v>
                </c:pt>
                <c:pt idx="560">
                  <c:v>18.0914716323608</c:v>
                </c:pt>
                <c:pt idx="561">
                  <c:v>18.125140750833602</c:v>
                </c:pt>
                <c:pt idx="562">
                  <c:v>18.141975310069999</c:v>
                </c:pt>
                <c:pt idx="563">
                  <c:v>18.158809869306399</c:v>
                </c:pt>
                <c:pt idx="564">
                  <c:v>18.192478987779101</c:v>
                </c:pt>
                <c:pt idx="565">
                  <c:v>18.226148106251902</c:v>
                </c:pt>
                <c:pt idx="566">
                  <c:v>18.242982665488299</c:v>
                </c:pt>
                <c:pt idx="567">
                  <c:v>18.276651783961</c:v>
                </c:pt>
                <c:pt idx="568">
                  <c:v>18.310320902433801</c:v>
                </c:pt>
                <c:pt idx="569">
                  <c:v>18.327155461670198</c:v>
                </c:pt>
                <c:pt idx="570">
                  <c:v>18.343990020906599</c:v>
                </c:pt>
                <c:pt idx="571">
                  <c:v>18.360824580142999</c:v>
                </c:pt>
                <c:pt idx="572">
                  <c:v>18.3776591393794</c:v>
                </c:pt>
                <c:pt idx="573">
                  <c:v>18.411328257852102</c:v>
                </c:pt>
                <c:pt idx="574">
                  <c:v>18.428162817088499</c:v>
                </c:pt>
                <c:pt idx="575">
                  <c:v>18.444997376324899</c:v>
                </c:pt>
                <c:pt idx="576">
                  <c:v>18.4618319355613</c:v>
                </c:pt>
                <c:pt idx="577">
                  <c:v>18.4786664947977</c:v>
                </c:pt>
                <c:pt idx="578">
                  <c:v>18.495501054034001</c:v>
                </c:pt>
                <c:pt idx="579">
                  <c:v>18.512335613270398</c:v>
                </c:pt>
                <c:pt idx="580">
                  <c:v>18.529170172506799</c:v>
                </c:pt>
                <c:pt idx="581">
                  <c:v>18.546004731743199</c:v>
                </c:pt>
                <c:pt idx="582">
                  <c:v>18.5628392909796</c:v>
                </c:pt>
                <c:pt idx="583">
                  <c:v>18.579673850216</c:v>
                </c:pt>
                <c:pt idx="584">
                  <c:v>18.596508409452301</c:v>
                </c:pt>
                <c:pt idx="585">
                  <c:v>18.613342968688698</c:v>
                </c:pt>
                <c:pt idx="586">
                  <c:v>18.630177527925099</c:v>
                </c:pt>
                <c:pt idx="587">
                  <c:v>18.647012087161499</c:v>
                </c:pt>
                <c:pt idx="588">
                  <c:v>18.6638466463979</c:v>
                </c:pt>
                <c:pt idx="589">
                  <c:v>18.680681205634301</c:v>
                </c:pt>
                <c:pt idx="590">
                  <c:v>18.697515764870602</c:v>
                </c:pt>
                <c:pt idx="591">
                  <c:v>18.714350324106999</c:v>
                </c:pt>
                <c:pt idx="592">
                  <c:v>18.731184883343399</c:v>
                </c:pt>
                <c:pt idx="593">
                  <c:v>18.7480194425798</c:v>
                </c:pt>
                <c:pt idx="594">
                  <c:v>18.7648540018162</c:v>
                </c:pt>
                <c:pt idx="595">
                  <c:v>18.781688561052601</c:v>
                </c:pt>
                <c:pt idx="596">
                  <c:v>18.798523120289001</c:v>
                </c:pt>
                <c:pt idx="597">
                  <c:v>18.815357679525299</c:v>
                </c:pt>
                <c:pt idx="598">
                  <c:v>18.832192238761699</c:v>
                </c:pt>
                <c:pt idx="599">
                  <c:v>18.8490267979981</c:v>
                </c:pt>
                <c:pt idx="600">
                  <c:v>18.8658613572345</c:v>
                </c:pt>
                <c:pt idx="601">
                  <c:v>18.882695916470901</c:v>
                </c:pt>
                <c:pt idx="602">
                  <c:v>18.899530475707301</c:v>
                </c:pt>
                <c:pt idx="603">
                  <c:v>18.916365034943599</c:v>
                </c:pt>
                <c:pt idx="604">
                  <c:v>18.93319959418</c:v>
                </c:pt>
                <c:pt idx="605">
                  <c:v>18.9500341534164</c:v>
                </c:pt>
                <c:pt idx="606">
                  <c:v>18.966868712652801</c:v>
                </c:pt>
                <c:pt idx="607">
                  <c:v>18.983703271889201</c:v>
                </c:pt>
                <c:pt idx="608">
                  <c:v>19.000537831125602</c:v>
                </c:pt>
                <c:pt idx="609">
                  <c:v>19.017372390361899</c:v>
                </c:pt>
                <c:pt idx="610">
                  <c:v>19.0342069495983</c:v>
                </c:pt>
                <c:pt idx="611">
                  <c:v>19.0510415088347</c:v>
                </c:pt>
                <c:pt idx="612">
                  <c:v>19.067876068071101</c:v>
                </c:pt>
                <c:pt idx="613">
                  <c:v>19.084710627307501</c:v>
                </c:pt>
                <c:pt idx="614">
                  <c:v>19.101545186543898</c:v>
                </c:pt>
                <c:pt idx="615">
                  <c:v>19.118379745780199</c:v>
                </c:pt>
                <c:pt idx="616">
                  <c:v>19.1352143050166</c:v>
                </c:pt>
                <c:pt idx="617">
                  <c:v>19.152048864253</c:v>
                </c:pt>
                <c:pt idx="618">
                  <c:v>19.168883423489401</c:v>
                </c:pt>
                <c:pt idx="619">
                  <c:v>19.185717982725802</c:v>
                </c:pt>
                <c:pt idx="620">
                  <c:v>19.202552541962199</c:v>
                </c:pt>
                <c:pt idx="621">
                  <c:v>19.219387101198599</c:v>
                </c:pt>
                <c:pt idx="622">
                  <c:v>19.2362216604349</c:v>
                </c:pt>
                <c:pt idx="623">
                  <c:v>19.253056219671301</c:v>
                </c:pt>
                <c:pt idx="624">
                  <c:v>19.269890778907701</c:v>
                </c:pt>
                <c:pt idx="625">
                  <c:v>19.286725338144102</c:v>
                </c:pt>
                <c:pt idx="626">
                  <c:v>19.303559897380499</c:v>
                </c:pt>
                <c:pt idx="627">
                  <c:v>19.320394456616899</c:v>
                </c:pt>
                <c:pt idx="628">
                  <c:v>19.3372290158532</c:v>
                </c:pt>
                <c:pt idx="629">
                  <c:v>19.354063575089601</c:v>
                </c:pt>
                <c:pt idx="630">
                  <c:v>19.370898134326001</c:v>
                </c:pt>
                <c:pt idx="631">
                  <c:v>19.387732693562398</c:v>
                </c:pt>
                <c:pt idx="632">
                  <c:v>19.404567252798799</c:v>
                </c:pt>
                <c:pt idx="633">
                  <c:v>19.421401812035199</c:v>
                </c:pt>
                <c:pt idx="634">
                  <c:v>19.438236371271501</c:v>
                </c:pt>
                <c:pt idx="635">
                  <c:v>19.455070930507901</c:v>
                </c:pt>
                <c:pt idx="636">
                  <c:v>19.471905489744302</c:v>
                </c:pt>
                <c:pt idx="637">
                  <c:v>19.488740048980699</c:v>
                </c:pt>
                <c:pt idx="638">
                  <c:v>19.505574608217099</c:v>
                </c:pt>
                <c:pt idx="639">
                  <c:v>19.5224091674535</c:v>
                </c:pt>
                <c:pt idx="640">
                  <c:v>19.539243726689801</c:v>
                </c:pt>
                <c:pt idx="641">
                  <c:v>19.556078285926201</c:v>
                </c:pt>
                <c:pt idx="642">
                  <c:v>19.572912845162602</c:v>
                </c:pt>
                <c:pt idx="643">
                  <c:v>19.589747404398999</c:v>
                </c:pt>
                <c:pt idx="644">
                  <c:v>19.606581963635399</c:v>
                </c:pt>
                <c:pt idx="645">
                  <c:v>19.6234165228718</c:v>
                </c:pt>
                <c:pt idx="646">
                  <c:v>19.6402510821082</c:v>
                </c:pt>
                <c:pt idx="647">
                  <c:v>19.657085641344501</c:v>
                </c:pt>
                <c:pt idx="648">
                  <c:v>19.690754759817299</c:v>
                </c:pt>
                <c:pt idx="649">
                  <c:v>19.7244238782901</c:v>
                </c:pt>
                <c:pt idx="650">
                  <c:v>19.741258437526501</c:v>
                </c:pt>
                <c:pt idx="651">
                  <c:v>19.758092996762802</c:v>
                </c:pt>
                <c:pt idx="652">
                  <c:v>19.774927555999199</c:v>
                </c:pt>
                <c:pt idx="653">
                  <c:v>19.791762115235599</c:v>
                </c:pt>
                <c:pt idx="654">
                  <c:v>19.808596674472</c:v>
                </c:pt>
                <c:pt idx="655">
                  <c:v>19.8254312337084</c:v>
                </c:pt>
                <c:pt idx="656">
                  <c:v>19.842265792944801</c:v>
                </c:pt>
                <c:pt idx="657">
                  <c:v>19.859100352181098</c:v>
                </c:pt>
                <c:pt idx="658">
                  <c:v>19.875934911417499</c:v>
                </c:pt>
                <c:pt idx="659">
                  <c:v>19.892769470653899</c:v>
                </c:pt>
                <c:pt idx="660">
                  <c:v>19.9096040298903</c:v>
                </c:pt>
                <c:pt idx="661">
                  <c:v>19.943273148363101</c:v>
                </c:pt>
                <c:pt idx="662">
                  <c:v>19.976942266835799</c:v>
                </c:pt>
                <c:pt idx="663">
                  <c:v>19.9937768260722</c:v>
                </c:pt>
                <c:pt idx="664">
                  <c:v>20.0106113853086</c:v>
                </c:pt>
                <c:pt idx="665">
                  <c:v>20.027445944545001</c:v>
                </c:pt>
                <c:pt idx="666">
                  <c:v>20.044280503781401</c:v>
                </c:pt>
                <c:pt idx="667">
                  <c:v>20.061115063017802</c:v>
                </c:pt>
                <c:pt idx="668">
                  <c:v>20.077949622254099</c:v>
                </c:pt>
                <c:pt idx="669">
                  <c:v>20.0947841814905</c:v>
                </c:pt>
                <c:pt idx="670">
                  <c:v>20.1116187407269</c:v>
                </c:pt>
                <c:pt idx="671">
                  <c:v>20.128453299963301</c:v>
                </c:pt>
                <c:pt idx="672">
                  <c:v>20.145287859199701</c:v>
                </c:pt>
                <c:pt idx="673">
                  <c:v>20.162122418436098</c:v>
                </c:pt>
                <c:pt idx="674">
                  <c:v>20.178956977672399</c:v>
                </c:pt>
                <c:pt idx="675">
                  <c:v>20.1957915369088</c:v>
                </c:pt>
                <c:pt idx="676">
                  <c:v>20.2126260961452</c:v>
                </c:pt>
                <c:pt idx="677">
                  <c:v>20.229460655381601</c:v>
                </c:pt>
                <c:pt idx="678">
                  <c:v>20.246295214618002</c:v>
                </c:pt>
                <c:pt idx="679">
                  <c:v>20.263129773854399</c:v>
                </c:pt>
                <c:pt idx="680">
                  <c:v>20.2799643330907</c:v>
                </c:pt>
                <c:pt idx="681">
                  <c:v>20.2967988923271</c:v>
                </c:pt>
                <c:pt idx="682">
                  <c:v>20.313633451563501</c:v>
                </c:pt>
                <c:pt idx="683">
                  <c:v>20.330468010799901</c:v>
                </c:pt>
                <c:pt idx="684">
                  <c:v>20.347302570036302</c:v>
                </c:pt>
                <c:pt idx="685">
                  <c:v>20.364137129272699</c:v>
                </c:pt>
                <c:pt idx="686">
                  <c:v>20.380971688509099</c:v>
                </c:pt>
                <c:pt idx="687">
                  <c:v>20.3978062477454</c:v>
                </c:pt>
                <c:pt idx="688">
                  <c:v>20.414640806981801</c:v>
                </c:pt>
                <c:pt idx="689">
                  <c:v>20.431475366218201</c:v>
                </c:pt>
                <c:pt idx="690">
                  <c:v>20.448309925454598</c:v>
                </c:pt>
                <c:pt idx="691">
                  <c:v>20.465144484690999</c:v>
                </c:pt>
                <c:pt idx="692">
                  <c:v>20.481979043927399</c:v>
                </c:pt>
                <c:pt idx="693">
                  <c:v>20.4988136031637</c:v>
                </c:pt>
                <c:pt idx="694">
                  <c:v>20.515648162400101</c:v>
                </c:pt>
                <c:pt idx="695">
                  <c:v>20.532482721636502</c:v>
                </c:pt>
                <c:pt idx="696">
                  <c:v>20.566151840109299</c:v>
                </c:pt>
                <c:pt idx="697">
                  <c:v>20.5829863993457</c:v>
                </c:pt>
                <c:pt idx="698">
                  <c:v>20.616655517818401</c:v>
                </c:pt>
                <c:pt idx="699">
                  <c:v>20.650324636291199</c:v>
                </c:pt>
                <c:pt idx="700">
                  <c:v>20.667159195527599</c:v>
                </c:pt>
                <c:pt idx="701">
                  <c:v>20.683993754764</c:v>
                </c:pt>
                <c:pt idx="702">
                  <c:v>20.717662873236701</c:v>
                </c:pt>
                <c:pt idx="703">
                  <c:v>20.751331991709499</c:v>
                </c:pt>
                <c:pt idx="704">
                  <c:v>20.768166550945899</c:v>
                </c:pt>
                <c:pt idx="705">
                  <c:v>20.801835669418701</c:v>
                </c:pt>
                <c:pt idx="706">
                  <c:v>20.835504787891399</c:v>
                </c:pt>
                <c:pt idx="707">
                  <c:v>20.8691739063642</c:v>
                </c:pt>
                <c:pt idx="708">
                  <c:v>20.902843024837001</c:v>
                </c:pt>
                <c:pt idx="709">
                  <c:v>20.953346702546099</c:v>
                </c:pt>
                <c:pt idx="710">
                  <c:v>20.9870158210189</c:v>
                </c:pt>
                <c:pt idx="711">
                  <c:v>21.020684939491598</c:v>
                </c:pt>
                <c:pt idx="712">
                  <c:v>21.0543540579644</c:v>
                </c:pt>
                <c:pt idx="713">
                  <c:v>21.088023176437201</c:v>
                </c:pt>
                <c:pt idx="714">
                  <c:v>21.138526854146299</c:v>
                </c:pt>
                <c:pt idx="715">
                  <c:v>21.1721959726191</c:v>
                </c:pt>
                <c:pt idx="716">
                  <c:v>21.205865091091901</c:v>
                </c:pt>
                <c:pt idx="717">
                  <c:v>21.239534209564599</c:v>
                </c:pt>
                <c:pt idx="718">
                  <c:v>21.2732033280374</c:v>
                </c:pt>
                <c:pt idx="719">
                  <c:v>21.323707005746598</c:v>
                </c:pt>
                <c:pt idx="720">
                  <c:v>21.3573761242193</c:v>
                </c:pt>
                <c:pt idx="721">
                  <c:v>21.391045242692101</c:v>
                </c:pt>
                <c:pt idx="722">
                  <c:v>21.407879801928502</c:v>
                </c:pt>
                <c:pt idx="723">
                  <c:v>21.424714361164899</c:v>
                </c:pt>
                <c:pt idx="724">
                  <c:v>21.4583834796376</c:v>
                </c:pt>
                <c:pt idx="725">
                  <c:v>21.508887157346798</c:v>
                </c:pt>
                <c:pt idx="726">
                  <c:v>21.525721716583199</c:v>
                </c:pt>
                <c:pt idx="727">
                  <c:v>21.542556275819599</c:v>
                </c:pt>
                <c:pt idx="728">
                  <c:v>21.5593908350559</c:v>
                </c:pt>
                <c:pt idx="729">
                  <c:v>21.576225394292301</c:v>
                </c:pt>
                <c:pt idx="730">
                  <c:v>21.609894512765099</c:v>
                </c:pt>
                <c:pt idx="731">
                  <c:v>21.660398190474201</c:v>
                </c:pt>
                <c:pt idx="732">
                  <c:v>21.694067308947002</c:v>
                </c:pt>
                <c:pt idx="733">
                  <c:v>21.727736427419799</c:v>
                </c:pt>
                <c:pt idx="734">
                  <c:v>21.761405545892501</c:v>
                </c:pt>
                <c:pt idx="735">
                  <c:v>21.795074664365298</c:v>
                </c:pt>
                <c:pt idx="736">
                  <c:v>21.8455783420745</c:v>
                </c:pt>
                <c:pt idx="737">
                  <c:v>21.879247460547202</c:v>
                </c:pt>
                <c:pt idx="738">
                  <c:v>21.912916579019999</c:v>
                </c:pt>
                <c:pt idx="739">
                  <c:v>21.9465856974928</c:v>
                </c:pt>
                <c:pt idx="740">
                  <c:v>21.980254815965498</c:v>
                </c:pt>
                <c:pt idx="741">
                  <c:v>22.0307584936747</c:v>
                </c:pt>
                <c:pt idx="742">
                  <c:v>22.064427612147501</c:v>
                </c:pt>
                <c:pt idx="743">
                  <c:v>22.098096730620199</c:v>
                </c:pt>
                <c:pt idx="744">
                  <c:v>22.131765849093</c:v>
                </c:pt>
                <c:pt idx="745">
                  <c:v>22.165434967565801</c:v>
                </c:pt>
                <c:pt idx="746">
                  <c:v>22.2159386452749</c:v>
                </c:pt>
                <c:pt idx="747">
                  <c:v>22.249607763747701</c:v>
                </c:pt>
                <c:pt idx="748">
                  <c:v>22.283276882220498</c:v>
                </c:pt>
                <c:pt idx="749">
                  <c:v>22.3169460006932</c:v>
                </c:pt>
                <c:pt idx="750">
                  <c:v>22.350615119166001</c:v>
                </c:pt>
                <c:pt idx="751">
                  <c:v>22.4011187968751</c:v>
                </c:pt>
                <c:pt idx="752">
                  <c:v>22.434787915347901</c:v>
                </c:pt>
                <c:pt idx="753">
                  <c:v>22.468457033820702</c:v>
                </c:pt>
                <c:pt idx="754">
                  <c:v>22.485291593057099</c:v>
                </c:pt>
                <c:pt idx="755">
                  <c:v>22.5021261522934</c:v>
                </c:pt>
                <c:pt idx="756">
                  <c:v>22.5189607115298</c:v>
                </c:pt>
                <c:pt idx="757">
                  <c:v>22.535795270766201</c:v>
                </c:pt>
                <c:pt idx="758">
                  <c:v>22.569464389238998</c:v>
                </c:pt>
                <c:pt idx="759">
                  <c:v>22.586298948475399</c:v>
                </c:pt>
                <c:pt idx="760">
                  <c:v>22.603133507711799</c:v>
                </c:pt>
                <c:pt idx="761">
                  <c:v>22.6199680669481</c:v>
                </c:pt>
                <c:pt idx="762">
                  <c:v>22.636802626184501</c:v>
                </c:pt>
                <c:pt idx="763">
                  <c:v>22.653637185420902</c:v>
                </c:pt>
                <c:pt idx="764">
                  <c:v>22.670471744657299</c:v>
                </c:pt>
                <c:pt idx="765">
                  <c:v>22.687306303893699</c:v>
                </c:pt>
                <c:pt idx="766">
                  <c:v>22.7041408631301</c:v>
                </c:pt>
                <c:pt idx="767">
                  <c:v>22.720975422366401</c:v>
                </c:pt>
                <c:pt idx="768">
                  <c:v>22.737809981602801</c:v>
                </c:pt>
                <c:pt idx="769">
                  <c:v>22.754644540839202</c:v>
                </c:pt>
                <c:pt idx="770">
                  <c:v>22.771479100075599</c:v>
                </c:pt>
                <c:pt idx="771">
                  <c:v>22.788313659311999</c:v>
                </c:pt>
                <c:pt idx="772">
                  <c:v>22.8051482185484</c:v>
                </c:pt>
                <c:pt idx="773">
                  <c:v>22.821982777784701</c:v>
                </c:pt>
                <c:pt idx="774">
                  <c:v>22.838817337021101</c:v>
                </c:pt>
                <c:pt idx="775">
                  <c:v>22.855651896257498</c:v>
                </c:pt>
                <c:pt idx="776">
                  <c:v>22.872486455493899</c:v>
                </c:pt>
                <c:pt idx="777">
                  <c:v>22.889321014730299</c:v>
                </c:pt>
                <c:pt idx="778">
                  <c:v>22.9061555739667</c:v>
                </c:pt>
                <c:pt idx="779">
                  <c:v>22.922990133203001</c:v>
                </c:pt>
                <c:pt idx="780">
                  <c:v>22.939824692439402</c:v>
                </c:pt>
                <c:pt idx="781">
                  <c:v>22.956659251675799</c:v>
                </c:pt>
                <c:pt idx="782">
                  <c:v>22.973493810912199</c:v>
                </c:pt>
                <c:pt idx="783">
                  <c:v>22.9903283701486</c:v>
                </c:pt>
                <c:pt idx="784">
                  <c:v>23.007162929385</c:v>
                </c:pt>
                <c:pt idx="785">
                  <c:v>23.023997488621401</c:v>
                </c:pt>
                <c:pt idx="786">
                  <c:v>23.057666607094099</c:v>
                </c:pt>
                <c:pt idx="787">
                  <c:v>23.074501166330499</c:v>
                </c:pt>
                <c:pt idx="788">
                  <c:v>23.1081702848033</c:v>
                </c:pt>
                <c:pt idx="789">
                  <c:v>23.125004844039701</c:v>
                </c:pt>
                <c:pt idx="790">
                  <c:v>23.141839403275998</c:v>
                </c:pt>
                <c:pt idx="791">
                  <c:v>23.158673962512399</c:v>
                </c:pt>
                <c:pt idx="792">
                  <c:v>23.175508521748799</c:v>
                </c:pt>
                <c:pt idx="793">
                  <c:v>23.1923430809852</c:v>
                </c:pt>
                <c:pt idx="794">
                  <c:v>23.209177640221601</c:v>
                </c:pt>
                <c:pt idx="795">
                  <c:v>23.226012199458001</c:v>
                </c:pt>
                <c:pt idx="796">
                  <c:v>23.242846758694299</c:v>
                </c:pt>
                <c:pt idx="797">
                  <c:v>23.259681317930699</c:v>
                </c:pt>
                <c:pt idx="798">
                  <c:v>23.2765158771671</c:v>
                </c:pt>
                <c:pt idx="799">
                  <c:v>23.2933504364035</c:v>
                </c:pt>
                <c:pt idx="800">
                  <c:v>23.310184995639901</c:v>
                </c:pt>
                <c:pt idx="801">
                  <c:v>23.327019554876301</c:v>
                </c:pt>
                <c:pt idx="802">
                  <c:v>23.343854114112599</c:v>
                </c:pt>
                <c:pt idx="803">
                  <c:v>23.360688673348999</c:v>
                </c:pt>
                <c:pt idx="804">
                  <c:v>23.3775232325854</c:v>
                </c:pt>
                <c:pt idx="805">
                  <c:v>23.3943577918218</c:v>
                </c:pt>
                <c:pt idx="806">
                  <c:v>23.411192351058201</c:v>
                </c:pt>
                <c:pt idx="807">
                  <c:v>23.428026910294601</c:v>
                </c:pt>
                <c:pt idx="808">
                  <c:v>23.444861469530998</c:v>
                </c:pt>
                <c:pt idx="809">
                  <c:v>23.4616960287673</c:v>
                </c:pt>
                <c:pt idx="810">
                  <c:v>23.4785305880037</c:v>
                </c:pt>
                <c:pt idx="811">
                  <c:v>23.495365147240101</c:v>
                </c:pt>
                <c:pt idx="812">
                  <c:v>23.512199706476501</c:v>
                </c:pt>
                <c:pt idx="813">
                  <c:v>23.529034265712902</c:v>
                </c:pt>
                <c:pt idx="814">
                  <c:v>23.545868824949299</c:v>
                </c:pt>
                <c:pt idx="815">
                  <c:v>23.5627033841856</c:v>
                </c:pt>
                <c:pt idx="816">
                  <c:v>23.579537943422</c:v>
                </c:pt>
                <c:pt idx="817">
                  <c:v>23.596372502658401</c:v>
                </c:pt>
                <c:pt idx="818">
                  <c:v>23.613207061894801</c:v>
                </c:pt>
                <c:pt idx="819">
                  <c:v>23.630041621131198</c:v>
                </c:pt>
                <c:pt idx="820">
                  <c:v>23.646876180367599</c:v>
                </c:pt>
                <c:pt idx="821">
                  <c:v>23.6637107396039</c:v>
                </c:pt>
                <c:pt idx="822">
                  <c:v>23.6805452988403</c:v>
                </c:pt>
                <c:pt idx="823">
                  <c:v>23.697379858076701</c:v>
                </c:pt>
                <c:pt idx="824">
                  <c:v>23.731048976549499</c:v>
                </c:pt>
                <c:pt idx="825">
                  <c:v>23.7647180950222</c:v>
                </c:pt>
                <c:pt idx="826">
                  <c:v>23.798387213495001</c:v>
                </c:pt>
                <c:pt idx="827">
                  <c:v>23.848890891204199</c:v>
                </c:pt>
                <c:pt idx="828">
                  <c:v>23.882560009676901</c:v>
                </c:pt>
                <c:pt idx="829">
                  <c:v>23.916229128149698</c:v>
                </c:pt>
                <c:pt idx="830">
                  <c:v>23.949898246622499</c:v>
                </c:pt>
                <c:pt idx="831">
                  <c:v>24.000401924331602</c:v>
                </c:pt>
                <c:pt idx="832">
                  <c:v>24.034071042804399</c:v>
                </c:pt>
                <c:pt idx="833">
                  <c:v>24.0677401612772</c:v>
                </c:pt>
                <c:pt idx="834">
                  <c:v>24.101409279749902</c:v>
                </c:pt>
                <c:pt idx="835">
                  <c:v>24.135078398222699</c:v>
                </c:pt>
                <c:pt idx="836">
                  <c:v>24.185582075931801</c:v>
                </c:pt>
                <c:pt idx="837">
                  <c:v>24.219251194404599</c:v>
                </c:pt>
                <c:pt idx="838">
                  <c:v>24.2529203128774</c:v>
                </c:pt>
                <c:pt idx="839">
                  <c:v>24.286589431350201</c:v>
                </c:pt>
                <c:pt idx="840">
                  <c:v>24.320258549822899</c:v>
                </c:pt>
                <c:pt idx="841">
                  <c:v>24.370762227532101</c:v>
                </c:pt>
                <c:pt idx="842">
                  <c:v>24.404431346004799</c:v>
                </c:pt>
                <c:pt idx="843">
                  <c:v>24.4381004644776</c:v>
                </c:pt>
                <c:pt idx="844">
                  <c:v>24.471769582950401</c:v>
                </c:pt>
                <c:pt idx="845">
                  <c:v>24.505438701423099</c:v>
                </c:pt>
                <c:pt idx="846">
                  <c:v>24.555942379132301</c:v>
                </c:pt>
                <c:pt idx="847">
                  <c:v>24.589611497605102</c:v>
                </c:pt>
                <c:pt idx="848">
                  <c:v>24.6232806160778</c:v>
                </c:pt>
                <c:pt idx="849">
                  <c:v>24.656949734550601</c:v>
                </c:pt>
                <c:pt idx="850">
                  <c:v>24.690618853023398</c:v>
                </c:pt>
                <c:pt idx="851">
                  <c:v>24.7242879714961</c:v>
                </c:pt>
                <c:pt idx="852">
                  <c:v>24.7411225307325</c:v>
                </c:pt>
                <c:pt idx="853">
                  <c:v>24.774791649205302</c:v>
                </c:pt>
                <c:pt idx="854">
                  <c:v>24.791626208441699</c:v>
                </c:pt>
                <c:pt idx="855">
                  <c:v>24.808460767678099</c:v>
                </c:pt>
                <c:pt idx="856">
                  <c:v>24.842129886150801</c:v>
                </c:pt>
                <c:pt idx="857">
                  <c:v>24.875799004623602</c:v>
                </c:pt>
                <c:pt idx="858">
                  <c:v>24.9263026823327</c:v>
                </c:pt>
                <c:pt idx="859">
                  <c:v>24.959971800805501</c:v>
                </c:pt>
                <c:pt idx="860">
                  <c:v>24.993640919278299</c:v>
                </c:pt>
                <c:pt idx="861">
                  <c:v>25.0273100377511</c:v>
                </c:pt>
                <c:pt idx="862">
                  <c:v>25.060979156223802</c:v>
                </c:pt>
                <c:pt idx="863">
                  <c:v>25.111482833933</c:v>
                </c:pt>
                <c:pt idx="864">
                  <c:v>25.145151952405701</c:v>
                </c:pt>
                <c:pt idx="865">
                  <c:v>25.178821070878499</c:v>
                </c:pt>
                <c:pt idx="866">
                  <c:v>25.2124901893513</c:v>
                </c:pt>
                <c:pt idx="867">
                  <c:v>25.262993867060398</c:v>
                </c:pt>
                <c:pt idx="868">
                  <c:v>25.296662985533199</c:v>
                </c:pt>
                <c:pt idx="869">
                  <c:v>25.330332104006001</c:v>
                </c:pt>
                <c:pt idx="870">
                  <c:v>25.364001222478699</c:v>
                </c:pt>
                <c:pt idx="871">
                  <c:v>25.3976703409515</c:v>
                </c:pt>
                <c:pt idx="872">
                  <c:v>25.448174018660701</c:v>
                </c:pt>
                <c:pt idx="873">
                  <c:v>25.481843137133399</c:v>
                </c:pt>
                <c:pt idx="874">
                  <c:v>25.5155122556062</c:v>
                </c:pt>
                <c:pt idx="875">
                  <c:v>25.549181374079001</c:v>
                </c:pt>
                <c:pt idx="876">
                  <c:v>25.5828504925517</c:v>
                </c:pt>
                <c:pt idx="877">
                  <c:v>25.633354170260901</c:v>
                </c:pt>
                <c:pt idx="878">
                  <c:v>25.667023288733599</c:v>
                </c:pt>
                <c:pt idx="879">
                  <c:v>25.7006924072064</c:v>
                </c:pt>
                <c:pt idx="880">
                  <c:v>25.734361525679201</c:v>
                </c:pt>
                <c:pt idx="881">
                  <c:v>25.768030644151999</c:v>
                </c:pt>
                <c:pt idx="882">
                  <c:v>25.818534321861101</c:v>
                </c:pt>
                <c:pt idx="883">
                  <c:v>25.852203440333898</c:v>
                </c:pt>
                <c:pt idx="884">
                  <c:v>25.8858725588066</c:v>
                </c:pt>
                <c:pt idx="885">
                  <c:v>25.919541677279401</c:v>
                </c:pt>
                <c:pt idx="886">
                  <c:v>25.953210795752199</c:v>
                </c:pt>
                <c:pt idx="887">
                  <c:v>26.003714473461301</c:v>
                </c:pt>
                <c:pt idx="888">
                  <c:v>26.037383591934098</c:v>
                </c:pt>
                <c:pt idx="889">
                  <c:v>26.071052710406899</c:v>
                </c:pt>
                <c:pt idx="890">
                  <c:v>26.104721828879601</c:v>
                </c:pt>
                <c:pt idx="891">
                  <c:v>26.138390947352399</c:v>
                </c:pt>
                <c:pt idx="892">
                  <c:v>26.1888946250616</c:v>
                </c:pt>
                <c:pt idx="893">
                  <c:v>26.222563743534302</c:v>
                </c:pt>
                <c:pt idx="894">
                  <c:v>26.256232862007099</c:v>
                </c:pt>
                <c:pt idx="895">
                  <c:v>26.2899019804799</c:v>
                </c:pt>
                <c:pt idx="896">
                  <c:v>26.340405658188999</c:v>
                </c:pt>
                <c:pt idx="897">
                  <c:v>26.3740747766618</c:v>
                </c:pt>
                <c:pt idx="898">
                  <c:v>26.407743895134502</c:v>
                </c:pt>
                <c:pt idx="899">
                  <c:v>26.441413013607299</c:v>
                </c:pt>
                <c:pt idx="900">
                  <c:v>26.4750821320801</c:v>
                </c:pt>
                <c:pt idx="901">
                  <c:v>26.525585809789199</c:v>
                </c:pt>
                <c:pt idx="902">
                  <c:v>26.559254928262</c:v>
                </c:pt>
                <c:pt idx="903">
                  <c:v>26.592924046734801</c:v>
                </c:pt>
                <c:pt idx="904">
                  <c:v>26.626593165207499</c:v>
                </c:pt>
                <c:pt idx="905">
                  <c:v>26.6602622836803</c:v>
                </c:pt>
                <c:pt idx="906">
                  <c:v>26.710765961389502</c:v>
                </c:pt>
                <c:pt idx="907">
                  <c:v>26.7444350798622</c:v>
                </c:pt>
                <c:pt idx="908">
                  <c:v>26.778104198335001</c:v>
                </c:pt>
                <c:pt idx="909">
                  <c:v>26.811773316807798</c:v>
                </c:pt>
                <c:pt idx="910">
                  <c:v>26.8454424352805</c:v>
                </c:pt>
                <c:pt idx="911">
                  <c:v>26.895946112989702</c:v>
                </c:pt>
                <c:pt idx="912">
                  <c:v>26.929615231462499</c:v>
                </c:pt>
                <c:pt idx="913">
                  <c:v>26.963284349935201</c:v>
                </c:pt>
                <c:pt idx="914">
                  <c:v>26.996953468408002</c:v>
                </c:pt>
                <c:pt idx="915">
                  <c:v>27.030622586880799</c:v>
                </c:pt>
                <c:pt idx="916">
                  <c:v>27.081126264589901</c:v>
                </c:pt>
                <c:pt idx="917">
                  <c:v>27.114795383062699</c:v>
                </c:pt>
                <c:pt idx="918">
                  <c:v>27.1484645015354</c:v>
                </c:pt>
                <c:pt idx="919">
                  <c:v>27.182133620008202</c:v>
                </c:pt>
                <c:pt idx="920">
                  <c:v>27.215802738480999</c:v>
                </c:pt>
                <c:pt idx="921">
                  <c:v>27.266306416190101</c:v>
                </c:pt>
                <c:pt idx="922">
                  <c:v>27.299975534662899</c:v>
                </c:pt>
                <c:pt idx="923">
                  <c:v>27.3336446531357</c:v>
                </c:pt>
                <c:pt idx="924">
                  <c:v>27.367313771608401</c:v>
                </c:pt>
                <c:pt idx="925">
                  <c:v>27.400982890081199</c:v>
                </c:pt>
                <c:pt idx="926">
                  <c:v>27.451486567790401</c:v>
                </c:pt>
                <c:pt idx="927">
                  <c:v>27.485155686263099</c:v>
                </c:pt>
                <c:pt idx="928">
                  <c:v>27.5188248047359</c:v>
                </c:pt>
                <c:pt idx="929">
                  <c:v>27.552493923208701</c:v>
                </c:pt>
                <c:pt idx="930">
                  <c:v>27.602997600917799</c:v>
                </c:pt>
                <c:pt idx="931">
                  <c:v>27.6366667193906</c:v>
                </c:pt>
                <c:pt idx="932">
                  <c:v>27.670335837863298</c:v>
                </c:pt>
                <c:pt idx="933">
                  <c:v>27.704004956336099</c:v>
                </c:pt>
                <c:pt idx="934">
                  <c:v>27.737674074808901</c:v>
                </c:pt>
                <c:pt idx="935">
                  <c:v>27.788177752517999</c:v>
                </c:pt>
                <c:pt idx="936">
                  <c:v>27.8218468709908</c:v>
                </c:pt>
                <c:pt idx="937">
                  <c:v>27.855515989463601</c:v>
                </c:pt>
                <c:pt idx="938">
                  <c:v>27.889185107936299</c:v>
                </c:pt>
                <c:pt idx="939">
                  <c:v>27.9228542264091</c:v>
                </c:pt>
                <c:pt idx="940">
                  <c:v>27.973357904118298</c:v>
                </c:pt>
                <c:pt idx="941">
                  <c:v>28.007027022591</c:v>
                </c:pt>
                <c:pt idx="942">
                  <c:v>28.040696141063801</c:v>
                </c:pt>
                <c:pt idx="943">
                  <c:v>28.074365259536599</c:v>
                </c:pt>
                <c:pt idx="944">
                  <c:v>28.1080343780093</c:v>
                </c:pt>
                <c:pt idx="945">
                  <c:v>28.158538055718498</c:v>
                </c:pt>
                <c:pt idx="946">
                  <c:v>28.192207174191299</c:v>
                </c:pt>
                <c:pt idx="947">
                  <c:v>28.225876292664001</c:v>
                </c:pt>
                <c:pt idx="948">
                  <c:v>28.259545411136799</c:v>
                </c:pt>
                <c:pt idx="949">
                  <c:v>28.2932145296096</c:v>
                </c:pt>
                <c:pt idx="950">
                  <c:v>28.343718207318702</c:v>
                </c:pt>
                <c:pt idx="951">
                  <c:v>28.377387325791499</c:v>
                </c:pt>
                <c:pt idx="952">
                  <c:v>28.411056444264201</c:v>
                </c:pt>
                <c:pt idx="953">
                  <c:v>28.444725562736998</c:v>
                </c:pt>
                <c:pt idx="954">
                  <c:v>28.478394681209799</c:v>
                </c:pt>
                <c:pt idx="955">
                  <c:v>28.528898358918902</c:v>
                </c:pt>
                <c:pt idx="956">
                  <c:v>28.562567477391699</c:v>
                </c:pt>
                <c:pt idx="957">
                  <c:v>28.5962365958645</c:v>
                </c:pt>
                <c:pt idx="958">
                  <c:v>28.629905714337202</c:v>
                </c:pt>
                <c:pt idx="959">
                  <c:v>28.6804093920464</c:v>
                </c:pt>
                <c:pt idx="960">
                  <c:v>28.714078510519201</c:v>
                </c:pt>
                <c:pt idx="961">
                  <c:v>28.747747628991899</c:v>
                </c:pt>
              </c:numCache>
            </c:numRef>
          </c:xVal>
          <c:yVal>
            <c:numRef>
              <c:f>'[Thesis - GPC data.xlsx]1.78 - 4.41 dRI'!$D$3:$D$886</c:f>
              <c:numCache>
                <c:formatCode>General</c:formatCode>
                <c:ptCount val="884"/>
                <c:pt idx="0">
                  <c:v>-2.0759561705421602E-3</c:v>
                </c:pt>
                <c:pt idx="1">
                  <c:v>-2.5638222816007999E-3</c:v>
                </c:pt>
                <c:pt idx="2">
                  <c:v>-3.0164679146775899E-3</c:v>
                </c:pt>
                <c:pt idx="3">
                  <c:v>-3.6590687716004399E-3</c:v>
                </c:pt>
                <c:pt idx="4">
                  <c:v>-3.8295635259536199E-3</c:v>
                </c:pt>
                <c:pt idx="5">
                  <c:v>-3.61249288215459E-3</c:v>
                </c:pt>
                <c:pt idx="6">
                  <c:v>-3.2310191829676501E-3</c:v>
                </c:pt>
                <c:pt idx="7">
                  <c:v>-2.6907705756746402E-3</c:v>
                </c:pt>
                <c:pt idx="8">
                  <c:v>-2.3830985459039702E-3</c:v>
                </c:pt>
                <c:pt idx="9">
                  <c:v>-2.2334268443456699E-3</c:v>
                </c:pt>
                <c:pt idx="10">
                  <c:v>-2.0844207723758898E-3</c:v>
                </c:pt>
                <c:pt idx="11">
                  <c:v>-1.7952689829703499E-3</c:v>
                </c:pt>
                <c:pt idx="12">
                  <c:v>-1.5328199815560701E-3</c:v>
                </c:pt>
                <c:pt idx="13">
                  <c:v>-1.2023171559460599E-3</c:v>
                </c:pt>
                <c:pt idx="14">
                  <c:v>-1.0255043938045001E-3</c:v>
                </c:pt>
                <c:pt idx="15">
                  <c:v>-8.7760714459032103E-4</c:v>
                </c:pt>
                <c:pt idx="16">
                  <c:v>-7.3108259577496103E-4</c:v>
                </c:pt>
                <c:pt idx="17">
                  <c:v>-5.6393252427760501E-4</c:v>
                </c:pt>
                <c:pt idx="18">
                  <c:v>-3.6786836096898E-4</c:v>
                </c:pt>
                <c:pt idx="19">
                  <c:v>-3.8785929473272802E-4</c:v>
                </c:pt>
                <c:pt idx="20">
                  <c:v>-5.30091774613526E-4</c:v>
                </c:pt>
                <c:pt idx="21">
                  <c:v>-6.8016443628047499E-4</c:v>
                </c:pt>
                <c:pt idx="22">
                  <c:v>-6.9380014756195902E-4</c:v>
                </c:pt>
                <c:pt idx="23">
                  <c:v>-5.8097569524010796E-4</c:v>
                </c:pt>
                <c:pt idx="24">
                  <c:v>-4.7463073857926001E-4</c:v>
                </c:pt>
                <c:pt idx="25">
                  <c:v>-4.25209119093587E-4</c:v>
                </c:pt>
                <c:pt idx="26">
                  <c:v>-4.0606035708222699E-4</c:v>
                </c:pt>
                <c:pt idx="27">
                  <c:v>-3.2389710929656802E-4</c:v>
                </c:pt>
                <c:pt idx="28">
                  <c:v>-2.27911533054181E-4</c:v>
                </c:pt>
                <c:pt idx="29">
                  <c:v>-1.4174082817099501E-4</c:v>
                </c:pt>
                <c:pt idx="30" formatCode="0.00E+00">
                  <c:v>-8.8592575928173704E-5</c:v>
                </c:pt>
                <c:pt idx="31" formatCode="0.00E+00">
                  <c:v>-6.0399587661405102E-5</c:v>
                </c:pt>
                <c:pt idx="32" formatCode="0.00E+00">
                  <c:v>-3.6854471819361199E-5</c:v>
                </c:pt>
                <c:pt idx="33" formatCode="0.00E+00">
                  <c:v>-4.9487793451143902E-5</c:v>
                </c:pt>
                <c:pt idx="34">
                  <c:v>-1.1044193452663E-4</c:v>
                </c:pt>
                <c:pt idx="35">
                  <c:v>-2.1106227749889301E-4</c:v>
                </c:pt>
                <c:pt idx="36">
                  <c:v>-3.00287293550573E-4</c:v>
                </c:pt>
                <c:pt idx="37">
                  <c:v>-2.9767996352089102E-4</c:v>
                </c:pt>
                <c:pt idx="38">
                  <c:v>-2.08906406051976E-4</c:v>
                </c:pt>
                <c:pt idx="39">
                  <c:v>-1.10268171770142E-4</c:v>
                </c:pt>
                <c:pt idx="40" formatCode="0.00E+00">
                  <c:v>-3.5966623806444997E-5</c:v>
                </c:pt>
                <c:pt idx="41" formatCode="0.00E+00">
                  <c:v>2.13079324498914E-5</c:v>
                </c:pt>
                <c:pt idx="42" formatCode="0.00E+00">
                  <c:v>9.46595097319864E-5</c:v>
                </c:pt>
                <c:pt idx="43">
                  <c:v>1.15055985659856E-4</c:v>
                </c:pt>
                <c:pt idx="44">
                  <c:v>1.00581602097595E-4</c:v>
                </c:pt>
                <c:pt idx="45" formatCode="0.00E+00">
                  <c:v>5.4277849640648597E-5</c:v>
                </c:pt>
                <c:pt idx="46" formatCode="0.00E+00">
                  <c:v>-2.4970109574610398E-5</c:v>
                </c:pt>
                <c:pt idx="47">
                  <c:v>-1.9848031371113401E-4</c:v>
                </c:pt>
                <c:pt idx="48">
                  <c:v>-3.2397459093107598E-4</c:v>
                </c:pt>
                <c:pt idx="49">
                  <c:v>-4.4785057899205598E-4</c:v>
                </c:pt>
                <c:pt idx="50">
                  <c:v>-5.8508401293628999E-4</c:v>
                </c:pt>
                <c:pt idx="51">
                  <c:v>-8.0030218624435004E-4</c:v>
                </c:pt>
                <c:pt idx="52">
                  <c:v>-8.6764044304950597E-4</c:v>
                </c:pt>
                <c:pt idx="53">
                  <c:v>-8.05956589738403E-4</c:v>
                </c:pt>
                <c:pt idx="54">
                  <c:v>-6.2737735869025895E-4</c:v>
                </c:pt>
                <c:pt idx="55">
                  <c:v>-4.12775155223997E-4</c:v>
                </c:pt>
                <c:pt idx="56">
                  <c:v>-2.1266038394364301E-4</c:v>
                </c:pt>
                <c:pt idx="57">
                  <c:v>-1.91705834842444E-4</c:v>
                </c:pt>
                <c:pt idx="58">
                  <c:v>-1.9640671394281E-4</c:v>
                </c:pt>
                <c:pt idx="59">
                  <c:v>-1.57164186654502E-4</c:v>
                </c:pt>
                <c:pt idx="60" formatCode="0.00E+00">
                  <c:v>-6.7387470528445901E-5</c:v>
                </c:pt>
                <c:pt idx="61" formatCode="0.00E+00">
                  <c:v>2.1355661124937901E-5</c:v>
                </c:pt>
                <c:pt idx="62" formatCode="0.00E+00">
                  <c:v>-2.96540208313187E-5</c:v>
                </c:pt>
                <c:pt idx="63">
                  <c:v>-1.64229125724448E-4</c:v>
                </c:pt>
                <c:pt idx="64">
                  <c:v>-3.4306103914606798E-4</c:v>
                </c:pt>
                <c:pt idx="65">
                  <c:v>-5.2519571547893597E-4</c:v>
                </c:pt>
                <c:pt idx="66">
                  <c:v>-7.3325735308708601E-4</c:v>
                </c:pt>
                <c:pt idx="67">
                  <c:v>-7.9564910661475495E-4</c:v>
                </c:pt>
                <c:pt idx="68">
                  <c:v>-7.75267601598904E-4</c:v>
                </c:pt>
                <c:pt idx="69">
                  <c:v>-6.5830680834824099E-4</c:v>
                </c:pt>
                <c:pt idx="70">
                  <c:v>-4.5690525592286901E-4</c:v>
                </c:pt>
                <c:pt idx="71">
                  <c:v>-1.06418606742937E-4</c:v>
                </c:pt>
                <c:pt idx="72" formatCode="0.00E+00">
                  <c:v>7.3015212854157102E-5</c:v>
                </c:pt>
                <c:pt idx="73">
                  <c:v>1.6122167837541299E-4</c:v>
                </c:pt>
                <c:pt idx="74">
                  <c:v>1.4831756235308101E-4</c:v>
                </c:pt>
                <c:pt idx="75" formatCode="0.00E+00">
                  <c:v>6.4556523999917401E-5</c:v>
                </c:pt>
                <c:pt idx="76" formatCode="0.00E+00">
                  <c:v>-6.2227185673043996E-5</c:v>
                </c:pt>
                <c:pt idx="77" formatCode="0.00E+00">
                  <c:v>-8.1756726989412905E-5</c:v>
                </c:pt>
                <c:pt idx="78" formatCode="0.00E+00">
                  <c:v>-3.4142079812304998E-5</c:v>
                </c:pt>
                <c:pt idx="79" formatCode="0.00E+00">
                  <c:v>7.4336304197011006E-5</c:v>
                </c:pt>
                <c:pt idx="80">
                  <c:v>2.1708016008139999E-4</c:v>
                </c:pt>
                <c:pt idx="81">
                  <c:v>3.8505621379735303E-4</c:v>
                </c:pt>
                <c:pt idx="82">
                  <c:v>4.0293143880071601E-4</c:v>
                </c:pt>
                <c:pt idx="83">
                  <c:v>3.3679989957439299E-4</c:v>
                </c:pt>
                <c:pt idx="84">
                  <c:v>2.1977902947649299E-4</c:v>
                </c:pt>
                <c:pt idx="85" formatCode="0.00E+00">
                  <c:v>6.93096161090023E-5</c:v>
                </c:pt>
                <c:pt idx="86" formatCode="0.00E+00">
                  <c:v>3.3646833168178E-5</c:v>
                </c:pt>
                <c:pt idx="87" formatCode="0.00E+00">
                  <c:v>2.43392900842674E-5</c:v>
                </c:pt>
                <c:pt idx="88" formatCode="0.00E+00">
                  <c:v>-1.1707538715556099E-6</c:v>
                </c:pt>
                <c:pt idx="89" formatCode="0.00E+00">
                  <c:v>-4.8514980478694501E-5</c:v>
                </c:pt>
                <c:pt idx="90" formatCode="0.00E+00">
                  <c:v>-8.69491123269658E-5</c:v>
                </c:pt>
                <c:pt idx="91" formatCode="0.00E+00">
                  <c:v>-5.7883055449320097E-5</c:v>
                </c:pt>
                <c:pt idx="92" formatCode="0.00E+00">
                  <c:v>-2.38371238238494E-6</c:v>
                </c:pt>
                <c:pt idx="93" formatCode="0.00E+00">
                  <c:v>4.6570294978071798E-5</c:v>
                </c:pt>
                <c:pt idx="94" formatCode="0.00E+00">
                  <c:v>7.2250707755349303E-5</c:v>
                </c:pt>
                <c:pt idx="95">
                  <c:v>1.0577776477007201E-4</c:v>
                </c:pt>
                <c:pt idx="96">
                  <c:v>1.6740329949133001E-4</c:v>
                </c:pt>
                <c:pt idx="97">
                  <c:v>2.54827782864216E-4</c:v>
                </c:pt>
                <c:pt idx="98">
                  <c:v>3.13242353537376E-4</c:v>
                </c:pt>
                <c:pt idx="99">
                  <c:v>2.8620626626353699E-4</c:v>
                </c:pt>
                <c:pt idx="100" formatCode="0.00E+00">
                  <c:v>8.6342224342782803E-5</c:v>
                </c:pt>
                <c:pt idx="101" formatCode="0.00E+00">
                  <c:v>-7.7099652094398297E-5</c:v>
                </c:pt>
                <c:pt idx="102">
                  <c:v>-1.95248016247161E-4</c:v>
                </c:pt>
                <c:pt idx="103">
                  <c:v>-2.2829166794168399E-4</c:v>
                </c:pt>
                <c:pt idx="104">
                  <c:v>-1.68390958185255E-4</c:v>
                </c:pt>
                <c:pt idx="105" formatCode="0.00E+00">
                  <c:v>2.2314204534952699E-5</c:v>
                </c:pt>
                <c:pt idx="106">
                  <c:v>1.5212338111215301E-4</c:v>
                </c:pt>
                <c:pt idx="107">
                  <c:v>2.5668376290356699E-4</c:v>
                </c:pt>
                <c:pt idx="108">
                  <c:v>3.2488299870771199E-4</c:v>
                </c:pt>
                <c:pt idx="109">
                  <c:v>3.4385621726252099E-4</c:v>
                </c:pt>
                <c:pt idx="110">
                  <c:v>2.8218028053996603E-4</c:v>
                </c:pt>
                <c:pt idx="111">
                  <c:v>2.1041743866262E-4</c:v>
                </c:pt>
                <c:pt idx="112">
                  <c:v>1.3153284542545299E-4</c:v>
                </c:pt>
                <c:pt idx="113" formatCode="0.00E+00">
                  <c:v>4.3460345635558803E-5</c:v>
                </c:pt>
                <c:pt idx="114" formatCode="0.00E+00">
                  <c:v>-9.6660807892840503E-5</c:v>
                </c:pt>
                <c:pt idx="115">
                  <c:v>-1.7038584429348501E-4</c:v>
                </c:pt>
                <c:pt idx="116">
                  <c:v>-2.1640842728804299E-4</c:v>
                </c:pt>
                <c:pt idx="117">
                  <c:v>-2.42696611219167E-4</c:v>
                </c:pt>
                <c:pt idx="118">
                  <c:v>-2.6620481858723302E-4</c:v>
                </c:pt>
                <c:pt idx="119">
                  <c:v>-3.2218329428729899E-4</c:v>
                </c:pt>
                <c:pt idx="120">
                  <c:v>-3.5929995483426801E-4</c:v>
                </c:pt>
                <c:pt idx="121">
                  <c:v>-3.6357173962788198E-4</c:v>
                </c:pt>
                <c:pt idx="122">
                  <c:v>-3.2417427129360302E-4</c:v>
                </c:pt>
                <c:pt idx="123">
                  <c:v>-2.6934959316631798E-4</c:v>
                </c:pt>
                <c:pt idx="124">
                  <c:v>-2.3859044625188099E-4</c:v>
                </c:pt>
                <c:pt idx="125">
                  <c:v>-2.4405585688266901E-4</c:v>
                </c:pt>
                <c:pt idx="126">
                  <c:v>-2.24743483746723E-4</c:v>
                </c:pt>
                <c:pt idx="127">
                  <c:v>-1.6697060584632901E-4</c:v>
                </c:pt>
                <c:pt idx="128">
                  <c:v>-1.04354151843251E-4</c:v>
                </c:pt>
                <c:pt idx="129">
                  <c:v>-1.0641295091377599E-4</c:v>
                </c:pt>
                <c:pt idx="130">
                  <c:v>-1.9021830107195499E-4</c:v>
                </c:pt>
                <c:pt idx="131">
                  <c:v>-3.0158927129782698E-4</c:v>
                </c:pt>
                <c:pt idx="132">
                  <c:v>-3.93418951842882E-4</c:v>
                </c:pt>
                <c:pt idx="133">
                  <c:v>-4.3518136867229103E-4</c:v>
                </c:pt>
                <c:pt idx="134">
                  <c:v>-3.80380382888743E-4</c:v>
                </c:pt>
                <c:pt idx="135">
                  <c:v>-2.6315147943197902E-4</c:v>
                </c:pt>
                <c:pt idx="136" formatCode="0.00E+00">
                  <c:v>-9.8314663259397702E-5</c:v>
                </c:pt>
                <c:pt idx="137" formatCode="0.00E+00">
                  <c:v>7.2918295685601094E-5</c:v>
                </c:pt>
                <c:pt idx="138">
                  <c:v>2.0464103136905401E-4</c:v>
                </c:pt>
                <c:pt idx="139">
                  <c:v>2.9326292473375802E-4</c:v>
                </c:pt>
                <c:pt idx="140">
                  <c:v>2.98346811477189E-4</c:v>
                </c:pt>
                <c:pt idx="141">
                  <c:v>2.7556468790298301E-4</c:v>
                </c:pt>
                <c:pt idx="142">
                  <c:v>2.2801066060154201E-4</c:v>
                </c:pt>
                <c:pt idx="143">
                  <c:v>1.6677608485965499E-4</c:v>
                </c:pt>
                <c:pt idx="144">
                  <c:v>1.03994294226364E-4</c:v>
                </c:pt>
                <c:pt idx="145" formatCode="0.00E+00">
                  <c:v>8.9275961464013102E-5</c:v>
                </c:pt>
                <c:pt idx="146" formatCode="0.00E+00">
                  <c:v>5.9285874080527202E-5</c:v>
                </c:pt>
                <c:pt idx="147" formatCode="0.00E+00">
                  <c:v>-7.8740646095206699E-6</c:v>
                </c:pt>
                <c:pt idx="148">
                  <c:v>-1.09560996187004E-4</c:v>
                </c:pt>
                <c:pt idx="149">
                  <c:v>-1.14126323245441E-4</c:v>
                </c:pt>
                <c:pt idx="150" formatCode="0.00E+00">
                  <c:v>-5.7363347754040001E-5</c:v>
                </c:pt>
                <c:pt idx="151" formatCode="0.00E+00">
                  <c:v>4.2000245567232602E-5</c:v>
                </c:pt>
                <c:pt idx="152">
                  <c:v>1.5167609606648501E-4</c:v>
                </c:pt>
                <c:pt idx="153">
                  <c:v>2.2352102553920101E-4</c:v>
                </c:pt>
                <c:pt idx="154">
                  <c:v>1.57880187227022E-4</c:v>
                </c:pt>
                <c:pt idx="155" formatCode="0.00E+00">
                  <c:v>4.0255677803329197E-5</c:v>
                </c:pt>
                <c:pt idx="156" formatCode="0.00E+00">
                  <c:v>-4.4378587958707201E-5</c:v>
                </c:pt>
                <c:pt idx="157" formatCode="0.00E+00">
                  <c:v>-4.0957877675503903E-5</c:v>
                </c:pt>
                <c:pt idx="158" formatCode="0.00E+00">
                  <c:v>9.4552344998510593E-5</c:v>
                </c:pt>
                <c:pt idx="159">
                  <c:v>1.94471884160326E-4</c:v>
                </c:pt>
                <c:pt idx="160">
                  <c:v>2.42077592528058E-4</c:v>
                </c:pt>
                <c:pt idx="161">
                  <c:v>2.1607830418880899E-4</c:v>
                </c:pt>
                <c:pt idx="162">
                  <c:v>1.43197329219937E-4</c:v>
                </c:pt>
                <c:pt idx="163" formatCode="0.00E+00">
                  <c:v>7.2225343739573596E-5</c:v>
                </c:pt>
                <c:pt idx="164" formatCode="0.00E+00">
                  <c:v>9.6967694298000896E-5</c:v>
                </c:pt>
                <c:pt idx="165">
                  <c:v>1.58762069782184E-4</c:v>
                </c:pt>
                <c:pt idx="166">
                  <c:v>2.1430399027665199E-4</c:v>
                </c:pt>
                <c:pt idx="167">
                  <c:v>2.2590032945827299E-4</c:v>
                </c:pt>
                <c:pt idx="168">
                  <c:v>1.20733215660417E-4</c:v>
                </c:pt>
                <c:pt idx="169" formatCode="0.00E+00">
                  <c:v>-3.4102960488439E-5</c:v>
                </c:pt>
                <c:pt idx="170">
                  <c:v>-2.34920329573431E-4</c:v>
                </c:pt>
                <c:pt idx="171">
                  <c:v>-4.19908558280054E-4</c:v>
                </c:pt>
                <c:pt idx="172">
                  <c:v>-5.0045353163748001E-4</c:v>
                </c:pt>
                <c:pt idx="173">
                  <c:v>-3.4254992856531398E-4</c:v>
                </c:pt>
                <c:pt idx="174">
                  <c:v>-1.3631193299516999E-4</c:v>
                </c:pt>
                <c:pt idx="175" formatCode="0.00E+00">
                  <c:v>3.82571417470228E-5</c:v>
                </c:pt>
                <c:pt idx="176">
                  <c:v>1.36120190650898E-4</c:v>
                </c:pt>
                <c:pt idx="177">
                  <c:v>1.8559770987023401E-4</c:v>
                </c:pt>
                <c:pt idx="178">
                  <c:v>1.9627265683359499E-4</c:v>
                </c:pt>
                <c:pt idx="179">
                  <c:v>1.8392643062689E-4</c:v>
                </c:pt>
                <c:pt idx="180">
                  <c:v>1.3070185947042701E-4</c:v>
                </c:pt>
                <c:pt idx="181" formatCode="0.00E+00">
                  <c:v>4.0276316919716299E-5</c:v>
                </c:pt>
                <c:pt idx="182">
                  <c:v>-1.03145416948342E-4</c:v>
                </c:pt>
                <c:pt idx="183">
                  <c:v>-1.5208636219704301E-4</c:v>
                </c:pt>
                <c:pt idx="184">
                  <c:v>-1.3884600073653901E-4</c:v>
                </c:pt>
                <c:pt idx="185" formatCode="0.00E+00">
                  <c:v>-7.98095388003789E-5</c:v>
                </c:pt>
                <c:pt idx="186" formatCode="0.00E+00">
                  <c:v>-2.1613545707100101E-5</c:v>
                </c:pt>
                <c:pt idx="187" formatCode="0.00E+00">
                  <c:v>-3.67061187995318E-5</c:v>
                </c:pt>
                <c:pt idx="188">
                  <c:v>-1.4803662212027599E-4</c:v>
                </c:pt>
                <c:pt idx="189">
                  <c:v>-3.2482328761983601E-4</c:v>
                </c:pt>
                <c:pt idx="190">
                  <c:v>-5.0744086238257698E-4</c:v>
                </c:pt>
                <c:pt idx="191">
                  <c:v>-6.2552366390837403E-4</c:v>
                </c:pt>
                <c:pt idx="192">
                  <c:v>-6.4336788842950102E-4</c:v>
                </c:pt>
                <c:pt idx="193">
                  <c:v>-5.9090917845915005E-4</c:v>
                </c:pt>
                <c:pt idx="194">
                  <c:v>-5.0251165271046703E-4</c:v>
                </c:pt>
                <c:pt idx="195">
                  <c:v>-3.7350998546542498E-4</c:v>
                </c:pt>
                <c:pt idx="196">
                  <c:v>-2.31107277318552E-4</c:v>
                </c:pt>
                <c:pt idx="197">
                  <c:v>-1.2677078771041801E-4</c:v>
                </c:pt>
                <c:pt idx="198">
                  <c:v>-1.8335993960837401E-4</c:v>
                </c:pt>
                <c:pt idx="199">
                  <c:v>-3.1165928353895798E-4</c:v>
                </c:pt>
                <c:pt idx="200">
                  <c:v>-4.4622938828710898E-4</c:v>
                </c:pt>
                <c:pt idx="201">
                  <c:v>-5.2720744373771695E-4</c:v>
                </c:pt>
                <c:pt idx="202">
                  <c:v>-4.9276035146921199E-4</c:v>
                </c:pt>
                <c:pt idx="203">
                  <c:v>-3.8881386057705602E-4</c:v>
                </c:pt>
                <c:pt idx="204">
                  <c:v>-2.7531085821935899E-4</c:v>
                </c:pt>
                <c:pt idx="205">
                  <c:v>-2.0334058101909499E-4</c:v>
                </c:pt>
                <c:pt idx="206">
                  <c:v>-2.03686701605397E-4</c:v>
                </c:pt>
                <c:pt idx="207">
                  <c:v>-3.3241929357521099E-4</c:v>
                </c:pt>
                <c:pt idx="208">
                  <c:v>-4.3468781268929098E-4</c:v>
                </c:pt>
                <c:pt idx="209">
                  <c:v>-4.6902636550630501E-4</c:v>
                </c:pt>
                <c:pt idx="210">
                  <c:v>-4.1056330789755399E-4</c:v>
                </c:pt>
                <c:pt idx="211">
                  <c:v>-2.6188915624593802E-4</c:v>
                </c:pt>
                <c:pt idx="212">
                  <c:v>-2.2657819337134201E-4</c:v>
                </c:pt>
                <c:pt idx="213">
                  <c:v>-2.65355068229028E-4</c:v>
                </c:pt>
                <c:pt idx="214">
                  <c:v>-3.3133440097831698E-4</c:v>
                </c:pt>
                <c:pt idx="215">
                  <c:v>-3.66332971181361E-4</c:v>
                </c:pt>
                <c:pt idx="216">
                  <c:v>-3.2750867754355897E-4</c:v>
                </c:pt>
                <c:pt idx="217">
                  <c:v>-2.62103502300786E-4</c:v>
                </c:pt>
                <c:pt idx="218">
                  <c:v>-1.67710113164146E-4</c:v>
                </c:pt>
                <c:pt idx="219" formatCode="0.00E+00">
                  <c:v>-4.1059649379673503E-5</c:v>
                </c:pt>
                <c:pt idx="220" formatCode="0.00E+00">
                  <c:v>9.3337045886985202E-5</c:v>
                </c:pt>
                <c:pt idx="221">
                  <c:v>2.10818457707047E-4</c:v>
                </c:pt>
                <c:pt idx="222">
                  <c:v>2.0269798955710499E-4</c:v>
                </c:pt>
                <c:pt idx="223">
                  <c:v>1.5445857562602599E-4</c:v>
                </c:pt>
                <c:pt idx="224">
                  <c:v>1.16616251264069E-4</c:v>
                </c:pt>
                <c:pt idx="225">
                  <c:v>1.28436068047177E-4</c:v>
                </c:pt>
                <c:pt idx="226">
                  <c:v>2.3646669594437299E-4</c:v>
                </c:pt>
                <c:pt idx="227">
                  <c:v>3.12702934289978E-4</c:v>
                </c:pt>
                <c:pt idx="228">
                  <c:v>3.4571382279236E-4</c:v>
                </c:pt>
                <c:pt idx="229">
                  <c:v>3.2142318893647502E-4</c:v>
                </c:pt>
                <c:pt idx="230">
                  <c:v>2.3660942115180799E-4</c:v>
                </c:pt>
                <c:pt idx="231" formatCode="0.00E+00">
                  <c:v>-1.5543051598878501E-5</c:v>
                </c:pt>
                <c:pt idx="232">
                  <c:v>-2.43207575211805E-4</c:v>
                </c:pt>
                <c:pt idx="233">
                  <c:v>-4.5195306190791797E-4</c:v>
                </c:pt>
                <c:pt idx="234">
                  <c:v>-5.7529172535452505E-4</c:v>
                </c:pt>
                <c:pt idx="235">
                  <c:v>-5.85821937242505E-4</c:v>
                </c:pt>
                <c:pt idx="236">
                  <c:v>-4.4060301440518898E-4</c:v>
                </c:pt>
                <c:pt idx="237">
                  <c:v>-2.9204944188191702E-4</c:v>
                </c:pt>
                <c:pt idx="238">
                  <c:v>-1.40753083405835E-4</c:v>
                </c:pt>
                <c:pt idx="239" formatCode="0.00E+00">
                  <c:v>-2.30194967386724E-5</c:v>
                </c:pt>
                <c:pt idx="240" formatCode="0.00E+00">
                  <c:v>1.73014501670635E-5</c:v>
                </c:pt>
                <c:pt idx="241" formatCode="0.00E+00">
                  <c:v>-5.7411433700596801E-5</c:v>
                </c:pt>
                <c:pt idx="242">
                  <c:v>-1.7873327054272601E-4</c:v>
                </c:pt>
                <c:pt idx="243">
                  <c:v>-2.9779200003681198E-4</c:v>
                </c:pt>
                <c:pt idx="244">
                  <c:v>-3.7700428585985002E-4</c:v>
                </c:pt>
                <c:pt idx="245">
                  <c:v>-3.7930608134762801E-4</c:v>
                </c:pt>
                <c:pt idx="246">
                  <c:v>-3.0037705260442499E-4</c:v>
                </c:pt>
                <c:pt idx="247">
                  <c:v>-1.92096014810006E-4</c:v>
                </c:pt>
                <c:pt idx="248" formatCode="0.00E+00">
                  <c:v>-9.9940269372937295E-5</c:v>
                </c:pt>
                <c:pt idx="249" formatCode="0.00E+00">
                  <c:v>-3.9950456333083702E-5</c:v>
                </c:pt>
                <c:pt idx="250" formatCode="0.00E+00">
                  <c:v>1.10475286730629E-5</c:v>
                </c:pt>
                <c:pt idx="251" formatCode="0.00E+00">
                  <c:v>6.2178762227462002E-6</c:v>
                </c:pt>
                <c:pt idx="252" formatCode="0.00E+00">
                  <c:v>-6.1715852853955699E-5</c:v>
                </c:pt>
                <c:pt idx="253">
                  <c:v>-1.96174022614405E-4</c:v>
                </c:pt>
                <c:pt idx="254">
                  <c:v>-3.5620863172391802E-4</c:v>
                </c:pt>
                <c:pt idx="255">
                  <c:v>-5.1541538543990197E-4</c:v>
                </c:pt>
                <c:pt idx="256">
                  <c:v>-5.3922774249610104E-4</c:v>
                </c:pt>
                <c:pt idx="257">
                  <c:v>-5.3403989294594097E-4</c:v>
                </c:pt>
                <c:pt idx="258">
                  <c:v>-5.3553476995923E-4</c:v>
                </c:pt>
                <c:pt idx="259">
                  <c:v>-5.5052105490728195E-4</c:v>
                </c:pt>
                <c:pt idx="260">
                  <c:v>-5.6738654088477004E-4</c:v>
                </c:pt>
                <c:pt idx="261">
                  <c:v>-5.4808293085997805E-4</c:v>
                </c:pt>
                <c:pt idx="262">
                  <c:v>-4.8658925002902602E-4</c:v>
                </c:pt>
                <c:pt idx="263">
                  <c:v>-3.8699548517313502E-4</c:v>
                </c:pt>
                <c:pt idx="264">
                  <c:v>-2.7478166965855797E-4</c:v>
                </c:pt>
                <c:pt idx="265">
                  <c:v>-1.15162054098766E-4</c:v>
                </c:pt>
                <c:pt idx="266" formatCode="0.00E+00">
                  <c:v>-4.29220483366681E-6</c:v>
                </c:pt>
                <c:pt idx="267">
                  <c:v>1.0144208563646E-4</c:v>
                </c:pt>
                <c:pt idx="268">
                  <c:v>1.72234686430091E-4</c:v>
                </c:pt>
                <c:pt idx="269">
                  <c:v>1.9951507953679999E-4</c:v>
                </c:pt>
                <c:pt idx="270">
                  <c:v>2.2524118102230101E-4</c:v>
                </c:pt>
                <c:pt idx="271">
                  <c:v>2.6811775866105299E-4</c:v>
                </c:pt>
                <c:pt idx="272">
                  <c:v>3.0979698955838699E-4</c:v>
                </c:pt>
                <c:pt idx="273">
                  <c:v>3.0886824447957402E-4</c:v>
                </c:pt>
                <c:pt idx="274">
                  <c:v>1.9876983530458199E-4</c:v>
                </c:pt>
                <c:pt idx="275" formatCode="0.00E+00">
                  <c:v>9.0930575176395104E-5</c:v>
                </c:pt>
                <c:pt idx="276" formatCode="0.00E+00">
                  <c:v>-7.3097807001778801E-6</c:v>
                </c:pt>
                <c:pt idx="277" formatCode="0.00E+00">
                  <c:v>-9.0334735530808602E-5</c:v>
                </c:pt>
                <c:pt idx="278">
                  <c:v>-1.64948293435616E-4</c:v>
                </c:pt>
                <c:pt idx="279">
                  <c:v>-2.4411130849576299E-4</c:v>
                </c:pt>
                <c:pt idx="280">
                  <c:v>-2.41940917849249E-4</c:v>
                </c:pt>
                <c:pt idx="281">
                  <c:v>-1.7237479481974099E-4</c:v>
                </c:pt>
                <c:pt idx="282" formatCode="0.00E+00">
                  <c:v>-3.56137143872068E-5</c:v>
                </c:pt>
                <c:pt idx="283">
                  <c:v>1.3827661621359101E-4</c:v>
                </c:pt>
                <c:pt idx="284">
                  <c:v>3.6161965869638198E-4</c:v>
                </c:pt>
                <c:pt idx="285">
                  <c:v>4.5325571743224502E-4</c:v>
                </c:pt>
                <c:pt idx="286">
                  <c:v>5.3406367662352401E-4</c:v>
                </c:pt>
                <c:pt idx="287">
                  <c:v>6.4411131343312597E-4</c:v>
                </c:pt>
                <c:pt idx="288">
                  <c:v>7.7408800085127601E-4</c:v>
                </c:pt>
                <c:pt idx="289">
                  <c:v>8.93712996009186E-4</c:v>
                </c:pt>
                <c:pt idx="290">
                  <c:v>8.9182055550205102E-4</c:v>
                </c:pt>
                <c:pt idx="291">
                  <c:v>8.6511959848833899E-4</c:v>
                </c:pt>
                <c:pt idx="292">
                  <c:v>8.6253092853071198E-4</c:v>
                </c:pt>
                <c:pt idx="293">
                  <c:v>9.10016054285252E-4</c:v>
                </c:pt>
                <c:pt idx="294">
                  <c:v>1.07752992517353E-3</c:v>
                </c:pt>
                <c:pt idx="295">
                  <c:v>1.23276298792266E-3</c:v>
                </c:pt>
                <c:pt idx="296">
                  <c:v>1.3898751674831301E-3</c:v>
                </c:pt>
                <c:pt idx="297">
                  <c:v>1.5200633735331301E-3</c:v>
                </c:pt>
                <c:pt idx="298">
                  <c:v>1.6271295334309001E-3</c:v>
                </c:pt>
                <c:pt idx="299">
                  <c:v>1.8483502529828299E-3</c:v>
                </c:pt>
                <c:pt idx="300">
                  <c:v>2.0821915522915898E-3</c:v>
                </c:pt>
                <c:pt idx="301">
                  <c:v>2.3482326550370099E-3</c:v>
                </c:pt>
                <c:pt idx="302">
                  <c:v>2.6032719080073602E-3</c:v>
                </c:pt>
                <c:pt idx="303">
                  <c:v>3.00090346368218E-3</c:v>
                </c:pt>
                <c:pt idx="304">
                  <c:v>3.3218264926672099E-3</c:v>
                </c:pt>
                <c:pt idx="305">
                  <c:v>3.6658994830029001E-3</c:v>
                </c:pt>
                <c:pt idx="306">
                  <c:v>3.9902854135771904E-3</c:v>
                </c:pt>
                <c:pt idx="307">
                  <c:v>4.2857106609500801E-3</c:v>
                </c:pt>
                <c:pt idx="308">
                  <c:v>4.7378257076047398E-3</c:v>
                </c:pt>
                <c:pt idx="309">
                  <c:v>5.09933808887996E-3</c:v>
                </c:pt>
                <c:pt idx="310">
                  <c:v>5.5392522842621396E-3</c:v>
                </c:pt>
                <c:pt idx="311">
                  <c:v>6.0575841347119703E-3</c:v>
                </c:pt>
                <c:pt idx="312">
                  <c:v>6.6268000399711301E-3</c:v>
                </c:pt>
                <c:pt idx="313">
                  <c:v>6.9175866319107797E-3</c:v>
                </c:pt>
                <c:pt idx="314">
                  <c:v>7.48739815901007E-3</c:v>
                </c:pt>
                <c:pt idx="315">
                  <c:v>8.0211240101254102E-3</c:v>
                </c:pt>
                <c:pt idx="316">
                  <c:v>8.5087507791537596E-3</c:v>
                </c:pt>
                <c:pt idx="317">
                  <c:v>8.9518062676753798E-3</c:v>
                </c:pt>
                <c:pt idx="318">
                  <c:v>9.3659866860806695E-3</c:v>
                </c:pt>
                <c:pt idx="319">
                  <c:v>1.0013630603234E-2</c:v>
                </c:pt>
                <c:pt idx="320">
                  <c:v>1.05179494548769E-2</c:v>
                </c:pt>
                <c:pt idx="321">
                  <c:v>1.1088200055858701E-2</c:v>
                </c:pt>
                <c:pt idx="322">
                  <c:v>1.16972475999078E-2</c:v>
                </c:pt>
                <c:pt idx="323">
                  <c:v>1.2315713187866501E-2</c:v>
                </c:pt>
                <c:pt idx="324">
                  <c:v>1.32489508918145E-2</c:v>
                </c:pt>
                <c:pt idx="325">
                  <c:v>1.3880154073865799E-2</c:v>
                </c:pt>
                <c:pt idx="326">
                  <c:v>1.44910740505736E-2</c:v>
                </c:pt>
                <c:pt idx="327">
                  <c:v>1.50386904766747E-2</c:v>
                </c:pt>
                <c:pt idx="328">
                  <c:v>1.55202761179249E-2</c:v>
                </c:pt>
                <c:pt idx="329">
                  <c:v>1.5988050329552899E-2</c:v>
                </c:pt>
                <c:pt idx="330">
                  <c:v>1.6232713094397298E-2</c:v>
                </c:pt>
                <c:pt idx="331">
                  <c:v>1.6740623944073E-2</c:v>
                </c:pt>
                <c:pt idx="332">
                  <c:v>1.7229702185881601E-2</c:v>
                </c:pt>
                <c:pt idx="333">
                  <c:v>1.7652933814248602E-2</c:v>
                </c:pt>
                <c:pt idx="334">
                  <c:v>1.8002246380054002E-2</c:v>
                </c:pt>
                <c:pt idx="335">
                  <c:v>1.8422072403945101E-2</c:v>
                </c:pt>
                <c:pt idx="336">
                  <c:v>1.8655661389836001E-2</c:v>
                </c:pt>
                <c:pt idx="337">
                  <c:v>1.8863309867184E-2</c:v>
                </c:pt>
                <c:pt idx="338">
                  <c:v>1.9039795444694099E-2</c:v>
                </c:pt>
                <c:pt idx="339">
                  <c:v>1.92196911045708E-2</c:v>
                </c:pt>
                <c:pt idx="340">
                  <c:v>1.9282360593584499E-2</c:v>
                </c:pt>
                <c:pt idx="341">
                  <c:v>1.9307638312344499E-2</c:v>
                </c:pt>
                <c:pt idx="342">
                  <c:v>1.9296933105551702E-2</c:v>
                </c:pt>
                <c:pt idx="343">
                  <c:v>1.92505971963454E-2</c:v>
                </c:pt>
                <c:pt idx="344">
                  <c:v>1.9132557981733699E-2</c:v>
                </c:pt>
                <c:pt idx="345">
                  <c:v>1.9032436675052701E-2</c:v>
                </c:pt>
                <c:pt idx="346">
                  <c:v>1.89130006291654E-2</c:v>
                </c:pt>
                <c:pt idx="347">
                  <c:v>1.8775968312021201E-2</c:v>
                </c:pt>
                <c:pt idx="348">
                  <c:v>1.8635804733751801E-2</c:v>
                </c:pt>
                <c:pt idx="349">
                  <c:v>1.8428670566142901E-2</c:v>
                </c:pt>
                <c:pt idx="350">
                  <c:v>1.8245977621877199E-2</c:v>
                </c:pt>
                <c:pt idx="351">
                  <c:v>1.79682812053228E-2</c:v>
                </c:pt>
                <c:pt idx="352">
                  <c:v>1.7572717474554401E-2</c:v>
                </c:pt>
                <c:pt idx="353">
                  <c:v>1.70849403870275E-2</c:v>
                </c:pt>
                <c:pt idx="354">
                  <c:v>1.6309596113802099E-2</c:v>
                </c:pt>
                <c:pt idx="355">
                  <c:v>1.58262062439018E-2</c:v>
                </c:pt>
                <c:pt idx="356">
                  <c:v>1.53637826199352E-2</c:v>
                </c:pt>
                <c:pt idx="357">
                  <c:v>1.48978592555699E-2</c:v>
                </c:pt>
                <c:pt idx="358">
                  <c:v>1.44302330892206E-2</c:v>
                </c:pt>
                <c:pt idx="359">
                  <c:v>1.3748806200739301E-2</c:v>
                </c:pt>
                <c:pt idx="360">
                  <c:v>1.3276031189964999E-2</c:v>
                </c:pt>
                <c:pt idx="361">
                  <c:v>1.27628553167846E-2</c:v>
                </c:pt>
                <c:pt idx="362">
                  <c:v>1.2242001417669001E-2</c:v>
                </c:pt>
                <c:pt idx="363">
                  <c:v>1.17642086505029E-2</c:v>
                </c:pt>
                <c:pt idx="364">
                  <c:v>1.13373938802897E-2</c:v>
                </c:pt>
                <c:pt idx="365">
                  <c:v>1.11339033614363E-2</c:v>
                </c:pt>
                <c:pt idx="366">
                  <c:v>1.07330610119474E-2</c:v>
                </c:pt>
                <c:pt idx="367">
                  <c:v>1.03498299891239E-2</c:v>
                </c:pt>
                <c:pt idx="368">
                  <c:v>1.00080937400562E-2</c:v>
                </c:pt>
                <c:pt idx="369">
                  <c:v>9.5704612717611107E-3</c:v>
                </c:pt>
                <c:pt idx="370">
                  <c:v>9.2845821729158895E-3</c:v>
                </c:pt>
                <c:pt idx="371">
                  <c:v>8.96854703037539E-3</c:v>
                </c:pt>
                <c:pt idx="372">
                  <c:v>8.6183538222770195E-3</c:v>
                </c:pt>
                <c:pt idx="373">
                  <c:v>8.2526790889358194E-3</c:v>
                </c:pt>
                <c:pt idx="374">
                  <c:v>7.7265016864436799E-3</c:v>
                </c:pt>
                <c:pt idx="375">
                  <c:v>7.4147423181843801E-3</c:v>
                </c:pt>
                <c:pt idx="376">
                  <c:v>7.1407001454593302E-3</c:v>
                </c:pt>
                <c:pt idx="377">
                  <c:v>6.8972924429036601E-3</c:v>
                </c:pt>
                <c:pt idx="378">
                  <c:v>6.7859956831152297E-3</c:v>
                </c:pt>
                <c:pt idx="379">
                  <c:v>6.6840758279467002E-3</c:v>
                </c:pt>
                <c:pt idx="380">
                  <c:v>6.4720075240155897E-3</c:v>
                </c:pt>
                <c:pt idx="381">
                  <c:v>6.42394508876468E-3</c:v>
                </c:pt>
                <c:pt idx="382">
                  <c:v>6.4172000607804099E-3</c:v>
                </c:pt>
                <c:pt idx="383">
                  <c:v>6.4060389074425796E-3</c:v>
                </c:pt>
                <c:pt idx="384">
                  <c:v>6.3697031797663303E-3</c:v>
                </c:pt>
                <c:pt idx="385">
                  <c:v>6.2729075579902602E-3</c:v>
                </c:pt>
                <c:pt idx="386">
                  <c:v>6.1864238900865998E-3</c:v>
                </c:pt>
                <c:pt idx="387">
                  <c:v>6.0801725777063298E-3</c:v>
                </c:pt>
                <c:pt idx="388">
                  <c:v>5.9321040185256304E-3</c:v>
                </c:pt>
                <c:pt idx="389">
                  <c:v>5.7072096341387697E-3</c:v>
                </c:pt>
                <c:pt idx="390">
                  <c:v>5.2439563414875701E-3</c:v>
                </c:pt>
                <c:pt idx="391">
                  <c:v>4.9642278314358497E-3</c:v>
                </c:pt>
                <c:pt idx="392">
                  <c:v>4.8006374482577703E-3</c:v>
                </c:pt>
                <c:pt idx="393">
                  <c:v>4.7552715719330696E-3</c:v>
                </c:pt>
                <c:pt idx="394">
                  <c:v>4.7731391303659203E-3</c:v>
                </c:pt>
                <c:pt idx="395">
                  <c:v>4.8149731781250904E-3</c:v>
                </c:pt>
                <c:pt idx="396">
                  <c:v>4.8303964877101802E-3</c:v>
                </c:pt>
                <c:pt idx="397">
                  <c:v>4.83300737908165E-3</c:v>
                </c:pt>
                <c:pt idx="398">
                  <c:v>4.8290666736230704E-3</c:v>
                </c:pt>
                <c:pt idx="399">
                  <c:v>4.8348947835645997E-3</c:v>
                </c:pt>
                <c:pt idx="400">
                  <c:v>4.86385881767096E-3</c:v>
                </c:pt>
                <c:pt idx="401">
                  <c:v>4.8551944805392804E-3</c:v>
                </c:pt>
                <c:pt idx="402">
                  <c:v>4.7998891208894398E-3</c:v>
                </c:pt>
                <c:pt idx="403">
                  <c:v>4.7274302227385198E-3</c:v>
                </c:pt>
                <c:pt idx="404">
                  <c:v>4.7193237415284004E-3</c:v>
                </c:pt>
                <c:pt idx="405">
                  <c:v>4.8398981383738901E-3</c:v>
                </c:pt>
                <c:pt idx="406">
                  <c:v>5.0585686220683303E-3</c:v>
                </c:pt>
                <c:pt idx="407">
                  <c:v>5.3416846015251103E-3</c:v>
                </c:pt>
                <c:pt idx="408">
                  <c:v>5.6474680160565199E-3</c:v>
                </c:pt>
                <c:pt idx="409">
                  <c:v>6.08973933040263E-3</c:v>
                </c:pt>
                <c:pt idx="410">
                  <c:v>6.3664310428237E-3</c:v>
                </c:pt>
                <c:pt idx="411">
                  <c:v>6.63014486539558E-3</c:v>
                </c:pt>
                <c:pt idx="412">
                  <c:v>6.8866575661666301E-3</c:v>
                </c:pt>
                <c:pt idx="413">
                  <c:v>7.16236984537706E-3</c:v>
                </c:pt>
                <c:pt idx="414">
                  <c:v>7.6832897193232098E-3</c:v>
                </c:pt>
                <c:pt idx="415">
                  <c:v>8.1036570459266204E-3</c:v>
                </c:pt>
                <c:pt idx="416">
                  <c:v>8.5578263886734608E-3</c:v>
                </c:pt>
                <c:pt idx="417">
                  <c:v>9.0468088591201205E-3</c:v>
                </c:pt>
                <c:pt idx="418">
                  <c:v>9.6083072718347196E-3</c:v>
                </c:pt>
                <c:pt idx="419">
                  <c:v>1.0748189347946401E-2</c:v>
                </c:pt>
                <c:pt idx="420">
                  <c:v>1.18589885419376E-2</c:v>
                </c:pt>
                <c:pt idx="421">
                  <c:v>1.33804167691952E-2</c:v>
                </c:pt>
                <c:pt idx="422">
                  <c:v>1.5393330075080701E-2</c:v>
                </c:pt>
                <c:pt idx="423">
                  <c:v>1.6600660604913501E-2</c:v>
                </c:pt>
                <c:pt idx="424">
                  <c:v>1.79497710363061E-2</c:v>
                </c:pt>
                <c:pt idx="425">
                  <c:v>2.1102744334502301E-2</c:v>
                </c:pt>
                <c:pt idx="426">
                  <c:v>2.2923635827341401E-2</c:v>
                </c:pt>
                <c:pt idx="427">
                  <c:v>2.7093999331296199E-2</c:v>
                </c:pt>
                <c:pt idx="428">
                  <c:v>3.1994116400611901E-2</c:v>
                </c:pt>
                <c:pt idx="429">
                  <c:v>3.4711435959026302E-2</c:v>
                </c:pt>
                <c:pt idx="430">
                  <c:v>3.7593115808012403E-2</c:v>
                </c:pt>
                <c:pt idx="431">
                  <c:v>4.0621761598152298E-2</c:v>
                </c:pt>
                <c:pt idx="432">
                  <c:v>4.3774401070393501E-2</c:v>
                </c:pt>
                <c:pt idx="433">
                  <c:v>5.0334806468733603E-2</c:v>
                </c:pt>
                <c:pt idx="434">
                  <c:v>5.36743936442E-2</c:v>
                </c:pt>
                <c:pt idx="435">
                  <c:v>6.0288236374511701E-2</c:v>
                </c:pt>
                <c:pt idx="436">
                  <c:v>6.3491615790581504E-2</c:v>
                </c:pt>
                <c:pt idx="437">
                  <c:v>6.6584990538709699E-2</c:v>
                </c:pt>
                <c:pt idx="438">
                  <c:v>7.2354075189747097E-2</c:v>
                </c:pt>
                <c:pt idx="439">
                  <c:v>7.7487461936051993E-2</c:v>
                </c:pt>
                <c:pt idx="440">
                  <c:v>7.9808094425249096E-2</c:v>
                </c:pt>
                <c:pt idx="441">
                  <c:v>8.1968130885729698E-2</c:v>
                </c:pt>
                <c:pt idx="442">
                  <c:v>8.3971629006395695E-2</c:v>
                </c:pt>
                <c:pt idx="443">
                  <c:v>8.5822005896840706E-2</c:v>
                </c:pt>
                <c:pt idx="444">
                  <c:v>8.7521433310969399E-2</c:v>
                </c:pt>
                <c:pt idx="445">
                  <c:v>8.9071158669064399E-2</c:v>
                </c:pt>
                <c:pt idx="446">
                  <c:v>9.0472591134784994E-2</c:v>
                </c:pt>
                <c:pt idx="447">
                  <c:v>9.2845875619919804E-2</c:v>
                </c:pt>
                <c:pt idx="448">
                  <c:v>9.3833467717516605E-2</c:v>
                </c:pt>
                <c:pt idx="449">
                  <c:v>9.5472294946392297E-2</c:v>
                </c:pt>
                <c:pt idx="450">
                  <c:v>9.6748472265065194E-2</c:v>
                </c:pt>
                <c:pt idx="451">
                  <c:v>9.7718211505886804E-2</c:v>
                </c:pt>
                <c:pt idx="452">
                  <c:v>9.8373910155959907E-2</c:v>
                </c:pt>
                <c:pt idx="453">
                  <c:v>9.8690715436047502E-2</c:v>
                </c:pt>
                <c:pt idx="454">
                  <c:v>9.85138241347151E-2</c:v>
                </c:pt>
                <c:pt idx="455">
                  <c:v>9.7933836828390297E-2</c:v>
                </c:pt>
                <c:pt idx="456">
                  <c:v>9.6939507621397303E-2</c:v>
                </c:pt>
                <c:pt idx="457">
                  <c:v>9.5514519835438197E-2</c:v>
                </c:pt>
                <c:pt idx="458">
                  <c:v>9.3680346606979603E-2</c:v>
                </c:pt>
                <c:pt idx="459">
                  <c:v>9.2622014105763498E-2</c:v>
                </c:pt>
                <c:pt idx="460">
                  <c:v>9.0244527653888504E-2</c:v>
                </c:pt>
                <c:pt idx="461">
                  <c:v>8.8930169880037296E-2</c:v>
                </c:pt>
                <c:pt idx="462">
                  <c:v>8.7533156270145795E-2</c:v>
                </c:pt>
                <c:pt idx="463">
                  <c:v>8.4497137801642502E-2</c:v>
                </c:pt>
                <c:pt idx="464">
                  <c:v>8.2869873877886205E-2</c:v>
                </c:pt>
                <c:pt idx="465">
                  <c:v>8.1187682929287602E-2</c:v>
                </c:pt>
                <c:pt idx="466">
                  <c:v>7.9472988546252898E-2</c:v>
                </c:pt>
                <c:pt idx="467">
                  <c:v>7.7754352809036004E-2</c:v>
                </c:pt>
                <c:pt idx="468">
                  <c:v>7.4434891129974895E-2</c:v>
                </c:pt>
                <c:pt idx="469">
                  <c:v>7.2898332707193494E-2</c:v>
                </c:pt>
                <c:pt idx="470">
                  <c:v>7.0214220061710506E-2</c:v>
                </c:pt>
                <c:pt idx="471">
                  <c:v>6.8214611146769299E-2</c:v>
                </c:pt>
                <c:pt idx="472">
                  <c:v>6.7089278632779498E-2</c:v>
                </c:pt>
                <c:pt idx="473">
                  <c:v>6.7005758803624402E-2</c:v>
                </c:pt>
                <c:pt idx="474">
                  <c:v>6.89868263293794E-2</c:v>
                </c:pt>
                <c:pt idx="475">
                  <c:v>7.1581018371860997E-2</c:v>
                </c:pt>
                <c:pt idx="476">
                  <c:v>7.4896461381049398E-2</c:v>
                </c:pt>
                <c:pt idx="477">
                  <c:v>7.6703160837136505E-2</c:v>
                </c:pt>
                <c:pt idx="478">
                  <c:v>7.8528607791257005E-2</c:v>
                </c:pt>
                <c:pt idx="479">
                  <c:v>8.0303849612764794E-2</c:v>
                </c:pt>
                <c:pt idx="480">
                  <c:v>8.1955576424093596E-2</c:v>
                </c:pt>
                <c:pt idx="481">
                  <c:v>8.4595151972030602E-2</c:v>
                </c:pt>
                <c:pt idx="482">
                  <c:v>8.5449723120932394E-2</c:v>
                </c:pt>
                <c:pt idx="483">
                  <c:v>8.59813341134395E-2</c:v>
                </c:pt>
                <c:pt idx="484">
                  <c:v>8.4798436567141797E-2</c:v>
                </c:pt>
                <c:pt idx="485">
                  <c:v>8.3570824467256499E-2</c:v>
                </c:pt>
                <c:pt idx="486">
                  <c:v>8.1949985492756103E-2</c:v>
                </c:pt>
                <c:pt idx="487">
                  <c:v>7.7678577130395596E-2</c:v>
                </c:pt>
                <c:pt idx="488">
                  <c:v>7.5118875317178202E-2</c:v>
                </c:pt>
                <c:pt idx="489">
                  <c:v>6.9404871505981E-2</c:v>
                </c:pt>
                <c:pt idx="490">
                  <c:v>6.3237269482795497E-2</c:v>
                </c:pt>
                <c:pt idx="491">
                  <c:v>6.0100133364725701E-2</c:v>
                </c:pt>
                <c:pt idx="492">
                  <c:v>5.6981233282411697E-2</c:v>
                </c:pt>
                <c:pt idx="493">
                  <c:v>5.0930479779653003E-2</c:v>
                </c:pt>
                <c:pt idx="494">
                  <c:v>4.5295725986341601E-2</c:v>
                </c:pt>
                <c:pt idx="495">
                  <c:v>4.2674294186189697E-2</c:v>
                </c:pt>
                <c:pt idx="496">
                  <c:v>3.7850673488292401E-2</c:v>
                </c:pt>
                <c:pt idx="497">
                  <c:v>3.3568632111538002E-2</c:v>
                </c:pt>
                <c:pt idx="498">
                  <c:v>2.9773846667562699E-2</c:v>
                </c:pt>
                <c:pt idx="499">
                  <c:v>2.8039944463373E-2</c:v>
                </c:pt>
                <c:pt idx="500">
                  <c:v>2.6406651783281599E-2</c:v>
                </c:pt>
                <c:pt idx="501">
                  <c:v>2.4869807353319499E-2</c:v>
                </c:pt>
                <c:pt idx="502">
                  <c:v>2.2078400307460701E-2</c:v>
                </c:pt>
                <c:pt idx="503">
                  <c:v>1.9666382624734701E-2</c:v>
                </c:pt>
                <c:pt idx="504">
                  <c:v>1.7642811044889999E-2</c:v>
                </c:pt>
                <c:pt idx="505">
                  <c:v>1.5998995334587499E-2</c:v>
                </c:pt>
                <c:pt idx="506">
                  <c:v>1.5307276670423401E-2</c:v>
                </c:pt>
                <c:pt idx="507">
                  <c:v>1.4691723430823899E-2</c:v>
                </c:pt>
                <c:pt idx="508">
                  <c:v>1.32100606508085E-2</c:v>
                </c:pt>
                <c:pt idx="509">
                  <c:v>1.24433579822205E-2</c:v>
                </c:pt>
                <c:pt idx="510">
                  <c:v>1.1790752819292699E-2</c:v>
                </c:pt>
                <c:pt idx="511">
                  <c:v>1.12114102489995E-2</c:v>
                </c:pt>
                <c:pt idx="512">
                  <c:v>1.06813438623986E-2</c:v>
                </c:pt>
                <c:pt idx="513">
                  <c:v>9.96829752441338E-3</c:v>
                </c:pt>
                <c:pt idx="514">
                  <c:v>9.5362653240409195E-3</c:v>
                </c:pt>
                <c:pt idx="515">
                  <c:v>9.1054932803774601E-3</c:v>
                </c:pt>
                <c:pt idx="516">
                  <c:v>8.6495510547924693E-3</c:v>
                </c:pt>
                <c:pt idx="517">
                  <c:v>8.1760473056317201E-3</c:v>
                </c:pt>
                <c:pt idx="518">
                  <c:v>7.5076464315472101E-3</c:v>
                </c:pt>
                <c:pt idx="519">
                  <c:v>7.1194571760144201E-3</c:v>
                </c:pt>
                <c:pt idx="520">
                  <c:v>6.7660653865015902E-3</c:v>
                </c:pt>
                <c:pt idx="521">
                  <c:v>6.4349937791929298E-3</c:v>
                </c:pt>
                <c:pt idx="522">
                  <c:v>6.0390755361807297E-3</c:v>
                </c:pt>
                <c:pt idx="523">
                  <c:v>5.9422561671292002E-3</c:v>
                </c:pt>
                <c:pt idx="524">
                  <c:v>6.0695416606723002E-3</c:v>
                </c:pt>
                <c:pt idx="525">
                  <c:v>6.4832071185873998E-3</c:v>
                </c:pt>
                <c:pt idx="526">
                  <c:v>7.2414617244056902E-3</c:v>
                </c:pt>
                <c:pt idx="527">
                  <c:v>9.1905146047136406E-3</c:v>
                </c:pt>
                <c:pt idx="528">
                  <c:v>1.11676136533812E-2</c:v>
                </c:pt>
                <c:pt idx="529">
                  <c:v>1.2392608296963601E-2</c:v>
                </c:pt>
                <c:pt idx="530">
                  <c:v>1.3783587797807501E-2</c:v>
                </c:pt>
                <c:pt idx="531">
                  <c:v>1.7051473751164899E-2</c:v>
                </c:pt>
                <c:pt idx="532">
                  <c:v>2.0858345459304099E-2</c:v>
                </c:pt>
                <c:pt idx="533">
                  <c:v>2.6987719159657701E-2</c:v>
                </c:pt>
                <c:pt idx="534">
                  <c:v>3.0837147290242801E-2</c:v>
                </c:pt>
                <c:pt idx="535">
                  <c:v>3.4113933172204403E-2</c:v>
                </c:pt>
                <c:pt idx="536">
                  <c:v>3.5463003535116701E-2</c:v>
                </c:pt>
                <c:pt idx="537">
                  <c:v>3.6594677736190899E-2</c:v>
                </c:pt>
                <c:pt idx="538">
                  <c:v>3.8176635628344897E-2</c:v>
                </c:pt>
                <c:pt idx="539">
                  <c:v>3.8852246239111501E-2</c:v>
                </c:pt>
                <c:pt idx="540">
                  <c:v>3.8860601759107903E-2</c:v>
                </c:pt>
                <c:pt idx="541">
                  <c:v>3.8657065951162799E-2</c:v>
                </c:pt>
                <c:pt idx="542">
                  <c:v>3.8248909033082E-2</c:v>
                </c:pt>
                <c:pt idx="543">
                  <c:v>3.6858974579616302E-2</c:v>
                </c:pt>
                <c:pt idx="544">
                  <c:v>3.4800506481219601E-2</c:v>
                </c:pt>
                <c:pt idx="545">
                  <c:v>3.3568359894945998E-2</c:v>
                </c:pt>
                <c:pt idx="546">
                  <c:v>3.2232598642662397E-2</c:v>
                </c:pt>
                <c:pt idx="547">
                  <c:v>2.93599499244236E-2</c:v>
                </c:pt>
                <c:pt idx="548">
                  <c:v>2.7879714414574201E-2</c:v>
                </c:pt>
                <c:pt idx="549">
                  <c:v>2.49563415147455E-2</c:v>
                </c:pt>
                <c:pt idx="550">
                  <c:v>2.2186360047412999E-2</c:v>
                </c:pt>
                <c:pt idx="551">
                  <c:v>1.9606935623796101E-2</c:v>
                </c:pt>
                <c:pt idx="552">
                  <c:v>1.71925736240299E-2</c:v>
                </c:pt>
                <c:pt idx="553">
                  <c:v>1.49132444876445E-2</c:v>
                </c:pt>
                <c:pt idx="554">
                  <c:v>1.38219512456215E-2</c:v>
                </c:pt>
                <c:pt idx="555">
                  <c:v>1.1745789563050699E-2</c:v>
                </c:pt>
                <c:pt idx="556">
                  <c:v>1.076714033806E-2</c:v>
                </c:pt>
                <c:pt idx="557">
                  <c:v>9.8320224441776904E-3</c:v>
                </c:pt>
                <c:pt idx="558">
                  <c:v>8.0971241412094407E-3</c:v>
                </c:pt>
                <c:pt idx="559">
                  <c:v>6.5277992842298601E-3</c:v>
                </c:pt>
                <c:pt idx="560">
                  <c:v>4.3462070543511602E-3</c:v>
                </c:pt>
                <c:pt idx="561">
                  <c:v>2.8626302871038799E-3</c:v>
                </c:pt>
                <c:pt idx="562">
                  <c:v>2.07515494435092E-3</c:v>
                </c:pt>
                <c:pt idx="563">
                  <c:v>1.2439866045490201E-3</c:v>
                </c:pt>
                <c:pt idx="564">
                  <c:v>-5.8670506124255603E-4</c:v>
                </c:pt>
                <c:pt idx="565">
                  <c:v>-2.7254430641496202E-3</c:v>
                </c:pt>
                <c:pt idx="566">
                  <c:v>-3.9563451119939202E-3</c:v>
                </c:pt>
                <c:pt idx="567">
                  <c:v>-6.8684274349390898E-3</c:v>
                </c:pt>
                <c:pt idx="568">
                  <c:v>-1.0573675999612901E-2</c:v>
                </c:pt>
                <c:pt idx="569">
                  <c:v>-1.2794798992007901E-2</c:v>
                </c:pt>
                <c:pt idx="570">
                  <c:v>-1.52960370243565E-2</c:v>
                </c:pt>
                <c:pt idx="571">
                  <c:v>-1.81004794447721E-2</c:v>
                </c:pt>
                <c:pt idx="572">
                  <c:v>-2.12292829854266E-2</c:v>
                </c:pt>
                <c:pt idx="573">
                  <c:v>-2.85384687372254E-2</c:v>
                </c:pt>
                <c:pt idx="574">
                  <c:v>-3.2757266735804001E-2</c:v>
                </c:pt>
                <c:pt idx="575">
                  <c:v>-3.73788652945857E-2</c:v>
                </c:pt>
                <c:pt idx="576">
                  <c:v>-4.2425208178753802E-2</c:v>
                </c:pt>
                <c:pt idx="577">
                  <c:v>-4.7920600385987798E-2</c:v>
                </c:pt>
                <c:pt idx="578">
                  <c:v>-5.3892439458411497E-2</c:v>
                </c:pt>
                <c:pt idx="579">
                  <c:v>-6.0372119288941498E-2</c:v>
                </c:pt>
                <c:pt idx="580">
                  <c:v>-6.7396221303623299E-2</c:v>
                </c:pt>
                <c:pt idx="581">
                  <c:v>-7.5008201198770497E-2</c:v>
                </c:pt>
                <c:pt idx="582">
                  <c:v>-8.3260579238122204E-2</c:v>
                </c:pt>
                <c:pt idx="583">
                  <c:v>-9.2217584762547697E-2</c:v>
                </c:pt>
                <c:pt idx="584">
                  <c:v>-0.101958023373053</c:v>
                </c:pt>
                <c:pt idx="585">
                  <c:v>-0.112577869954853</c:v>
                </c:pt>
                <c:pt idx="586">
                  <c:v>-0.124192083448923</c:v>
                </c:pt>
                <c:pt idx="587">
                  <c:v>-0.136935037654175</c:v>
                </c:pt>
                <c:pt idx="588">
                  <c:v>-0.15095899360158899</c:v>
                </c:pt>
                <c:pt idx="589">
                  <c:v>-0.166430192551758</c:v>
                </c:pt>
                <c:pt idx="590">
                  <c:v>-0.18352244513805799</c:v>
                </c:pt>
                <c:pt idx="591">
                  <c:v>-0.20240845744125999</c:v>
                </c:pt>
                <c:pt idx="592">
                  <c:v>-0.22324947006322901</c:v>
                </c:pt>
                <c:pt idx="593">
                  <c:v>-0.24618432185681899</c:v>
                </c:pt>
                <c:pt idx="594">
                  <c:v>-0.27131923648175799</c:v>
                </c:pt>
                <c:pt idx="595">
                  <c:v>-0.29871930632657101</c:v>
                </c:pt>
                <c:pt idx="596">
                  <c:v>-0.32840225405145901</c:v>
                </c:pt>
                <c:pt idx="597">
                  <c:v>-0.360334392643965</c:v>
                </c:pt>
                <c:pt idx="598">
                  <c:v>-0.39442816718828499</c:v>
                </c:pt>
                <c:pt idx="599">
                  <c:v>-0.43054064718222701</c:v>
                </c:pt>
                <c:pt idx="600">
                  <c:v>-0.46847254441957598</c:v>
                </c:pt>
                <c:pt idx="601">
                  <c:v>-0.50796775648479697</c:v>
                </c:pt>
                <c:pt idx="602">
                  <c:v>-0.54871386286840895</c:v>
                </c:pt>
                <c:pt idx="603">
                  <c:v>-0.59034410330301201</c:v>
                </c:pt>
                <c:pt idx="604">
                  <c:v>-0.63244138087021395</c:v>
                </c:pt>
                <c:pt idx="605">
                  <c:v>-0.67454452155023903</c:v>
                </c:pt>
                <c:pt idx="606">
                  <c:v>-0.71615684025721504</c:v>
                </c:pt>
                <c:pt idx="607">
                  <c:v>-0.75675680995938099</c:v>
                </c:pt>
                <c:pt idx="608">
                  <c:v>-0.79581030998888702</c:v>
                </c:pt>
                <c:pt idx="609">
                  <c:v>-0.83278384143474704</c:v>
                </c:pt>
                <c:pt idx="610">
                  <c:v>-0.86715786390772998</c:v>
                </c:pt>
                <c:pt idx="611">
                  <c:v>-0.89843962787660103</c:v>
                </c:pt>
                <c:pt idx="612">
                  <c:v>-0.92617505503946296</c:v>
                </c:pt>
                <c:pt idx="613">
                  <c:v>-0.94995941483080004</c:v>
                </c:pt>
                <c:pt idx="614">
                  <c:v>-0.96944679103564102</c:v>
                </c:pt>
                <c:pt idx="615">
                  <c:v>-0.98435847002943999</c:v>
                </c:pt>
                <c:pt idx="616">
                  <c:v>-0.99449012809608595</c:v>
                </c:pt>
                <c:pt idx="617">
                  <c:v>-0.99971749068860305</c:v>
                </c:pt>
                <c:pt idx="618">
                  <c:v>-1</c:v>
                </c:pt>
                <c:pt idx="619">
                  <c:v>-0.99538190963594697</c:v>
                </c:pt>
                <c:pt idx="620">
                  <c:v>-0.985990400532327</c:v>
                </c:pt>
                <c:pt idx="621">
                  <c:v>-0.97203075536813699</c:v>
                </c:pt>
                <c:pt idx="622">
                  <c:v>-0.95377888854663195</c:v>
                </c:pt>
                <c:pt idx="623">
                  <c:v>-0.93157204026783702</c:v>
                </c:pt>
                <c:pt idx="624">
                  <c:v>-0.90579858539325597</c:v>
                </c:pt>
                <c:pt idx="625">
                  <c:v>-0.87688768928808103</c:v>
                </c:pt>
                <c:pt idx="626">
                  <c:v>-0.84529945438417797</c:v>
                </c:pt>
                <c:pt idx="627">
                  <c:v>-0.81151591940955603</c:v>
                </c:pt>
                <c:pt idx="628">
                  <c:v>-0.77603276205562</c:v>
                </c:pt>
                <c:pt idx="629">
                  <c:v>-0.73935153420492705</c:v>
                </c:pt>
                <c:pt idx="630">
                  <c:v>-0.70197205187681899</c:v>
                </c:pt>
                <c:pt idx="631">
                  <c:v>-0.66438458022848101</c:v>
                </c:pt>
                <c:pt idx="632">
                  <c:v>-0.62706181367122105</c:v>
                </c:pt>
                <c:pt idx="633">
                  <c:v>-0.59045082876439003</c:v>
                </c:pt>
                <c:pt idx="634">
                  <c:v>-0.55496553916152902</c:v>
                </c:pt>
                <c:pt idx="635">
                  <c:v>-0.52098022490972096</c:v>
                </c:pt>
                <c:pt idx="636">
                  <c:v>-0.488824607039195</c:v>
                </c:pt>
                <c:pt idx="637">
                  <c:v>-0.45878067609033901</c:v>
                </c:pt>
                <c:pt idx="638">
                  <c:v>-0.43108104877169401</c:v>
                </c:pt>
                <c:pt idx="639">
                  <c:v>-0.40590851193434102</c:v>
                </c:pt>
                <c:pt idx="640">
                  <c:v>-0.38339640176419798</c:v>
                </c:pt>
                <c:pt idx="641">
                  <c:v>-0.36362955041376899</c:v>
                </c:pt>
                <c:pt idx="642">
                  <c:v>-0.346645754700732</c:v>
                </c:pt>
                <c:pt idx="643">
                  <c:v>-0.33243764703002499</c:v>
                </c:pt>
                <c:pt idx="644">
                  <c:v>-0.32095491682107902</c:v>
                </c:pt>
                <c:pt idx="645">
                  <c:v>-0.312106930128003</c:v>
                </c:pt>
                <c:pt idx="646">
                  <c:v>-0.30576568812622501</c:v>
                </c:pt>
                <c:pt idx="647">
                  <c:v>-0.30176926211608801</c:v>
                </c:pt>
                <c:pt idx="648">
                  <c:v>-0.30001827989739299</c:v>
                </c:pt>
                <c:pt idx="649">
                  <c:v>-0.30504492470260602</c:v>
                </c:pt>
                <c:pt idx="650">
                  <c:v>-0.30946202825763902</c:v>
                </c:pt>
                <c:pt idx="651">
                  <c:v>-0.31478980728707701</c:v>
                </c:pt>
                <c:pt idx="652">
                  <c:v>-0.32075520900284898</c:v>
                </c:pt>
                <c:pt idx="653">
                  <c:v>-0.32708646401249702</c:v>
                </c:pt>
                <c:pt idx="654">
                  <c:v>-0.33351700535273898</c:v>
                </c:pt>
                <c:pt idx="655">
                  <c:v>-0.33978974143428797</c:v>
                </c:pt>
                <c:pt idx="656">
                  <c:v>-0.34566172823742702</c:v>
                </c:pt>
                <c:pt idx="657">
                  <c:v>-0.35090903975244597</c:v>
                </c:pt>
                <c:pt idx="658">
                  <c:v>-0.35533137235233297</c:v>
                </c:pt>
                <c:pt idx="659">
                  <c:v>-0.35875566846321499</c:v>
                </c:pt>
                <c:pt idx="660">
                  <c:v>-0.361038337459203</c:v>
                </c:pt>
                <c:pt idx="661">
                  <c:v>-0.36175436161948499</c:v>
                </c:pt>
                <c:pt idx="662">
                  <c:v>-0.35691762095297502</c:v>
                </c:pt>
                <c:pt idx="663">
                  <c:v>-0.35236092161274601</c:v>
                </c:pt>
                <c:pt idx="664">
                  <c:v>-0.34640110656196499</c:v>
                </c:pt>
                <c:pt idx="665">
                  <c:v>-0.33908725774731402</c:v>
                </c:pt>
                <c:pt idx="666">
                  <c:v>-0.33049344325372298</c:v>
                </c:pt>
                <c:pt idx="667">
                  <c:v>-0.32071673062088202</c:v>
                </c:pt>
                <c:pt idx="668">
                  <c:v>-0.30987388154154799</c:v>
                </c:pt>
                <c:pt idx="669">
                  <c:v>-0.298097007489254</c:v>
                </c:pt>
                <c:pt idx="670">
                  <c:v>-0.28552882688306802</c:v>
                </c:pt>
                <c:pt idx="671">
                  <c:v>-0.27231825572752399</c:v>
                </c:pt>
                <c:pt idx="672">
                  <c:v>-0.25861670129822301</c:v>
                </c:pt>
                <c:pt idx="673">
                  <c:v>-0.244575036218214</c:v>
                </c:pt>
                <c:pt idx="674">
                  <c:v>-0.23034098206435299</c:v>
                </c:pt>
                <c:pt idx="675">
                  <c:v>-0.21605647921339599</c:v>
                </c:pt>
                <c:pt idx="676">
                  <c:v>-0.20185479692406899</c:v>
                </c:pt>
                <c:pt idx="677">
                  <c:v>-0.18785755534815601</c:v>
                </c:pt>
                <c:pt idx="678">
                  <c:v>-0.17417205349241899</c:v>
                </c:pt>
                <c:pt idx="679">
                  <c:v>-0.16088943075790099</c:v>
                </c:pt>
                <c:pt idx="680">
                  <c:v>-0.14808402658973799</c:v>
                </c:pt>
                <c:pt idx="681">
                  <c:v>-0.13581402362039099</c:v>
                </c:pt>
                <c:pt idx="682">
                  <c:v>-0.124123122166077</c:v>
                </c:pt>
                <c:pt idx="683">
                  <c:v>-0.113042891661341</c:v>
                </c:pt>
                <c:pt idx="684">
                  <c:v>-0.10259528098192899</c:v>
                </c:pt>
                <c:pt idx="685">
                  <c:v>-9.2794706719566203E-2</c:v>
                </c:pt>
                <c:pt idx="686">
                  <c:v>-8.3649392657249105E-2</c:v>
                </c:pt>
                <c:pt idx="687">
                  <c:v>-7.5161934399749206E-2</c:v>
                </c:pt>
                <c:pt idx="688">
                  <c:v>-6.7329199457062006E-2</c:v>
                </c:pt>
                <c:pt idx="689">
                  <c:v>-6.0141861544947398E-2</c:v>
                </c:pt>
                <c:pt idx="690">
                  <c:v>-5.3584097263693002E-2</c:v>
                </c:pt>
                <c:pt idx="691">
                  <c:v>-4.7633761556915302E-2</c:v>
                </c:pt>
                <c:pt idx="692">
                  <c:v>-4.2263062133281397E-2</c:v>
                </c:pt>
                <c:pt idx="693">
                  <c:v>-3.7439695878368602E-2</c:v>
                </c:pt>
                <c:pt idx="694">
                  <c:v>-3.3128137727121698E-2</c:v>
                </c:pt>
                <c:pt idx="695">
                  <c:v>-2.9290842469316999E-2</c:v>
                </c:pt>
                <c:pt idx="696">
                  <c:v>-2.2884977625227801E-2</c:v>
                </c:pt>
                <c:pt idx="697">
                  <c:v>-2.02400007382753E-2</c:v>
                </c:pt>
                <c:pt idx="698">
                  <c:v>-1.5884784666127399E-2</c:v>
                </c:pt>
                <c:pt idx="699">
                  <c:v>-1.2558673874015901E-2</c:v>
                </c:pt>
                <c:pt idx="700">
                  <c:v>-1.12084582941417E-2</c:v>
                </c:pt>
                <c:pt idx="701">
                  <c:v>-1.00321393168204E-2</c:v>
                </c:pt>
                <c:pt idx="702">
                  <c:v>-8.1119749003528904E-3</c:v>
                </c:pt>
                <c:pt idx="703">
                  <c:v>-6.65053025223166E-3</c:v>
                </c:pt>
                <c:pt idx="704">
                  <c:v>-6.0595986739231103E-3</c:v>
                </c:pt>
                <c:pt idx="705">
                  <c:v>-5.1153122532279797E-3</c:v>
                </c:pt>
                <c:pt idx="706">
                  <c:v>-4.4490132834906198E-3</c:v>
                </c:pt>
                <c:pt idx="707">
                  <c:v>-4.0203204030605996E-3</c:v>
                </c:pt>
                <c:pt idx="708">
                  <c:v>-3.7795117416996198E-3</c:v>
                </c:pt>
                <c:pt idx="709">
                  <c:v>-3.6199212610801101E-3</c:v>
                </c:pt>
                <c:pt idx="710">
                  <c:v>-3.5484653407559198E-3</c:v>
                </c:pt>
                <c:pt idx="711">
                  <c:v>-3.4616946922097999E-3</c:v>
                </c:pt>
                <c:pt idx="712">
                  <c:v>-3.35930084286004E-3</c:v>
                </c:pt>
                <c:pt idx="713">
                  <c:v>-3.2505024065150002E-3</c:v>
                </c:pt>
                <c:pt idx="714">
                  <c:v>-3.0738025731364199E-3</c:v>
                </c:pt>
                <c:pt idx="715">
                  <c:v>-2.9409794731069501E-3</c:v>
                </c:pt>
                <c:pt idx="716">
                  <c:v>-2.80482107993069E-3</c:v>
                </c:pt>
                <c:pt idx="717">
                  <c:v>-2.6854028866922799E-3</c:v>
                </c:pt>
                <c:pt idx="718">
                  <c:v>-2.5957604710313701E-3</c:v>
                </c:pt>
                <c:pt idx="719">
                  <c:v>-2.4850513531387199E-3</c:v>
                </c:pt>
                <c:pt idx="720">
                  <c:v>-2.3921056116320101E-3</c:v>
                </c:pt>
                <c:pt idx="721">
                  <c:v>-2.2923310689381099E-3</c:v>
                </c:pt>
                <c:pt idx="722">
                  <c:v>-2.2528469096526598E-3</c:v>
                </c:pt>
                <c:pt idx="723">
                  <c:v>-2.22734660236147E-3</c:v>
                </c:pt>
                <c:pt idx="724">
                  <c:v>-2.2244328066998598E-3</c:v>
                </c:pt>
                <c:pt idx="725">
                  <c:v>-2.2809748401816099E-3</c:v>
                </c:pt>
                <c:pt idx="726">
                  <c:v>-2.2908740435163498E-3</c:v>
                </c:pt>
                <c:pt idx="727">
                  <c:v>-2.2897031452579898E-3</c:v>
                </c:pt>
                <c:pt idx="728">
                  <c:v>-2.27789203253636E-3</c:v>
                </c:pt>
                <c:pt idx="729">
                  <c:v>-2.2581911832981701E-3</c:v>
                </c:pt>
                <c:pt idx="730">
                  <c:v>-2.20933182937098E-3</c:v>
                </c:pt>
                <c:pt idx="731">
                  <c:v>-2.1381713282441501E-3</c:v>
                </c:pt>
                <c:pt idx="732">
                  <c:v>-2.0896431012794401E-3</c:v>
                </c:pt>
                <c:pt idx="733">
                  <c:v>-2.0436447051093301E-3</c:v>
                </c:pt>
                <c:pt idx="734">
                  <c:v>-2.0080703903752298E-3</c:v>
                </c:pt>
                <c:pt idx="735">
                  <c:v>-1.9753927553782199E-3</c:v>
                </c:pt>
                <c:pt idx="736">
                  <c:v>-1.8949542682277899E-3</c:v>
                </c:pt>
                <c:pt idx="737">
                  <c:v>-1.8252990917902001E-3</c:v>
                </c:pt>
                <c:pt idx="738">
                  <c:v>-1.7734763975676201E-3</c:v>
                </c:pt>
                <c:pt idx="739">
                  <c:v>-1.7575832608798E-3</c:v>
                </c:pt>
                <c:pt idx="740">
                  <c:v>-1.7706204837156399E-3</c:v>
                </c:pt>
                <c:pt idx="741">
                  <c:v>-1.8208234962265499E-3</c:v>
                </c:pt>
                <c:pt idx="742">
                  <c:v>-1.88148673826126E-3</c:v>
                </c:pt>
                <c:pt idx="743">
                  <c:v>-1.96443393289181E-3</c:v>
                </c:pt>
                <c:pt idx="744">
                  <c:v>-2.0542241340787098E-3</c:v>
                </c:pt>
                <c:pt idx="745">
                  <c:v>-2.14125393694602E-3</c:v>
                </c:pt>
                <c:pt idx="746">
                  <c:v>-2.2920162802989698E-3</c:v>
                </c:pt>
                <c:pt idx="747">
                  <c:v>-2.44158199304684E-3</c:v>
                </c:pt>
                <c:pt idx="748">
                  <c:v>-2.6560198014119198E-3</c:v>
                </c:pt>
                <c:pt idx="749">
                  <c:v>-2.9634067464688E-3</c:v>
                </c:pt>
                <c:pt idx="750">
                  <c:v>-3.4483009059711901E-3</c:v>
                </c:pt>
                <c:pt idx="751">
                  <c:v>-4.9375791845675697E-3</c:v>
                </c:pt>
                <c:pt idx="752">
                  <c:v>-6.85311011328149E-3</c:v>
                </c:pt>
                <c:pt idx="753">
                  <c:v>-9.8946987126667402E-3</c:v>
                </c:pt>
                <c:pt idx="754">
                  <c:v>-1.19558868612335E-2</c:v>
                </c:pt>
                <c:pt idx="755">
                  <c:v>-1.44478493639999E-2</c:v>
                </c:pt>
                <c:pt idx="756">
                  <c:v>-1.7427433433627099E-2</c:v>
                </c:pt>
                <c:pt idx="757">
                  <c:v>-2.0952917239374501E-2</c:v>
                </c:pt>
                <c:pt idx="758">
                  <c:v>-2.9869830106921E-2</c:v>
                </c:pt>
                <c:pt idx="759">
                  <c:v>-3.5366457412634299E-2</c:v>
                </c:pt>
                <c:pt idx="760">
                  <c:v>-4.1614744343488101E-2</c:v>
                </c:pt>
                <c:pt idx="761">
                  <c:v>-4.8647572156942598E-2</c:v>
                </c:pt>
                <c:pt idx="762">
                  <c:v>-5.6484973905616798E-2</c:v>
                </c:pt>
                <c:pt idx="763">
                  <c:v>-6.5131089946900395E-2</c:v>
                </c:pt>
                <c:pt idx="764">
                  <c:v>-7.4571268042347205E-2</c:v>
                </c:pt>
                <c:pt idx="765">
                  <c:v>-8.4769729586562995E-2</c:v>
                </c:pt>
                <c:pt idx="766">
                  <c:v>-9.5668322617093501E-2</c:v>
                </c:pt>
                <c:pt idx="767">
                  <c:v>-0.107186753262939</c:v>
                </c:pt>
                <c:pt idx="768">
                  <c:v>-0.119224372852214</c:v>
                </c:pt>
                <c:pt idx="769">
                  <c:v>-0.13166325938190099</c:v>
                </c:pt>
                <c:pt idx="770">
                  <c:v>-0.144372028976713</c:v>
                </c:pt>
                <c:pt idx="771">
                  <c:v>-0.15720953401937501</c:v>
                </c:pt>
                <c:pt idx="772">
                  <c:v>-0.17002793861931501</c:v>
                </c:pt>
                <c:pt idx="773">
                  <c:v>-0.182675133589697</c:v>
                </c:pt>
                <c:pt idx="774">
                  <c:v>-0.194996941393907</c:v>
                </c:pt>
                <c:pt idx="775">
                  <c:v>-0.206839816081931</c:v>
                </c:pt>
                <c:pt idx="776">
                  <c:v>-0.21805450737832699</c:v>
                </c:pt>
                <c:pt idx="777">
                  <c:v>-0.228500716952108</c:v>
                </c:pt>
                <c:pt idx="778">
                  <c:v>-0.23805215705288399</c:v>
                </c:pt>
                <c:pt idx="779">
                  <c:v>-0.246601083150992</c:v>
                </c:pt>
                <c:pt idx="780">
                  <c:v>-0.25406138266231498</c:v>
                </c:pt>
                <c:pt idx="781">
                  <c:v>-0.26036971994777403</c:v>
                </c:pt>
                <c:pt idx="782">
                  <c:v>-0.265484940498177</c:v>
                </c:pt>
                <c:pt idx="783">
                  <c:v>-0.26938628228907202</c:v>
                </c:pt>
                <c:pt idx="784">
                  <c:v>-0.272071274332853</c:v>
                </c:pt>
                <c:pt idx="785">
                  <c:v>-0.273553937782815</c:v>
                </c:pt>
                <c:pt idx="786">
                  <c:v>-0.27304356693701798</c:v>
                </c:pt>
                <c:pt idx="787">
                  <c:v>-0.27115051930123901</c:v>
                </c:pt>
                <c:pt idx="788">
                  <c:v>-0.26442259658976902</c:v>
                </c:pt>
                <c:pt idx="789">
                  <c:v>-0.25974261679741001</c:v>
                </c:pt>
                <c:pt idx="790">
                  <c:v>-0.25429243235029197</c:v>
                </c:pt>
                <c:pt idx="791">
                  <c:v>-0.24815114308174499</c:v>
                </c:pt>
                <c:pt idx="792">
                  <c:v>-0.24139534891355599</c:v>
                </c:pt>
                <c:pt idx="793">
                  <c:v>-0.234099629201002</c:v>
                </c:pt>
                <c:pt idx="794">
                  <c:v>-0.22633792392223401</c:v>
                </c:pt>
                <c:pt idx="795">
                  <c:v>-0.21818498456916899</c:v>
                </c:pt>
                <c:pt idx="796">
                  <c:v>-0.209716984524047</c:v>
                </c:pt>
                <c:pt idx="797">
                  <c:v>-0.20101087409857399</c:v>
                </c:pt>
                <c:pt idx="798">
                  <c:v>-0.192142538607118</c:v>
                </c:pt>
                <c:pt idx="799">
                  <c:v>-0.183184469903764</c:v>
                </c:pt>
                <c:pt idx="800">
                  <c:v>-0.17420379564838501</c:v>
                </c:pt>
                <c:pt idx="801">
                  <c:v>-0.16526119196196601</c:v>
                </c:pt>
                <c:pt idx="802">
                  <c:v>-0.156410741601788</c:v>
                </c:pt>
                <c:pt idx="803">
                  <c:v>-0.147700164918463</c:v>
                </c:pt>
                <c:pt idx="804">
                  <c:v>-0.13917094481716799</c:v>
                </c:pt>
                <c:pt idx="805">
                  <c:v>-0.13085821510798701</c:v>
                </c:pt>
                <c:pt idx="806">
                  <c:v>-0.122790775739721</c:v>
                </c:pt>
                <c:pt idx="807">
                  <c:v>-0.11499169986980901</c:v>
                </c:pt>
                <c:pt idx="808">
                  <c:v>-0.10747959577358</c:v>
                </c:pt>
                <c:pt idx="809">
                  <c:v>-0.10027009440689599</c:v>
                </c:pt>
                <c:pt idx="810">
                  <c:v>-9.3376892638395603E-2</c:v>
                </c:pt>
                <c:pt idx="811">
                  <c:v>-8.6811891574397407E-2</c:v>
                </c:pt>
                <c:pt idx="812">
                  <c:v>-8.0584402598492699E-2</c:v>
                </c:pt>
                <c:pt idx="813">
                  <c:v>-7.4700007030833598E-2</c:v>
                </c:pt>
                <c:pt idx="814">
                  <c:v>-6.9159794012764203E-2</c:v>
                </c:pt>
                <c:pt idx="815">
                  <c:v>-6.3960243807135705E-2</c:v>
                </c:pt>
                <c:pt idx="816">
                  <c:v>-5.9093695135457702E-2</c:v>
                </c:pt>
                <c:pt idx="817">
                  <c:v>-5.4549183392012299E-2</c:v>
                </c:pt>
                <c:pt idx="818">
                  <c:v>-5.0313276441729601E-2</c:v>
                </c:pt>
                <c:pt idx="819">
                  <c:v>-4.6370879557975801E-2</c:v>
                </c:pt>
                <c:pt idx="820">
                  <c:v>-4.2706069790814802E-2</c:v>
                </c:pt>
                <c:pt idx="821">
                  <c:v>-3.9302904297603802E-2</c:v>
                </c:pt>
                <c:pt idx="822">
                  <c:v>-3.6146150740143497E-2</c:v>
                </c:pt>
                <c:pt idx="823">
                  <c:v>-3.3221666997027499E-2</c:v>
                </c:pt>
                <c:pt idx="824">
                  <c:v>-2.8017201233392599E-2</c:v>
                </c:pt>
                <c:pt idx="825">
                  <c:v>-2.3587181199132602E-2</c:v>
                </c:pt>
                <c:pt idx="826">
                  <c:v>-1.9832672046129599E-2</c:v>
                </c:pt>
                <c:pt idx="827">
                  <c:v>-1.5299458473073501E-2</c:v>
                </c:pt>
                <c:pt idx="828">
                  <c:v>-1.29298321407869E-2</c:v>
                </c:pt>
                <c:pt idx="829">
                  <c:v>-1.1006423676652E-2</c:v>
                </c:pt>
                <c:pt idx="830">
                  <c:v>-9.4397586107146103E-3</c:v>
                </c:pt>
                <c:pt idx="831">
                  <c:v>-7.5696555919227597E-3</c:v>
                </c:pt>
                <c:pt idx="832">
                  <c:v>-6.5664094583443499E-3</c:v>
                </c:pt>
                <c:pt idx="833">
                  <c:v>-5.7428773400339701E-3</c:v>
                </c:pt>
                <c:pt idx="834">
                  <c:v>-5.0946290807613202E-3</c:v>
                </c:pt>
                <c:pt idx="835">
                  <c:v>-4.5966710851878898E-3</c:v>
                </c:pt>
                <c:pt idx="836">
                  <c:v>-4.0576923357187001E-3</c:v>
                </c:pt>
                <c:pt idx="837">
                  <c:v>-3.7973020626965101E-3</c:v>
                </c:pt>
                <c:pt idx="838">
                  <c:v>-3.5752521835772199E-3</c:v>
                </c:pt>
                <c:pt idx="839">
                  <c:v>-3.3508035823263099E-3</c:v>
                </c:pt>
                <c:pt idx="840">
                  <c:v>-3.11113264566422E-3</c:v>
                </c:pt>
                <c:pt idx="841">
                  <c:v>-2.7865223212915598E-3</c:v>
                </c:pt>
                <c:pt idx="842">
                  <c:v>-2.6304789697501698E-3</c:v>
                </c:pt>
                <c:pt idx="843">
                  <c:v>-2.5017345306141002E-3</c:v>
                </c:pt>
                <c:pt idx="844">
                  <c:v>-2.3687607062943899E-3</c:v>
                </c:pt>
                <c:pt idx="845">
                  <c:v>-2.2362241592008198E-3</c:v>
                </c:pt>
                <c:pt idx="846">
                  <c:v>-2.1126212722445701E-3</c:v>
                </c:pt>
                <c:pt idx="847">
                  <c:v>-2.1026094548578498E-3</c:v>
                </c:pt>
                <c:pt idx="848">
                  <c:v>-2.1317949889996198E-3</c:v>
                </c:pt>
                <c:pt idx="849">
                  <c:v>-2.1825711498332E-3</c:v>
                </c:pt>
                <c:pt idx="850">
                  <c:v>-2.2463387070905398E-3</c:v>
                </c:pt>
                <c:pt idx="851">
                  <c:v>-2.3021174069991499E-3</c:v>
                </c:pt>
                <c:pt idx="852">
                  <c:v>-2.31553679326933E-3</c:v>
                </c:pt>
                <c:pt idx="853">
                  <c:v>-2.2972610466720999E-3</c:v>
                </c:pt>
                <c:pt idx="854">
                  <c:v>-2.26676634473808E-3</c:v>
                </c:pt>
                <c:pt idx="855">
                  <c:v>-2.2268022914009602E-3</c:v>
                </c:pt>
                <c:pt idx="856">
                  <c:v>-2.1364820447509901E-3</c:v>
                </c:pt>
                <c:pt idx="857">
                  <c:v>-2.0490287122935701E-3</c:v>
                </c:pt>
                <c:pt idx="858">
                  <c:v>-1.9127528119554E-3</c:v>
                </c:pt>
                <c:pt idx="859">
                  <c:v>-1.80498259585202E-3</c:v>
                </c:pt>
                <c:pt idx="860">
                  <c:v>-1.6893543922007501E-3</c:v>
                </c:pt>
                <c:pt idx="861">
                  <c:v>-1.5736152937713499E-3</c:v>
                </c:pt>
                <c:pt idx="862">
                  <c:v>-1.45539221286164E-3</c:v>
                </c:pt>
                <c:pt idx="863">
                  <c:v>-1.26729514228159E-3</c:v>
                </c:pt>
                <c:pt idx="864">
                  <c:v>-1.1428802629237999E-3</c:v>
                </c:pt>
                <c:pt idx="865">
                  <c:v>-1.03104591881517E-3</c:v>
                </c:pt>
                <c:pt idx="866">
                  <c:v>-9.4727107849328096E-4</c:v>
                </c:pt>
                <c:pt idx="867">
                  <c:v>-9.0952361670493004E-4</c:v>
                </c:pt>
                <c:pt idx="868">
                  <c:v>-9.4171033016849498E-4</c:v>
                </c:pt>
                <c:pt idx="869">
                  <c:v>-9.9343059841597802E-4</c:v>
                </c:pt>
                <c:pt idx="870">
                  <c:v>-1.04135650851196E-3</c:v>
                </c:pt>
                <c:pt idx="871">
                  <c:v>-1.08326545398976E-3</c:v>
                </c:pt>
                <c:pt idx="872">
                  <c:v>-1.16231826006005E-3</c:v>
                </c:pt>
                <c:pt idx="873">
                  <c:v>-1.21490746838112E-3</c:v>
                </c:pt>
                <c:pt idx="874">
                  <c:v>-1.2139845830947699E-3</c:v>
                </c:pt>
                <c:pt idx="875">
                  <c:v>-1.11157003275603E-3</c:v>
                </c:pt>
                <c:pt idx="876">
                  <c:v>-9.2175511242467104E-4</c:v>
                </c:pt>
                <c:pt idx="877">
                  <c:v>-6.6575516607173099E-4</c:v>
                </c:pt>
                <c:pt idx="878">
                  <c:v>-6.1408495590455905E-4</c:v>
                </c:pt>
                <c:pt idx="879">
                  <c:v>-6.3442594289889198E-4</c:v>
                </c:pt>
                <c:pt idx="880">
                  <c:v>-6.6108113295834203E-4</c:v>
                </c:pt>
                <c:pt idx="881">
                  <c:v>-6.5137045428797103E-4</c:v>
                </c:pt>
                <c:pt idx="882">
                  <c:v>-5.5177324784942998E-4</c:v>
                </c:pt>
                <c:pt idx="883">
                  <c:v>-4.5043607452488401E-4</c:v>
                </c:pt>
              </c:numCache>
            </c:numRef>
          </c:yVal>
          <c:smooth val="1"/>
          <c:extLst>
            <c:ext xmlns:c16="http://schemas.microsoft.com/office/drawing/2014/chart" uri="{C3380CC4-5D6E-409C-BE32-E72D297353CC}">
              <c16:uniqueId val="{00000001-817D-400D-A6AA-AFF0E52C6AEC}"/>
            </c:ext>
          </c:extLst>
        </c:ser>
        <c:dLbls>
          <c:showLegendKey val="0"/>
          <c:showVal val="0"/>
          <c:showCatName val="0"/>
          <c:showSerName val="0"/>
          <c:showPercent val="0"/>
          <c:showBubbleSize val="0"/>
        </c:dLbls>
        <c:axId val="619413584"/>
        <c:axId val="619413912"/>
      </c:scatterChart>
      <c:valAx>
        <c:axId val="619413584"/>
        <c:scaling>
          <c:orientation val="minMax"/>
          <c:max val="17"/>
          <c:min val="10"/>
        </c:scaling>
        <c:delete val="0"/>
        <c:axPos val="b"/>
        <c:majorGridlines>
          <c:spPr>
            <a:ln w="9525" cap="flat" cmpd="sng" algn="ctr">
              <a:no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619413912"/>
        <c:crosses val="autoZero"/>
        <c:crossBetween val="midCat"/>
      </c:valAx>
      <c:valAx>
        <c:axId val="619413912"/>
        <c:scaling>
          <c:orientation val="minMax"/>
          <c:max val="0.45"/>
          <c:min val="0"/>
        </c:scaling>
        <c:delete val="0"/>
        <c:axPos val="l"/>
        <c:majorGridlines>
          <c:spPr>
            <a:ln w="9525" cap="flat" cmpd="sng" algn="ctr">
              <a:no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619413584"/>
        <c:crosses val="autoZero"/>
        <c:crossBetween val="midCat"/>
      </c:valAx>
      <c:spPr>
        <a:noFill/>
        <a:ln>
          <a:noFill/>
        </a:ln>
        <a:effectLst/>
      </c:spPr>
    </c:plotArea>
    <c:legend>
      <c:legendPos val="b"/>
      <c:layout>
        <c:manualLayout>
          <c:xMode val="edge"/>
          <c:yMode val="edge"/>
          <c:x val="0.7126376104395401"/>
          <c:y val="0.42465556233916724"/>
          <c:w val="0.25770581802274717"/>
          <c:h val="0.1446427505780462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solidFill>
                <a:latin typeface="+mn-lt"/>
                <a:ea typeface="+mn-ea"/>
                <a:cs typeface="+mn-cs"/>
              </a:defRPr>
            </a:pPr>
            <a:r>
              <a:rPr lang="en-US" sz="2800" dirty="0">
                <a:solidFill>
                  <a:schemeClr val="tx1"/>
                </a:solidFill>
              </a:rPr>
              <a:t>LS</a:t>
            </a:r>
            <a:r>
              <a:rPr lang="en-US" sz="2800" baseline="0" dirty="0">
                <a:solidFill>
                  <a:schemeClr val="tx1"/>
                </a:solidFill>
              </a:rPr>
              <a:t>: Parent &amp; HNP</a:t>
            </a:r>
            <a:endParaRPr lang="en-US" sz="2800" dirty="0">
              <a:solidFill>
                <a:schemeClr val="tx1"/>
              </a:solidFill>
            </a:endParaRPr>
          </a:p>
        </c:rich>
      </c:tx>
      <c:overlay val="0"/>
      <c:spPr>
        <a:noFill/>
        <a:ln>
          <a:noFill/>
        </a:ln>
        <a:effectLst/>
      </c:spPr>
      <c:txPr>
        <a:bodyPr rot="0" spcFirstLastPara="1" vertOverflow="ellipsis" vert="horz" wrap="square" anchor="ctr" anchorCtr="1"/>
        <a:lstStyle/>
        <a:p>
          <a:pPr>
            <a:defRPr sz="2800" b="0" i="0" u="none" strike="noStrike" kern="1200" spc="0" baseline="0">
              <a:solidFill>
                <a:schemeClr val="tx1"/>
              </a:solidFill>
              <a:latin typeface="+mn-lt"/>
              <a:ea typeface="+mn-ea"/>
              <a:cs typeface="+mn-cs"/>
            </a:defRPr>
          </a:pPr>
          <a:endParaRPr lang="en-US"/>
        </a:p>
      </c:txPr>
    </c:title>
    <c:autoTitleDeleted val="0"/>
    <c:plotArea>
      <c:layout/>
      <c:scatterChart>
        <c:scatterStyle val="smoothMarker"/>
        <c:varyColors val="0"/>
        <c:ser>
          <c:idx val="0"/>
          <c:order val="0"/>
          <c:tx>
            <c:v>Parent</c:v>
          </c:tx>
          <c:spPr>
            <a:ln w="19050" cap="rnd">
              <a:solidFill>
                <a:schemeClr val="accent2"/>
              </a:solidFill>
              <a:round/>
            </a:ln>
            <a:effectLst/>
          </c:spPr>
          <c:marker>
            <c:symbol val="none"/>
          </c:marker>
          <c:xVal>
            <c:numRef>
              <c:f>'[Thesis - GPC data.xlsx]1.78 - 1.27 LS'!$A$3:$A$1044</c:f>
              <c:numCache>
                <c:formatCode>General</c:formatCode>
                <c:ptCount val="1042"/>
                <c:pt idx="0">
                  <c:v>-0.320775565097492</c:v>
                </c:pt>
                <c:pt idx="1">
                  <c:v>-0.27027188738834002</c:v>
                </c:pt>
                <c:pt idx="2">
                  <c:v>-0.236602768915572</c:v>
                </c:pt>
                <c:pt idx="3">
                  <c:v>-0.20293365044280401</c:v>
                </c:pt>
                <c:pt idx="4">
                  <c:v>-0.16926453197003499</c:v>
                </c:pt>
                <c:pt idx="5">
                  <c:v>-0.135595413497267</c:v>
                </c:pt>
                <c:pt idx="6">
                  <c:v>-0.101926295024499</c:v>
                </c:pt>
                <c:pt idx="7">
                  <c:v>-5.1422617315347099E-2</c:v>
                </c:pt>
                <c:pt idx="8">
                  <c:v>-1.7753498842578999E-2</c:v>
                </c:pt>
                <c:pt idx="9">
                  <c:v>1.5915619630189101E-2</c:v>
                </c:pt>
                <c:pt idx="10">
                  <c:v>4.9584738102957202E-2</c:v>
                </c:pt>
                <c:pt idx="11">
                  <c:v>8.3253856575725302E-2</c:v>
                </c:pt>
                <c:pt idx="12">
                  <c:v>0.116922975048493</c:v>
                </c:pt>
                <c:pt idx="13">
                  <c:v>0.16742665275764601</c:v>
                </c:pt>
                <c:pt idx="14">
                  <c:v>0.201095771230414</c:v>
                </c:pt>
                <c:pt idx="15">
                  <c:v>0.23476488970318199</c:v>
                </c:pt>
                <c:pt idx="16">
                  <c:v>0.26843400817594998</c:v>
                </c:pt>
                <c:pt idx="17">
                  <c:v>0.30210312664871802</c:v>
                </c:pt>
                <c:pt idx="18">
                  <c:v>0.33577224512148601</c:v>
                </c:pt>
                <c:pt idx="19">
                  <c:v>0.369441363594254</c:v>
                </c:pt>
                <c:pt idx="20">
                  <c:v>0.41994504130340599</c:v>
                </c:pt>
                <c:pt idx="21">
                  <c:v>0.45361415977617398</c:v>
                </c:pt>
                <c:pt idx="22">
                  <c:v>0.48728327824894302</c:v>
                </c:pt>
                <c:pt idx="23">
                  <c:v>0.52095239672171101</c:v>
                </c:pt>
                <c:pt idx="24">
                  <c:v>0.554621515194479</c:v>
                </c:pt>
                <c:pt idx="25">
                  <c:v>0.58829063366724699</c:v>
                </c:pt>
                <c:pt idx="26">
                  <c:v>0.63879431137639897</c:v>
                </c:pt>
                <c:pt idx="27">
                  <c:v>0.67246342984916796</c:v>
                </c:pt>
                <c:pt idx="28">
                  <c:v>0.70613254832193595</c:v>
                </c:pt>
                <c:pt idx="29">
                  <c:v>0.73980166679470405</c:v>
                </c:pt>
                <c:pt idx="30">
                  <c:v>0.77347078526747204</c:v>
                </c:pt>
                <c:pt idx="31">
                  <c:v>0.80713990374024103</c:v>
                </c:pt>
                <c:pt idx="32">
                  <c:v>0.85764358144939301</c:v>
                </c:pt>
                <c:pt idx="33">
                  <c:v>0.891312699922161</c:v>
                </c:pt>
                <c:pt idx="34">
                  <c:v>0.92498181839492899</c:v>
                </c:pt>
                <c:pt idx="35">
                  <c:v>0.95865093686769698</c:v>
                </c:pt>
                <c:pt idx="36">
                  <c:v>0.99232005534046597</c:v>
                </c:pt>
                <c:pt idx="37">
                  <c:v>1.0259891738132301</c:v>
                </c:pt>
                <c:pt idx="38">
                  <c:v>1.0596582922860001</c:v>
                </c:pt>
                <c:pt idx="39">
                  <c:v>1.1101619699951499</c:v>
                </c:pt>
                <c:pt idx="40">
                  <c:v>1.1438310884679199</c:v>
                </c:pt>
                <c:pt idx="41">
                  <c:v>1.1775002069406899</c:v>
                </c:pt>
                <c:pt idx="42">
                  <c:v>1.2111693254134599</c:v>
                </c:pt>
                <c:pt idx="43">
                  <c:v>1.2448384438862301</c:v>
                </c:pt>
                <c:pt idx="44">
                  <c:v>1.2785075623590001</c:v>
                </c:pt>
                <c:pt idx="45">
                  <c:v>1.32901124006815</c:v>
                </c:pt>
                <c:pt idx="46">
                  <c:v>1.36268035854092</c:v>
                </c:pt>
                <c:pt idx="47">
                  <c:v>1.39634947701368</c:v>
                </c:pt>
                <c:pt idx="48">
                  <c:v>1.4300185954864499</c:v>
                </c:pt>
                <c:pt idx="49">
                  <c:v>1.4636877139592199</c:v>
                </c:pt>
                <c:pt idx="50">
                  <c:v>1.4973568324319899</c:v>
                </c:pt>
                <c:pt idx="51">
                  <c:v>1.54786051014114</c:v>
                </c:pt>
                <c:pt idx="52">
                  <c:v>1.58152962861391</c:v>
                </c:pt>
                <c:pt idx="53">
                  <c:v>1.61519874708668</c:v>
                </c:pt>
                <c:pt idx="54">
                  <c:v>1.64886786555945</c:v>
                </c:pt>
                <c:pt idx="55">
                  <c:v>1.68253698403221</c:v>
                </c:pt>
                <c:pt idx="56">
                  <c:v>1.71620610250498</c:v>
                </c:pt>
                <c:pt idx="57">
                  <c:v>1.7498752209777499</c:v>
                </c:pt>
                <c:pt idx="58">
                  <c:v>1.8003788986869</c:v>
                </c:pt>
                <c:pt idx="59">
                  <c:v>1.83404801715967</c:v>
                </c:pt>
                <c:pt idx="60">
                  <c:v>1.86771713563244</c:v>
                </c:pt>
                <c:pt idx="61">
                  <c:v>1.90138625410521</c:v>
                </c:pt>
                <c:pt idx="62">
                  <c:v>1.93505537257798</c:v>
                </c:pt>
                <c:pt idx="63">
                  <c:v>1.96872449105074</c:v>
                </c:pt>
                <c:pt idx="64">
                  <c:v>2.0192281687598999</c:v>
                </c:pt>
                <c:pt idx="65">
                  <c:v>2.0528972872326601</c:v>
                </c:pt>
                <c:pt idx="66">
                  <c:v>2.0865664057054301</c:v>
                </c:pt>
                <c:pt idx="67">
                  <c:v>2.1202355241782</c:v>
                </c:pt>
                <c:pt idx="68">
                  <c:v>2.15390464265097</c:v>
                </c:pt>
                <c:pt idx="69">
                  <c:v>2.18757376112374</c:v>
                </c:pt>
                <c:pt idx="70">
                  <c:v>2.2380774388328901</c:v>
                </c:pt>
                <c:pt idx="71">
                  <c:v>2.2717465573056601</c:v>
                </c:pt>
                <c:pt idx="72">
                  <c:v>2.3054156757784301</c:v>
                </c:pt>
                <c:pt idx="73">
                  <c:v>2.3390847942511899</c:v>
                </c:pt>
                <c:pt idx="74">
                  <c:v>2.3727539127239599</c:v>
                </c:pt>
                <c:pt idx="75">
                  <c:v>2.4064230311967298</c:v>
                </c:pt>
                <c:pt idx="76">
                  <c:v>2.4400921496694998</c:v>
                </c:pt>
                <c:pt idx="77">
                  <c:v>2.4905958273786499</c:v>
                </c:pt>
                <c:pt idx="78">
                  <c:v>2.5242649458514199</c:v>
                </c:pt>
                <c:pt idx="79">
                  <c:v>2.5579340643241899</c:v>
                </c:pt>
                <c:pt idx="80">
                  <c:v>2.5916031827969599</c:v>
                </c:pt>
                <c:pt idx="81">
                  <c:v>2.6252723012697201</c:v>
                </c:pt>
                <c:pt idx="82">
                  <c:v>2.6589414197424901</c:v>
                </c:pt>
                <c:pt idx="83">
                  <c:v>2.7094450974516402</c:v>
                </c:pt>
                <c:pt idx="84">
                  <c:v>2.7431142159244102</c:v>
                </c:pt>
                <c:pt idx="85">
                  <c:v>2.7767833343971802</c:v>
                </c:pt>
                <c:pt idx="86">
                  <c:v>2.8104524528699502</c:v>
                </c:pt>
                <c:pt idx="87">
                  <c:v>2.8441215713427201</c:v>
                </c:pt>
                <c:pt idx="88">
                  <c:v>2.8777906898154901</c:v>
                </c:pt>
                <c:pt idx="89">
                  <c:v>2.9282943675246398</c:v>
                </c:pt>
                <c:pt idx="90">
                  <c:v>2.9619634859974102</c:v>
                </c:pt>
                <c:pt idx="91">
                  <c:v>2.99563260447017</c:v>
                </c:pt>
                <c:pt idx="92">
                  <c:v>3.02930172294294</c:v>
                </c:pt>
                <c:pt idx="93">
                  <c:v>3.06297084141571</c:v>
                </c:pt>
                <c:pt idx="94">
                  <c:v>3.09663995988848</c:v>
                </c:pt>
                <c:pt idx="95">
                  <c:v>3.1471436375976301</c:v>
                </c:pt>
                <c:pt idx="96">
                  <c:v>3.1808127560704</c:v>
                </c:pt>
                <c:pt idx="97">
                  <c:v>3.21448187454317</c:v>
                </c:pt>
                <c:pt idx="98">
                  <c:v>3.24815099301594</c:v>
                </c:pt>
                <c:pt idx="99">
                  <c:v>3.2818201114886998</c:v>
                </c:pt>
                <c:pt idx="100">
                  <c:v>3.3154892299614702</c:v>
                </c:pt>
                <c:pt idx="101">
                  <c:v>3.3491583484342402</c:v>
                </c:pt>
                <c:pt idx="102">
                  <c:v>3.3996620261433899</c:v>
                </c:pt>
                <c:pt idx="103">
                  <c:v>3.4333311446161598</c:v>
                </c:pt>
                <c:pt idx="104">
                  <c:v>3.4670002630889298</c:v>
                </c:pt>
                <c:pt idx="105">
                  <c:v>3.5006693815616998</c:v>
                </c:pt>
                <c:pt idx="106">
                  <c:v>3.5343385000344698</c:v>
                </c:pt>
                <c:pt idx="107">
                  <c:v>3.56800761850723</c:v>
                </c:pt>
                <c:pt idx="108">
                  <c:v>3.6185112962163899</c:v>
                </c:pt>
                <c:pt idx="109">
                  <c:v>3.6521804146891501</c:v>
                </c:pt>
                <c:pt idx="110">
                  <c:v>3.6858495331619201</c:v>
                </c:pt>
                <c:pt idx="111">
                  <c:v>3.7195186516346901</c:v>
                </c:pt>
                <c:pt idx="112">
                  <c:v>3.7531877701074601</c:v>
                </c:pt>
                <c:pt idx="113">
                  <c:v>3.7868568885802301</c:v>
                </c:pt>
                <c:pt idx="114">
                  <c:v>3.8373605662893802</c:v>
                </c:pt>
                <c:pt idx="115">
                  <c:v>3.8710296847621501</c:v>
                </c:pt>
                <c:pt idx="116">
                  <c:v>3.9046988032349201</c:v>
                </c:pt>
                <c:pt idx="117">
                  <c:v>3.9383679217076799</c:v>
                </c:pt>
                <c:pt idx="118">
                  <c:v>3.9720370401804499</c:v>
                </c:pt>
                <c:pt idx="119">
                  <c:v>4.0057061586532203</c:v>
                </c:pt>
                <c:pt idx="120">
                  <c:v>4.0393752771259903</c:v>
                </c:pt>
                <c:pt idx="121">
                  <c:v>4.0898789548351404</c:v>
                </c:pt>
                <c:pt idx="122">
                  <c:v>4.1235480733079104</c:v>
                </c:pt>
                <c:pt idx="123">
                  <c:v>4.1572171917806697</c:v>
                </c:pt>
                <c:pt idx="124">
                  <c:v>4.1908863102534397</c:v>
                </c:pt>
                <c:pt idx="125">
                  <c:v>4.2245554287262097</c:v>
                </c:pt>
                <c:pt idx="126">
                  <c:v>4.2582245471989797</c:v>
                </c:pt>
                <c:pt idx="127">
                  <c:v>4.3087282249081298</c:v>
                </c:pt>
                <c:pt idx="128">
                  <c:v>4.34239734338089</c:v>
                </c:pt>
                <c:pt idx="129">
                  <c:v>4.37606646185366</c:v>
                </c:pt>
                <c:pt idx="130">
                  <c:v>4.40973558032643</c:v>
                </c:pt>
                <c:pt idx="131">
                  <c:v>4.4265701395628101</c:v>
                </c:pt>
                <c:pt idx="132">
                  <c:v>4.4434046987992</c:v>
                </c:pt>
                <c:pt idx="133">
                  <c:v>4.4770738172719602</c:v>
                </c:pt>
                <c:pt idx="134">
                  <c:v>4.5275774949811103</c:v>
                </c:pt>
                <c:pt idx="135">
                  <c:v>4.5612466134538803</c:v>
                </c:pt>
                <c:pt idx="136">
                  <c:v>4.5949157319266503</c:v>
                </c:pt>
                <c:pt idx="137">
                  <c:v>4.6285848503994202</c:v>
                </c:pt>
                <c:pt idx="138">
                  <c:v>4.6622539688721796</c:v>
                </c:pt>
                <c:pt idx="139">
                  <c:v>4.6959230873449496</c:v>
                </c:pt>
                <c:pt idx="140">
                  <c:v>4.7295922058177204</c:v>
                </c:pt>
                <c:pt idx="141">
                  <c:v>4.7800958835268696</c:v>
                </c:pt>
                <c:pt idx="142">
                  <c:v>4.8137650019996396</c:v>
                </c:pt>
                <c:pt idx="143">
                  <c:v>4.8474341204723999</c:v>
                </c:pt>
                <c:pt idx="144">
                  <c:v>4.8811032389451698</c:v>
                </c:pt>
                <c:pt idx="145">
                  <c:v>4.9147723574179398</c:v>
                </c:pt>
                <c:pt idx="146">
                  <c:v>4.9484414758907098</c:v>
                </c:pt>
                <c:pt idx="147">
                  <c:v>4.9989451535998599</c:v>
                </c:pt>
                <c:pt idx="148">
                  <c:v>5.0326142720726201</c:v>
                </c:pt>
                <c:pt idx="149">
                  <c:v>5.0662833905453901</c:v>
                </c:pt>
                <c:pt idx="150">
                  <c:v>5.0999525090181601</c:v>
                </c:pt>
                <c:pt idx="151">
                  <c:v>5.1336216274909301</c:v>
                </c:pt>
                <c:pt idx="152">
                  <c:v>5.1672907459636903</c:v>
                </c:pt>
                <c:pt idx="153">
                  <c:v>5.2177944236728404</c:v>
                </c:pt>
                <c:pt idx="154">
                  <c:v>5.2514635421456104</c:v>
                </c:pt>
                <c:pt idx="155">
                  <c:v>5.2851326606183804</c:v>
                </c:pt>
                <c:pt idx="156">
                  <c:v>5.3188017790911504</c:v>
                </c:pt>
                <c:pt idx="157">
                  <c:v>5.3524708975639097</c:v>
                </c:pt>
                <c:pt idx="158">
                  <c:v>5.3861400160366797</c:v>
                </c:pt>
                <c:pt idx="159">
                  <c:v>5.4198091345094497</c:v>
                </c:pt>
                <c:pt idx="160">
                  <c:v>5.4703128122185998</c:v>
                </c:pt>
                <c:pt idx="161">
                  <c:v>5.5039819306913698</c:v>
                </c:pt>
                <c:pt idx="162">
                  <c:v>5.53765104916413</c:v>
                </c:pt>
                <c:pt idx="163">
                  <c:v>5.5713201676369</c:v>
                </c:pt>
                <c:pt idx="164">
                  <c:v>5.60498928610967</c:v>
                </c:pt>
                <c:pt idx="165">
                  <c:v>5.6386584045824399</c:v>
                </c:pt>
                <c:pt idx="166">
                  <c:v>5.68916208229159</c:v>
                </c:pt>
                <c:pt idx="167">
                  <c:v>5.7228312007643503</c:v>
                </c:pt>
                <c:pt idx="168">
                  <c:v>5.7565003192371202</c:v>
                </c:pt>
                <c:pt idx="169">
                  <c:v>5.7901694377098902</c:v>
                </c:pt>
                <c:pt idx="170">
                  <c:v>5.8238385561826602</c:v>
                </c:pt>
                <c:pt idx="171">
                  <c:v>5.8575076746554204</c:v>
                </c:pt>
                <c:pt idx="172">
                  <c:v>5.9080113523645696</c:v>
                </c:pt>
                <c:pt idx="173">
                  <c:v>5.9416804708373396</c:v>
                </c:pt>
                <c:pt idx="174">
                  <c:v>5.9753495893101096</c:v>
                </c:pt>
                <c:pt idx="175">
                  <c:v>6.0090187077828796</c:v>
                </c:pt>
                <c:pt idx="176">
                  <c:v>6.0426878262556398</c:v>
                </c:pt>
                <c:pt idx="177">
                  <c:v>6.0763569447284098</c:v>
                </c:pt>
                <c:pt idx="178">
                  <c:v>6.1100260632011798</c:v>
                </c:pt>
                <c:pt idx="179">
                  <c:v>6.1605297409103299</c:v>
                </c:pt>
                <c:pt idx="180">
                  <c:v>6.1941988593830999</c:v>
                </c:pt>
                <c:pt idx="181">
                  <c:v>6.2278679778558601</c:v>
                </c:pt>
                <c:pt idx="182">
                  <c:v>6.2615370963286301</c:v>
                </c:pt>
                <c:pt idx="183">
                  <c:v>6.2952062148014001</c:v>
                </c:pt>
                <c:pt idx="184">
                  <c:v>6.3288753332741701</c:v>
                </c:pt>
                <c:pt idx="185">
                  <c:v>6.3793790109833202</c:v>
                </c:pt>
                <c:pt idx="186">
                  <c:v>6.4130481294560804</c:v>
                </c:pt>
                <c:pt idx="187">
                  <c:v>6.4467172479288504</c:v>
                </c:pt>
                <c:pt idx="188">
                  <c:v>6.4803863664016204</c:v>
                </c:pt>
                <c:pt idx="189">
                  <c:v>6.5140554848743903</c:v>
                </c:pt>
                <c:pt idx="190">
                  <c:v>6.5477246033471497</c:v>
                </c:pt>
                <c:pt idx="191">
                  <c:v>6.5982282810562998</c:v>
                </c:pt>
                <c:pt idx="192">
                  <c:v>6.6318973995290698</c:v>
                </c:pt>
                <c:pt idx="193">
                  <c:v>6.6655665180018397</c:v>
                </c:pt>
                <c:pt idx="194">
                  <c:v>6.6992356364746097</c:v>
                </c:pt>
                <c:pt idx="195">
                  <c:v>6.73290475494737</c:v>
                </c:pt>
                <c:pt idx="196">
                  <c:v>6.7665738734201399</c:v>
                </c:pt>
                <c:pt idx="197">
                  <c:v>6.81707755112929</c:v>
                </c:pt>
                <c:pt idx="198">
                  <c:v>6.85074666960206</c:v>
                </c:pt>
                <c:pt idx="199">
                  <c:v>6.88441578807483</c:v>
                </c:pt>
                <c:pt idx="200">
                  <c:v>6.9180849065475902</c:v>
                </c:pt>
                <c:pt idx="201">
                  <c:v>6.9517540250203602</c:v>
                </c:pt>
                <c:pt idx="202">
                  <c:v>6.9854231434931302</c:v>
                </c:pt>
                <c:pt idx="203">
                  <c:v>7.0190922619659002</c:v>
                </c:pt>
                <c:pt idx="204">
                  <c:v>7.0695959396750503</c:v>
                </c:pt>
                <c:pt idx="205">
                  <c:v>7.1032650581478096</c:v>
                </c:pt>
                <c:pt idx="206">
                  <c:v>7.1369341766205796</c:v>
                </c:pt>
                <c:pt idx="207">
                  <c:v>7.1706032950933496</c:v>
                </c:pt>
                <c:pt idx="208">
                  <c:v>7.2042724135661196</c:v>
                </c:pt>
                <c:pt idx="209">
                  <c:v>7.2379415320388798</c:v>
                </c:pt>
                <c:pt idx="210">
                  <c:v>7.2884452097480299</c:v>
                </c:pt>
                <c:pt idx="211">
                  <c:v>7.3221143282207999</c:v>
                </c:pt>
                <c:pt idx="212">
                  <c:v>7.3557834466935699</c:v>
                </c:pt>
                <c:pt idx="213">
                  <c:v>7.3894525651663399</c:v>
                </c:pt>
                <c:pt idx="214">
                  <c:v>7.4231216836391001</c:v>
                </c:pt>
                <c:pt idx="215">
                  <c:v>7.4567908021118701</c:v>
                </c:pt>
                <c:pt idx="216">
                  <c:v>7.5072944798210202</c:v>
                </c:pt>
                <c:pt idx="217">
                  <c:v>7.5409635982937901</c:v>
                </c:pt>
                <c:pt idx="218">
                  <c:v>7.5746327167665601</c:v>
                </c:pt>
                <c:pt idx="219">
                  <c:v>7.6083018352393204</c:v>
                </c:pt>
                <c:pt idx="220">
                  <c:v>7.6419709537120903</c:v>
                </c:pt>
                <c:pt idx="221">
                  <c:v>7.6756400721848603</c:v>
                </c:pt>
                <c:pt idx="222">
                  <c:v>7.7093091906576303</c:v>
                </c:pt>
                <c:pt idx="223">
                  <c:v>7.7598128683667804</c:v>
                </c:pt>
                <c:pt idx="224">
                  <c:v>7.7934819868395397</c:v>
                </c:pt>
                <c:pt idx="225">
                  <c:v>7.8271511053123097</c:v>
                </c:pt>
                <c:pt idx="226">
                  <c:v>7.8608202237850797</c:v>
                </c:pt>
                <c:pt idx="227">
                  <c:v>7.8944893422578497</c:v>
                </c:pt>
                <c:pt idx="228">
                  <c:v>7.9281584607306099</c:v>
                </c:pt>
                <c:pt idx="229">
                  <c:v>7.97866213843976</c:v>
                </c:pt>
                <c:pt idx="230">
                  <c:v>8.01233125691253</c:v>
                </c:pt>
                <c:pt idx="231">
                  <c:v>8.0460003753853009</c:v>
                </c:pt>
                <c:pt idx="232">
                  <c:v>8.07966949385807</c:v>
                </c:pt>
                <c:pt idx="233">
                  <c:v>8.1133386123308409</c:v>
                </c:pt>
                <c:pt idx="234">
                  <c:v>8.14700773080361</c:v>
                </c:pt>
                <c:pt idx="235">
                  <c:v>8.1975114085127601</c:v>
                </c:pt>
                <c:pt idx="236">
                  <c:v>8.2311805269855292</c:v>
                </c:pt>
                <c:pt idx="237">
                  <c:v>8.2648496454583</c:v>
                </c:pt>
                <c:pt idx="238">
                  <c:v>8.2985187639310691</c:v>
                </c:pt>
                <c:pt idx="239">
                  <c:v>8.33218788240384</c:v>
                </c:pt>
                <c:pt idx="240">
                  <c:v>8.3658570008766109</c:v>
                </c:pt>
                <c:pt idx="241">
                  <c:v>8.39952611934938</c:v>
                </c:pt>
                <c:pt idx="242">
                  <c:v>8.4500297970585301</c:v>
                </c:pt>
                <c:pt idx="243">
                  <c:v>8.4836989155312992</c:v>
                </c:pt>
                <c:pt idx="244">
                  <c:v>8.5173680340040701</c:v>
                </c:pt>
                <c:pt idx="245">
                  <c:v>8.5510371524768392</c:v>
                </c:pt>
                <c:pt idx="246">
                  <c:v>8.58470627094961</c:v>
                </c:pt>
                <c:pt idx="247">
                  <c:v>8.6183753894223791</c:v>
                </c:pt>
                <c:pt idx="248">
                  <c:v>8.6688790671315292</c:v>
                </c:pt>
                <c:pt idx="249">
                  <c:v>8.7025481856043001</c:v>
                </c:pt>
                <c:pt idx="250">
                  <c:v>8.7362173040770692</c:v>
                </c:pt>
                <c:pt idx="251">
                  <c:v>8.7698864225498401</c:v>
                </c:pt>
                <c:pt idx="252">
                  <c:v>8.8035555410226092</c:v>
                </c:pt>
                <c:pt idx="253">
                  <c:v>8.8372246594953801</c:v>
                </c:pt>
                <c:pt idx="254">
                  <c:v>8.8877283372045301</c:v>
                </c:pt>
                <c:pt idx="255">
                  <c:v>8.9213974556772992</c:v>
                </c:pt>
                <c:pt idx="256">
                  <c:v>8.9550665741500701</c:v>
                </c:pt>
                <c:pt idx="257">
                  <c:v>8.9887356926228392</c:v>
                </c:pt>
                <c:pt idx="258">
                  <c:v>9.0224048110955994</c:v>
                </c:pt>
                <c:pt idx="259">
                  <c:v>9.0560739295683703</c:v>
                </c:pt>
                <c:pt idx="260">
                  <c:v>9.0897430480411394</c:v>
                </c:pt>
                <c:pt idx="261">
                  <c:v>9.1402467257503002</c:v>
                </c:pt>
                <c:pt idx="262">
                  <c:v>9.1739158442230693</c:v>
                </c:pt>
                <c:pt idx="263">
                  <c:v>9.2075849626958295</c:v>
                </c:pt>
                <c:pt idx="264">
                  <c:v>9.2412540811686004</c:v>
                </c:pt>
                <c:pt idx="265">
                  <c:v>9.2749231996413695</c:v>
                </c:pt>
                <c:pt idx="266">
                  <c:v>9.3085923181141403</c:v>
                </c:pt>
                <c:pt idx="267">
                  <c:v>9.3590959958232993</c:v>
                </c:pt>
                <c:pt idx="268">
                  <c:v>9.3927651142960702</c:v>
                </c:pt>
                <c:pt idx="269">
                  <c:v>9.4264342327688304</c:v>
                </c:pt>
                <c:pt idx="270">
                  <c:v>9.4601033512415995</c:v>
                </c:pt>
                <c:pt idx="271">
                  <c:v>9.4937724697143704</c:v>
                </c:pt>
                <c:pt idx="272">
                  <c:v>9.5274415881871395</c:v>
                </c:pt>
                <c:pt idx="273">
                  <c:v>9.5779452658962896</c:v>
                </c:pt>
                <c:pt idx="274">
                  <c:v>9.6116143843690605</c:v>
                </c:pt>
                <c:pt idx="275">
                  <c:v>9.6452835028418296</c:v>
                </c:pt>
                <c:pt idx="276">
                  <c:v>9.6789526213146004</c:v>
                </c:pt>
                <c:pt idx="277">
                  <c:v>9.7126217397873695</c:v>
                </c:pt>
                <c:pt idx="278">
                  <c:v>9.7462908582601404</c:v>
                </c:pt>
                <c:pt idx="279">
                  <c:v>9.7967945359692905</c:v>
                </c:pt>
                <c:pt idx="280">
                  <c:v>9.8304636544420596</c:v>
                </c:pt>
                <c:pt idx="281">
                  <c:v>9.8641327729148305</c:v>
                </c:pt>
                <c:pt idx="282">
                  <c:v>9.8978018913875996</c:v>
                </c:pt>
                <c:pt idx="283">
                  <c:v>9.9314710098603705</c:v>
                </c:pt>
                <c:pt idx="284">
                  <c:v>9.9651401283331396</c:v>
                </c:pt>
                <c:pt idx="285">
                  <c:v>9.9988092468059104</c:v>
                </c:pt>
                <c:pt idx="286">
                  <c:v>10.0493129245151</c:v>
                </c:pt>
                <c:pt idx="287">
                  <c:v>10.082982042987799</c:v>
                </c:pt>
                <c:pt idx="288">
                  <c:v>10.116651161460601</c:v>
                </c:pt>
                <c:pt idx="289">
                  <c:v>10.1503202799334</c:v>
                </c:pt>
                <c:pt idx="290">
                  <c:v>10.1839893984061</c:v>
                </c:pt>
                <c:pt idx="291">
                  <c:v>10.217658516878901</c:v>
                </c:pt>
                <c:pt idx="292">
                  <c:v>10.268162194588101</c:v>
                </c:pt>
                <c:pt idx="293">
                  <c:v>10.3018313130608</c:v>
                </c:pt>
                <c:pt idx="294">
                  <c:v>10.3355004315336</c:v>
                </c:pt>
                <c:pt idx="295">
                  <c:v>10.369169550006401</c:v>
                </c:pt>
                <c:pt idx="296">
                  <c:v>10.402838668479101</c:v>
                </c:pt>
                <c:pt idx="297">
                  <c:v>10.4365077869519</c:v>
                </c:pt>
                <c:pt idx="298">
                  <c:v>10.470176905424699</c:v>
                </c:pt>
                <c:pt idx="299">
                  <c:v>10.4870114646611</c:v>
                </c:pt>
                <c:pt idx="300">
                  <c:v>10.5206805831338</c:v>
                </c:pt>
                <c:pt idx="301">
                  <c:v>10.554349701606601</c:v>
                </c:pt>
                <c:pt idx="302">
                  <c:v>10.5880188200794</c:v>
                </c:pt>
                <c:pt idx="303">
                  <c:v>10.6216879385521</c:v>
                </c:pt>
                <c:pt idx="304">
                  <c:v>10.655357057024901</c:v>
                </c:pt>
                <c:pt idx="305">
                  <c:v>10.6890261754977</c:v>
                </c:pt>
                <c:pt idx="306">
                  <c:v>10.7395298532068</c:v>
                </c:pt>
                <c:pt idx="307">
                  <c:v>10.7731989716796</c:v>
                </c:pt>
                <c:pt idx="308">
                  <c:v>10.806868090152401</c:v>
                </c:pt>
                <c:pt idx="309">
                  <c:v>10.840537208625101</c:v>
                </c:pt>
                <c:pt idx="310">
                  <c:v>10.8742063270979</c:v>
                </c:pt>
                <c:pt idx="311">
                  <c:v>10.907875445570699</c:v>
                </c:pt>
                <c:pt idx="312">
                  <c:v>10.9583791232798</c:v>
                </c:pt>
                <c:pt idx="313">
                  <c:v>10.992048241752601</c:v>
                </c:pt>
                <c:pt idx="314">
                  <c:v>11.0257173602254</c:v>
                </c:pt>
                <c:pt idx="315">
                  <c:v>11.0593864786981</c:v>
                </c:pt>
                <c:pt idx="316">
                  <c:v>11.093055597170901</c:v>
                </c:pt>
                <c:pt idx="317">
                  <c:v>11.1098901564073</c:v>
                </c:pt>
                <c:pt idx="318">
                  <c:v>11.1267247156437</c:v>
                </c:pt>
                <c:pt idx="319">
                  <c:v>11.1772283933528</c:v>
                </c:pt>
                <c:pt idx="320">
                  <c:v>11.2108975118256</c:v>
                </c:pt>
                <c:pt idx="321">
                  <c:v>11.244566630298401</c:v>
                </c:pt>
                <c:pt idx="322">
                  <c:v>11.278235748771101</c:v>
                </c:pt>
                <c:pt idx="323">
                  <c:v>11.3119048672439</c:v>
                </c:pt>
                <c:pt idx="324">
                  <c:v>11.345573985716699</c:v>
                </c:pt>
                <c:pt idx="325">
                  <c:v>11.379243104189401</c:v>
                </c:pt>
                <c:pt idx="326">
                  <c:v>11.429746781898601</c:v>
                </c:pt>
                <c:pt idx="327">
                  <c:v>11.446581341134999</c:v>
                </c:pt>
                <c:pt idx="328">
                  <c:v>11.4634159003714</c:v>
                </c:pt>
                <c:pt idx="329">
                  <c:v>11.4970850188441</c:v>
                </c:pt>
                <c:pt idx="330">
                  <c:v>11.530754137316899</c:v>
                </c:pt>
                <c:pt idx="331">
                  <c:v>11.5644232557897</c:v>
                </c:pt>
                <c:pt idx="332">
                  <c:v>11.581257815026101</c:v>
                </c:pt>
                <c:pt idx="333">
                  <c:v>11.5980923742624</c:v>
                </c:pt>
                <c:pt idx="334">
                  <c:v>11.614926933498801</c:v>
                </c:pt>
                <c:pt idx="335">
                  <c:v>11.631761492735199</c:v>
                </c:pt>
                <c:pt idx="336">
                  <c:v>11.6485960519716</c:v>
                </c:pt>
                <c:pt idx="337">
                  <c:v>11.665430611208</c:v>
                </c:pt>
                <c:pt idx="338">
                  <c:v>11.682265170444399</c:v>
                </c:pt>
                <c:pt idx="339">
                  <c:v>11.6990997296807</c:v>
                </c:pt>
                <c:pt idx="340">
                  <c:v>11.715934288917101</c:v>
                </c:pt>
                <c:pt idx="341">
                  <c:v>11.7327688481535</c:v>
                </c:pt>
                <c:pt idx="342">
                  <c:v>11.7496034073899</c:v>
                </c:pt>
                <c:pt idx="343">
                  <c:v>11.766437966626301</c:v>
                </c:pt>
                <c:pt idx="344">
                  <c:v>11.783272525862699</c:v>
                </c:pt>
                <c:pt idx="345">
                  <c:v>11.8001070850991</c:v>
                </c:pt>
                <c:pt idx="346">
                  <c:v>11.816941644335399</c:v>
                </c:pt>
                <c:pt idx="347">
                  <c:v>11.8337762035718</c:v>
                </c:pt>
                <c:pt idx="348">
                  <c:v>11.8506107628082</c:v>
                </c:pt>
                <c:pt idx="349">
                  <c:v>11.867445322044601</c:v>
                </c:pt>
                <c:pt idx="350">
                  <c:v>11.884279881281</c:v>
                </c:pt>
                <c:pt idx="351">
                  <c:v>11.9011144405174</c:v>
                </c:pt>
                <c:pt idx="352">
                  <c:v>11.917948999753699</c:v>
                </c:pt>
                <c:pt idx="353">
                  <c:v>11.9347835589901</c:v>
                </c:pt>
                <c:pt idx="354">
                  <c:v>11.9516181182265</c:v>
                </c:pt>
                <c:pt idx="355">
                  <c:v>11.968452677462899</c:v>
                </c:pt>
                <c:pt idx="356">
                  <c:v>11.9852872366993</c:v>
                </c:pt>
                <c:pt idx="357">
                  <c:v>12.0021217959357</c:v>
                </c:pt>
                <c:pt idx="358">
                  <c:v>12.018956355172101</c:v>
                </c:pt>
                <c:pt idx="359">
                  <c:v>12.0357909144084</c:v>
                </c:pt>
                <c:pt idx="360">
                  <c:v>12.052625473644801</c:v>
                </c:pt>
                <c:pt idx="361">
                  <c:v>12.069460032881199</c:v>
                </c:pt>
                <c:pt idx="362">
                  <c:v>12.0862945921176</c:v>
                </c:pt>
                <c:pt idx="363">
                  <c:v>12.103129151354</c:v>
                </c:pt>
                <c:pt idx="364">
                  <c:v>12.119963710590399</c:v>
                </c:pt>
                <c:pt idx="365">
                  <c:v>12.1367982698267</c:v>
                </c:pt>
                <c:pt idx="366">
                  <c:v>12.153632829063101</c:v>
                </c:pt>
                <c:pt idx="367">
                  <c:v>12.1704673882995</c:v>
                </c:pt>
                <c:pt idx="368">
                  <c:v>12.1873019475359</c:v>
                </c:pt>
                <c:pt idx="369">
                  <c:v>12.204136506772301</c:v>
                </c:pt>
                <c:pt idx="370">
                  <c:v>12.220971066008699</c:v>
                </c:pt>
                <c:pt idx="371">
                  <c:v>12.2378056252451</c:v>
                </c:pt>
                <c:pt idx="372">
                  <c:v>12.254640184481399</c:v>
                </c:pt>
                <c:pt idx="373">
                  <c:v>12.2714747437178</c:v>
                </c:pt>
                <c:pt idx="374">
                  <c:v>12.2883093029542</c:v>
                </c:pt>
                <c:pt idx="375">
                  <c:v>12.305143862190601</c:v>
                </c:pt>
                <c:pt idx="376">
                  <c:v>12.321978421427</c:v>
                </c:pt>
                <c:pt idx="377">
                  <c:v>12.3388129806634</c:v>
                </c:pt>
                <c:pt idx="378">
                  <c:v>12.355647539899699</c:v>
                </c:pt>
                <c:pt idx="379">
                  <c:v>12.3724820991361</c:v>
                </c:pt>
                <c:pt idx="380">
                  <c:v>12.389316658372501</c:v>
                </c:pt>
                <c:pt idx="381">
                  <c:v>12.406151217608899</c:v>
                </c:pt>
                <c:pt idx="382">
                  <c:v>12.4229857768453</c:v>
                </c:pt>
                <c:pt idx="383">
                  <c:v>12.4398203360817</c:v>
                </c:pt>
                <c:pt idx="384">
                  <c:v>12.456654895318101</c:v>
                </c:pt>
                <c:pt idx="385">
                  <c:v>12.4734894545544</c:v>
                </c:pt>
                <c:pt idx="386">
                  <c:v>12.490324013790801</c:v>
                </c:pt>
                <c:pt idx="387">
                  <c:v>12.507158573027199</c:v>
                </c:pt>
                <c:pt idx="388">
                  <c:v>12.5239931322636</c:v>
                </c:pt>
                <c:pt idx="389">
                  <c:v>12.540827691500001</c:v>
                </c:pt>
                <c:pt idx="390">
                  <c:v>12.557662250736399</c:v>
                </c:pt>
                <c:pt idx="391">
                  <c:v>12.591331369209099</c:v>
                </c:pt>
                <c:pt idx="392">
                  <c:v>12.6081659284455</c:v>
                </c:pt>
                <c:pt idx="393">
                  <c:v>12.6250004876819</c:v>
                </c:pt>
                <c:pt idx="394">
                  <c:v>12.641835046918301</c:v>
                </c:pt>
                <c:pt idx="395">
                  <c:v>12.658669606154699</c:v>
                </c:pt>
                <c:pt idx="396">
                  <c:v>12.6755041653911</c:v>
                </c:pt>
                <c:pt idx="397">
                  <c:v>12.692338724627399</c:v>
                </c:pt>
                <c:pt idx="398">
                  <c:v>12.7091732838638</c:v>
                </c:pt>
                <c:pt idx="399">
                  <c:v>12.7260078431002</c:v>
                </c:pt>
                <c:pt idx="400">
                  <c:v>12.742842402336599</c:v>
                </c:pt>
                <c:pt idx="401">
                  <c:v>12.759676961573</c:v>
                </c:pt>
                <c:pt idx="402">
                  <c:v>12.7765115208094</c:v>
                </c:pt>
                <c:pt idx="403">
                  <c:v>12.7933460800457</c:v>
                </c:pt>
                <c:pt idx="404">
                  <c:v>12.8101806392821</c:v>
                </c:pt>
                <c:pt idx="405">
                  <c:v>12.827015198518501</c:v>
                </c:pt>
                <c:pt idx="406">
                  <c:v>12.843849757754899</c:v>
                </c:pt>
                <c:pt idx="407">
                  <c:v>12.8606843169913</c:v>
                </c:pt>
                <c:pt idx="408">
                  <c:v>12.8775188762277</c:v>
                </c:pt>
                <c:pt idx="409">
                  <c:v>12.894353435464099</c:v>
                </c:pt>
                <c:pt idx="410">
                  <c:v>12.9111879947004</c:v>
                </c:pt>
                <c:pt idx="411">
                  <c:v>12.928022553936801</c:v>
                </c:pt>
                <c:pt idx="412">
                  <c:v>12.9448571131732</c:v>
                </c:pt>
                <c:pt idx="413">
                  <c:v>12.9616916724096</c:v>
                </c:pt>
                <c:pt idx="414">
                  <c:v>12.978526231646001</c:v>
                </c:pt>
                <c:pt idx="415">
                  <c:v>12.995360790882399</c:v>
                </c:pt>
                <c:pt idx="416">
                  <c:v>13.0121953501187</c:v>
                </c:pt>
                <c:pt idx="417">
                  <c:v>13.029029909355099</c:v>
                </c:pt>
                <c:pt idx="418">
                  <c:v>13.0458644685915</c:v>
                </c:pt>
                <c:pt idx="419">
                  <c:v>13.0626990278279</c:v>
                </c:pt>
                <c:pt idx="420">
                  <c:v>13.079533587064301</c:v>
                </c:pt>
                <c:pt idx="421">
                  <c:v>13.0963681463007</c:v>
                </c:pt>
                <c:pt idx="422">
                  <c:v>13.113202705537001</c:v>
                </c:pt>
                <c:pt idx="423">
                  <c:v>13.130037264773399</c:v>
                </c:pt>
                <c:pt idx="424">
                  <c:v>13.1468718240098</c:v>
                </c:pt>
                <c:pt idx="425">
                  <c:v>13.1637063832462</c:v>
                </c:pt>
                <c:pt idx="426">
                  <c:v>13.180540942482599</c:v>
                </c:pt>
                <c:pt idx="427">
                  <c:v>13.197375501719</c:v>
                </c:pt>
                <c:pt idx="428">
                  <c:v>13.2142100609554</c:v>
                </c:pt>
                <c:pt idx="429">
                  <c:v>13.2310446201917</c:v>
                </c:pt>
                <c:pt idx="430">
                  <c:v>13.2478791794281</c:v>
                </c:pt>
                <c:pt idx="431">
                  <c:v>13.264713738664501</c:v>
                </c:pt>
                <c:pt idx="432">
                  <c:v>13.281548297900899</c:v>
                </c:pt>
                <c:pt idx="433">
                  <c:v>13.2983828571373</c:v>
                </c:pt>
                <c:pt idx="434">
                  <c:v>13.3152174163737</c:v>
                </c:pt>
                <c:pt idx="435">
                  <c:v>13.332051975610099</c:v>
                </c:pt>
                <c:pt idx="436">
                  <c:v>13.3488865348464</c:v>
                </c:pt>
                <c:pt idx="437">
                  <c:v>13.365721094082801</c:v>
                </c:pt>
                <c:pt idx="438">
                  <c:v>13.3825556533192</c:v>
                </c:pt>
                <c:pt idx="439">
                  <c:v>13.3993902125556</c:v>
                </c:pt>
                <c:pt idx="440">
                  <c:v>13.416224771792001</c:v>
                </c:pt>
                <c:pt idx="441">
                  <c:v>13.433059331028399</c:v>
                </c:pt>
                <c:pt idx="442">
                  <c:v>13.449893890264701</c:v>
                </c:pt>
                <c:pt idx="443">
                  <c:v>13.466728449501099</c:v>
                </c:pt>
                <c:pt idx="444">
                  <c:v>13.4835630087375</c:v>
                </c:pt>
                <c:pt idx="445">
                  <c:v>13.5003975679739</c:v>
                </c:pt>
                <c:pt idx="446">
                  <c:v>13.517232127210301</c:v>
                </c:pt>
                <c:pt idx="447">
                  <c:v>13.5340666864467</c:v>
                </c:pt>
                <c:pt idx="448">
                  <c:v>13.550901245683001</c:v>
                </c:pt>
                <c:pt idx="449">
                  <c:v>13.567735804919399</c:v>
                </c:pt>
                <c:pt idx="450">
                  <c:v>13.5845703641558</c:v>
                </c:pt>
                <c:pt idx="451">
                  <c:v>13.601404923392201</c:v>
                </c:pt>
                <c:pt idx="452">
                  <c:v>13.618239482628599</c:v>
                </c:pt>
                <c:pt idx="453">
                  <c:v>13.635074041865</c:v>
                </c:pt>
                <c:pt idx="454">
                  <c:v>13.6687431603377</c:v>
                </c:pt>
                <c:pt idx="455">
                  <c:v>13.6855777195741</c:v>
                </c:pt>
                <c:pt idx="456">
                  <c:v>13.719246838046899</c:v>
                </c:pt>
                <c:pt idx="457">
                  <c:v>13.752915956519701</c:v>
                </c:pt>
                <c:pt idx="458">
                  <c:v>13.7865850749924</c:v>
                </c:pt>
                <c:pt idx="459">
                  <c:v>13.8202541934652</c:v>
                </c:pt>
                <c:pt idx="460">
                  <c:v>13.853923311938001</c:v>
                </c:pt>
                <c:pt idx="461">
                  <c:v>13.8707578711744</c:v>
                </c:pt>
                <c:pt idx="462">
                  <c:v>13.887592430410701</c:v>
                </c:pt>
                <c:pt idx="463">
                  <c:v>13.9380961081199</c:v>
                </c:pt>
                <c:pt idx="464">
                  <c:v>13.954930667356299</c:v>
                </c:pt>
                <c:pt idx="465">
                  <c:v>13.9717652265927</c:v>
                </c:pt>
                <c:pt idx="466">
                  <c:v>14.0054343450654</c:v>
                </c:pt>
                <c:pt idx="467">
                  <c:v>14.039103463538201</c:v>
                </c:pt>
                <c:pt idx="468">
                  <c:v>14.072772582011</c:v>
                </c:pt>
                <c:pt idx="469">
                  <c:v>14.1064417004837</c:v>
                </c:pt>
                <c:pt idx="470">
                  <c:v>14.1569453781929</c:v>
                </c:pt>
                <c:pt idx="471">
                  <c:v>14.190614496665701</c:v>
                </c:pt>
                <c:pt idx="472">
                  <c:v>14.2242836151384</c:v>
                </c:pt>
                <c:pt idx="473">
                  <c:v>14.2579527336112</c:v>
                </c:pt>
                <c:pt idx="474">
                  <c:v>14.291621852084001</c:v>
                </c:pt>
                <c:pt idx="475">
                  <c:v>14.325290970556701</c:v>
                </c:pt>
                <c:pt idx="476">
                  <c:v>14.3589600890295</c:v>
                </c:pt>
                <c:pt idx="477">
                  <c:v>14.4094637667387</c:v>
                </c:pt>
                <c:pt idx="478">
                  <c:v>14.4431328852114</c:v>
                </c:pt>
                <c:pt idx="479">
                  <c:v>14.476802003684201</c:v>
                </c:pt>
                <c:pt idx="480">
                  <c:v>14.510471122157</c:v>
                </c:pt>
                <c:pt idx="481">
                  <c:v>14.5441402406297</c:v>
                </c:pt>
                <c:pt idx="482">
                  <c:v>14.577809359102501</c:v>
                </c:pt>
                <c:pt idx="483">
                  <c:v>14.628313036811701</c:v>
                </c:pt>
                <c:pt idx="484">
                  <c:v>14.661982155284401</c:v>
                </c:pt>
                <c:pt idx="485">
                  <c:v>14.6956512737572</c:v>
                </c:pt>
                <c:pt idx="486">
                  <c:v>14.729320392229999</c:v>
                </c:pt>
                <c:pt idx="487">
                  <c:v>14.762989510702701</c:v>
                </c:pt>
                <c:pt idx="488">
                  <c:v>14.7966586291755</c:v>
                </c:pt>
                <c:pt idx="489">
                  <c:v>14.8471623068847</c:v>
                </c:pt>
                <c:pt idx="490">
                  <c:v>14.8808314253574</c:v>
                </c:pt>
                <c:pt idx="491">
                  <c:v>14.914500543830201</c:v>
                </c:pt>
                <c:pt idx="492">
                  <c:v>14.948169662303</c:v>
                </c:pt>
                <c:pt idx="493">
                  <c:v>14.9818387807757</c:v>
                </c:pt>
                <c:pt idx="494">
                  <c:v>15.015507899248499</c:v>
                </c:pt>
                <c:pt idx="495">
                  <c:v>15.0491770177213</c:v>
                </c:pt>
                <c:pt idx="496">
                  <c:v>15.099680695430401</c:v>
                </c:pt>
                <c:pt idx="497">
                  <c:v>15.1333498139032</c:v>
                </c:pt>
                <c:pt idx="498">
                  <c:v>15.167018932375999</c:v>
                </c:pt>
                <c:pt idx="499">
                  <c:v>15.200688050848701</c:v>
                </c:pt>
                <c:pt idx="500">
                  <c:v>15.2175226100851</c:v>
                </c:pt>
                <c:pt idx="501">
                  <c:v>15.2343571693215</c:v>
                </c:pt>
                <c:pt idx="502">
                  <c:v>15.268026287794299</c:v>
                </c:pt>
                <c:pt idx="503">
                  <c:v>15.3185299655034</c:v>
                </c:pt>
                <c:pt idx="504">
                  <c:v>15.352199083976201</c:v>
                </c:pt>
                <c:pt idx="505">
                  <c:v>15.3690336432126</c:v>
                </c:pt>
                <c:pt idx="506">
                  <c:v>15.385868202449</c:v>
                </c:pt>
                <c:pt idx="507">
                  <c:v>15.4195373209217</c:v>
                </c:pt>
                <c:pt idx="508">
                  <c:v>15.453206439394499</c:v>
                </c:pt>
                <c:pt idx="509">
                  <c:v>15.4868755578673</c:v>
                </c:pt>
                <c:pt idx="510">
                  <c:v>15.537379235576401</c:v>
                </c:pt>
                <c:pt idx="511">
                  <c:v>15.5710483540492</c:v>
                </c:pt>
                <c:pt idx="512">
                  <c:v>15.604717472521999</c:v>
                </c:pt>
                <c:pt idx="513">
                  <c:v>15.638386590994701</c:v>
                </c:pt>
                <c:pt idx="514">
                  <c:v>15.6720557094675</c:v>
                </c:pt>
                <c:pt idx="515">
                  <c:v>15.705724827940299</c:v>
                </c:pt>
                <c:pt idx="516">
                  <c:v>15.7225593871767</c:v>
                </c:pt>
                <c:pt idx="517">
                  <c:v>15.7562285056494</c:v>
                </c:pt>
                <c:pt idx="518">
                  <c:v>15.789897624122201</c:v>
                </c:pt>
                <c:pt idx="519">
                  <c:v>15.823566742595</c:v>
                </c:pt>
                <c:pt idx="520">
                  <c:v>15.8572358610677</c:v>
                </c:pt>
                <c:pt idx="521">
                  <c:v>15.890904979540499</c:v>
                </c:pt>
                <c:pt idx="522">
                  <c:v>15.9245740980133</c:v>
                </c:pt>
                <c:pt idx="523">
                  <c:v>15.958243216486</c:v>
                </c:pt>
                <c:pt idx="524">
                  <c:v>16.008746894195198</c:v>
                </c:pt>
                <c:pt idx="525">
                  <c:v>16.042416012667999</c:v>
                </c:pt>
                <c:pt idx="526">
                  <c:v>16.076085131140701</c:v>
                </c:pt>
                <c:pt idx="527">
                  <c:v>16.109754249613498</c:v>
                </c:pt>
                <c:pt idx="528">
                  <c:v>16.1434233680863</c:v>
                </c:pt>
                <c:pt idx="529">
                  <c:v>16.177092486559001</c:v>
                </c:pt>
                <c:pt idx="530">
                  <c:v>16.227596164268199</c:v>
                </c:pt>
                <c:pt idx="531">
                  <c:v>16.261265282740901</c:v>
                </c:pt>
                <c:pt idx="532">
                  <c:v>16.294934401213698</c:v>
                </c:pt>
                <c:pt idx="533">
                  <c:v>16.328603519686499</c:v>
                </c:pt>
                <c:pt idx="534">
                  <c:v>16.362272638159201</c:v>
                </c:pt>
                <c:pt idx="535">
                  <c:v>16.395941756631998</c:v>
                </c:pt>
                <c:pt idx="536">
                  <c:v>16.446445434341101</c:v>
                </c:pt>
                <c:pt idx="537">
                  <c:v>16.480114552813902</c:v>
                </c:pt>
                <c:pt idx="538">
                  <c:v>16.513783671286699</c:v>
                </c:pt>
                <c:pt idx="539">
                  <c:v>16.547452789759401</c:v>
                </c:pt>
                <c:pt idx="540">
                  <c:v>16.581121908232198</c:v>
                </c:pt>
                <c:pt idx="541">
                  <c:v>16.614791026704999</c:v>
                </c:pt>
                <c:pt idx="542">
                  <c:v>16.648460145177701</c:v>
                </c:pt>
                <c:pt idx="543">
                  <c:v>16.698963822886899</c:v>
                </c:pt>
                <c:pt idx="544">
                  <c:v>16.7326329413597</c:v>
                </c:pt>
                <c:pt idx="545">
                  <c:v>16.766302059832402</c:v>
                </c:pt>
                <c:pt idx="546">
                  <c:v>16.799971178305199</c:v>
                </c:pt>
                <c:pt idx="547">
                  <c:v>16.833640296777901</c:v>
                </c:pt>
                <c:pt idx="548">
                  <c:v>16.867309415250698</c:v>
                </c:pt>
                <c:pt idx="549">
                  <c:v>16.9178130929599</c:v>
                </c:pt>
                <c:pt idx="550">
                  <c:v>16.951482211432602</c:v>
                </c:pt>
                <c:pt idx="551">
                  <c:v>16.985151329905399</c:v>
                </c:pt>
                <c:pt idx="552">
                  <c:v>17.0188204483782</c:v>
                </c:pt>
                <c:pt idx="553">
                  <c:v>17.052489566850898</c:v>
                </c:pt>
                <c:pt idx="554">
                  <c:v>17.086158685323699</c:v>
                </c:pt>
                <c:pt idx="555">
                  <c:v>17.136662363032801</c:v>
                </c:pt>
                <c:pt idx="556">
                  <c:v>17.170331481505599</c:v>
                </c:pt>
                <c:pt idx="557">
                  <c:v>17.2040005999784</c:v>
                </c:pt>
                <c:pt idx="558">
                  <c:v>17.237669718451102</c:v>
                </c:pt>
                <c:pt idx="559">
                  <c:v>17.271338836923899</c:v>
                </c:pt>
                <c:pt idx="560">
                  <c:v>17.3050079553967</c:v>
                </c:pt>
                <c:pt idx="561">
                  <c:v>17.338677073869398</c:v>
                </c:pt>
                <c:pt idx="562">
                  <c:v>17.3891807515786</c:v>
                </c:pt>
                <c:pt idx="563">
                  <c:v>17.422849870051301</c:v>
                </c:pt>
                <c:pt idx="564">
                  <c:v>17.456518988524099</c:v>
                </c:pt>
                <c:pt idx="565">
                  <c:v>17.4901881069969</c:v>
                </c:pt>
                <c:pt idx="566">
                  <c:v>17.523857225469602</c:v>
                </c:pt>
                <c:pt idx="567">
                  <c:v>17.540691784705999</c:v>
                </c:pt>
                <c:pt idx="568">
                  <c:v>17.557526343942399</c:v>
                </c:pt>
                <c:pt idx="569">
                  <c:v>17.608030021651601</c:v>
                </c:pt>
                <c:pt idx="570">
                  <c:v>17.641699140124299</c:v>
                </c:pt>
                <c:pt idx="571">
                  <c:v>17.6753682585971</c:v>
                </c:pt>
                <c:pt idx="572">
                  <c:v>17.709037377069901</c:v>
                </c:pt>
                <c:pt idx="573">
                  <c:v>17.742706495542599</c:v>
                </c:pt>
                <c:pt idx="574">
                  <c:v>17.7763756140154</c:v>
                </c:pt>
                <c:pt idx="575">
                  <c:v>17.826879291724499</c:v>
                </c:pt>
                <c:pt idx="576">
                  <c:v>17.8605484101973</c:v>
                </c:pt>
                <c:pt idx="577">
                  <c:v>17.894217528670101</c:v>
                </c:pt>
                <c:pt idx="578">
                  <c:v>17.927886647142799</c:v>
                </c:pt>
                <c:pt idx="579">
                  <c:v>17.9615557656156</c:v>
                </c:pt>
                <c:pt idx="580">
                  <c:v>17.995224884088401</c:v>
                </c:pt>
                <c:pt idx="581">
                  <c:v>18.028894002561099</c:v>
                </c:pt>
                <c:pt idx="582">
                  <c:v>18.079397680270301</c:v>
                </c:pt>
                <c:pt idx="583">
                  <c:v>18.113066798742999</c:v>
                </c:pt>
                <c:pt idx="584">
                  <c:v>18.1467359172158</c:v>
                </c:pt>
                <c:pt idx="585">
                  <c:v>18.180405035688601</c:v>
                </c:pt>
                <c:pt idx="586">
                  <c:v>18.214074154161299</c:v>
                </c:pt>
                <c:pt idx="587">
                  <c:v>18.2477432726341</c:v>
                </c:pt>
                <c:pt idx="588">
                  <c:v>18.264577831870501</c:v>
                </c:pt>
                <c:pt idx="589">
                  <c:v>18.298246950343199</c:v>
                </c:pt>
                <c:pt idx="590">
                  <c:v>18.331916068816</c:v>
                </c:pt>
                <c:pt idx="591">
                  <c:v>18.365585187288801</c:v>
                </c:pt>
                <c:pt idx="592">
                  <c:v>18.399254305761499</c:v>
                </c:pt>
                <c:pt idx="593">
                  <c:v>18.4329234242343</c:v>
                </c:pt>
                <c:pt idx="594">
                  <c:v>18.466592542707101</c:v>
                </c:pt>
                <c:pt idx="595">
                  <c:v>18.5170962204162</c:v>
                </c:pt>
                <c:pt idx="596">
                  <c:v>18.550765338889001</c:v>
                </c:pt>
                <c:pt idx="597">
                  <c:v>18.584434457361802</c:v>
                </c:pt>
                <c:pt idx="598">
                  <c:v>18.6181035758345</c:v>
                </c:pt>
                <c:pt idx="599">
                  <c:v>18.651772694307301</c:v>
                </c:pt>
                <c:pt idx="600">
                  <c:v>18.685441812780098</c:v>
                </c:pt>
                <c:pt idx="601">
                  <c:v>18.7191109312528</c:v>
                </c:pt>
                <c:pt idx="602">
                  <c:v>18.769614608962002</c:v>
                </c:pt>
                <c:pt idx="603">
                  <c:v>18.8032837274347</c:v>
                </c:pt>
                <c:pt idx="604">
                  <c:v>18.836952845907501</c:v>
                </c:pt>
                <c:pt idx="605">
                  <c:v>18.870621964380302</c:v>
                </c:pt>
                <c:pt idx="606">
                  <c:v>18.904291082853</c:v>
                </c:pt>
                <c:pt idx="607">
                  <c:v>18.937960201325801</c:v>
                </c:pt>
                <c:pt idx="608">
                  <c:v>18.988463879034899</c:v>
                </c:pt>
                <c:pt idx="609">
                  <c:v>19.0221329975077</c:v>
                </c:pt>
                <c:pt idx="610">
                  <c:v>19.055802115980502</c:v>
                </c:pt>
                <c:pt idx="611">
                  <c:v>19.0894712344532</c:v>
                </c:pt>
                <c:pt idx="612">
                  <c:v>19.123140352926001</c:v>
                </c:pt>
                <c:pt idx="613">
                  <c:v>19.156809471398802</c:v>
                </c:pt>
                <c:pt idx="614">
                  <c:v>19.2073131491079</c:v>
                </c:pt>
                <c:pt idx="615">
                  <c:v>19.240982267580701</c:v>
                </c:pt>
                <c:pt idx="616">
                  <c:v>19.274651386053399</c:v>
                </c:pt>
                <c:pt idx="617">
                  <c:v>19.308320504526201</c:v>
                </c:pt>
                <c:pt idx="618">
                  <c:v>19.341989622999002</c:v>
                </c:pt>
                <c:pt idx="619">
                  <c:v>19.3756587414717</c:v>
                </c:pt>
                <c:pt idx="620">
                  <c:v>19.426162419180901</c:v>
                </c:pt>
                <c:pt idx="621">
                  <c:v>19.459831537653699</c:v>
                </c:pt>
                <c:pt idx="622">
                  <c:v>19.4935006561264</c:v>
                </c:pt>
                <c:pt idx="623">
                  <c:v>19.510335215362801</c:v>
                </c:pt>
                <c:pt idx="624">
                  <c:v>19.527169774599201</c:v>
                </c:pt>
                <c:pt idx="625">
                  <c:v>19.560838893071999</c:v>
                </c:pt>
                <c:pt idx="626">
                  <c:v>19.594508011544701</c:v>
                </c:pt>
                <c:pt idx="627">
                  <c:v>19.628177130017502</c:v>
                </c:pt>
                <c:pt idx="628">
                  <c:v>19.6786808077266</c:v>
                </c:pt>
                <c:pt idx="629">
                  <c:v>19.712349926199401</c:v>
                </c:pt>
                <c:pt idx="630">
                  <c:v>19.746019044672199</c:v>
                </c:pt>
                <c:pt idx="631">
                  <c:v>19.7796881631449</c:v>
                </c:pt>
                <c:pt idx="632">
                  <c:v>19.813357281617701</c:v>
                </c:pt>
                <c:pt idx="633">
                  <c:v>19.847026400090499</c:v>
                </c:pt>
                <c:pt idx="634">
                  <c:v>19.897530077799601</c:v>
                </c:pt>
                <c:pt idx="635">
                  <c:v>19.931199196272399</c:v>
                </c:pt>
                <c:pt idx="636">
                  <c:v>19.9648683147451</c:v>
                </c:pt>
                <c:pt idx="637">
                  <c:v>19.998537433217901</c:v>
                </c:pt>
                <c:pt idx="638">
                  <c:v>20.015371992454298</c:v>
                </c:pt>
                <c:pt idx="639">
                  <c:v>20.032206551690699</c:v>
                </c:pt>
                <c:pt idx="640">
                  <c:v>20.0658756701634</c:v>
                </c:pt>
                <c:pt idx="641">
                  <c:v>20.116379347872599</c:v>
                </c:pt>
                <c:pt idx="642">
                  <c:v>20.1500484663454</c:v>
                </c:pt>
                <c:pt idx="643">
                  <c:v>20.183717584818101</c:v>
                </c:pt>
                <c:pt idx="644">
                  <c:v>20.217386703290899</c:v>
                </c:pt>
                <c:pt idx="645">
                  <c:v>20.2510558217637</c:v>
                </c:pt>
                <c:pt idx="646">
                  <c:v>20.284724940236401</c:v>
                </c:pt>
                <c:pt idx="647">
                  <c:v>20.318394058709199</c:v>
                </c:pt>
                <c:pt idx="648">
                  <c:v>20.368897736418301</c:v>
                </c:pt>
                <c:pt idx="649">
                  <c:v>20.385732295654702</c:v>
                </c:pt>
                <c:pt idx="650">
                  <c:v>20.402566854891099</c:v>
                </c:pt>
                <c:pt idx="651">
                  <c:v>20.4362359733639</c:v>
                </c:pt>
                <c:pt idx="652">
                  <c:v>20.469905091836601</c:v>
                </c:pt>
                <c:pt idx="653">
                  <c:v>20.503574210309399</c:v>
                </c:pt>
                <c:pt idx="654">
                  <c:v>20.5372433287822</c:v>
                </c:pt>
                <c:pt idx="655">
                  <c:v>20.587747006491298</c:v>
                </c:pt>
                <c:pt idx="656">
                  <c:v>20.621416124964099</c:v>
                </c:pt>
                <c:pt idx="657">
                  <c:v>20.655085243436801</c:v>
                </c:pt>
                <c:pt idx="658">
                  <c:v>20.688754361909599</c:v>
                </c:pt>
                <c:pt idx="659">
                  <c:v>20.7224234803824</c:v>
                </c:pt>
                <c:pt idx="660">
                  <c:v>20.756092598855101</c:v>
                </c:pt>
                <c:pt idx="661">
                  <c:v>20.806596276564299</c:v>
                </c:pt>
                <c:pt idx="662">
                  <c:v>20.840265395037001</c:v>
                </c:pt>
                <c:pt idx="663">
                  <c:v>20.873934513509798</c:v>
                </c:pt>
                <c:pt idx="664">
                  <c:v>20.9076036319826</c:v>
                </c:pt>
                <c:pt idx="665">
                  <c:v>20.941272750455301</c:v>
                </c:pt>
                <c:pt idx="666">
                  <c:v>20.974941868928099</c:v>
                </c:pt>
                <c:pt idx="667">
                  <c:v>21.0086109874009</c:v>
                </c:pt>
                <c:pt idx="668">
                  <c:v>21.059114665109998</c:v>
                </c:pt>
                <c:pt idx="669">
                  <c:v>21.092783783582799</c:v>
                </c:pt>
                <c:pt idx="670">
                  <c:v>21.1264529020556</c:v>
                </c:pt>
                <c:pt idx="671">
                  <c:v>21.160122020528298</c:v>
                </c:pt>
                <c:pt idx="672">
                  <c:v>21.1937911390011</c:v>
                </c:pt>
                <c:pt idx="673">
                  <c:v>21.227460257473801</c:v>
                </c:pt>
                <c:pt idx="674">
                  <c:v>21.277963935182999</c:v>
                </c:pt>
                <c:pt idx="675">
                  <c:v>21.3116330536558</c:v>
                </c:pt>
                <c:pt idx="676">
                  <c:v>21.328467612892101</c:v>
                </c:pt>
                <c:pt idx="677">
                  <c:v>21.345302172128498</c:v>
                </c:pt>
                <c:pt idx="678">
                  <c:v>21.378971290601299</c:v>
                </c:pt>
                <c:pt idx="679">
                  <c:v>21.4126404090741</c:v>
                </c:pt>
                <c:pt idx="680">
                  <c:v>21.446309527546799</c:v>
                </c:pt>
                <c:pt idx="681">
                  <c:v>21.496813205256</c:v>
                </c:pt>
                <c:pt idx="682">
                  <c:v>21.530482323728702</c:v>
                </c:pt>
                <c:pt idx="683">
                  <c:v>21.564151442201499</c:v>
                </c:pt>
                <c:pt idx="684">
                  <c:v>21.5978205606743</c:v>
                </c:pt>
                <c:pt idx="685">
                  <c:v>21.631489679146998</c:v>
                </c:pt>
                <c:pt idx="686">
                  <c:v>21.665158797619799</c:v>
                </c:pt>
                <c:pt idx="687">
                  <c:v>21.698827916092601</c:v>
                </c:pt>
                <c:pt idx="688">
                  <c:v>21.749331593801699</c:v>
                </c:pt>
                <c:pt idx="689">
                  <c:v>21.7830007122745</c:v>
                </c:pt>
                <c:pt idx="690">
                  <c:v>21.816669830747198</c:v>
                </c:pt>
                <c:pt idx="691">
                  <c:v>21.833504389983599</c:v>
                </c:pt>
                <c:pt idx="692">
                  <c:v>21.850338949219999</c:v>
                </c:pt>
                <c:pt idx="693">
                  <c:v>21.8840080676928</c:v>
                </c:pt>
                <c:pt idx="694">
                  <c:v>21.917677186165498</c:v>
                </c:pt>
                <c:pt idx="695">
                  <c:v>21.9681808638747</c:v>
                </c:pt>
                <c:pt idx="696">
                  <c:v>22.001849982347501</c:v>
                </c:pt>
                <c:pt idx="697">
                  <c:v>22.035519100820199</c:v>
                </c:pt>
                <c:pt idx="698">
                  <c:v>22.069188219293</c:v>
                </c:pt>
                <c:pt idx="699">
                  <c:v>22.086022778529401</c:v>
                </c:pt>
                <c:pt idx="700">
                  <c:v>22.102857337765801</c:v>
                </c:pt>
                <c:pt idx="701">
                  <c:v>22.136526456238499</c:v>
                </c:pt>
                <c:pt idx="702">
                  <c:v>22.1533610154749</c:v>
                </c:pt>
                <c:pt idx="703">
                  <c:v>22.187030133947701</c:v>
                </c:pt>
                <c:pt idx="704">
                  <c:v>22.220699252420399</c:v>
                </c:pt>
                <c:pt idx="705">
                  <c:v>22.2543683708932</c:v>
                </c:pt>
                <c:pt idx="706">
                  <c:v>22.288037489366001</c:v>
                </c:pt>
                <c:pt idx="707">
                  <c:v>22.321706607838699</c:v>
                </c:pt>
                <c:pt idx="708">
                  <c:v>22.3553757263115</c:v>
                </c:pt>
                <c:pt idx="709">
                  <c:v>22.389044844784301</c:v>
                </c:pt>
                <c:pt idx="710">
                  <c:v>22.405879404020599</c:v>
                </c:pt>
                <c:pt idx="711">
                  <c:v>22.4395485224934</c:v>
                </c:pt>
                <c:pt idx="712">
                  <c:v>22.473217640966201</c:v>
                </c:pt>
                <c:pt idx="713">
                  <c:v>22.506886759438899</c:v>
                </c:pt>
                <c:pt idx="714">
                  <c:v>22.5405558779117</c:v>
                </c:pt>
                <c:pt idx="715">
                  <c:v>22.574224996384501</c:v>
                </c:pt>
                <c:pt idx="716">
                  <c:v>22.607894114857199</c:v>
                </c:pt>
                <c:pt idx="717">
                  <c:v>22.658397792566401</c:v>
                </c:pt>
                <c:pt idx="718">
                  <c:v>22.692066911039198</c:v>
                </c:pt>
                <c:pt idx="719">
                  <c:v>22.7257360295119</c:v>
                </c:pt>
                <c:pt idx="720">
                  <c:v>22.759405147984701</c:v>
                </c:pt>
                <c:pt idx="721">
                  <c:v>22.793074266457399</c:v>
                </c:pt>
                <c:pt idx="722">
                  <c:v>22.8099088256938</c:v>
                </c:pt>
                <c:pt idx="723">
                  <c:v>22.8267433849302</c:v>
                </c:pt>
                <c:pt idx="724">
                  <c:v>22.877247062639398</c:v>
                </c:pt>
                <c:pt idx="725">
                  <c:v>22.9109161811121</c:v>
                </c:pt>
                <c:pt idx="726">
                  <c:v>22.944585299584901</c:v>
                </c:pt>
                <c:pt idx="727">
                  <c:v>22.978254418057698</c:v>
                </c:pt>
                <c:pt idx="728">
                  <c:v>23.0119235365304</c:v>
                </c:pt>
                <c:pt idx="729">
                  <c:v>23.028758095766801</c:v>
                </c:pt>
                <c:pt idx="730">
                  <c:v>23.045592655003201</c:v>
                </c:pt>
                <c:pt idx="731">
                  <c:v>23.0960963327123</c:v>
                </c:pt>
                <c:pt idx="732">
                  <c:v>23.129765451185101</c:v>
                </c:pt>
                <c:pt idx="733">
                  <c:v>23.146600010421501</c:v>
                </c:pt>
                <c:pt idx="734">
                  <c:v>23.163434569657898</c:v>
                </c:pt>
                <c:pt idx="735">
                  <c:v>23.1971036881306</c:v>
                </c:pt>
                <c:pt idx="736">
                  <c:v>23.230772806603401</c:v>
                </c:pt>
                <c:pt idx="737">
                  <c:v>23.264441925076198</c:v>
                </c:pt>
                <c:pt idx="738">
                  <c:v>23.2981110435489</c:v>
                </c:pt>
                <c:pt idx="739">
                  <c:v>23.348614721258102</c:v>
                </c:pt>
                <c:pt idx="740">
                  <c:v>23.3822838397308</c:v>
                </c:pt>
                <c:pt idx="741">
                  <c:v>23.415952958203601</c:v>
                </c:pt>
                <c:pt idx="742">
                  <c:v>23.449622076676398</c:v>
                </c:pt>
                <c:pt idx="743">
                  <c:v>23.4832911951491</c:v>
                </c:pt>
                <c:pt idx="744">
                  <c:v>23.516960313621901</c:v>
                </c:pt>
                <c:pt idx="745">
                  <c:v>23.567463991331099</c:v>
                </c:pt>
                <c:pt idx="746">
                  <c:v>23.601133109803801</c:v>
                </c:pt>
                <c:pt idx="747">
                  <c:v>23.634802228276602</c:v>
                </c:pt>
                <c:pt idx="748">
                  <c:v>23.668471346749399</c:v>
                </c:pt>
                <c:pt idx="749">
                  <c:v>23.702140465222101</c:v>
                </c:pt>
                <c:pt idx="750">
                  <c:v>23.735809583694898</c:v>
                </c:pt>
                <c:pt idx="751">
                  <c:v>23.786313261404</c:v>
                </c:pt>
                <c:pt idx="752">
                  <c:v>23.819982379876802</c:v>
                </c:pt>
                <c:pt idx="753">
                  <c:v>23.853651498349599</c:v>
                </c:pt>
                <c:pt idx="754">
                  <c:v>23.887320616822301</c:v>
                </c:pt>
                <c:pt idx="755">
                  <c:v>23.920989735295102</c:v>
                </c:pt>
                <c:pt idx="756">
                  <c:v>23.954658853767899</c:v>
                </c:pt>
                <c:pt idx="757">
                  <c:v>23.988327972240601</c:v>
                </c:pt>
                <c:pt idx="758">
                  <c:v>24.038831649949799</c:v>
                </c:pt>
                <c:pt idx="759">
                  <c:v>24.072500768422501</c:v>
                </c:pt>
                <c:pt idx="760">
                  <c:v>24.106169886895302</c:v>
                </c:pt>
                <c:pt idx="761">
                  <c:v>24.139839005368099</c:v>
                </c:pt>
                <c:pt idx="762">
                  <c:v>24.173508123840801</c:v>
                </c:pt>
                <c:pt idx="763">
                  <c:v>24.207177242313598</c:v>
                </c:pt>
                <c:pt idx="764">
                  <c:v>24.2576809200227</c:v>
                </c:pt>
                <c:pt idx="765">
                  <c:v>24.291350038495501</c:v>
                </c:pt>
                <c:pt idx="766">
                  <c:v>24.325019156968299</c:v>
                </c:pt>
                <c:pt idx="767">
                  <c:v>24.358688275441001</c:v>
                </c:pt>
                <c:pt idx="768">
                  <c:v>24.392357393913802</c:v>
                </c:pt>
                <c:pt idx="769">
                  <c:v>24.426026512386599</c:v>
                </c:pt>
                <c:pt idx="770">
                  <c:v>24.476530190095701</c:v>
                </c:pt>
                <c:pt idx="771">
                  <c:v>24.510199308568499</c:v>
                </c:pt>
                <c:pt idx="772">
                  <c:v>24.5438684270413</c:v>
                </c:pt>
                <c:pt idx="773">
                  <c:v>24.577537545514001</c:v>
                </c:pt>
                <c:pt idx="774">
                  <c:v>24.611206663986799</c:v>
                </c:pt>
                <c:pt idx="775">
                  <c:v>24.6448757824596</c:v>
                </c:pt>
                <c:pt idx="776">
                  <c:v>24.678544900932302</c:v>
                </c:pt>
                <c:pt idx="777">
                  <c:v>24.7290485786415</c:v>
                </c:pt>
                <c:pt idx="778">
                  <c:v>24.762717697114201</c:v>
                </c:pt>
                <c:pt idx="779">
                  <c:v>24.796386815586999</c:v>
                </c:pt>
                <c:pt idx="780">
                  <c:v>24.8300559340598</c:v>
                </c:pt>
                <c:pt idx="781">
                  <c:v>24.863725052532502</c:v>
                </c:pt>
                <c:pt idx="782">
                  <c:v>24.897394171005299</c:v>
                </c:pt>
                <c:pt idx="783">
                  <c:v>24.947897848714401</c:v>
                </c:pt>
                <c:pt idx="784">
                  <c:v>24.981566967187199</c:v>
                </c:pt>
                <c:pt idx="785">
                  <c:v>25.01523608566</c:v>
                </c:pt>
                <c:pt idx="786">
                  <c:v>25.048905204132701</c:v>
                </c:pt>
                <c:pt idx="787">
                  <c:v>25.082574322605499</c:v>
                </c:pt>
                <c:pt idx="788">
                  <c:v>25.1162434410783</c:v>
                </c:pt>
                <c:pt idx="789">
                  <c:v>25.166747118787399</c:v>
                </c:pt>
                <c:pt idx="790">
                  <c:v>25.2004162372602</c:v>
                </c:pt>
                <c:pt idx="791">
                  <c:v>25.234085355733001</c:v>
                </c:pt>
                <c:pt idx="792">
                  <c:v>25.267754474205699</c:v>
                </c:pt>
                <c:pt idx="793">
                  <c:v>25.3014235926785</c:v>
                </c:pt>
                <c:pt idx="794">
                  <c:v>25.335092711151201</c:v>
                </c:pt>
                <c:pt idx="795">
                  <c:v>25.385596388860399</c:v>
                </c:pt>
                <c:pt idx="796">
                  <c:v>25.419265507333201</c:v>
                </c:pt>
                <c:pt idx="797">
                  <c:v>25.452934625805899</c:v>
                </c:pt>
                <c:pt idx="798">
                  <c:v>25.4866037442787</c:v>
                </c:pt>
                <c:pt idx="799">
                  <c:v>25.520272862751501</c:v>
                </c:pt>
                <c:pt idx="800">
                  <c:v>25.553941981224199</c:v>
                </c:pt>
                <c:pt idx="801">
                  <c:v>25.587611099697</c:v>
                </c:pt>
                <c:pt idx="802">
                  <c:v>25.638114777406098</c:v>
                </c:pt>
                <c:pt idx="803">
                  <c:v>25.6717838958789</c:v>
                </c:pt>
                <c:pt idx="804">
                  <c:v>25.705453014351701</c:v>
                </c:pt>
                <c:pt idx="805">
                  <c:v>25.739122132824399</c:v>
                </c:pt>
                <c:pt idx="806">
                  <c:v>25.7727912512972</c:v>
                </c:pt>
                <c:pt idx="807">
                  <c:v>25.806460369770001</c:v>
                </c:pt>
                <c:pt idx="808">
                  <c:v>25.856964047479099</c:v>
                </c:pt>
                <c:pt idx="809">
                  <c:v>25.8906331659519</c:v>
                </c:pt>
                <c:pt idx="810">
                  <c:v>25.924302284424598</c:v>
                </c:pt>
                <c:pt idx="811">
                  <c:v>25.9579714028974</c:v>
                </c:pt>
                <c:pt idx="812">
                  <c:v>25.991640521370201</c:v>
                </c:pt>
                <c:pt idx="813">
                  <c:v>26.025309639842899</c:v>
                </c:pt>
                <c:pt idx="814">
                  <c:v>26.0758133175521</c:v>
                </c:pt>
                <c:pt idx="815">
                  <c:v>26.109482436024901</c:v>
                </c:pt>
                <c:pt idx="816">
                  <c:v>26.143151554497599</c:v>
                </c:pt>
                <c:pt idx="817">
                  <c:v>26.1768206729704</c:v>
                </c:pt>
                <c:pt idx="818">
                  <c:v>26.210489791443202</c:v>
                </c:pt>
                <c:pt idx="819">
                  <c:v>26.2441589099159</c:v>
                </c:pt>
                <c:pt idx="820">
                  <c:v>26.277828028388701</c:v>
                </c:pt>
                <c:pt idx="821">
                  <c:v>26.328331706097799</c:v>
                </c:pt>
                <c:pt idx="822">
                  <c:v>26.3620008245706</c:v>
                </c:pt>
                <c:pt idx="823">
                  <c:v>26.395669943043401</c:v>
                </c:pt>
                <c:pt idx="824">
                  <c:v>26.429339061516099</c:v>
                </c:pt>
                <c:pt idx="825">
                  <c:v>26.463008179988901</c:v>
                </c:pt>
                <c:pt idx="826">
                  <c:v>26.496677298461702</c:v>
                </c:pt>
                <c:pt idx="827">
                  <c:v>26.5471809761708</c:v>
                </c:pt>
                <c:pt idx="828">
                  <c:v>26.580850094643601</c:v>
                </c:pt>
                <c:pt idx="829">
                  <c:v>26.614519213116299</c:v>
                </c:pt>
                <c:pt idx="830">
                  <c:v>26.6481883315891</c:v>
                </c:pt>
                <c:pt idx="831">
                  <c:v>26.681857450061901</c:v>
                </c:pt>
                <c:pt idx="832">
                  <c:v>26.7155265685346</c:v>
                </c:pt>
                <c:pt idx="833">
                  <c:v>26.766030246243801</c:v>
                </c:pt>
                <c:pt idx="834">
                  <c:v>26.799699364716599</c:v>
                </c:pt>
                <c:pt idx="835">
                  <c:v>26.8333684831893</c:v>
                </c:pt>
                <c:pt idx="836">
                  <c:v>26.867037601662101</c:v>
                </c:pt>
                <c:pt idx="837">
                  <c:v>26.900706720134799</c:v>
                </c:pt>
                <c:pt idx="838">
                  <c:v>26.9343758386076</c:v>
                </c:pt>
                <c:pt idx="839">
                  <c:v>26.968044957080402</c:v>
                </c:pt>
                <c:pt idx="840">
                  <c:v>27.0185486347895</c:v>
                </c:pt>
                <c:pt idx="841">
                  <c:v>27.052217753262301</c:v>
                </c:pt>
                <c:pt idx="842">
                  <c:v>27.085886871735099</c:v>
                </c:pt>
                <c:pt idx="843">
                  <c:v>27.1195559902078</c:v>
                </c:pt>
                <c:pt idx="844">
                  <c:v>27.153225108680601</c:v>
                </c:pt>
                <c:pt idx="845">
                  <c:v>27.186894227153399</c:v>
                </c:pt>
                <c:pt idx="846">
                  <c:v>27.237397904862501</c:v>
                </c:pt>
                <c:pt idx="847">
                  <c:v>27.271067023335299</c:v>
                </c:pt>
                <c:pt idx="848">
                  <c:v>27.304736141808</c:v>
                </c:pt>
                <c:pt idx="849">
                  <c:v>27.338405260280801</c:v>
                </c:pt>
                <c:pt idx="850">
                  <c:v>27.372074378753599</c:v>
                </c:pt>
                <c:pt idx="851">
                  <c:v>27.4057434972263</c:v>
                </c:pt>
                <c:pt idx="852">
                  <c:v>27.456247174935498</c:v>
                </c:pt>
                <c:pt idx="853">
                  <c:v>27.4899162934082</c:v>
                </c:pt>
                <c:pt idx="854">
                  <c:v>27.523585411881001</c:v>
                </c:pt>
                <c:pt idx="855">
                  <c:v>27.557254530353799</c:v>
                </c:pt>
                <c:pt idx="856">
                  <c:v>27.5909236488265</c:v>
                </c:pt>
                <c:pt idx="857">
                  <c:v>27.624592767299301</c:v>
                </c:pt>
                <c:pt idx="858">
                  <c:v>27.658261885772099</c:v>
                </c:pt>
                <c:pt idx="859">
                  <c:v>27.708765563481201</c:v>
                </c:pt>
                <c:pt idx="860">
                  <c:v>27.742434681953998</c:v>
                </c:pt>
                <c:pt idx="861">
                  <c:v>27.7761038004267</c:v>
                </c:pt>
                <c:pt idx="862">
                  <c:v>27.809772918899501</c:v>
                </c:pt>
                <c:pt idx="863">
                  <c:v>27.843442037372299</c:v>
                </c:pt>
                <c:pt idx="864">
                  <c:v>27.877111155845</c:v>
                </c:pt>
                <c:pt idx="865">
                  <c:v>27.927614833554198</c:v>
                </c:pt>
                <c:pt idx="866">
                  <c:v>27.961283952026999</c:v>
                </c:pt>
                <c:pt idx="867">
                  <c:v>27.994953070499701</c:v>
                </c:pt>
                <c:pt idx="868">
                  <c:v>28.028622188972498</c:v>
                </c:pt>
                <c:pt idx="869">
                  <c:v>28.0622913074453</c:v>
                </c:pt>
                <c:pt idx="870">
                  <c:v>28.095960425918001</c:v>
                </c:pt>
                <c:pt idx="871">
                  <c:v>28.146464103627199</c:v>
                </c:pt>
                <c:pt idx="872">
                  <c:v>28.180133222099901</c:v>
                </c:pt>
                <c:pt idx="873">
                  <c:v>28.213802340572698</c:v>
                </c:pt>
                <c:pt idx="874">
                  <c:v>28.247471459045499</c:v>
                </c:pt>
                <c:pt idx="875">
                  <c:v>28.281140577518201</c:v>
                </c:pt>
                <c:pt idx="876">
                  <c:v>28.314809695990999</c:v>
                </c:pt>
                <c:pt idx="877">
                  <c:v>28.365313373700101</c:v>
                </c:pt>
                <c:pt idx="878">
                  <c:v>28.398982492172902</c:v>
                </c:pt>
                <c:pt idx="879">
                  <c:v>28.432651610645699</c:v>
                </c:pt>
                <c:pt idx="880">
                  <c:v>28.466320729118401</c:v>
                </c:pt>
                <c:pt idx="881">
                  <c:v>28.499989847591198</c:v>
                </c:pt>
                <c:pt idx="882">
                  <c:v>28.533658966063999</c:v>
                </c:pt>
                <c:pt idx="883">
                  <c:v>28.567328084536701</c:v>
                </c:pt>
                <c:pt idx="884">
                  <c:v>28.617831762245899</c:v>
                </c:pt>
                <c:pt idx="885">
                  <c:v>28.6515008807187</c:v>
                </c:pt>
                <c:pt idx="886">
                  <c:v>28.685169999191402</c:v>
                </c:pt>
                <c:pt idx="887">
                  <c:v>28.718839117664199</c:v>
                </c:pt>
                <c:pt idx="888">
                  <c:v>28.752508236137</c:v>
                </c:pt>
                <c:pt idx="889">
                  <c:v>28.786177354609698</c:v>
                </c:pt>
                <c:pt idx="890">
                  <c:v>28.8366810323189</c:v>
                </c:pt>
                <c:pt idx="891">
                  <c:v>28.870350150791602</c:v>
                </c:pt>
                <c:pt idx="892">
                  <c:v>28.904019269264399</c:v>
                </c:pt>
                <c:pt idx="893">
                  <c:v>28.9376883877372</c:v>
                </c:pt>
                <c:pt idx="894">
                  <c:v>28.971357506209898</c:v>
                </c:pt>
                <c:pt idx="895">
                  <c:v>29.005026624682699</c:v>
                </c:pt>
                <c:pt idx="896">
                  <c:v>29.055530302391801</c:v>
                </c:pt>
                <c:pt idx="897">
                  <c:v>29.089199420864599</c:v>
                </c:pt>
                <c:pt idx="898">
                  <c:v>29.1228685393374</c:v>
                </c:pt>
                <c:pt idx="899">
                  <c:v>29.156537657810102</c:v>
                </c:pt>
                <c:pt idx="900">
                  <c:v>29.190206776282899</c:v>
                </c:pt>
                <c:pt idx="901">
                  <c:v>29.2238758947557</c:v>
                </c:pt>
                <c:pt idx="902">
                  <c:v>29.257545013228398</c:v>
                </c:pt>
                <c:pt idx="903">
                  <c:v>29.3080486909376</c:v>
                </c:pt>
                <c:pt idx="904">
                  <c:v>29.341717809410301</c:v>
                </c:pt>
                <c:pt idx="905">
                  <c:v>29.375386927883099</c:v>
                </c:pt>
                <c:pt idx="906">
                  <c:v>29.4090560463559</c:v>
                </c:pt>
                <c:pt idx="907">
                  <c:v>29.442725164828602</c:v>
                </c:pt>
                <c:pt idx="908">
                  <c:v>29.476394283301399</c:v>
                </c:pt>
                <c:pt idx="909">
                  <c:v>29.526897961010601</c:v>
                </c:pt>
                <c:pt idx="910">
                  <c:v>29.560567079483299</c:v>
                </c:pt>
                <c:pt idx="911">
                  <c:v>29.5942361979561</c:v>
                </c:pt>
                <c:pt idx="912">
                  <c:v>29.627905316428901</c:v>
                </c:pt>
                <c:pt idx="913">
                  <c:v>29.661574434902501</c:v>
                </c:pt>
              </c:numCache>
            </c:numRef>
          </c:xVal>
          <c:yVal>
            <c:numRef>
              <c:f>'[Thesis - GPC data.xlsx]1.78 - 1.27 LS'!$B$3:$B$1044</c:f>
              <c:numCache>
                <c:formatCode>General</c:formatCode>
                <c:ptCount val="1042"/>
                <c:pt idx="0">
                  <c:v>6.1319440889190196E-4</c:v>
                </c:pt>
                <c:pt idx="1">
                  <c:v>7.0384780500164798E-4</c:v>
                </c:pt>
                <c:pt idx="2">
                  <c:v>7.3265415436348305E-4</c:v>
                </c:pt>
                <c:pt idx="3">
                  <c:v>7.4681239346731398E-4</c:v>
                </c:pt>
                <c:pt idx="4">
                  <c:v>7.5387243985061702E-4</c:v>
                </c:pt>
                <c:pt idx="5">
                  <c:v>7.5686351078533903E-4</c:v>
                </c:pt>
                <c:pt idx="6">
                  <c:v>7.5493438398131101E-4</c:v>
                </c:pt>
                <c:pt idx="7">
                  <c:v>7.3890941841659699E-4</c:v>
                </c:pt>
                <c:pt idx="8">
                  <c:v>7.2011533427519196E-4</c:v>
                </c:pt>
                <c:pt idx="9">
                  <c:v>6.9856421376078505E-4</c:v>
                </c:pt>
                <c:pt idx="10">
                  <c:v>6.7777615239303596E-4</c:v>
                </c:pt>
                <c:pt idx="11">
                  <c:v>6.5943800752745895E-4</c:v>
                </c:pt>
                <c:pt idx="12">
                  <c:v>6.4402086398638605E-4</c:v>
                </c:pt>
                <c:pt idx="13">
                  <c:v>6.3007716768547905E-4</c:v>
                </c:pt>
                <c:pt idx="14">
                  <c:v>6.3144895275230799E-4</c:v>
                </c:pt>
                <c:pt idx="15">
                  <c:v>6.4265676959070304E-4</c:v>
                </c:pt>
                <c:pt idx="16">
                  <c:v>6.5949146189026801E-4</c:v>
                </c:pt>
                <c:pt idx="17">
                  <c:v>6.7412939587453203E-4</c:v>
                </c:pt>
                <c:pt idx="18">
                  <c:v>6.7938037627407802E-4</c:v>
                </c:pt>
                <c:pt idx="19">
                  <c:v>6.7253076261917003E-4</c:v>
                </c:pt>
                <c:pt idx="20">
                  <c:v>6.4631712539512005E-4</c:v>
                </c:pt>
                <c:pt idx="21">
                  <c:v>6.2679056074619905E-4</c:v>
                </c:pt>
                <c:pt idx="22">
                  <c:v>6.11121862678992E-4</c:v>
                </c:pt>
                <c:pt idx="23">
                  <c:v>6.0032798473731697E-4</c:v>
                </c:pt>
                <c:pt idx="24">
                  <c:v>5.9246576562484697E-4</c:v>
                </c:pt>
                <c:pt idx="25">
                  <c:v>5.8489156162963595E-4</c:v>
                </c:pt>
                <c:pt idx="26">
                  <c:v>5.7403024495514298E-4</c:v>
                </c:pt>
                <c:pt idx="27">
                  <c:v>5.7335408713055796E-4</c:v>
                </c:pt>
                <c:pt idx="28">
                  <c:v>5.8728022705217798E-4</c:v>
                </c:pt>
                <c:pt idx="29">
                  <c:v>6.2526993460821896E-4</c:v>
                </c:pt>
                <c:pt idx="30">
                  <c:v>6.9440568360489203E-4</c:v>
                </c:pt>
                <c:pt idx="31">
                  <c:v>7.9510960413533205E-4</c:v>
                </c:pt>
                <c:pt idx="32">
                  <c:v>9.8437927725508593E-4</c:v>
                </c:pt>
                <c:pt idx="33">
                  <c:v>1.1131739706433099E-3</c:v>
                </c:pt>
                <c:pt idx="34">
                  <c:v>1.22720160396663E-3</c:v>
                </c:pt>
                <c:pt idx="35">
                  <c:v>1.32032574220876E-3</c:v>
                </c:pt>
                <c:pt idx="36">
                  <c:v>1.39345022103443E-3</c:v>
                </c:pt>
                <c:pt idx="37">
                  <c:v>1.4515234812139399E-3</c:v>
                </c:pt>
                <c:pt idx="38">
                  <c:v>1.4990670209241201E-3</c:v>
                </c:pt>
                <c:pt idx="39">
                  <c:v>1.5533180461070801E-3</c:v>
                </c:pt>
                <c:pt idx="40">
                  <c:v>1.5726955834401599E-3</c:v>
                </c:pt>
                <c:pt idx="41">
                  <c:v>1.5698203476748401E-3</c:v>
                </c:pt>
                <c:pt idx="42">
                  <c:v>1.53715486727092E-3</c:v>
                </c:pt>
                <c:pt idx="43">
                  <c:v>1.4726383160842201E-3</c:v>
                </c:pt>
                <c:pt idx="44">
                  <c:v>1.3811690597499899E-3</c:v>
                </c:pt>
                <c:pt idx="45">
                  <c:v>1.2127778023871699E-3</c:v>
                </c:pt>
                <c:pt idx="46">
                  <c:v>1.0890913563667299E-3</c:v>
                </c:pt>
                <c:pt idx="47">
                  <c:v>9.5792358375818996E-4</c:v>
                </c:pt>
                <c:pt idx="48">
                  <c:v>8.1899228960133905E-4</c:v>
                </c:pt>
                <c:pt idx="49">
                  <c:v>6.7443712022888496E-4</c:v>
                </c:pt>
                <c:pt idx="50">
                  <c:v>5.30026687618118E-4</c:v>
                </c:pt>
                <c:pt idx="51">
                  <c:v>3.31985164271248E-4</c:v>
                </c:pt>
                <c:pt idx="52">
                  <c:v>2.2434715089523501E-4</c:v>
                </c:pt>
                <c:pt idx="53">
                  <c:v>1.4189299649973401E-4</c:v>
                </c:pt>
                <c:pt idx="54" formatCode="0.00E+00">
                  <c:v>8.3012791727680904E-5</c:v>
                </c:pt>
                <c:pt idx="55" formatCode="0.00E+00">
                  <c:v>3.9855668999914301E-5</c:v>
                </c:pt>
                <c:pt idx="56" formatCode="0.00E+00">
                  <c:v>6.8621869680399705E-7</c:v>
                </c:pt>
                <c:pt idx="57" formatCode="0.00E+00">
                  <c:v>-4.6044423768901197E-5</c:v>
                </c:pt>
                <c:pt idx="58">
                  <c:v>-1.4427596715492599E-4</c:v>
                </c:pt>
                <c:pt idx="59">
                  <c:v>-2.2812854696869299E-4</c:v>
                </c:pt>
                <c:pt idx="60">
                  <c:v>-3.2019712879020201E-4</c:v>
                </c:pt>
                <c:pt idx="61">
                  <c:v>-4.11696899259095E-4</c:v>
                </c:pt>
                <c:pt idx="62">
                  <c:v>-4.9346725584643598E-4</c:v>
                </c:pt>
                <c:pt idx="63">
                  <c:v>-5.5767378959374495E-4</c:v>
                </c:pt>
                <c:pt idx="64">
                  <c:v>-6.1354771204367E-4</c:v>
                </c:pt>
                <c:pt idx="65">
                  <c:v>-6.2834599376142102E-4</c:v>
                </c:pt>
                <c:pt idx="66">
                  <c:v>-6.3620198775362301E-4</c:v>
                </c:pt>
                <c:pt idx="67">
                  <c:v>-6.4861681028219103E-4</c:v>
                </c:pt>
                <c:pt idx="68">
                  <c:v>-6.7385537786209795E-4</c:v>
                </c:pt>
                <c:pt idx="69">
                  <c:v>-7.1431117039325498E-4</c:v>
                </c:pt>
                <c:pt idx="70">
                  <c:v>-7.9563219800230401E-4</c:v>
                </c:pt>
                <c:pt idx="71">
                  <c:v>-8.5416146517906702E-4</c:v>
                </c:pt>
                <c:pt idx="72">
                  <c:v>-9.0780952472597305E-4</c:v>
                </c:pt>
                <c:pt idx="73">
                  <c:v>-9.5064964501757898E-4</c:v>
                </c:pt>
                <c:pt idx="74">
                  <c:v>-9.7871904658456202E-4</c:v>
                </c:pt>
                <c:pt idx="75">
                  <c:v>-9.9041242458793206E-4</c:v>
                </c:pt>
                <c:pt idx="76">
                  <c:v>-9.854221223856961E-4</c:v>
                </c:pt>
                <c:pt idx="77">
                  <c:v>-9.4940182476753302E-4</c:v>
                </c:pt>
                <c:pt idx="78">
                  <c:v>-9.1160621047053198E-4</c:v>
                </c:pt>
                <c:pt idx="79">
                  <c:v>-8.7012953098058695E-4</c:v>
                </c:pt>
                <c:pt idx="80">
                  <c:v>-8.3297404836478299E-4</c:v>
                </c:pt>
                <c:pt idx="81">
                  <c:v>-8.0773742021355004E-4</c:v>
                </c:pt>
                <c:pt idx="82">
                  <c:v>-8.0007518723692304E-4</c:v>
                </c:pt>
                <c:pt idx="83">
                  <c:v>-8.2755825995400303E-4</c:v>
                </c:pt>
                <c:pt idx="84">
                  <c:v>-8.6848801528945497E-4</c:v>
                </c:pt>
                <c:pt idx="85">
                  <c:v>-9.1942254991291396E-4</c:v>
                </c:pt>
                <c:pt idx="86">
                  <c:v>-9.7211427689435602E-4</c:v>
                </c:pt>
                <c:pt idx="87">
                  <c:v>-1.02149620241709E-3</c:v>
                </c:pt>
                <c:pt idx="88">
                  <c:v>-1.06752452921586E-3</c:v>
                </c:pt>
                <c:pt idx="89">
                  <c:v>-1.1375695949450201E-3</c:v>
                </c:pt>
                <c:pt idx="90">
                  <c:v>-1.18928000909884E-3</c:v>
                </c:pt>
                <c:pt idx="91">
                  <c:v>-1.2448704519665199E-3</c:v>
                </c:pt>
                <c:pt idx="92">
                  <c:v>-1.3007657430670399E-3</c:v>
                </c:pt>
                <c:pt idx="93">
                  <c:v>-1.35202251148646E-3</c:v>
                </c:pt>
                <c:pt idx="94">
                  <c:v>-1.39482926602953E-3</c:v>
                </c:pt>
                <c:pt idx="95">
                  <c:v>-1.4445891755928101E-3</c:v>
                </c:pt>
                <c:pt idx="96">
                  <c:v>-1.47586190111803E-3</c:v>
                </c:pt>
                <c:pt idx="97">
                  <c:v>-1.5136656472326401E-3</c:v>
                </c:pt>
                <c:pt idx="98">
                  <c:v>-1.5624478935242301E-3</c:v>
                </c:pt>
                <c:pt idx="99">
                  <c:v>-1.6228235250972101E-3</c:v>
                </c:pt>
                <c:pt idx="100">
                  <c:v>-1.6925606314722799E-3</c:v>
                </c:pt>
                <c:pt idx="101">
                  <c:v>-1.76787814950184E-3</c:v>
                </c:pt>
                <c:pt idx="102">
                  <c:v>-1.88258669049913E-3</c:v>
                </c:pt>
                <c:pt idx="103">
                  <c:v>-1.95652040448038E-3</c:v>
                </c:pt>
                <c:pt idx="104">
                  <c:v>-2.0282853548703799E-3</c:v>
                </c:pt>
                <c:pt idx="105">
                  <c:v>-2.0993160031770801E-3</c:v>
                </c:pt>
                <c:pt idx="106">
                  <c:v>-2.1706200140434802E-3</c:v>
                </c:pt>
                <c:pt idx="107">
                  <c:v>-2.2407637538972899E-3</c:v>
                </c:pt>
                <c:pt idx="108">
                  <c:v>-2.3356789136700102E-3</c:v>
                </c:pt>
                <c:pt idx="109">
                  <c:v>-2.3852966620078E-3</c:v>
                </c:pt>
                <c:pt idx="110">
                  <c:v>-2.4181944056767398E-3</c:v>
                </c:pt>
                <c:pt idx="111">
                  <c:v>-2.4298331792603901E-3</c:v>
                </c:pt>
                <c:pt idx="112">
                  <c:v>-2.4164866192490902E-3</c:v>
                </c:pt>
                <c:pt idx="113">
                  <c:v>-2.3770262597833098E-3</c:v>
                </c:pt>
                <c:pt idx="114">
                  <c:v>-2.2809240826527498E-3</c:v>
                </c:pt>
                <c:pt idx="115">
                  <c:v>-2.2093754112210099E-3</c:v>
                </c:pt>
                <c:pt idx="116">
                  <c:v>-2.15022782985723E-3</c:v>
                </c:pt>
                <c:pt idx="117">
                  <c:v>-2.1180651627645901E-3</c:v>
                </c:pt>
                <c:pt idx="118">
                  <c:v>-2.12153111826948E-3</c:v>
                </c:pt>
                <c:pt idx="119">
                  <c:v>-2.16012086458523E-3</c:v>
                </c:pt>
                <c:pt idx="120">
                  <c:v>-2.2229753237871402E-3</c:v>
                </c:pt>
                <c:pt idx="121">
                  <c:v>-2.3242578774484799E-3</c:v>
                </c:pt>
                <c:pt idx="122">
                  <c:v>-2.37202249747897E-3</c:v>
                </c:pt>
                <c:pt idx="123">
                  <c:v>-2.39472155526674E-3</c:v>
                </c:pt>
                <c:pt idx="124">
                  <c:v>-2.3958522325364801E-3</c:v>
                </c:pt>
                <c:pt idx="125">
                  <c:v>-2.3855189110817501E-3</c:v>
                </c:pt>
                <c:pt idx="126">
                  <c:v>-2.3739732485994298E-3</c:v>
                </c:pt>
                <c:pt idx="127">
                  <c:v>-2.3636809035818599E-3</c:v>
                </c:pt>
                <c:pt idx="128">
                  <c:v>-2.3575581925075798E-3</c:v>
                </c:pt>
                <c:pt idx="129">
                  <c:v>-2.3446651597645802E-3</c:v>
                </c:pt>
                <c:pt idx="130">
                  <c:v>-2.3192844090973901E-3</c:v>
                </c:pt>
                <c:pt idx="131">
                  <c:v>-2.3009168986225701E-3</c:v>
                </c:pt>
                <c:pt idx="132">
                  <c:v>-2.27871085701841E-3</c:v>
                </c:pt>
                <c:pt idx="133">
                  <c:v>-2.22358088032727E-3</c:v>
                </c:pt>
                <c:pt idx="134">
                  <c:v>-2.1197063041709899E-3</c:v>
                </c:pt>
                <c:pt idx="135">
                  <c:v>-2.0397907669952899E-3</c:v>
                </c:pt>
                <c:pt idx="136">
                  <c:v>-1.95319344119073E-3</c:v>
                </c:pt>
                <c:pt idx="137">
                  <c:v>-1.8624614721052799E-3</c:v>
                </c:pt>
                <c:pt idx="138">
                  <c:v>-1.7725977396895001E-3</c:v>
                </c:pt>
                <c:pt idx="139">
                  <c:v>-1.6898881226739299E-3</c:v>
                </c:pt>
                <c:pt idx="140">
                  <c:v>-1.61944028715811E-3</c:v>
                </c:pt>
                <c:pt idx="141">
                  <c:v>-1.5375461912270601E-3</c:v>
                </c:pt>
                <c:pt idx="142">
                  <c:v>-1.49187297923479E-3</c:v>
                </c:pt>
                <c:pt idx="143">
                  <c:v>-1.4427404253535799E-3</c:v>
                </c:pt>
                <c:pt idx="144">
                  <c:v>-1.3784626145896099E-3</c:v>
                </c:pt>
                <c:pt idx="145">
                  <c:v>-1.28795848421235E-3</c:v>
                </c:pt>
                <c:pt idx="146">
                  <c:v>-1.16459001387764E-3</c:v>
                </c:pt>
                <c:pt idx="147">
                  <c:v>-9.22275826055854E-4</c:v>
                </c:pt>
                <c:pt idx="148">
                  <c:v>-7.3691914051298205E-4</c:v>
                </c:pt>
                <c:pt idx="149">
                  <c:v>-5.48416820982388E-4</c:v>
                </c:pt>
                <c:pt idx="150">
                  <c:v>-3.6998418366985099E-4</c:v>
                </c:pt>
                <c:pt idx="151">
                  <c:v>-2.1241450800180099E-4</c:v>
                </c:pt>
                <c:pt idx="152" formatCode="0.00E+00">
                  <c:v>-8.3353533147004693E-5</c:v>
                </c:pt>
                <c:pt idx="153" formatCode="0.00E+00">
                  <c:v>5.1669428148616701E-5</c:v>
                </c:pt>
                <c:pt idx="154">
                  <c:v>1.0897734613211599E-4</c:v>
                </c:pt>
                <c:pt idx="155">
                  <c:v>1.5223046891646501E-4</c:v>
                </c:pt>
                <c:pt idx="156">
                  <c:v>1.9346972261844399E-4</c:v>
                </c:pt>
                <c:pt idx="157">
                  <c:v>2.4074911956394201E-4</c:v>
                </c:pt>
                <c:pt idx="158">
                  <c:v>2.9484237930006197E-4</c:v>
                </c:pt>
                <c:pt idx="159">
                  <c:v>3.4885944871787799E-4</c:v>
                </c:pt>
                <c:pt idx="160">
                  <c:v>4.0569133459198602E-4</c:v>
                </c:pt>
                <c:pt idx="161">
                  <c:v>4.1380269259642201E-4</c:v>
                </c:pt>
                <c:pt idx="162">
                  <c:v>3.9426618762797999E-4</c:v>
                </c:pt>
                <c:pt idx="163">
                  <c:v>3.5211629050554299E-4</c:v>
                </c:pt>
                <c:pt idx="164">
                  <c:v>2.9892842430838499E-4</c:v>
                </c:pt>
                <c:pt idx="165">
                  <c:v>2.4899900472397199E-4</c:v>
                </c:pt>
                <c:pt idx="166">
                  <c:v>2.03489778415058E-4</c:v>
                </c:pt>
                <c:pt idx="167">
                  <c:v>1.9580819444991001E-4</c:v>
                </c:pt>
                <c:pt idx="168">
                  <c:v>2.0028222354135901E-4</c:v>
                </c:pt>
                <c:pt idx="169">
                  <c:v>2.10951878087557E-4</c:v>
                </c:pt>
                <c:pt idx="170">
                  <c:v>2.2682010258448201E-4</c:v>
                </c:pt>
                <c:pt idx="171">
                  <c:v>2.5249946486833902E-4</c:v>
                </c:pt>
                <c:pt idx="172">
                  <c:v>3.2333632188241202E-4</c:v>
                </c:pt>
                <c:pt idx="173">
                  <c:v>3.9460757262832898E-4</c:v>
                </c:pt>
                <c:pt idx="174">
                  <c:v>4.7802026237567501E-4</c:v>
                </c:pt>
                <c:pt idx="175">
                  <c:v>5.6173080434374903E-4</c:v>
                </c:pt>
                <c:pt idx="176">
                  <c:v>6.3395792422700601E-4</c:v>
                </c:pt>
                <c:pt idx="177">
                  <c:v>6.8780178193642602E-4</c:v>
                </c:pt>
                <c:pt idx="178">
                  <c:v>7.2235802566839003E-4</c:v>
                </c:pt>
                <c:pt idx="179">
                  <c:v>7.4555985337592398E-4</c:v>
                </c:pt>
                <c:pt idx="180">
                  <c:v>7.4723117998325898E-4</c:v>
                </c:pt>
                <c:pt idx="181">
                  <c:v>7.4011092594212298E-4</c:v>
                </c:pt>
                <c:pt idx="182">
                  <c:v>7.25579872919795E-4</c:v>
                </c:pt>
                <c:pt idx="183">
                  <c:v>7.0634518567942305E-4</c:v>
                </c:pt>
                <c:pt idx="184">
                  <c:v>6.8653676976250196E-4</c:v>
                </c:pt>
                <c:pt idx="185">
                  <c:v>6.6431527394919705E-4</c:v>
                </c:pt>
                <c:pt idx="186">
                  <c:v>6.5834647598834301E-4</c:v>
                </c:pt>
                <c:pt idx="187">
                  <c:v>6.6220019830270005E-4</c:v>
                </c:pt>
                <c:pt idx="188">
                  <c:v>6.7891811156580903E-4</c:v>
                </c:pt>
                <c:pt idx="189">
                  <c:v>7.1140856232733895E-4</c:v>
                </c:pt>
                <c:pt idx="190">
                  <c:v>7.60692073167936E-4</c:v>
                </c:pt>
                <c:pt idx="191">
                  <c:v>8.6228360746143601E-4</c:v>
                </c:pt>
                <c:pt idx="192">
                  <c:v>9.4396086939692498E-4</c:v>
                </c:pt>
                <c:pt idx="193">
                  <c:v>1.0319865665888201E-3</c:v>
                </c:pt>
                <c:pt idx="194">
                  <c:v>1.1198767597537199E-3</c:v>
                </c:pt>
                <c:pt idx="195">
                  <c:v>1.19783941559666E-3</c:v>
                </c:pt>
                <c:pt idx="196">
                  <c:v>1.25500830512168E-3</c:v>
                </c:pt>
                <c:pt idx="197">
                  <c:v>1.28465310137739E-3</c:v>
                </c:pt>
                <c:pt idx="198">
                  <c:v>1.26492456952485E-3</c:v>
                </c:pt>
                <c:pt idx="199">
                  <c:v>1.2192570422922E-3</c:v>
                </c:pt>
                <c:pt idx="200">
                  <c:v>1.1562784432306E-3</c:v>
                </c:pt>
                <c:pt idx="201">
                  <c:v>1.0863529149486299E-3</c:v>
                </c:pt>
                <c:pt idx="202">
                  <c:v>1.02002318548093E-3</c:v>
                </c:pt>
                <c:pt idx="203">
                  <c:v>9.6598964666336803E-4</c:v>
                </c:pt>
                <c:pt idx="204">
                  <c:v>9.1785953999947096E-4</c:v>
                </c:pt>
                <c:pt idx="205">
                  <c:v>9.0560888415640805E-4</c:v>
                </c:pt>
                <c:pt idx="206">
                  <c:v>9.0164454265237502E-4</c:v>
                </c:pt>
                <c:pt idx="207">
                  <c:v>8.9822625430354005E-4</c:v>
                </c:pt>
                <c:pt idx="208">
                  <c:v>8.8989556433446298E-4</c:v>
                </c:pt>
                <c:pt idx="209">
                  <c:v>8.7502772089146697E-4</c:v>
                </c:pt>
                <c:pt idx="210">
                  <c:v>8.4793008501603598E-4</c:v>
                </c:pt>
                <c:pt idx="211">
                  <c:v>8.3570522283623401E-4</c:v>
                </c:pt>
                <c:pt idx="212">
                  <c:v>8.3268802778095499E-4</c:v>
                </c:pt>
                <c:pt idx="213">
                  <c:v>8.3527498383322897E-4</c:v>
                </c:pt>
                <c:pt idx="214">
                  <c:v>8.3243773654736097E-4</c:v>
                </c:pt>
                <c:pt idx="215">
                  <c:v>8.1058494729048199E-4</c:v>
                </c:pt>
                <c:pt idx="216">
                  <c:v>7.2569095100623901E-4</c:v>
                </c:pt>
                <c:pt idx="217">
                  <c:v>6.3958563134369696E-4</c:v>
                </c:pt>
                <c:pt idx="218">
                  <c:v>5.44101972796312E-4</c:v>
                </c:pt>
                <c:pt idx="219">
                  <c:v>4.5300142673878702E-4</c:v>
                </c:pt>
                <c:pt idx="220">
                  <c:v>3.76608008065352E-4</c:v>
                </c:pt>
                <c:pt idx="221">
                  <c:v>3.2061751250647398E-4</c:v>
                </c:pt>
                <c:pt idx="222">
                  <c:v>2.8699735145031302E-4</c:v>
                </c:pt>
                <c:pt idx="223">
                  <c:v>2.7237774673032701E-4</c:v>
                </c:pt>
                <c:pt idx="224">
                  <c:v>2.73965867585028E-4</c:v>
                </c:pt>
                <c:pt idx="225">
                  <c:v>2.7139940079404701E-4</c:v>
                </c:pt>
                <c:pt idx="226">
                  <c:v>2.5616203798607099E-4</c:v>
                </c:pt>
                <c:pt idx="227">
                  <c:v>2.2677232854613E-4</c:v>
                </c:pt>
                <c:pt idx="228">
                  <c:v>1.8802539811181199E-4</c:v>
                </c:pt>
                <c:pt idx="229">
                  <c:v>1.2847414442055299E-4</c:v>
                </c:pt>
                <c:pt idx="230" formatCode="0.00E+00">
                  <c:v>9.5631878742235098E-5</c:v>
                </c:pt>
                <c:pt idx="231" formatCode="0.00E+00">
                  <c:v>6.8730325252880795E-5</c:v>
                </c:pt>
                <c:pt idx="232" formatCode="0.00E+00">
                  <c:v>4.3195261702811903E-5</c:v>
                </c:pt>
                <c:pt idx="233" formatCode="0.00E+00">
                  <c:v>1.1393308039124E-5</c:v>
                </c:pt>
                <c:pt idx="234" formatCode="0.00E+00">
                  <c:v>-3.3988489054597797E-5</c:v>
                </c:pt>
                <c:pt idx="235">
                  <c:v>-1.3516692229170201E-4</c:v>
                </c:pt>
                <c:pt idx="236">
                  <c:v>-2.2326702085801299E-4</c:v>
                </c:pt>
                <c:pt idx="237">
                  <c:v>-3.2357196462032598E-4</c:v>
                </c:pt>
                <c:pt idx="238">
                  <c:v>-4.3111056270663499E-4</c:v>
                </c:pt>
                <c:pt idx="239">
                  <c:v>-5.3925558360032604E-4</c:v>
                </c:pt>
                <c:pt idx="240">
                  <c:v>-6.3883594493753103E-4</c:v>
                </c:pt>
                <c:pt idx="241">
                  <c:v>-7.2020693327512096E-4</c:v>
                </c:pt>
                <c:pt idx="242">
                  <c:v>-7.9852374306762803E-4</c:v>
                </c:pt>
                <c:pt idx="243">
                  <c:v>-8.2970895474047599E-4</c:v>
                </c:pt>
                <c:pt idx="244">
                  <c:v>-8.5936590744563595E-4</c:v>
                </c:pt>
                <c:pt idx="245">
                  <c:v>-9.0027549681832202E-4</c:v>
                </c:pt>
                <c:pt idx="246">
                  <c:v>-9.5800386747004699E-4</c:v>
                </c:pt>
                <c:pt idx="247">
                  <c:v>-1.0308862547141499E-3</c:v>
                </c:pt>
                <c:pt idx="248">
                  <c:v>-1.1554748085464499E-3</c:v>
                </c:pt>
                <c:pt idx="249">
                  <c:v>-1.2390874782268501E-3</c:v>
                </c:pt>
                <c:pt idx="250">
                  <c:v>-1.31727612745624E-3</c:v>
                </c:pt>
                <c:pt idx="251">
                  <c:v>-1.3880164249247299E-3</c:v>
                </c:pt>
                <c:pt idx="252">
                  <c:v>-1.4517470081369199E-3</c:v>
                </c:pt>
                <c:pt idx="253">
                  <c:v>-1.50898433107372E-3</c:v>
                </c:pt>
                <c:pt idx="254">
                  <c:v>-1.5751894833410901E-3</c:v>
                </c:pt>
                <c:pt idx="255">
                  <c:v>-1.59469611820683E-3</c:v>
                </c:pt>
                <c:pt idx="256">
                  <c:v>-1.58380711128249E-3</c:v>
                </c:pt>
                <c:pt idx="257">
                  <c:v>-1.5378509080940801E-3</c:v>
                </c:pt>
                <c:pt idx="258">
                  <c:v>-1.4597873000741499E-3</c:v>
                </c:pt>
                <c:pt idx="259">
                  <c:v>-1.35899626412841E-3</c:v>
                </c:pt>
                <c:pt idx="260">
                  <c:v>-1.2498894779120499E-3</c:v>
                </c:pt>
                <c:pt idx="261">
                  <c:v>-1.10303015872654E-3</c:v>
                </c:pt>
                <c:pt idx="262">
                  <c:v>-1.03179637430223E-3</c:v>
                </c:pt>
                <c:pt idx="263">
                  <c:v>-9.8517279642560806E-4</c:v>
                </c:pt>
                <c:pt idx="264">
                  <c:v>-9.5636063945239702E-4</c:v>
                </c:pt>
                <c:pt idx="265">
                  <c:v>-9.3346959981536603E-4</c:v>
                </c:pt>
                <c:pt idx="266">
                  <c:v>-9.0503515571142899E-4</c:v>
                </c:pt>
                <c:pt idx="267">
                  <c:v>-8.4227888880458398E-4</c:v>
                </c:pt>
                <c:pt idx="268">
                  <c:v>-7.9479978252287105E-4</c:v>
                </c:pt>
                <c:pt idx="269">
                  <c:v>-7.56344375001189E-4</c:v>
                </c:pt>
                <c:pt idx="270">
                  <c:v>-7.3869519257583705E-4</c:v>
                </c:pt>
                <c:pt idx="271">
                  <c:v>-7.49391784712877E-4</c:v>
                </c:pt>
                <c:pt idx="272">
                  <c:v>-7.9006760163167805E-4</c:v>
                </c:pt>
                <c:pt idx="273">
                  <c:v>-8.9834784649784304E-4</c:v>
                </c:pt>
                <c:pt idx="274">
                  <c:v>-9.904292166616729E-4</c:v>
                </c:pt>
                <c:pt idx="275">
                  <c:v>-1.08536031004855E-3</c:v>
                </c:pt>
                <c:pt idx="276">
                  <c:v>-1.1699924654923601E-3</c:v>
                </c:pt>
                <c:pt idx="277">
                  <c:v>-1.2310188854170801E-3</c:v>
                </c:pt>
                <c:pt idx="278">
                  <c:v>-1.2571593586966599E-3</c:v>
                </c:pt>
                <c:pt idx="279">
                  <c:v>-1.21632619153622E-3</c:v>
                </c:pt>
                <c:pt idx="280">
                  <c:v>-1.13559843614641E-3</c:v>
                </c:pt>
                <c:pt idx="281">
                  <c:v>-1.0212776685127199E-3</c:v>
                </c:pt>
                <c:pt idx="282">
                  <c:v>-8.8722143798295697E-4</c:v>
                </c:pt>
                <c:pt idx="283">
                  <c:v>-7.4875332371026997E-4</c:v>
                </c:pt>
                <c:pt idx="284">
                  <c:v>-6.1847205487791505E-4</c:v>
                </c:pt>
                <c:pt idx="285">
                  <c:v>-5.0359056857393104E-4</c:v>
                </c:pt>
                <c:pt idx="286">
                  <c:v>-3.6148573855628301E-4</c:v>
                </c:pt>
                <c:pt idx="287">
                  <c:v>-2.7830383782366302E-4</c:v>
                </c:pt>
                <c:pt idx="288">
                  <c:v>-1.91567915157233E-4</c:v>
                </c:pt>
                <c:pt idx="289" formatCode="0.00E+00">
                  <c:v>-8.7168043673861297E-5</c:v>
                </c:pt>
                <c:pt idx="290" formatCode="0.00E+00">
                  <c:v>4.8763843413051802E-5</c:v>
                </c:pt>
                <c:pt idx="291">
                  <c:v>2.26757438567357E-4</c:v>
                </c:pt>
                <c:pt idx="292">
                  <c:v>5.7981584632635895E-4</c:v>
                </c:pt>
                <c:pt idx="293">
                  <c:v>8.6500198282100601E-4</c:v>
                </c:pt>
                <c:pt idx="294">
                  <c:v>1.1743639685059201E-3</c:v>
                </c:pt>
                <c:pt idx="295">
                  <c:v>1.4895383855422599E-3</c:v>
                </c:pt>
                <c:pt idx="296">
                  <c:v>1.79314820170285E-3</c:v>
                </c:pt>
                <c:pt idx="297">
                  <c:v>2.07381988641988E-3</c:v>
                </c:pt>
                <c:pt idx="298">
                  <c:v>2.3281167360012199E-3</c:v>
                </c:pt>
                <c:pt idx="299">
                  <c:v>2.4459964679238002E-3</c:v>
                </c:pt>
                <c:pt idx="300">
                  <c:v>2.6660517006816199E-3</c:v>
                </c:pt>
                <c:pt idx="301">
                  <c:v>2.8680618142232299E-3</c:v>
                </c:pt>
                <c:pt idx="302">
                  <c:v>3.0547250154065501E-3</c:v>
                </c:pt>
                <c:pt idx="303">
                  <c:v>3.2286594697457801E-3</c:v>
                </c:pt>
                <c:pt idx="304">
                  <c:v>3.3941924139489201E-3</c:v>
                </c:pt>
                <c:pt idx="305">
                  <c:v>3.5576891374079502E-3</c:v>
                </c:pt>
                <c:pt idx="306">
                  <c:v>3.8132192459077998E-3</c:v>
                </c:pt>
                <c:pt idx="307">
                  <c:v>3.99761906024602E-3</c:v>
                </c:pt>
                <c:pt idx="308">
                  <c:v>4.1973392443519801E-3</c:v>
                </c:pt>
                <c:pt idx="309">
                  <c:v>4.4150121894080798E-3</c:v>
                </c:pt>
                <c:pt idx="310">
                  <c:v>4.6531142636271E-3</c:v>
                </c:pt>
                <c:pt idx="311">
                  <c:v>4.9146480683976597E-3</c:v>
                </c:pt>
                <c:pt idx="312">
                  <c:v>5.3569533077988197E-3</c:v>
                </c:pt>
                <c:pt idx="313">
                  <c:v>5.6840255200609402E-3</c:v>
                </c:pt>
                <c:pt idx="314">
                  <c:v>6.0291768439743798E-3</c:v>
                </c:pt>
                <c:pt idx="315">
                  <c:v>6.3825695795772198E-3</c:v>
                </c:pt>
                <c:pt idx="316">
                  <c:v>6.7381704896926301E-3</c:v>
                </c:pt>
                <c:pt idx="317">
                  <c:v>6.9176810925906896E-3</c:v>
                </c:pt>
                <c:pt idx="318">
                  <c:v>7.1003331773088702E-3</c:v>
                </c:pt>
                <c:pt idx="319">
                  <c:v>7.69558195831423E-3</c:v>
                </c:pt>
                <c:pt idx="320">
                  <c:v>8.1699171182575605E-3</c:v>
                </c:pt>
                <c:pt idx="321">
                  <c:v>8.7474156586085892E-3</c:v>
                </c:pt>
                <c:pt idx="322">
                  <c:v>9.4663070806597204E-3</c:v>
                </c:pt>
                <c:pt idx="323">
                  <c:v>1.0369247864287201E-2</c:v>
                </c:pt>
                <c:pt idx="324">
                  <c:v>1.1508170028393201E-2</c:v>
                </c:pt>
                <c:pt idx="325">
                  <c:v>1.29489014322223E-2</c:v>
                </c:pt>
                <c:pt idx="326">
                  <c:v>1.5866080194700899E-2</c:v>
                </c:pt>
                <c:pt idx="327">
                  <c:v>1.70955622816398E-2</c:v>
                </c:pt>
                <c:pt idx="328">
                  <c:v>1.8481881509346501E-2</c:v>
                </c:pt>
                <c:pt idx="329">
                  <c:v>2.1806678575277998E-2</c:v>
                </c:pt>
                <c:pt idx="330">
                  <c:v>2.60229355585746E-2</c:v>
                </c:pt>
                <c:pt idx="331">
                  <c:v>3.1339286608404897E-2</c:v>
                </c:pt>
                <c:pt idx="332">
                  <c:v>3.4480598059397197E-2</c:v>
                </c:pt>
                <c:pt idx="333">
                  <c:v>3.7983522315853002E-2</c:v>
                </c:pt>
                <c:pt idx="334">
                  <c:v>4.18786655820741E-2</c:v>
                </c:pt>
                <c:pt idx="335">
                  <c:v>4.6197576365676202E-2</c:v>
                </c:pt>
                <c:pt idx="336">
                  <c:v>5.0972819469084399E-2</c:v>
                </c:pt>
                <c:pt idx="337">
                  <c:v>5.6237964806016602E-2</c:v>
                </c:pt>
                <c:pt idx="338">
                  <c:v>6.2027659225230403E-2</c:v>
                </c:pt>
                <c:pt idx="339">
                  <c:v>6.8377637984217601E-2</c:v>
                </c:pt>
                <c:pt idx="340">
                  <c:v>7.5324550247146294E-2</c:v>
                </c:pt>
                <c:pt idx="341">
                  <c:v>8.2905577139821898E-2</c:v>
                </c:pt>
                <c:pt idx="342">
                  <c:v>9.1158062518317803E-2</c:v>
                </c:pt>
                <c:pt idx="343">
                  <c:v>0.100119076070725</c:v>
                </c:pt>
                <c:pt idx="344">
                  <c:v>0.109824891391617</c:v>
                </c:pt>
                <c:pt idx="345">
                  <c:v>0.12031049884518601</c:v>
                </c:pt>
                <c:pt idx="346">
                  <c:v>0.13160907565716501</c:v>
                </c:pt>
                <c:pt idx="347">
                  <c:v>0.14375144611694199</c:v>
                </c:pt>
                <c:pt idx="348">
                  <c:v>0.15676553939014701</c:v>
                </c:pt>
                <c:pt idx="349">
                  <c:v>0.17067587743075799</c:v>
                </c:pt>
                <c:pt idx="350">
                  <c:v>0.18550300482932799</c:v>
                </c:pt>
                <c:pt idx="351">
                  <c:v>0.201263015561746</c:v>
                </c:pt>
                <c:pt idx="352">
                  <c:v>0.21796690540276401</c:v>
                </c:pt>
                <c:pt idx="353">
                  <c:v>0.23561988190463601</c:v>
                </c:pt>
                <c:pt idx="354">
                  <c:v>0.25422081050670198</c:v>
                </c:pt>
                <c:pt idx="355">
                  <c:v>0.27376164249065199</c:v>
                </c:pt>
                <c:pt idx="356">
                  <c:v>0.29422686809121701</c:v>
                </c:pt>
                <c:pt idx="357">
                  <c:v>0.31559309291996102</c:v>
                </c:pt>
                <c:pt idx="358">
                  <c:v>0.33782867197639599</c:v>
                </c:pt>
                <c:pt idx="359">
                  <c:v>0.36089368433852798</c:v>
                </c:pt>
                <c:pt idx="360">
                  <c:v>0.38474017800295901</c:v>
                </c:pt>
                <c:pt idx="361">
                  <c:v>0.40931244788961602</c:v>
                </c:pt>
                <c:pt idx="362">
                  <c:v>0.434547524359777</c:v>
                </c:pt>
                <c:pt idx="363">
                  <c:v>0.46037571873784799</c:v>
                </c:pt>
                <c:pt idx="364">
                  <c:v>0.48672112214568403</c:v>
                </c:pt>
                <c:pt idx="365">
                  <c:v>0.51350212317211896</c:v>
                </c:pt>
                <c:pt idx="366">
                  <c:v>0.54063154690481596</c:v>
                </c:pt>
                <c:pt idx="367">
                  <c:v>0.56801671661249298</c:v>
                </c:pt>
                <c:pt idx="368">
                  <c:v>0.59555928848737205</c:v>
                </c:pt>
                <c:pt idx="369">
                  <c:v>0.623154854488844</c:v>
                </c:pt>
                <c:pt idx="370">
                  <c:v>0.65069289305227596</c:v>
                </c:pt>
                <c:pt idx="371">
                  <c:v>0.67805663281814799</c:v>
                </c:pt>
                <c:pt idx="372">
                  <c:v>0.70512338879354397</c:v>
                </c:pt>
                <c:pt idx="373">
                  <c:v>0.73176544301112501</c:v>
                </c:pt>
                <c:pt idx="374">
                  <c:v>0.75785103615036398</c:v>
                </c:pt>
                <c:pt idx="375">
                  <c:v>0.78324594867861097</c:v>
                </c:pt>
                <c:pt idx="376">
                  <c:v>0.80781526261433001</c:v>
                </c:pt>
                <c:pt idx="377">
                  <c:v>0.83142517959617801</c:v>
                </c:pt>
                <c:pt idx="378">
                  <c:v>0.853944576651956</c:v>
                </c:pt>
                <c:pt idx="379">
                  <c:v>0.87524642965922805</c:v>
                </c:pt>
                <c:pt idx="380">
                  <c:v>0.89520898007249206</c:v>
                </c:pt>
                <c:pt idx="381">
                  <c:v>0.913716568210033</c:v>
                </c:pt>
                <c:pt idx="382">
                  <c:v>0.93066053919959801</c:v>
                </c:pt>
                <c:pt idx="383">
                  <c:v>0.94594005978680096</c:v>
                </c:pt>
                <c:pt idx="384">
                  <c:v>0.959463123036433</c:v>
                </c:pt>
                <c:pt idx="385">
                  <c:v>0.97114777621938198</c:v>
                </c:pt>
                <c:pt idx="386">
                  <c:v>0.98092346431992194</c:v>
                </c:pt>
                <c:pt idx="387">
                  <c:v>0.98873249244359696</c:v>
                </c:pt>
                <c:pt idx="388">
                  <c:v>0.99453125989662094</c:v>
                </c:pt>
                <c:pt idx="389">
                  <c:v>0.99829133330322295</c:v>
                </c:pt>
                <c:pt idx="390">
                  <c:v>1</c:v>
                </c:pt>
                <c:pt idx="391">
                  <c:v>0.99729119847090597</c:v>
                </c:pt>
                <c:pt idx="392">
                  <c:v>0.99292568107240897</c:v>
                </c:pt>
                <c:pt idx="393">
                  <c:v>0.98661089000818203</c:v>
                </c:pt>
                <c:pt idx="394">
                  <c:v>0.97840635580014601</c:v>
                </c:pt>
                <c:pt idx="395">
                  <c:v>0.96838306461358603</c:v>
                </c:pt>
                <c:pt idx="396">
                  <c:v>0.95662221260746405</c:v>
                </c:pt>
                <c:pt idx="397">
                  <c:v>0.94321410847352305</c:v>
                </c:pt>
                <c:pt idx="398">
                  <c:v>0.92825718123022205</c:v>
                </c:pt>
                <c:pt idx="399">
                  <c:v>0.91185699172213697</c:v>
                </c:pt>
                <c:pt idx="400">
                  <c:v>0.89412514162638101</c:v>
                </c:pt>
                <c:pt idx="401">
                  <c:v>0.87517830892471005</c:v>
                </c:pt>
                <c:pt idx="402">
                  <c:v>0.85513719280163403</c:v>
                </c:pt>
                <c:pt idx="403">
                  <c:v>0.83412543376488002</c:v>
                </c:pt>
                <c:pt idx="404">
                  <c:v>0.81226844698057499</c:v>
                </c:pt>
                <c:pt idx="405">
                  <c:v>0.78969228633516897</c:v>
                </c:pt>
                <c:pt idx="406">
                  <c:v>0.76652221944480003</c:v>
                </c:pt>
                <c:pt idx="407">
                  <c:v>0.74288158388385095</c:v>
                </c:pt>
                <c:pt idx="408">
                  <c:v>0.71888999987550495</c:v>
                </c:pt>
                <c:pt idx="409">
                  <c:v>0.69466223038961195</c:v>
                </c:pt>
                <c:pt idx="410">
                  <c:v>0.67030721839437402</c:v>
                </c:pt>
                <c:pt idx="411">
                  <c:v>0.64592704180140703</c:v>
                </c:pt>
                <c:pt idx="412">
                  <c:v>0.62161638116334295</c:v>
                </c:pt>
                <c:pt idx="413">
                  <c:v>0.59746220870518896</c:v>
                </c:pt>
                <c:pt idx="414">
                  <c:v>0.57354374120109597</c:v>
                </c:pt>
                <c:pt idx="415">
                  <c:v>0.54993240477059901</c:v>
                </c:pt>
                <c:pt idx="416">
                  <c:v>0.52669235867929698</c:v>
                </c:pt>
                <c:pt idx="417">
                  <c:v>0.50388085738154098</c:v>
                </c:pt>
                <c:pt idx="418">
                  <c:v>0.48154862535949</c:v>
                </c:pt>
                <c:pt idx="419">
                  <c:v>0.45974054011071303</c:v>
                </c:pt>
                <c:pt idx="420">
                  <c:v>0.43849593022181799</c:v>
                </c:pt>
                <c:pt idx="421">
                  <c:v>0.41784938037146901</c:v>
                </c:pt>
                <c:pt idx="422">
                  <c:v>0.397831039457403</c:v>
                </c:pt>
                <c:pt idx="423">
                  <c:v>0.37846722143446998</c:v>
                </c:pt>
                <c:pt idx="424">
                  <c:v>0.35978032028524498</c:v>
                </c:pt>
                <c:pt idx="425">
                  <c:v>0.34178916306650797</c:v>
                </c:pt>
                <c:pt idx="426">
                  <c:v>0.32450869190451698</c:v>
                </c:pt>
                <c:pt idx="427">
                  <c:v>0.30794973562396599</c:v>
                </c:pt>
                <c:pt idx="428">
                  <c:v>0.292118592504994</c:v>
                </c:pt>
                <c:pt idx="429">
                  <c:v>0.27701677529685198</c:v>
                </c:pt>
                <c:pt idx="430">
                  <c:v>0.262640650790886</c:v>
                </c:pt>
                <c:pt idx="431">
                  <c:v>0.24898145991128601</c:v>
                </c:pt>
                <c:pt idx="432">
                  <c:v>0.23602554421807301</c:v>
                </c:pt>
                <c:pt idx="433">
                  <c:v>0.223754836753842</c:v>
                </c:pt>
                <c:pt idx="434">
                  <c:v>0.212147652990404</c:v>
                </c:pt>
                <c:pt idx="435">
                  <c:v>0.20117954962758999</c:v>
                </c:pt>
                <c:pt idx="436">
                  <c:v>0.19082412887161401</c:v>
                </c:pt>
                <c:pt idx="437">
                  <c:v>0.18105390841796501</c:v>
                </c:pt>
                <c:pt idx="438">
                  <c:v>0.17184114981708601</c:v>
                </c:pt>
                <c:pt idx="439">
                  <c:v>0.16315840546159699</c:v>
                </c:pt>
                <c:pt idx="440">
                  <c:v>0.15497874659868699</c:v>
                </c:pt>
                <c:pt idx="441">
                  <c:v>0.14727606832762399</c:v>
                </c:pt>
                <c:pt idx="442">
                  <c:v>0.14002529163390701</c:v>
                </c:pt>
                <c:pt idx="443">
                  <c:v>0.13320231624692699</c:v>
                </c:pt>
                <c:pt idx="444">
                  <c:v>0.12678413678754399</c:v>
                </c:pt>
                <c:pt idx="445">
                  <c:v>0.120748784409166</c:v>
                </c:pt>
                <c:pt idx="446">
                  <c:v>0.11507542382078199</c:v>
                </c:pt>
                <c:pt idx="447">
                  <c:v>0.10974416966132899</c:v>
                </c:pt>
                <c:pt idx="448">
                  <c:v>0.104736068499207</c:v>
                </c:pt>
                <c:pt idx="449">
                  <c:v>0.10003316838536</c:v>
                </c:pt>
                <c:pt idx="450">
                  <c:v>9.5618575465898803E-2</c:v>
                </c:pt>
                <c:pt idx="451">
                  <c:v>9.1476220353398197E-2</c:v>
                </c:pt>
                <c:pt idx="452">
                  <c:v>8.7591034394731898E-2</c:v>
                </c:pt>
                <c:pt idx="453">
                  <c:v>8.3948843273943793E-2</c:v>
                </c:pt>
                <c:pt idx="454">
                  <c:v>7.7342137668388003E-2</c:v>
                </c:pt>
                <c:pt idx="455">
                  <c:v>7.4354367352228196E-2</c:v>
                </c:pt>
                <c:pt idx="456">
                  <c:v>6.8958537101570697E-2</c:v>
                </c:pt>
                <c:pt idx="457">
                  <c:v>6.4275253528963502E-2</c:v>
                </c:pt>
                <c:pt idx="458">
                  <c:v>6.0235612095289902E-2</c:v>
                </c:pt>
                <c:pt idx="459">
                  <c:v>5.6772014724539403E-2</c:v>
                </c:pt>
                <c:pt idx="460">
                  <c:v>5.3819221334151901E-2</c:v>
                </c:pt>
                <c:pt idx="461">
                  <c:v>5.2515696606783097E-2</c:v>
                </c:pt>
                <c:pt idx="462">
                  <c:v>5.1318884821007597E-2</c:v>
                </c:pt>
                <c:pt idx="463">
                  <c:v>4.8316139636902303E-2</c:v>
                </c:pt>
                <c:pt idx="464">
                  <c:v>4.7496274517746698E-2</c:v>
                </c:pt>
                <c:pt idx="465">
                  <c:v>4.67603017701754E-2</c:v>
                </c:pt>
                <c:pt idx="466">
                  <c:v>4.5523798411003603E-2</c:v>
                </c:pt>
                <c:pt idx="467">
                  <c:v>4.45713684144615E-2</c:v>
                </c:pt>
                <c:pt idx="468">
                  <c:v>4.3862441146020899E-2</c:v>
                </c:pt>
                <c:pt idx="469">
                  <c:v>4.3351422701932901E-2</c:v>
                </c:pt>
                <c:pt idx="470">
                  <c:v>4.28551480021939E-2</c:v>
                </c:pt>
                <c:pt idx="471">
                  <c:v>4.2646728387498903E-2</c:v>
                </c:pt>
                <c:pt idx="472">
                  <c:v>4.2503149361903102E-2</c:v>
                </c:pt>
                <c:pt idx="473">
                  <c:v>4.2408630321356597E-2</c:v>
                </c:pt>
                <c:pt idx="474">
                  <c:v>4.2353931748235103E-2</c:v>
                </c:pt>
                <c:pt idx="475">
                  <c:v>4.2330268977980201E-2</c:v>
                </c:pt>
                <c:pt idx="476">
                  <c:v>4.2325613338821497E-2</c:v>
                </c:pt>
                <c:pt idx="477">
                  <c:v>4.2323609998649897E-2</c:v>
                </c:pt>
                <c:pt idx="478">
                  <c:v>4.2305611658044598E-2</c:v>
                </c:pt>
                <c:pt idx="479">
                  <c:v>4.2261412574540698E-2</c:v>
                </c:pt>
                <c:pt idx="480">
                  <c:v>4.2183453167493799E-2</c:v>
                </c:pt>
                <c:pt idx="481">
                  <c:v>4.2067082442544597E-2</c:v>
                </c:pt>
                <c:pt idx="482">
                  <c:v>4.1909448907625498E-2</c:v>
                </c:pt>
                <c:pt idx="483">
                  <c:v>4.1587624026603001E-2</c:v>
                </c:pt>
                <c:pt idx="484">
                  <c:v>4.1309867872627103E-2</c:v>
                </c:pt>
                <c:pt idx="485">
                  <c:v>4.09777819212888E-2</c:v>
                </c:pt>
                <c:pt idx="486">
                  <c:v>4.05906693715909E-2</c:v>
                </c:pt>
                <c:pt idx="487">
                  <c:v>4.01483433620137E-2</c:v>
                </c:pt>
                <c:pt idx="488">
                  <c:v>3.9648121742263502E-2</c:v>
                </c:pt>
                <c:pt idx="489">
                  <c:v>3.8777116211494198E-2</c:v>
                </c:pt>
                <c:pt idx="490">
                  <c:v>3.8111768525618803E-2</c:v>
                </c:pt>
                <c:pt idx="491">
                  <c:v>3.7384759701689599E-2</c:v>
                </c:pt>
                <c:pt idx="492">
                  <c:v>3.6609490119552598E-2</c:v>
                </c:pt>
                <c:pt idx="493">
                  <c:v>3.5800630875282999E-2</c:v>
                </c:pt>
                <c:pt idx="494">
                  <c:v>3.4967753433612699E-2</c:v>
                </c:pt>
                <c:pt idx="495">
                  <c:v>3.4113642254576401E-2</c:v>
                </c:pt>
                <c:pt idx="496">
                  <c:v>3.2788717201855E-2</c:v>
                </c:pt>
                <c:pt idx="497">
                  <c:v>3.1875404356834003E-2</c:v>
                </c:pt>
                <c:pt idx="498">
                  <c:v>3.0942485201975799E-2</c:v>
                </c:pt>
                <c:pt idx="499">
                  <c:v>2.9996362444397701E-2</c:v>
                </c:pt>
                <c:pt idx="500">
                  <c:v>2.95201887193649E-2</c:v>
                </c:pt>
                <c:pt idx="501">
                  <c:v>2.9042665222034199E-2</c:v>
                </c:pt>
                <c:pt idx="502">
                  <c:v>2.80848365268726E-2</c:v>
                </c:pt>
                <c:pt idx="503">
                  <c:v>2.6644021881276101E-2</c:v>
                </c:pt>
                <c:pt idx="504">
                  <c:v>2.5683468620338001E-2</c:v>
                </c:pt>
                <c:pt idx="505">
                  <c:v>2.5204190896493801E-2</c:v>
                </c:pt>
                <c:pt idx="506">
                  <c:v>2.4726260527811701E-2</c:v>
                </c:pt>
                <c:pt idx="507">
                  <c:v>2.3776795818109101E-2</c:v>
                </c:pt>
                <c:pt idx="508">
                  <c:v>2.28409856386259E-2</c:v>
                </c:pt>
                <c:pt idx="509">
                  <c:v>2.1924480806089799E-2</c:v>
                </c:pt>
                <c:pt idx="510">
                  <c:v>2.0589736697427499E-2</c:v>
                </c:pt>
                <c:pt idx="511">
                  <c:v>1.9720286391240901E-2</c:v>
                </c:pt>
                <c:pt idx="512">
                  <c:v>1.8859087324491E-2</c:v>
                </c:pt>
                <c:pt idx="513">
                  <c:v>1.80039791488792E-2</c:v>
                </c:pt>
                <c:pt idx="514">
                  <c:v>1.71626438740267E-2</c:v>
                </c:pt>
                <c:pt idx="515">
                  <c:v>1.63524730503588E-2</c:v>
                </c:pt>
                <c:pt idx="516">
                  <c:v>1.59654799370583E-2</c:v>
                </c:pt>
                <c:pt idx="517">
                  <c:v>1.52376038887235E-2</c:v>
                </c:pt>
                <c:pt idx="518">
                  <c:v>1.45761212661827E-2</c:v>
                </c:pt>
                <c:pt idx="519">
                  <c:v>1.39760558048929E-2</c:v>
                </c:pt>
                <c:pt idx="520">
                  <c:v>1.3423082158645299E-2</c:v>
                </c:pt>
                <c:pt idx="521">
                  <c:v>1.29012662040922E-2</c:v>
                </c:pt>
                <c:pt idx="522">
                  <c:v>1.23998226661012E-2</c:v>
                </c:pt>
                <c:pt idx="523">
                  <c:v>1.1916518883353801E-2</c:v>
                </c:pt>
                <c:pt idx="524">
                  <c:v>1.1238130730976899E-2</c:v>
                </c:pt>
                <c:pt idx="525">
                  <c:v>1.08304691940318E-2</c:v>
                </c:pt>
                <c:pt idx="526">
                  <c:v>1.04670786036639E-2</c:v>
                </c:pt>
                <c:pt idx="527">
                  <c:v>1.01487788519991E-2</c:v>
                </c:pt>
                <c:pt idx="528">
                  <c:v>9.8682772552844394E-3</c:v>
                </c:pt>
                <c:pt idx="529">
                  <c:v>9.6119210064833094E-3</c:v>
                </c:pt>
                <c:pt idx="530">
                  <c:v>9.2413718808814199E-3</c:v>
                </c:pt>
                <c:pt idx="531">
                  <c:v>8.9906157834489693E-3</c:v>
                </c:pt>
                <c:pt idx="532">
                  <c:v>8.7351572777221199E-3</c:v>
                </c:pt>
                <c:pt idx="533">
                  <c:v>8.4786604561701406E-3</c:v>
                </c:pt>
                <c:pt idx="534">
                  <c:v>8.2266056487377906E-3</c:v>
                </c:pt>
                <c:pt idx="535">
                  <c:v>7.9833187873355593E-3</c:v>
                </c:pt>
                <c:pt idx="536">
                  <c:v>7.6383202461552798E-3</c:v>
                </c:pt>
                <c:pt idx="537">
                  <c:v>7.4196811491863196E-3</c:v>
                </c:pt>
                <c:pt idx="538">
                  <c:v>7.2060867292132198E-3</c:v>
                </c:pt>
                <c:pt idx="539">
                  <c:v>6.99340668894027E-3</c:v>
                </c:pt>
                <c:pt idx="540">
                  <c:v>6.7783344388938904E-3</c:v>
                </c:pt>
                <c:pt idx="541">
                  <c:v>6.5592904782428704E-3</c:v>
                </c:pt>
                <c:pt idx="542">
                  <c:v>6.3368466037008403E-3</c:v>
                </c:pt>
                <c:pt idx="543">
                  <c:v>6.0037833772664901E-3</c:v>
                </c:pt>
                <c:pt idx="544">
                  <c:v>5.7877558233874696E-3</c:v>
                </c:pt>
                <c:pt idx="545">
                  <c:v>5.5798152918697099E-3</c:v>
                </c:pt>
                <c:pt idx="546">
                  <c:v>5.3813115406563103E-3</c:v>
                </c:pt>
                <c:pt idx="547">
                  <c:v>5.1945053953464E-3</c:v>
                </c:pt>
                <c:pt idx="548">
                  <c:v>5.0233249618508698E-3</c:v>
                </c:pt>
                <c:pt idx="549">
                  <c:v>4.7999201943298197E-3</c:v>
                </c:pt>
                <c:pt idx="550">
                  <c:v>4.6678500000998102E-3</c:v>
                </c:pt>
                <c:pt idx="551">
                  <c:v>4.5394962092581001E-3</c:v>
                </c:pt>
                <c:pt idx="552">
                  <c:v>4.4074462351104699E-3</c:v>
                </c:pt>
                <c:pt idx="553">
                  <c:v>4.2699036402654902E-3</c:v>
                </c:pt>
                <c:pt idx="554">
                  <c:v>4.13138509522113E-3</c:v>
                </c:pt>
                <c:pt idx="555">
                  <c:v>3.93354910519122E-3</c:v>
                </c:pt>
                <c:pt idx="556">
                  <c:v>3.8090266413561601E-3</c:v>
                </c:pt>
                <c:pt idx="557">
                  <c:v>3.6840107488141502E-3</c:v>
                </c:pt>
                <c:pt idx="558">
                  <c:v>3.5506845558392901E-3</c:v>
                </c:pt>
                <c:pt idx="559">
                  <c:v>3.4035011121257902E-3</c:v>
                </c:pt>
                <c:pt idx="560">
                  <c:v>3.24134137101532E-3</c:v>
                </c:pt>
                <c:pt idx="561">
                  <c:v>3.0680738237965199E-3</c:v>
                </c:pt>
                <c:pt idx="562">
                  <c:v>2.8048782307162801E-3</c:v>
                </c:pt>
                <c:pt idx="563">
                  <c:v>2.64139409170379E-3</c:v>
                </c:pt>
                <c:pt idx="564">
                  <c:v>2.4977537010647901E-3</c:v>
                </c:pt>
                <c:pt idx="565">
                  <c:v>2.3805979932118699E-3</c:v>
                </c:pt>
                <c:pt idx="566">
                  <c:v>2.2938792986943201E-3</c:v>
                </c:pt>
                <c:pt idx="567">
                  <c:v>2.2619861766044499E-3</c:v>
                </c:pt>
                <c:pt idx="568">
                  <c:v>2.2369257377882401E-3</c:v>
                </c:pt>
                <c:pt idx="569">
                  <c:v>2.1868670970455499E-3</c:v>
                </c:pt>
                <c:pt idx="570">
                  <c:v>2.15097278498393E-3</c:v>
                </c:pt>
                <c:pt idx="571">
                  <c:v>2.0883680422629099E-3</c:v>
                </c:pt>
                <c:pt idx="572">
                  <c:v>1.9829487335755501E-3</c:v>
                </c:pt>
                <c:pt idx="573">
                  <c:v>1.8265273594482701E-3</c:v>
                </c:pt>
                <c:pt idx="574">
                  <c:v>1.6186041686441701E-3</c:v>
                </c:pt>
                <c:pt idx="575">
                  <c:v>1.22233795730148E-3</c:v>
                </c:pt>
                <c:pt idx="576">
                  <c:v>9.1593514065522899E-4</c:v>
                </c:pt>
                <c:pt idx="577">
                  <c:v>5.8956581490767E-4</c:v>
                </c:pt>
                <c:pt idx="578">
                  <c:v>2.5754594741123901E-4</c:v>
                </c:pt>
                <c:pt idx="579" formatCode="0.00E+00">
                  <c:v>-6.0305833260207801E-5</c:v>
                </c:pt>
                <c:pt idx="580">
                  <c:v>-3.35720351460815E-4</c:v>
                </c:pt>
                <c:pt idx="581">
                  <c:v>-5.3283665839272399E-4</c:v>
                </c:pt>
                <c:pt idx="582">
                  <c:v>-5.9896461008629605E-4</c:v>
                </c:pt>
                <c:pt idx="583">
                  <c:v>-4.4207064458523802E-4</c:v>
                </c:pt>
                <c:pt idx="584" formatCode="0.00E+00">
                  <c:v>-9.8504409302490098E-5</c:v>
                </c:pt>
                <c:pt idx="585">
                  <c:v>4.3717158296968498E-4</c:v>
                </c:pt>
                <c:pt idx="586">
                  <c:v>1.1487855043814401E-3</c:v>
                </c:pt>
                <c:pt idx="587">
                  <c:v>1.9950378430715898E-3</c:v>
                </c:pt>
                <c:pt idx="588">
                  <c:v>2.4494099335715001E-3</c:v>
                </c:pt>
                <c:pt idx="589">
                  <c:v>3.3739321254871702E-3</c:v>
                </c:pt>
                <c:pt idx="590">
                  <c:v>4.2545501798552697E-3</c:v>
                </c:pt>
                <c:pt idx="591">
                  <c:v>5.0194560480183396E-3</c:v>
                </c:pt>
                <c:pt idx="592">
                  <c:v>5.6136449561745702E-3</c:v>
                </c:pt>
                <c:pt idx="593">
                  <c:v>6.0066354785985104E-3</c:v>
                </c:pt>
                <c:pt idx="594">
                  <c:v>6.1958690698368998E-3</c:v>
                </c:pt>
                <c:pt idx="595">
                  <c:v>6.1558125313787302E-3</c:v>
                </c:pt>
                <c:pt idx="596">
                  <c:v>5.9783707829941801E-3</c:v>
                </c:pt>
                <c:pt idx="597">
                  <c:v>5.7358214595172197E-3</c:v>
                </c:pt>
                <c:pt idx="598">
                  <c:v>5.4663800855783602E-3</c:v>
                </c:pt>
                <c:pt idx="599">
                  <c:v>5.1958198174668702E-3</c:v>
                </c:pt>
                <c:pt idx="600">
                  <c:v>4.9403277468717897E-3</c:v>
                </c:pt>
                <c:pt idx="601">
                  <c:v>4.7114827271593496E-3</c:v>
                </c:pt>
                <c:pt idx="602">
                  <c:v>4.4411750219021601E-3</c:v>
                </c:pt>
                <c:pt idx="603">
                  <c:v>4.3249596929342098E-3</c:v>
                </c:pt>
                <c:pt idx="604">
                  <c:v>4.26994761253558E-3</c:v>
                </c:pt>
                <c:pt idx="605">
                  <c:v>4.27890783120636E-3</c:v>
                </c:pt>
                <c:pt idx="606">
                  <c:v>4.3448131565244803E-3</c:v>
                </c:pt>
                <c:pt idx="607">
                  <c:v>4.4479166872351903E-3</c:v>
                </c:pt>
                <c:pt idx="608">
                  <c:v>4.6055670119316801E-3</c:v>
                </c:pt>
                <c:pt idx="609">
                  <c:v>4.6668611528178699E-3</c:v>
                </c:pt>
                <c:pt idx="610">
                  <c:v>4.6691029395952597E-3</c:v>
                </c:pt>
                <c:pt idx="611">
                  <c:v>4.6093344807452002E-3</c:v>
                </c:pt>
                <c:pt idx="612">
                  <c:v>4.4986690380370998E-3</c:v>
                </c:pt>
                <c:pt idx="613">
                  <c:v>4.3546834783491197E-3</c:v>
                </c:pt>
                <c:pt idx="614">
                  <c:v>4.1071349104496498E-3</c:v>
                </c:pt>
                <c:pt idx="615">
                  <c:v>3.9279916013722901E-3</c:v>
                </c:pt>
                <c:pt idx="616">
                  <c:v>3.7344365752215399E-3</c:v>
                </c:pt>
                <c:pt idx="617">
                  <c:v>3.5234731688509298E-3</c:v>
                </c:pt>
                <c:pt idx="618">
                  <c:v>3.2969842142926298E-3</c:v>
                </c:pt>
                <c:pt idx="619">
                  <c:v>3.0616095058116099E-3</c:v>
                </c:pt>
                <c:pt idx="620">
                  <c:v>2.7097072959420599E-3</c:v>
                </c:pt>
                <c:pt idx="621">
                  <c:v>2.4858744303545401E-3</c:v>
                </c:pt>
                <c:pt idx="622">
                  <c:v>2.2767732999072802E-3</c:v>
                </c:pt>
                <c:pt idx="623">
                  <c:v>2.1790454548651001E-3</c:v>
                </c:pt>
                <c:pt idx="624">
                  <c:v>2.0864676914987301E-3</c:v>
                </c:pt>
                <c:pt idx="625">
                  <c:v>1.91787650882412E-3</c:v>
                </c:pt>
                <c:pt idx="626">
                  <c:v>1.7722807207817999E-3</c:v>
                </c:pt>
                <c:pt idx="627">
                  <c:v>1.6497980229334399E-3</c:v>
                </c:pt>
                <c:pt idx="628">
                  <c:v>1.5085313215238299E-3</c:v>
                </c:pt>
                <c:pt idx="629">
                  <c:v>1.44265863517404E-3</c:v>
                </c:pt>
                <c:pt idx="630">
                  <c:v>1.40089845561174E-3</c:v>
                </c:pt>
                <c:pt idx="631">
                  <c:v>1.38750373904983E-3</c:v>
                </c:pt>
                <c:pt idx="632">
                  <c:v>1.40911017023006E-3</c:v>
                </c:pt>
                <c:pt idx="633">
                  <c:v>1.4733858578535701E-3</c:v>
                </c:pt>
                <c:pt idx="634">
                  <c:v>1.6578533858120901E-3</c:v>
                </c:pt>
                <c:pt idx="635">
                  <c:v>1.83373654503717E-3</c:v>
                </c:pt>
                <c:pt idx="636">
                  <c:v>2.03772775417184E-3</c:v>
                </c:pt>
                <c:pt idx="637">
                  <c:v>2.2514570523162101E-3</c:v>
                </c:pt>
                <c:pt idx="638">
                  <c:v>2.3556986490297399E-3</c:v>
                </c:pt>
                <c:pt idx="639">
                  <c:v>2.4549938824918499E-3</c:v>
                </c:pt>
                <c:pt idx="640">
                  <c:v>2.6308234590852E-3</c:v>
                </c:pt>
                <c:pt idx="641">
                  <c:v>2.8168453234950299E-3</c:v>
                </c:pt>
                <c:pt idx="642">
                  <c:v>2.8810182557997199E-3</c:v>
                </c:pt>
                <c:pt idx="643">
                  <c:v>2.8976394215569699E-3</c:v>
                </c:pt>
                <c:pt idx="644">
                  <c:v>2.8708714238960698E-3</c:v>
                </c:pt>
                <c:pt idx="645">
                  <c:v>2.8061028113686502E-3</c:v>
                </c:pt>
                <c:pt idx="646">
                  <c:v>2.7073689769969299E-3</c:v>
                </c:pt>
                <c:pt idx="647">
                  <c:v>2.5774434706417699E-3</c:v>
                </c:pt>
                <c:pt idx="648">
                  <c:v>2.33648834917739E-3</c:v>
                </c:pt>
                <c:pt idx="649">
                  <c:v>2.2500744079106101E-3</c:v>
                </c:pt>
                <c:pt idx="650">
                  <c:v>2.1646368971325698E-3</c:v>
                </c:pt>
                <c:pt idx="651">
                  <c:v>2.0077962261365002E-3</c:v>
                </c:pt>
                <c:pt idx="652">
                  <c:v>1.88534520897678E-3</c:v>
                </c:pt>
                <c:pt idx="653">
                  <c:v>1.8061066817702299E-3</c:v>
                </c:pt>
                <c:pt idx="654">
                  <c:v>1.7654687542634699E-3</c:v>
                </c:pt>
                <c:pt idx="655">
                  <c:v>1.7456311820014201E-3</c:v>
                </c:pt>
                <c:pt idx="656">
                  <c:v>1.7386470695553099E-3</c:v>
                </c:pt>
                <c:pt idx="657">
                  <c:v>1.7282770469956501E-3</c:v>
                </c:pt>
                <c:pt idx="658">
                  <c:v>1.71385213370484E-3</c:v>
                </c:pt>
                <c:pt idx="659">
                  <c:v>1.69681454542745E-3</c:v>
                </c:pt>
                <c:pt idx="660">
                  <c:v>1.6777064318498299E-3</c:v>
                </c:pt>
                <c:pt idx="661">
                  <c:v>1.64871814528369E-3</c:v>
                </c:pt>
                <c:pt idx="662">
                  <c:v>1.6386848622388999E-3</c:v>
                </c:pt>
                <c:pt idx="663">
                  <c:v>1.65269423625391E-3</c:v>
                </c:pt>
                <c:pt idx="664">
                  <c:v>1.71099721582966E-3</c:v>
                </c:pt>
                <c:pt idx="665">
                  <c:v>1.8335843639018499E-3</c:v>
                </c:pt>
                <c:pt idx="666">
                  <c:v>2.0305712470233199E-3</c:v>
                </c:pt>
                <c:pt idx="667">
                  <c:v>2.2934410586601698E-3</c:v>
                </c:pt>
                <c:pt idx="668">
                  <c:v>2.7374015385393702E-3</c:v>
                </c:pt>
                <c:pt idx="669">
                  <c:v>2.99407812259225E-3</c:v>
                </c:pt>
                <c:pt idx="670">
                  <c:v>3.163590510807E-3</c:v>
                </c:pt>
                <c:pt idx="671">
                  <c:v>3.21837350675105E-3</c:v>
                </c:pt>
                <c:pt idx="672">
                  <c:v>3.15611598771372E-3</c:v>
                </c:pt>
                <c:pt idx="673">
                  <c:v>2.9936153891525802E-3</c:v>
                </c:pt>
                <c:pt idx="674">
                  <c:v>2.6119154737386601E-3</c:v>
                </c:pt>
                <c:pt idx="675">
                  <c:v>2.2906486248853901E-3</c:v>
                </c:pt>
                <c:pt idx="676">
                  <c:v>2.1141491325069699E-3</c:v>
                </c:pt>
                <c:pt idx="677">
                  <c:v>1.9288669384822099E-3</c:v>
                </c:pt>
                <c:pt idx="678">
                  <c:v>1.5395031001196201E-3</c:v>
                </c:pt>
                <c:pt idx="679">
                  <c:v>1.14342755969355E-3</c:v>
                </c:pt>
                <c:pt idx="680">
                  <c:v>7.6825901354880203E-4</c:v>
                </c:pt>
                <c:pt idx="681">
                  <c:v>2.9826750995980801E-4</c:v>
                </c:pt>
                <c:pt idx="682" formatCode="0.00E+00">
                  <c:v>6.3829729912484094E-5</c:v>
                </c:pt>
                <c:pt idx="683">
                  <c:v>-1.0901276021713199E-4</c:v>
                </c:pt>
                <c:pt idx="684">
                  <c:v>-2.24200631685313E-4</c:v>
                </c:pt>
                <c:pt idx="685">
                  <c:v>-2.7649368256119799E-4</c:v>
                </c:pt>
                <c:pt idx="686">
                  <c:v>-2.4713391673505898E-4</c:v>
                </c:pt>
                <c:pt idx="687">
                  <c:v>-1.04297622509265E-4</c:v>
                </c:pt>
                <c:pt idx="688">
                  <c:v>4.1002513849881198E-4</c:v>
                </c:pt>
                <c:pt idx="689">
                  <c:v>1.0111085196636599E-3</c:v>
                </c:pt>
                <c:pt idx="690">
                  <c:v>1.84805815965425E-3</c:v>
                </c:pt>
                <c:pt idx="691">
                  <c:v>2.35339889397789E-3</c:v>
                </c:pt>
                <c:pt idx="692">
                  <c:v>2.9098518264359802E-3</c:v>
                </c:pt>
                <c:pt idx="693">
                  <c:v>4.1342000442820799E-3</c:v>
                </c:pt>
                <c:pt idx="694">
                  <c:v>5.4023167749214299E-3</c:v>
                </c:pt>
                <c:pt idx="695">
                  <c:v>7.0175955873721402E-3</c:v>
                </c:pt>
                <c:pt idx="696">
                  <c:v>7.6227357839628402E-3</c:v>
                </c:pt>
                <c:pt idx="697">
                  <c:v>7.6281107858127001E-3</c:v>
                </c:pt>
                <c:pt idx="698">
                  <c:v>6.866487373587E-3</c:v>
                </c:pt>
                <c:pt idx="699">
                  <c:v>6.1566535230224099E-3</c:v>
                </c:pt>
                <c:pt idx="700">
                  <c:v>5.2130295063260897E-3</c:v>
                </c:pt>
                <c:pt idx="701">
                  <c:v>2.61265296917629E-3</c:v>
                </c:pt>
                <c:pt idx="702">
                  <c:v>9.6554780045681301E-4</c:v>
                </c:pt>
                <c:pt idx="703">
                  <c:v>-2.9485033018048102E-3</c:v>
                </c:pt>
                <c:pt idx="704">
                  <c:v>-7.5195038408936501E-3</c:v>
                </c:pt>
                <c:pt idx="705">
                  <c:v>-1.24804658601102E-2</c:v>
                </c:pt>
                <c:pt idx="706">
                  <c:v>-1.7528574074149199E-2</c:v>
                </c:pt>
                <c:pt idx="707">
                  <c:v>-2.2367301617971899E-2</c:v>
                </c:pt>
                <c:pt idx="708">
                  <c:v>-2.6741996899178899E-2</c:v>
                </c:pt>
                <c:pt idx="709">
                  <c:v>-3.04632826469435E-2</c:v>
                </c:pt>
                <c:pt idx="710">
                  <c:v>-3.2039822162696602E-2</c:v>
                </c:pt>
                <c:pt idx="711">
                  <c:v>-3.4584820851958201E-2</c:v>
                </c:pt>
                <c:pt idx="712">
                  <c:v>-3.6310478486319298E-2</c:v>
                </c:pt>
                <c:pt idx="713">
                  <c:v>-3.7248235445241903E-2</c:v>
                </c:pt>
                <c:pt idx="714">
                  <c:v>-3.7462529532272103E-2</c:v>
                </c:pt>
                <c:pt idx="715">
                  <c:v>-3.7036854716204201E-2</c:v>
                </c:pt>
                <c:pt idx="716">
                  <c:v>-3.6064007995485099E-2</c:v>
                </c:pt>
                <c:pt idx="717">
                  <c:v>-3.3795317734567398E-2</c:v>
                </c:pt>
                <c:pt idx="718">
                  <c:v>-3.1893066379639498E-2</c:v>
                </c:pt>
                <c:pt idx="719">
                  <c:v>-2.9794804063859901E-2</c:v>
                </c:pt>
                <c:pt idx="720">
                  <c:v>-2.7585329128340601E-2</c:v>
                </c:pt>
                <c:pt idx="721">
                  <c:v>-2.5330054990813901E-2</c:v>
                </c:pt>
                <c:pt idx="722">
                  <c:v>-2.4200618192064399E-2</c:v>
                </c:pt>
                <c:pt idx="723">
                  <c:v>-2.30766500250064E-2</c:v>
                </c:pt>
                <c:pt idx="724">
                  <c:v>-1.9781379295837599E-2</c:v>
                </c:pt>
                <c:pt idx="725">
                  <c:v>-1.7689608255321201E-2</c:v>
                </c:pt>
                <c:pt idx="726">
                  <c:v>-1.5715090766458301E-2</c:v>
                </c:pt>
                <c:pt idx="727">
                  <c:v>-1.38763229968039E-2</c:v>
                </c:pt>
                <c:pt idx="728">
                  <c:v>-1.2180911216596001E-2</c:v>
                </c:pt>
                <c:pt idx="729">
                  <c:v>-1.1387004960408899E-2</c:v>
                </c:pt>
                <c:pt idx="730">
                  <c:v>-1.0628215153679701E-2</c:v>
                </c:pt>
                <c:pt idx="731">
                  <c:v>-8.5542965249723601E-3</c:v>
                </c:pt>
                <c:pt idx="732">
                  <c:v>-7.3317808228761001E-3</c:v>
                </c:pt>
                <c:pt idx="733">
                  <c:v>-6.7663029118400098E-3</c:v>
                </c:pt>
                <c:pt idx="734">
                  <c:v>-6.2306640817819401E-3</c:v>
                </c:pt>
                <c:pt idx="735">
                  <c:v>-5.2469263063227101E-3</c:v>
                </c:pt>
                <c:pt idx="736">
                  <c:v>-4.3777198161975301E-3</c:v>
                </c:pt>
                <c:pt idx="737">
                  <c:v>-3.6201260597018801E-3</c:v>
                </c:pt>
                <c:pt idx="738">
                  <c:v>-2.9696776309132201E-3</c:v>
                </c:pt>
                <c:pt idx="739">
                  <c:v>-2.1832526810334901E-3</c:v>
                </c:pt>
                <c:pt idx="740">
                  <c:v>-1.77579367519758E-3</c:v>
                </c:pt>
                <c:pt idx="741">
                  <c:v>-1.45147740581043E-3</c:v>
                </c:pt>
                <c:pt idx="742">
                  <c:v>-1.19604448999907E-3</c:v>
                </c:pt>
                <c:pt idx="743">
                  <c:v>-9.9121244243494198E-4</c:v>
                </c:pt>
                <c:pt idx="744">
                  <c:v>-8.1905110089766696E-4</c:v>
                </c:pt>
                <c:pt idx="745">
                  <c:v>-6.0029472215836698E-4</c:v>
                </c:pt>
                <c:pt idx="746">
                  <c:v>-4.7862791607964598E-4</c:v>
                </c:pt>
                <c:pt idx="747">
                  <c:v>-3.8193040371747698E-4</c:v>
                </c:pt>
                <c:pt idx="748">
                  <c:v>-3.1577599261113502E-4</c:v>
                </c:pt>
                <c:pt idx="749">
                  <c:v>-2.8219153919874901E-4</c:v>
                </c:pt>
                <c:pt idx="750">
                  <c:v>-2.7818802662641902E-4</c:v>
                </c:pt>
                <c:pt idx="751">
                  <c:v>-3.1160569373727201E-4</c:v>
                </c:pt>
                <c:pt idx="752">
                  <c:v>-3.4863266177145299E-4</c:v>
                </c:pt>
                <c:pt idx="753">
                  <c:v>-3.9066168383056199E-4</c:v>
                </c:pt>
                <c:pt idx="754">
                  <c:v>-4.3419479562632198E-4</c:v>
                </c:pt>
                <c:pt idx="755">
                  <c:v>-4.7589463596008199E-4</c:v>
                </c:pt>
                <c:pt idx="756">
                  <c:v>-5.1134297214328202E-4</c:v>
                </c:pt>
                <c:pt idx="757">
                  <c:v>-5.3634127151623297E-4</c:v>
                </c:pt>
                <c:pt idx="758">
                  <c:v>-5.5190840597896598E-4</c:v>
                </c:pt>
                <c:pt idx="759">
                  <c:v>-5.5141204907031502E-4</c:v>
                </c:pt>
                <c:pt idx="760">
                  <c:v>-5.4634806248895498E-4</c:v>
                </c:pt>
                <c:pt idx="761">
                  <c:v>-5.3824855821891495E-4</c:v>
                </c:pt>
                <c:pt idx="762">
                  <c:v>-5.2784245854444595E-4</c:v>
                </c:pt>
                <c:pt idx="763">
                  <c:v>-5.1674639723557104E-4</c:v>
                </c:pt>
                <c:pt idx="764">
                  <c:v>-5.0712846573844101E-4</c:v>
                </c:pt>
                <c:pt idx="765">
                  <c:v>-5.1151347196540101E-4</c:v>
                </c:pt>
                <c:pt idx="766">
                  <c:v>-5.2475743464515498E-4</c:v>
                </c:pt>
                <c:pt idx="767">
                  <c:v>-5.3970827006164001E-4</c:v>
                </c:pt>
                <c:pt idx="768">
                  <c:v>-5.4378153334588798E-4</c:v>
                </c:pt>
                <c:pt idx="769">
                  <c:v>-5.2288548951050305E-4</c:v>
                </c:pt>
                <c:pt idx="770">
                  <c:v>-4.2565714051537898E-4</c:v>
                </c:pt>
                <c:pt idx="771">
                  <c:v>-3.1669150052574701E-4</c:v>
                </c:pt>
                <c:pt idx="772">
                  <c:v>-1.79804637394147E-4</c:v>
                </c:pt>
                <c:pt idx="773" formatCode="0.00E+00">
                  <c:v>-2.2684206539421801E-5</c:v>
                </c:pt>
                <c:pt idx="774">
                  <c:v>1.4743828916421699E-4</c:v>
                </c:pt>
                <c:pt idx="775">
                  <c:v>3.2192467849884599E-4</c:v>
                </c:pt>
                <c:pt idx="776">
                  <c:v>4.8925713491851299E-4</c:v>
                </c:pt>
                <c:pt idx="777">
                  <c:v>7.03422711194271E-4</c:v>
                </c:pt>
                <c:pt idx="778">
                  <c:v>8.1480319598971698E-4</c:v>
                </c:pt>
                <c:pt idx="779">
                  <c:v>9.0471265569071798E-4</c:v>
                </c:pt>
                <c:pt idx="780">
                  <c:v>9.7940677787459996E-4</c:v>
                </c:pt>
                <c:pt idx="781">
                  <c:v>1.0426863572750101E-3</c:v>
                </c:pt>
                <c:pt idx="782">
                  <c:v>1.0952288191080799E-3</c:v>
                </c:pt>
                <c:pt idx="783">
                  <c:v>1.15176888310575E-3</c:v>
                </c:pt>
                <c:pt idx="784">
                  <c:v>1.1739594228779601E-3</c:v>
                </c:pt>
                <c:pt idx="785">
                  <c:v>1.18355938024768E-3</c:v>
                </c:pt>
                <c:pt idx="786">
                  <c:v>1.1814562417459501E-3</c:v>
                </c:pt>
                <c:pt idx="787">
                  <c:v>1.1709525594150599E-3</c:v>
                </c:pt>
                <c:pt idx="788">
                  <c:v>1.15828973571928E-3</c:v>
                </c:pt>
                <c:pt idx="789">
                  <c:v>1.1517447651387799E-3</c:v>
                </c:pt>
                <c:pt idx="790">
                  <c:v>1.1626270943646999E-3</c:v>
                </c:pt>
                <c:pt idx="791">
                  <c:v>1.1832945651866001E-3</c:v>
                </c:pt>
                <c:pt idx="792">
                  <c:v>1.20468320637406E-3</c:v>
                </c:pt>
                <c:pt idx="793">
                  <c:v>1.21556767079317E-3</c:v>
                </c:pt>
                <c:pt idx="794">
                  <c:v>1.2081726624506601E-3</c:v>
                </c:pt>
                <c:pt idx="795">
                  <c:v>1.1649121726876E-3</c:v>
                </c:pt>
                <c:pt idx="796">
                  <c:v>1.1252476651717599E-3</c:v>
                </c:pt>
                <c:pt idx="797">
                  <c:v>1.08666539112455E-3</c:v>
                </c:pt>
                <c:pt idx="798">
                  <c:v>1.0547240112769799E-3</c:v>
                </c:pt>
                <c:pt idx="799">
                  <c:v>1.0324352410185601E-3</c:v>
                </c:pt>
                <c:pt idx="800">
                  <c:v>1.02181579153252E-3</c:v>
                </c:pt>
                <c:pt idx="801">
                  <c:v>1.0244233085417501E-3</c:v>
                </c:pt>
                <c:pt idx="802">
                  <c:v>1.0528340546973E-3</c:v>
                </c:pt>
                <c:pt idx="803">
                  <c:v>1.0825197624986199E-3</c:v>
                </c:pt>
                <c:pt idx="804">
                  <c:v>1.11247139404178E-3</c:v>
                </c:pt>
                <c:pt idx="805">
                  <c:v>1.1354878381804199E-3</c:v>
                </c:pt>
                <c:pt idx="806">
                  <c:v>1.1477019906956101E-3</c:v>
                </c:pt>
                <c:pt idx="807">
                  <c:v>1.14776709308766E-3</c:v>
                </c:pt>
                <c:pt idx="808">
                  <c:v>1.12137645601713E-3</c:v>
                </c:pt>
                <c:pt idx="809">
                  <c:v>1.08089720081543E-3</c:v>
                </c:pt>
                <c:pt idx="810">
                  <c:v>1.0194560677266699E-3</c:v>
                </c:pt>
                <c:pt idx="811">
                  <c:v>9.4144742289447398E-4</c:v>
                </c:pt>
                <c:pt idx="812">
                  <c:v>8.5725731542558197E-4</c:v>
                </c:pt>
                <c:pt idx="813">
                  <c:v>7.7839752060139501E-4</c:v>
                </c:pt>
                <c:pt idx="814">
                  <c:v>6.7935398444675095E-4</c:v>
                </c:pt>
                <c:pt idx="815">
                  <c:v>6.1773931571688998E-4</c:v>
                </c:pt>
                <c:pt idx="816">
                  <c:v>5.4825602149281903E-4</c:v>
                </c:pt>
                <c:pt idx="817">
                  <c:v>4.6682017662283399E-4</c:v>
                </c:pt>
                <c:pt idx="818">
                  <c:v>3.7951315534999897E-4</c:v>
                </c:pt>
                <c:pt idx="819">
                  <c:v>2.9999903442911598E-4</c:v>
                </c:pt>
                <c:pt idx="820">
                  <c:v>2.4359731435788301E-4</c:v>
                </c:pt>
                <c:pt idx="821">
                  <c:v>2.2431896919341201E-4</c:v>
                </c:pt>
                <c:pt idx="822">
                  <c:v>2.55253578507781E-4</c:v>
                </c:pt>
                <c:pt idx="823">
                  <c:v>3.09605170837969E-4</c:v>
                </c:pt>
                <c:pt idx="824">
                  <c:v>3.7129460347339798E-4</c:v>
                </c:pt>
                <c:pt idx="825">
                  <c:v>4.2534610354122697E-4</c:v>
                </c:pt>
                <c:pt idx="826">
                  <c:v>4.6215555147055998E-4</c:v>
                </c:pt>
                <c:pt idx="827">
                  <c:v>4.7907262398664402E-4</c:v>
                </c:pt>
                <c:pt idx="828">
                  <c:v>4.6734513306307101E-4</c:v>
                </c:pt>
                <c:pt idx="829">
                  <c:v>4.4169089185728101E-4</c:v>
                </c:pt>
                <c:pt idx="830">
                  <c:v>4.0738747885002403E-4</c:v>
                </c:pt>
                <c:pt idx="831">
                  <c:v>3.6960299720235798E-4</c:v>
                </c:pt>
                <c:pt idx="832">
                  <c:v>3.3179353097877602E-4</c:v>
                </c:pt>
                <c:pt idx="833">
                  <c:v>2.7703917318507802E-4</c:v>
                </c:pt>
                <c:pt idx="834">
                  <c:v>2.40823773098144E-4</c:v>
                </c:pt>
                <c:pt idx="835">
                  <c:v>2.03490810088927E-4</c:v>
                </c:pt>
                <c:pt idx="836">
                  <c:v>1.63184412380274E-4</c:v>
                </c:pt>
                <c:pt idx="837">
                  <c:v>1.17938035307073E-4</c:v>
                </c:pt>
                <c:pt idx="838" formatCode="0.00E+00">
                  <c:v>6.7142992257508203E-5</c:v>
                </c:pt>
                <c:pt idx="839" formatCode="0.00E+00">
                  <c:v>1.26064512168975E-5</c:v>
                </c:pt>
                <c:pt idx="840" formatCode="0.00E+00">
                  <c:v>-6.7709869211641396E-5</c:v>
                </c:pt>
                <c:pt idx="841">
                  <c:v>-1.15073082583707E-4</c:v>
                </c:pt>
                <c:pt idx="842">
                  <c:v>-1.5582778319943801E-4</c:v>
                </c:pt>
                <c:pt idx="843">
                  <c:v>-1.9071125697844201E-4</c:v>
                </c:pt>
                <c:pt idx="844">
                  <c:v>-2.19737887869228E-4</c:v>
                </c:pt>
                <c:pt idx="845">
                  <c:v>-2.4129001387738599E-4</c:v>
                </c:pt>
                <c:pt idx="846">
                  <c:v>-2.5338803125938501E-4</c:v>
                </c:pt>
                <c:pt idx="847">
                  <c:v>-2.49209459192993E-4</c:v>
                </c:pt>
                <c:pt idx="848">
                  <c:v>-2.4326291311239299E-4</c:v>
                </c:pt>
                <c:pt idx="849">
                  <c:v>-2.4581388257597801E-4</c:v>
                </c:pt>
                <c:pt idx="850">
                  <c:v>-2.6402765136381598E-4</c:v>
                </c:pt>
                <c:pt idx="851">
                  <c:v>-2.9813027818262903E-4</c:v>
                </c:pt>
                <c:pt idx="852">
                  <c:v>-3.6722936264910102E-4</c:v>
                </c:pt>
                <c:pt idx="853">
                  <c:v>-4.1794308990950399E-4</c:v>
                </c:pt>
                <c:pt idx="854">
                  <c:v>-4.7285059467451799E-4</c:v>
                </c:pt>
                <c:pt idx="855">
                  <c:v>-5.3734060628513405E-4</c:v>
                </c:pt>
                <c:pt idx="856">
                  <c:v>-6.1719435420031497E-4</c:v>
                </c:pt>
                <c:pt idx="857">
                  <c:v>-7.1492188888663604E-4</c:v>
                </c:pt>
                <c:pt idx="858">
                  <c:v>-8.2740283570871195E-4</c:v>
                </c:pt>
                <c:pt idx="859">
                  <c:v>-1.0016819370410701E-3</c:v>
                </c:pt>
                <c:pt idx="860">
                  <c:v>-1.09875091254876E-3</c:v>
                </c:pt>
                <c:pt idx="861">
                  <c:v>-1.1608702074002301E-3</c:v>
                </c:pt>
                <c:pt idx="862">
                  <c:v>-1.17571609168573E-3</c:v>
                </c:pt>
                <c:pt idx="863">
                  <c:v>-1.1394916796299401E-3</c:v>
                </c:pt>
                <c:pt idx="864">
                  <c:v>-1.0577782039064101E-3</c:v>
                </c:pt>
                <c:pt idx="865">
                  <c:v>-8.8170443652765503E-4</c:v>
                </c:pt>
                <c:pt idx="866">
                  <c:v>-7.5536156478516695E-4</c:v>
                </c:pt>
                <c:pt idx="867">
                  <c:v>-6.4078449900078203E-4</c:v>
                </c:pt>
                <c:pt idx="868">
                  <c:v>-5.4711174942704199E-4</c:v>
                </c:pt>
                <c:pt idx="869">
                  <c:v>-4.7597946432918298E-4</c:v>
                </c:pt>
                <c:pt idx="870">
                  <c:v>-4.2391186133902302E-4</c:v>
                </c:pt>
                <c:pt idx="871">
                  <c:v>-3.7256868928578902E-4</c:v>
                </c:pt>
                <c:pt idx="872">
                  <c:v>-3.5312323020002002E-4</c:v>
                </c:pt>
                <c:pt idx="873">
                  <c:v>-3.44443240184173E-4</c:v>
                </c:pt>
                <c:pt idx="874">
                  <c:v>-3.4455260583519102E-4</c:v>
                </c:pt>
                <c:pt idx="875">
                  <c:v>-3.5019884575733501E-4</c:v>
                </c:pt>
                <c:pt idx="876">
                  <c:v>-3.5780983800007098E-4</c:v>
                </c:pt>
                <c:pt idx="877">
                  <c:v>-3.6908857176873501E-4</c:v>
                </c:pt>
                <c:pt idx="878">
                  <c:v>-3.7682753075532098E-4</c:v>
                </c:pt>
                <c:pt idx="879">
                  <c:v>-3.8629198457445E-4</c:v>
                </c:pt>
                <c:pt idx="880">
                  <c:v>-3.9832254559583598E-4</c:v>
                </c:pt>
                <c:pt idx="881">
                  <c:v>-4.12834328489E-4</c:v>
                </c:pt>
                <c:pt idx="882">
                  <c:v>-4.2828642533973798E-4</c:v>
                </c:pt>
                <c:pt idx="883">
                  <c:v>-4.4106993407735403E-4</c:v>
                </c:pt>
                <c:pt idx="884">
                  <c:v>-4.4068827363090998E-4</c:v>
                </c:pt>
                <c:pt idx="885">
                  <c:v>-4.15612034859421E-4</c:v>
                </c:pt>
                <c:pt idx="886">
                  <c:v>-3.6613326100937198E-4</c:v>
                </c:pt>
                <c:pt idx="887">
                  <c:v>-2.97258261766022E-4</c:v>
                </c:pt>
                <c:pt idx="888">
                  <c:v>-2.2116045561385901E-4</c:v>
                </c:pt>
                <c:pt idx="889">
                  <c:v>-1.5060196041517899E-4</c:v>
                </c:pt>
                <c:pt idx="890" formatCode="0.00E+00">
                  <c:v>-6.8357366695049999E-5</c:v>
                </c:pt>
                <c:pt idx="891" formatCode="0.00E+00">
                  <c:v>-2.8135831608006901E-5</c:v>
                </c:pt>
                <c:pt idx="892" formatCode="0.00E+00">
                  <c:v>2.2435055539367502E-6</c:v>
                </c:pt>
                <c:pt idx="893" formatCode="0.00E+00">
                  <c:v>2.1398489140018099E-5</c:v>
                </c:pt>
                <c:pt idx="894" formatCode="0.00E+00">
                  <c:v>2.7273513331858901E-5</c:v>
                </c:pt>
                <c:pt idx="895" formatCode="0.00E+00">
                  <c:v>2.12716484968877E-5</c:v>
                </c:pt>
                <c:pt idx="896" formatCode="0.00E+00">
                  <c:v>3.4463057325564701E-6</c:v>
                </c:pt>
                <c:pt idx="897" formatCode="0.00E+00">
                  <c:v>-4.51912443444522E-6</c:v>
                </c:pt>
                <c:pt idx="898" formatCode="0.00E+00">
                  <c:v>-5.9711208087972397E-6</c:v>
                </c:pt>
                <c:pt idx="899" formatCode="0.00E+00">
                  <c:v>-2.4619335939038001E-6</c:v>
                </c:pt>
                <c:pt idx="900" formatCode="0.00E+00">
                  <c:v>4.2121622010680003E-6</c:v>
                </c:pt>
                <c:pt idx="901" formatCode="0.00E+00">
                  <c:v>1.56269290274446E-5</c:v>
                </c:pt>
                <c:pt idx="902" formatCode="0.00E+00">
                  <c:v>3.6989993461822201E-5</c:v>
                </c:pt>
                <c:pt idx="903">
                  <c:v>1.0208486313447099E-4</c:v>
                </c:pt>
                <c:pt idx="904">
                  <c:v>1.74058155330348E-4</c:v>
                </c:pt>
                <c:pt idx="905">
                  <c:v>2.6859747753004798E-4</c:v>
                </c:pt>
                <c:pt idx="906">
                  <c:v>3.78243017233433E-4</c:v>
                </c:pt>
                <c:pt idx="907">
                  <c:v>4.8936648711823602E-4</c:v>
                </c:pt>
                <c:pt idx="908">
                  <c:v>5.84799414779353E-4</c:v>
                </c:pt>
                <c:pt idx="909">
                  <c:v>6.6624829770834998E-4</c:v>
                </c:pt>
                <c:pt idx="910">
                  <c:v>6.6903863279167903E-4</c:v>
                </c:pt>
                <c:pt idx="911">
                  <c:v>6.3391016463253396E-4</c:v>
                </c:pt>
                <c:pt idx="912">
                  <c:v>5.7114283714656297E-4</c:v>
                </c:pt>
                <c:pt idx="913">
                  <c:v>4.9394083413198701E-4</c:v>
                </c:pt>
              </c:numCache>
            </c:numRef>
          </c:yVal>
          <c:smooth val="1"/>
          <c:extLst>
            <c:ext xmlns:c16="http://schemas.microsoft.com/office/drawing/2014/chart" uri="{C3380CC4-5D6E-409C-BE32-E72D297353CC}">
              <c16:uniqueId val="{00000000-F00B-4F9E-BCA7-1264F8180776}"/>
            </c:ext>
          </c:extLst>
        </c:ser>
        <c:ser>
          <c:idx val="1"/>
          <c:order val="1"/>
          <c:tx>
            <c:v>HNP</c:v>
          </c:tx>
          <c:spPr>
            <a:ln w="19050" cap="rnd">
              <a:solidFill>
                <a:schemeClr val="accent4"/>
              </a:solidFill>
              <a:round/>
            </a:ln>
            <a:effectLst/>
          </c:spPr>
          <c:marker>
            <c:symbol val="none"/>
          </c:marker>
          <c:xVal>
            <c:numRef>
              <c:f>'[Thesis - GPC data.xlsx]1.78 - 1.27 LS'!$C$3:$C$1017</c:f>
              <c:numCache>
                <c:formatCode>General</c:formatCode>
                <c:ptCount val="1015"/>
                <c:pt idx="0">
                  <c:v>-0.30568044929021698</c:v>
                </c:pt>
                <c:pt idx="1">
                  <c:v>-0.255176771581065</c:v>
                </c:pt>
                <c:pt idx="2">
                  <c:v>-0.22150765310829601</c:v>
                </c:pt>
                <c:pt idx="3">
                  <c:v>-0.18783853463552799</c:v>
                </c:pt>
                <c:pt idx="4">
                  <c:v>-0.15416941616276</c:v>
                </c:pt>
                <c:pt idx="5">
                  <c:v>-0.120500297689992</c:v>
                </c:pt>
                <c:pt idx="6">
                  <c:v>-6.9996619980840002E-2</c:v>
                </c:pt>
                <c:pt idx="7">
                  <c:v>-3.6327501508071902E-2</c:v>
                </c:pt>
                <c:pt idx="8">
                  <c:v>-1.94929422716878E-2</c:v>
                </c:pt>
                <c:pt idx="9">
                  <c:v>-2.6583830353037901E-3</c:v>
                </c:pt>
                <c:pt idx="10">
                  <c:v>3.1010735437464299E-2</c:v>
                </c:pt>
                <c:pt idx="11">
                  <c:v>4.7845294673848397E-2</c:v>
                </c:pt>
                <c:pt idx="12">
                  <c:v>6.4679853910232399E-2</c:v>
                </c:pt>
                <c:pt idx="13">
                  <c:v>0.11518353161938499</c:v>
                </c:pt>
                <c:pt idx="14">
                  <c:v>0.14885265009215301</c:v>
                </c:pt>
                <c:pt idx="15">
                  <c:v>0.182521768564921</c:v>
                </c:pt>
                <c:pt idx="16">
                  <c:v>0.21619088703768899</c:v>
                </c:pt>
                <c:pt idx="17">
                  <c:v>0.24986000551045701</c:v>
                </c:pt>
                <c:pt idx="18">
                  <c:v>0.30036368321960899</c:v>
                </c:pt>
                <c:pt idx="19">
                  <c:v>0.31719824245599298</c:v>
                </c:pt>
                <c:pt idx="20">
                  <c:v>0.33403280169237698</c:v>
                </c:pt>
                <c:pt idx="21">
                  <c:v>0.36770192016514502</c:v>
                </c:pt>
                <c:pt idx="22">
                  <c:v>0.40137103863791301</c:v>
                </c:pt>
                <c:pt idx="23">
                  <c:v>0.435040157110682</c:v>
                </c:pt>
                <c:pt idx="24">
                  <c:v>0.451874716347066</c:v>
                </c:pt>
                <c:pt idx="25">
                  <c:v>0.48554383481983399</c:v>
                </c:pt>
                <c:pt idx="26">
                  <c:v>0.51921295329260198</c:v>
                </c:pt>
                <c:pt idx="27">
                  <c:v>0.53604751252898597</c:v>
                </c:pt>
                <c:pt idx="28">
                  <c:v>0.55288207176536996</c:v>
                </c:pt>
                <c:pt idx="29">
                  <c:v>0.56971663100175396</c:v>
                </c:pt>
                <c:pt idx="30">
                  <c:v>0.58655119023813795</c:v>
                </c:pt>
                <c:pt idx="31">
                  <c:v>0.60338574947452195</c:v>
                </c:pt>
                <c:pt idx="32">
                  <c:v>0.63705486794729105</c:v>
                </c:pt>
                <c:pt idx="33">
                  <c:v>0.65388942718367504</c:v>
                </c:pt>
                <c:pt idx="34">
                  <c:v>0.67072398642005904</c:v>
                </c:pt>
                <c:pt idx="35">
                  <c:v>0.70439310489282703</c:v>
                </c:pt>
                <c:pt idx="36">
                  <c:v>0.73806222336559502</c:v>
                </c:pt>
                <c:pt idx="37">
                  <c:v>0.77173134183836301</c:v>
                </c:pt>
                <c:pt idx="38">
                  <c:v>0.82223501954751599</c:v>
                </c:pt>
                <c:pt idx="39">
                  <c:v>0.83906957878389998</c:v>
                </c:pt>
                <c:pt idx="40">
                  <c:v>0.85590413802028398</c:v>
                </c:pt>
                <c:pt idx="41">
                  <c:v>0.88957325649305197</c:v>
                </c:pt>
                <c:pt idx="42">
                  <c:v>0.92324237496581996</c:v>
                </c:pt>
                <c:pt idx="43">
                  <c:v>0.95691149343858894</c:v>
                </c:pt>
                <c:pt idx="44">
                  <c:v>1.0074151711477399</c:v>
                </c:pt>
                <c:pt idx="45">
                  <c:v>1.0410842896205099</c:v>
                </c:pt>
                <c:pt idx="46">
                  <c:v>1.0747534080932799</c:v>
                </c:pt>
                <c:pt idx="47">
                  <c:v>1.1084225265660499</c:v>
                </c:pt>
                <c:pt idx="48">
                  <c:v>1.1420916450388101</c:v>
                </c:pt>
                <c:pt idx="49">
                  <c:v>1.1589262042752</c:v>
                </c:pt>
                <c:pt idx="50">
                  <c:v>1.19259532274797</c:v>
                </c:pt>
                <c:pt idx="51">
                  <c:v>1.2094298819843501</c:v>
                </c:pt>
                <c:pt idx="52">
                  <c:v>1.22626444122073</c:v>
                </c:pt>
                <c:pt idx="53">
                  <c:v>1.2430990004571201</c:v>
                </c:pt>
                <c:pt idx="54">
                  <c:v>1.2599335596935</c:v>
                </c:pt>
                <c:pt idx="55">
                  <c:v>1.2767681189298901</c:v>
                </c:pt>
                <c:pt idx="56">
                  <c:v>1.2936026781662699</c:v>
                </c:pt>
                <c:pt idx="57">
                  <c:v>1.3104372374026501</c:v>
                </c:pt>
                <c:pt idx="58">
                  <c:v>1.3272717966390399</c:v>
                </c:pt>
                <c:pt idx="59">
                  <c:v>1.34410635587542</c:v>
                </c:pt>
                <c:pt idx="60">
                  <c:v>1.37777547434819</c:v>
                </c:pt>
                <c:pt idx="61">
                  <c:v>1.41144459282096</c:v>
                </c:pt>
                <c:pt idx="62">
                  <c:v>1.44511371129373</c:v>
                </c:pt>
                <c:pt idx="63">
                  <c:v>1.4787828297665</c:v>
                </c:pt>
                <c:pt idx="64">
                  <c:v>1.51245194823926</c:v>
                </c:pt>
                <c:pt idx="65">
                  <c:v>1.5629556259484201</c:v>
                </c:pt>
                <c:pt idx="66">
                  <c:v>1.5966247444211801</c:v>
                </c:pt>
                <c:pt idx="67">
                  <c:v>1.6302938628939501</c:v>
                </c:pt>
                <c:pt idx="68">
                  <c:v>1.6639629813667201</c:v>
                </c:pt>
                <c:pt idx="69">
                  <c:v>1.7144666590758699</c:v>
                </c:pt>
                <c:pt idx="70">
                  <c:v>1.7481357775486399</c:v>
                </c:pt>
                <c:pt idx="71">
                  <c:v>1.7818048960214099</c:v>
                </c:pt>
                <c:pt idx="72">
                  <c:v>1.8154740144941801</c:v>
                </c:pt>
                <c:pt idx="73">
                  <c:v>1.8491431329669501</c:v>
                </c:pt>
                <c:pt idx="74">
                  <c:v>1.86597769220333</c:v>
                </c:pt>
                <c:pt idx="75">
                  <c:v>1.8996468106761</c:v>
                </c:pt>
                <c:pt idx="76">
                  <c:v>1.93331592914887</c:v>
                </c:pt>
                <c:pt idx="77">
                  <c:v>1.96698504762163</c:v>
                </c:pt>
                <c:pt idx="78">
                  <c:v>2.0006541660943999</c:v>
                </c:pt>
                <c:pt idx="79">
                  <c:v>2.0174887253307898</c:v>
                </c:pt>
                <c:pt idx="80">
                  <c:v>2.0343232845671699</c:v>
                </c:pt>
                <c:pt idx="81">
                  <c:v>2.08482696227632</c:v>
                </c:pt>
                <c:pt idx="82">
                  <c:v>2.11849608074909</c:v>
                </c:pt>
                <c:pt idx="83">
                  <c:v>2.15216519922186</c:v>
                </c:pt>
                <c:pt idx="84">
                  <c:v>2.18583431769463</c:v>
                </c:pt>
                <c:pt idx="85">
                  <c:v>2.2026688769310101</c:v>
                </c:pt>
                <c:pt idx="86">
                  <c:v>2.2195034361674</c:v>
                </c:pt>
                <c:pt idx="87">
                  <c:v>2.2700071138765501</c:v>
                </c:pt>
                <c:pt idx="88">
                  <c:v>2.3036762323493201</c:v>
                </c:pt>
                <c:pt idx="89">
                  <c:v>2.3373453508220901</c:v>
                </c:pt>
                <c:pt idx="90">
                  <c:v>2.3710144692948498</c:v>
                </c:pt>
                <c:pt idx="91">
                  <c:v>2.3878490285312401</c:v>
                </c:pt>
                <c:pt idx="92">
                  <c:v>2.4046835877676198</c:v>
                </c:pt>
                <c:pt idx="93">
                  <c:v>2.4383527062403898</c:v>
                </c:pt>
                <c:pt idx="94">
                  <c:v>2.4551872654767699</c:v>
                </c:pt>
                <c:pt idx="95">
                  <c:v>2.4888563839495399</c:v>
                </c:pt>
                <c:pt idx="96">
                  <c:v>2.5225255024223099</c:v>
                </c:pt>
                <c:pt idx="97">
                  <c:v>2.5561946208950799</c:v>
                </c:pt>
                <c:pt idx="98">
                  <c:v>2.5898637393678499</c:v>
                </c:pt>
                <c:pt idx="99">
                  <c:v>2.640367417077</c:v>
                </c:pt>
                <c:pt idx="100">
                  <c:v>2.6740365355497699</c:v>
                </c:pt>
                <c:pt idx="101">
                  <c:v>2.6908710947861501</c:v>
                </c:pt>
                <c:pt idx="102">
                  <c:v>2.7077056540225399</c:v>
                </c:pt>
                <c:pt idx="103">
                  <c:v>2.7413747724953001</c:v>
                </c:pt>
                <c:pt idx="104">
                  <c:v>2.79187845020446</c:v>
                </c:pt>
                <c:pt idx="105">
                  <c:v>2.8255475686772198</c:v>
                </c:pt>
                <c:pt idx="106">
                  <c:v>2.8592166871499902</c:v>
                </c:pt>
                <c:pt idx="107">
                  <c:v>2.8928858056227602</c:v>
                </c:pt>
                <c:pt idx="108">
                  <c:v>2.9265549240955302</c:v>
                </c:pt>
                <c:pt idx="109">
                  <c:v>2.9770586018046798</c:v>
                </c:pt>
                <c:pt idx="110">
                  <c:v>2.9938931610410702</c:v>
                </c:pt>
                <c:pt idx="111">
                  <c:v>3.0107277202774498</c:v>
                </c:pt>
                <c:pt idx="112">
                  <c:v>3.0443968387502198</c:v>
                </c:pt>
                <c:pt idx="113">
                  <c:v>3.0780659572229898</c:v>
                </c:pt>
                <c:pt idx="114">
                  <c:v>3.11173507569575</c:v>
                </c:pt>
                <c:pt idx="115">
                  <c:v>3.1622387534049099</c:v>
                </c:pt>
                <c:pt idx="116">
                  <c:v>3.1959078718776701</c:v>
                </c:pt>
                <c:pt idx="117">
                  <c:v>3.2295769903504401</c:v>
                </c:pt>
                <c:pt idx="118">
                  <c:v>3.2632461088232101</c:v>
                </c:pt>
                <c:pt idx="119">
                  <c:v>3.2969152272959801</c:v>
                </c:pt>
                <c:pt idx="120">
                  <c:v>3.3474189050051302</c:v>
                </c:pt>
                <c:pt idx="121">
                  <c:v>3.3810880234779002</c:v>
                </c:pt>
                <c:pt idx="122">
                  <c:v>3.3979225827142798</c:v>
                </c:pt>
                <c:pt idx="123">
                  <c:v>3.4147571419506701</c:v>
                </c:pt>
                <c:pt idx="124">
                  <c:v>3.4484262604234401</c:v>
                </c:pt>
                <c:pt idx="125">
                  <c:v>3.4820953788961999</c:v>
                </c:pt>
                <c:pt idx="126">
                  <c:v>3.4989299381325898</c:v>
                </c:pt>
                <c:pt idx="127">
                  <c:v>3.5325990566053602</c:v>
                </c:pt>
                <c:pt idx="128">
                  <c:v>3.56626817507812</c:v>
                </c:pt>
                <c:pt idx="129">
                  <c:v>3.59993729355089</c:v>
                </c:pt>
                <c:pt idx="130">
                  <c:v>3.63360641202366</c:v>
                </c:pt>
                <c:pt idx="131">
                  <c:v>3.66727553049643</c:v>
                </c:pt>
                <c:pt idx="132">
                  <c:v>3.7177792082055801</c:v>
                </c:pt>
                <c:pt idx="133">
                  <c:v>3.75144832667835</c:v>
                </c:pt>
                <c:pt idx="134">
                  <c:v>3.78511744515112</c:v>
                </c:pt>
                <c:pt idx="135">
                  <c:v>3.81878656362389</c:v>
                </c:pt>
                <c:pt idx="136">
                  <c:v>3.8524556820966498</c:v>
                </c:pt>
                <c:pt idx="137">
                  <c:v>3.9029593598058101</c:v>
                </c:pt>
                <c:pt idx="138">
                  <c:v>3.9366284782785801</c:v>
                </c:pt>
                <c:pt idx="139">
                  <c:v>3.9702975967513399</c:v>
                </c:pt>
                <c:pt idx="140">
                  <c:v>4.0039667152241103</c:v>
                </c:pt>
                <c:pt idx="141">
                  <c:v>4.0544703929332604</c:v>
                </c:pt>
                <c:pt idx="142">
                  <c:v>4.0881395114060304</c:v>
                </c:pt>
                <c:pt idx="143">
                  <c:v>4.1218086298788004</c:v>
                </c:pt>
                <c:pt idx="144">
                  <c:v>4.1554777483515597</c:v>
                </c:pt>
                <c:pt idx="145">
                  <c:v>4.1891468668243297</c:v>
                </c:pt>
                <c:pt idx="146">
                  <c:v>4.2396505445334798</c:v>
                </c:pt>
                <c:pt idx="147">
                  <c:v>4.2733196630062498</c:v>
                </c:pt>
                <c:pt idx="148">
                  <c:v>4.3069887814790198</c:v>
                </c:pt>
                <c:pt idx="149">
                  <c:v>4.34065789995178</c:v>
                </c:pt>
                <c:pt idx="150">
                  <c:v>4.3574924591881699</c:v>
                </c:pt>
                <c:pt idx="151">
                  <c:v>4.37432701842455</c:v>
                </c:pt>
                <c:pt idx="152">
                  <c:v>4.4248306961337001</c:v>
                </c:pt>
                <c:pt idx="153">
                  <c:v>4.45849981460647</c:v>
                </c:pt>
                <c:pt idx="154">
                  <c:v>4.49216893307924</c:v>
                </c:pt>
                <c:pt idx="155">
                  <c:v>4.5258380515520003</c:v>
                </c:pt>
                <c:pt idx="156">
                  <c:v>4.5595071700247702</c:v>
                </c:pt>
                <c:pt idx="157">
                  <c:v>4.6100108477339203</c:v>
                </c:pt>
                <c:pt idx="158">
                  <c:v>4.6436799662066903</c:v>
                </c:pt>
                <c:pt idx="159">
                  <c:v>4.6773490846794603</c:v>
                </c:pt>
                <c:pt idx="160">
                  <c:v>4.7110182031522303</c:v>
                </c:pt>
                <c:pt idx="161">
                  <c:v>4.7278527623886104</c:v>
                </c:pt>
                <c:pt idx="162">
                  <c:v>4.7446873216249896</c:v>
                </c:pt>
                <c:pt idx="163">
                  <c:v>4.7615218808613804</c:v>
                </c:pt>
                <c:pt idx="164">
                  <c:v>4.7951909993341397</c:v>
                </c:pt>
                <c:pt idx="165">
                  <c:v>4.8120255585705296</c:v>
                </c:pt>
                <c:pt idx="166">
                  <c:v>4.8288601178069097</c:v>
                </c:pt>
                <c:pt idx="167">
                  <c:v>4.8625292362796797</c:v>
                </c:pt>
                <c:pt idx="168">
                  <c:v>4.8961983547524497</c:v>
                </c:pt>
                <c:pt idx="169">
                  <c:v>4.9298674732252099</c:v>
                </c:pt>
                <c:pt idx="170">
                  <c:v>4.9635365916979799</c:v>
                </c:pt>
                <c:pt idx="171">
                  <c:v>4.98037115093436</c:v>
                </c:pt>
                <c:pt idx="172">
                  <c:v>5.01404026940713</c:v>
                </c:pt>
                <c:pt idx="173">
                  <c:v>5.0477093878799</c:v>
                </c:pt>
                <c:pt idx="174">
                  <c:v>5.0645439471162801</c:v>
                </c:pt>
                <c:pt idx="175">
                  <c:v>5.08137850635267</c:v>
                </c:pt>
                <c:pt idx="176">
                  <c:v>5.0982130655890501</c:v>
                </c:pt>
                <c:pt idx="177">
                  <c:v>5.1318821840618201</c:v>
                </c:pt>
                <c:pt idx="178">
                  <c:v>5.1655513025345803</c:v>
                </c:pt>
                <c:pt idx="179">
                  <c:v>5.1992204210073503</c:v>
                </c:pt>
                <c:pt idx="180">
                  <c:v>5.2328895394801203</c:v>
                </c:pt>
                <c:pt idx="181">
                  <c:v>5.2665586579528902</c:v>
                </c:pt>
                <c:pt idx="182">
                  <c:v>5.3002277764256496</c:v>
                </c:pt>
                <c:pt idx="183">
                  <c:v>5.3170623356620403</c:v>
                </c:pt>
                <c:pt idx="184">
                  <c:v>5.3507314541347997</c:v>
                </c:pt>
                <c:pt idx="185">
                  <c:v>5.3675660133711904</c:v>
                </c:pt>
                <c:pt idx="186">
                  <c:v>5.3844005726075697</c:v>
                </c:pt>
                <c:pt idx="187">
                  <c:v>5.4180696910803396</c:v>
                </c:pt>
                <c:pt idx="188">
                  <c:v>5.4517388095531096</c:v>
                </c:pt>
                <c:pt idx="189">
                  <c:v>5.5022424872622597</c:v>
                </c:pt>
                <c:pt idx="190">
                  <c:v>5.5359116057350199</c:v>
                </c:pt>
                <c:pt idx="191">
                  <c:v>5.5695807242077899</c:v>
                </c:pt>
                <c:pt idx="192">
                  <c:v>5.6032498426805599</c:v>
                </c:pt>
                <c:pt idx="193">
                  <c:v>5.6369189611533299</c:v>
                </c:pt>
                <c:pt idx="194">
                  <c:v>5.68742263886248</c:v>
                </c:pt>
                <c:pt idx="195">
                  <c:v>5.7210917573352402</c:v>
                </c:pt>
                <c:pt idx="196">
                  <c:v>5.7547608758080102</c:v>
                </c:pt>
                <c:pt idx="197">
                  <c:v>5.7715954350444001</c:v>
                </c:pt>
                <c:pt idx="198">
                  <c:v>5.7884299942807802</c:v>
                </c:pt>
                <c:pt idx="199">
                  <c:v>5.8220991127535502</c:v>
                </c:pt>
                <c:pt idx="200">
                  <c:v>5.8726027904627003</c:v>
                </c:pt>
                <c:pt idx="201">
                  <c:v>5.9062719089354596</c:v>
                </c:pt>
                <c:pt idx="202">
                  <c:v>5.9399410274082296</c:v>
                </c:pt>
                <c:pt idx="203">
                  <c:v>5.9736101458809996</c:v>
                </c:pt>
                <c:pt idx="204">
                  <c:v>6.0072792643537696</c:v>
                </c:pt>
                <c:pt idx="205">
                  <c:v>6.0241138235901497</c:v>
                </c:pt>
                <c:pt idx="206">
                  <c:v>6.0577829420629197</c:v>
                </c:pt>
                <c:pt idx="207">
                  <c:v>6.0914520605356897</c:v>
                </c:pt>
                <c:pt idx="208">
                  <c:v>6.1082866197720698</c:v>
                </c:pt>
                <c:pt idx="209">
                  <c:v>6.1251211790084499</c:v>
                </c:pt>
                <c:pt idx="210">
                  <c:v>6.1587902974812199</c:v>
                </c:pt>
                <c:pt idx="211">
                  <c:v>6.1756248567176</c:v>
                </c:pt>
                <c:pt idx="212">
                  <c:v>6.1924594159539899</c:v>
                </c:pt>
                <c:pt idx="213">
                  <c:v>6.2261285344267501</c:v>
                </c:pt>
                <c:pt idx="214">
                  <c:v>6.24296309366314</c:v>
                </c:pt>
                <c:pt idx="215">
                  <c:v>6.2597976528995201</c:v>
                </c:pt>
                <c:pt idx="216">
                  <c:v>6.2766322121359099</c:v>
                </c:pt>
                <c:pt idx="217">
                  <c:v>6.3103013306086702</c:v>
                </c:pt>
                <c:pt idx="218">
                  <c:v>6.3439704490814401</c:v>
                </c:pt>
                <c:pt idx="219">
                  <c:v>6.3944741267905902</c:v>
                </c:pt>
                <c:pt idx="220">
                  <c:v>6.4281432452633602</c:v>
                </c:pt>
                <c:pt idx="221">
                  <c:v>6.4618123637361302</c:v>
                </c:pt>
                <c:pt idx="222">
                  <c:v>6.4954814822088904</c:v>
                </c:pt>
                <c:pt idx="223">
                  <c:v>6.5291506006816604</c:v>
                </c:pt>
                <c:pt idx="224">
                  <c:v>6.5628197191544304</c:v>
                </c:pt>
                <c:pt idx="225">
                  <c:v>6.5796542783908096</c:v>
                </c:pt>
                <c:pt idx="226">
                  <c:v>6.5964888376271897</c:v>
                </c:pt>
                <c:pt idx="227">
                  <c:v>6.6133233968635796</c:v>
                </c:pt>
                <c:pt idx="228">
                  <c:v>6.6469925153363496</c:v>
                </c:pt>
                <c:pt idx="229">
                  <c:v>6.6806616338091098</c:v>
                </c:pt>
                <c:pt idx="230">
                  <c:v>6.6974961930454997</c:v>
                </c:pt>
                <c:pt idx="231">
                  <c:v>6.7143307522818798</c:v>
                </c:pt>
                <c:pt idx="232">
                  <c:v>6.7311653115182599</c:v>
                </c:pt>
                <c:pt idx="233">
                  <c:v>6.7648344299910299</c:v>
                </c:pt>
                <c:pt idx="234">
                  <c:v>6.7816689892274198</c:v>
                </c:pt>
                <c:pt idx="235">
                  <c:v>6.7985035484637999</c:v>
                </c:pt>
                <c:pt idx="236">
                  <c:v>6.81533810770018</c:v>
                </c:pt>
                <c:pt idx="237">
                  <c:v>6.8321726669365699</c:v>
                </c:pt>
                <c:pt idx="238">
                  <c:v>6.8658417854093301</c:v>
                </c:pt>
                <c:pt idx="239">
                  <c:v>6.8995109038821001</c:v>
                </c:pt>
                <c:pt idx="240">
                  <c:v>6.9500145815912502</c:v>
                </c:pt>
                <c:pt idx="241">
                  <c:v>6.9668491408276401</c:v>
                </c:pt>
                <c:pt idx="242">
                  <c:v>6.9836837000640202</c:v>
                </c:pt>
                <c:pt idx="243">
                  <c:v>7.0173528185367902</c:v>
                </c:pt>
                <c:pt idx="244">
                  <c:v>7.0341873777731703</c:v>
                </c:pt>
                <c:pt idx="245">
                  <c:v>7.0510219370095504</c:v>
                </c:pt>
                <c:pt idx="246">
                  <c:v>7.0846910554823204</c:v>
                </c:pt>
                <c:pt idx="247">
                  <c:v>7.1015256147186996</c:v>
                </c:pt>
                <c:pt idx="248">
                  <c:v>7.1351947331914696</c:v>
                </c:pt>
                <c:pt idx="249">
                  <c:v>7.1688638516642396</c:v>
                </c:pt>
                <c:pt idx="250">
                  <c:v>7.2025329701370104</c:v>
                </c:pt>
                <c:pt idx="251">
                  <c:v>7.2362020886097698</c:v>
                </c:pt>
                <c:pt idx="252">
                  <c:v>7.2698712070825398</c:v>
                </c:pt>
                <c:pt idx="253">
                  <c:v>7.3203748847916899</c:v>
                </c:pt>
                <c:pt idx="254">
                  <c:v>7.3540440032644598</c:v>
                </c:pt>
                <c:pt idx="255">
                  <c:v>7.3877131217372298</c:v>
                </c:pt>
                <c:pt idx="256">
                  <c:v>7.42138224020999</c:v>
                </c:pt>
                <c:pt idx="257">
                  <c:v>7.4718859179191401</c:v>
                </c:pt>
                <c:pt idx="258">
                  <c:v>7.5055550363919101</c:v>
                </c:pt>
                <c:pt idx="259">
                  <c:v>7.5392241548646801</c:v>
                </c:pt>
                <c:pt idx="260">
                  <c:v>7.5728932733374501</c:v>
                </c:pt>
                <c:pt idx="261">
                  <c:v>7.5897278325738302</c:v>
                </c:pt>
                <c:pt idx="262">
                  <c:v>7.6065623918102103</c:v>
                </c:pt>
                <c:pt idx="263">
                  <c:v>7.6233969510466002</c:v>
                </c:pt>
                <c:pt idx="264">
                  <c:v>7.6570660695193702</c:v>
                </c:pt>
                <c:pt idx="265">
                  <c:v>7.6739006287557503</c:v>
                </c:pt>
                <c:pt idx="266">
                  <c:v>7.6907351879921304</c:v>
                </c:pt>
                <c:pt idx="267">
                  <c:v>7.7244043064649004</c:v>
                </c:pt>
                <c:pt idx="268">
                  <c:v>7.7580734249376704</c:v>
                </c:pt>
                <c:pt idx="269">
                  <c:v>7.7917425434104297</c:v>
                </c:pt>
                <c:pt idx="270">
                  <c:v>7.8422462211195896</c:v>
                </c:pt>
                <c:pt idx="271">
                  <c:v>7.8590807803559697</c:v>
                </c:pt>
                <c:pt idx="272">
                  <c:v>7.8759153395923498</c:v>
                </c:pt>
                <c:pt idx="273">
                  <c:v>7.9095844580651198</c:v>
                </c:pt>
                <c:pt idx="274">
                  <c:v>7.9432535765378898</c:v>
                </c:pt>
                <c:pt idx="275">
                  <c:v>7.97692269501065</c:v>
                </c:pt>
                <c:pt idx="276">
                  <c:v>8.0274263727198107</c:v>
                </c:pt>
                <c:pt idx="277">
                  <c:v>8.0610954911925798</c:v>
                </c:pt>
                <c:pt idx="278">
                  <c:v>8.0947646096653507</c:v>
                </c:pt>
                <c:pt idx="279">
                  <c:v>8.1284337281381092</c:v>
                </c:pt>
                <c:pt idx="280">
                  <c:v>8.16210284661088</c:v>
                </c:pt>
                <c:pt idx="281">
                  <c:v>8.2126065243200408</c:v>
                </c:pt>
                <c:pt idx="282">
                  <c:v>8.2462756427928099</c:v>
                </c:pt>
                <c:pt idx="283">
                  <c:v>8.2799447612655808</c:v>
                </c:pt>
                <c:pt idx="284">
                  <c:v>8.3136138797383392</c:v>
                </c:pt>
                <c:pt idx="285">
                  <c:v>8.3472829982111101</c:v>
                </c:pt>
                <c:pt idx="286">
                  <c:v>8.3977866759202708</c:v>
                </c:pt>
                <c:pt idx="287">
                  <c:v>8.4314557943930399</c:v>
                </c:pt>
                <c:pt idx="288">
                  <c:v>8.4651249128658108</c:v>
                </c:pt>
                <c:pt idx="289">
                  <c:v>8.4987940313385693</c:v>
                </c:pt>
                <c:pt idx="290">
                  <c:v>8.5324631498113401</c:v>
                </c:pt>
                <c:pt idx="291">
                  <c:v>8.5829668275205009</c:v>
                </c:pt>
                <c:pt idx="292">
                  <c:v>8.61663594599327</c:v>
                </c:pt>
                <c:pt idx="293">
                  <c:v>8.6503050644660409</c:v>
                </c:pt>
                <c:pt idx="294">
                  <c:v>8.6839741829387993</c:v>
                </c:pt>
                <c:pt idx="295">
                  <c:v>8.7344778606479601</c:v>
                </c:pt>
                <c:pt idx="296">
                  <c:v>8.7681469791207292</c:v>
                </c:pt>
                <c:pt idx="297">
                  <c:v>8.8018160975935</c:v>
                </c:pt>
                <c:pt idx="298">
                  <c:v>8.8354852160662691</c:v>
                </c:pt>
                <c:pt idx="299">
                  <c:v>8.8691543345390293</c:v>
                </c:pt>
                <c:pt idx="300">
                  <c:v>8.9196580122481901</c:v>
                </c:pt>
                <c:pt idx="301">
                  <c:v>8.9533271307209592</c:v>
                </c:pt>
                <c:pt idx="302">
                  <c:v>8.9869962491937301</c:v>
                </c:pt>
                <c:pt idx="303">
                  <c:v>9.0206653676664992</c:v>
                </c:pt>
                <c:pt idx="304">
                  <c:v>9.0543344861392701</c:v>
                </c:pt>
                <c:pt idx="305">
                  <c:v>9.0711690453756493</c:v>
                </c:pt>
                <c:pt idx="306">
                  <c:v>9.1048381638484202</c:v>
                </c:pt>
                <c:pt idx="307">
                  <c:v>9.1216727230847994</c:v>
                </c:pt>
                <c:pt idx="308">
                  <c:v>9.1385072823211893</c:v>
                </c:pt>
                <c:pt idx="309">
                  <c:v>9.1721764007939601</c:v>
                </c:pt>
                <c:pt idx="310">
                  <c:v>9.2058455192667292</c:v>
                </c:pt>
                <c:pt idx="311">
                  <c:v>9.2395146377394894</c:v>
                </c:pt>
                <c:pt idx="312">
                  <c:v>9.2900183154486502</c:v>
                </c:pt>
                <c:pt idx="313">
                  <c:v>9.3236874339214193</c:v>
                </c:pt>
                <c:pt idx="314">
                  <c:v>9.3573565523941902</c:v>
                </c:pt>
                <c:pt idx="315">
                  <c:v>9.3741911116305694</c:v>
                </c:pt>
                <c:pt idx="316">
                  <c:v>9.3910256708669593</c:v>
                </c:pt>
                <c:pt idx="317">
                  <c:v>9.4246947893397195</c:v>
                </c:pt>
                <c:pt idx="318">
                  <c:v>9.4415293485761094</c:v>
                </c:pt>
                <c:pt idx="319">
                  <c:v>9.4751984670488802</c:v>
                </c:pt>
                <c:pt idx="320">
                  <c:v>9.4920330262852595</c:v>
                </c:pt>
                <c:pt idx="321">
                  <c:v>9.5088675855216493</c:v>
                </c:pt>
                <c:pt idx="322">
                  <c:v>9.5425367039944202</c:v>
                </c:pt>
                <c:pt idx="323">
                  <c:v>9.5762058224671893</c:v>
                </c:pt>
                <c:pt idx="324">
                  <c:v>9.6098749409399602</c:v>
                </c:pt>
                <c:pt idx="325">
                  <c:v>9.6603786186491103</c:v>
                </c:pt>
                <c:pt idx="326">
                  <c:v>9.6940477371218794</c:v>
                </c:pt>
                <c:pt idx="327">
                  <c:v>9.7277168555946503</c:v>
                </c:pt>
                <c:pt idx="328">
                  <c:v>9.7613859740674194</c:v>
                </c:pt>
                <c:pt idx="329">
                  <c:v>9.8118896517765695</c:v>
                </c:pt>
                <c:pt idx="330">
                  <c:v>9.8455587702493403</c:v>
                </c:pt>
                <c:pt idx="331">
                  <c:v>9.8792278887221094</c:v>
                </c:pt>
                <c:pt idx="332">
                  <c:v>9.9128970071948803</c:v>
                </c:pt>
                <c:pt idx="333">
                  <c:v>9.9465661256676494</c:v>
                </c:pt>
                <c:pt idx="334">
                  <c:v>9.9970698033767995</c:v>
                </c:pt>
                <c:pt idx="335">
                  <c:v>10.030738921849601</c:v>
                </c:pt>
                <c:pt idx="336">
                  <c:v>10.0644080403223</c:v>
                </c:pt>
                <c:pt idx="337">
                  <c:v>10.0980771587951</c:v>
                </c:pt>
                <c:pt idx="338">
                  <c:v>10.131746277267901</c:v>
                </c:pt>
                <c:pt idx="339">
                  <c:v>10.1485808365043</c:v>
                </c:pt>
                <c:pt idx="340">
                  <c:v>10.182249954976999</c:v>
                </c:pt>
                <c:pt idx="341">
                  <c:v>10.2159190734498</c:v>
                </c:pt>
                <c:pt idx="342">
                  <c:v>10.232753632686199</c:v>
                </c:pt>
                <c:pt idx="343">
                  <c:v>10.2495881919226</c:v>
                </c:pt>
                <c:pt idx="344">
                  <c:v>10.2832573103953</c:v>
                </c:pt>
                <c:pt idx="345">
                  <c:v>10.316926428868101</c:v>
                </c:pt>
                <c:pt idx="346">
                  <c:v>10.3505955473409</c:v>
                </c:pt>
                <c:pt idx="347">
                  <c:v>10.3674301065773</c:v>
                </c:pt>
                <c:pt idx="348">
                  <c:v>10.40109922505</c:v>
                </c:pt>
                <c:pt idx="349">
                  <c:v>10.417933784286401</c:v>
                </c:pt>
                <c:pt idx="350">
                  <c:v>10.4347683435228</c:v>
                </c:pt>
                <c:pt idx="351">
                  <c:v>10.4516029027592</c:v>
                </c:pt>
                <c:pt idx="352">
                  <c:v>10.468437461995601</c:v>
                </c:pt>
                <c:pt idx="353">
                  <c:v>10.5021065804683</c:v>
                </c:pt>
                <c:pt idx="354">
                  <c:v>10.518941139704699</c:v>
                </c:pt>
                <c:pt idx="355">
                  <c:v>10.5357756989411</c:v>
                </c:pt>
                <c:pt idx="356">
                  <c:v>10.5526102581775</c:v>
                </c:pt>
                <c:pt idx="357">
                  <c:v>10.569444817413901</c:v>
                </c:pt>
                <c:pt idx="358">
                  <c:v>10.5862793766503</c:v>
                </c:pt>
                <c:pt idx="359">
                  <c:v>10.619948495122999</c:v>
                </c:pt>
                <c:pt idx="360">
                  <c:v>10.6367830543594</c:v>
                </c:pt>
                <c:pt idx="361">
                  <c:v>10.653617613595801</c:v>
                </c:pt>
                <c:pt idx="362">
                  <c:v>10.670452172832199</c:v>
                </c:pt>
                <c:pt idx="363">
                  <c:v>10.6872867320686</c:v>
                </c:pt>
                <c:pt idx="364">
                  <c:v>10.704121291305</c:v>
                </c:pt>
                <c:pt idx="365">
                  <c:v>10.7209558505413</c:v>
                </c:pt>
                <c:pt idx="366">
                  <c:v>10.7377904097777</c:v>
                </c:pt>
                <c:pt idx="367">
                  <c:v>10.771459528250499</c:v>
                </c:pt>
                <c:pt idx="368">
                  <c:v>10.7882940874869</c:v>
                </c:pt>
                <c:pt idx="369">
                  <c:v>10.805128646723301</c:v>
                </c:pt>
                <c:pt idx="370">
                  <c:v>10.8219632059596</c:v>
                </c:pt>
                <c:pt idx="371">
                  <c:v>10.838797765196</c:v>
                </c:pt>
                <c:pt idx="372">
                  <c:v>10.8724668836688</c:v>
                </c:pt>
                <c:pt idx="373">
                  <c:v>10.906136002141601</c:v>
                </c:pt>
                <c:pt idx="374">
                  <c:v>10.9229705613779</c:v>
                </c:pt>
                <c:pt idx="375">
                  <c:v>10.956639679850699</c:v>
                </c:pt>
                <c:pt idx="376">
                  <c:v>10.9903087983235</c:v>
                </c:pt>
                <c:pt idx="377">
                  <c:v>11.0239779167963</c:v>
                </c:pt>
                <c:pt idx="378">
                  <c:v>11.0744815945054</c:v>
                </c:pt>
                <c:pt idx="379">
                  <c:v>11.108150712978199</c:v>
                </c:pt>
                <c:pt idx="380">
                  <c:v>11.1249852722146</c:v>
                </c:pt>
                <c:pt idx="381">
                  <c:v>11.141819831450899</c:v>
                </c:pt>
                <c:pt idx="382">
                  <c:v>11.1586543906873</c:v>
                </c:pt>
                <c:pt idx="383">
                  <c:v>11.1754889499237</c:v>
                </c:pt>
                <c:pt idx="384">
                  <c:v>11.2091580683965</c:v>
                </c:pt>
                <c:pt idx="385">
                  <c:v>11.2596617461056</c:v>
                </c:pt>
                <c:pt idx="386">
                  <c:v>11.293330864578399</c:v>
                </c:pt>
                <c:pt idx="387">
                  <c:v>11.3269999830512</c:v>
                </c:pt>
                <c:pt idx="388">
                  <c:v>11.3606691015239</c:v>
                </c:pt>
                <c:pt idx="389">
                  <c:v>11.394338219996699</c:v>
                </c:pt>
                <c:pt idx="390">
                  <c:v>11.444841897705899</c:v>
                </c:pt>
                <c:pt idx="391">
                  <c:v>11.478511016178601</c:v>
                </c:pt>
                <c:pt idx="392">
                  <c:v>11.5121801346514</c:v>
                </c:pt>
                <c:pt idx="393">
                  <c:v>11.545849253124199</c:v>
                </c:pt>
                <c:pt idx="394">
                  <c:v>11.5626838123606</c:v>
                </c:pt>
                <c:pt idx="395">
                  <c:v>11.579518371596899</c:v>
                </c:pt>
                <c:pt idx="396">
                  <c:v>11.630022049306101</c:v>
                </c:pt>
                <c:pt idx="397">
                  <c:v>11.6636911677789</c:v>
                </c:pt>
                <c:pt idx="398">
                  <c:v>11.6973602862516</c:v>
                </c:pt>
                <c:pt idx="399">
                  <c:v>11.731029404724399</c:v>
                </c:pt>
                <c:pt idx="400">
                  <c:v>11.7646985231972</c:v>
                </c:pt>
                <c:pt idx="401">
                  <c:v>11.815202200906301</c:v>
                </c:pt>
                <c:pt idx="402">
                  <c:v>11.8488713193791</c:v>
                </c:pt>
                <c:pt idx="403">
                  <c:v>11.882540437851899</c:v>
                </c:pt>
                <c:pt idx="404">
                  <c:v>11.916209556324601</c:v>
                </c:pt>
                <c:pt idx="405">
                  <c:v>11.9498786747974</c:v>
                </c:pt>
                <c:pt idx="406">
                  <c:v>12.0003823525066</c:v>
                </c:pt>
                <c:pt idx="407">
                  <c:v>12.0340514709793</c:v>
                </c:pt>
                <c:pt idx="408">
                  <c:v>12.067720589452099</c:v>
                </c:pt>
                <c:pt idx="409">
                  <c:v>12.1013897079249</c:v>
                </c:pt>
                <c:pt idx="410">
                  <c:v>12.151893385634001</c:v>
                </c:pt>
                <c:pt idx="411">
                  <c:v>12.1855625041068</c:v>
                </c:pt>
                <c:pt idx="412">
                  <c:v>12.219231622579599</c:v>
                </c:pt>
                <c:pt idx="413">
                  <c:v>12.252900741052301</c:v>
                </c:pt>
                <c:pt idx="414">
                  <c:v>12.2697353002887</c:v>
                </c:pt>
                <c:pt idx="415">
                  <c:v>12.2865698595251</c:v>
                </c:pt>
                <c:pt idx="416">
                  <c:v>12.3370735372343</c:v>
                </c:pt>
                <c:pt idx="417">
                  <c:v>12.353908096470599</c:v>
                </c:pt>
                <c:pt idx="418">
                  <c:v>12.370742655707</c:v>
                </c:pt>
                <c:pt idx="419">
                  <c:v>12.404411774179801</c:v>
                </c:pt>
                <c:pt idx="420">
                  <c:v>12.4380808926526</c:v>
                </c:pt>
                <c:pt idx="421">
                  <c:v>12.454915451888899</c:v>
                </c:pt>
                <c:pt idx="422">
                  <c:v>12.4717500111253</c:v>
                </c:pt>
                <c:pt idx="423">
                  <c:v>12.5222536888345</c:v>
                </c:pt>
                <c:pt idx="424">
                  <c:v>12.555922807307301</c:v>
                </c:pt>
                <c:pt idx="425">
                  <c:v>12.589591925780001</c:v>
                </c:pt>
                <c:pt idx="426">
                  <c:v>12.6232610442528</c:v>
                </c:pt>
                <c:pt idx="427">
                  <c:v>12.656930162725599</c:v>
                </c:pt>
                <c:pt idx="428">
                  <c:v>12.690599281198301</c:v>
                </c:pt>
                <c:pt idx="429">
                  <c:v>12.7074338404347</c:v>
                </c:pt>
                <c:pt idx="430">
                  <c:v>12.741102958907501</c:v>
                </c:pt>
                <c:pt idx="431">
                  <c:v>12.757937518143899</c:v>
                </c:pt>
                <c:pt idx="432">
                  <c:v>12.7747720773802</c:v>
                </c:pt>
                <c:pt idx="433">
                  <c:v>12.791606636616599</c:v>
                </c:pt>
                <c:pt idx="434">
                  <c:v>12.808441195853</c:v>
                </c:pt>
                <c:pt idx="435">
                  <c:v>12.8252757550894</c:v>
                </c:pt>
                <c:pt idx="436">
                  <c:v>12.842110314325801</c:v>
                </c:pt>
                <c:pt idx="437">
                  <c:v>12.8589448735622</c:v>
                </c:pt>
                <c:pt idx="438">
                  <c:v>12.892613992034899</c:v>
                </c:pt>
                <c:pt idx="439">
                  <c:v>12.926283110507701</c:v>
                </c:pt>
                <c:pt idx="440">
                  <c:v>12.943117669744099</c:v>
                </c:pt>
                <c:pt idx="441">
                  <c:v>12.9599522289805</c:v>
                </c:pt>
                <c:pt idx="442">
                  <c:v>12.993621347453301</c:v>
                </c:pt>
                <c:pt idx="443">
                  <c:v>13.027290465926001</c:v>
                </c:pt>
                <c:pt idx="444">
                  <c:v>13.077794143635201</c:v>
                </c:pt>
                <c:pt idx="445">
                  <c:v>13.1114632621079</c:v>
                </c:pt>
                <c:pt idx="446">
                  <c:v>13.1451323805807</c:v>
                </c:pt>
                <c:pt idx="447">
                  <c:v>13.178801499053501</c:v>
                </c:pt>
                <c:pt idx="448">
                  <c:v>13.212470617526201</c:v>
                </c:pt>
                <c:pt idx="449">
                  <c:v>13.2629742952354</c:v>
                </c:pt>
                <c:pt idx="450">
                  <c:v>13.2966434137082</c:v>
                </c:pt>
                <c:pt idx="451">
                  <c:v>13.3303125321809</c:v>
                </c:pt>
                <c:pt idx="452">
                  <c:v>13.3471470914173</c:v>
                </c:pt>
                <c:pt idx="453">
                  <c:v>13.363981650653701</c:v>
                </c:pt>
                <c:pt idx="454">
                  <c:v>13.4144853283629</c:v>
                </c:pt>
                <c:pt idx="455">
                  <c:v>13.4481544468356</c:v>
                </c:pt>
                <c:pt idx="456">
                  <c:v>13.4818235653084</c:v>
                </c:pt>
                <c:pt idx="457">
                  <c:v>13.515492683781201</c:v>
                </c:pt>
                <c:pt idx="458">
                  <c:v>13.5491618022539</c:v>
                </c:pt>
                <c:pt idx="459">
                  <c:v>13.5828309207267</c:v>
                </c:pt>
                <c:pt idx="460">
                  <c:v>13.5996654799631</c:v>
                </c:pt>
                <c:pt idx="461">
                  <c:v>13.6333345984359</c:v>
                </c:pt>
                <c:pt idx="462">
                  <c:v>13.650169157672201</c:v>
                </c:pt>
                <c:pt idx="463">
                  <c:v>13.667003716908599</c:v>
                </c:pt>
                <c:pt idx="464">
                  <c:v>13.7006728353814</c:v>
                </c:pt>
                <c:pt idx="465">
                  <c:v>13.7343419538542</c:v>
                </c:pt>
                <c:pt idx="466">
                  <c:v>13.7680110723269</c:v>
                </c:pt>
                <c:pt idx="467">
                  <c:v>13.7848456315633</c:v>
                </c:pt>
                <c:pt idx="468">
                  <c:v>13.818514750036099</c:v>
                </c:pt>
                <c:pt idx="469">
                  <c:v>13.8521838685089</c:v>
                </c:pt>
                <c:pt idx="470">
                  <c:v>13.8858529869816</c:v>
                </c:pt>
                <c:pt idx="471">
                  <c:v>13.902687546218001</c:v>
                </c:pt>
                <c:pt idx="472">
                  <c:v>13.9195221054544</c:v>
                </c:pt>
                <c:pt idx="473">
                  <c:v>13.970025783163599</c:v>
                </c:pt>
                <c:pt idx="474">
                  <c:v>14.003694901636299</c:v>
                </c:pt>
                <c:pt idx="475">
                  <c:v>14.0205294608727</c:v>
                </c:pt>
                <c:pt idx="476">
                  <c:v>14.0373640201091</c:v>
                </c:pt>
                <c:pt idx="477">
                  <c:v>14.0710331385819</c:v>
                </c:pt>
                <c:pt idx="478">
                  <c:v>14.087867697818201</c:v>
                </c:pt>
                <c:pt idx="479">
                  <c:v>14.104702257054599</c:v>
                </c:pt>
                <c:pt idx="480">
                  <c:v>14.121536816291</c:v>
                </c:pt>
                <c:pt idx="481">
                  <c:v>14.155205934763799</c:v>
                </c:pt>
                <c:pt idx="482">
                  <c:v>14.1720404940002</c:v>
                </c:pt>
                <c:pt idx="483">
                  <c:v>14.1888750532366</c:v>
                </c:pt>
                <c:pt idx="484">
                  <c:v>14.2225441717093</c:v>
                </c:pt>
                <c:pt idx="485">
                  <c:v>14.256213290182099</c:v>
                </c:pt>
                <c:pt idx="486">
                  <c:v>14.289882408654901</c:v>
                </c:pt>
                <c:pt idx="487">
                  <c:v>14.340386086363999</c:v>
                </c:pt>
                <c:pt idx="488">
                  <c:v>14.3740552048368</c:v>
                </c:pt>
                <c:pt idx="489">
                  <c:v>14.390889764073201</c:v>
                </c:pt>
                <c:pt idx="490">
                  <c:v>14.4077243233096</c:v>
                </c:pt>
                <c:pt idx="491">
                  <c:v>14.441393441782299</c:v>
                </c:pt>
                <c:pt idx="492">
                  <c:v>14.4582280010187</c:v>
                </c:pt>
                <c:pt idx="493">
                  <c:v>14.491897119491499</c:v>
                </c:pt>
                <c:pt idx="494">
                  <c:v>14.525566237964201</c:v>
                </c:pt>
                <c:pt idx="495">
                  <c:v>14.559235356437</c:v>
                </c:pt>
                <c:pt idx="496">
                  <c:v>14.592904474909799</c:v>
                </c:pt>
                <c:pt idx="497">
                  <c:v>14.6265735933826</c:v>
                </c:pt>
                <c:pt idx="498">
                  <c:v>14.6602427118553</c:v>
                </c:pt>
                <c:pt idx="499">
                  <c:v>14.677077271091701</c:v>
                </c:pt>
                <c:pt idx="500">
                  <c:v>14.7107463895645</c:v>
                </c:pt>
                <c:pt idx="501">
                  <c:v>14.7444155080372</c:v>
                </c:pt>
                <c:pt idx="502">
                  <c:v>14.778084626509999</c:v>
                </c:pt>
                <c:pt idx="503">
                  <c:v>14.8117537449828</c:v>
                </c:pt>
                <c:pt idx="504">
                  <c:v>14.862257422691901</c:v>
                </c:pt>
                <c:pt idx="505">
                  <c:v>14.8959265411647</c:v>
                </c:pt>
                <c:pt idx="506">
                  <c:v>14.929595659637499</c:v>
                </c:pt>
                <c:pt idx="507">
                  <c:v>14.963264778110201</c:v>
                </c:pt>
                <c:pt idx="508">
                  <c:v>14.996933896583</c:v>
                </c:pt>
                <c:pt idx="509">
                  <c:v>15.0474375742922</c:v>
                </c:pt>
                <c:pt idx="510">
                  <c:v>15.0811066927649</c:v>
                </c:pt>
                <c:pt idx="511">
                  <c:v>15.114775811237701</c:v>
                </c:pt>
                <c:pt idx="512">
                  <c:v>15.1484449297105</c:v>
                </c:pt>
                <c:pt idx="513">
                  <c:v>15.1821140481832</c:v>
                </c:pt>
                <c:pt idx="514">
                  <c:v>15.198948607419601</c:v>
                </c:pt>
                <c:pt idx="515">
                  <c:v>15.2326177258924</c:v>
                </c:pt>
                <c:pt idx="516">
                  <c:v>15.266286844365199</c:v>
                </c:pt>
                <c:pt idx="517">
                  <c:v>15.299955962837901</c:v>
                </c:pt>
                <c:pt idx="518">
                  <c:v>15.3336250813107</c:v>
                </c:pt>
                <c:pt idx="519">
                  <c:v>15.367294199783499</c:v>
                </c:pt>
                <c:pt idx="520">
                  <c:v>15.400963318256199</c:v>
                </c:pt>
                <c:pt idx="521">
                  <c:v>15.4177978774926</c:v>
                </c:pt>
                <c:pt idx="522">
                  <c:v>15.434632436729</c:v>
                </c:pt>
                <c:pt idx="523">
                  <c:v>15.451466995965401</c:v>
                </c:pt>
                <c:pt idx="524">
                  <c:v>15.4851361144382</c:v>
                </c:pt>
                <c:pt idx="525">
                  <c:v>15.5188052329109</c:v>
                </c:pt>
                <c:pt idx="526">
                  <c:v>15.552474351383699</c:v>
                </c:pt>
                <c:pt idx="527">
                  <c:v>15.5693089106201</c:v>
                </c:pt>
                <c:pt idx="528">
                  <c:v>15.602978029092901</c:v>
                </c:pt>
                <c:pt idx="529">
                  <c:v>15.636647147565601</c:v>
                </c:pt>
                <c:pt idx="530">
                  <c:v>15.6703162660384</c:v>
                </c:pt>
                <c:pt idx="531">
                  <c:v>15.703985384511199</c:v>
                </c:pt>
                <c:pt idx="532">
                  <c:v>15.7544890622203</c:v>
                </c:pt>
                <c:pt idx="533">
                  <c:v>15.788158180693101</c:v>
                </c:pt>
                <c:pt idx="534">
                  <c:v>15.8218272991659</c:v>
                </c:pt>
                <c:pt idx="535">
                  <c:v>15.8554964176386</c:v>
                </c:pt>
                <c:pt idx="536">
                  <c:v>15.872330976875</c:v>
                </c:pt>
                <c:pt idx="537">
                  <c:v>15.889165536111401</c:v>
                </c:pt>
                <c:pt idx="538">
                  <c:v>15.939669213820499</c:v>
                </c:pt>
                <c:pt idx="539">
                  <c:v>15.9733383322933</c:v>
                </c:pt>
                <c:pt idx="540">
                  <c:v>16.0070074507661</c:v>
                </c:pt>
                <c:pt idx="541">
                  <c:v>16.0238420100025</c:v>
                </c:pt>
                <c:pt idx="542">
                  <c:v>16.040676569238801</c:v>
                </c:pt>
                <c:pt idx="543">
                  <c:v>16.074345687711599</c:v>
                </c:pt>
                <c:pt idx="544">
                  <c:v>16.091180246947999</c:v>
                </c:pt>
                <c:pt idx="545">
                  <c:v>16.1248493654208</c:v>
                </c:pt>
                <c:pt idx="546">
                  <c:v>16.158518483893499</c:v>
                </c:pt>
                <c:pt idx="547">
                  <c:v>16.1921876023663</c:v>
                </c:pt>
                <c:pt idx="548">
                  <c:v>16.225856720839101</c:v>
                </c:pt>
                <c:pt idx="549">
                  <c:v>16.242691280075402</c:v>
                </c:pt>
                <c:pt idx="550">
                  <c:v>16.259525839311799</c:v>
                </c:pt>
                <c:pt idx="551">
                  <c:v>16.310029517021</c:v>
                </c:pt>
                <c:pt idx="552">
                  <c:v>16.343698635493698</c:v>
                </c:pt>
                <c:pt idx="553">
                  <c:v>16.377367753966499</c:v>
                </c:pt>
                <c:pt idx="554">
                  <c:v>16.411036872439301</c:v>
                </c:pt>
                <c:pt idx="555">
                  <c:v>16.427871431675701</c:v>
                </c:pt>
                <c:pt idx="556">
                  <c:v>16.444705990911999</c:v>
                </c:pt>
                <c:pt idx="557">
                  <c:v>16.4952096686212</c:v>
                </c:pt>
                <c:pt idx="558">
                  <c:v>16.528878787093898</c:v>
                </c:pt>
                <c:pt idx="559">
                  <c:v>16.562547905566699</c:v>
                </c:pt>
                <c:pt idx="560">
                  <c:v>16.5793824648031</c:v>
                </c:pt>
                <c:pt idx="561">
                  <c:v>16.5962170240395</c:v>
                </c:pt>
                <c:pt idx="562">
                  <c:v>16.629886142512198</c:v>
                </c:pt>
                <c:pt idx="563">
                  <c:v>16.6803898202214</c:v>
                </c:pt>
                <c:pt idx="564">
                  <c:v>16.697224379457801</c:v>
                </c:pt>
                <c:pt idx="565">
                  <c:v>16.714058938694201</c:v>
                </c:pt>
                <c:pt idx="566">
                  <c:v>16.747728057166899</c:v>
                </c:pt>
                <c:pt idx="567">
                  <c:v>16.7813971756397</c:v>
                </c:pt>
                <c:pt idx="568">
                  <c:v>16.831900853348799</c:v>
                </c:pt>
                <c:pt idx="569">
                  <c:v>16.8655699718216</c:v>
                </c:pt>
                <c:pt idx="570">
                  <c:v>16.899239090294401</c:v>
                </c:pt>
                <c:pt idx="571">
                  <c:v>16.932908208767099</c:v>
                </c:pt>
                <c:pt idx="572">
                  <c:v>16.9497427680035</c:v>
                </c:pt>
                <c:pt idx="573">
                  <c:v>16.9665773272399</c:v>
                </c:pt>
                <c:pt idx="574">
                  <c:v>17.017081004948999</c:v>
                </c:pt>
                <c:pt idx="575">
                  <c:v>17.033915564185399</c:v>
                </c:pt>
                <c:pt idx="576">
                  <c:v>17.0507501234218</c:v>
                </c:pt>
                <c:pt idx="577">
                  <c:v>17.084419241894601</c:v>
                </c:pt>
                <c:pt idx="578">
                  <c:v>17.118088360367299</c:v>
                </c:pt>
                <c:pt idx="579">
                  <c:v>17.1517574788401</c:v>
                </c:pt>
                <c:pt idx="580">
                  <c:v>17.202261156549302</c:v>
                </c:pt>
                <c:pt idx="581">
                  <c:v>17.235930275022</c:v>
                </c:pt>
                <c:pt idx="582">
                  <c:v>17.269599393494801</c:v>
                </c:pt>
                <c:pt idx="583">
                  <c:v>17.286433952731201</c:v>
                </c:pt>
                <c:pt idx="584">
                  <c:v>17.303268511967602</c:v>
                </c:pt>
                <c:pt idx="585">
                  <c:v>17.3369376304403</c:v>
                </c:pt>
                <c:pt idx="586">
                  <c:v>17.387441308149501</c:v>
                </c:pt>
                <c:pt idx="587">
                  <c:v>17.421110426622199</c:v>
                </c:pt>
                <c:pt idx="588">
                  <c:v>17.4379449858586</c:v>
                </c:pt>
                <c:pt idx="589">
                  <c:v>17.454779545095001</c:v>
                </c:pt>
                <c:pt idx="590">
                  <c:v>17.488448663567802</c:v>
                </c:pt>
                <c:pt idx="591">
                  <c:v>17.5221177820405</c:v>
                </c:pt>
                <c:pt idx="592">
                  <c:v>17.555786900513301</c:v>
                </c:pt>
                <c:pt idx="593">
                  <c:v>17.572621459749701</c:v>
                </c:pt>
                <c:pt idx="594">
                  <c:v>17.589456018986098</c:v>
                </c:pt>
                <c:pt idx="595">
                  <c:v>17.606290578222399</c:v>
                </c:pt>
                <c:pt idx="596">
                  <c:v>17.6231251374588</c:v>
                </c:pt>
                <c:pt idx="597">
                  <c:v>17.6399596966952</c:v>
                </c:pt>
                <c:pt idx="598">
                  <c:v>17.673628815168001</c:v>
                </c:pt>
                <c:pt idx="599">
                  <c:v>17.707297933640699</c:v>
                </c:pt>
                <c:pt idx="600">
                  <c:v>17.740967052113501</c:v>
                </c:pt>
                <c:pt idx="601">
                  <c:v>17.757801611349901</c:v>
                </c:pt>
                <c:pt idx="602">
                  <c:v>17.791470729822699</c:v>
                </c:pt>
                <c:pt idx="603">
                  <c:v>17.808305289059</c:v>
                </c:pt>
                <c:pt idx="604">
                  <c:v>17.8251398482954</c:v>
                </c:pt>
                <c:pt idx="605">
                  <c:v>17.841974407531801</c:v>
                </c:pt>
                <c:pt idx="606">
                  <c:v>17.858808966768201</c:v>
                </c:pt>
                <c:pt idx="607">
                  <c:v>17.875643526004598</c:v>
                </c:pt>
                <c:pt idx="608">
                  <c:v>17.892478085240999</c:v>
                </c:pt>
                <c:pt idx="609">
                  <c:v>17.9093126444773</c:v>
                </c:pt>
                <c:pt idx="610">
                  <c:v>17.942981762950101</c:v>
                </c:pt>
                <c:pt idx="611">
                  <c:v>17.959816322186501</c:v>
                </c:pt>
                <c:pt idx="612">
                  <c:v>17.976650881422898</c:v>
                </c:pt>
                <c:pt idx="613">
                  <c:v>17.9934854406592</c:v>
                </c:pt>
                <c:pt idx="614">
                  <c:v>18.0103199998956</c:v>
                </c:pt>
                <c:pt idx="615">
                  <c:v>18.027154559132001</c:v>
                </c:pt>
                <c:pt idx="616">
                  <c:v>18.043989118368401</c:v>
                </c:pt>
                <c:pt idx="617">
                  <c:v>18.060823677604802</c:v>
                </c:pt>
                <c:pt idx="618">
                  <c:v>18.0944927960775</c:v>
                </c:pt>
                <c:pt idx="619">
                  <c:v>18.1113273553139</c:v>
                </c:pt>
                <c:pt idx="620">
                  <c:v>18.128161914550301</c:v>
                </c:pt>
                <c:pt idx="621">
                  <c:v>18.144996473786701</c:v>
                </c:pt>
                <c:pt idx="622">
                  <c:v>18.161831033023098</c:v>
                </c:pt>
                <c:pt idx="623">
                  <c:v>18.178665592259499</c:v>
                </c:pt>
                <c:pt idx="624">
                  <c:v>18.1955001514958</c:v>
                </c:pt>
                <c:pt idx="625">
                  <c:v>18.2123347107322</c:v>
                </c:pt>
                <c:pt idx="626">
                  <c:v>18.229169269968601</c:v>
                </c:pt>
                <c:pt idx="627">
                  <c:v>18.246003829205002</c:v>
                </c:pt>
                <c:pt idx="628">
                  <c:v>18.262838388441399</c:v>
                </c:pt>
                <c:pt idx="629">
                  <c:v>18.279672947677799</c:v>
                </c:pt>
                <c:pt idx="630">
                  <c:v>18.2965075069141</c:v>
                </c:pt>
                <c:pt idx="631">
                  <c:v>18.313342066150501</c:v>
                </c:pt>
                <c:pt idx="632">
                  <c:v>18.330176625386901</c:v>
                </c:pt>
                <c:pt idx="633">
                  <c:v>18.347011184623302</c:v>
                </c:pt>
                <c:pt idx="634">
                  <c:v>18.363845743859699</c:v>
                </c:pt>
                <c:pt idx="635">
                  <c:v>18.380680303096099</c:v>
                </c:pt>
                <c:pt idx="636">
                  <c:v>18.3975148623324</c:v>
                </c:pt>
                <c:pt idx="637">
                  <c:v>18.414349421568801</c:v>
                </c:pt>
                <c:pt idx="638">
                  <c:v>18.431183980805201</c:v>
                </c:pt>
                <c:pt idx="639">
                  <c:v>18.448018540041598</c:v>
                </c:pt>
                <c:pt idx="640">
                  <c:v>18.464853099277999</c:v>
                </c:pt>
                <c:pt idx="641">
                  <c:v>18.4816876585143</c:v>
                </c:pt>
                <c:pt idx="642">
                  <c:v>18.4985222177507</c:v>
                </c:pt>
                <c:pt idx="643">
                  <c:v>18.515356776987101</c:v>
                </c:pt>
                <c:pt idx="644">
                  <c:v>18.532191336223502</c:v>
                </c:pt>
                <c:pt idx="645">
                  <c:v>18.549025895459899</c:v>
                </c:pt>
                <c:pt idx="646">
                  <c:v>18.565860454696299</c:v>
                </c:pt>
                <c:pt idx="647">
                  <c:v>18.5826950139326</c:v>
                </c:pt>
                <c:pt idx="648">
                  <c:v>18.599529573169001</c:v>
                </c:pt>
                <c:pt idx="649">
                  <c:v>18.616364132405401</c:v>
                </c:pt>
                <c:pt idx="650">
                  <c:v>18.633198691641802</c:v>
                </c:pt>
                <c:pt idx="651">
                  <c:v>18.650033250878199</c:v>
                </c:pt>
                <c:pt idx="652">
                  <c:v>18.666867810114599</c:v>
                </c:pt>
                <c:pt idx="653">
                  <c:v>18.6837023693509</c:v>
                </c:pt>
                <c:pt idx="654">
                  <c:v>18.700536928587301</c:v>
                </c:pt>
                <c:pt idx="655">
                  <c:v>18.717371487823701</c:v>
                </c:pt>
                <c:pt idx="656">
                  <c:v>18.734206047060098</c:v>
                </c:pt>
                <c:pt idx="657">
                  <c:v>18.751040606296499</c:v>
                </c:pt>
                <c:pt idx="658">
                  <c:v>18.767875165532899</c:v>
                </c:pt>
                <c:pt idx="659">
                  <c:v>18.784709724769201</c:v>
                </c:pt>
                <c:pt idx="660">
                  <c:v>18.801544284005601</c:v>
                </c:pt>
                <c:pt idx="661">
                  <c:v>18.818378843242002</c:v>
                </c:pt>
                <c:pt idx="662">
                  <c:v>18.835213402478399</c:v>
                </c:pt>
                <c:pt idx="663">
                  <c:v>18.852047961714799</c:v>
                </c:pt>
                <c:pt idx="664">
                  <c:v>18.8688825209512</c:v>
                </c:pt>
                <c:pt idx="665">
                  <c:v>18.885717080187501</c:v>
                </c:pt>
                <c:pt idx="666">
                  <c:v>18.902551639423901</c:v>
                </c:pt>
                <c:pt idx="667">
                  <c:v>18.919386198660298</c:v>
                </c:pt>
                <c:pt idx="668">
                  <c:v>18.936220757896699</c:v>
                </c:pt>
                <c:pt idx="669">
                  <c:v>18.953055317133099</c:v>
                </c:pt>
                <c:pt idx="670">
                  <c:v>18.9698898763694</c:v>
                </c:pt>
                <c:pt idx="671">
                  <c:v>18.986724435605801</c:v>
                </c:pt>
                <c:pt idx="672">
                  <c:v>19.003558994842201</c:v>
                </c:pt>
                <c:pt idx="673">
                  <c:v>19.020393554078598</c:v>
                </c:pt>
                <c:pt idx="674">
                  <c:v>19.037228113314999</c:v>
                </c:pt>
                <c:pt idx="675">
                  <c:v>19.0540626725514</c:v>
                </c:pt>
                <c:pt idx="676">
                  <c:v>19.070897231787701</c:v>
                </c:pt>
                <c:pt idx="677">
                  <c:v>19.087731791024101</c:v>
                </c:pt>
                <c:pt idx="678">
                  <c:v>19.104566350260502</c:v>
                </c:pt>
                <c:pt idx="679">
                  <c:v>19.121400909496899</c:v>
                </c:pt>
                <c:pt idx="680">
                  <c:v>19.138235468733299</c:v>
                </c:pt>
                <c:pt idx="681">
                  <c:v>19.1550700279697</c:v>
                </c:pt>
                <c:pt idx="682">
                  <c:v>19.171904587206001</c:v>
                </c:pt>
                <c:pt idx="683">
                  <c:v>19.188739146442401</c:v>
                </c:pt>
                <c:pt idx="684">
                  <c:v>19.205573705678798</c:v>
                </c:pt>
                <c:pt idx="685">
                  <c:v>19.222408264915199</c:v>
                </c:pt>
                <c:pt idx="686">
                  <c:v>19.239242824151599</c:v>
                </c:pt>
                <c:pt idx="687">
                  <c:v>19.272911942624301</c:v>
                </c:pt>
                <c:pt idx="688">
                  <c:v>19.306581061097098</c:v>
                </c:pt>
                <c:pt idx="689">
                  <c:v>19.323415620333499</c:v>
                </c:pt>
                <c:pt idx="690">
                  <c:v>19.3570847388063</c:v>
                </c:pt>
                <c:pt idx="691">
                  <c:v>19.373919298042601</c:v>
                </c:pt>
                <c:pt idx="692">
                  <c:v>19.390753857279002</c:v>
                </c:pt>
                <c:pt idx="693">
                  <c:v>19.407588416515399</c:v>
                </c:pt>
                <c:pt idx="694">
                  <c:v>19.424422975751799</c:v>
                </c:pt>
                <c:pt idx="695">
                  <c:v>19.4412575349882</c:v>
                </c:pt>
                <c:pt idx="696">
                  <c:v>19.4580920942246</c:v>
                </c:pt>
                <c:pt idx="697">
                  <c:v>19.474926653460901</c:v>
                </c:pt>
                <c:pt idx="698">
                  <c:v>19.491761212697298</c:v>
                </c:pt>
                <c:pt idx="699">
                  <c:v>19.508595771933699</c:v>
                </c:pt>
                <c:pt idx="700">
                  <c:v>19.525430331170099</c:v>
                </c:pt>
                <c:pt idx="701">
                  <c:v>19.5422648904065</c:v>
                </c:pt>
                <c:pt idx="702">
                  <c:v>19.559099449642801</c:v>
                </c:pt>
                <c:pt idx="703">
                  <c:v>19.575934008879202</c:v>
                </c:pt>
                <c:pt idx="704">
                  <c:v>19.592768568115599</c:v>
                </c:pt>
                <c:pt idx="705">
                  <c:v>19.609603127351999</c:v>
                </c:pt>
                <c:pt idx="706">
                  <c:v>19.6264376865884</c:v>
                </c:pt>
                <c:pt idx="707">
                  <c:v>19.6432722458248</c:v>
                </c:pt>
                <c:pt idx="708">
                  <c:v>19.660106805061101</c:v>
                </c:pt>
                <c:pt idx="709">
                  <c:v>19.676941364297502</c:v>
                </c:pt>
                <c:pt idx="710">
                  <c:v>19.693775923533899</c:v>
                </c:pt>
                <c:pt idx="711">
                  <c:v>19.710610482770299</c:v>
                </c:pt>
                <c:pt idx="712">
                  <c:v>19.7274450420067</c:v>
                </c:pt>
                <c:pt idx="713">
                  <c:v>19.761114160479401</c:v>
                </c:pt>
                <c:pt idx="714">
                  <c:v>19.777948719715798</c:v>
                </c:pt>
                <c:pt idx="715">
                  <c:v>19.794783278952199</c:v>
                </c:pt>
                <c:pt idx="716">
                  <c:v>19.811617838188599</c:v>
                </c:pt>
                <c:pt idx="717">
                  <c:v>19.828452397425</c:v>
                </c:pt>
                <c:pt idx="718">
                  <c:v>19.845286956661401</c:v>
                </c:pt>
                <c:pt idx="719">
                  <c:v>19.862121515897702</c:v>
                </c:pt>
                <c:pt idx="720">
                  <c:v>19.9126251936069</c:v>
                </c:pt>
                <c:pt idx="721">
                  <c:v>19.946294312079701</c:v>
                </c:pt>
                <c:pt idx="722">
                  <c:v>19.979963430552399</c:v>
                </c:pt>
                <c:pt idx="723">
                  <c:v>20.0136325490252</c:v>
                </c:pt>
                <c:pt idx="724">
                  <c:v>20.047301667497901</c:v>
                </c:pt>
                <c:pt idx="725">
                  <c:v>20.064136226734298</c:v>
                </c:pt>
                <c:pt idx="726">
                  <c:v>20.097805345207099</c:v>
                </c:pt>
                <c:pt idx="727">
                  <c:v>20.1146399044435</c:v>
                </c:pt>
                <c:pt idx="728">
                  <c:v>20.131474463679901</c:v>
                </c:pt>
                <c:pt idx="729">
                  <c:v>20.148309022916202</c:v>
                </c:pt>
                <c:pt idx="730">
                  <c:v>20.165143582152599</c:v>
                </c:pt>
                <c:pt idx="731">
                  <c:v>20.1988127006254</c:v>
                </c:pt>
                <c:pt idx="732">
                  <c:v>20.2156472598618</c:v>
                </c:pt>
                <c:pt idx="733">
                  <c:v>20.232481819098201</c:v>
                </c:pt>
                <c:pt idx="734">
                  <c:v>20.249316378334498</c:v>
                </c:pt>
                <c:pt idx="735">
                  <c:v>20.282985496807299</c:v>
                </c:pt>
                <c:pt idx="736">
                  <c:v>20.3166546152801</c:v>
                </c:pt>
                <c:pt idx="737">
                  <c:v>20.333489174516501</c:v>
                </c:pt>
                <c:pt idx="738">
                  <c:v>20.350323733752798</c:v>
                </c:pt>
                <c:pt idx="739">
                  <c:v>20.3839928522256</c:v>
                </c:pt>
                <c:pt idx="740">
                  <c:v>20.434496529934801</c:v>
                </c:pt>
                <c:pt idx="741">
                  <c:v>20.468165648407499</c:v>
                </c:pt>
                <c:pt idx="742">
                  <c:v>20.4850002076439</c:v>
                </c:pt>
                <c:pt idx="743">
                  <c:v>20.5018347668803</c:v>
                </c:pt>
                <c:pt idx="744">
                  <c:v>20.535503885352998</c:v>
                </c:pt>
                <c:pt idx="745">
                  <c:v>20.569173003825799</c:v>
                </c:pt>
                <c:pt idx="746">
                  <c:v>20.619676681535001</c:v>
                </c:pt>
                <c:pt idx="747">
                  <c:v>20.653345800007699</c:v>
                </c:pt>
                <c:pt idx="748">
                  <c:v>20.6870149184805</c:v>
                </c:pt>
                <c:pt idx="749">
                  <c:v>20.720684036953301</c:v>
                </c:pt>
                <c:pt idx="750">
                  <c:v>20.754353155425999</c:v>
                </c:pt>
                <c:pt idx="751">
                  <c:v>20.804856833135201</c:v>
                </c:pt>
                <c:pt idx="752">
                  <c:v>20.838525951607899</c:v>
                </c:pt>
                <c:pt idx="753">
                  <c:v>20.8721950700807</c:v>
                </c:pt>
                <c:pt idx="754">
                  <c:v>20.905864188553501</c:v>
                </c:pt>
                <c:pt idx="755">
                  <c:v>20.922698747789902</c:v>
                </c:pt>
                <c:pt idx="756">
                  <c:v>20.939533307026199</c:v>
                </c:pt>
                <c:pt idx="757">
                  <c:v>20.973202425499</c:v>
                </c:pt>
                <c:pt idx="758">
                  <c:v>20.990036984735401</c:v>
                </c:pt>
                <c:pt idx="759">
                  <c:v>21.006871543971801</c:v>
                </c:pt>
                <c:pt idx="760">
                  <c:v>21.023706103208099</c:v>
                </c:pt>
                <c:pt idx="761">
                  <c:v>21.0573752216809</c:v>
                </c:pt>
                <c:pt idx="762">
                  <c:v>21.091044340153701</c:v>
                </c:pt>
                <c:pt idx="763">
                  <c:v>21.107878899390101</c:v>
                </c:pt>
                <c:pt idx="764">
                  <c:v>21.124713458626399</c:v>
                </c:pt>
                <c:pt idx="765">
                  <c:v>21.175217136335601</c:v>
                </c:pt>
                <c:pt idx="766">
                  <c:v>21.208886254808402</c:v>
                </c:pt>
                <c:pt idx="767">
                  <c:v>21.2425553732811</c:v>
                </c:pt>
                <c:pt idx="768">
                  <c:v>21.276224491753901</c:v>
                </c:pt>
                <c:pt idx="769">
                  <c:v>21.309893610226698</c:v>
                </c:pt>
                <c:pt idx="770">
                  <c:v>21.326728169462999</c:v>
                </c:pt>
                <c:pt idx="771">
                  <c:v>21.3603972879358</c:v>
                </c:pt>
                <c:pt idx="772">
                  <c:v>21.394066406408601</c:v>
                </c:pt>
                <c:pt idx="773">
                  <c:v>21.410900965644998</c:v>
                </c:pt>
                <c:pt idx="774">
                  <c:v>21.4277355248813</c:v>
                </c:pt>
                <c:pt idx="775">
                  <c:v>21.461404643354101</c:v>
                </c:pt>
                <c:pt idx="776">
                  <c:v>21.511908321063199</c:v>
                </c:pt>
                <c:pt idx="777">
                  <c:v>21.545577439536</c:v>
                </c:pt>
                <c:pt idx="778">
                  <c:v>21.579246558008801</c:v>
                </c:pt>
                <c:pt idx="779">
                  <c:v>21.612915676481499</c:v>
                </c:pt>
                <c:pt idx="780">
                  <c:v>21.6297502357179</c:v>
                </c:pt>
                <c:pt idx="781">
                  <c:v>21.6465847949543</c:v>
                </c:pt>
                <c:pt idx="782">
                  <c:v>21.697088472663498</c:v>
                </c:pt>
                <c:pt idx="783">
                  <c:v>21.7307575911362</c:v>
                </c:pt>
                <c:pt idx="784">
                  <c:v>21.764426709609001</c:v>
                </c:pt>
                <c:pt idx="785">
                  <c:v>21.781261268845402</c:v>
                </c:pt>
                <c:pt idx="786">
                  <c:v>21.798095828081799</c:v>
                </c:pt>
                <c:pt idx="787">
                  <c:v>21.8317649465545</c:v>
                </c:pt>
                <c:pt idx="788">
                  <c:v>21.882268624263698</c:v>
                </c:pt>
                <c:pt idx="789">
                  <c:v>21.9159377427364</c:v>
                </c:pt>
                <c:pt idx="790">
                  <c:v>21.949606861209201</c:v>
                </c:pt>
                <c:pt idx="791">
                  <c:v>21.983275979681999</c:v>
                </c:pt>
                <c:pt idx="792">
                  <c:v>22.0169450981547</c:v>
                </c:pt>
                <c:pt idx="793">
                  <c:v>22.067448775863902</c:v>
                </c:pt>
                <c:pt idx="794">
                  <c:v>22.1011178943366</c:v>
                </c:pt>
                <c:pt idx="795">
                  <c:v>22.134787012809401</c:v>
                </c:pt>
                <c:pt idx="796">
                  <c:v>22.168456131282198</c:v>
                </c:pt>
                <c:pt idx="797">
                  <c:v>22.185290690518599</c:v>
                </c:pt>
                <c:pt idx="798">
                  <c:v>22.2021252497549</c:v>
                </c:pt>
                <c:pt idx="799">
                  <c:v>22.252628927464102</c:v>
                </c:pt>
                <c:pt idx="800">
                  <c:v>22.286298045936899</c:v>
                </c:pt>
                <c:pt idx="801">
                  <c:v>22.319967164409601</c:v>
                </c:pt>
                <c:pt idx="802">
                  <c:v>22.353636282882398</c:v>
                </c:pt>
                <c:pt idx="803">
                  <c:v>22.387305401355199</c:v>
                </c:pt>
                <c:pt idx="804">
                  <c:v>22.437809079064301</c:v>
                </c:pt>
                <c:pt idx="805">
                  <c:v>22.471478197537099</c:v>
                </c:pt>
                <c:pt idx="806">
                  <c:v>22.505147316009801</c:v>
                </c:pt>
                <c:pt idx="807">
                  <c:v>22.538816434482602</c:v>
                </c:pt>
                <c:pt idx="808">
                  <c:v>22.572485552955399</c:v>
                </c:pt>
                <c:pt idx="809">
                  <c:v>22.622989230664501</c:v>
                </c:pt>
                <c:pt idx="810">
                  <c:v>22.656658349137299</c:v>
                </c:pt>
                <c:pt idx="811">
                  <c:v>22.69032746761</c:v>
                </c:pt>
                <c:pt idx="812">
                  <c:v>22.723996586082801</c:v>
                </c:pt>
                <c:pt idx="813">
                  <c:v>22.757665704555599</c:v>
                </c:pt>
                <c:pt idx="814">
                  <c:v>22.774500263792</c:v>
                </c:pt>
                <c:pt idx="815">
                  <c:v>22.808169382264701</c:v>
                </c:pt>
                <c:pt idx="816">
                  <c:v>22.841838500737499</c:v>
                </c:pt>
                <c:pt idx="817">
                  <c:v>22.858673059973899</c:v>
                </c:pt>
                <c:pt idx="818">
                  <c:v>22.8755076192103</c:v>
                </c:pt>
                <c:pt idx="819">
                  <c:v>22.892342178446601</c:v>
                </c:pt>
                <c:pt idx="820">
                  <c:v>22.909176737683001</c:v>
                </c:pt>
                <c:pt idx="821">
                  <c:v>22.942845856155799</c:v>
                </c:pt>
                <c:pt idx="822">
                  <c:v>22.959680415392199</c:v>
                </c:pt>
                <c:pt idx="823">
                  <c:v>22.993349533864901</c:v>
                </c:pt>
                <c:pt idx="824">
                  <c:v>23.027018652337699</c:v>
                </c:pt>
                <c:pt idx="825">
                  <c:v>23.0606877708105</c:v>
                </c:pt>
                <c:pt idx="826">
                  <c:v>23.094356889283201</c:v>
                </c:pt>
                <c:pt idx="827">
                  <c:v>23.144860566992399</c:v>
                </c:pt>
                <c:pt idx="828">
                  <c:v>23.1616951262288</c:v>
                </c:pt>
                <c:pt idx="829">
                  <c:v>23.178529685465101</c:v>
                </c:pt>
                <c:pt idx="830">
                  <c:v>23.212198803937898</c:v>
                </c:pt>
                <c:pt idx="831">
                  <c:v>23.245867922410699</c:v>
                </c:pt>
                <c:pt idx="832">
                  <c:v>23.279537040883401</c:v>
                </c:pt>
                <c:pt idx="833">
                  <c:v>23.330040718592599</c:v>
                </c:pt>
                <c:pt idx="834">
                  <c:v>23.3637098370654</c:v>
                </c:pt>
                <c:pt idx="835">
                  <c:v>23.397378955538102</c:v>
                </c:pt>
                <c:pt idx="836">
                  <c:v>23.431048074010899</c:v>
                </c:pt>
                <c:pt idx="837">
                  <c:v>23.4647171924837</c:v>
                </c:pt>
                <c:pt idx="838">
                  <c:v>23.498386310956398</c:v>
                </c:pt>
                <c:pt idx="839">
                  <c:v>23.515220870192799</c:v>
                </c:pt>
                <c:pt idx="840">
                  <c:v>23.5488899886656</c:v>
                </c:pt>
                <c:pt idx="841">
                  <c:v>23.582559107138302</c:v>
                </c:pt>
                <c:pt idx="842">
                  <c:v>23.616228225611099</c:v>
                </c:pt>
                <c:pt idx="843">
                  <c:v>23.6498973440839</c:v>
                </c:pt>
                <c:pt idx="844">
                  <c:v>23.700401021792999</c:v>
                </c:pt>
                <c:pt idx="845">
                  <c:v>23.717235581029399</c:v>
                </c:pt>
                <c:pt idx="846">
                  <c:v>23.7340701402658</c:v>
                </c:pt>
                <c:pt idx="847">
                  <c:v>23.767739258738501</c:v>
                </c:pt>
                <c:pt idx="848">
                  <c:v>23.801408377211299</c:v>
                </c:pt>
                <c:pt idx="849">
                  <c:v>23.8350774956841</c:v>
                </c:pt>
                <c:pt idx="850">
                  <c:v>23.851912054920501</c:v>
                </c:pt>
                <c:pt idx="851">
                  <c:v>23.885581173393199</c:v>
                </c:pt>
                <c:pt idx="852">
                  <c:v>23.919250291866</c:v>
                </c:pt>
                <c:pt idx="853">
                  <c:v>23.952919410338801</c:v>
                </c:pt>
                <c:pt idx="854">
                  <c:v>23.986588528811499</c:v>
                </c:pt>
                <c:pt idx="855">
                  <c:v>24.0370922065207</c:v>
                </c:pt>
                <c:pt idx="856">
                  <c:v>24.053926765757002</c:v>
                </c:pt>
                <c:pt idx="857">
                  <c:v>24.070761324993398</c:v>
                </c:pt>
                <c:pt idx="858">
                  <c:v>24.1044304434662</c:v>
                </c:pt>
                <c:pt idx="859">
                  <c:v>24.1212650027026</c:v>
                </c:pt>
                <c:pt idx="860">
                  <c:v>24.138099561939001</c:v>
                </c:pt>
                <c:pt idx="861">
                  <c:v>24.171768680411699</c:v>
                </c:pt>
                <c:pt idx="862">
                  <c:v>24.2222723581209</c:v>
                </c:pt>
                <c:pt idx="863">
                  <c:v>24.255941476593598</c:v>
                </c:pt>
                <c:pt idx="864">
                  <c:v>24.289610595066399</c:v>
                </c:pt>
                <c:pt idx="865">
                  <c:v>24.3232797135392</c:v>
                </c:pt>
                <c:pt idx="866">
                  <c:v>24.356948832011899</c:v>
                </c:pt>
                <c:pt idx="867">
                  <c:v>24.4074525097211</c:v>
                </c:pt>
                <c:pt idx="868">
                  <c:v>24.441121628193901</c:v>
                </c:pt>
                <c:pt idx="869">
                  <c:v>24.474790746666599</c:v>
                </c:pt>
                <c:pt idx="870">
                  <c:v>24.491625305903</c:v>
                </c:pt>
                <c:pt idx="871">
                  <c:v>24.5084598651394</c:v>
                </c:pt>
                <c:pt idx="872">
                  <c:v>24.542128983612098</c:v>
                </c:pt>
                <c:pt idx="873">
                  <c:v>24.5926326613213</c:v>
                </c:pt>
                <c:pt idx="874">
                  <c:v>24.609467220557701</c:v>
                </c:pt>
                <c:pt idx="875">
                  <c:v>24.626301779794101</c:v>
                </c:pt>
                <c:pt idx="876">
                  <c:v>24.659970898266799</c:v>
                </c:pt>
                <c:pt idx="877">
                  <c:v>24.6936400167396</c:v>
                </c:pt>
                <c:pt idx="878">
                  <c:v>24.727309135212401</c:v>
                </c:pt>
                <c:pt idx="879">
                  <c:v>24.7778128129215</c:v>
                </c:pt>
                <c:pt idx="880">
                  <c:v>24.811481931394301</c:v>
                </c:pt>
                <c:pt idx="881">
                  <c:v>24.845151049866999</c:v>
                </c:pt>
                <c:pt idx="882">
                  <c:v>24.8788201683398</c:v>
                </c:pt>
                <c:pt idx="883">
                  <c:v>24.912489286812601</c:v>
                </c:pt>
                <c:pt idx="884">
                  <c:v>24.9629929645217</c:v>
                </c:pt>
                <c:pt idx="885">
                  <c:v>24.996662082994501</c:v>
                </c:pt>
                <c:pt idx="886">
                  <c:v>25.030331201467199</c:v>
                </c:pt>
                <c:pt idx="887">
                  <c:v>25.047165760703599</c:v>
                </c:pt>
                <c:pt idx="888">
                  <c:v>25.06400031994</c:v>
                </c:pt>
                <c:pt idx="889">
                  <c:v>25.097669438412801</c:v>
                </c:pt>
                <c:pt idx="890">
                  <c:v>25.114503997649201</c:v>
                </c:pt>
                <c:pt idx="891">
                  <c:v>25.1481731161219</c:v>
                </c:pt>
                <c:pt idx="892">
                  <c:v>25.181842234594701</c:v>
                </c:pt>
                <c:pt idx="893">
                  <c:v>25.215511353067502</c:v>
                </c:pt>
                <c:pt idx="894">
                  <c:v>25.2491804715402</c:v>
                </c:pt>
                <c:pt idx="895">
                  <c:v>25.299684149249401</c:v>
                </c:pt>
                <c:pt idx="896">
                  <c:v>25.333353267722099</c:v>
                </c:pt>
                <c:pt idx="897">
                  <c:v>25.3670223861949</c:v>
                </c:pt>
                <c:pt idx="898">
                  <c:v>25.400691504667702</c:v>
                </c:pt>
                <c:pt idx="899">
                  <c:v>25.4343606231404</c:v>
                </c:pt>
                <c:pt idx="900">
                  <c:v>25.484864300849601</c:v>
                </c:pt>
                <c:pt idx="901">
                  <c:v>25.518533419322299</c:v>
                </c:pt>
                <c:pt idx="902">
                  <c:v>25.5522025377951</c:v>
                </c:pt>
                <c:pt idx="903">
                  <c:v>25.585871656267901</c:v>
                </c:pt>
                <c:pt idx="904">
                  <c:v>25.602706215504298</c:v>
                </c:pt>
                <c:pt idx="905">
                  <c:v>25.619540774740599</c:v>
                </c:pt>
                <c:pt idx="906">
                  <c:v>25.670044452449801</c:v>
                </c:pt>
                <c:pt idx="907">
                  <c:v>25.686879011686202</c:v>
                </c:pt>
                <c:pt idx="908">
                  <c:v>25.703713570922599</c:v>
                </c:pt>
                <c:pt idx="909">
                  <c:v>25.7373826893953</c:v>
                </c:pt>
                <c:pt idx="910">
                  <c:v>25.771051807868101</c:v>
                </c:pt>
                <c:pt idx="911">
                  <c:v>25.787886367104502</c:v>
                </c:pt>
                <c:pt idx="912">
                  <c:v>25.804720926340899</c:v>
                </c:pt>
                <c:pt idx="913">
                  <c:v>25.8383900448136</c:v>
                </c:pt>
                <c:pt idx="914">
                  <c:v>25.855224604050001</c:v>
                </c:pt>
                <c:pt idx="915">
                  <c:v>25.888893722522798</c:v>
                </c:pt>
                <c:pt idx="916">
                  <c:v>25.9225628409955</c:v>
                </c:pt>
                <c:pt idx="917">
                  <c:v>25.956231959468301</c:v>
                </c:pt>
                <c:pt idx="918">
                  <c:v>25.973066518704702</c:v>
                </c:pt>
                <c:pt idx="919">
                  <c:v>25.989901077941099</c:v>
                </c:pt>
                <c:pt idx="920">
                  <c:v>26.0067356371774</c:v>
                </c:pt>
                <c:pt idx="921">
                  <c:v>26.040404755650201</c:v>
                </c:pt>
                <c:pt idx="922">
                  <c:v>26.057239314886601</c:v>
                </c:pt>
                <c:pt idx="923">
                  <c:v>26.074073874122998</c:v>
                </c:pt>
                <c:pt idx="924">
                  <c:v>26.1077429925957</c:v>
                </c:pt>
                <c:pt idx="925">
                  <c:v>26.1245775518321</c:v>
                </c:pt>
                <c:pt idx="926">
                  <c:v>26.141412111068501</c:v>
                </c:pt>
                <c:pt idx="927">
                  <c:v>26.191915788777699</c:v>
                </c:pt>
                <c:pt idx="928">
                  <c:v>26.225584907250401</c:v>
                </c:pt>
                <c:pt idx="929">
                  <c:v>26.242419466486801</c:v>
                </c:pt>
                <c:pt idx="930">
                  <c:v>26.259254025723202</c:v>
                </c:pt>
                <c:pt idx="931">
                  <c:v>26.292923144195999</c:v>
                </c:pt>
                <c:pt idx="932">
                  <c:v>26.326592262668701</c:v>
                </c:pt>
                <c:pt idx="933">
                  <c:v>26.377095940377899</c:v>
                </c:pt>
                <c:pt idx="934">
                  <c:v>26.4107650588506</c:v>
                </c:pt>
                <c:pt idx="935">
                  <c:v>26.444434177323402</c:v>
                </c:pt>
                <c:pt idx="936">
                  <c:v>26.478103295796199</c:v>
                </c:pt>
                <c:pt idx="937">
                  <c:v>26.511772414268901</c:v>
                </c:pt>
                <c:pt idx="938">
                  <c:v>26.562276091978099</c:v>
                </c:pt>
                <c:pt idx="939">
                  <c:v>26.5959452104508</c:v>
                </c:pt>
                <c:pt idx="940">
                  <c:v>26.629614328923601</c:v>
                </c:pt>
                <c:pt idx="941">
                  <c:v>26.663283447396399</c:v>
                </c:pt>
                <c:pt idx="942">
                  <c:v>26.6969525658691</c:v>
                </c:pt>
                <c:pt idx="943">
                  <c:v>26.747456243578299</c:v>
                </c:pt>
                <c:pt idx="944">
                  <c:v>26.7811253620511</c:v>
                </c:pt>
                <c:pt idx="945">
                  <c:v>26.797959921287401</c:v>
                </c:pt>
                <c:pt idx="946">
                  <c:v>26.814794480523801</c:v>
                </c:pt>
                <c:pt idx="947">
                  <c:v>26.848463598996599</c:v>
                </c:pt>
                <c:pt idx="948">
                  <c:v>26.865298158232999</c:v>
                </c:pt>
                <c:pt idx="949">
                  <c:v>26.8821327174694</c:v>
                </c:pt>
                <c:pt idx="950">
                  <c:v>26.932636395178498</c:v>
                </c:pt>
                <c:pt idx="951">
                  <c:v>26.966305513651299</c:v>
                </c:pt>
                <c:pt idx="952">
                  <c:v>26.999974632124001</c:v>
                </c:pt>
                <c:pt idx="953">
                  <c:v>27.033643750596799</c:v>
                </c:pt>
                <c:pt idx="954">
                  <c:v>27.050478309833199</c:v>
                </c:pt>
                <c:pt idx="955">
                  <c:v>27.0673128690696</c:v>
                </c:pt>
                <c:pt idx="956">
                  <c:v>27.117816546778698</c:v>
                </c:pt>
                <c:pt idx="957">
                  <c:v>27.151485665251499</c:v>
                </c:pt>
                <c:pt idx="958">
                  <c:v>27.185154783724201</c:v>
                </c:pt>
                <c:pt idx="959">
                  <c:v>27.218823902196998</c:v>
                </c:pt>
                <c:pt idx="960">
                  <c:v>27.2524930206698</c:v>
                </c:pt>
                <c:pt idx="961">
                  <c:v>27.302996698378902</c:v>
                </c:pt>
                <c:pt idx="962">
                  <c:v>27.336665816851699</c:v>
                </c:pt>
                <c:pt idx="963">
                  <c:v>27.3703349353245</c:v>
                </c:pt>
                <c:pt idx="964">
                  <c:v>27.404004053797198</c:v>
                </c:pt>
                <c:pt idx="965">
                  <c:v>27.4545077315064</c:v>
                </c:pt>
                <c:pt idx="966">
                  <c:v>27.488176849979101</c:v>
                </c:pt>
                <c:pt idx="967">
                  <c:v>27.521845968451899</c:v>
                </c:pt>
                <c:pt idx="968">
                  <c:v>27.5555150869247</c:v>
                </c:pt>
                <c:pt idx="969">
                  <c:v>27.589184205397402</c:v>
                </c:pt>
                <c:pt idx="970">
                  <c:v>27.6396878831066</c:v>
                </c:pt>
                <c:pt idx="971">
                  <c:v>27.673357001579301</c:v>
                </c:pt>
                <c:pt idx="972">
                  <c:v>27.707026120052099</c:v>
                </c:pt>
                <c:pt idx="973">
                  <c:v>27.7406952385249</c:v>
                </c:pt>
                <c:pt idx="974">
                  <c:v>27.774364356997602</c:v>
                </c:pt>
                <c:pt idx="975">
                  <c:v>27.791198916233999</c:v>
                </c:pt>
                <c:pt idx="976">
                  <c:v>27.8248680347068</c:v>
                </c:pt>
                <c:pt idx="977">
                  <c:v>27.858537153179601</c:v>
                </c:pt>
                <c:pt idx="978">
                  <c:v>27.892206271652299</c:v>
                </c:pt>
                <c:pt idx="979">
                  <c:v>27.9258753901251</c:v>
                </c:pt>
                <c:pt idx="980">
                  <c:v>27.9427099493615</c:v>
                </c:pt>
                <c:pt idx="981">
                  <c:v>27.959544508597801</c:v>
                </c:pt>
                <c:pt idx="982">
                  <c:v>28.010048186306999</c:v>
                </c:pt>
                <c:pt idx="983">
                  <c:v>28.043717304779801</c:v>
                </c:pt>
                <c:pt idx="984">
                  <c:v>28.077386423252499</c:v>
                </c:pt>
                <c:pt idx="985">
                  <c:v>28.1110555417253</c:v>
                </c:pt>
                <c:pt idx="986">
                  <c:v>28.144724660198101</c:v>
                </c:pt>
                <c:pt idx="987">
                  <c:v>28.178393778670799</c:v>
                </c:pt>
                <c:pt idx="988">
                  <c:v>28.195228337907199</c:v>
                </c:pt>
                <c:pt idx="989">
                  <c:v>28.22889745638</c:v>
                </c:pt>
                <c:pt idx="990">
                  <c:v>28.262566574852698</c:v>
                </c:pt>
                <c:pt idx="991">
                  <c:v>28.296235693325499</c:v>
                </c:pt>
                <c:pt idx="992">
                  <c:v>28.329904811798301</c:v>
                </c:pt>
                <c:pt idx="993">
                  <c:v>28.346739371034701</c:v>
                </c:pt>
                <c:pt idx="994">
                  <c:v>28.380408489507399</c:v>
                </c:pt>
                <c:pt idx="995">
                  <c:v>28.4140776079802</c:v>
                </c:pt>
                <c:pt idx="996">
                  <c:v>28.447746726453001</c:v>
                </c:pt>
                <c:pt idx="997">
                  <c:v>28.481415844925699</c:v>
                </c:pt>
                <c:pt idx="998">
                  <c:v>28.4982504041621</c:v>
                </c:pt>
                <c:pt idx="999">
                  <c:v>28.531919522634901</c:v>
                </c:pt>
                <c:pt idx="1000">
                  <c:v>28.565588641107599</c:v>
                </c:pt>
                <c:pt idx="1001">
                  <c:v>28.5992577595804</c:v>
                </c:pt>
                <c:pt idx="1002">
                  <c:v>28.632926878053201</c:v>
                </c:pt>
                <c:pt idx="1003">
                  <c:v>28.666595996525899</c:v>
                </c:pt>
                <c:pt idx="1004">
                  <c:v>28.6834305557623</c:v>
                </c:pt>
                <c:pt idx="1005">
                  <c:v>28.717099674235101</c:v>
                </c:pt>
                <c:pt idx="1006">
                  <c:v>28.750768792707799</c:v>
                </c:pt>
                <c:pt idx="1007">
                  <c:v>28.767603351944199</c:v>
                </c:pt>
                <c:pt idx="1008">
                  <c:v>28.7844379111806</c:v>
                </c:pt>
                <c:pt idx="1009">
                  <c:v>28.818107029653401</c:v>
                </c:pt>
                <c:pt idx="1010">
                  <c:v>28.834941588889802</c:v>
                </c:pt>
                <c:pt idx="1011">
                  <c:v>28.851776148126099</c:v>
                </c:pt>
                <c:pt idx="1012">
                  <c:v>28.902279825835301</c:v>
                </c:pt>
                <c:pt idx="1013">
                  <c:v>28.935948944308102</c:v>
                </c:pt>
                <c:pt idx="1014">
                  <c:v>28.9696180627808</c:v>
                </c:pt>
              </c:numCache>
            </c:numRef>
          </c:xVal>
          <c:yVal>
            <c:numRef>
              <c:f>'[Thesis - GPC data.xlsx]1.78 - 1.27 LS'!$F$3:$F$1040</c:f>
              <c:numCache>
                <c:formatCode>General</c:formatCode>
                <c:ptCount val="1038"/>
                <c:pt idx="0">
                  <c:v>2.746719748090122E-2</c:v>
                </c:pt>
                <c:pt idx="1">
                  <c:v>3.0944803254871669E-2</c:v>
                </c:pt>
                <c:pt idx="2">
                  <c:v>3.2628802287190763E-2</c:v>
                </c:pt>
                <c:pt idx="3">
                  <c:v>3.3749488614395036E-2</c:v>
                </c:pt>
                <c:pt idx="4">
                  <c:v>3.4045205704478512E-2</c:v>
                </c:pt>
                <c:pt idx="5">
                  <c:v>3.3113795190534277E-2</c:v>
                </c:pt>
                <c:pt idx="6">
                  <c:v>2.8640930035291761E-2</c:v>
                </c:pt>
                <c:pt idx="7">
                  <c:v>2.3490514321837568E-2</c:v>
                </c:pt>
                <c:pt idx="8">
                  <c:v>2.036195685127113E-2</c:v>
                </c:pt>
                <c:pt idx="9">
                  <c:v>1.6953871749069493E-2</c:v>
                </c:pt>
                <c:pt idx="10">
                  <c:v>9.6235199325410813E-3</c:v>
                </c:pt>
                <c:pt idx="11">
                  <c:v>5.8586296434783797E-3</c:v>
                </c:pt>
                <c:pt idx="12">
                  <c:v>2.1120281266472909E-3</c:v>
                </c:pt>
                <c:pt idx="13">
                  <c:v>-8.7476791438733711E-3</c:v>
                </c:pt>
                <c:pt idx="14">
                  <c:v>-1.5781059292483697E-2</c:v>
                </c:pt>
                <c:pt idx="15">
                  <c:v>-2.2977318713320614E-2</c:v>
                </c:pt>
                <c:pt idx="16">
                  <c:v>-3.0513522371409481E-2</c:v>
                </c:pt>
                <c:pt idx="17">
                  <c:v>-3.8200275678709809E-2</c:v>
                </c:pt>
                <c:pt idx="18">
                  <c:v>-4.851271895825824E-2</c:v>
                </c:pt>
                <c:pt idx="19">
                  <c:v>-5.1137878003084218E-2</c:v>
                </c:pt>
                <c:pt idx="20">
                  <c:v>-5.3145579936968168E-2</c:v>
                </c:pt>
                <c:pt idx="21">
                  <c:v>-5.4891863799394508E-2</c:v>
                </c:pt>
                <c:pt idx="22">
                  <c:v>-5.3159158420163513E-2</c:v>
                </c:pt>
                <c:pt idx="23">
                  <c:v>-4.7789881278652746E-2</c:v>
                </c:pt>
                <c:pt idx="24">
                  <c:v>-4.3813259367208847E-2</c:v>
                </c:pt>
                <c:pt idx="25">
                  <c:v>-3.3646242390538719E-2</c:v>
                </c:pt>
                <c:pt idx="26">
                  <c:v>-2.1312148692646277E-2</c:v>
                </c:pt>
                <c:pt idx="27">
                  <c:v>-1.471979004425652E-2</c:v>
                </c:pt>
                <c:pt idx="28">
                  <c:v>-8.0964889568158789E-3</c:v>
                </c:pt>
                <c:pt idx="29">
                  <c:v>-1.6527984356653103E-3</c:v>
                </c:pt>
                <c:pt idx="30">
                  <c:v>4.3960180636144373E-3</c:v>
                </c:pt>
                <c:pt idx="31">
                  <c:v>9.8418013358132009E-3</c:v>
                </c:pt>
                <c:pt idx="32">
                  <c:v>1.8214809347716483E-2</c:v>
                </c:pt>
                <c:pt idx="33">
                  <c:v>2.0893095999896888E-2</c:v>
                </c:pt>
                <c:pt idx="34">
                  <c:v>2.2492569062089796E-2</c:v>
                </c:pt>
                <c:pt idx="35">
                  <c:v>2.2618316748803245E-2</c:v>
                </c:pt>
                <c:pt idx="36">
                  <c:v>1.950554006704177E-2</c:v>
                </c:pt>
                <c:pt idx="37">
                  <c:v>1.4711299216958126E-2</c:v>
                </c:pt>
                <c:pt idx="38">
                  <c:v>8.0160770988059373E-3</c:v>
                </c:pt>
                <c:pt idx="39">
                  <c:v>6.509610480663057E-3</c:v>
                </c:pt>
                <c:pt idx="40">
                  <c:v>5.4985411570546731E-3</c:v>
                </c:pt>
                <c:pt idx="41">
                  <c:v>4.9272297882299752E-3</c:v>
                </c:pt>
                <c:pt idx="42">
                  <c:v>5.9326289272660735E-3</c:v>
                </c:pt>
                <c:pt idx="43">
                  <c:v>7.7890878511166191E-3</c:v>
                </c:pt>
                <c:pt idx="44">
                  <c:v>1.0551535693824563E-2</c:v>
                </c:pt>
                <c:pt idx="45">
                  <c:v>1.1764367508482719E-2</c:v>
                </c:pt>
                <c:pt idx="46">
                  <c:v>1.2751768052364443E-2</c:v>
                </c:pt>
                <c:pt idx="47">
                  <c:v>1.4465540405663304E-2</c:v>
                </c:pt>
                <c:pt idx="48">
                  <c:v>1.8327464934365854E-2</c:v>
                </c:pt>
                <c:pt idx="49">
                  <c:v>2.1517708547922076E-2</c:v>
                </c:pt>
                <c:pt idx="50">
                  <c:v>3.0957213652085688E-2</c:v>
                </c:pt>
                <c:pt idx="51">
                  <c:v>3.7204455259508697E-2</c:v>
                </c:pt>
                <c:pt idx="52">
                  <c:v>4.431291111828807E-2</c:v>
                </c:pt>
                <c:pt idx="53">
                  <c:v>5.2050085215968121E-2</c:v>
                </c:pt>
                <c:pt idx="54">
                  <c:v>6.0103820832561723E-2</c:v>
                </c:pt>
                <c:pt idx="55">
                  <c:v>6.8105799420418264E-2</c:v>
                </c:pt>
                <c:pt idx="56">
                  <c:v>7.5684457889657497E-2</c:v>
                </c:pt>
                <c:pt idx="57">
                  <c:v>8.2521478676993984E-2</c:v>
                </c:pt>
                <c:pt idx="58">
                  <c:v>8.8326321279427869E-2</c:v>
                </c:pt>
                <c:pt idx="59">
                  <c:v>9.2905112796129508E-2</c:v>
                </c:pt>
                <c:pt idx="60">
                  <c:v>9.8170059315870153E-2</c:v>
                </c:pt>
                <c:pt idx="61">
                  <c:v>9.8851171441377159E-2</c:v>
                </c:pt>
                <c:pt idx="62">
                  <c:v>9.657867837520169E-2</c:v>
                </c:pt>
                <c:pt idx="63">
                  <c:v>9.3184059640841713E-2</c:v>
                </c:pt>
                <c:pt idx="64">
                  <c:v>8.9968534935296107E-2</c:v>
                </c:pt>
                <c:pt idx="65">
                  <c:v>8.6520969927361774E-2</c:v>
                </c:pt>
                <c:pt idx="66">
                  <c:v>8.495425073545565E-2</c:v>
                </c:pt>
                <c:pt idx="67">
                  <c:v>8.3537841418188319E-2</c:v>
                </c:pt>
                <c:pt idx="68">
                  <c:v>8.1984139115653734E-2</c:v>
                </c:pt>
                <c:pt idx="69">
                  <c:v>7.8917058772403847E-2</c:v>
                </c:pt>
                <c:pt idx="70">
                  <c:v>7.6173202077290794E-2</c:v>
                </c:pt>
                <c:pt idx="71">
                  <c:v>7.276478304305789E-2</c:v>
                </c:pt>
                <c:pt idx="72">
                  <c:v>6.8600326187748001E-2</c:v>
                </c:pt>
                <c:pt idx="73">
                  <c:v>6.3554748012460471E-2</c:v>
                </c:pt>
                <c:pt idx="74">
                  <c:v>6.070210920385672E-2</c:v>
                </c:pt>
                <c:pt idx="75">
                  <c:v>5.4513975902299304E-2</c:v>
                </c:pt>
                <c:pt idx="76">
                  <c:v>4.8024149561078464E-2</c:v>
                </c:pt>
                <c:pt idx="77">
                  <c:v>4.1777425530683691E-2</c:v>
                </c:pt>
                <c:pt idx="78">
                  <c:v>3.6171417347200037E-2</c:v>
                </c:pt>
                <c:pt idx="79">
                  <c:v>3.367248057072858E-2</c:v>
                </c:pt>
                <c:pt idx="80">
                  <c:v>3.1338572509750313E-2</c:v>
                </c:pt>
                <c:pt idx="81">
                  <c:v>2.4640934831122511E-2</c:v>
                </c:pt>
                <c:pt idx="82">
                  <c:v>1.9721138022246187E-2</c:v>
                </c:pt>
                <c:pt idx="83">
                  <c:v>1.4041991399053377E-2</c:v>
                </c:pt>
                <c:pt idx="84">
                  <c:v>7.9775789712040156E-3</c:v>
                </c:pt>
                <c:pt idx="85">
                  <c:v>5.0857875778713268E-3</c:v>
                </c:pt>
                <c:pt idx="86">
                  <c:v>2.5359820479597616E-3</c:v>
                </c:pt>
                <c:pt idx="87">
                  <c:v>-1.2096021433093747E-3</c:v>
                </c:pt>
                <c:pt idx="88">
                  <c:v>9.1750833462593356E-4</c:v>
                </c:pt>
                <c:pt idx="89">
                  <c:v>6.9681227274385905E-3</c:v>
                </c:pt>
                <c:pt idx="90">
                  <c:v>1.5894338466426218E-2</c:v>
                </c:pt>
                <c:pt idx="91">
                  <c:v>2.088219617906251E-2</c:v>
                </c:pt>
                <c:pt idx="92">
                  <c:v>2.5873441116646124E-2</c:v>
                </c:pt>
                <c:pt idx="93">
                  <c:v>3.4853408432023406E-2</c:v>
                </c:pt>
                <c:pt idx="94">
                  <c:v>3.8541546633256762E-2</c:v>
                </c:pt>
                <c:pt idx="95">
                  <c:v>4.3817095199437078E-2</c:v>
                </c:pt>
                <c:pt idx="96">
                  <c:v>4.6205705084056414E-2</c:v>
                </c:pt>
                <c:pt idx="97">
                  <c:v>4.6210689577350472E-2</c:v>
                </c:pt>
                <c:pt idx="98">
                  <c:v>4.4530809054392322E-2</c:v>
                </c:pt>
                <c:pt idx="99">
                  <c:v>4.0074559300509474E-2</c:v>
                </c:pt>
                <c:pt idx="100">
                  <c:v>3.6319851031984034E-2</c:v>
                </c:pt>
                <c:pt idx="101">
                  <c:v>3.4293481350052876E-2</c:v>
                </c:pt>
                <c:pt idx="102">
                  <c:v>3.2220315392514347E-2</c:v>
                </c:pt>
                <c:pt idx="103">
                  <c:v>2.8108787748398274E-2</c:v>
                </c:pt>
                <c:pt idx="104">
                  <c:v>2.2926317216393842E-2</c:v>
                </c:pt>
                <c:pt idx="105">
                  <c:v>2.0834073625153288E-2</c:v>
                </c:pt>
                <c:pt idx="106">
                  <c:v>2.0366420003455253E-2</c:v>
                </c:pt>
                <c:pt idx="107">
                  <c:v>2.1828303126719528E-2</c:v>
                </c:pt>
                <c:pt idx="108">
                  <c:v>2.5386868001972034E-2</c:v>
                </c:pt>
                <c:pt idx="109">
                  <c:v>3.447715121343347E-2</c:v>
                </c:pt>
                <c:pt idx="110">
                  <c:v>3.8311270415559914E-2</c:v>
                </c:pt>
                <c:pt idx="111">
                  <c:v>4.2390788689006496E-2</c:v>
                </c:pt>
                <c:pt idx="112">
                  <c:v>5.0773646113718506E-2</c:v>
                </c:pt>
                <c:pt idx="113">
                  <c:v>5.8497372578215433E-2</c:v>
                </c:pt>
                <c:pt idx="114">
                  <c:v>6.446921537061033E-2</c:v>
                </c:pt>
                <c:pt idx="115">
                  <c:v>6.8333535133025036E-2</c:v>
                </c:pt>
                <c:pt idx="116">
                  <c:v>6.6865803666243492E-2</c:v>
                </c:pt>
                <c:pt idx="117">
                  <c:v>6.2197778963094384E-2</c:v>
                </c:pt>
                <c:pt idx="118">
                  <c:v>5.4874396854683073E-2</c:v>
                </c:pt>
                <c:pt idx="119">
                  <c:v>4.5801271558721553E-2</c:v>
                </c:pt>
                <c:pt idx="120">
                  <c:v>3.1603543321876572E-2</c:v>
                </c:pt>
                <c:pt idx="121">
                  <c:v>2.3727901551664488E-2</c:v>
                </c:pt>
                <c:pt idx="122">
                  <c:v>2.0748917247573249E-2</c:v>
                </c:pt>
                <c:pt idx="123">
                  <c:v>1.8569533188721503E-2</c:v>
                </c:pt>
                <c:pt idx="124">
                  <c:v>1.6876858475313117E-2</c:v>
                </c:pt>
                <c:pt idx="125">
                  <c:v>1.8848035784164781E-2</c:v>
                </c:pt>
                <c:pt idx="126">
                  <c:v>2.1096490492506677E-2</c:v>
                </c:pt>
                <c:pt idx="127">
                  <c:v>2.7561263157549382E-2</c:v>
                </c:pt>
                <c:pt idx="128">
                  <c:v>3.5526940679495293E-2</c:v>
                </c:pt>
                <c:pt idx="129">
                  <c:v>4.3458589683287592E-2</c:v>
                </c:pt>
                <c:pt idx="130">
                  <c:v>4.9874481973810246E-2</c:v>
                </c:pt>
                <c:pt idx="131">
                  <c:v>5.3695462720959604E-2</c:v>
                </c:pt>
                <c:pt idx="132">
                  <c:v>5.3840244647628564E-2</c:v>
                </c:pt>
                <c:pt idx="133">
                  <c:v>5.0846251637276837E-2</c:v>
                </c:pt>
                <c:pt idx="134">
                  <c:v>4.6518785651544992E-2</c:v>
                </c:pt>
                <c:pt idx="135">
                  <c:v>4.1971021634372177E-2</c:v>
                </c:pt>
                <c:pt idx="136">
                  <c:v>3.8144849861855304E-2</c:v>
                </c:pt>
                <c:pt idx="137">
                  <c:v>3.4634131087511434E-2</c:v>
                </c:pt>
                <c:pt idx="138">
                  <c:v>3.352575440029712E-2</c:v>
                </c:pt>
                <c:pt idx="139">
                  <c:v>3.2739404257514225E-2</c:v>
                </c:pt>
                <c:pt idx="140">
                  <c:v>3.1585524276722211E-2</c:v>
                </c:pt>
                <c:pt idx="141">
                  <c:v>2.8571596000085412E-2</c:v>
                </c:pt>
                <c:pt idx="142">
                  <c:v>2.6154425419318887E-2</c:v>
                </c:pt>
                <c:pt idx="143">
                  <c:v>2.429197316887724E-2</c:v>
                </c:pt>
                <c:pt idx="144">
                  <c:v>2.3850383740247044E-2</c:v>
                </c:pt>
                <c:pt idx="145">
                  <c:v>2.5277079164037337E-2</c:v>
                </c:pt>
                <c:pt idx="146">
                  <c:v>3.0764043072422483E-2</c:v>
                </c:pt>
                <c:pt idx="147">
                  <c:v>3.5895403219789603E-2</c:v>
                </c:pt>
                <c:pt idx="148">
                  <c:v>4.1613343637179355E-2</c:v>
                </c:pt>
                <c:pt idx="149">
                  <c:v>4.7642149915790376E-2</c:v>
                </c:pt>
                <c:pt idx="150">
                  <c:v>5.0769838182140772E-2</c:v>
                </c:pt>
                <c:pt idx="151">
                  <c:v>5.3992771361703523E-2</c:v>
                </c:pt>
                <c:pt idx="152">
                  <c:v>6.431107961033751E-2</c:v>
                </c:pt>
                <c:pt idx="153">
                  <c:v>7.1597352687564161E-2</c:v>
                </c:pt>
                <c:pt idx="154">
                  <c:v>7.861985736486185E-2</c:v>
                </c:pt>
                <c:pt idx="155">
                  <c:v>8.450329413705053E-2</c:v>
                </c:pt>
                <c:pt idx="156">
                  <c:v>8.8152621690207211E-2</c:v>
                </c:pt>
                <c:pt idx="157">
                  <c:v>8.7543554461566808E-2</c:v>
                </c:pt>
                <c:pt idx="158">
                  <c:v>8.2613822901205003E-2</c:v>
                </c:pt>
                <c:pt idx="159">
                  <c:v>7.4497422887421519E-2</c:v>
                </c:pt>
                <c:pt idx="160">
                  <c:v>6.4157696083874741E-2</c:v>
                </c:pt>
                <c:pt idx="161">
                  <c:v>5.8506231424660306E-2</c:v>
                </c:pt>
                <c:pt idx="162">
                  <c:v>5.2713332415667342E-2</c:v>
                </c:pt>
                <c:pt idx="163">
                  <c:v>4.6906132914496169E-2</c:v>
                </c:pt>
                <c:pt idx="164">
                  <c:v>3.5791212766134839E-2</c:v>
                </c:pt>
                <c:pt idx="165">
                  <c:v>3.0684077772790148E-2</c:v>
                </c:pt>
                <c:pt idx="166">
                  <c:v>2.6026754050677982E-2</c:v>
                </c:pt>
                <c:pt idx="167">
                  <c:v>1.8591432740133557E-2</c:v>
                </c:pt>
                <c:pt idx="168">
                  <c:v>1.4637552696268232E-2</c:v>
                </c:pt>
                <c:pt idx="169">
                  <c:v>1.5330735890485758E-2</c:v>
                </c:pt>
                <c:pt idx="170">
                  <c:v>2.1444801482994991E-2</c:v>
                </c:pt>
                <c:pt idx="171">
                  <c:v>2.6522915785933996E-2</c:v>
                </c:pt>
                <c:pt idx="172">
                  <c:v>3.9912605493447335E-2</c:v>
                </c:pt>
                <c:pt idx="173">
                  <c:v>5.5607009296995982E-2</c:v>
                </c:pt>
                <c:pt idx="174">
                  <c:v>6.3342860945837187E-2</c:v>
                </c:pt>
                <c:pt idx="175">
                  <c:v>7.0456534279525154E-2</c:v>
                </c:pt>
                <c:pt idx="176">
                  <c:v>7.6561683132559885E-2</c:v>
                </c:pt>
                <c:pt idx="177">
                  <c:v>8.4564801491393504E-2</c:v>
                </c:pt>
                <c:pt idx="178">
                  <c:v>8.5998198624843744E-2</c:v>
                </c:pt>
                <c:pt idx="179">
                  <c:v>8.1156210212983429E-2</c:v>
                </c:pt>
                <c:pt idx="180">
                  <c:v>7.1737733501758355E-2</c:v>
                </c:pt>
                <c:pt idx="181">
                  <c:v>6.0114712234408799E-2</c:v>
                </c:pt>
                <c:pt idx="182">
                  <c:v>4.8636024953632145E-2</c:v>
                </c:pt>
                <c:pt idx="183">
                  <c:v>4.3558903316523165E-2</c:v>
                </c:pt>
                <c:pt idx="184">
                  <c:v>3.5524236506978467E-2</c:v>
                </c:pt>
                <c:pt idx="185">
                  <c:v>3.2753953381484159E-2</c:v>
                </c:pt>
                <c:pt idx="186">
                  <c:v>3.0862375012551967E-2</c:v>
                </c:pt>
                <c:pt idx="187">
                  <c:v>2.955770380764091E-2</c:v>
                </c:pt>
                <c:pt idx="188">
                  <c:v>3.1023044426179553E-2</c:v>
                </c:pt>
                <c:pt idx="189">
                  <c:v>3.6206043031656074E-2</c:v>
                </c:pt>
                <c:pt idx="190">
                  <c:v>4.011965515496916E-2</c:v>
                </c:pt>
                <c:pt idx="191">
                  <c:v>4.3371983047082202E-2</c:v>
                </c:pt>
                <c:pt idx="192">
                  <c:v>4.546987730461325E-2</c:v>
                </c:pt>
                <c:pt idx="193">
                  <c:v>4.6137935556942913E-2</c:v>
                </c:pt>
                <c:pt idx="194">
                  <c:v>4.4220981840099594E-2</c:v>
                </c:pt>
                <c:pt idx="195">
                  <c:v>4.1106635282598079E-2</c:v>
                </c:pt>
                <c:pt idx="196">
                  <c:v>3.6957072477603235E-2</c:v>
                </c:pt>
                <c:pt idx="197">
                  <c:v>3.472803513339514E-2</c:v>
                </c:pt>
                <c:pt idx="198">
                  <c:v>3.2591836911313198E-2</c:v>
                </c:pt>
                <c:pt idx="199">
                  <c:v>2.9199408510078753E-2</c:v>
                </c:pt>
                <c:pt idx="200">
                  <c:v>2.8303853603090873E-2</c:v>
                </c:pt>
                <c:pt idx="201">
                  <c:v>3.1184385231359267E-2</c:v>
                </c:pt>
                <c:pt idx="202">
                  <c:v>3.6311373423702005E-2</c:v>
                </c:pt>
                <c:pt idx="203">
                  <c:v>4.2381544348151626E-2</c:v>
                </c:pt>
                <c:pt idx="204">
                  <c:v>4.7795929728241725E-2</c:v>
                </c:pt>
                <c:pt idx="205">
                  <c:v>4.9770806883493723E-2</c:v>
                </c:pt>
                <c:pt idx="206">
                  <c:v>5.1504746446655598E-2</c:v>
                </c:pt>
                <c:pt idx="207">
                  <c:v>4.9748501145662899E-2</c:v>
                </c:pt>
                <c:pt idx="208">
                  <c:v>4.7528835275150366E-2</c:v>
                </c:pt>
                <c:pt idx="209">
                  <c:v>4.4477719053298156E-2</c:v>
                </c:pt>
                <c:pt idx="210">
                  <c:v>3.6285086636163671E-2</c:v>
                </c:pt>
                <c:pt idx="211">
                  <c:v>3.1439230896122966E-2</c:v>
                </c:pt>
                <c:pt idx="212">
                  <c:v>2.6296923446117743E-2</c:v>
                </c:pt>
                <c:pt idx="213">
                  <c:v>1.5848816967391311E-2</c:v>
                </c:pt>
                <c:pt idx="214">
                  <c:v>1.08889550066304E-2</c:v>
                </c:pt>
                <c:pt idx="215">
                  <c:v>6.2734382591012666E-3</c:v>
                </c:pt>
                <c:pt idx="216">
                  <c:v>2.1243378896293593E-3</c:v>
                </c:pt>
                <c:pt idx="217">
                  <c:v>-4.3905902851971886E-3</c:v>
                </c:pt>
                <c:pt idx="218">
                  <c:v>-8.0133864226495412E-3</c:v>
                </c:pt>
                <c:pt idx="219">
                  <c:v>-6.7528814311397416E-3</c:v>
                </c:pt>
                <c:pt idx="220">
                  <c:v>-6.5253333816716295E-4</c:v>
                </c:pt>
                <c:pt idx="221">
                  <c:v>9.7893580378125532E-3</c:v>
                </c:pt>
                <c:pt idx="222">
                  <c:v>2.3769052837513949E-2</c:v>
                </c:pt>
                <c:pt idx="223">
                  <c:v>3.9384593429072662E-2</c:v>
                </c:pt>
                <c:pt idx="224">
                  <c:v>5.3879615361047593E-2</c:v>
                </c:pt>
                <c:pt idx="225">
                  <c:v>5.9778096080293344E-2</c:v>
                </c:pt>
                <c:pt idx="226">
                  <c:v>6.4350485572275684E-2</c:v>
                </c:pt>
                <c:pt idx="227">
                  <c:v>6.7380948474706603E-2</c:v>
                </c:pt>
                <c:pt idx="228">
                  <c:v>6.8426209184986639E-2</c:v>
                </c:pt>
                <c:pt idx="229">
                  <c:v>6.3168903172069649E-2</c:v>
                </c:pt>
                <c:pt idx="230">
                  <c:v>5.8665257829788896E-2</c:v>
                </c:pt>
                <c:pt idx="231">
                  <c:v>5.3296876049692465E-2</c:v>
                </c:pt>
                <c:pt idx="232">
                  <c:v>4.7385538311974555E-2</c:v>
                </c:pt>
                <c:pt idx="233">
                  <c:v>3.5211930443618374E-2</c:v>
                </c:pt>
                <c:pt idx="234">
                  <c:v>2.9520409526857687E-2</c:v>
                </c:pt>
                <c:pt idx="235">
                  <c:v>2.4397794949039861E-2</c:v>
                </c:pt>
                <c:pt idx="236">
                  <c:v>2.0041356928638628E-2</c:v>
                </c:pt>
                <c:pt idx="237">
                  <c:v>1.6584701685953055E-2</c:v>
                </c:pt>
                <c:pt idx="238">
                  <c:v>1.2652851989520594E-2</c:v>
                </c:pt>
                <c:pt idx="239">
                  <c:v>1.2749512302846659E-2</c:v>
                </c:pt>
                <c:pt idx="240">
                  <c:v>1.9313435632322996E-2</c:v>
                </c:pt>
                <c:pt idx="241">
                  <c:v>2.2686347604317699E-2</c:v>
                </c:pt>
                <c:pt idx="242">
                  <c:v>2.6386302320482141E-2</c:v>
                </c:pt>
                <c:pt idx="243">
                  <c:v>3.4115908567484955E-2</c:v>
                </c:pt>
                <c:pt idx="244">
                  <c:v>3.7850510274096957E-2</c:v>
                </c:pt>
                <c:pt idx="245">
                  <c:v>4.1337563203447517E-2</c:v>
                </c:pt>
                <c:pt idx="246">
                  <c:v>4.724807024232984E-2</c:v>
                </c:pt>
                <c:pt idx="247">
                  <c:v>4.9590523275993607E-2</c:v>
                </c:pt>
                <c:pt idx="248">
                  <c:v>5.2954895162142059E-2</c:v>
                </c:pt>
                <c:pt idx="249">
                  <c:v>5.4481750069448782E-2</c:v>
                </c:pt>
                <c:pt idx="250">
                  <c:v>5.4057013917043838E-2</c:v>
                </c:pt>
                <c:pt idx="251">
                  <c:v>5.1609434080375632E-2</c:v>
                </c:pt>
                <c:pt idx="252">
                  <c:v>4.7218391868047611E-2</c:v>
                </c:pt>
                <c:pt idx="253">
                  <c:v>3.8235790425587578E-2</c:v>
                </c:pt>
                <c:pt idx="254">
                  <c:v>3.2040898906309595E-2</c:v>
                </c:pt>
                <c:pt idx="255">
                  <c:v>2.6971784618132169E-2</c:v>
                </c:pt>
                <c:pt idx="256">
                  <c:v>2.3965860522552392E-2</c:v>
                </c:pt>
                <c:pt idx="257">
                  <c:v>2.4709916567581196E-2</c:v>
                </c:pt>
                <c:pt idx="258">
                  <c:v>2.9247346004511347E-2</c:v>
                </c:pt>
                <c:pt idx="259">
                  <c:v>3.7053168337465615E-2</c:v>
                </c:pt>
                <c:pt idx="260">
                  <c:v>4.760727183642384E-2</c:v>
                </c:pt>
                <c:pt idx="261">
                  <c:v>5.3525856002188073E-2</c:v>
                </c:pt>
                <c:pt idx="262">
                  <c:v>5.9572611277274048E-2</c:v>
                </c:pt>
                <c:pt idx="263">
                  <c:v>6.5485229352247459E-2</c:v>
                </c:pt>
                <c:pt idx="264">
                  <c:v>7.5807564771392388E-2</c:v>
                </c:pt>
                <c:pt idx="265">
                  <c:v>7.9701269275220255E-2</c:v>
                </c:pt>
                <c:pt idx="266">
                  <c:v>8.2478570225051631E-2</c:v>
                </c:pt>
                <c:pt idx="267">
                  <c:v>8.4353974800459308E-2</c:v>
                </c:pt>
                <c:pt idx="268">
                  <c:v>8.1569720504659812E-2</c:v>
                </c:pt>
                <c:pt idx="269">
                  <c:v>7.5310947714848184E-2</c:v>
                </c:pt>
                <c:pt idx="270">
                  <c:v>6.3428795862152901E-2</c:v>
                </c:pt>
                <c:pt idx="271">
                  <c:v>5.9683530313004024E-2</c:v>
                </c:pt>
                <c:pt idx="272">
                  <c:v>5.6321864051673241E-2</c:v>
                </c:pt>
                <c:pt idx="273">
                  <c:v>5.1087943793693281E-2</c:v>
                </c:pt>
                <c:pt idx="274">
                  <c:v>4.7954861908870869E-2</c:v>
                </c:pt>
                <c:pt idx="275">
                  <c:v>4.6484328795867287E-2</c:v>
                </c:pt>
                <c:pt idx="276">
                  <c:v>4.589543791529168E-2</c:v>
                </c:pt>
                <c:pt idx="277">
                  <c:v>4.5832912432071896E-2</c:v>
                </c:pt>
                <c:pt idx="278">
                  <c:v>4.5866350927803334E-2</c:v>
                </c:pt>
                <c:pt idx="279">
                  <c:v>4.6123369739346928E-2</c:v>
                </c:pt>
                <c:pt idx="280">
                  <c:v>4.6747163257692001E-2</c:v>
                </c:pt>
                <c:pt idx="281">
                  <c:v>4.8098024496073977E-2</c:v>
                </c:pt>
                <c:pt idx="282">
                  <c:v>4.8844742362055854E-2</c:v>
                </c:pt>
                <c:pt idx="283">
                  <c:v>4.9060950779468246E-2</c:v>
                </c:pt>
                <c:pt idx="284">
                  <c:v>4.8548967685212392E-2</c:v>
                </c:pt>
                <c:pt idx="285">
                  <c:v>4.7381118092610065E-2</c:v>
                </c:pt>
                <c:pt idx="286">
                  <c:v>4.4750855183951846E-2</c:v>
                </c:pt>
                <c:pt idx="287">
                  <c:v>4.2655994495333735E-2</c:v>
                </c:pt>
                <c:pt idx="288">
                  <c:v>4.052729778236086E-2</c:v>
                </c:pt>
                <c:pt idx="289">
                  <c:v>3.8626630484877043E-2</c:v>
                </c:pt>
                <c:pt idx="290">
                  <c:v>3.7327118647113258E-2</c:v>
                </c:pt>
                <c:pt idx="291">
                  <c:v>3.7146701033265783E-2</c:v>
                </c:pt>
                <c:pt idx="292">
                  <c:v>3.8342961208087813E-2</c:v>
                </c:pt>
                <c:pt idx="293">
                  <c:v>4.039003831808706E-2</c:v>
                </c:pt>
                <c:pt idx="294">
                  <c:v>4.2927030301757423E-2</c:v>
                </c:pt>
                <c:pt idx="295">
                  <c:v>4.6929987966460703E-2</c:v>
                </c:pt>
                <c:pt idx="296">
                  <c:v>4.940530244522659E-2</c:v>
                </c:pt>
                <c:pt idx="297">
                  <c:v>5.1622625587747849E-2</c:v>
                </c:pt>
                <c:pt idx="298">
                  <c:v>5.3320958876701414E-2</c:v>
                </c:pt>
                <c:pt idx="299">
                  <c:v>5.3974283626975782E-2</c:v>
                </c:pt>
                <c:pt idx="300">
                  <c:v>5.1609333663445597E-2</c:v>
                </c:pt>
                <c:pt idx="301">
                  <c:v>4.713720695081839E-2</c:v>
                </c:pt>
                <c:pt idx="302">
                  <c:v>4.0360823768543636E-2</c:v>
                </c:pt>
                <c:pt idx="303">
                  <c:v>3.1894311568850336E-2</c:v>
                </c:pt>
                <c:pt idx="304">
                  <c:v>2.2724096241808087E-2</c:v>
                </c:pt>
                <c:pt idx="305">
                  <c:v>1.8194946626541548E-2</c:v>
                </c:pt>
                <c:pt idx="306">
                  <c:v>9.7202147257614158E-3</c:v>
                </c:pt>
                <c:pt idx="307">
                  <c:v>5.9020737352993916E-3</c:v>
                </c:pt>
                <c:pt idx="308">
                  <c:v>2.4019635486234748E-3</c:v>
                </c:pt>
                <c:pt idx="309">
                  <c:v>-3.693173185007094E-3</c:v>
                </c:pt>
                <c:pt idx="310">
                  <c:v>-8.6204668894979408E-3</c:v>
                </c:pt>
                <c:pt idx="311">
                  <c:v>-1.2271027481685791E-2</c:v>
                </c:pt>
                <c:pt idx="312">
                  <c:v>-1.4421905537468825E-2</c:v>
                </c:pt>
                <c:pt idx="313">
                  <c:v>-1.2809295388508049E-2</c:v>
                </c:pt>
                <c:pt idx="314">
                  <c:v>-8.4194759927849611E-3</c:v>
                </c:pt>
                <c:pt idx="315">
                  <c:v>-5.2579203713966844E-3</c:v>
                </c:pt>
                <c:pt idx="316">
                  <c:v>-1.5573355042400659E-3</c:v>
                </c:pt>
                <c:pt idx="317">
                  <c:v>6.860325585801047E-3</c:v>
                </c:pt>
                <c:pt idx="318">
                  <c:v>1.1260561728603414E-2</c:v>
                </c:pt>
                <c:pt idx="319">
                  <c:v>1.9633554302308995E-2</c:v>
                </c:pt>
                <c:pt idx="320">
                  <c:v>2.3330587838820215E-2</c:v>
                </c:pt>
                <c:pt idx="321">
                  <c:v>2.6561462762643991E-2</c:v>
                </c:pt>
                <c:pt idx="322">
                  <c:v>3.1411479218213696E-2</c:v>
                </c:pt>
                <c:pt idx="323">
                  <c:v>3.4048761225885127E-2</c:v>
                </c:pt>
                <c:pt idx="324">
                  <c:v>3.4774117318139522E-2</c:v>
                </c:pt>
                <c:pt idx="325">
                  <c:v>3.3489289878183962E-2</c:v>
                </c:pt>
                <c:pt idx="326">
                  <c:v>3.1882652180085916E-2</c:v>
                </c:pt>
                <c:pt idx="327">
                  <c:v>3.0295631078375043E-2</c:v>
                </c:pt>
                <c:pt idx="328">
                  <c:v>2.9159230788974724E-2</c:v>
                </c:pt>
                <c:pt idx="329">
                  <c:v>2.9145597819824592E-2</c:v>
                </c:pt>
                <c:pt idx="330">
                  <c:v>3.0582697568301693E-2</c:v>
                </c:pt>
                <c:pt idx="331">
                  <c:v>3.3124471259872466E-2</c:v>
                </c:pt>
                <c:pt idx="332">
                  <c:v>3.6441283083626E-2</c:v>
                </c:pt>
                <c:pt idx="333">
                  <c:v>4.0112382311937006E-2</c:v>
                </c:pt>
                <c:pt idx="334">
                  <c:v>4.5558557908899386E-2</c:v>
                </c:pt>
                <c:pt idx="335">
                  <c:v>4.9038850065793803E-2</c:v>
                </c:pt>
                <c:pt idx="336">
                  <c:v>5.2592640889308977E-2</c:v>
                </c:pt>
                <c:pt idx="337">
                  <c:v>5.6494403806918086E-2</c:v>
                </c:pt>
                <c:pt idx="338">
                  <c:v>6.1003342094007623E-2</c:v>
                </c:pt>
                <c:pt idx="339">
                  <c:v>6.353950633622657E-2</c:v>
                </c:pt>
                <c:pt idx="340">
                  <c:v>6.9307140776239798E-2</c:v>
                </c:pt>
                <c:pt idx="341">
                  <c:v>7.6239102873673151E-2</c:v>
                </c:pt>
                <c:pt idx="342">
                  <c:v>8.0265515816474592E-2</c:v>
                </c:pt>
                <c:pt idx="343">
                  <c:v>8.4742118684819207E-2</c:v>
                </c:pt>
                <c:pt idx="344">
                  <c:v>9.5365667670994858E-2</c:v>
                </c:pt>
                <c:pt idx="345">
                  <c:v>0.10867406097173597</c:v>
                </c:pt>
                <c:pt idx="346">
                  <c:v>0.12503497732191921</c:v>
                </c:pt>
                <c:pt idx="347">
                  <c:v>0.13440166653366181</c:v>
                </c:pt>
                <c:pt idx="348">
                  <c:v>0.15526807841177845</c:v>
                </c:pt>
                <c:pt idx="349">
                  <c:v>0.16658865521299551</c:v>
                </c:pt>
                <c:pt idx="350">
                  <c:v>0.1783547765261437</c:v>
                </c:pt>
                <c:pt idx="351">
                  <c:v>0.19043618663772921</c:v>
                </c:pt>
                <c:pt idx="352">
                  <c:v>0.20270354594800508</c:v>
                </c:pt>
                <c:pt idx="353">
                  <c:v>0.22735259219764373</c:v>
                </c:pt>
                <c:pt idx="354">
                  <c:v>0.2395476652678446</c:v>
                </c:pt>
                <c:pt idx="355">
                  <c:v>0.25160337965902058</c:v>
                </c:pt>
                <c:pt idx="356">
                  <c:v>0.2635242554703755</c:v>
                </c:pt>
                <c:pt idx="357">
                  <c:v>0.27532050673741665</c:v>
                </c:pt>
                <c:pt idx="358">
                  <c:v>0.28702022501724306</c:v>
                </c:pt>
                <c:pt idx="359">
                  <c:v>0.31040770819921687</c:v>
                </c:pt>
                <c:pt idx="360">
                  <c:v>0.32223103431695815</c:v>
                </c:pt>
                <c:pt idx="361">
                  <c:v>0.33422752339536088</c:v>
                </c:pt>
                <c:pt idx="362">
                  <c:v>0.34643706844025318</c:v>
                </c:pt>
                <c:pt idx="363">
                  <c:v>0.35886552209513511</c:v>
                </c:pt>
                <c:pt idx="364">
                  <c:v>0.3714905784574285</c:v>
                </c:pt>
                <c:pt idx="365">
                  <c:v>0.3842791461729394</c:v>
                </c:pt>
                <c:pt idx="366">
                  <c:v>0.39714387947001989</c:v>
                </c:pt>
                <c:pt idx="367">
                  <c:v>0.42261288576910466</c:v>
                </c:pt>
                <c:pt idx="368">
                  <c:v>0.43489304113971888</c:v>
                </c:pt>
                <c:pt idx="369">
                  <c:v>0.44661075843826981</c:v>
                </c:pt>
                <c:pt idx="370">
                  <c:v>0.4575587177237474</c:v>
                </c:pt>
                <c:pt idx="371">
                  <c:v>0.46753919725138215</c:v>
                </c:pt>
                <c:pt idx="372">
                  <c:v>0.48391576285544918</c:v>
                </c:pt>
                <c:pt idx="373">
                  <c:v>0.49469295845900274</c:v>
                </c:pt>
                <c:pt idx="374">
                  <c:v>0.49786989266758813</c:v>
                </c:pt>
                <c:pt idx="375">
                  <c:v>0.5</c:v>
                </c:pt>
                <c:pt idx="376">
                  <c:v>0.49728178341942175</c:v>
                </c:pt>
                <c:pt idx="377">
                  <c:v>0.49090865202806649</c:v>
                </c:pt>
                <c:pt idx="378">
                  <c:v>0.47713498934763221</c:v>
                </c:pt>
                <c:pt idx="379">
                  <c:v>0.4664969056720743</c:v>
                </c:pt>
                <c:pt idx="380">
                  <c:v>0.46101071244370267</c:v>
                </c:pt>
                <c:pt idx="381">
                  <c:v>0.45551237928984034</c:v>
                </c:pt>
                <c:pt idx="382">
                  <c:v>0.45007332770699732</c:v>
                </c:pt>
                <c:pt idx="383">
                  <c:v>0.44478026507108381</c:v>
                </c:pt>
                <c:pt idx="384">
                  <c:v>0.43504439517888122</c:v>
                </c:pt>
                <c:pt idx="385">
                  <c:v>0.42393681172715447</c:v>
                </c:pt>
                <c:pt idx="386">
                  <c:v>0.41955771217803661</c:v>
                </c:pt>
                <c:pt idx="387">
                  <c:v>0.41747031352433828</c:v>
                </c:pt>
                <c:pt idx="388">
                  <c:v>0.41694194433517762</c:v>
                </c:pt>
                <c:pt idx="389">
                  <c:v>0.41700804101020489</c:v>
                </c:pt>
                <c:pt idx="390">
                  <c:v>0.4163393016782227</c:v>
                </c:pt>
                <c:pt idx="391">
                  <c:v>0.41482659033449049</c:v>
                </c:pt>
                <c:pt idx="392">
                  <c:v>0.41269579387175298</c:v>
                </c:pt>
                <c:pt idx="393">
                  <c:v>0.41046304543488987</c:v>
                </c:pt>
                <c:pt idx="394">
                  <c:v>0.40946298641875473</c:v>
                </c:pt>
                <c:pt idx="395">
                  <c:v>0.40859037329425524</c:v>
                </c:pt>
                <c:pt idx="396">
                  <c:v>0.40686366631303039</c:v>
                </c:pt>
                <c:pt idx="397">
                  <c:v>0.40614074642525794</c:v>
                </c:pt>
                <c:pt idx="398">
                  <c:v>0.405297037320135</c:v>
                </c:pt>
                <c:pt idx="399">
                  <c:v>0.40402132171727589</c:v>
                </c:pt>
                <c:pt idx="400">
                  <c:v>0.40233869381992998</c:v>
                </c:pt>
                <c:pt idx="401">
                  <c:v>0.39977933211265237</c:v>
                </c:pt>
                <c:pt idx="402">
                  <c:v>0.39865387406327341</c:v>
                </c:pt>
                <c:pt idx="403">
                  <c:v>0.39827393755227519</c:v>
                </c:pt>
                <c:pt idx="404">
                  <c:v>0.39864451454386141</c:v>
                </c:pt>
                <c:pt idx="405">
                  <c:v>0.39963716884246403</c:v>
                </c:pt>
                <c:pt idx="406">
                  <c:v>0.40208719911125201</c:v>
                </c:pt>
                <c:pt idx="407">
                  <c:v>0.40449971293503145</c:v>
                </c:pt>
                <c:pt idx="408">
                  <c:v>0.40764657535555876</c:v>
                </c:pt>
                <c:pt idx="409">
                  <c:v>0.41151208886455037</c:v>
                </c:pt>
                <c:pt idx="410">
                  <c:v>0.41799444096074495</c:v>
                </c:pt>
                <c:pt idx="411">
                  <c:v>0.42185473446959232</c:v>
                </c:pt>
                <c:pt idx="412">
                  <c:v>0.42436288757393476</c:v>
                </c:pt>
                <c:pt idx="413">
                  <c:v>0.42477668772612842</c:v>
                </c:pt>
                <c:pt idx="414">
                  <c:v>0.42400292861131927</c:v>
                </c:pt>
                <c:pt idx="415">
                  <c:v>0.42252927135772272</c:v>
                </c:pt>
                <c:pt idx="416">
                  <c:v>0.41401204625632698</c:v>
                </c:pt>
                <c:pt idx="417">
                  <c:v>0.41000418679742784</c:v>
                </c:pt>
                <c:pt idx="418">
                  <c:v>0.40558706248242105</c:v>
                </c:pt>
                <c:pt idx="419">
                  <c:v>0.39610094500585646</c:v>
                </c:pt>
                <c:pt idx="420">
                  <c:v>0.38667564192045561</c:v>
                </c:pt>
                <c:pt idx="421">
                  <c:v>0.38229050561470695</c:v>
                </c:pt>
                <c:pt idx="422">
                  <c:v>0.37822132512129819</c:v>
                </c:pt>
                <c:pt idx="423">
                  <c:v>0.36751418278000308</c:v>
                </c:pt>
                <c:pt idx="424">
                  <c:v>0.36046634199071365</c:v>
                </c:pt>
                <c:pt idx="425">
                  <c:v>0.35181851679617632</c:v>
                </c:pt>
                <c:pt idx="426">
                  <c:v>0.3403043551016301</c:v>
                </c:pt>
                <c:pt idx="427">
                  <c:v>0.32545017310561764</c:v>
                </c:pt>
                <c:pt idx="428">
                  <c:v>0.30777356041901088</c:v>
                </c:pt>
                <c:pt idx="429">
                  <c:v>0.29827619251492993</c:v>
                </c:pt>
                <c:pt idx="430">
                  <c:v>0.27905945384062614</c:v>
                </c:pt>
                <c:pt idx="431">
                  <c:v>0.26978271547480737</c:v>
                </c:pt>
                <c:pt idx="432">
                  <c:v>0.26099033015235884</c:v>
                </c:pt>
                <c:pt idx="433">
                  <c:v>0.25285484708322986</c:v>
                </c:pt>
                <c:pt idx="434">
                  <c:v>0.2454984884421007</c:v>
                </c:pt>
                <c:pt idx="435">
                  <c:v>0.23898974290345373</c:v>
                </c:pt>
                <c:pt idx="436">
                  <c:v>0.23334367403895626</c:v>
                </c:pt>
                <c:pt idx="437">
                  <c:v>0.22852351592955653</c:v>
                </c:pt>
                <c:pt idx="438">
                  <c:v>0.22111257742313109</c:v>
                </c:pt>
                <c:pt idx="439">
                  <c:v>0.21578257242089299</c:v>
                </c:pt>
                <c:pt idx="440">
                  <c:v>0.213532616798391</c:v>
                </c:pt>
                <c:pt idx="441">
                  <c:v>0.21135574482036962</c:v>
                </c:pt>
                <c:pt idx="442">
                  <c:v>0.20676274904259831</c:v>
                </c:pt>
                <c:pt idx="443">
                  <c:v>0.20146932916027996</c:v>
                </c:pt>
                <c:pt idx="444">
                  <c:v>0.19251965118423831</c:v>
                </c:pt>
                <c:pt idx="445">
                  <c:v>0.18681712162645642</c:v>
                </c:pt>
                <c:pt idx="446">
                  <c:v>0.18224730262875807</c:v>
                </c:pt>
                <c:pt idx="447">
                  <c:v>0.17935446348429138</c:v>
                </c:pt>
                <c:pt idx="448">
                  <c:v>0.17829197257716983</c:v>
                </c:pt>
                <c:pt idx="449">
                  <c:v>0.17982142620738636</c:v>
                </c:pt>
                <c:pt idx="450">
                  <c:v>0.18242583057141762</c:v>
                </c:pt>
                <c:pt idx="451">
                  <c:v>0.18588197253661906</c:v>
                </c:pt>
                <c:pt idx="452">
                  <c:v>0.18786130374801233</c:v>
                </c:pt>
                <c:pt idx="453">
                  <c:v>0.18997894936923948</c:v>
                </c:pt>
                <c:pt idx="454">
                  <c:v>0.19716197771575095</c:v>
                </c:pt>
                <c:pt idx="455">
                  <c:v>0.20282774081463478</c:v>
                </c:pt>
                <c:pt idx="456">
                  <c:v>0.20932428533564332</c:v>
                </c:pt>
                <c:pt idx="457">
                  <c:v>0.21678654110769713</c:v>
                </c:pt>
                <c:pt idx="458">
                  <c:v>0.22493605543321502</c:v>
                </c:pt>
                <c:pt idx="459">
                  <c:v>0.23307840980542405</c:v>
                </c:pt>
                <c:pt idx="460">
                  <c:v>0.23684343879138819</c:v>
                </c:pt>
                <c:pt idx="461">
                  <c:v>0.24306329834558651</c:v>
                </c:pt>
                <c:pt idx="462">
                  <c:v>0.24528890242596904</c:v>
                </c:pt>
                <c:pt idx="463">
                  <c:v>0.24680701998389831</c:v>
                </c:pt>
                <c:pt idx="464">
                  <c:v>0.24765893361136398</c:v>
                </c:pt>
                <c:pt idx="465">
                  <c:v>0.24589199822025018</c:v>
                </c:pt>
                <c:pt idx="466">
                  <c:v>0.24235439480954324</c:v>
                </c:pt>
                <c:pt idx="467">
                  <c:v>0.2402741540134492</c:v>
                </c:pt>
                <c:pt idx="468">
                  <c:v>0.23611888943736051</c:v>
                </c:pt>
                <c:pt idx="469">
                  <c:v>0.23249985848531693</c:v>
                </c:pt>
                <c:pt idx="470">
                  <c:v>0.22959288216576107</c:v>
                </c:pt>
                <c:pt idx="471">
                  <c:v>0.22830595811333604</c:v>
                </c:pt>
                <c:pt idx="472">
                  <c:v>0.22703012138781706</c:v>
                </c:pt>
                <c:pt idx="473">
                  <c:v>0.22231087467926708</c:v>
                </c:pt>
                <c:pt idx="474">
                  <c:v>0.2175597327365705</c:v>
                </c:pt>
                <c:pt idx="475">
                  <c:v>0.21450201700201232</c:v>
                </c:pt>
                <c:pt idx="476">
                  <c:v>0.2109424927805752</c:v>
                </c:pt>
                <c:pt idx="477">
                  <c:v>0.20239912529910742</c:v>
                </c:pt>
                <c:pt idx="478">
                  <c:v>0.19748376323986364</c:v>
                </c:pt>
                <c:pt idx="479">
                  <c:v>0.19223415519876405</c:v>
                </c:pt>
                <c:pt idx="480">
                  <c:v>0.18678955224198845</c:v>
                </c:pt>
                <c:pt idx="481">
                  <c:v>0.17585977142199127</c:v>
                </c:pt>
                <c:pt idx="482">
                  <c:v>0.17068167714310231</c:v>
                </c:pt>
                <c:pt idx="483">
                  <c:v>0.16589361913120371</c:v>
                </c:pt>
                <c:pt idx="484">
                  <c:v>0.15803267853585845</c:v>
                </c:pt>
                <c:pt idx="485">
                  <c:v>0.15306097367259797</c:v>
                </c:pt>
                <c:pt idx="486">
                  <c:v>0.15129168639451551</c:v>
                </c:pt>
                <c:pt idx="487">
                  <c:v>0.1540889231694674</c:v>
                </c:pt>
                <c:pt idx="488">
                  <c:v>0.15862617702599444</c:v>
                </c:pt>
                <c:pt idx="489">
                  <c:v>0.16145091020133351</c:v>
                </c:pt>
                <c:pt idx="490">
                  <c:v>0.16454654400342938</c:v>
                </c:pt>
                <c:pt idx="491">
                  <c:v>0.17125306516880057</c:v>
                </c:pt>
                <c:pt idx="492">
                  <c:v>0.174762315626039</c:v>
                </c:pt>
                <c:pt idx="493">
                  <c:v>0.18187169226494462</c:v>
                </c:pt>
                <c:pt idx="494">
                  <c:v>0.18891752965401784</c:v>
                </c:pt>
                <c:pt idx="495">
                  <c:v>0.19579175318372857</c:v>
                </c:pt>
                <c:pt idx="496">
                  <c:v>0.20252608993286692</c:v>
                </c:pt>
                <c:pt idx="497">
                  <c:v>0.20915179946603626</c:v>
                </c:pt>
                <c:pt idx="498">
                  <c:v>0.21566172339445416</c:v>
                </c:pt>
                <c:pt idx="499">
                  <c:v>0.21883397633021084</c:v>
                </c:pt>
                <c:pt idx="500">
                  <c:v>0.22490324155509409</c:v>
                </c:pt>
                <c:pt idx="501">
                  <c:v>0.23038195359046601</c:v>
                </c:pt>
                <c:pt idx="502">
                  <c:v>0.23506109186454263</c:v>
                </c:pt>
                <c:pt idx="503">
                  <c:v>0.23869667139787876</c:v>
                </c:pt>
                <c:pt idx="504">
                  <c:v>0.24176104034980192</c:v>
                </c:pt>
                <c:pt idx="505">
                  <c:v>0.2420844891880459</c:v>
                </c:pt>
                <c:pt idx="506">
                  <c:v>0.24122952375295359</c:v>
                </c:pt>
                <c:pt idx="507">
                  <c:v>0.23976030714914642</c:v>
                </c:pt>
                <c:pt idx="508">
                  <c:v>0.23848686496400445</c:v>
                </c:pt>
                <c:pt idx="509">
                  <c:v>0.23882612065525807</c:v>
                </c:pt>
                <c:pt idx="510">
                  <c:v>0.24133044706102494</c:v>
                </c:pt>
                <c:pt idx="511">
                  <c:v>0.24554735267630437</c:v>
                </c:pt>
                <c:pt idx="512">
                  <c:v>0.25076695540571325</c:v>
                </c:pt>
                <c:pt idx="513">
                  <c:v>0.2559010783955003</c:v>
                </c:pt>
                <c:pt idx="514">
                  <c:v>0.2580740677830447</c:v>
                </c:pt>
                <c:pt idx="515">
                  <c:v>0.260896015960218</c:v>
                </c:pt>
                <c:pt idx="516">
                  <c:v>0.26087499241509621</c:v>
                </c:pt>
                <c:pt idx="517">
                  <c:v>0.25725540125751728</c:v>
                </c:pt>
                <c:pt idx="518">
                  <c:v>0.24966791821886938</c:v>
                </c:pt>
                <c:pt idx="519">
                  <c:v>0.2382487271972536</c:v>
                </c:pt>
                <c:pt idx="520">
                  <c:v>0.22375873854757047</c:v>
                </c:pt>
                <c:pt idx="521">
                  <c:v>0.21578876590189802</c:v>
                </c:pt>
                <c:pt idx="522">
                  <c:v>0.20762274452191978</c:v>
                </c:pt>
                <c:pt idx="523">
                  <c:v>0.19947912111998489</c:v>
                </c:pt>
                <c:pt idx="524">
                  <c:v>0.18420607774084322</c:v>
                </c:pt>
                <c:pt idx="525">
                  <c:v>0.17155597276940024</c:v>
                </c:pt>
                <c:pt idx="526">
                  <c:v>0.16247831534710985</c:v>
                </c:pt>
                <c:pt idx="527">
                  <c:v>0.15935379662209104</c:v>
                </c:pt>
                <c:pt idx="528">
                  <c:v>0.15559759675117424</c:v>
                </c:pt>
                <c:pt idx="529">
                  <c:v>0.15421599819661952</c:v>
                </c:pt>
                <c:pt idx="530">
                  <c:v>0.15383777366834847</c:v>
                </c:pt>
                <c:pt idx="531">
                  <c:v>0.15309840468086419</c:v>
                </c:pt>
                <c:pt idx="532">
                  <c:v>0.14933734269320714</c:v>
                </c:pt>
                <c:pt idx="533">
                  <c:v>0.14469236837855926</c:v>
                </c:pt>
                <c:pt idx="534">
                  <c:v>0.13882134823842737</c:v>
                </c:pt>
                <c:pt idx="535">
                  <c:v>0.13265850704307733</c:v>
                </c:pt>
                <c:pt idx="536">
                  <c:v>0.12984606736897034</c:v>
                </c:pt>
                <c:pt idx="537">
                  <c:v>0.12740880552411585</c:v>
                </c:pt>
                <c:pt idx="538">
                  <c:v>0.1237156611013147</c:v>
                </c:pt>
                <c:pt idx="539">
                  <c:v>0.12516484943328671</c:v>
                </c:pt>
                <c:pt idx="540">
                  <c:v>0.12981384132975024</c:v>
                </c:pt>
                <c:pt idx="541">
                  <c:v>0.13310445105948659</c:v>
                </c:pt>
                <c:pt idx="542">
                  <c:v>0.13683853852585881</c:v>
                </c:pt>
                <c:pt idx="543">
                  <c:v>0.14489210422417709</c:v>
                </c:pt>
                <c:pt idx="544">
                  <c:v>0.14882929782942197</c:v>
                </c:pt>
                <c:pt idx="545">
                  <c:v>0.15563235824214527</c:v>
                </c:pt>
                <c:pt idx="546">
                  <c:v>0.1602021759470027</c:v>
                </c:pt>
                <c:pt idx="547">
                  <c:v>0.16203212993960189</c:v>
                </c:pt>
                <c:pt idx="548">
                  <c:v>0.16116789857515301</c:v>
                </c:pt>
                <c:pt idx="549">
                  <c:v>0.15985872846570842</c:v>
                </c:pt>
                <c:pt idx="550">
                  <c:v>0.15805927166325875</c:v>
                </c:pt>
                <c:pt idx="551">
                  <c:v>0.15058144837712181</c:v>
                </c:pt>
                <c:pt idx="552">
                  <c:v>0.14465137232675515</c:v>
                </c:pt>
                <c:pt idx="553">
                  <c:v>0.13860551756750394</c:v>
                </c:pt>
                <c:pt idx="554">
                  <c:v>0.1329400588753554</c:v>
                </c:pt>
                <c:pt idx="555">
                  <c:v>0.13046026175951919</c:v>
                </c:pt>
                <c:pt idx="556">
                  <c:v>0.12835008401671455</c:v>
                </c:pt>
                <c:pt idx="557">
                  <c:v>0.12522695968205849</c:v>
                </c:pt>
                <c:pt idx="558">
                  <c:v>0.12661529948811104</c:v>
                </c:pt>
                <c:pt idx="559">
                  <c:v>0.13103605118181588</c:v>
                </c:pt>
                <c:pt idx="560">
                  <c:v>0.13425047038538573</c:v>
                </c:pt>
                <c:pt idx="561">
                  <c:v>0.1379672252601572</c:v>
                </c:pt>
                <c:pt idx="562">
                  <c:v>0.14624094606484331</c:v>
                </c:pt>
                <c:pt idx="563">
                  <c:v>0.15797882044072531</c:v>
                </c:pt>
                <c:pt idx="564">
                  <c:v>0.1610925694528853</c:v>
                </c:pt>
                <c:pt idx="565">
                  <c:v>0.16366659290789781</c:v>
                </c:pt>
                <c:pt idx="566">
                  <c:v>0.16719111111435386</c:v>
                </c:pt>
                <c:pt idx="567">
                  <c:v>0.16908728271971032</c:v>
                </c:pt>
                <c:pt idx="568">
                  <c:v>0.17130218664409566</c:v>
                </c:pt>
                <c:pt idx="569">
                  <c:v>0.17409622714767456</c:v>
                </c:pt>
                <c:pt idx="570">
                  <c:v>0.17878137010589176</c:v>
                </c:pt>
                <c:pt idx="571">
                  <c:v>0.18522169976610559</c:v>
                </c:pt>
                <c:pt idx="572">
                  <c:v>0.18882375435006879</c:v>
                </c:pt>
                <c:pt idx="573">
                  <c:v>0.19243313934418796</c:v>
                </c:pt>
                <c:pt idx="574">
                  <c:v>0.20105039317031534</c:v>
                </c:pt>
                <c:pt idx="575">
                  <c:v>0.20248164158729162</c:v>
                </c:pt>
                <c:pt idx="576">
                  <c:v>0.20291681795711419</c:v>
                </c:pt>
                <c:pt idx="577">
                  <c:v>0.20057800966357189</c:v>
                </c:pt>
                <c:pt idx="578">
                  <c:v>0.1944058555687847</c:v>
                </c:pt>
                <c:pt idx="579">
                  <c:v>0.18583849413707518</c:v>
                </c:pt>
                <c:pt idx="580">
                  <c:v>0.1725780627259989</c:v>
                </c:pt>
                <c:pt idx="581">
                  <c:v>0.16553822715522601</c:v>
                </c:pt>
                <c:pt idx="582">
                  <c:v>0.16047486351005449</c:v>
                </c:pt>
                <c:pt idx="583">
                  <c:v>0.15862335496316568</c:v>
                </c:pt>
                <c:pt idx="584">
                  <c:v>0.15715492236819012</c:v>
                </c:pt>
                <c:pt idx="585">
                  <c:v>0.15524836133114095</c:v>
                </c:pt>
                <c:pt idx="586">
                  <c:v>0.15528279922407434</c:v>
                </c:pt>
                <c:pt idx="587">
                  <c:v>0.15838175224939949</c:v>
                </c:pt>
                <c:pt idx="588">
                  <c:v>0.16125099440620297</c:v>
                </c:pt>
                <c:pt idx="589">
                  <c:v>0.16514255176758652</c:v>
                </c:pt>
                <c:pt idx="590">
                  <c:v>0.1762168868905325</c:v>
                </c:pt>
                <c:pt idx="591">
                  <c:v>0.19154502194515297</c:v>
                </c:pt>
                <c:pt idx="592">
                  <c:v>0.2102098533982886</c:v>
                </c:pt>
                <c:pt idx="593">
                  <c:v>0.22028438475115139</c:v>
                </c:pt>
                <c:pt idx="594">
                  <c:v>0.23053806772814275</c:v>
                </c:pt>
                <c:pt idx="595">
                  <c:v>0.24072107360393358</c:v>
                </c:pt>
                <c:pt idx="596">
                  <c:v>0.25058937634387729</c:v>
                </c:pt>
                <c:pt idx="597">
                  <c:v>0.25992805476600861</c:v>
                </c:pt>
                <c:pt idx="598">
                  <c:v>0.2764249851292066</c:v>
                </c:pt>
                <c:pt idx="599">
                  <c:v>0.28956817903863091</c:v>
                </c:pt>
                <c:pt idx="600">
                  <c:v>0.29978626689470678</c:v>
                </c:pt>
                <c:pt idx="601">
                  <c:v>0.30420593190795225</c:v>
                </c:pt>
                <c:pt idx="602">
                  <c:v>0.31278010008893559</c:v>
                </c:pt>
                <c:pt idx="603">
                  <c:v>0.31743952575650985</c:v>
                </c:pt>
                <c:pt idx="604">
                  <c:v>0.32261935250673318</c:v>
                </c:pt>
                <c:pt idx="605">
                  <c:v>0.32847736681131079</c:v>
                </c:pt>
                <c:pt idx="606">
                  <c:v>0.33512073898130174</c:v>
                </c:pt>
                <c:pt idx="607">
                  <c:v>0.34253828212296261</c:v>
                </c:pt>
                <c:pt idx="608">
                  <c:v>0.35067714054573162</c:v>
                </c:pt>
                <c:pt idx="609">
                  <c:v>0.35939030325681237</c:v>
                </c:pt>
                <c:pt idx="610">
                  <c:v>0.37762269856479758</c:v>
                </c:pt>
                <c:pt idx="611">
                  <c:v>0.38651895548508652</c:v>
                </c:pt>
                <c:pt idx="612">
                  <c:v>0.39476270971358624</c:v>
                </c:pt>
                <c:pt idx="613">
                  <c:v>0.40189499375356508</c:v>
                </c:pt>
                <c:pt idx="614">
                  <c:v>0.40736952370643709</c:v>
                </c:pt>
                <c:pt idx="615">
                  <c:v>0.41054499306813858</c:v>
                </c:pt>
                <c:pt idx="616">
                  <c:v>0.4106457863746425</c:v>
                </c:pt>
                <c:pt idx="617">
                  <c:v>0.40671038470277365</c:v>
                </c:pt>
                <c:pt idx="618">
                  <c:v>0.3818649564201399</c:v>
                </c:pt>
                <c:pt idx="619">
                  <c:v>0.35793723671018007</c:v>
                </c:pt>
                <c:pt idx="620">
                  <c:v>0.32395609108536211</c:v>
                </c:pt>
                <c:pt idx="621">
                  <c:v>0.27793347533181789</c:v>
                </c:pt>
                <c:pt idx="622">
                  <c:v>0.21783426637011799</c:v>
                </c:pt>
                <c:pt idx="623">
                  <c:v>0.1416651043646216</c:v>
                </c:pt>
                <c:pt idx="624">
                  <c:v>4.7619332393825188E-2</c:v>
                </c:pt>
                <c:pt idx="625">
                  <c:v>-6.5725209952852803E-2</c:v>
                </c:pt>
                <c:pt idx="626">
                  <c:v>-0.19925623224381722</c:v>
                </c:pt>
                <c:pt idx="627">
                  <c:v>-0.35314306868493323</c:v>
                </c:pt>
                <c:pt idx="628">
                  <c:v>-0.52675245967912432</c:v>
                </c:pt>
                <c:pt idx="629">
                  <c:v>-0.71856164886532037</c:v>
                </c:pt>
                <c:pt idx="630">
                  <c:v>-0.92610165837630243</c:v>
                </c:pt>
                <c:pt idx="631">
                  <c:v>-1.1460122080182469</c:v>
                </c:pt>
                <c:pt idx="632">
                  <c:v>-1.3741263781735487</c:v>
                </c:pt>
                <c:pt idx="633">
                  <c:v>-1.6056265080447367</c:v>
                </c:pt>
                <c:pt idx="634">
                  <c:v>-1.8352356799148926</c:v>
                </c:pt>
                <c:pt idx="635">
                  <c:v>-2.0574470156764058</c:v>
                </c:pt>
                <c:pt idx="636">
                  <c:v>-2.2668317293691733</c:v>
                </c:pt>
                <c:pt idx="637">
                  <c:v>-2.4582767862173678</c:v>
                </c:pt>
                <c:pt idx="638">
                  <c:v>-2.6272415296532619</c:v>
                </c:pt>
                <c:pt idx="639">
                  <c:v>-2.770077759824912</c:v>
                </c:pt>
                <c:pt idx="640">
                  <c:v>-2.8841846601669658</c:v>
                </c:pt>
                <c:pt idx="641">
                  <c:v>-2.968154785013799</c:v>
                </c:pt>
                <c:pt idx="642">
                  <c:v>-3.0218510335609272</c:v>
                </c:pt>
                <c:pt idx="643">
                  <c:v>-3.0463961979337242</c:v>
                </c:pt>
                <c:pt idx="644">
                  <c:v>-3.0440604206546356</c:v>
                </c:pt>
                <c:pt idx="645">
                  <c:v>-3.0180701481709939</c:v>
                </c:pt>
                <c:pt idx="646">
                  <c:v>-2.9723347438150785</c:v>
                </c:pt>
                <c:pt idx="647">
                  <c:v>-2.9111396712772639</c:v>
                </c:pt>
                <c:pt idx="648">
                  <c:v>-2.8387921458511829</c:v>
                </c:pt>
                <c:pt idx="649">
                  <c:v>-2.75928389354937</c:v>
                </c:pt>
                <c:pt idx="650">
                  <c:v>-2.6760261914137224</c:v>
                </c:pt>
                <c:pt idx="651">
                  <c:v>-2.5916093884989189</c:v>
                </c:pt>
                <c:pt idx="652">
                  <c:v>-2.5076989652826285</c:v>
                </c:pt>
                <c:pt idx="653">
                  <c:v>-2.4250266249173942</c:v>
                </c:pt>
                <c:pt idx="654">
                  <c:v>-2.3434412512195886</c:v>
                </c:pt>
                <c:pt idx="655">
                  <c:v>-2.2621069859762457</c:v>
                </c:pt>
                <c:pt idx="656">
                  <c:v>-2.1797120791254883</c:v>
                </c:pt>
                <c:pt idx="657">
                  <c:v>-2.0947046749780331</c:v>
                </c:pt>
                <c:pt idx="658">
                  <c:v>-2.0055770400995225</c:v>
                </c:pt>
                <c:pt idx="659">
                  <c:v>-1.9110697402877437</c:v>
                </c:pt>
                <c:pt idx="660">
                  <c:v>-1.8103331279655521</c:v>
                </c:pt>
                <c:pt idx="661">
                  <c:v>-1.7030365821673064</c:v>
                </c:pt>
                <c:pt idx="662">
                  <c:v>-1.5893694568699066</c:v>
                </c:pt>
                <c:pt idx="663">
                  <c:v>-1.4700600868334401</c:v>
                </c:pt>
                <c:pt idx="664">
                  <c:v>-1.3463079769966215</c:v>
                </c:pt>
                <c:pt idx="665">
                  <c:v>-1.2196410423590851</c:v>
                </c:pt>
                <c:pt idx="666">
                  <c:v>-1.0917910106502862</c:v>
                </c:pt>
                <c:pt idx="667">
                  <c:v>-0.96457009052484344</c:v>
                </c:pt>
                <c:pt idx="668">
                  <c:v>-0.83973393227724169</c:v>
                </c:pt>
                <c:pt idx="669">
                  <c:v>-0.71888334878810156</c:v>
                </c:pt>
                <c:pt idx="670">
                  <c:v>-0.60337914822085659</c:v>
                </c:pt>
                <c:pt idx="671">
                  <c:v>-0.49427907827585149</c:v>
                </c:pt>
                <c:pt idx="672">
                  <c:v>-0.39235743396625938</c:v>
                </c:pt>
                <c:pt idx="673">
                  <c:v>-0.29808561995625976</c:v>
                </c:pt>
                <c:pt idx="674">
                  <c:v>-0.21168083297968551</c:v>
                </c:pt>
                <c:pt idx="675">
                  <c:v>-0.13315057134867433</c:v>
                </c:pt>
                <c:pt idx="676">
                  <c:v>-6.2328383400016757E-2</c:v>
                </c:pt>
                <c:pt idx="677">
                  <c:v>1.070234801072825E-3</c:v>
                </c:pt>
                <c:pt idx="678">
                  <c:v>5.7370449415702102E-2</c:v>
                </c:pt>
                <c:pt idx="679">
                  <c:v>0.10689334074542585</c:v>
                </c:pt>
                <c:pt idx="680">
                  <c:v>0.14995583954001446</c:v>
                </c:pt>
                <c:pt idx="681">
                  <c:v>0.18686734378200162</c:v>
                </c:pt>
                <c:pt idx="682">
                  <c:v>0.21789949908645337</c:v>
                </c:pt>
                <c:pt idx="683">
                  <c:v>0.24330802351176387</c:v>
                </c:pt>
                <c:pt idx="684">
                  <c:v>0.26334317098862597</c:v>
                </c:pt>
                <c:pt idx="685">
                  <c:v>0.27828298881625141</c:v>
                </c:pt>
                <c:pt idx="686">
                  <c:v>0.28844279192288363</c:v>
                </c:pt>
                <c:pt idx="687">
                  <c:v>0.29591295076063101</c:v>
                </c:pt>
                <c:pt idx="688">
                  <c:v>0.28910752628597347</c:v>
                </c:pt>
                <c:pt idx="689">
                  <c:v>0.28152927866228367</c:v>
                </c:pt>
                <c:pt idx="690">
                  <c:v>0.26036209008112898</c:v>
                </c:pt>
                <c:pt idx="691">
                  <c:v>0.2476658755225761</c:v>
                </c:pt>
                <c:pt idx="692">
                  <c:v>0.23407007178548545</c:v>
                </c:pt>
                <c:pt idx="693">
                  <c:v>0.21988591244635536</c:v>
                </c:pt>
                <c:pt idx="694">
                  <c:v>0.20539591527010354</c:v>
                </c:pt>
                <c:pt idx="695">
                  <c:v>0.19079902976730337</c:v>
                </c:pt>
                <c:pt idx="696">
                  <c:v>0.17625494588486096</c:v>
                </c:pt>
                <c:pt idx="697">
                  <c:v>0.16185477987752644</c:v>
                </c:pt>
                <c:pt idx="698">
                  <c:v>0.14765999600884996</c:v>
                </c:pt>
                <c:pt idx="699">
                  <c:v>0.13367660167545609</c:v>
                </c:pt>
                <c:pt idx="700">
                  <c:v>0.11989073103140238</c:v>
                </c:pt>
                <c:pt idx="701">
                  <c:v>0.10627190179232733</c:v>
                </c:pt>
                <c:pt idx="702">
                  <c:v>9.2775585760579454E-2</c:v>
                </c:pt>
                <c:pt idx="703">
                  <c:v>7.935765770149221E-2</c:v>
                </c:pt>
                <c:pt idx="704">
                  <c:v>6.598504943589642E-2</c:v>
                </c:pt>
                <c:pt idx="705">
                  <c:v>5.2643822555821972E-2</c:v>
                </c:pt>
                <c:pt idx="706">
                  <c:v>3.9357718431325905E-2</c:v>
                </c:pt>
                <c:pt idx="707">
                  <c:v>2.6172967579590891E-2</c:v>
                </c:pt>
                <c:pt idx="708">
                  <c:v>1.3140179503950255E-2</c:v>
                </c:pt>
                <c:pt idx="709">
                  <c:v>3.4124475650762037E-4</c:v>
                </c:pt>
                <c:pt idx="710">
                  <c:v>-1.2128865294126597E-2</c:v>
                </c:pt>
                <c:pt idx="711">
                  <c:v>-2.4169800303525852E-2</c:v>
                </c:pt>
                <c:pt idx="712">
                  <c:v>-3.5679407814036695E-2</c:v>
                </c:pt>
                <c:pt idx="713">
                  <c:v>-5.663820006113475E-2</c:v>
                </c:pt>
                <c:pt idx="714">
                  <c:v>-6.5894865052401663E-2</c:v>
                </c:pt>
                <c:pt idx="715">
                  <c:v>-7.4214017890412043E-2</c:v>
                </c:pt>
                <c:pt idx="716">
                  <c:v>-8.153647530674267E-2</c:v>
                </c:pt>
                <c:pt idx="717">
                  <c:v>-8.7793271857330615E-2</c:v>
                </c:pt>
                <c:pt idx="718">
                  <c:v>-9.2919708157323352E-2</c:v>
                </c:pt>
                <c:pt idx="719">
                  <c:v>-9.6859653646623384E-2</c:v>
                </c:pt>
                <c:pt idx="720">
                  <c:v>-0.10113593475753679</c:v>
                </c:pt>
                <c:pt idx="721">
                  <c:v>-9.7538834917875947E-2</c:v>
                </c:pt>
                <c:pt idx="722">
                  <c:v>-8.8901417780757372E-2</c:v>
                </c:pt>
                <c:pt idx="723">
                  <c:v>-7.5521619007883706E-2</c:v>
                </c:pt>
                <c:pt idx="724">
                  <c:v>-5.7934547085284727E-2</c:v>
                </c:pt>
                <c:pt idx="725">
                  <c:v>-4.7812502151971303E-2</c:v>
                </c:pt>
                <c:pt idx="726">
                  <c:v>-2.5560736223328943E-2</c:v>
                </c:pt>
                <c:pt idx="727">
                  <c:v>-1.3771468741489738E-2</c:v>
                </c:pt>
                <c:pt idx="728">
                  <c:v>-1.8025076860943832E-3</c:v>
                </c:pt>
                <c:pt idx="729">
                  <c:v>1.0149365352106402E-2</c:v>
                </c:pt>
                <c:pt idx="730">
                  <c:v>2.1855952588540249E-2</c:v>
                </c:pt>
                <c:pt idx="731">
                  <c:v>4.3683205619058342E-2</c:v>
                </c:pt>
                <c:pt idx="732">
                  <c:v>5.3417325368545106E-2</c:v>
                </c:pt>
                <c:pt idx="733">
                  <c:v>6.2151764933021235E-2</c:v>
                </c:pt>
                <c:pt idx="734">
                  <c:v>6.9785496849764095E-2</c:v>
                </c:pt>
                <c:pt idx="735">
                  <c:v>8.1522732914251356E-2</c:v>
                </c:pt>
                <c:pt idx="736">
                  <c:v>8.8643528468474037E-2</c:v>
                </c:pt>
                <c:pt idx="737">
                  <c:v>9.0705004772881168E-2</c:v>
                </c:pt>
                <c:pt idx="738">
                  <c:v>9.1957237025645858E-2</c:v>
                </c:pt>
                <c:pt idx="739">
                  <c:v>9.267391950096765E-2</c:v>
                </c:pt>
                <c:pt idx="740">
                  <c:v>9.1641675343182252E-2</c:v>
                </c:pt>
                <c:pt idx="741">
                  <c:v>9.0758786797062618E-2</c:v>
                </c:pt>
                <c:pt idx="742">
                  <c:v>9.0335429119086E-2</c:v>
                </c:pt>
                <c:pt idx="743">
                  <c:v>8.9861289617894705E-2</c:v>
                </c:pt>
                <c:pt idx="744">
                  <c:v>8.8469462302644505E-2</c:v>
                </c:pt>
                <c:pt idx="745">
                  <c:v>8.6038340282862516E-2</c:v>
                </c:pt>
                <c:pt idx="746">
                  <c:v>8.0146931090021287E-2</c:v>
                </c:pt>
                <c:pt idx="747">
                  <c:v>7.54964282844066E-2</c:v>
                </c:pt>
                <c:pt idx="748">
                  <c:v>7.1405849772848695E-2</c:v>
                </c:pt>
                <c:pt idx="749">
                  <c:v>6.8794351740430373E-2</c:v>
                </c:pt>
                <c:pt idx="750">
                  <c:v>6.7983157460217117E-2</c:v>
                </c:pt>
                <c:pt idx="751">
                  <c:v>6.8946921955197235E-2</c:v>
                </c:pt>
                <c:pt idx="752">
                  <c:v>6.9180515961667965E-2</c:v>
                </c:pt>
                <c:pt idx="753">
                  <c:v>6.7452315686899814E-2</c:v>
                </c:pt>
                <c:pt idx="754">
                  <c:v>6.2795925639334046E-2</c:v>
                </c:pt>
                <c:pt idx="755">
                  <c:v>5.9284064372061754E-2</c:v>
                </c:pt>
                <c:pt idx="756">
                  <c:v>5.5063323227575456E-2</c:v>
                </c:pt>
                <c:pt idx="757">
                  <c:v>4.4966606206121973E-2</c:v>
                </c:pt>
                <c:pt idx="758">
                  <c:v>3.9423098205400894E-2</c:v>
                </c:pt>
                <c:pt idx="759">
                  <c:v>3.3783458859550364E-2</c:v>
                </c:pt>
                <c:pt idx="760">
                  <c:v>2.8217596524618034E-2</c:v>
                </c:pt>
                <c:pt idx="761">
                  <c:v>1.7874118609202991E-2</c:v>
                </c:pt>
                <c:pt idx="762">
                  <c:v>9.1938351701000374E-3</c:v>
                </c:pt>
                <c:pt idx="763">
                  <c:v>5.5436790920734644E-3</c:v>
                </c:pt>
                <c:pt idx="764">
                  <c:v>2.32406177675871E-3</c:v>
                </c:pt>
                <c:pt idx="765">
                  <c:v>-5.0380633525193572E-3</c:v>
                </c:pt>
                <c:pt idx="766">
                  <c:v>-8.2782245717228607E-3</c:v>
                </c:pt>
                <c:pt idx="767">
                  <c:v>-1.0116526489492652E-2</c:v>
                </c:pt>
                <c:pt idx="768">
                  <c:v>-1.0205291458462527E-2</c:v>
                </c:pt>
                <c:pt idx="769">
                  <c:v>-8.1905043434011785E-3</c:v>
                </c:pt>
                <c:pt idx="770">
                  <c:v>-6.3541599002270126E-3</c:v>
                </c:pt>
                <c:pt idx="771">
                  <c:v>-1.2380263101164812E-3</c:v>
                </c:pt>
                <c:pt idx="772">
                  <c:v>5.1157795877586551E-3</c:v>
                </c:pt>
                <c:pt idx="773">
                  <c:v>8.3985842114077721E-3</c:v>
                </c:pt>
                <c:pt idx="774">
                  <c:v>1.1535097505518128E-2</c:v>
                </c:pt>
                <c:pt idx="775">
                  <c:v>1.6662292797403066E-2</c:v>
                </c:pt>
                <c:pt idx="776">
                  <c:v>1.9451035935491669E-2</c:v>
                </c:pt>
                <c:pt idx="777">
                  <c:v>1.7486237836709679E-2</c:v>
                </c:pt>
                <c:pt idx="778">
                  <c:v>1.3154311462641165E-2</c:v>
                </c:pt>
                <c:pt idx="779">
                  <c:v>7.8729298350798914E-3</c:v>
                </c:pt>
                <c:pt idx="780">
                  <c:v>5.4137312433464833E-3</c:v>
                </c:pt>
                <c:pt idx="781">
                  <c:v>3.3373564632823973E-3</c:v>
                </c:pt>
                <c:pt idx="782">
                  <c:v>6.9655953160004114E-4</c:v>
                </c:pt>
                <c:pt idx="783">
                  <c:v>2.276501476298801E-3</c:v>
                </c:pt>
                <c:pt idx="784">
                  <c:v>5.7976286495061502E-3</c:v>
                </c:pt>
                <c:pt idx="785">
                  <c:v>7.9106173699268461E-3</c:v>
                </c:pt>
                <c:pt idx="786">
                  <c:v>1.0013012102409515E-2</c:v>
                </c:pt>
                <c:pt idx="787">
                  <c:v>1.3456166711857506E-2</c:v>
                </c:pt>
                <c:pt idx="788">
                  <c:v>1.4593621400320009E-2</c:v>
                </c:pt>
                <c:pt idx="789">
                  <c:v>1.1769729006145634E-2</c:v>
                </c:pt>
                <c:pt idx="790">
                  <c:v>6.2431113983491904E-3</c:v>
                </c:pt>
                <c:pt idx="791">
                  <c:v>-1.1084138359118804E-3</c:v>
                </c:pt>
                <c:pt idx="792">
                  <c:v>-8.9760127301302343E-3</c:v>
                </c:pt>
                <c:pt idx="793">
                  <c:v>-1.8630167636839445E-2</c:v>
                </c:pt>
                <c:pt idx="794">
                  <c:v>-2.2187417844440362E-2</c:v>
                </c:pt>
                <c:pt idx="795">
                  <c:v>-2.3013258792782026E-2</c:v>
                </c:pt>
                <c:pt idx="796">
                  <c:v>-2.1379949237514462E-2</c:v>
                </c:pt>
                <c:pt idx="797">
                  <c:v>-1.9823218165879494E-2</c:v>
                </c:pt>
                <c:pt idx="798">
                  <c:v>-1.7890456458344341E-2</c:v>
                </c:pt>
                <c:pt idx="799">
                  <c:v>-1.0844528938245232E-2</c:v>
                </c:pt>
                <c:pt idx="800">
                  <c:v>-5.9003907229889865E-3</c:v>
                </c:pt>
                <c:pt idx="801">
                  <c:v>-1.1799742858141543E-3</c:v>
                </c:pt>
                <c:pt idx="802">
                  <c:v>3.2712775321156302E-3</c:v>
                </c:pt>
                <c:pt idx="803">
                  <c:v>7.5798122262785922E-3</c:v>
                </c:pt>
                <c:pt idx="804">
                  <c:v>1.3809561406913728E-2</c:v>
                </c:pt>
                <c:pt idx="805">
                  <c:v>1.7377163265342228E-2</c:v>
                </c:pt>
                <c:pt idx="806">
                  <c:v>1.9741951912496433E-2</c:v>
                </c:pt>
                <c:pt idx="807">
                  <c:v>2.0343378235348885E-2</c:v>
                </c:pt>
                <c:pt idx="808">
                  <c:v>1.9049678942630804E-2</c:v>
                </c:pt>
                <c:pt idx="809">
                  <c:v>1.431034377954195E-2</c:v>
                </c:pt>
                <c:pt idx="810">
                  <c:v>1.0117621449712714E-2</c:v>
                </c:pt>
                <c:pt idx="811">
                  <c:v>5.4101447501561676E-3</c:v>
                </c:pt>
                <c:pt idx="812">
                  <c:v>-9.9528704786117664E-5</c:v>
                </c:pt>
                <c:pt idx="813">
                  <c:v>-7.0155640802389927E-3</c:v>
                </c:pt>
                <c:pt idx="814">
                  <c:v>-1.117320449166802E-2</c:v>
                </c:pt>
                <c:pt idx="815">
                  <c:v>-2.0909413934855594E-2</c:v>
                </c:pt>
                <c:pt idx="816">
                  <c:v>-3.2192082783755745E-2</c:v>
                </c:pt>
                <c:pt idx="817">
                  <c:v>-3.8149127000999782E-2</c:v>
                </c:pt>
                <c:pt idx="818">
                  <c:v>-4.4137726133895362E-2</c:v>
                </c:pt>
                <c:pt idx="819">
                  <c:v>-5.002244867377565E-2</c:v>
                </c:pt>
                <c:pt idx="820">
                  <c:v>-5.5654992260072096E-2</c:v>
                </c:pt>
                <c:pt idx="821">
                  <c:v>-6.5778388385954359E-2</c:v>
                </c:pt>
                <c:pt idx="822">
                  <c:v>-7.0118457231361925E-2</c:v>
                </c:pt>
                <c:pt idx="823">
                  <c:v>-7.7134367723253702E-2</c:v>
                </c:pt>
                <c:pt idx="824">
                  <c:v>-8.1758492850633566E-2</c:v>
                </c:pt>
                <c:pt idx="825">
                  <c:v>-8.3787646915000555E-2</c:v>
                </c:pt>
                <c:pt idx="826">
                  <c:v>-8.3038692557925536E-2</c:v>
                </c:pt>
                <c:pt idx="827">
                  <c:v>-7.6700084478141112E-2</c:v>
                </c:pt>
                <c:pt idx="828">
                  <c:v>-7.3381064751666461E-2</c:v>
                </c:pt>
                <c:pt idx="829">
                  <c:v>-6.9627051489371566E-2</c:v>
                </c:pt>
                <c:pt idx="830">
                  <c:v>-6.1437519020405604E-2</c:v>
                </c:pt>
                <c:pt idx="831">
                  <c:v>-5.365671376316844E-2</c:v>
                </c:pt>
                <c:pt idx="832">
                  <c:v>-4.7917935954290163E-2</c:v>
                </c:pt>
                <c:pt idx="833">
                  <c:v>-4.5954986399776403E-2</c:v>
                </c:pt>
                <c:pt idx="834">
                  <c:v>-4.9643561171670084E-2</c:v>
                </c:pt>
                <c:pt idx="835">
                  <c:v>-5.6479916719339308E-2</c:v>
                </c:pt>
                <c:pt idx="836">
                  <c:v>-6.4896538346792626E-2</c:v>
                </c:pt>
                <c:pt idx="837">
                  <c:v>-7.2987679913469661E-2</c:v>
                </c:pt>
                <c:pt idx="838">
                  <c:v>-7.9054174994343071E-2</c:v>
                </c:pt>
                <c:pt idx="839">
                  <c:v>-8.094770112982666E-2</c:v>
                </c:pt>
                <c:pt idx="840">
                  <c:v>-8.2178755712500301E-2</c:v>
                </c:pt>
                <c:pt idx="841">
                  <c:v>-8.0228461744015003E-2</c:v>
                </c:pt>
                <c:pt idx="842">
                  <c:v>-7.6047255711345366E-2</c:v>
                </c:pt>
                <c:pt idx="843">
                  <c:v>-7.0928696195324395E-2</c:v>
                </c:pt>
                <c:pt idx="844">
                  <c:v>-6.3887887709692712E-2</c:v>
                </c:pt>
                <c:pt idx="845">
                  <c:v>-6.1928433318800748E-2</c:v>
                </c:pt>
                <c:pt idx="846">
                  <c:v>-6.0119497477837826E-2</c:v>
                </c:pt>
                <c:pt idx="847">
                  <c:v>-5.6500390270519743E-2</c:v>
                </c:pt>
                <c:pt idx="848">
                  <c:v>-5.1919977242329642E-2</c:v>
                </c:pt>
                <c:pt idx="849">
                  <c:v>-4.5368415941848025E-2</c:v>
                </c:pt>
                <c:pt idx="850">
                  <c:v>-4.1201889506620501E-2</c:v>
                </c:pt>
                <c:pt idx="851">
                  <c:v>-3.139379962913337E-2</c:v>
                </c:pt>
                <c:pt idx="852">
                  <c:v>-2.0811240092702639E-2</c:v>
                </c:pt>
                <c:pt idx="853">
                  <c:v>-1.1518622121961728E-2</c:v>
                </c:pt>
                <c:pt idx="854">
                  <c:v>-5.7466659834759168E-3</c:v>
                </c:pt>
                <c:pt idx="855">
                  <c:v>-6.4418246830519731E-3</c:v>
                </c:pt>
                <c:pt idx="856">
                  <c:v>-9.0520216647472541E-3</c:v>
                </c:pt>
                <c:pt idx="857">
                  <c:v>-1.2513992817414931E-2</c:v>
                </c:pt>
                <c:pt idx="858">
                  <c:v>-2.0723243585278477E-2</c:v>
                </c:pt>
                <c:pt idx="859">
                  <c:v>-2.4754955246379298E-2</c:v>
                </c:pt>
                <c:pt idx="860">
                  <c:v>-2.8286108344287346E-2</c:v>
                </c:pt>
                <c:pt idx="861">
                  <c:v>-3.2820879558449728E-2</c:v>
                </c:pt>
                <c:pt idx="862">
                  <c:v>-3.1700124161477924E-2</c:v>
                </c:pt>
                <c:pt idx="863">
                  <c:v>-2.6401391384491636E-2</c:v>
                </c:pt>
                <c:pt idx="864">
                  <c:v>-1.9284074492893336E-2</c:v>
                </c:pt>
                <c:pt idx="865">
                  <c:v>-1.2207318913405861E-2</c:v>
                </c:pt>
                <c:pt idx="866">
                  <c:v>-6.6440972761952774E-3</c:v>
                </c:pt>
                <c:pt idx="867">
                  <c:v>-2.8871032549323029E-3</c:v>
                </c:pt>
                <c:pt idx="868">
                  <c:v>-3.5121939918438269E-3</c:v>
                </c:pt>
                <c:pt idx="869">
                  <c:v>-6.0334479341554179E-3</c:v>
                </c:pt>
                <c:pt idx="870">
                  <c:v>-7.770422588680403E-3</c:v>
                </c:pt>
                <c:pt idx="871">
                  <c:v>-9.6919375739849926E-3</c:v>
                </c:pt>
                <c:pt idx="872">
                  <c:v>-1.3723427318408676E-2</c:v>
                </c:pt>
                <c:pt idx="873">
                  <c:v>-1.9554004449146543E-2</c:v>
                </c:pt>
                <c:pt idx="874">
                  <c:v>-2.1447632791438298E-2</c:v>
                </c:pt>
                <c:pt idx="875">
                  <c:v>-2.3378026176441784E-2</c:v>
                </c:pt>
                <c:pt idx="876">
                  <c:v>-2.7532833633821158E-2</c:v>
                </c:pt>
                <c:pt idx="877">
                  <c:v>-3.2194773806839085E-2</c:v>
                </c:pt>
                <c:pt idx="878">
                  <c:v>-3.714363033894201E-2</c:v>
                </c:pt>
                <c:pt idx="879">
                  <c:v>-4.3806536140418774E-2</c:v>
                </c:pt>
                <c:pt idx="880">
                  <c:v>-4.6857767357677313E-2</c:v>
                </c:pt>
                <c:pt idx="881">
                  <c:v>-4.8761181427688496E-2</c:v>
                </c:pt>
                <c:pt idx="882">
                  <c:v>-5.0225129301745414E-2</c:v>
                </c:pt>
                <c:pt idx="883">
                  <c:v>-5.2349533984445251E-2</c:v>
                </c:pt>
                <c:pt idx="884">
                  <c:v>-5.8848395464616336E-2</c:v>
                </c:pt>
                <c:pt idx="885">
                  <c:v>-6.5800756810058564E-2</c:v>
                </c:pt>
                <c:pt idx="886">
                  <c:v>-7.4219182190279134E-2</c:v>
                </c:pt>
                <c:pt idx="887">
                  <c:v>-7.8652561833370868E-2</c:v>
                </c:pt>
                <c:pt idx="888">
                  <c:v>-8.3016445532283309E-2</c:v>
                </c:pt>
                <c:pt idx="889">
                  <c:v>-9.0965655619192912E-2</c:v>
                </c:pt>
                <c:pt idx="890">
                  <c:v>-9.4325634561122418E-2</c:v>
                </c:pt>
                <c:pt idx="891">
                  <c:v>-9.934342878764188E-2</c:v>
                </c:pt>
                <c:pt idx="892">
                  <c:v>-0.10211249540264318</c:v>
                </c:pt>
                <c:pt idx="893">
                  <c:v>-0.10295246897376298</c:v>
                </c:pt>
                <c:pt idx="894">
                  <c:v>-0.1024365578255982</c:v>
                </c:pt>
                <c:pt idx="895">
                  <c:v>-0.10017082063427725</c:v>
                </c:pt>
                <c:pt idx="896">
                  <c:v>-9.7968164884514528E-2</c:v>
                </c:pt>
                <c:pt idx="897">
                  <c:v>-9.5267090762819306E-2</c:v>
                </c:pt>
                <c:pt idx="898">
                  <c:v>-9.2139401106705709E-2</c:v>
                </c:pt>
                <c:pt idx="899">
                  <c:v>-8.8855307991916058E-2</c:v>
                </c:pt>
                <c:pt idx="900">
                  <c:v>-8.4329891952337602E-2</c:v>
                </c:pt>
                <c:pt idx="901">
                  <c:v>-8.1880427464302644E-2</c:v>
                </c:pt>
                <c:pt idx="902">
                  <c:v>-7.9719029495785063E-2</c:v>
                </c:pt>
                <c:pt idx="903">
                  <c:v>-7.734830232326935E-2</c:v>
                </c:pt>
                <c:pt idx="904">
                  <c:v>-7.5867518145782964E-2</c:v>
                </c:pt>
                <c:pt idx="905">
                  <c:v>-7.4076033140301117E-2</c:v>
                </c:pt>
                <c:pt idx="906">
                  <c:v>-6.6055400745024723E-2</c:v>
                </c:pt>
                <c:pt idx="907">
                  <c:v>-6.2290032515271009E-2</c:v>
                </c:pt>
                <c:pt idx="908">
                  <c:v>-5.7962051369444899E-2</c:v>
                </c:pt>
                <c:pt idx="909">
                  <c:v>-4.7857315495493505E-2</c:v>
                </c:pt>
                <c:pt idx="910">
                  <c:v>-3.6766067815287247E-2</c:v>
                </c:pt>
                <c:pt idx="911">
                  <c:v>-3.1372016248439577E-2</c:v>
                </c:pt>
                <c:pt idx="912">
                  <c:v>-2.6435080961592489E-2</c:v>
                </c:pt>
                <c:pt idx="913">
                  <c:v>-1.8995337240606338E-2</c:v>
                </c:pt>
                <c:pt idx="914">
                  <c:v>-1.6938408845770477E-2</c:v>
                </c:pt>
                <c:pt idx="915">
                  <c:v>-1.6896755736964999E-2</c:v>
                </c:pt>
                <c:pt idx="916">
                  <c:v>-2.2322939452072969E-2</c:v>
                </c:pt>
                <c:pt idx="917">
                  <c:v>-3.2132481659980915E-2</c:v>
                </c:pt>
                <c:pt idx="918">
                  <c:v>-3.8066183033409251E-2</c:v>
                </c:pt>
                <c:pt idx="919">
                  <c:v>-4.4286403071596758E-2</c:v>
                </c:pt>
                <c:pt idx="920">
                  <c:v>-5.0506583293796606E-2</c:v>
                </c:pt>
                <c:pt idx="921">
                  <c:v>-6.190420585736961E-2</c:v>
                </c:pt>
                <c:pt idx="922">
                  <c:v>-6.6670812624237602E-2</c:v>
                </c:pt>
                <c:pt idx="923">
                  <c:v>-7.0646154447226411E-2</c:v>
                </c:pt>
                <c:pt idx="924">
                  <c:v>-7.6064712826784842E-2</c:v>
                </c:pt>
                <c:pt idx="925">
                  <c:v>-7.756727733059518E-2</c:v>
                </c:pt>
                <c:pt idx="926">
                  <c:v>-7.8384804233607996E-2</c:v>
                </c:pt>
                <c:pt idx="927">
                  <c:v>-7.8001250222321475E-2</c:v>
                </c:pt>
                <c:pt idx="928">
                  <c:v>-7.6604818984467651E-2</c:v>
                </c:pt>
                <c:pt idx="929">
                  <c:v>-7.5846770990918702E-2</c:v>
                </c:pt>
                <c:pt idx="930">
                  <c:v>-7.5109689031040539E-2</c:v>
                </c:pt>
                <c:pt idx="931">
                  <c:v>-7.3778665764510254E-2</c:v>
                </c:pt>
                <c:pt idx="932">
                  <c:v>-7.2575598340900202E-2</c:v>
                </c:pt>
                <c:pt idx="933">
                  <c:v>-7.0639166440099585E-2</c:v>
                </c:pt>
                <c:pt idx="934">
                  <c:v>-6.9198406681772046E-2</c:v>
                </c:pt>
                <c:pt idx="935">
                  <c:v>-6.7767097549681785E-2</c:v>
                </c:pt>
                <c:pt idx="936">
                  <c:v>-6.6614761701783501E-2</c:v>
                </c:pt>
                <c:pt idx="937">
                  <c:v>-6.5978692042675424E-2</c:v>
                </c:pt>
                <c:pt idx="938">
                  <c:v>-6.6339152352769853E-2</c:v>
                </c:pt>
                <c:pt idx="939">
                  <c:v>-6.7403658843532527E-2</c:v>
                </c:pt>
                <c:pt idx="940">
                  <c:v>-6.8861642648295113E-2</c:v>
                </c:pt>
                <c:pt idx="941">
                  <c:v>-7.0210180333396849E-2</c:v>
                </c:pt>
                <c:pt idx="942">
                  <c:v>-7.0798218420439554E-2</c:v>
                </c:pt>
                <c:pt idx="943">
                  <c:v>-6.8761104137777349E-2</c:v>
                </c:pt>
                <c:pt idx="944">
                  <c:v>-6.4823511233374431E-2</c:v>
                </c:pt>
                <c:pt idx="945">
                  <c:v>-6.2103550198003919E-2</c:v>
                </c:pt>
                <c:pt idx="946">
                  <c:v>-5.8988173512882998E-2</c:v>
                </c:pt>
                <c:pt idx="947">
                  <c:v>-5.2049058728612416E-2</c:v>
                </c:pt>
                <c:pt idx="948">
                  <c:v>-4.8513109335123469E-2</c:v>
                </c:pt>
                <c:pt idx="949">
                  <c:v>-4.5144738949487853E-2</c:v>
                </c:pt>
                <c:pt idx="950">
                  <c:v>-3.7285795624969753E-2</c:v>
                </c:pt>
                <c:pt idx="951">
                  <c:v>-3.4586079061161193E-2</c:v>
                </c:pt>
                <c:pt idx="952">
                  <c:v>-3.3801571197862063E-2</c:v>
                </c:pt>
                <c:pt idx="953">
                  <c:v>-3.4420570969728226E-2</c:v>
                </c:pt>
                <c:pt idx="954">
                  <c:v>-3.5031421190442946E-2</c:v>
                </c:pt>
                <c:pt idx="955">
                  <c:v>-3.5744041130225855E-2</c:v>
                </c:pt>
                <c:pt idx="956">
                  <c:v>-3.8030111745785147E-2</c:v>
                </c:pt>
                <c:pt idx="957">
                  <c:v>-3.9474016465973392E-2</c:v>
                </c:pt>
                <c:pt idx="958">
                  <c:v>-4.0881217189071797E-2</c:v>
                </c:pt>
                <c:pt idx="959">
                  <c:v>-4.239778793153709E-2</c:v>
                </c:pt>
                <c:pt idx="960">
                  <c:v>-4.4183614312525828E-2</c:v>
                </c:pt>
                <c:pt idx="961">
                  <c:v>-4.7458126440207249E-2</c:v>
                </c:pt>
                <c:pt idx="962">
                  <c:v>-4.9974165759936483E-2</c:v>
                </c:pt>
                <c:pt idx="963">
                  <c:v>-5.2700184039090547E-2</c:v>
                </c:pt>
                <c:pt idx="964">
                  <c:v>-5.5613808416263726E-2</c:v>
                </c:pt>
                <c:pt idx="965">
                  <c:v>-6.0420065909153338E-2</c:v>
                </c:pt>
                <c:pt idx="966">
                  <c:v>-6.3891964080152963E-2</c:v>
                </c:pt>
                <c:pt idx="967">
                  <c:v>-6.7287124450717731E-2</c:v>
                </c:pt>
                <c:pt idx="968">
                  <c:v>-7.0046094906017778E-2</c:v>
                </c:pt>
                <c:pt idx="969">
                  <c:v>-7.150800388232266E-2</c:v>
                </c:pt>
                <c:pt idx="970">
                  <c:v>-7.0186508069505396E-2</c:v>
                </c:pt>
                <c:pt idx="971">
                  <c:v>-6.6830037726152203E-2</c:v>
                </c:pt>
                <c:pt idx="972">
                  <c:v>-6.1907563058380993E-2</c:v>
                </c:pt>
                <c:pt idx="973">
                  <c:v>-5.6123154362871956E-2</c:v>
                </c:pt>
                <c:pt idx="974">
                  <c:v>-5.0252863072856493E-2</c:v>
                </c:pt>
                <c:pt idx="975">
                  <c:v>-4.7510996413473151E-2</c:v>
                </c:pt>
                <c:pt idx="976">
                  <c:v>-4.2741174672947128E-2</c:v>
                </c:pt>
                <c:pt idx="977">
                  <c:v>-3.9135103875787086E-2</c:v>
                </c:pt>
                <c:pt idx="978">
                  <c:v>-3.6691731005616637E-2</c:v>
                </c:pt>
                <c:pt idx="979">
                  <c:v>-3.520139468189093E-2</c:v>
                </c:pt>
                <c:pt idx="980">
                  <c:v>-3.4706104995497582E-2</c:v>
                </c:pt>
                <c:pt idx="981">
                  <c:v>-3.4308495936553877E-2</c:v>
                </c:pt>
                <c:pt idx="982">
                  <c:v>-3.3169826079600305E-2</c:v>
                </c:pt>
                <c:pt idx="983">
                  <c:v>-3.2035488685062383E-2</c:v>
                </c:pt>
                <c:pt idx="984">
                  <c:v>-3.0249209185233685E-2</c:v>
                </c:pt>
                <c:pt idx="985">
                  <c:v>-2.7566009685362099E-2</c:v>
                </c:pt>
                <c:pt idx="986">
                  <c:v>-2.3919003673428012E-2</c:v>
                </c:pt>
                <c:pt idx="987">
                  <c:v>-1.9360129507166424E-2</c:v>
                </c:pt>
                <c:pt idx="988">
                  <c:v>-1.6792009579478306E-2</c:v>
                </c:pt>
                <c:pt idx="989">
                  <c:v>-1.125951236666471E-2</c:v>
                </c:pt>
                <c:pt idx="990">
                  <c:v>-5.4709379088800254E-3</c:v>
                </c:pt>
                <c:pt idx="991">
                  <c:v>3.6847661534022768E-4</c:v>
                </c:pt>
                <c:pt idx="992">
                  <c:v>6.1323066350974067E-3</c:v>
                </c:pt>
                <c:pt idx="993">
                  <c:v>8.9907597075491244E-3</c:v>
                </c:pt>
                <c:pt idx="994">
                  <c:v>1.4808057808415487E-2</c:v>
                </c:pt>
                <c:pt idx="995">
                  <c:v>2.1013143188527678E-2</c:v>
                </c:pt>
                <c:pt idx="996">
                  <c:v>2.7693413283624416E-2</c:v>
                </c:pt>
                <c:pt idx="997">
                  <c:v>3.4631087947181428E-2</c:v>
                </c:pt>
                <c:pt idx="998">
                  <c:v>3.8033999241593043E-2</c:v>
                </c:pt>
                <c:pt idx="999">
                  <c:v>4.421006586539139E-2</c:v>
                </c:pt>
                <c:pt idx="1000">
                  <c:v>4.8847895085684441E-2</c:v>
                </c:pt>
                <c:pt idx="1001">
                  <c:v>5.129417298139876E-2</c:v>
                </c:pt>
                <c:pt idx="1002">
                  <c:v>5.1251124341795677E-2</c:v>
                </c:pt>
                <c:pt idx="1003">
                  <c:v>4.8831617505749672E-2</c:v>
                </c:pt>
                <c:pt idx="1004">
                  <c:v>4.6845218117847733E-2</c:v>
                </c:pt>
                <c:pt idx="1005">
                  <c:v>4.1671333877902769E-2</c:v>
                </c:pt>
                <c:pt idx="1006">
                  <c:v>3.5419710546452703E-2</c:v>
                </c:pt>
                <c:pt idx="1007">
                  <c:v>3.2139333075824658E-2</c:v>
                </c:pt>
                <c:pt idx="1008">
                  <c:v>2.887601618067041E-2</c:v>
                </c:pt>
                <c:pt idx="1009">
                  <c:v>2.2720001961575028E-2</c:v>
                </c:pt>
                <c:pt idx="1010">
                  <c:v>1.9989776021588253E-2</c:v>
                </c:pt>
                <c:pt idx="1011">
                  <c:v>1.7574973335923595E-2</c:v>
                </c:pt>
                <c:pt idx="1012">
                  <c:v>1.2185013455028417E-2</c:v>
                </c:pt>
                <c:pt idx="1013">
                  <c:v>9.8324434698819334E-3</c:v>
                </c:pt>
                <c:pt idx="1014">
                  <c:v>7.9579459859416939E-3</c:v>
                </c:pt>
                <c:pt idx="1015">
                  <c:v>6.2872406268826885E-3</c:v>
                </c:pt>
                <c:pt idx="1016">
                  <c:v>4.8285489863163049E-3</c:v>
                </c:pt>
                <c:pt idx="1017">
                  <c:v>3.9476577035777918E-3</c:v>
                </c:pt>
                <c:pt idx="1018">
                  <c:v>5.1563144916860135E-3</c:v>
                </c:pt>
                <c:pt idx="1019">
                  <c:v>8.3728926797794825E-3</c:v>
                </c:pt>
                <c:pt idx="1020">
                  <c:v>1.3759053310134947E-2</c:v>
                </c:pt>
                <c:pt idx="1021">
                  <c:v>2.1042784414927511E-2</c:v>
                </c:pt>
                <c:pt idx="1022">
                  <c:v>3.4122088736702784E-2</c:v>
                </c:pt>
                <c:pt idx="1023">
                  <c:v>3.8623432082853952E-2</c:v>
                </c:pt>
                <c:pt idx="1024">
                  <c:v>4.2972476355297967E-2</c:v>
                </c:pt>
                <c:pt idx="1025">
                  <c:v>5.0692701641010196E-2</c:v>
                </c:pt>
                <c:pt idx="1026">
                  <c:v>5.6273698748976725E-2</c:v>
                </c:pt>
                <c:pt idx="1027">
                  <c:v>5.885485215592625E-2</c:v>
                </c:pt>
                <c:pt idx="1028">
                  <c:v>5.6440397713063521E-2</c:v>
                </c:pt>
                <c:pt idx="1029">
                  <c:v>5.1069079357091964E-2</c:v>
                </c:pt>
                <c:pt idx="1030">
                  <c:v>4.7586405370199453E-2</c:v>
                </c:pt>
                <c:pt idx="1031">
                  <c:v>4.37532268860246E-2</c:v>
                </c:pt>
                <c:pt idx="1032">
                  <c:v>3.5604706028943049E-2</c:v>
                </c:pt>
                <c:pt idx="1033">
                  <c:v>3.156831840228478E-2</c:v>
                </c:pt>
                <c:pt idx="1034">
                  <c:v>2.7704380543833489E-2</c:v>
                </c:pt>
                <c:pt idx="1035">
                  <c:v>2.0769984613274284E-2</c:v>
                </c:pt>
                <c:pt idx="1036">
                  <c:v>1.7795590280955596E-2</c:v>
                </c:pt>
                <c:pt idx="1037">
                  <c:v>1.2865426049609999E-2</c:v>
                </c:pt>
              </c:numCache>
            </c:numRef>
          </c:yVal>
          <c:smooth val="1"/>
          <c:extLst>
            <c:ext xmlns:c16="http://schemas.microsoft.com/office/drawing/2014/chart" uri="{C3380CC4-5D6E-409C-BE32-E72D297353CC}">
              <c16:uniqueId val="{00000001-F00B-4F9E-BCA7-1264F8180776}"/>
            </c:ext>
          </c:extLst>
        </c:ser>
        <c:dLbls>
          <c:showLegendKey val="0"/>
          <c:showVal val="0"/>
          <c:showCatName val="0"/>
          <c:showSerName val="0"/>
          <c:showPercent val="0"/>
          <c:showBubbleSize val="0"/>
        </c:dLbls>
        <c:axId val="619413584"/>
        <c:axId val="619413912"/>
      </c:scatterChart>
      <c:valAx>
        <c:axId val="619413584"/>
        <c:scaling>
          <c:orientation val="minMax"/>
          <c:max val="14.5"/>
          <c:min val="9.5"/>
        </c:scaling>
        <c:delete val="0"/>
        <c:axPos val="b"/>
        <c:majorGridlines>
          <c:spPr>
            <a:ln w="9525" cap="flat" cmpd="sng" algn="ctr">
              <a:no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619413912"/>
        <c:crosses val="autoZero"/>
        <c:crossBetween val="midCat"/>
      </c:valAx>
      <c:valAx>
        <c:axId val="619413912"/>
        <c:scaling>
          <c:orientation val="minMax"/>
          <c:max val="1.2"/>
          <c:min val="0"/>
        </c:scaling>
        <c:delete val="0"/>
        <c:axPos val="l"/>
        <c:majorGridlines>
          <c:spPr>
            <a:ln w="9525" cap="flat" cmpd="sng" algn="ctr">
              <a:no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619413584"/>
        <c:crosses val="autoZero"/>
        <c:crossBetween val="midCat"/>
      </c:valAx>
      <c:spPr>
        <a:noFill/>
        <a:ln>
          <a:noFill/>
        </a:ln>
        <a:effectLst/>
      </c:spPr>
    </c:plotArea>
    <c:legend>
      <c:legendPos val="b"/>
      <c:layout>
        <c:manualLayout>
          <c:xMode val="edge"/>
          <c:yMode val="edge"/>
          <c:x val="0.72791235342930172"/>
          <c:y val="0.39846827224955783"/>
          <c:w val="0.22031329816699857"/>
          <c:h val="0.12724237445671183"/>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image" Target="../media/image4.emf"/><Relationship Id="rId4"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3170582" cy="480388"/>
          </a:xfrm>
          <a:prstGeom prst="rect">
            <a:avLst/>
          </a:prstGeom>
        </p:spPr>
        <p:txBody>
          <a:bodyPr vert="horz" wrap="square" lIns="94846" tIns="47424" rIns="94846" bIns="47424" numCol="1" anchor="t" anchorCtr="0" compatLnSpc="1">
            <a:prstTxWarp prst="textNoShape">
              <a:avLst/>
            </a:prstTxWarp>
          </a:bodyPr>
          <a:lstStyle>
            <a:lvl1pPr>
              <a:defRPr sz="1200">
                <a:ea typeface="ＭＳ Ｐゴシック" pitchFamily="-65" charset="-128"/>
              </a:defRPr>
            </a:lvl1pPr>
          </a:lstStyle>
          <a:p>
            <a:pPr>
              <a:defRPr/>
            </a:pPr>
            <a:endParaRPr lang="en-US"/>
          </a:p>
        </p:txBody>
      </p:sp>
      <p:sp>
        <p:nvSpPr>
          <p:cNvPr id="3" name="Date Placeholder 2"/>
          <p:cNvSpPr>
            <a:spLocks noGrp="1"/>
          </p:cNvSpPr>
          <p:nvPr>
            <p:ph type="dt" sz="quarter" idx="1"/>
          </p:nvPr>
        </p:nvSpPr>
        <p:spPr>
          <a:xfrm>
            <a:off x="4142962" y="1"/>
            <a:ext cx="3170582" cy="480388"/>
          </a:xfrm>
          <a:prstGeom prst="rect">
            <a:avLst/>
          </a:prstGeom>
        </p:spPr>
        <p:txBody>
          <a:bodyPr vert="horz" wrap="square" lIns="94846" tIns="47424" rIns="94846" bIns="47424" numCol="1" anchor="t" anchorCtr="0" compatLnSpc="1">
            <a:prstTxWarp prst="textNoShape">
              <a:avLst/>
            </a:prstTxWarp>
          </a:bodyPr>
          <a:lstStyle>
            <a:lvl1pPr algn="r">
              <a:defRPr sz="1200">
                <a:ea typeface="ＭＳ Ｐゴシック" pitchFamily="-65" charset="-128"/>
              </a:defRPr>
            </a:lvl1pPr>
          </a:lstStyle>
          <a:p>
            <a:pPr>
              <a:defRPr/>
            </a:pPr>
            <a:fld id="{3500B4FD-06C3-4F17-AC1D-A6597CB74C90}" type="datetime1">
              <a:rPr lang="en-US"/>
              <a:pPr>
                <a:defRPr/>
              </a:pPr>
              <a:t>4/22/2019</a:t>
            </a:fld>
            <a:endParaRPr lang="en-US"/>
          </a:p>
        </p:txBody>
      </p:sp>
      <p:sp>
        <p:nvSpPr>
          <p:cNvPr id="4" name="Footer Placeholder 3"/>
          <p:cNvSpPr>
            <a:spLocks noGrp="1"/>
          </p:cNvSpPr>
          <p:nvPr>
            <p:ph type="ftr" sz="quarter" idx="2"/>
          </p:nvPr>
        </p:nvSpPr>
        <p:spPr>
          <a:xfrm>
            <a:off x="2" y="9119174"/>
            <a:ext cx="3170582" cy="480388"/>
          </a:xfrm>
          <a:prstGeom prst="rect">
            <a:avLst/>
          </a:prstGeom>
        </p:spPr>
        <p:txBody>
          <a:bodyPr vert="horz" wrap="square" lIns="94846" tIns="47424" rIns="94846" bIns="47424" numCol="1" anchor="b" anchorCtr="0" compatLnSpc="1">
            <a:prstTxWarp prst="textNoShape">
              <a:avLst/>
            </a:prstTxWarp>
          </a:bodyPr>
          <a:lstStyle>
            <a:lvl1pPr>
              <a:defRPr sz="1200">
                <a:ea typeface="ＭＳ Ｐゴシック" pitchFamily="-65" charset="-128"/>
              </a:defRPr>
            </a:lvl1pPr>
          </a:lstStyle>
          <a:p>
            <a:pPr>
              <a:defRPr/>
            </a:pPr>
            <a:endParaRPr lang="en-US"/>
          </a:p>
        </p:txBody>
      </p:sp>
      <p:sp>
        <p:nvSpPr>
          <p:cNvPr id="5" name="Slide Number Placeholder 4"/>
          <p:cNvSpPr>
            <a:spLocks noGrp="1"/>
          </p:cNvSpPr>
          <p:nvPr>
            <p:ph type="sldNum" sz="quarter" idx="3"/>
          </p:nvPr>
        </p:nvSpPr>
        <p:spPr>
          <a:xfrm>
            <a:off x="4142962" y="9119174"/>
            <a:ext cx="3170582" cy="480388"/>
          </a:xfrm>
          <a:prstGeom prst="rect">
            <a:avLst/>
          </a:prstGeom>
        </p:spPr>
        <p:txBody>
          <a:bodyPr vert="horz" wrap="square" lIns="94846" tIns="47424" rIns="94846" bIns="47424" numCol="1" anchor="b" anchorCtr="0" compatLnSpc="1">
            <a:prstTxWarp prst="textNoShape">
              <a:avLst/>
            </a:prstTxWarp>
          </a:bodyPr>
          <a:lstStyle>
            <a:lvl1pPr algn="r">
              <a:defRPr sz="1200">
                <a:ea typeface="ＭＳ Ｐゴシック" pitchFamily="-65" charset="-128"/>
              </a:defRPr>
            </a:lvl1pPr>
          </a:lstStyle>
          <a:p>
            <a:pPr>
              <a:defRPr/>
            </a:pPr>
            <a:fld id="{4598C9BA-F681-44BD-9713-FE86721988C3}" type="slidenum">
              <a:rPr lang="en-US"/>
              <a:pPr>
                <a:defRPr/>
              </a:pPr>
              <a:t>‹#›</a:t>
            </a:fld>
            <a:endParaRPr lang="en-US"/>
          </a:p>
        </p:txBody>
      </p:sp>
    </p:spTree>
    <p:extLst>
      <p:ext uri="{BB962C8B-B14F-4D97-AF65-F5344CB8AC3E}">
        <p14:creationId xmlns:p14="http://schemas.microsoft.com/office/powerpoint/2010/main" val="10149719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1"/>
            <a:ext cx="3168927" cy="480388"/>
          </a:xfrm>
          <a:prstGeom prst="rect">
            <a:avLst/>
          </a:prstGeom>
          <a:noFill/>
          <a:ln w="9525">
            <a:noFill/>
            <a:miter lim="800000"/>
            <a:headEnd/>
            <a:tailEnd/>
          </a:ln>
          <a:effectLst/>
        </p:spPr>
        <p:txBody>
          <a:bodyPr vert="horz" wrap="square" lIns="94903" tIns="47452" rIns="94903" bIns="47452" numCol="1" anchor="t" anchorCtr="0" compatLnSpc="1">
            <a:prstTxWarp prst="textNoShape">
              <a:avLst/>
            </a:prstTxWarp>
          </a:bodyPr>
          <a:lstStyle>
            <a:lvl1pPr>
              <a:defRPr sz="1200">
                <a:ea typeface="ＭＳ Ｐゴシック" pitchFamily="-65" charset="-128"/>
              </a:defRPr>
            </a:lvl1pPr>
          </a:lstStyle>
          <a:p>
            <a:pPr>
              <a:defRPr/>
            </a:pPr>
            <a:endParaRPr lang="en-US"/>
          </a:p>
        </p:txBody>
      </p:sp>
      <p:sp>
        <p:nvSpPr>
          <p:cNvPr id="4099" name="Rectangle 3"/>
          <p:cNvSpPr>
            <a:spLocks noGrp="1" noChangeArrowheads="1"/>
          </p:cNvSpPr>
          <p:nvPr>
            <p:ph type="dt" idx="1"/>
          </p:nvPr>
        </p:nvSpPr>
        <p:spPr bwMode="auto">
          <a:xfrm>
            <a:off x="4144617" y="1"/>
            <a:ext cx="3168927" cy="480388"/>
          </a:xfrm>
          <a:prstGeom prst="rect">
            <a:avLst/>
          </a:prstGeom>
          <a:noFill/>
          <a:ln w="9525">
            <a:noFill/>
            <a:miter lim="800000"/>
            <a:headEnd/>
            <a:tailEnd/>
          </a:ln>
          <a:effectLst/>
        </p:spPr>
        <p:txBody>
          <a:bodyPr vert="horz" wrap="square" lIns="94903" tIns="47452" rIns="94903" bIns="47452" numCol="1" anchor="t" anchorCtr="0" compatLnSpc="1">
            <a:prstTxWarp prst="textNoShape">
              <a:avLst/>
            </a:prstTxWarp>
          </a:bodyPr>
          <a:lstStyle>
            <a:lvl1pPr algn="r">
              <a:defRPr sz="1200">
                <a:ea typeface="ＭＳ Ｐゴシック" pitchFamily="-65" charset="-128"/>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1257300" y="720725"/>
            <a:ext cx="4802188"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732183" y="4561226"/>
            <a:ext cx="5850835" cy="4320213"/>
          </a:xfrm>
          <a:prstGeom prst="rect">
            <a:avLst/>
          </a:prstGeom>
          <a:noFill/>
          <a:ln w="9525">
            <a:noFill/>
            <a:miter lim="800000"/>
            <a:headEnd/>
            <a:tailEnd/>
          </a:ln>
          <a:effectLst/>
        </p:spPr>
        <p:txBody>
          <a:bodyPr vert="horz" wrap="square" lIns="94903" tIns="47452" rIns="94903" bIns="47452"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p:cNvSpPr>
            <a:spLocks noGrp="1" noChangeArrowheads="1"/>
          </p:cNvSpPr>
          <p:nvPr>
            <p:ph type="ftr" sz="quarter" idx="4"/>
          </p:nvPr>
        </p:nvSpPr>
        <p:spPr bwMode="auto">
          <a:xfrm>
            <a:off x="0" y="9119174"/>
            <a:ext cx="3168927" cy="480388"/>
          </a:xfrm>
          <a:prstGeom prst="rect">
            <a:avLst/>
          </a:prstGeom>
          <a:noFill/>
          <a:ln w="9525">
            <a:noFill/>
            <a:miter lim="800000"/>
            <a:headEnd/>
            <a:tailEnd/>
          </a:ln>
          <a:effectLst/>
        </p:spPr>
        <p:txBody>
          <a:bodyPr vert="horz" wrap="square" lIns="94903" tIns="47452" rIns="94903" bIns="47452" numCol="1" anchor="b" anchorCtr="0" compatLnSpc="1">
            <a:prstTxWarp prst="textNoShape">
              <a:avLst/>
            </a:prstTxWarp>
          </a:bodyPr>
          <a:lstStyle>
            <a:lvl1pPr>
              <a:defRPr sz="1200">
                <a:ea typeface="ＭＳ Ｐゴシック" pitchFamily="-65" charset="-128"/>
              </a:defRPr>
            </a:lvl1pPr>
          </a:lstStyle>
          <a:p>
            <a:pPr>
              <a:defRPr/>
            </a:pPr>
            <a:endParaRPr lang="en-US"/>
          </a:p>
        </p:txBody>
      </p:sp>
      <p:sp>
        <p:nvSpPr>
          <p:cNvPr id="4103" name="Rectangle 7"/>
          <p:cNvSpPr>
            <a:spLocks noGrp="1" noChangeArrowheads="1"/>
          </p:cNvSpPr>
          <p:nvPr>
            <p:ph type="sldNum" sz="quarter" idx="5"/>
          </p:nvPr>
        </p:nvSpPr>
        <p:spPr bwMode="auto">
          <a:xfrm>
            <a:off x="4144617" y="9119174"/>
            <a:ext cx="3168927" cy="480388"/>
          </a:xfrm>
          <a:prstGeom prst="rect">
            <a:avLst/>
          </a:prstGeom>
          <a:noFill/>
          <a:ln w="9525">
            <a:noFill/>
            <a:miter lim="800000"/>
            <a:headEnd/>
            <a:tailEnd/>
          </a:ln>
          <a:effectLst/>
        </p:spPr>
        <p:txBody>
          <a:bodyPr vert="horz" wrap="square" lIns="94903" tIns="47452" rIns="94903" bIns="47452" numCol="1" anchor="b" anchorCtr="0" compatLnSpc="1">
            <a:prstTxWarp prst="textNoShape">
              <a:avLst/>
            </a:prstTxWarp>
          </a:bodyPr>
          <a:lstStyle>
            <a:lvl1pPr algn="r">
              <a:defRPr sz="1200">
                <a:ea typeface="ＭＳ Ｐゴシック" pitchFamily="-65" charset="-128"/>
              </a:defRPr>
            </a:lvl1pPr>
          </a:lstStyle>
          <a:p>
            <a:pPr>
              <a:defRPr/>
            </a:pPr>
            <a:fld id="{5CD535B7-3A1F-472B-B497-7870604ABC2F}" type="slidenum">
              <a:rPr lang="en-US"/>
              <a:pPr>
                <a:defRPr/>
              </a:pPr>
              <a:t>‹#›</a:t>
            </a:fld>
            <a:endParaRPr lang="en-US"/>
          </a:p>
        </p:txBody>
      </p:sp>
    </p:spTree>
    <p:extLst>
      <p:ext uri="{BB962C8B-B14F-4D97-AF65-F5344CB8AC3E}">
        <p14:creationId xmlns:p14="http://schemas.microsoft.com/office/powerpoint/2010/main" val="665742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35" kern="1200">
        <a:solidFill>
          <a:schemeClr val="tx1"/>
        </a:solidFill>
        <a:latin typeface="Arial" charset="0"/>
        <a:ea typeface="MS PGothic" pitchFamily="34" charset="-128"/>
        <a:cs typeface="ＭＳ Ｐゴシック" charset="-128"/>
      </a:defRPr>
    </a:lvl1pPr>
    <a:lvl2pPr marL="434276" algn="l" rtl="0" eaLnBrk="0" fontAlgn="base" hangingPunct="0">
      <a:spcBef>
        <a:spcPct val="30000"/>
      </a:spcBef>
      <a:spcAft>
        <a:spcPct val="0"/>
      </a:spcAft>
      <a:defRPr sz="1135" kern="1200">
        <a:solidFill>
          <a:schemeClr val="tx1"/>
        </a:solidFill>
        <a:latin typeface="Arial" charset="0"/>
        <a:ea typeface="MS PGothic" pitchFamily="34" charset="-128"/>
        <a:cs typeface="+mn-cs"/>
      </a:defRPr>
    </a:lvl2pPr>
    <a:lvl3pPr marL="868550" algn="l" rtl="0" eaLnBrk="0" fontAlgn="base" hangingPunct="0">
      <a:spcBef>
        <a:spcPct val="30000"/>
      </a:spcBef>
      <a:spcAft>
        <a:spcPct val="0"/>
      </a:spcAft>
      <a:defRPr sz="1135" kern="1200">
        <a:solidFill>
          <a:schemeClr val="tx1"/>
        </a:solidFill>
        <a:latin typeface="Arial" charset="0"/>
        <a:ea typeface="MS PGothic" pitchFamily="34" charset="-128"/>
        <a:cs typeface="+mn-cs"/>
      </a:defRPr>
    </a:lvl3pPr>
    <a:lvl4pPr marL="1302826" algn="l" rtl="0" eaLnBrk="0" fontAlgn="base" hangingPunct="0">
      <a:spcBef>
        <a:spcPct val="30000"/>
      </a:spcBef>
      <a:spcAft>
        <a:spcPct val="0"/>
      </a:spcAft>
      <a:defRPr sz="1135" kern="1200">
        <a:solidFill>
          <a:schemeClr val="tx1"/>
        </a:solidFill>
        <a:latin typeface="Arial" charset="0"/>
        <a:ea typeface="MS PGothic" pitchFamily="34" charset="-128"/>
        <a:cs typeface="+mn-cs"/>
      </a:defRPr>
    </a:lvl4pPr>
    <a:lvl5pPr marL="1737100" algn="l" rtl="0" eaLnBrk="0" fontAlgn="base" hangingPunct="0">
      <a:spcBef>
        <a:spcPct val="30000"/>
      </a:spcBef>
      <a:spcAft>
        <a:spcPct val="0"/>
      </a:spcAft>
      <a:defRPr sz="1135" kern="1200">
        <a:solidFill>
          <a:schemeClr val="tx1"/>
        </a:solidFill>
        <a:latin typeface="Arial" charset="0"/>
        <a:ea typeface="MS PGothic" pitchFamily="34" charset="-128"/>
        <a:cs typeface="+mn-cs"/>
      </a:defRPr>
    </a:lvl5pPr>
    <a:lvl6pPr marL="2172399" algn="l" defTabSz="434480" rtl="0" eaLnBrk="1" latinLnBrk="0" hangingPunct="1">
      <a:defRPr sz="1135" kern="1200">
        <a:solidFill>
          <a:schemeClr val="tx1"/>
        </a:solidFill>
        <a:latin typeface="+mn-lt"/>
        <a:ea typeface="+mn-ea"/>
        <a:cs typeface="+mn-cs"/>
      </a:defRPr>
    </a:lvl6pPr>
    <a:lvl7pPr marL="2606879" algn="l" defTabSz="434480" rtl="0" eaLnBrk="1" latinLnBrk="0" hangingPunct="1">
      <a:defRPr sz="1135" kern="1200">
        <a:solidFill>
          <a:schemeClr val="tx1"/>
        </a:solidFill>
        <a:latin typeface="+mn-lt"/>
        <a:ea typeface="+mn-ea"/>
        <a:cs typeface="+mn-cs"/>
      </a:defRPr>
    </a:lvl7pPr>
    <a:lvl8pPr marL="3041359" algn="l" defTabSz="434480" rtl="0" eaLnBrk="1" latinLnBrk="0" hangingPunct="1">
      <a:defRPr sz="1135" kern="1200">
        <a:solidFill>
          <a:schemeClr val="tx1"/>
        </a:solidFill>
        <a:latin typeface="+mn-lt"/>
        <a:ea typeface="+mn-ea"/>
        <a:cs typeface="+mn-cs"/>
      </a:defRPr>
    </a:lvl8pPr>
    <a:lvl9pPr marL="3475839" algn="l" defTabSz="434480" rtl="0" eaLnBrk="1" latinLnBrk="0" hangingPunct="1">
      <a:defRPr sz="113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57300" y="720725"/>
            <a:ext cx="4802188" cy="3600450"/>
          </a:xfrm>
        </p:spPr>
      </p:sp>
      <p:sp>
        <p:nvSpPr>
          <p:cNvPr id="3" name="Notes Placeholder 2"/>
          <p:cNvSpPr>
            <a:spLocks noGrp="1"/>
          </p:cNvSpPr>
          <p:nvPr>
            <p:ph type="body" idx="1"/>
          </p:nvPr>
        </p:nvSpPr>
        <p:spPr/>
        <p:txBody>
          <a:bodyPr/>
          <a:lstStyle/>
          <a:p>
            <a:r>
              <a:rPr lang="en-US" u="sng" dirty="0"/>
              <a:t>Add schematic for chamber</a:t>
            </a:r>
          </a:p>
        </p:txBody>
      </p:sp>
      <p:sp>
        <p:nvSpPr>
          <p:cNvPr id="4" name="Slide Number Placeholder 3"/>
          <p:cNvSpPr>
            <a:spLocks noGrp="1"/>
          </p:cNvSpPr>
          <p:nvPr>
            <p:ph type="sldNum" sz="quarter" idx="10"/>
          </p:nvPr>
        </p:nvSpPr>
        <p:spPr/>
        <p:txBody>
          <a:bodyPr/>
          <a:lstStyle/>
          <a:p>
            <a:pPr>
              <a:defRPr/>
            </a:pPr>
            <a:fld id="{5CD535B7-3A1F-472B-B497-7870604ABC2F}" type="slidenum">
              <a:rPr lang="en-US" smtClean="0"/>
              <a:pPr>
                <a:defRPr/>
              </a:pPr>
              <a:t>1</a:t>
            </a:fld>
            <a:endParaRPr lang="en-US"/>
          </a:p>
        </p:txBody>
      </p:sp>
    </p:spTree>
    <p:extLst>
      <p:ext uri="{BB962C8B-B14F-4D97-AF65-F5344CB8AC3E}">
        <p14:creationId xmlns:p14="http://schemas.microsoft.com/office/powerpoint/2010/main" val="1885911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045690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userDrawn="1"/>
        </p:nvSpPr>
        <p:spPr bwMode="auto">
          <a:xfrm>
            <a:off x="0" y="1"/>
            <a:ext cx="43891200" cy="3360084"/>
          </a:xfrm>
          <a:prstGeom prst="rect">
            <a:avLst/>
          </a:prstGeom>
          <a:solidFill>
            <a:schemeClr val="bg2">
              <a:alpha val="18039"/>
            </a:schemeClr>
          </a:solidFill>
          <a:ln w="9525">
            <a:solidFill>
              <a:schemeClr val="tx1"/>
            </a:solidFill>
            <a:miter lim="800000"/>
            <a:headEnd/>
            <a:tailEnd/>
          </a:ln>
        </p:spPr>
        <p:txBody>
          <a:bodyPr wrap="none" lIns="76554" tIns="38277" rIns="76554" bIns="38277" anchor="ctr"/>
          <a:lstStyle/>
          <a:p>
            <a:endParaRPr lang="en-US" altLang="en-US" sz="7265"/>
          </a:p>
        </p:txBody>
      </p:sp>
      <p:sp>
        <p:nvSpPr>
          <p:cNvPr id="1027" name="Rectangle 3"/>
          <p:cNvSpPr>
            <a:spLocks noChangeArrowheads="1"/>
          </p:cNvSpPr>
          <p:nvPr userDrawn="1"/>
        </p:nvSpPr>
        <p:spPr bwMode="auto">
          <a:xfrm>
            <a:off x="0" y="0"/>
            <a:ext cx="43891200" cy="3429000"/>
          </a:xfrm>
          <a:prstGeom prst="rect">
            <a:avLst/>
          </a:prstGeom>
          <a:noFill/>
          <a:ln w="762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76554" tIns="38277" rIns="76554" bIns="38277" anchor="ctr"/>
          <a:lstStyle/>
          <a:p>
            <a:endParaRPr lang="en-US" altLang="en-US" sz="7265"/>
          </a:p>
        </p:txBody>
      </p:sp>
      <p:sp>
        <p:nvSpPr>
          <p:cNvPr id="1028" name="Rectangle 5"/>
          <p:cNvSpPr>
            <a:spLocks noChangeArrowheads="1"/>
          </p:cNvSpPr>
          <p:nvPr userDrawn="1"/>
        </p:nvSpPr>
        <p:spPr bwMode="auto">
          <a:xfrm>
            <a:off x="0" y="31958617"/>
            <a:ext cx="43891200" cy="723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523" tIns="38262" rIns="76523" bIns="38262">
            <a:spAutoFit/>
          </a:bodyPr>
          <a:lstStyle>
            <a:lvl1pPr defTabSz="3236913" eaLnBrk="0" hangingPunct="0">
              <a:defRPr sz="6400">
                <a:solidFill>
                  <a:schemeClr val="tx1"/>
                </a:solidFill>
                <a:latin typeface="Arial" charset="0"/>
                <a:ea typeface="ＭＳ Ｐゴシック" pitchFamily="-65" charset="-128"/>
              </a:defRPr>
            </a:lvl1pPr>
            <a:lvl2pPr defTabSz="3236913" eaLnBrk="0" hangingPunct="0">
              <a:defRPr sz="6400">
                <a:solidFill>
                  <a:schemeClr val="tx1"/>
                </a:solidFill>
                <a:latin typeface="Arial" charset="0"/>
                <a:ea typeface="ＭＳ Ｐゴシック" pitchFamily="-65" charset="-128"/>
              </a:defRPr>
            </a:lvl2pPr>
            <a:lvl3pPr defTabSz="3236913" eaLnBrk="0" hangingPunct="0">
              <a:defRPr sz="6400">
                <a:solidFill>
                  <a:schemeClr val="tx1"/>
                </a:solidFill>
                <a:latin typeface="Arial" charset="0"/>
                <a:ea typeface="ＭＳ Ｐゴシック" pitchFamily="-65" charset="-128"/>
              </a:defRPr>
            </a:lvl3pPr>
            <a:lvl4pPr defTabSz="3236913" eaLnBrk="0" hangingPunct="0">
              <a:defRPr sz="6400">
                <a:solidFill>
                  <a:schemeClr val="tx1"/>
                </a:solidFill>
                <a:latin typeface="Arial" charset="0"/>
                <a:ea typeface="ＭＳ Ｐゴシック" pitchFamily="-65" charset="-128"/>
              </a:defRPr>
            </a:lvl4pPr>
            <a:lvl5pPr defTabSz="3236913" eaLnBrk="0" hangingPunct="0">
              <a:defRPr sz="6400">
                <a:solidFill>
                  <a:schemeClr val="tx1"/>
                </a:solidFill>
                <a:latin typeface="Arial" charset="0"/>
                <a:ea typeface="ＭＳ Ｐゴシック" pitchFamily="-65" charset="-128"/>
              </a:defRPr>
            </a:lvl5pPr>
            <a:lvl6pPr marL="1987550" indent="298450" defTabSz="3236913" eaLnBrk="0" fontAlgn="base" hangingPunct="0">
              <a:spcBef>
                <a:spcPct val="0"/>
              </a:spcBef>
              <a:spcAft>
                <a:spcPct val="0"/>
              </a:spcAft>
              <a:defRPr sz="6400">
                <a:solidFill>
                  <a:schemeClr val="tx1"/>
                </a:solidFill>
                <a:latin typeface="Arial" charset="0"/>
                <a:ea typeface="ＭＳ Ｐゴシック" pitchFamily="-65" charset="-128"/>
              </a:defRPr>
            </a:lvl6pPr>
            <a:lvl7pPr marL="2444750" indent="298450" defTabSz="3236913" eaLnBrk="0" fontAlgn="base" hangingPunct="0">
              <a:spcBef>
                <a:spcPct val="0"/>
              </a:spcBef>
              <a:spcAft>
                <a:spcPct val="0"/>
              </a:spcAft>
              <a:defRPr sz="6400">
                <a:solidFill>
                  <a:schemeClr val="tx1"/>
                </a:solidFill>
                <a:latin typeface="Arial" charset="0"/>
                <a:ea typeface="ＭＳ Ｐゴシック" pitchFamily="-65" charset="-128"/>
              </a:defRPr>
            </a:lvl7pPr>
            <a:lvl8pPr marL="2901950" indent="298450" defTabSz="3236913" eaLnBrk="0" fontAlgn="base" hangingPunct="0">
              <a:spcBef>
                <a:spcPct val="0"/>
              </a:spcBef>
              <a:spcAft>
                <a:spcPct val="0"/>
              </a:spcAft>
              <a:defRPr sz="6400">
                <a:solidFill>
                  <a:schemeClr val="tx1"/>
                </a:solidFill>
                <a:latin typeface="Arial" charset="0"/>
                <a:ea typeface="ＭＳ Ｐゴシック" pitchFamily="-65" charset="-128"/>
              </a:defRPr>
            </a:lvl8pPr>
            <a:lvl9pPr marL="3359150" indent="298450" defTabSz="3236913" eaLnBrk="0" fontAlgn="base" hangingPunct="0">
              <a:spcBef>
                <a:spcPct val="0"/>
              </a:spcBef>
              <a:spcAft>
                <a:spcPct val="0"/>
              </a:spcAft>
              <a:defRPr sz="6400">
                <a:solidFill>
                  <a:schemeClr val="tx1"/>
                </a:solidFill>
                <a:latin typeface="Arial" charset="0"/>
                <a:ea typeface="ＭＳ Ｐゴシック" pitchFamily="-65" charset="-128"/>
              </a:defRPr>
            </a:lvl9pPr>
          </a:lstStyle>
          <a:p>
            <a:pPr algn="ctr" eaLnBrk="1" hangingPunct="1">
              <a:defRPr/>
            </a:pPr>
            <a:r>
              <a:rPr lang="en-US" altLang="en-US" sz="2100" b="1" dirty="0">
                <a:solidFill>
                  <a:schemeClr val="accent2"/>
                </a:solidFill>
              </a:rPr>
              <a:t>The Penn State REU program in Interdisciplinary Materials and Materials Physics is supported by the Penn State Department of Physics, the Center for Nanoscale Science (NSF-MRSEC) and the National Science Foundation (</a:t>
            </a:r>
            <a:r>
              <a:rPr lang="en-US" sz="2100" b="1" dirty="0">
                <a:solidFill>
                  <a:schemeClr val="accent2">
                    <a:lumMod val="75000"/>
                  </a:schemeClr>
                </a:solidFill>
              </a:rPr>
              <a:t>DMR1460920 </a:t>
            </a:r>
            <a:r>
              <a:rPr lang="en-US" altLang="en-US" sz="2100" b="1" dirty="0">
                <a:solidFill>
                  <a:schemeClr val="accent2">
                    <a:lumMod val="75000"/>
                  </a:schemeClr>
                </a:solidFill>
              </a:rPr>
              <a:t>and </a:t>
            </a:r>
            <a:r>
              <a:rPr lang="en-US" sz="2100" b="1" dirty="0">
                <a:solidFill>
                  <a:schemeClr val="accent2">
                    <a:lumMod val="75000"/>
                  </a:schemeClr>
                </a:solidFill>
              </a:rPr>
              <a:t>DMR 1420620</a:t>
            </a:r>
            <a:r>
              <a:rPr lang="en-US" altLang="en-US" sz="2100" b="1" dirty="0">
                <a:solidFill>
                  <a:schemeClr val="accent2">
                    <a:lumMod val="75000"/>
                  </a:schemeClr>
                </a:solidFill>
              </a:rPr>
              <a:t>). </a:t>
            </a:r>
            <a:br>
              <a:rPr lang="en-US" altLang="en-US" sz="2100" b="1" dirty="0">
                <a:solidFill>
                  <a:schemeClr val="accent2">
                    <a:lumMod val="75000"/>
                  </a:schemeClr>
                </a:solidFill>
              </a:rPr>
            </a:br>
            <a:endParaRPr lang="en-US" altLang="en-US" sz="2100" dirty="0">
              <a:solidFill>
                <a:schemeClr val="accent2">
                  <a:lumMod val="75000"/>
                </a:schemeClr>
              </a:solidFill>
            </a:endParaRPr>
          </a:p>
        </p:txBody>
      </p:sp>
      <p:pic>
        <p:nvPicPr>
          <p:cNvPr id="1029" name="Picture 6" descr="CtrNanoSciCUBE_CMYK"/>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4554796" y="322729"/>
            <a:ext cx="3930014" cy="2926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11" descr="nsf4c"/>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8835330" y="189940"/>
            <a:ext cx="4733926" cy="2896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Text Box 13"/>
          <p:cNvSpPr txBox="1">
            <a:spLocks noChangeArrowheads="1"/>
          </p:cNvSpPr>
          <p:nvPr userDrawn="1"/>
        </p:nvSpPr>
        <p:spPr bwMode="auto">
          <a:xfrm>
            <a:off x="9784081" y="768608"/>
            <a:ext cx="23882984" cy="1890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554" tIns="38277" rIns="76554" bIns="38277" anchor="ctr" anchorCtr="1">
            <a:spAutoFit/>
          </a:bodyPr>
          <a:lstStyle>
            <a:lvl1pPr defTabSz="3236913" eaLnBrk="0" hangingPunct="0">
              <a:defRPr sz="6400">
                <a:solidFill>
                  <a:schemeClr val="tx1"/>
                </a:solidFill>
                <a:latin typeface="Arial" charset="0"/>
                <a:ea typeface="ＭＳ Ｐゴシック" pitchFamily="-65" charset="-128"/>
              </a:defRPr>
            </a:lvl1pPr>
            <a:lvl2pPr defTabSz="3236913" eaLnBrk="0" hangingPunct="0">
              <a:defRPr sz="6400">
                <a:solidFill>
                  <a:schemeClr val="tx1"/>
                </a:solidFill>
                <a:latin typeface="Arial" charset="0"/>
                <a:ea typeface="ＭＳ Ｐゴシック" pitchFamily="-65" charset="-128"/>
              </a:defRPr>
            </a:lvl2pPr>
            <a:lvl3pPr defTabSz="3236913" eaLnBrk="0" hangingPunct="0">
              <a:defRPr sz="6400">
                <a:solidFill>
                  <a:schemeClr val="tx1"/>
                </a:solidFill>
                <a:latin typeface="Arial" charset="0"/>
                <a:ea typeface="ＭＳ Ｐゴシック" pitchFamily="-65" charset="-128"/>
              </a:defRPr>
            </a:lvl3pPr>
            <a:lvl4pPr defTabSz="3236913" eaLnBrk="0" hangingPunct="0">
              <a:defRPr sz="6400">
                <a:solidFill>
                  <a:schemeClr val="tx1"/>
                </a:solidFill>
                <a:latin typeface="Arial" charset="0"/>
                <a:ea typeface="ＭＳ Ｐゴシック" pitchFamily="-65" charset="-128"/>
              </a:defRPr>
            </a:lvl4pPr>
            <a:lvl5pPr defTabSz="3236913" eaLnBrk="0" hangingPunct="0">
              <a:defRPr sz="6400">
                <a:solidFill>
                  <a:schemeClr val="tx1"/>
                </a:solidFill>
                <a:latin typeface="Arial" charset="0"/>
                <a:ea typeface="ＭＳ Ｐゴシック" pitchFamily="-65" charset="-128"/>
              </a:defRPr>
            </a:lvl5pPr>
            <a:lvl6pPr marL="1987550" indent="298450" defTabSz="3236913" eaLnBrk="0" fontAlgn="base" hangingPunct="0">
              <a:spcBef>
                <a:spcPct val="0"/>
              </a:spcBef>
              <a:spcAft>
                <a:spcPct val="0"/>
              </a:spcAft>
              <a:defRPr sz="6400">
                <a:solidFill>
                  <a:schemeClr val="tx1"/>
                </a:solidFill>
                <a:latin typeface="Arial" charset="0"/>
                <a:ea typeface="ＭＳ Ｐゴシック" pitchFamily="-65" charset="-128"/>
              </a:defRPr>
            </a:lvl6pPr>
            <a:lvl7pPr marL="2444750" indent="298450" defTabSz="3236913" eaLnBrk="0" fontAlgn="base" hangingPunct="0">
              <a:spcBef>
                <a:spcPct val="0"/>
              </a:spcBef>
              <a:spcAft>
                <a:spcPct val="0"/>
              </a:spcAft>
              <a:defRPr sz="6400">
                <a:solidFill>
                  <a:schemeClr val="tx1"/>
                </a:solidFill>
                <a:latin typeface="Arial" charset="0"/>
                <a:ea typeface="ＭＳ Ｐゴシック" pitchFamily="-65" charset="-128"/>
              </a:defRPr>
            </a:lvl7pPr>
            <a:lvl8pPr marL="2901950" indent="298450" defTabSz="3236913" eaLnBrk="0" fontAlgn="base" hangingPunct="0">
              <a:spcBef>
                <a:spcPct val="0"/>
              </a:spcBef>
              <a:spcAft>
                <a:spcPct val="0"/>
              </a:spcAft>
              <a:defRPr sz="6400">
                <a:solidFill>
                  <a:schemeClr val="tx1"/>
                </a:solidFill>
                <a:latin typeface="Arial" charset="0"/>
                <a:ea typeface="ＭＳ Ｐゴシック" pitchFamily="-65" charset="-128"/>
              </a:defRPr>
            </a:lvl8pPr>
            <a:lvl9pPr marL="3359150" indent="298450" defTabSz="3236913" eaLnBrk="0" fontAlgn="base" hangingPunct="0">
              <a:spcBef>
                <a:spcPct val="0"/>
              </a:spcBef>
              <a:spcAft>
                <a:spcPct val="0"/>
              </a:spcAft>
              <a:defRPr sz="6400">
                <a:solidFill>
                  <a:schemeClr val="tx1"/>
                </a:solidFill>
                <a:latin typeface="Arial" charset="0"/>
                <a:ea typeface="ＭＳ Ｐゴシック" pitchFamily="-65" charset="-128"/>
              </a:defRPr>
            </a:lvl9pPr>
          </a:lstStyle>
          <a:p>
            <a:pPr algn="ctr" eaLnBrk="1" hangingPunct="1">
              <a:lnSpc>
                <a:spcPct val="80000"/>
              </a:lnSpc>
              <a:spcBef>
                <a:spcPct val="50000"/>
              </a:spcBef>
              <a:defRPr/>
            </a:pPr>
            <a:r>
              <a:rPr lang="en-US" altLang="en-US" sz="4000" b="1" i="1" baseline="0" dirty="0">
                <a:solidFill>
                  <a:schemeClr val="accent2"/>
                </a:solidFill>
              </a:rPr>
              <a:t>The 2018 I</a:t>
            </a:r>
            <a:r>
              <a:rPr lang="en-US" altLang="en-US" sz="4000" b="1" i="1" dirty="0">
                <a:solidFill>
                  <a:schemeClr val="accent2"/>
                </a:solidFill>
              </a:rPr>
              <a:t>nterdisciplinary Materials and Materials</a:t>
            </a:r>
            <a:r>
              <a:rPr lang="en-US" altLang="en-US" sz="4000" b="1" i="1" baseline="0" dirty="0">
                <a:solidFill>
                  <a:schemeClr val="accent2"/>
                </a:solidFill>
              </a:rPr>
              <a:t> </a:t>
            </a:r>
            <a:r>
              <a:rPr lang="en-US" altLang="en-US" sz="4000" b="1" i="1" dirty="0">
                <a:solidFill>
                  <a:schemeClr val="accent2"/>
                </a:solidFill>
              </a:rPr>
              <a:t>Physics</a:t>
            </a:r>
          </a:p>
          <a:p>
            <a:pPr algn="ctr" eaLnBrk="1" hangingPunct="1">
              <a:lnSpc>
                <a:spcPct val="80000"/>
              </a:lnSpc>
              <a:spcBef>
                <a:spcPct val="50000"/>
              </a:spcBef>
              <a:defRPr/>
            </a:pPr>
            <a:r>
              <a:rPr lang="en-US" altLang="en-US" sz="6600" b="1" i="1" dirty="0">
                <a:solidFill>
                  <a:schemeClr val="accent2"/>
                </a:solidFill>
              </a:rPr>
              <a:t>Research</a:t>
            </a:r>
            <a:r>
              <a:rPr lang="en-US" altLang="en-US" sz="6600" b="1" i="1" baseline="0" dirty="0">
                <a:solidFill>
                  <a:schemeClr val="accent2"/>
                </a:solidFill>
              </a:rPr>
              <a:t> Experience for Undergraduates</a:t>
            </a:r>
            <a:endParaRPr lang="en-US" altLang="en-US" sz="6600" b="1" dirty="0">
              <a:solidFill>
                <a:schemeClr val="accent2"/>
              </a:solidFill>
            </a:endParaRPr>
          </a:p>
        </p:txBody>
      </p:sp>
      <p:pic>
        <p:nvPicPr>
          <p:cNvPr id="3" name="Picture 3" descr="C:\Users\krp15\Desktop\PS_HOR_RGB_2C.pn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16945" y="0"/>
            <a:ext cx="9443825" cy="3815665"/>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55" r:id="rId1"/>
  </p:sldLayoutIdLst>
  <p:txStyles>
    <p:titleStyle>
      <a:lvl1pPr algn="ctr" defTabSz="3236913" rtl="0" eaLnBrk="1" fontAlgn="base" hangingPunct="1">
        <a:spcBef>
          <a:spcPct val="0"/>
        </a:spcBef>
        <a:spcAft>
          <a:spcPct val="0"/>
        </a:spcAft>
        <a:defRPr sz="15600">
          <a:solidFill>
            <a:schemeClr val="tx2"/>
          </a:solidFill>
          <a:latin typeface="+mj-lt"/>
          <a:ea typeface="MS PGothic" pitchFamily="34" charset="-128"/>
          <a:cs typeface="ＭＳ Ｐゴシック" charset="-128"/>
        </a:defRPr>
      </a:lvl1pPr>
      <a:lvl2pPr algn="ctr" defTabSz="3236913" rtl="0" eaLnBrk="1" fontAlgn="base" hangingPunct="1">
        <a:spcBef>
          <a:spcPct val="0"/>
        </a:spcBef>
        <a:spcAft>
          <a:spcPct val="0"/>
        </a:spcAft>
        <a:defRPr sz="15600">
          <a:solidFill>
            <a:schemeClr val="tx2"/>
          </a:solidFill>
          <a:latin typeface="Arial" charset="0"/>
          <a:ea typeface="MS PGothic" pitchFamily="34" charset="-128"/>
          <a:cs typeface="ＭＳ Ｐゴシック" charset="-128"/>
        </a:defRPr>
      </a:lvl2pPr>
      <a:lvl3pPr algn="ctr" defTabSz="3236913" rtl="0" eaLnBrk="1" fontAlgn="base" hangingPunct="1">
        <a:spcBef>
          <a:spcPct val="0"/>
        </a:spcBef>
        <a:spcAft>
          <a:spcPct val="0"/>
        </a:spcAft>
        <a:defRPr sz="15600">
          <a:solidFill>
            <a:schemeClr val="tx2"/>
          </a:solidFill>
          <a:latin typeface="Arial" charset="0"/>
          <a:ea typeface="MS PGothic" pitchFamily="34" charset="-128"/>
          <a:cs typeface="ＭＳ Ｐゴシック" charset="-128"/>
        </a:defRPr>
      </a:lvl3pPr>
      <a:lvl4pPr algn="ctr" defTabSz="3236913" rtl="0" eaLnBrk="1" fontAlgn="base" hangingPunct="1">
        <a:spcBef>
          <a:spcPct val="0"/>
        </a:spcBef>
        <a:spcAft>
          <a:spcPct val="0"/>
        </a:spcAft>
        <a:defRPr sz="15600">
          <a:solidFill>
            <a:schemeClr val="tx2"/>
          </a:solidFill>
          <a:latin typeface="Arial" charset="0"/>
          <a:ea typeface="MS PGothic" pitchFamily="34" charset="-128"/>
          <a:cs typeface="ＭＳ Ｐゴシック" charset="-128"/>
        </a:defRPr>
      </a:lvl4pPr>
      <a:lvl5pPr algn="ctr" defTabSz="3236913" rtl="0" eaLnBrk="1" fontAlgn="base" hangingPunct="1">
        <a:spcBef>
          <a:spcPct val="0"/>
        </a:spcBef>
        <a:spcAft>
          <a:spcPct val="0"/>
        </a:spcAft>
        <a:defRPr sz="15600">
          <a:solidFill>
            <a:schemeClr val="tx2"/>
          </a:solidFill>
          <a:latin typeface="Arial" charset="0"/>
          <a:ea typeface="MS PGothic" pitchFamily="34" charset="-128"/>
          <a:cs typeface="ＭＳ Ｐゴシック" charset="-128"/>
        </a:defRPr>
      </a:lvl5pPr>
      <a:lvl6pPr marL="382768" algn="ctr" defTabSz="3237578" rtl="0" eaLnBrk="1" fontAlgn="base" hangingPunct="1">
        <a:spcBef>
          <a:spcPct val="0"/>
        </a:spcBef>
        <a:spcAft>
          <a:spcPct val="0"/>
        </a:spcAft>
        <a:defRPr sz="15600">
          <a:solidFill>
            <a:schemeClr val="tx2"/>
          </a:solidFill>
          <a:latin typeface="Arial" charset="0"/>
        </a:defRPr>
      </a:lvl6pPr>
      <a:lvl7pPr marL="765536" algn="ctr" defTabSz="3237578" rtl="0" eaLnBrk="1" fontAlgn="base" hangingPunct="1">
        <a:spcBef>
          <a:spcPct val="0"/>
        </a:spcBef>
        <a:spcAft>
          <a:spcPct val="0"/>
        </a:spcAft>
        <a:defRPr sz="15600">
          <a:solidFill>
            <a:schemeClr val="tx2"/>
          </a:solidFill>
          <a:latin typeface="Arial" charset="0"/>
        </a:defRPr>
      </a:lvl7pPr>
      <a:lvl8pPr marL="1148304" algn="ctr" defTabSz="3237578" rtl="0" eaLnBrk="1" fontAlgn="base" hangingPunct="1">
        <a:spcBef>
          <a:spcPct val="0"/>
        </a:spcBef>
        <a:spcAft>
          <a:spcPct val="0"/>
        </a:spcAft>
        <a:defRPr sz="15600">
          <a:solidFill>
            <a:schemeClr val="tx2"/>
          </a:solidFill>
          <a:latin typeface="Arial" charset="0"/>
        </a:defRPr>
      </a:lvl8pPr>
      <a:lvl9pPr marL="1531071" algn="ctr" defTabSz="3237578" rtl="0" eaLnBrk="1" fontAlgn="base" hangingPunct="1">
        <a:spcBef>
          <a:spcPct val="0"/>
        </a:spcBef>
        <a:spcAft>
          <a:spcPct val="0"/>
        </a:spcAft>
        <a:defRPr sz="15600">
          <a:solidFill>
            <a:schemeClr val="tx2"/>
          </a:solidFill>
          <a:latin typeface="Arial" charset="0"/>
        </a:defRPr>
      </a:lvl9pPr>
    </p:titleStyle>
    <p:bodyStyle>
      <a:lvl1pPr marL="1212850" indent="-1212850" algn="l" defTabSz="3236913" rtl="0" eaLnBrk="1" fontAlgn="base" hangingPunct="1">
        <a:spcBef>
          <a:spcPct val="20000"/>
        </a:spcBef>
        <a:spcAft>
          <a:spcPct val="0"/>
        </a:spcAft>
        <a:buChar char="•"/>
        <a:defRPr sz="11300">
          <a:solidFill>
            <a:schemeClr val="tx1"/>
          </a:solidFill>
          <a:latin typeface="+mn-lt"/>
          <a:ea typeface="MS PGothic" pitchFamily="34" charset="-128"/>
          <a:cs typeface="ＭＳ Ｐゴシック" charset="-128"/>
        </a:defRPr>
      </a:lvl1pPr>
      <a:lvl2pPr marL="2628900" indent="-1011238" algn="l" defTabSz="3236913" rtl="0" eaLnBrk="1" fontAlgn="base" hangingPunct="1">
        <a:spcBef>
          <a:spcPct val="20000"/>
        </a:spcBef>
        <a:spcAft>
          <a:spcPct val="0"/>
        </a:spcAft>
        <a:buChar char="–"/>
        <a:defRPr sz="9900">
          <a:solidFill>
            <a:schemeClr val="tx1"/>
          </a:solidFill>
          <a:latin typeface="+mn-lt"/>
          <a:ea typeface="MS PGothic" pitchFamily="34" charset="-128"/>
        </a:defRPr>
      </a:lvl2pPr>
      <a:lvl3pPr marL="4046538" indent="-808038" algn="l" defTabSz="3236913" rtl="0" eaLnBrk="1" fontAlgn="base" hangingPunct="1">
        <a:spcBef>
          <a:spcPct val="20000"/>
        </a:spcBef>
        <a:spcAft>
          <a:spcPct val="0"/>
        </a:spcAft>
        <a:buChar char="•"/>
        <a:defRPr sz="8500">
          <a:solidFill>
            <a:schemeClr val="tx1"/>
          </a:solidFill>
          <a:latin typeface="+mn-lt"/>
          <a:ea typeface="MS PGothic" pitchFamily="34" charset="-128"/>
        </a:defRPr>
      </a:lvl3pPr>
      <a:lvl4pPr marL="5664200" indent="-808038" algn="l" defTabSz="3236913" rtl="0" eaLnBrk="1" fontAlgn="base" hangingPunct="1">
        <a:spcBef>
          <a:spcPct val="20000"/>
        </a:spcBef>
        <a:spcAft>
          <a:spcPct val="0"/>
        </a:spcAft>
        <a:buChar char="–"/>
        <a:defRPr sz="7100">
          <a:solidFill>
            <a:schemeClr val="tx1"/>
          </a:solidFill>
          <a:latin typeface="+mn-lt"/>
          <a:ea typeface="MS PGothic" pitchFamily="34" charset="-128"/>
        </a:defRPr>
      </a:lvl4pPr>
      <a:lvl5pPr marL="7277100" indent="-803275" algn="l" defTabSz="3236913" rtl="0" eaLnBrk="1" fontAlgn="base" hangingPunct="1">
        <a:spcBef>
          <a:spcPct val="20000"/>
        </a:spcBef>
        <a:spcAft>
          <a:spcPct val="0"/>
        </a:spcAft>
        <a:buChar char="»"/>
        <a:defRPr sz="7100">
          <a:solidFill>
            <a:schemeClr val="tx1"/>
          </a:solidFill>
          <a:latin typeface="+mn-lt"/>
          <a:ea typeface="MS PGothic" pitchFamily="34" charset="-128"/>
        </a:defRPr>
      </a:lvl5pPr>
      <a:lvl6pPr marL="7660673" indent="-804079" algn="l" defTabSz="3237578" rtl="0" eaLnBrk="1" fontAlgn="base" hangingPunct="1">
        <a:spcBef>
          <a:spcPct val="20000"/>
        </a:spcBef>
        <a:spcAft>
          <a:spcPct val="0"/>
        </a:spcAft>
        <a:buChar char="»"/>
        <a:defRPr sz="7100">
          <a:solidFill>
            <a:schemeClr val="tx1"/>
          </a:solidFill>
          <a:latin typeface="+mn-lt"/>
          <a:ea typeface="ＭＳ Ｐゴシック" charset="-128"/>
        </a:defRPr>
      </a:lvl6pPr>
      <a:lvl7pPr marL="8043441" indent="-804079" algn="l" defTabSz="3237578" rtl="0" eaLnBrk="1" fontAlgn="base" hangingPunct="1">
        <a:spcBef>
          <a:spcPct val="20000"/>
        </a:spcBef>
        <a:spcAft>
          <a:spcPct val="0"/>
        </a:spcAft>
        <a:buChar char="»"/>
        <a:defRPr sz="7100">
          <a:solidFill>
            <a:schemeClr val="tx1"/>
          </a:solidFill>
          <a:latin typeface="+mn-lt"/>
          <a:ea typeface="ＭＳ Ｐゴシック" charset="-128"/>
        </a:defRPr>
      </a:lvl7pPr>
      <a:lvl8pPr marL="8426209" indent="-804079" algn="l" defTabSz="3237578" rtl="0" eaLnBrk="1" fontAlgn="base" hangingPunct="1">
        <a:spcBef>
          <a:spcPct val="20000"/>
        </a:spcBef>
        <a:spcAft>
          <a:spcPct val="0"/>
        </a:spcAft>
        <a:buChar char="»"/>
        <a:defRPr sz="7100">
          <a:solidFill>
            <a:schemeClr val="tx1"/>
          </a:solidFill>
          <a:latin typeface="+mn-lt"/>
          <a:ea typeface="ＭＳ Ｐゴシック" charset="-128"/>
        </a:defRPr>
      </a:lvl8pPr>
      <a:lvl9pPr marL="8808977" indent="-804079" algn="l" defTabSz="3237578" rtl="0" eaLnBrk="1" fontAlgn="base" hangingPunct="1">
        <a:spcBef>
          <a:spcPct val="20000"/>
        </a:spcBef>
        <a:spcAft>
          <a:spcPct val="0"/>
        </a:spcAft>
        <a:buChar char="»"/>
        <a:defRPr sz="7100">
          <a:solidFill>
            <a:schemeClr val="tx1"/>
          </a:solidFill>
          <a:latin typeface="+mn-lt"/>
          <a:ea typeface="ＭＳ Ｐゴシック" charset="-128"/>
        </a:defRPr>
      </a:lvl9pPr>
    </p:bodyStyle>
    <p:otherStyle>
      <a:defPPr>
        <a:defRPr lang="en-US"/>
      </a:defPPr>
      <a:lvl1pPr marL="0" algn="l" defTabSz="382768" rtl="0" eaLnBrk="1" latinLnBrk="0" hangingPunct="1">
        <a:defRPr sz="1500" kern="1200">
          <a:solidFill>
            <a:schemeClr val="tx1"/>
          </a:solidFill>
          <a:latin typeface="+mn-lt"/>
          <a:ea typeface="+mn-ea"/>
          <a:cs typeface="+mn-cs"/>
        </a:defRPr>
      </a:lvl1pPr>
      <a:lvl2pPr marL="382768" algn="l" defTabSz="382768" rtl="0" eaLnBrk="1" latinLnBrk="0" hangingPunct="1">
        <a:defRPr sz="1500" kern="1200">
          <a:solidFill>
            <a:schemeClr val="tx1"/>
          </a:solidFill>
          <a:latin typeface="+mn-lt"/>
          <a:ea typeface="+mn-ea"/>
          <a:cs typeface="+mn-cs"/>
        </a:defRPr>
      </a:lvl2pPr>
      <a:lvl3pPr marL="765536" algn="l" defTabSz="382768" rtl="0" eaLnBrk="1" latinLnBrk="0" hangingPunct="1">
        <a:defRPr sz="1500" kern="1200">
          <a:solidFill>
            <a:schemeClr val="tx1"/>
          </a:solidFill>
          <a:latin typeface="+mn-lt"/>
          <a:ea typeface="+mn-ea"/>
          <a:cs typeface="+mn-cs"/>
        </a:defRPr>
      </a:lvl3pPr>
      <a:lvl4pPr marL="1148304" algn="l" defTabSz="382768" rtl="0" eaLnBrk="1" latinLnBrk="0" hangingPunct="1">
        <a:defRPr sz="1500" kern="1200">
          <a:solidFill>
            <a:schemeClr val="tx1"/>
          </a:solidFill>
          <a:latin typeface="+mn-lt"/>
          <a:ea typeface="+mn-ea"/>
          <a:cs typeface="+mn-cs"/>
        </a:defRPr>
      </a:lvl4pPr>
      <a:lvl5pPr marL="1531071" algn="l" defTabSz="382768" rtl="0" eaLnBrk="1" latinLnBrk="0" hangingPunct="1">
        <a:defRPr sz="1500" kern="1200">
          <a:solidFill>
            <a:schemeClr val="tx1"/>
          </a:solidFill>
          <a:latin typeface="+mn-lt"/>
          <a:ea typeface="+mn-ea"/>
          <a:cs typeface="+mn-cs"/>
        </a:defRPr>
      </a:lvl5pPr>
      <a:lvl6pPr marL="1913839" algn="l" defTabSz="382768" rtl="0" eaLnBrk="1" latinLnBrk="0" hangingPunct="1">
        <a:defRPr sz="1500" kern="1200">
          <a:solidFill>
            <a:schemeClr val="tx1"/>
          </a:solidFill>
          <a:latin typeface="+mn-lt"/>
          <a:ea typeface="+mn-ea"/>
          <a:cs typeface="+mn-cs"/>
        </a:defRPr>
      </a:lvl6pPr>
      <a:lvl7pPr marL="2296607" algn="l" defTabSz="382768" rtl="0" eaLnBrk="1" latinLnBrk="0" hangingPunct="1">
        <a:defRPr sz="1500" kern="1200">
          <a:solidFill>
            <a:schemeClr val="tx1"/>
          </a:solidFill>
          <a:latin typeface="+mn-lt"/>
          <a:ea typeface="+mn-ea"/>
          <a:cs typeface="+mn-cs"/>
        </a:defRPr>
      </a:lvl7pPr>
      <a:lvl8pPr marL="2679375" algn="l" defTabSz="382768" rtl="0" eaLnBrk="1" latinLnBrk="0" hangingPunct="1">
        <a:defRPr sz="1500" kern="1200">
          <a:solidFill>
            <a:schemeClr val="tx1"/>
          </a:solidFill>
          <a:latin typeface="+mn-lt"/>
          <a:ea typeface="+mn-ea"/>
          <a:cs typeface="+mn-cs"/>
        </a:defRPr>
      </a:lvl8pPr>
      <a:lvl9pPr marL="3062143" algn="l" defTabSz="382768"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4.png"/><Relationship Id="rId18" Type="http://schemas.openxmlformats.org/officeDocument/2006/relationships/oleObject" Target="../embeddings/oleObject2.bin"/><Relationship Id="rId26" Type="http://schemas.openxmlformats.org/officeDocument/2006/relationships/chart" Target="../charts/chart3.xml"/><Relationship Id="rId3" Type="http://schemas.openxmlformats.org/officeDocument/2006/relationships/notesSlide" Target="../notesSlides/notesSlide1.xml"/><Relationship Id="rId21" Type="http://schemas.openxmlformats.org/officeDocument/2006/relationships/oleObject" Target="../embeddings/oleObject3.bin"/><Relationship Id="rId7" Type="http://schemas.openxmlformats.org/officeDocument/2006/relationships/image" Target="../media/image10.png"/><Relationship Id="rId12" Type="http://schemas.openxmlformats.org/officeDocument/2006/relationships/image" Target="../media/image13.png"/><Relationship Id="rId17" Type="http://schemas.openxmlformats.org/officeDocument/2006/relationships/chart" Target="../charts/chart2.xml"/><Relationship Id="rId25" Type="http://schemas.openxmlformats.org/officeDocument/2006/relationships/image" Target="../media/image18.png"/><Relationship Id="rId2" Type="http://schemas.openxmlformats.org/officeDocument/2006/relationships/slideLayout" Target="../slideLayouts/slideLayout1.xml"/><Relationship Id="rId16" Type="http://schemas.openxmlformats.org/officeDocument/2006/relationships/chart" Target="../charts/chart1.xml"/><Relationship Id="rId20" Type="http://schemas.openxmlformats.org/officeDocument/2006/relationships/image" Target="../media/image17.emf"/><Relationship Id="rId1" Type="http://schemas.openxmlformats.org/officeDocument/2006/relationships/vmlDrawing" Target="../drawings/vmlDrawing1.vml"/><Relationship Id="rId6" Type="http://schemas.openxmlformats.org/officeDocument/2006/relationships/image" Target="../media/image9.gif"/><Relationship Id="rId11" Type="http://schemas.openxmlformats.org/officeDocument/2006/relationships/image" Target="../media/image12.png"/><Relationship Id="rId24" Type="http://schemas.openxmlformats.org/officeDocument/2006/relationships/image" Target="../media/image7.emf"/><Relationship Id="rId5" Type="http://schemas.microsoft.com/office/2007/relationships/hdphoto" Target="../media/hdphoto1.wdp"/><Relationship Id="rId15" Type="http://schemas.openxmlformats.org/officeDocument/2006/relationships/image" Target="../media/image16.png"/><Relationship Id="rId23" Type="http://schemas.openxmlformats.org/officeDocument/2006/relationships/oleObject" Target="../embeddings/oleObject4.bin"/><Relationship Id="rId10" Type="http://schemas.openxmlformats.org/officeDocument/2006/relationships/image" Target="../media/image4.emf"/><Relationship Id="rId19" Type="http://schemas.openxmlformats.org/officeDocument/2006/relationships/image" Target="../media/image5.emf"/><Relationship Id="rId4" Type="http://schemas.openxmlformats.org/officeDocument/2006/relationships/image" Target="../media/image8.png"/><Relationship Id="rId9" Type="http://schemas.openxmlformats.org/officeDocument/2006/relationships/oleObject" Target="../embeddings/oleObject1.bin"/><Relationship Id="rId14" Type="http://schemas.openxmlformats.org/officeDocument/2006/relationships/image" Target="../media/image15.png"/><Relationship Id="rId22"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18000">
              <a:srgbClr val="F1ECD3"/>
            </a:gs>
            <a:gs pos="84000">
              <a:srgbClr val="E0D5B6"/>
            </a:gs>
            <a:gs pos="100000">
              <a:srgbClr val="DCC490"/>
            </a:gs>
          </a:gsLst>
          <a:path path="circle">
            <a:fillToRect l="50000" t="130000" r="50000" b="-30000"/>
          </a:path>
        </a:gradFill>
        <a:effectLst/>
      </p:bgPr>
    </p:bg>
    <p:spTree>
      <p:nvGrpSpPr>
        <p:cNvPr id="1" name=""/>
        <p:cNvGrpSpPr/>
        <p:nvPr/>
      </p:nvGrpSpPr>
      <p:grpSpPr>
        <a:xfrm>
          <a:off x="0" y="0"/>
          <a:ext cx="0" cy="0"/>
          <a:chOff x="0" y="0"/>
          <a:chExt cx="0" cy="0"/>
        </a:xfrm>
      </p:grpSpPr>
      <p:sp>
        <p:nvSpPr>
          <p:cNvPr id="144" name="Rectangle: Top Corners Snipped 143">
            <a:extLst>
              <a:ext uri="{FF2B5EF4-FFF2-40B4-BE49-F238E27FC236}">
                <a16:creationId xmlns:a16="http://schemas.microsoft.com/office/drawing/2014/main" id="{DBA7F4AD-05FD-482C-8178-D4E667C15822}"/>
              </a:ext>
            </a:extLst>
          </p:cNvPr>
          <p:cNvSpPr/>
          <p:nvPr/>
        </p:nvSpPr>
        <p:spPr bwMode="auto">
          <a:xfrm>
            <a:off x="15018392" y="4657599"/>
            <a:ext cx="13854416" cy="27820753"/>
          </a:xfrm>
          <a:prstGeom prst="snip2SameRect">
            <a:avLst>
              <a:gd name="adj1" fmla="val 4595"/>
              <a:gd name="adj2" fmla="val 5946"/>
            </a:avLst>
          </a:prstGeom>
          <a:solidFill>
            <a:schemeClr val="bg1">
              <a:alpha val="53000"/>
            </a:schemeClr>
          </a:solidFill>
          <a:ln w="57150">
            <a:solidFill>
              <a:srgbClr val="333399"/>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defTabSz="3867150"/>
            <a:endParaRPr lang="en-US" sz="4400" dirty="0">
              <a:solidFill>
                <a:schemeClr val="tx1"/>
              </a:solidFill>
              <a:latin typeface="Arial" charset="0"/>
            </a:endParaRPr>
          </a:p>
        </p:txBody>
      </p:sp>
      <p:sp>
        <p:nvSpPr>
          <p:cNvPr id="2" name="Rectangle: Top Corners Snipped 1">
            <a:extLst>
              <a:ext uri="{FF2B5EF4-FFF2-40B4-BE49-F238E27FC236}">
                <a16:creationId xmlns:a16="http://schemas.microsoft.com/office/drawing/2014/main" id="{AB051FB8-A7D5-4AE5-80FF-E3F344058DEF}"/>
              </a:ext>
            </a:extLst>
          </p:cNvPr>
          <p:cNvSpPr/>
          <p:nvPr/>
        </p:nvSpPr>
        <p:spPr bwMode="auto">
          <a:xfrm>
            <a:off x="239916" y="4679924"/>
            <a:ext cx="14480606" cy="27820753"/>
          </a:xfrm>
          <a:prstGeom prst="snip2SameRect">
            <a:avLst>
              <a:gd name="adj1" fmla="val 4595"/>
              <a:gd name="adj2" fmla="val 5946"/>
            </a:avLst>
          </a:prstGeom>
          <a:solidFill>
            <a:schemeClr val="bg1">
              <a:alpha val="53000"/>
            </a:schemeClr>
          </a:solidFill>
          <a:ln w="57150">
            <a:solidFill>
              <a:srgbClr val="333399"/>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defTabSz="3867150"/>
            <a:endParaRPr lang="en-US" sz="4400" dirty="0">
              <a:solidFill>
                <a:schemeClr val="tx1"/>
              </a:solidFill>
              <a:latin typeface="Arial" charset="0"/>
            </a:endParaRPr>
          </a:p>
        </p:txBody>
      </p:sp>
      <p:sp>
        <p:nvSpPr>
          <p:cNvPr id="10" name="TextBox 9">
            <a:extLst>
              <a:ext uri="{FF2B5EF4-FFF2-40B4-BE49-F238E27FC236}">
                <a16:creationId xmlns:a16="http://schemas.microsoft.com/office/drawing/2014/main" id="{CFC37133-789D-4821-8B56-D0235C08E631}"/>
              </a:ext>
            </a:extLst>
          </p:cNvPr>
          <p:cNvSpPr txBox="1"/>
          <p:nvPr/>
        </p:nvSpPr>
        <p:spPr>
          <a:xfrm>
            <a:off x="477732" y="6174284"/>
            <a:ext cx="13970424" cy="15542716"/>
          </a:xfrm>
          <a:prstGeom prst="rect">
            <a:avLst/>
          </a:prstGeom>
          <a:noFill/>
        </p:spPr>
        <p:txBody>
          <a:bodyPr wrap="square" rtlCol="0">
            <a:spAutoFit/>
          </a:bodyPr>
          <a:lstStyle/>
          <a:p>
            <a:pPr algn="just"/>
            <a:r>
              <a:rPr lang="en-US" sz="4000" dirty="0"/>
              <a:t>Nature has accomplished a high degree of reaction complexity and specificity through its optimization of structure-function relationships. This is the inspiration for synthetic single-chain nanoparticle (SCNP) research. Analogous to enzymes, the primary and secondary structure of these nanoparticles is controlled by monomer selection and incorporation of functional units. </a:t>
            </a:r>
          </a:p>
          <a:p>
            <a:pPr algn="just"/>
            <a:endParaRPr lang="en-US" sz="4000" dirty="0"/>
          </a:p>
          <a:p>
            <a:pPr algn="just"/>
            <a:endParaRPr lang="en-US" sz="4000" dirty="0"/>
          </a:p>
          <a:p>
            <a:pPr algn="just"/>
            <a:endParaRPr lang="en-US" sz="4000" dirty="0"/>
          </a:p>
          <a:p>
            <a:pPr algn="just"/>
            <a:endParaRPr lang="en-US" sz="4000" dirty="0"/>
          </a:p>
          <a:p>
            <a:pPr algn="just"/>
            <a:endParaRPr lang="en-US" sz="4000" dirty="0"/>
          </a:p>
          <a:p>
            <a:pPr algn="just"/>
            <a:endParaRPr lang="en-US" sz="4000" dirty="0"/>
          </a:p>
          <a:p>
            <a:pPr algn="just"/>
            <a:endParaRPr lang="en-US" sz="4000" dirty="0"/>
          </a:p>
          <a:p>
            <a:pPr algn="just"/>
            <a:endParaRPr lang="en-US" sz="4000" dirty="0"/>
          </a:p>
          <a:p>
            <a:pPr algn="just"/>
            <a:endParaRPr lang="en-US" sz="4000" dirty="0"/>
          </a:p>
          <a:p>
            <a:pPr algn="just"/>
            <a:endParaRPr lang="en-US" sz="4000" dirty="0"/>
          </a:p>
          <a:p>
            <a:pPr algn="just"/>
            <a:endParaRPr lang="en-US" sz="1800" dirty="0"/>
          </a:p>
          <a:p>
            <a:pPr algn="just"/>
            <a:r>
              <a:rPr lang="en-US" sz="4000" dirty="0"/>
              <a:t>Copolymers were collapsed under varying conditions to yield a simple, opened-brush, closed-brush, or hyperbranched nanoparticle (SNP, OBNP, CBNP, or HNP), Figure 1. This work focuses on developing these structures with styrene-based copolymers due to their high radical stability and molar absorptivity. This leads to better coupling and analysis than the more common MMA copolymers.</a:t>
            </a:r>
          </a:p>
        </p:txBody>
      </p:sp>
      <p:sp>
        <p:nvSpPr>
          <p:cNvPr id="2050" name="Rectangle 354"/>
          <p:cNvSpPr>
            <a:spLocks noChangeArrowheads="1"/>
          </p:cNvSpPr>
          <p:nvPr/>
        </p:nvSpPr>
        <p:spPr bwMode="auto">
          <a:xfrm>
            <a:off x="239916" y="417723"/>
            <a:ext cx="43396379" cy="3841620"/>
          </a:xfrm>
          <a:prstGeom prst="snip2SameRect">
            <a:avLst>
              <a:gd name="adj1" fmla="val 16667"/>
              <a:gd name="adj2" fmla="val 13948"/>
            </a:avLst>
          </a:prstGeom>
          <a:solidFill>
            <a:schemeClr val="bg1">
              <a:alpha val="53000"/>
            </a:schemeClr>
          </a:solidFill>
          <a:ln w="57150">
            <a:solidFill>
              <a:srgbClr val="333399"/>
            </a:solidFill>
          </a:ln>
          <a:extLst/>
        </p:spPr>
        <p:style>
          <a:lnRef idx="2">
            <a:schemeClr val="dk1"/>
          </a:lnRef>
          <a:fillRef idx="1">
            <a:schemeClr val="lt1"/>
          </a:fillRef>
          <a:effectRef idx="0">
            <a:schemeClr val="dk1"/>
          </a:effectRef>
          <a:fontRef idx="minor">
            <a:schemeClr val="dk1"/>
          </a:fontRef>
        </p:style>
        <p:txBody>
          <a:bodyPr wrap="square" lIns="76554" tIns="38277" rIns="76554" bIns="38277" anchor="ctr">
            <a:spAutoFit/>
          </a:bodyPr>
          <a:lstStyle>
            <a:lvl1pPr eaLnBrk="0" hangingPunct="0">
              <a:defRPr sz="6400">
                <a:solidFill>
                  <a:schemeClr val="tx1"/>
                </a:solidFill>
                <a:latin typeface="Arial" charset="0"/>
                <a:ea typeface="MS PGothic" pitchFamily="34" charset="-128"/>
              </a:defRPr>
            </a:lvl1pPr>
            <a:lvl2pPr marL="742950" indent="-285750" eaLnBrk="0" hangingPunct="0">
              <a:defRPr sz="6400">
                <a:solidFill>
                  <a:schemeClr val="tx1"/>
                </a:solidFill>
                <a:latin typeface="Arial" charset="0"/>
                <a:ea typeface="MS PGothic" pitchFamily="34" charset="-128"/>
              </a:defRPr>
            </a:lvl2pPr>
            <a:lvl3pPr marL="1143000" indent="-228600" eaLnBrk="0" hangingPunct="0">
              <a:defRPr sz="6400">
                <a:solidFill>
                  <a:schemeClr val="tx1"/>
                </a:solidFill>
                <a:latin typeface="Arial" charset="0"/>
                <a:ea typeface="MS PGothic" pitchFamily="34" charset="-128"/>
              </a:defRPr>
            </a:lvl3pPr>
            <a:lvl4pPr marL="1600200" indent="-228600" eaLnBrk="0" hangingPunct="0">
              <a:defRPr sz="6400">
                <a:solidFill>
                  <a:schemeClr val="tx1"/>
                </a:solidFill>
                <a:latin typeface="Arial" charset="0"/>
                <a:ea typeface="MS PGothic" pitchFamily="34" charset="-128"/>
              </a:defRPr>
            </a:lvl4pPr>
            <a:lvl5pPr marL="2057400" indent="-228600" eaLnBrk="0" hangingPunct="0">
              <a:defRPr sz="6400">
                <a:solidFill>
                  <a:schemeClr val="tx1"/>
                </a:solidFill>
                <a:latin typeface="Arial" charset="0"/>
                <a:ea typeface="MS PGothic" pitchFamily="34" charset="-128"/>
              </a:defRPr>
            </a:lvl5pPr>
            <a:lvl6pPr marL="2514600" indent="-228600" eaLnBrk="0" fontAlgn="base" hangingPunct="0">
              <a:spcBef>
                <a:spcPct val="0"/>
              </a:spcBef>
              <a:spcAft>
                <a:spcPct val="0"/>
              </a:spcAft>
              <a:defRPr sz="6400">
                <a:solidFill>
                  <a:schemeClr val="tx1"/>
                </a:solidFill>
                <a:latin typeface="Arial" charset="0"/>
                <a:ea typeface="MS PGothic" pitchFamily="34" charset="-128"/>
              </a:defRPr>
            </a:lvl6pPr>
            <a:lvl7pPr marL="2971800" indent="-228600" eaLnBrk="0" fontAlgn="base" hangingPunct="0">
              <a:spcBef>
                <a:spcPct val="0"/>
              </a:spcBef>
              <a:spcAft>
                <a:spcPct val="0"/>
              </a:spcAft>
              <a:defRPr sz="6400">
                <a:solidFill>
                  <a:schemeClr val="tx1"/>
                </a:solidFill>
                <a:latin typeface="Arial" charset="0"/>
                <a:ea typeface="MS PGothic" pitchFamily="34" charset="-128"/>
              </a:defRPr>
            </a:lvl7pPr>
            <a:lvl8pPr marL="3429000" indent="-228600" eaLnBrk="0" fontAlgn="base" hangingPunct="0">
              <a:spcBef>
                <a:spcPct val="0"/>
              </a:spcBef>
              <a:spcAft>
                <a:spcPct val="0"/>
              </a:spcAft>
              <a:defRPr sz="6400">
                <a:solidFill>
                  <a:schemeClr val="tx1"/>
                </a:solidFill>
                <a:latin typeface="Arial" charset="0"/>
                <a:ea typeface="MS PGothic" pitchFamily="34" charset="-128"/>
              </a:defRPr>
            </a:lvl8pPr>
            <a:lvl9pPr marL="3886200" indent="-228600" eaLnBrk="0" fontAlgn="base" hangingPunct="0">
              <a:spcBef>
                <a:spcPct val="0"/>
              </a:spcBef>
              <a:spcAft>
                <a:spcPct val="0"/>
              </a:spcAft>
              <a:defRPr sz="6400">
                <a:solidFill>
                  <a:schemeClr val="tx1"/>
                </a:solidFill>
                <a:latin typeface="Arial" charset="0"/>
                <a:ea typeface="MS PGothic" pitchFamily="34" charset="-128"/>
              </a:defRPr>
            </a:lvl9pPr>
          </a:lstStyle>
          <a:p>
            <a:pPr algn="ctr" eaLnBrk="1" hangingPunct="1">
              <a:lnSpc>
                <a:spcPct val="120000"/>
              </a:lnSpc>
            </a:pPr>
            <a:r>
              <a:rPr lang="en-US" dirty="0"/>
              <a:t>Styrene-Based Single-Chain Nanoparticles via Atom Transfer </a:t>
            </a:r>
          </a:p>
          <a:p>
            <a:pPr algn="ctr" eaLnBrk="1" hangingPunct="1">
              <a:lnSpc>
                <a:spcPct val="120000"/>
              </a:lnSpc>
            </a:pPr>
            <a:r>
              <a:rPr lang="en-US" dirty="0"/>
              <a:t>Radical Coupling: Structural and Electronic Effects</a:t>
            </a:r>
            <a:endParaRPr lang="en-US" altLang="en-US" sz="8000" b="1" i="1" baseline="-25000" dirty="0"/>
          </a:p>
          <a:p>
            <a:pPr algn="ctr" eaLnBrk="1" hangingPunct="1"/>
            <a:r>
              <a:rPr lang="en-US" altLang="en-US" sz="4400" dirty="0"/>
              <a:t>Christopher LaSalle, Elizabeth Bright, Dr. Erik Berda</a:t>
            </a:r>
          </a:p>
          <a:p>
            <a:pPr algn="ctr" eaLnBrk="1" hangingPunct="1"/>
            <a:endParaRPr lang="en-US" altLang="en-US" sz="1000" dirty="0"/>
          </a:p>
        </p:txBody>
      </p:sp>
      <p:grpSp>
        <p:nvGrpSpPr>
          <p:cNvPr id="3" name="Group 2">
            <a:extLst>
              <a:ext uri="{FF2B5EF4-FFF2-40B4-BE49-F238E27FC236}">
                <a16:creationId xmlns:a16="http://schemas.microsoft.com/office/drawing/2014/main" id="{975A5D1D-B753-4979-8509-67F634BB4177}"/>
              </a:ext>
            </a:extLst>
          </p:cNvPr>
          <p:cNvGrpSpPr/>
          <p:nvPr/>
        </p:nvGrpSpPr>
        <p:grpSpPr>
          <a:xfrm>
            <a:off x="477732" y="5239061"/>
            <a:ext cx="13970425" cy="936295"/>
            <a:chOff x="870933" y="5486400"/>
            <a:chExt cx="12350779" cy="830997"/>
          </a:xfrm>
        </p:grpSpPr>
        <p:sp>
          <p:nvSpPr>
            <p:cNvPr id="175" name="TextBox 174">
              <a:extLst>
                <a:ext uri="{FF2B5EF4-FFF2-40B4-BE49-F238E27FC236}">
                  <a16:creationId xmlns:a16="http://schemas.microsoft.com/office/drawing/2014/main" id="{577B2756-F8D4-4649-A5B5-3D926AA58B7D}"/>
                </a:ext>
              </a:extLst>
            </p:cNvPr>
            <p:cNvSpPr txBox="1"/>
            <p:nvPr/>
          </p:nvSpPr>
          <p:spPr>
            <a:xfrm>
              <a:off x="870933" y="5486400"/>
              <a:ext cx="9159271" cy="830997"/>
            </a:xfrm>
            <a:prstGeom prst="rect">
              <a:avLst/>
            </a:prstGeom>
            <a:noFill/>
          </p:spPr>
          <p:txBody>
            <a:bodyPr wrap="square" rtlCol="0">
              <a:spAutoFit/>
            </a:bodyPr>
            <a:lstStyle/>
            <a:p>
              <a:r>
                <a:rPr lang="en-US" sz="4800" b="1" dirty="0"/>
                <a:t>Single-Chain Nanoparticles</a:t>
              </a:r>
              <a:endParaRPr lang="en-US" sz="4800" dirty="0"/>
            </a:p>
          </p:txBody>
        </p:sp>
        <p:cxnSp>
          <p:nvCxnSpPr>
            <p:cNvPr id="181" name="Straight Connector 180">
              <a:extLst>
                <a:ext uri="{FF2B5EF4-FFF2-40B4-BE49-F238E27FC236}">
                  <a16:creationId xmlns:a16="http://schemas.microsoft.com/office/drawing/2014/main" id="{5941DAD0-999B-4AD5-A5ED-1DB5567A57D9}"/>
                </a:ext>
              </a:extLst>
            </p:cNvPr>
            <p:cNvCxnSpPr>
              <a:cxnSpLocks/>
            </p:cNvCxnSpPr>
            <p:nvPr/>
          </p:nvCxnSpPr>
          <p:spPr>
            <a:xfrm flipV="1">
              <a:off x="959872" y="6215786"/>
              <a:ext cx="12261840" cy="25409"/>
            </a:xfrm>
            <a:prstGeom prst="line">
              <a:avLst/>
            </a:prstGeom>
            <a:ln w="57150">
              <a:solidFill>
                <a:srgbClr val="333399"/>
              </a:solidFill>
            </a:ln>
          </p:spPr>
          <p:style>
            <a:lnRef idx="1">
              <a:schemeClr val="accent2"/>
            </a:lnRef>
            <a:fillRef idx="0">
              <a:schemeClr val="accent2"/>
            </a:fillRef>
            <a:effectRef idx="0">
              <a:schemeClr val="accent2"/>
            </a:effectRef>
            <a:fontRef idx="minor">
              <a:schemeClr val="tx1"/>
            </a:fontRef>
          </p:style>
        </p:cxnSp>
      </p:grpSp>
      <p:cxnSp>
        <p:nvCxnSpPr>
          <p:cNvPr id="64" name="Straight Connector 63">
            <a:extLst>
              <a:ext uri="{FF2B5EF4-FFF2-40B4-BE49-F238E27FC236}">
                <a16:creationId xmlns:a16="http://schemas.microsoft.com/office/drawing/2014/main" id="{91EF8992-7D9E-4AA8-B6F5-75B3ACBAEC09}"/>
              </a:ext>
            </a:extLst>
          </p:cNvPr>
          <p:cNvCxnSpPr>
            <a:cxnSpLocks/>
          </p:cNvCxnSpPr>
          <p:nvPr/>
        </p:nvCxnSpPr>
        <p:spPr bwMode="auto">
          <a:xfrm>
            <a:off x="40195500" y="-2858"/>
            <a:ext cx="76200" cy="0"/>
          </a:xfrm>
          <a:prstGeom prst="line">
            <a:avLst/>
          </a:prstGeom>
          <a:noFill/>
          <a:ln w="76200" cap="flat" cmpd="sng" algn="ctr">
            <a:solidFill>
              <a:srgbClr val="996633"/>
            </a:solidFill>
            <a:prstDash val="solid"/>
            <a:round/>
            <a:headEnd type="none" w="med" len="med"/>
            <a:tailEnd type="none" w="med" len="med"/>
          </a:ln>
          <a:effectLst/>
        </p:spPr>
      </p:cxnSp>
      <p:sp>
        <p:nvSpPr>
          <p:cNvPr id="70" name="TextBox 69">
            <a:extLst>
              <a:ext uri="{FF2B5EF4-FFF2-40B4-BE49-F238E27FC236}">
                <a16:creationId xmlns:a16="http://schemas.microsoft.com/office/drawing/2014/main" id="{6FF97C12-515E-4B2D-8250-489E8EF8C1ED}"/>
              </a:ext>
            </a:extLst>
          </p:cNvPr>
          <p:cNvSpPr txBox="1"/>
          <p:nvPr/>
        </p:nvSpPr>
        <p:spPr>
          <a:xfrm>
            <a:off x="28422600" y="8651560"/>
            <a:ext cx="10590367" cy="615553"/>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just"/>
            <a:endParaRPr lang="en-US" sz="3400" dirty="0"/>
          </a:p>
        </p:txBody>
      </p:sp>
      <p:grpSp>
        <p:nvGrpSpPr>
          <p:cNvPr id="4" name="Group 3">
            <a:extLst>
              <a:ext uri="{FF2B5EF4-FFF2-40B4-BE49-F238E27FC236}">
                <a16:creationId xmlns:a16="http://schemas.microsoft.com/office/drawing/2014/main" id="{76B708CE-3557-4D2E-834E-5DD228506831}"/>
              </a:ext>
            </a:extLst>
          </p:cNvPr>
          <p:cNvGrpSpPr/>
          <p:nvPr/>
        </p:nvGrpSpPr>
        <p:grpSpPr>
          <a:xfrm>
            <a:off x="477732" y="21237905"/>
            <a:ext cx="13970424" cy="936295"/>
            <a:chOff x="865450" y="16202994"/>
            <a:chExt cx="12350779" cy="830997"/>
          </a:xfrm>
        </p:grpSpPr>
        <p:sp>
          <p:nvSpPr>
            <p:cNvPr id="178" name="TextBox 177">
              <a:extLst>
                <a:ext uri="{FF2B5EF4-FFF2-40B4-BE49-F238E27FC236}">
                  <a16:creationId xmlns:a16="http://schemas.microsoft.com/office/drawing/2014/main" id="{4CC691D4-CF03-4CDE-B50C-02832C5817FC}"/>
                </a:ext>
              </a:extLst>
            </p:cNvPr>
            <p:cNvSpPr txBox="1"/>
            <p:nvPr/>
          </p:nvSpPr>
          <p:spPr>
            <a:xfrm>
              <a:off x="865450" y="16202994"/>
              <a:ext cx="7648718" cy="830997"/>
            </a:xfrm>
            <a:prstGeom prst="rect">
              <a:avLst/>
            </a:prstGeom>
            <a:noFill/>
          </p:spPr>
          <p:txBody>
            <a:bodyPr wrap="square" rtlCol="0">
              <a:spAutoFit/>
            </a:bodyPr>
            <a:lstStyle/>
            <a:p>
              <a:r>
                <a:rPr lang="en-US" sz="4800" b="1" dirty="0"/>
                <a:t>Preparation</a:t>
              </a:r>
            </a:p>
          </p:txBody>
        </p:sp>
        <p:cxnSp>
          <p:nvCxnSpPr>
            <p:cNvPr id="87" name="Straight Connector 86">
              <a:extLst>
                <a:ext uri="{FF2B5EF4-FFF2-40B4-BE49-F238E27FC236}">
                  <a16:creationId xmlns:a16="http://schemas.microsoft.com/office/drawing/2014/main" id="{15107529-023B-4589-A353-17E4FCA1CDEB}"/>
                </a:ext>
              </a:extLst>
            </p:cNvPr>
            <p:cNvCxnSpPr>
              <a:cxnSpLocks/>
            </p:cNvCxnSpPr>
            <p:nvPr/>
          </p:nvCxnSpPr>
          <p:spPr>
            <a:xfrm>
              <a:off x="940549" y="16980295"/>
              <a:ext cx="12275680" cy="0"/>
            </a:xfrm>
            <a:prstGeom prst="line">
              <a:avLst/>
            </a:prstGeom>
            <a:ln w="57150">
              <a:solidFill>
                <a:srgbClr val="333399"/>
              </a:solidFill>
            </a:ln>
          </p:spPr>
          <p:style>
            <a:lnRef idx="1">
              <a:schemeClr val="accent2"/>
            </a:lnRef>
            <a:fillRef idx="0">
              <a:schemeClr val="accent2"/>
            </a:fillRef>
            <a:effectRef idx="0">
              <a:schemeClr val="accent2"/>
            </a:effectRef>
            <a:fontRef idx="minor">
              <a:schemeClr val="tx1"/>
            </a:fontRef>
          </p:style>
        </p:cxnSp>
      </p:grpSp>
      <p:sp>
        <p:nvSpPr>
          <p:cNvPr id="143" name="Rectangle: Top Corners Snipped 142">
            <a:extLst>
              <a:ext uri="{FF2B5EF4-FFF2-40B4-BE49-F238E27FC236}">
                <a16:creationId xmlns:a16="http://schemas.microsoft.com/office/drawing/2014/main" id="{373AA4EE-7F1F-4CE8-A168-86C62B52B277}"/>
              </a:ext>
            </a:extLst>
          </p:cNvPr>
          <p:cNvSpPr/>
          <p:nvPr/>
        </p:nvSpPr>
        <p:spPr bwMode="auto">
          <a:xfrm>
            <a:off x="29152484" y="4648200"/>
            <a:ext cx="14480606" cy="27820753"/>
          </a:xfrm>
          <a:prstGeom prst="snip2SameRect">
            <a:avLst>
              <a:gd name="adj1" fmla="val 4595"/>
              <a:gd name="adj2" fmla="val 5946"/>
            </a:avLst>
          </a:prstGeom>
          <a:solidFill>
            <a:schemeClr val="bg1">
              <a:alpha val="53000"/>
            </a:schemeClr>
          </a:solidFill>
          <a:ln w="57150">
            <a:solidFill>
              <a:srgbClr val="333399"/>
            </a:solidFill>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defTabSz="3867150"/>
            <a:endParaRPr lang="en-US" sz="4400" dirty="0">
              <a:solidFill>
                <a:schemeClr val="tx1"/>
              </a:solidFill>
              <a:latin typeface="Arial" charset="0"/>
            </a:endParaRPr>
          </a:p>
        </p:txBody>
      </p:sp>
      <p:grpSp>
        <p:nvGrpSpPr>
          <p:cNvPr id="5" name="Group 4">
            <a:extLst>
              <a:ext uri="{FF2B5EF4-FFF2-40B4-BE49-F238E27FC236}">
                <a16:creationId xmlns:a16="http://schemas.microsoft.com/office/drawing/2014/main" id="{ADF33790-2C1A-419B-9B5C-D62794715DC3}"/>
              </a:ext>
            </a:extLst>
          </p:cNvPr>
          <p:cNvGrpSpPr/>
          <p:nvPr/>
        </p:nvGrpSpPr>
        <p:grpSpPr>
          <a:xfrm>
            <a:off x="15340404" y="5137753"/>
            <a:ext cx="12108436" cy="1041593"/>
            <a:chOff x="15697199" y="5486400"/>
            <a:chExt cx="10905371" cy="830997"/>
          </a:xfrm>
        </p:grpSpPr>
        <p:sp>
          <p:nvSpPr>
            <p:cNvPr id="179" name="TextBox 178">
              <a:extLst>
                <a:ext uri="{FF2B5EF4-FFF2-40B4-BE49-F238E27FC236}">
                  <a16:creationId xmlns:a16="http://schemas.microsoft.com/office/drawing/2014/main" id="{E163DC86-AEB4-437A-A542-02A01A74849E}"/>
                </a:ext>
              </a:extLst>
            </p:cNvPr>
            <p:cNvSpPr txBox="1"/>
            <p:nvPr/>
          </p:nvSpPr>
          <p:spPr>
            <a:xfrm>
              <a:off x="15697199" y="5486400"/>
              <a:ext cx="10134600" cy="830997"/>
            </a:xfrm>
            <a:prstGeom prst="rect">
              <a:avLst/>
            </a:prstGeom>
            <a:noFill/>
          </p:spPr>
          <p:txBody>
            <a:bodyPr wrap="square" rtlCol="0">
              <a:spAutoFit/>
            </a:bodyPr>
            <a:lstStyle/>
            <a:p>
              <a:r>
                <a:rPr lang="en-US" sz="4800" b="1" dirty="0"/>
                <a:t>Collapsed nanoparticle analysis</a:t>
              </a:r>
            </a:p>
          </p:txBody>
        </p:sp>
        <p:cxnSp>
          <p:nvCxnSpPr>
            <p:cNvPr id="88" name="Straight Connector 87">
              <a:extLst>
                <a:ext uri="{FF2B5EF4-FFF2-40B4-BE49-F238E27FC236}">
                  <a16:creationId xmlns:a16="http://schemas.microsoft.com/office/drawing/2014/main" id="{5CB09B97-AF7B-4A35-AAF5-C58C20F23309}"/>
                </a:ext>
              </a:extLst>
            </p:cNvPr>
            <p:cNvCxnSpPr>
              <a:cxnSpLocks/>
            </p:cNvCxnSpPr>
            <p:nvPr/>
          </p:nvCxnSpPr>
          <p:spPr>
            <a:xfrm>
              <a:off x="15697200" y="6164891"/>
              <a:ext cx="10905370" cy="0"/>
            </a:xfrm>
            <a:prstGeom prst="line">
              <a:avLst/>
            </a:prstGeom>
            <a:ln w="57150">
              <a:solidFill>
                <a:srgbClr val="333399"/>
              </a:solidFill>
            </a:ln>
          </p:spPr>
          <p:style>
            <a:lnRef idx="1">
              <a:schemeClr val="accent2"/>
            </a:lnRef>
            <a:fillRef idx="0">
              <a:schemeClr val="accent2"/>
            </a:fillRef>
            <a:effectRef idx="0">
              <a:schemeClr val="accent2"/>
            </a:effectRef>
            <a:fontRef idx="minor">
              <a:schemeClr val="tx1"/>
            </a:fontRef>
          </p:style>
        </p:cxnSp>
      </p:grpSp>
      <p:grpSp>
        <p:nvGrpSpPr>
          <p:cNvPr id="6" name="Group 5">
            <a:extLst>
              <a:ext uri="{FF2B5EF4-FFF2-40B4-BE49-F238E27FC236}">
                <a16:creationId xmlns:a16="http://schemas.microsoft.com/office/drawing/2014/main" id="{A0921EE2-26B6-4D2C-AD89-52D750BC27A2}"/>
              </a:ext>
            </a:extLst>
          </p:cNvPr>
          <p:cNvGrpSpPr/>
          <p:nvPr/>
        </p:nvGrpSpPr>
        <p:grpSpPr>
          <a:xfrm>
            <a:off x="29599777" y="11833515"/>
            <a:ext cx="13531878" cy="936295"/>
            <a:chOff x="29944264" y="5665183"/>
            <a:chExt cx="12119410" cy="737541"/>
          </a:xfrm>
        </p:grpSpPr>
        <p:sp>
          <p:nvSpPr>
            <p:cNvPr id="174" name="TextBox 173">
              <a:extLst>
                <a:ext uri="{FF2B5EF4-FFF2-40B4-BE49-F238E27FC236}">
                  <a16:creationId xmlns:a16="http://schemas.microsoft.com/office/drawing/2014/main" id="{D2F260A9-D4B4-42FE-8E51-539DFB83AAC1}"/>
                </a:ext>
              </a:extLst>
            </p:cNvPr>
            <p:cNvSpPr txBox="1"/>
            <p:nvPr/>
          </p:nvSpPr>
          <p:spPr>
            <a:xfrm>
              <a:off x="29944264" y="5665183"/>
              <a:ext cx="4085517" cy="737541"/>
            </a:xfrm>
            <a:prstGeom prst="rect">
              <a:avLst/>
            </a:prstGeom>
            <a:noFill/>
          </p:spPr>
          <p:txBody>
            <a:bodyPr wrap="square" rtlCol="0">
              <a:spAutoFit/>
            </a:bodyPr>
            <a:lstStyle/>
            <a:p>
              <a:r>
                <a:rPr lang="en-US" sz="4800" b="1" dirty="0"/>
                <a:t>Future work</a:t>
              </a:r>
            </a:p>
          </p:txBody>
        </p:sp>
        <p:cxnSp>
          <p:nvCxnSpPr>
            <p:cNvPr id="96" name="Straight Connector 95">
              <a:extLst>
                <a:ext uri="{FF2B5EF4-FFF2-40B4-BE49-F238E27FC236}">
                  <a16:creationId xmlns:a16="http://schemas.microsoft.com/office/drawing/2014/main" id="{F649CA3F-3551-4F7C-87CF-250154DB7E6B}"/>
                </a:ext>
              </a:extLst>
            </p:cNvPr>
            <p:cNvCxnSpPr>
              <a:cxnSpLocks/>
            </p:cNvCxnSpPr>
            <p:nvPr/>
          </p:nvCxnSpPr>
          <p:spPr>
            <a:xfrm>
              <a:off x="30015479" y="6353697"/>
              <a:ext cx="12048195" cy="0"/>
            </a:xfrm>
            <a:prstGeom prst="line">
              <a:avLst/>
            </a:prstGeom>
            <a:ln w="57150">
              <a:solidFill>
                <a:srgbClr val="333399"/>
              </a:solidFill>
            </a:ln>
          </p:spPr>
          <p:style>
            <a:lnRef idx="1">
              <a:schemeClr val="accent2"/>
            </a:lnRef>
            <a:fillRef idx="0">
              <a:schemeClr val="accent2"/>
            </a:fillRef>
            <a:effectRef idx="0">
              <a:schemeClr val="accent2"/>
            </a:effectRef>
            <a:fontRef idx="minor">
              <a:schemeClr val="tx1"/>
            </a:fontRef>
          </p:style>
        </p:cxnSp>
      </p:grpSp>
      <p:grpSp>
        <p:nvGrpSpPr>
          <p:cNvPr id="7" name="Group 6">
            <a:extLst>
              <a:ext uri="{FF2B5EF4-FFF2-40B4-BE49-F238E27FC236}">
                <a16:creationId xmlns:a16="http://schemas.microsoft.com/office/drawing/2014/main" id="{535E65DF-66AB-4AE1-BB34-8615FCCE1BD1}"/>
              </a:ext>
            </a:extLst>
          </p:cNvPr>
          <p:cNvGrpSpPr/>
          <p:nvPr/>
        </p:nvGrpSpPr>
        <p:grpSpPr>
          <a:xfrm>
            <a:off x="29469279" y="17250411"/>
            <a:ext cx="13663606" cy="936295"/>
            <a:chOff x="29896263" y="9612893"/>
            <a:chExt cx="12120488" cy="830997"/>
          </a:xfrm>
        </p:grpSpPr>
        <p:sp>
          <p:nvSpPr>
            <p:cNvPr id="180" name="TextBox 179">
              <a:extLst>
                <a:ext uri="{FF2B5EF4-FFF2-40B4-BE49-F238E27FC236}">
                  <a16:creationId xmlns:a16="http://schemas.microsoft.com/office/drawing/2014/main" id="{F5C8B330-43CD-444E-ABD6-990D739C0CE3}"/>
                </a:ext>
              </a:extLst>
            </p:cNvPr>
            <p:cNvSpPr txBox="1"/>
            <p:nvPr/>
          </p:nvSpPr>
          <p:spPr>
            <a:xfrm>
              <a:off x="29896263" y="9612893"/>
              <a:ext cx="3671782" cy="830997"/>
            </a:xfrm>
            <a:prstGeom prst="rect">
              <a:avLst/>
            </a:prstGeom>
            <a:noFill/>
          </p:spPr>
          <p:txBody>
            <a:bodyPr wrap="square" rtlCol="0">
              <a:spAutoFit/>
            </a:bodyPr>
            <a:lstStyle/>
            <a:p>
              <a:r>
                <a:rPr lang="en-US" sz="4800" b="1" dirty="0"/>
                <a:t>Conclusion</a:t>
              </a:r>
              <a:endParaRPr lang="en-US" sz="4800" dirty="0"/>
            </a:p>
          </p:txBody>
        </p:sp>
        <p:cxnSp>
          <p:nvCxnSpPr>
            <p:cNvPr id="97" name="Straight Connector 96">
              <a:extLst>
                <a:ext uri="{FF2B5EF4-FFF2-40B4-BE49-F238E27FC236}">
                  <a16:creationId xmlns:a16="http://schemas.microsoft.com/office/drawing/2014/main" id="{77C58966-34F4-41BC-B2B7-C1E492B4967A}"/>
                </a:ext>
              </a:extLst>
            </p:cNvPr>
            <p:cNvCxnSpPr>
              <a:cxnSpLocks/>
            </p:cNvCxnSpPr>
            <p:nvPr/>
          </p:nvCxnSpPr>
          <p:spPr>
            <a:xfrm>
              <a:off x="30015479" y="10374892"/>
              <a:ext cx="12001272" cy="0"/>
            </a:xfrm>
            <a:prstGeom prst="line">
              <a:avLst/>
            </a:prstGeom>
            <a:ln w="57150">
              <a:solidFill>
                <a:srgbClr val="333399"/>
              </a:solidFill>
            </a:ln>
          </p:spPr>
          <p:style>
            <a:lnRef idx="1">
              <a:schemeClr val="accent2"/>
            </a:lnRef>
            <a:fillRef idx="0">
              <a:schemeClr val="accent2"/>
            </a:fillRef>
            <a:effectRef idx="0">
              <a:schemeClr val="accent2"/>
            </a:effectRef>
            <a:fontRef idx="minor">
              <a:schemeClr val="tx1"/>
            </a:fontRef>
          </p:style>
        </p:cxnSp>
      </p:grpSp>
      <p:grpSp>
        <p:nvGrpSpPr>
          <p:cNvPr id="8" name="Group 7">
            <a:extLst>
              <a:ext uri="{FF2B5EF4-FFF2-40B4-BE49-F238E27FC236}">
                <a16:creationId xmlns:a16="http://schemas.microsoft.com/office/drawing/2014/main" id="{F3D24AD8-324E-49BC-B12D-7347DC032F12}"/>
              </a:ext>
            </a:extLst>
          </p:cNvPr>
          <p:cNvGrpSpPr/>
          <p:nvPr/>
        </p:nvGrpSpPr>
        <p:grpSpPr>
          <a:xfrm>
            <a:off x="29603673" y="26440398"/>
            <a:ext cx="13529212" cy="936295"/>
            <a:chOff x="29870400" y="13218901"/>
            <a:chExt cx="12120488" cy="830997"/>
          </a:xfrm>
        </p:grpSpPr>
        <p:sp>
          <p:nvSpPr>
            <p:cNvPr id="177" name="TextBox 176">
              <a:extLst>
                <a:ext uri="{FF2B5EF4-FFF2-40B4-BE49-F238E27FC236}">
                  <a16:creationId xmlns:a16="http://schemas.microsoft.com/office/drawing/2014/main" id="{A80B87D6-6038-4DA8-97AB-664C23101CEE}"/>
                </a:ext>
              </a:extLst>
            </p:cNvPr>
            <p:cNvSpPr txBox="1"/>
            <p:nvPr/>
          </p:nvSpPr>
          <p:spPr>
            <a:xfrm>
              <a:off x="29870400" y="13218901"/>
              <a:ext cx="6445284" cy="830997"/>
            </a:xfrm>
            <a:prstGeom prst="rect">
              <a:avLst/>
            </a:prstGeom>
            <a:noFill/>
          </p:spPr>
          <p:txBody>
            <a:bodyPr wrap="square" rtlCol="0">
              <a:spAutoFit/>
            </a:bodyPr>
            <a:lstStyle/>
            <a:p>
              <a:r>
                <a:rPr lang="en-US" sz="4800" b="1" dirty="0"/>
                <a:t>Acknowledgements</a:t>
              </a:r>
            </a:p>
          </p:txBody>
        </p:sp>
        <p:cxnSp>
          <p:nvCxnSpPr>
            <p:cNvPr id="98" name="Straight Connector 97">
              <a:extLst>
                <a:ext uri="{FF2B5EF4-FFF2-40B4-BE49-F238E27FC236}">
                  <a16:creationId xmlns:a16="http://schemas.microsoft.com/office/drawing/2014/main" id="{5DFCA1E2-FFE6-4DA9-B352-F0E8D38D97EA}"/>
                </a:ext>
              </a:extLst>
            </p:cNvPr>
            <p:cNvCxnSpPr>
              <a:cxnSpLocks/>
            </p:cNvCxnSpPr>
            <p:nvPr/>
          </p:nvCxnSpPr>
          <p:spPr>
            <a:xfrm>
              <a:off x="29989616" y="14049897"/>
              <a:ext cx="12001272" cy="0"/>
            </a:xfrm>
            <a:prstGeom prst="line">
              <a:avLst/>
            </a:prstGeom>
            <a:ln w="57150">
              <a:solidFill>
                <a:srgbClr val="333399"/>
              </a:solidFill>
            </a:ln>
          </p:spPr>
          <p:style>
            <a:lnRef idx="1">
              <a:schemeClr val="accent2"/>
            </a:lnRef>
            <a:fillRef idx="0">
              <a:schemeClr val="accent2"/>
            </a:fillRef>
            <a:effectRef idx="0">
              <a:schemeClr val="accent2"/>
            </a:effectRef>
            <a:fontRef idx="minor">
              <a:schemeClr val="tx1"/>
            </a:fontRef>
          </p:style>
        </p:cxnSp>
      </p:grpSp>
      <p:pic>
        <p:nvPicPr>
          <p:cNvPr id="2059" name="Picture 2058">
            <a:extLst>
              <a:ext uri="{FF2B5EF4-FFF2-40B4-BE49-F238E27FC236}">
                <a16:creationId xmlns:a16="http://schemas.microsoft.com/office/drawing/2014/main" id="{C795C63D-D03A-4AE2-8239-38AC5B146D00}"/>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4000" b="98400" l="3200" r="97600">
                        <a14:foregroundMark x1="16000" y1="22400" x2="16000" y2="22400"/>
                        <a14:foregroundMark x1="13600" y1="24000" x2="13600" y2="24000"/>
                        <a14:foregroundMark x1="13200" y1="27200" x2="13200" y2="27200"/>
                        <a14:foregroundMark x1="13200" y1="26000" x2="13200" y2="26000"/>
                        <a14:foregroundMark x1="16800" y1="28000" x2="16800" y2="28000"/>
                        <a14:foregroundMark x1="14000" y1="29200" x2="14000" y2="29200"/>
                        <a14:foregroundMark x1="12800" y1="34400" x2="12800" y2="34400"/>
                        <a14:foregroundMark x1="11200" y1="38000" x2="11200" y2="38400"/>
                        <a14:foregroundMark x1="10000" y1="46800" x2="10000" y2="48000"/>
                        <a14:foregroundMark x1="10800" y1="56800" x2="10800" y2="57600"/>
                        <a14:foregroundMark x1="11600" y1="66000" x2="11600" y2="66400"/>
                        <a14:foregroundMark x1="13600" y1="72000" x2="14000" y2="72400"/>
                        <a14:foregroundMark x1="17200" y1="77600" x2="17200" y2="77600"/>
                        <a14:foregroundMark x1="21600" y1="81200" x2="22000" y2="81600"/>
                        <a14:foregroundMark x1="28000" y1="84800" x2="42000" y2="93600"/>
                        <a14:foregroundMark x1="42000" y1="93600" x2="52000" y2="94400"/>
                        <a14:foregroundMark x1="52000" y1="94400" x2="70800" y2="90000"/>
                        <a14:foregroundMark x1="70800" y1="90000" x2="78800" y2="86000"/>
                        <a14:foregroundMark x1="78800" y1="86000" x2="84400" y2="78000"/>
                        <a14:foregroundMark x1="84400" y1="78000" x2="92000" y2="62000"/>
                        <a14:foregroundMark x1="92000" y1="62000" x2="92400" y2="45600"/>
                        <a14:foregroundMark x1="95200" y1="60400" x2="96800" y2="52000"/>
                        <a14:foregroundMark x1="96800" y1="52000" x2="93200" y2="33200"/>
                        <a14:foregroundMark x1="93200" y1="33200" x2="76000" y2="13200"/>
                        <a14:foregroundMark x1="76000" y1="13200" x2="58000" y2="8400"/>
                        <a14:foregroundMark x1="58000" y1="8400" x2="39600" y2="8000"/>
                        <a14:foregroundMark x1="39600" y1="8000" x2="29600" y2="10400"/>
                        <a14:foregroundMark x1="29600" y1="10400" x2="9600" y2="33200"/>
                        <a14:foregroundMark x1="9600" y1="33200" x2="6000" y2="45200"/>
                        <a14:foregroundMark x1="6000" y1="45200" x2="11200" y2="72800"/>
                        <a14:foregroundMark x1="11200" y1="72800" x2="31200" y2="91200"/>
                        <a14:foregroundMark x1="31200" y1="91200" x2="56800" y2="96000"/>
                        <a14:foregroundMark x1="56800" y1="96000" x2="65200" y2="94000"/>
                        <a14:foregroundMark x1="65200" y1="94000" x2="66400" y2="92800"/>
                        <a14:foregroundMark x1="8800" y1="72800" x2="3600" y2="54800"/>
                        <a14:foregroundMark x1="3600" y1="54800" x2="5200" y2="36400"/>
                        <a14:foregroundMark x1="5200" y1="36400" x2="8000" y2="28400"/>
                        <a14:foregroundMark x1="8000" y1="28400" x2="20400" y2="14800"/>
                        <a14:foregroundMark x1="20400" y1="14800" x2="37200" y2="6000"/>
                        <a14:foregroundMark x1="37200" y1="6000" x2="46000" y2="4800"/>
                        <a14:foregroundMark x1="46000" y1="4800" x2="55200" y2="5200"/>
                        <a14:foregroundMark x1="55200" y1="5200" x2="64000" y2="5200"/>
                        <a14:foregroundMark x1="64000" y1="5200" x2="73200" y2="7600"/>
                        <a14:foregroundMark x1="73200" y1="7600" x2="91200" y2="24800"/>
                        <a14:foregroundMark x1="91200" y1="24800" x2="97600" y2="40800"/>
                        <a14:foregroundMark x1="97600" y1="40800" x2="95200" y2="66800"/>
                        <a14:foregroundMark x1="8000" y1="73200" x2="2400" y2="56800"/>
                        <a14:foregroundMark x1="2400" y1="56800" x2="3200" y2="39200"/>
                        <a14:foregroundMark x1="3200" y1="39200" x2="8800" y2="26000"/>
                        <a14:foregroundMark x1="5600" y1="32000" x2="8800" y2="24000"/>
                        <a14:foregroundMark x1="8800" y1="24000" x2="19600" y2="12000"/>
                        <a14:foregroundMark x1="7200" y1="72000" x2="11600" y2="80000"/>
                        <a14:foregroundMark x1="11600" y1="80000" x2="24400" y2="91200"/>
                        <a14:foregroundMark x1="24400" y1="91200" x2="40000" y2="97600"/>
                        <a14:foregroundMark x1="40000" y1="97600" x2="44800" y2="98400"/>
                        <a14:foregroundMark x1="26400" y1="58000" x2="40400" y2="82000"/>
                        <a14:foregroundMark x1="40400" y1="82000" x2="49200" y2="84400"/>
                        <a14:foregroundMark x1="49200" y1="84400" x2="57600" y2="81600"/>
                        <a14:foregroundMark x1="57600" y1="81600" x2="66400" y2="74800"/>
                        <a14:foregroundMark x1="66400" y1="74800" x2="76400" y2="57600"/>
                        <a14:foregroundMark x1="76400" y1="57600" x2="76800" y2="57600"/>
                        <a14:foregroundMark x1="72800" y1="8800" x2="65600" y2="3600"/>
                        <a14:foregroundMark x1="65600" y1="3600" x2="40000" y2="2400"/>
                        <a14:foregroundMark x1="40000" y1="2400" x2="23600" y2="9600"/>
                        <a14:foregroundMark x1="23600" y1="9600" x2="22400" y2="10400"/>
                        <a14:foregroundMark x1="37600" y1="5200" x2="48400" y2="4000"/>
                        <a14:foregroundMark x1="48400" y1="4000" x2="54800" y2="4400"/>
                        <a14:foregroundMark x1="64800" y1="6800" x2="64800" y2="6800"/>
                      </a14:backgroundRemoval>
                    </a14:imgEffect>
                  </a14:imgLayer>
                </a14:imgProps>
              </a:ext>
            </a:extLst>
          </a:blip>
          <a:stretch>
            <a:fillRect/>
          </a:stretch>
        </p:blipFill>
        <p:spPr>
          <a:xfrm>
            <a:off x="39520030" y="613061"/>
            <a:ext cx="3442469" cy="3442469"/>
          </a:xfrm>
          <a:prstGeom prst="rect">
            <a:avLst/>
          </a:prstGeom>
        </p:spPr>
      </p:pic>
      <p:pic>
        <p:nvPicPr>
          <p:cNvPr id="2061" name="Picture 2060">
            <a:extLst>
              <a:ext uri="{FF2B5EF4-FFF2-40B4-BE49-F238E27FC236}">
                <a16:creationId xmlns:a16="http://schemas.microsoft.com/office/drawing/2014/main" id="{92371DBF-3518-4813-85C7-330331102821}"/>
              </a:ext>
            </a:extLst>
          </p:cNvPr>
          <p:cNvPicPr>
            <a:picLocks noChangeAspect="1"/>
          </p:cNvPicPr>
          <p:nvPr/>
        </p:nvPicPr>
        <p:blipFill>
          <a:blip r:embed="rId6"/>
          <a:stretch>
            <a:fillRect/>
          </a:stretch>
        </p:blipFill>
        <p:spPr>
          <a:xfrm>
            <a:off x="35052000" y="501709"/>
            <a:ext cx="3661587" cy="3661587"/>
          </a:xfrm>
          <a:prstGeom prst="rect">
            <a:avLst/>
          </a:prstGeom>
        </p:spPr>
      </p:pic>
      <p:pic>
        <p:nvPicPr>
          <p:cNvPr id="2066" name="Picture 2065">
            <a:extLst>
              <a:ext uri="{FF2B5EF4-FFF2-40B4-BE49-F238E27FC236}">
                <a16:creationId xmlns:a16="http://schemas.microsoft.com/office/drawing/2014/main" id="{66500901-40CA-42C4-9B33-C9C2D636BCAB}"/>
              </a:ext>
            </a:extLst>
          </p:cNvPr>
          <p:cNvPicPr>
            <a:picLocks noChangeAspect="1"/>
          </p:cNvPicPr>
          <p:nvPr/>
        </p:nvPicPr>
        <p:blipFill rotWithShape="1">
          <a:blip r:embed="rId7"/>
          <a:srcRect b="6579"/>
          <a:stretch/>
        </p:blipFill>
        <p:spPr>
          <a:xfrm>
            <a:off x="835669" y="1066800"/>
            <a:ext cx="2328670" cy="2873820"/>
          </a:xfrm>
          <a:prstGeom prst="rect">
            <a:avLst/>
          </a:prstGeom>
        </p:spPr>
      </p:pic>
      <p:pic>
        <p:nvPicPr>
          <p:cNvPr id="2068" name="Picture 2067">
            <a:extLst>
              <a:ext uri="{FF2B5EF4-FFF2-40B4-BE49-F238E27FC236}">
                <a16:creationId xmlns:a16="http://schemas.microsoft.com/office/drawing/2014/main" id="{4B8CAB50-4907-42EB-970C-52D9E5E1F8CE}"/>
              </a:ext>
            </a:extLst>
          </p:cNvPr>
          <p:cNvPicPr>
            <a:picLocks noChangeAspect="1"/>
          </p:cNvPicPr>
          <p:nvPr/>
        </p:nvPicPr>
        <p:blipFill rotWithShape="1">
          <a:blip r:embed="rId8"/>
          <a:srcRect l="22693"/>
          <a:stretch/>
        </p:blipFill>
        <p:spPr>
          <a:xfrm>
            <a:off x="3416295" y="1143000"/>
            <a:ext cx="4928807" cy="2582960"/>
          </a:xfrm>
          <a:prstGeom prst="rect">
            <a:avLst/>
          </a:prstGeom>
        </p:spPr>
      </p:pic>
      <p:sp>
        <p:nvSpPr>
          <p:cNvPr id="12" name="Rectangle 11">
            <a:extLst>
              <a:ext uri="{FF2B5EF4-FFF2-40B4-BE49-F238E27FC236}">
                <a16:creationId xmlns:a16="http://schemas.microsoft.com/office/drawing/2014/main" id="{820745B6-5927-4B86-ACCA-1AEC39EC0AED}"/>
              </a:ext>
            </a:extLst>
          </p:cNvPr>
          <p:cNvSpPr/>
          <p:nvPr/>
        </p:nvSpPr>
        <p:spPr>
          <a:xfrm>
            <a:off x="478431" y="22168783"/>
            <a:ext cx="13970424" cy="6863417"/>
          </a:xfrm>
          <a:prstGeom prst="rect">
            <a:avLst/>
          </a:prstGeom>
        </p:spPr>
        <p:txBody>
          <a:bodyPr wrap="square">
            <a:spAutoFit/>
          </a:bodyPr>
          <a:lstStyle/>
          <a:p>
            <a:pPr algn="just"/>
            <a:r>
              <a:rPr lang="en-US" sz="4000" dirty="0"/>
              <a:t>The copolymers were synthesized though reversible-addition fragmentation chain-transfer (RAFT) polymerization using AIBN as a thermal initiator and a </a:t>
            </a:r>
            <a:r>
              <a:rPr lang="en-US" sz="4000" dirty="0" err="1"/>
              <a:t>dithioester</a:t>
            </a:r>
            <a:r>
              <a:rPr lang="en-US" sz="4000" dirty="0"/>
              <a:t> chain-transfer agent (CTA). The desired functional and spacer monomers were dissolved in dry toluene, sparged with N</a:t>
            </a:r>
            <a:r>
              <a:rPr lang="en-US" sz="4000" baseline="-25000" dirty="0"/>
              <a:t>2</a:t>
            </a:r>
            <a:r>
              <a:rPr lang="en-US" sz="4000" dirty="0"/>
              <a:t>, and stirred at 80 °C for 16 hours with AIBN and the CTA. The polymer was then collapsed using atom transfer radical coupling (ATRC); it was re-dissolved in dry toluene with a Cu(I)Br/PMDETA catalyst and additional monomer if desired, and stirred with a Cu(0) wire reductant under inert atmosphere at 80 °C for an additional 16 hours.</a:t>
            </a:r>
          </a:p>
        </p:txBody>
      </p:sp>
      <p:graphicFrame>
        <p:nvGraphicFramePr>
          <p:cNvPr id="3608" name="Object 3607">
            <a:extLst>
              <a:ext uri="{FF2B5EF4-FFF2-40B4-BE49-F238E27FC236}">
                <a16:creationId xmlns:a16="http://schemas.microsoft.com/office/drawing/2014/main" id="{23812274-B53F-4325-AF73-06D49E08092A}"/>
              </a:ext>
            </a:extLst>
          </p:cNvPr>
          <p:cNvGraphicFramePr>
            <a:graphicFrameLocks noChangeAspect="1"/>
          </p:cNvGraphicFramePr>
          <p:nvPr>
            <p:extLst>
              <p:ext uri="{D42A27DB-BD31-4B8C-83A1-F6EECF244321}">
                <p14:modId xmlns:p14="http://schemas.microsoft.com/office/powerpoint/2010/main" val="2121246402"/>
              </p:ext>
            </p:extLst>
          </p:nvPr>
        </p:nvGraphicFramePr>
        <p:xfrm>
          <a:off x="697608" y="28828752"/>
          <a:ext cx="13474988" cy="3099048"/>
        </p:xfrm>
        <a:graphic>
          <a:graphicData uri="http://schemas.openxmlformats.org/presentationml/2006/ole">
            <mc:AlternateContent xmlns:mc="http://schemas.openxmlformats.org/markup-compatibility/2006">
              <mc:Choice xmlns:v="urn:schemas-microsoft-com:vml" Requires="v">
                <p:oleObj spid="_x0000_s1030" name="CS ChemDraw Drawing" r:id="rId9" imgW="7475114" imgH="1718883" progId="ChemDraw.Document.6.0">
                  <p:embed/>
                </p:oleObj>
              </mc:Choice>
              <mc:Fallback>
                <p:oleObj name="CS ChemDraw Drawing" r:id="rId9" imgW="7475114" imgH="1718883" progId="ChemDraw.Document.6.0">
                  <p:embed/>
                  <p:pic>
                    <p:nvPicPr>
                      <p:cNvPr id="3608" name="Object 3607">
                        <a:extLst>
                          <a:ext uri="{FF2B5EF4-FFF2-40B4-BE49-F238E27FC236}">
                            <a16:creationId xmlns:a16="http://schemas.microsoft.com/office/drawing/2014/main" id="{23812274-B53F-4325-AF73-06D49E08092A}"/>
                          </a:ext>
                        </a:extLst>
                      </p:cNvPr>
                      <p:cNvPicPr/>
                      <p:nvPr/>
                    </p:nvPicPr>
                    <p:blipFill>
                      <a:blip r:embed="rId10"/>
                      <a:stretch>
                        <a:fillRect/>
                      </a:stretch>
                    </p:blipFill>
                    <p:spPr>
                      <a:xfrm>
                        <a:off x="697608" y="28828752"/>
                        <a:ext cx="13474988" cy="3099048"/>
                      </a:xfrm>
                      <a:prstGeom prst="rect">
                        <a:avLst/>
                      </a:prstGeom>
                    </p:spPr>
                  </p:pic>
                </p:oleObj>
              </mc:Fallback>
            </mc:AlternateContent>
          </a:graphicData>
        </a:graphic>
      </p:graphicFrame>
      <p:sp>
        <p:nvSpPr>
          <p:cNvPr id="1863" name="TextBox 1862">
            <a:extLst>
              <a:ext uri="{FF2B5EF4-FFF2-40B4-BE49-F238E27FC236}">
                <a16:creationId xmlns:a16="http://schemas.microsoft.com/office/drawing/2014/main" id="{634C0D6E-BC00-4654-A135-39779E623E89}"/>
              </a:ext>
            </a:extLst>
          </p:cNvPr>
          <p:cNvSpPr txBox="1"/>
          <p:nvPr/>
        </p:nvSpPr>
        <p:spPr>
          <a:xfrm>
            <a:off x="4363610" y="31934371"/>
            <a:ext cx="5842886" cy="523220"/>
          </a:xfrm>
          <a:prstGeom prst="rect">
            <a:avLst/>
          </a:prstGeom>
          <a:noFill/>
        </p:spPr>
        <p:txBody>
          <a:bodyPr wrap="square" rtlCol="0">
            <a:spAutoFit/>
          </a:bodyPr>
          <a:lstStyle/>
          <a:p>
            <a:r>
              <a:rPr lang="en-US" sz="2800" dirty="0"/>
              <a:t>Figure 2: RAFT → ATRC → SCNP</a:t>
            </a:r>
          </a:p>
        </p:txBody>
      </p:sp>
      <p:sp>
        <p:nvSpPr>
          <p:cNvPr id="1865" name="TextBox 1864">
            <a:extLst>
              <a:ext uri="{FF2B5EF4-FFF2-40B4-BE49-F238E27FC236}">
                <a16:creationId xmlns:a16="http://schemas.microsoft.com/office/drawing/2014/main" id="{2B06B38C-5468-4C4D-84D1-C5F29710A91B}"/>
              </a:ext>
            </a:extLst>
          </p:cNvPr>
          <p:cNvSpPr txBox="1"/>
          <p:nvPr/>
        </p:nvSpPr>
        <p:spPr>
          <a:xfrm>
            <a:off x="29599779" y="12743795"/>
            <a:ext cx="13531877" cy="4401205"/>
          </a:xfrm>
          <a:prstGeom prst="rect">
            <a:avLst/>
          </a:prstGeom>
          <a:noFill/>
        </p:spPr>
        <p:txBody>
          <a:bodyPr wrap="square" rtlCol="0">
            <a:spAutoFit/>
          </a:bodyPr>
          <a:lstStyle/>
          <a:p>
            <a:pPr marL="571500" indent="-571500" algn="just">
              <a:buFont typeface="Arial" panose="020B0604020202020204" pitchFamily="34" charset="0"/>
              <a:buChar char="•"/>
            </a:pPr>
            <a:r>
              <a:rPr lang="en-US" sz="4000" dirty="0"/>
              <a:t>Optimize RAFT and ATRC conditions to prevent aggregation due to styrene’s radical reactivity</a:t>
            </a:r>
          </a:p>
          <a:p>
            <a:pPr marL="571500" indent="-571500" algn="just">
              <a:buFont typeface="Arial" panose="020B0604020202020204" pitchFamily="34" charset="0"/>
              <a:buChar char="•"/>
            </a:pPr>
            <a:r>
              <a:rPr lang="en-US" sz="4000" dirty="0"/>
              <a:t>Explore post polymerization modification</a:t>
            </a:r>
          </a:p>
          <a:p>
            <a:pPr marL="571500" indent="-571500" algn="just">
              <a:buFont typeface="Arial" panose="020B0604020202020204" pitchFamily="34" charset="0"/>
              <a:buChar char="•"/>
            </a:pPr>
            <a:r>
              <a:rPr lang="en-US" sz="4000" dirty="0"/>
              <a:t>Modulate p(styrene-co-PhBrema) solubility, possibly through post polymerization method. </a:t>
            </a:r>
          </a:p>
          <a:p>
            <a:pPr marL="571500" indent="-571500" algn="just">
              <a:buFont typeface="Arial" panose="020B0604020202020204" pitchFamily="34" charset="0"/>
              <a:buChar char="•"/>
            </a:pPr>
            <a:r>
              <a:rPr lang="en-US" sz="4000" dirty="0"/>
              <a:t>Develop entirely styrene-based copolymers analogous to p(styrene-co-PhBrema).</a:t>
            </a:r>
          </a:p>
        </p:txBody>
      </p:sp>
      <p:sp>
        <p:nvSpPr>
          <p:cNvPr id="1873" name="Rectangle 1872">
            <a:extLst>
              <a:ext uri="{FF2B5EF4-FFF2-40B4-BE49-F238E27FC236}">
                <a16:creationId xmlns:a16="http://schemas.microsoft.com/office/drawing/2014/main" id="{41AFCD14-F557-4A08-B50F-B69F74B6E235}"/>
              </a:ext>
            </a:extLst>
          </p:cNvPr>
          <p:cNvSpPr/>
          <p:nvPr/>
        </p:nvSpPr>
        <p:spPr>
          <a:xfrm>
            <a:off x="29603670" y="18159148"/>
            <a:ext cx="13529213" cy="8094524"/>
          </a:xfrm>
          <a:prstGeom prst="rect">
            <a:avLst/>
          </a:prstGeom>
        </p:spPr>
        <p:txBody>
          <a:bodyPr wrap="square">
            <a:spAutoFit/>
          </a:bodyPr>
          <a:lstStyle/>
          <a:p>
            <a:pPr algn="just"/>
            <a:r>
              <a:rPr lang="en-US" sz="4000" dirty="0"/>
              <a:t>MMA radicals in solution favor a disproportionation termination mechanism. Styrene’s radicals, however, remain active and continue to polymerize as a brush or alternatively cross-link with other styrene chain ends. Although this introduces greater structural complexity, it also led to interchain aggregation. This unwanted formation yields a higher molecular weight architecture with less structural control and poor solubility which can complicate characterization. Despite these challenges, work with styrene-based copolymers was informative towards the goal of synthetically mimicking some of the structure-function relationships found in enzymes; specifically, their greater density and structural complexity. </a:t>
            </a:r>
          </a:p>
        </p:txBody>
      </p:sp>
      <p:sp>
        <p:nvSpPr>
          <p:cNvPr id="283" name="Rectangle 282">
            <a:extLst>
              <a:ext uri="{FF2B5EF4-FFF2-40B4-BE49-F238E27FC236}">
                <a16:creationId xmlns:a16="http://schemas.microsoft.com/office/drawing/2014/main" id="{5EC74A95-311F-428C-8285-BDD9CC00EDE5}"/>
              </a:ext>
            </a:extLst>
          </p:cNvPr>
          <p:cNvSpPr/>
          <p:nvPr/>
        </p:nvSpPr>
        <p:spPr>
          <a:xfrm>
            <a:off x="29603672" y="27421020"/>
            <a:ext cx="13529213" cy="4401205"/>
          </a:xfrm>
          <a:prstGeom prst="rect">
            <a:avLst/>
          </a:prstGeom>
        </p:spPr>
        <p:txBody>
          <a:bodyPr wrap="square">
            <a:spAutoFit/>
          </a:bodyPr>
          <a:lstStyle/>
          <a:p>
            <a:pPr algn="just"/>
            <a:r>
              <a:rPr lang="en-US" sz="4000" dirty="0"/>
              <a:t>A large thank you to Dr. Erik Berda for his continued support, guidance and funding. Also to Dr. Elizabeth Bright for her mentorship which has been instructive both inside and outside of the lab! Thank you to all Berda group members and other graduating seniors for putting up with my stress! And of course to the NSF and the Army Research Office for funding this research.</a:t>
            </a:r>
          </a:p>
        </p:txBody>
      </p:sp>
      <p:sp>
        <p:nvSpPr>
          <p:cNvPr id="285" name="Text Box 1802">
            <a:extLst>
              <a:ext uri="{FF2B5EF4-FFF2-40B4-BE49-F238E27FC236}">
                <a16:creationId xmlns:a16="http://schemas.microsoft.com/office/drawing/2014/main" id="{75A616BB-8A3D-4081-A983-38B4094E12D5}"/>
              </a:ext>
            </a:extLst>
          </p:cNvPr>
          <p:cNvSpPr txBox="1">
            <a:spLocks noChangeArrowheads="1"/>
          </p:cNvSpPr>
          <p:nvPr/>
        </p:nvSpPr>
        <p:spPr bwMode="auto">
          <a:xfrm>
            <a:off x="15293512" y="18857792"/>
            <a:ext cx="13129088" cy="110660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00000"/>
                </a:solidFill>
                <a:effectLst/>
                <a:latin typeface="+mn-lt"/>
              </a:rPr>
              <a:t>Figure 3: (Top) </a:t>
            </a:r>
            <a:r>
              <a:rPr kumimoji="0" lang="en-US" altLang="en-US" sz="2800" b="0" i="0" u="none" strike="noStrike" cap="none" normalizeH="0" baseline="30000" dirty="0">
                <a:ln>
                  <a:noFill/>
                </a:ln>
                <a:solidFill>
                  <a:srgbClr val="000000"/>
                </a:solidFill>
                <a:effectLst/>
                <a:latin typeface="+mn-lt"/>
              </a:rPr>
              <a:t>1</a:t>
            </a:r>
            <a:r>
              <a:rPr kumimoji="0" lang="en-US" altLang="en-US" sz="2800" b="0" i="0" u="none" strike="noStrike" cap="none" normalizeH="0" dirty="0">
                <a:ln>
                  <a:noFill/>
                </a:ln>
                <a:solidFill>
                  <a:srgbClr val="000000"/>
                </a:solidFill>
                <a:effectLst/>
                <a:latin typeface="+mn-lt"/>
              </a:rPr>
              <a:t>H NMR for tracking c</a:t>
            </a:r>
            <a:r>
              <a:rPr kumimoji="0" lang="en-US" altLang="en-US" sz="2800" b="0" i="0" u="none" strike="noStrike" cap="none" normalizeH="0" baseline="0" dirty="0">
                <a:ln>
                  <a:noFill/>
                </a:ln>
                <a:solidFill>
                  <a:srgbClr val="000000"/>
                </a:solidFill>
                <a:effectLst/>
                <a:latin typeface="+mn-lt"/>
              </a:rPr>
              <a:t>opolymerization of styrene and PhBrema at 1, 4, and 16 hours. (Bottom) Crude </a:t>
            </a:r>
            <a:r>
              <a:rPr kumimoji="0" lang="en-US" altLang="en-US" sz="2800" b="0" i="0" u="none" strike="noStrike" cap="none" normalizeH="0" baseline="30000" dirty="0">
                <a:ln>
                  <a:noFill/>
                </a:ln>
                <a:solidFill>
                  <a:srgbClr val="000000"/>
                </a:solidFill>
                <a:effectLst/>
                <a:latin typeface="+mn-lt"/>
              </a:rPr>
              <a:t>1</a:t>
            </a:r>
            <a:r>
              <a:rPr kumimoji="0" lang="en-US" altLang="en-US" sz="2800" b="0" i="0" u="none" strike="noStrike" cap="none" normalizeH="0" dirty="0">
                <a:ln>
                  <a:noFill/>
                </a:ln>
                <a:solidFill>
                  <a:srgbClr val="000000"/>
                </a:solidFill>
                <a:effectLst/>
                <a:latin typeface="+mn-lt"/>
              </a:rPr>
              <a:t>H NMR of p(styrene-co-PhBrema).</a:t>
            </a:r>
            <a:endParaRPr kumimoji="0" lang="en-US" altLang="en-US" sz="1600" b="0" i="0" u="none" strike="noStrike" cap="none" normalizeH="0" baseline="0" dirty="0">
              <a:ln>
                <a:noFill/>
              </a:ln>
              <a:solidFill>
                <a:schemeClr val="tx1"/>
              </a:solidFill>
              <a:effectLst/>
              <a:latin typeface="+mn-lt"/>
            </a:endParaRPr>
          </a:p>
        </p:txBody>
      </p:sp>
      <p:grpSp>
        <p:nvGrpSpPr>
          <p:cNvPr id="3625" name="Group 3624">
            <a:extLst>
              <a:ext uri="{FF2B5EF4-FFF2-40B4-BE49-F238E27FC236}">
                <a16:creationId xmlns:a16="http://schemas.microsoft.com/office/drawing/2014/main" id="{E394B1CE-90A2-4E44-A180-C4205C13C5CA}"/>
              </a:ext>
            </a:extLst>
          </p:cNvPr>
          <p:cNvGrpSpPr/>
          <p:nvPr/>
        </p:nvGrpSpPr>
        <p:grpSpPr>
          <a:xfrm>
            <a:off x="864342" y="10744200"/>
            <a:ext cx="13385058" cy="6071175"/>
            <a:chOff x="864342" y="11252139"/>
            <a:chExt cx="13385058" cy="6071175"/>
          </a:xfrm>
        </p:grpSpPr>
        <p:pic>
          <p:nvPicPr>
            <p:cNvPr id="3622" name="Picture 3621">
              <a:extLst>
                <a:ext uri="{FF2B5EF4-FFF2-40B4-BE49-F238E27FC236}">
                  <a16:creationId xmlns:a16="http://schemas.microsoft.com/office/drawing/2014/main" id="{EF1CAF12-E9DA-47DA-A4F0-60E93E6E9F45}"/>
                </a:ext>
              </a:extLst>
            </p:cNvPr>
            <p:cNvPicPr>
              <a:picLocks noChangeAspect="1"/>
            </p:cNvPicPr>
            <p:nvPr/>
          </p:nvPicPr>
          <p:blipFill>
            <a:blip r:embed="rId11"/>
            <a:stretch>
              <a:fillRect/>
            </a:stretch>
          </p:blipFill>
          <p:spPr>
            <a:xfrm>
              <a:off x="7285053" y="14159064"/>
              <a:ext cx="3459147" cy="2361362"/>
            </a:xfrm>
            <a:prstGeom prst="rect">
              <a:avLst/>
            </a:prstGeom>
          </p:spPr>
        </p:pic>
        <p:sp>
          <p:nvSpPr>
            <p:cNvPr id="3607" name="TextBox 3606">
              <a:extLst>
                <a:ext uri="{FF2B5EF4-FFF2-40B4-BE49-F238E27FC236}">
                  <a16:creationId xmlns:a16="http://schemas.microsoft.com/office/drawing/2014/main" id="{5ECE8BA7-7C5C-415D-8E59-A0D33975AC34}"/>
                </a:ext>
              </a:extLst>
            </p:cNvPr>
            <p:cNvSpPr txBox="1"/>
            <p:nvPr/>
          </p:nvSpPr>
          <p:spPr>
            <a:xfrm>
              <a:off x="4752162" y="16738539"/>
              <a:ext cx="5371192" cy="584775"/>
            </a:xfrm>
            <a:prstGeom prst="rect">
              <a:avLst/>
            </a:prstGeom>
            <a:noFill/>
          </p:spPr>
          <p:txBody>
            <a:bodyPr wrap="square" rtlCol="0">
              <a:spAutoFit/>
            </a:bodyPr>
            <a:lstStyle/>
            <a:p>
              <a:r>
                <a:rPr lang="en-US" sz="3200" dirty="0"/>
                <a:t>Figure 1: SCNP architecture</a:t>
              </a:r>
            </a:p>
          </p:txBody>
        </p:sp>
        <p:sp>
          <p:nvSpPr>
            <p:cNvPr id="146" name="Text Box 103">
              <a:extLst>
                <a:ext uri="{FF2B5EF4-FFF2-40B4-BE49-F238E27FC236}">
                  <a16:creationId xmlns:a16="http://schemas.microsoft.com/office/drawing/2014/main" id="{6DA069EE-7DAA-4E89-A49D-A998B08413D4}"/>
                </a:ext>
              </a:extLst>
            </p:cNvPr>
            <p:cNvSpPr txBox="1">
              <a:spLocks noChangeArrowheads="1"/>
            </p:cNvSpPr>
            <p:nvPr/>
          </p:nvSpPr>
          <p:spPr bwMode="auto">
            <a:xfrm>
              <a:off x="5334000" y="12022424"/>
              <a:ext cx="201928" cy="41898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rgbClr val="000000"/>
                  </a:solidFill>
                  <a:effectLst/>
                  <a:latin typeface="Calibri" panose="020F050202020403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47" name="Text Box 104">
              <a:extLst>
                <a:ext uri="{FF2B5EF4-FFF2-40B4-BE49-F238E27FC236}">
                  <a16:creationId xmlns:a16="http://schemas.microsoft.com/office/drawing/2014/main" id="{A7E59AE3-B90C-4022-B70E-2726D9D35A92}"/>
                </a:ext>
              </a:extLst>
            </p:cNvPr>
            <p:cNvSpPr txBox="1">
              <a:spLocks noChangeArrowheads="1"/>
            </p:cNvSpPr>
            <p:nvPr/>
          </p:nvSpPr>
          <p:spPr bwMode="auto">
            <a:xfrm>
              <a:off x="6019800" y="11590354"/>
              <a:ext cx="6414799" cy="127746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2000"/>
                </a:spcAft>
                <a:buClrTx/>
                <a:buSzTx/>
                <a:buFontTx/>
                <a:buNone/>
                <a:tabLst/>
              </a:pPr>
              <a:r>
                <a:rPr kumimoji="0" lang="en-US" altLang="en-US" sz="3200" b="0" i="0" u="none" strike="noStrike" cap="none" normalizeH="0" baseline="0" dirty="0">
                  <a:ln>
                    <a:noFill/>
                  </a:ln>
                  <a:solidFill>
                    <a:srgbClr val="000000"/>
                  </a:solidFill>
                  <a:effectLst/>
                  <a:latin typeface="Calibri" panose="020F0502020204030204" pitchFamily="34" charset="0"/>
                </a:rPr>
                <a:t>1) </a:t>
              </a:r>
              <a:r>
                <a:rPr lang="en-US" altLang="en-US" sz="3200" dirty="0">
                  <a:solidFill>
                    <a:srgbClr val="000000"/>
                  </a:solidFill>
                  <a:latin typeface="Calibri" panose="020F0502020204030204" pitchFamily="34" charset="0"/>
                </a:rPr>
                <a:t>Monomer-free</a:t>
              </a:r>
              <a:r>
                <a:rPr kumimoji="0" lang="en-US" altLang="en-US" sz="3200" b="0" i="0" u="none" strike="noStrike" cap="none" normalizeH="0" baseline="0" dirty="0">
                  <a:ln>
                    <a:noFill/>
                  </a:ln>
                  <a:solidFill>
                    <a:srgbClr val="000000"/>
                  </a:solidFill>
                  <a:effectLst/>
                  <a:latin typeface="Calibri" panose="020F0502020204030204" pitchFamily="34" charset="0"/>
                </a:rPr>
                <a:t>	2) MMA</a:t>
              </a:r>
            </a:p>
            <a:p>
              <a:pPr marL="0" marR="0" lvl="0" indent="0" algn="l" defTabSz="914400" rtl="0" eaLnBrk="0" fontAlgn="base" latinLnBrk="0" hangingPunct="0">
                <a:lnSpc>
                  <a:spcPct val="100000"/>
                </a:lnSpc>
                <a:spcBef>
                  <a:spcPct val="0"/>
                </a:spcBef>
                <a:spcAft>
                  <a:spcPts val="2000"/>
                </a:spcAft>
                <a:buClrTx/>
                <a:buSzTx/>
                <a:buFontTx/>
                <a:buNone/>
                <a:tabLst/>
              </a:pPr>
              <a:r>
                <a:rPr lang="en-US" altLang="en-US" sz="3200" dirty="0">
                  <a:solidFill>
                    <a:srgbClr val="000000"/>
                  </a:solidFill>
                  <a:latin typeface="Calibri" panose="020F0502020204030204" pitchFamily="34" charset="0"/>
                </a:rPr>
                <a:t>3</a:t>
              </a:r>
              <a:r>
                <a:rPr kumimoji="0" lang="en-US" altLang="en-US" sz="3200" b="0" i="0" u="none" strike="noStrike" cap="none" normalizeH="0" baseline="0" dirty="0">
                  <a:ln>
                    <a:noFill/>
                  </a:ln>
                  <a:solidFill>
                    <a:srgbClr val="000000"/>
                  </a:solidFill>
                  <a:effectLst/>
                  <a:latin typeface="Calibri" panose="020F0502020204030204" pitchFamily="34" charset="0"/>
                </a:rPr>
                <a:t>) Styrene			4) PhBrema </a:t>
              </a:r>
            </a:p>
          </p:txBody>
        </p:sp>
        <p:pic>
          <p:nvPicPr>
            <p:cNvPr id="1857" name="Picture 1856">
              <a:extLst>
                <a:ext uri="{FF2B5EF4-FFF2-40B4-BE49-F238E27FC236}">
                  <a16:creationId xmlns:a16="http://schemas.microsoft.com/office/drawing/2014/main" id="{9547D8A9-12E6-4161-AEF3-150808532183}"/>
                </a:ext>
              </a:extLst>
            </p:cNvPr>
            <p:cNvPicPr>
              <a:picLocks noChangeAspect="1"/>
            </p:cNvPicPr>
            <p:nvPr/>
          </p:nvPicPr>
          <p:blipFill>
            <a:blip r:embed="rId12"/>
            <a:stretch>
              <a:fillRect/>
            </a:stretch>
          </p:blipFill>
          <p:spPr>
            <a:xfrm>
              <a:off x="1219200" y="11252139"/>
              <a:ext cx="3741418" cy="1982977"/>
            </a:xfrm>
            <a:prstGeom prst="rect">
              <a:avLst/>
            </a:prstGeom>
          </p:spPr>
        </p:pic>
        <p:sp>
          <p:nvSpPr>
            <p:cNvPr id="402" name="Text Box 102">
              <a:extLst>
                <a:ext uri="{FF2B5EF4-FFF2-40B4-BE49-F238E27FC236}">
                  <a16:creationId xmlns:a16="http://schemas.microsoft.com/office/drawing/2014/main" id="{19F7EA4B-6CBC-4139-8FFB-582693916FA9}"/>
                </a:ext>
              </a:extLst>
            </p:cNvPr>
            <p:cNvSpPr txBox="1">
              <a:spLocks noChangeArrowheads="1"/>
            </p:cNvSpPr>
            <p:nvPr/>
          </p:nvSpPr>
          <p:spPr bwMode="auto">
            <a:xfrm>
              <a:off x="1476473" y="13421121"/>
              <a:ext cx="1223268" cy="5157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000000"/>
                  </a:solidFill>
                  <a:effectLst/>
                  <a:latin typeface="Calibri" panose="020F0502020204030204" pitchFamily="34" charset="0"/>
                </a:rPr>
                <a:t>1) SNP</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03" name="Text Box 106">
              <a:extLst>
                <a:ext uri="{FF2B5EF4-FFF2-40B4-BE49-F238E27FC236}">
                  <a16:creationId xmlns:a16="http://schemas.microsoft.com/office/drawing/2014/main" id="{57DE73B2-AFC8-453F-8A8B-F36AADFF655E}"/>
                </a:ext>
              </a:extLst>
            </p:cNvPr>
            <p:cNvSpPr txBox="1">
              <a:spLocks noChangeArrowheads="1"/>
            </p:cNvSpPr>
            <p:nvPr/>
          </p:nvSpPr>
          <p:spPr bwMode="auto">
            <a:xfrm>
              <a:off x="4529419" y="13410841"/>
              <a:ext cx="1503888" cy="5020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000000"/>
                  </a:solidFill>
                  <a:effectLst/>
                  <a:latin typeface="Calibri" panose="020F0502020204030204" pitchFamily="34" charset="0"/>
                </a:rPr>
                <a:t>2) OBNP</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04" name="Text Box 182">
              <a:extLst>
                <a:ext uri="{FF2B5EF4-FFF2-40B4-BE49-F238E27FC236}">
                  <a16:creationId xmlns:a16="http://schemas.microsoft.com/office/drawing/2014/main" id="{29D8A37F-99A0-4BEA-9356-ABD22B6297C2}"/>
                </a:ext>
              </a:extLst>
            </p:cNvPr>
            <p:cNvSpPr txBox="1">
              <a:spLocks noChangeArrowheads="1"/>
            </p:cNvSpPr>
            <p:nvPr/>
          </p:nvSpPr>
          <p:spPr bwMode="auto">
            <a:xfrm>
              <a:off x="8317236" y="13385739"/>
              <a:ext cx="1460733" cy="54722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3200" dirty="0">
                  <a:solidFill>
                    <a:srgbClr val="000000"/>
                  </a:solidFill>
                  <a:latin typeface="Calibri" panose="020F0502020204030204" pitchFamily="34" charset="0"/>
                </a:rPr>
                <a:t>3</a:t>
              </a:r>
              <a:r>
                <a:rPr kumimoji="0" lang="en-US" altLang="en-US" sz="3200" b="0" i="0" u="none" strike="noStrike" cap="none" normalizeH="0" baseline="0" dirty="0">
                  <a:ln>
                    <a:noFill/>
                  </a:ln>
                  <a:solidFill>
                    <a:srgbClr val="000000"/>
                  </a:solidFill>
                  <a:effectLst/>
                  <a:latin typeface="Calibri" panose="020F0502020204030204" pitchFamily="34" charset="0"/>
                </a:rPr>
                <a:t>) CBNP</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05" name="Text Box 257">
              <a:extLst>
                <a:ext uri="{FF2B5EF4-FFF2-40B4-BE49-F238E27FC236}">
                  <a16:creationId xmlns:a16="http://schemas.microsoft.com/office/drawing/2014/main" id="{32DF9E7F-2DC7-4DE4-B0F6-1799C263A3BE}"/>
                </a:ext>
              </a:extLst>
            </p:cNvPr>
            <p:cNvSpPr txBox="1">
              <a:spLocks noChangeArrowheads="1"/>
            </p:cNvSpPr>
            <p:nvPr/>
          </p:nvSpPr>
          <p:spPr bwMode="auto">
            <a:xfrm>
              <a:off x="11891712" y="13385739"/>
              <a:ext cx="1282510"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rgbClr val="000000"/>
                  </a:solidFill>
                  <a:effectLst/>
                  <a:latin typeface="Calibri" panose="020F0502020204030204" pitchFamily="34" charset="0"/>
                </a:rPr>
                <a:t>4) HNP</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861" name="Picture 1860">
              <a:extLst>
                <a:ext uri="{FF2B5EF4-FFF2-40B4-BE49-F238E27FC236}">
                  <a16:creationId xmlns:a16="http://schemas.microsoft.com/office/drawing/2014/main" id="{18C288BF-56A9-4111-91A7-9FDDD350D853}"/>
                </a:ext>
              </a:extLst>
            </p:cNvPr>
            <p:cNvPicPr>
              <a:picLocks noChangeAspect="1"/>
            </p:cNvPicPr>
            <p:nvPr/>
          </p:nvPicPr>
          <p:blipFill>
            <a:blip r:embed="rId13"/>
            <a:stretch>
              <a:fillRect/>
            </a:stretch>
          </p:blipFill>
          <p:spPr>
            <a:xfrm>
              <a:off x="10925273" y="14052609"/>
              <a:ext cx="3221860" cy="2569270"/>
            </a:xfrm>
            <a:prstGeom prst="rect">
              <a:avLst/>
            </a:prstGeom>
          </p:spPr>
        </p:pic>
        <p:pic>
          <p:nvPicPr>
            <p:cNvPr id="1875" name="Picture 1874">
              <a:extLst>
                <a:ext uri="{FF2B5EF4-FFF2-40B4-BE49-F238E27FC236}">
                  <a16:creationId xmlns:a16="http://schemas.microsoft.com/office/drawing/2014/main" id="{6A073F39-07DB-4EC5-84C8-323D723C6235}"/>
                </a:ext>
              </a:extLst>
            </p:cNvPr>
            <p:cNvPicPr>
              <a:picLocks noChangeAspect="1"/>
            </p:cNvPicPr>
            <p:nvPr/>
          </p:nvPicPr>
          <p:blipFill>
            <a:blip r:embed="rId14"/>
            <a:stretch>
              <a:fillRect/>
            </a:stretch>
          </p:blipFill>
          <p:spPr>
            <a:xfrm>
              <a:off x="3533873" y="13960773"/>
              <a:ext cx="3494981" cy="2617610"/>
            </a:xfrm>
            <a:prstGeom prst="rect">
              <a:avLst/>
            </a:prstGeom>
          </p:spPr>
        </p:pic>
        <p:pic>
          <p:nvPicPr>
            <p:cNvPr id="1877" name="Picture 1876">
              <a:extLst>
                <a:ext uri="{FF2B5EF4-FFF2-40B4-BE49-F238E27FC236}">
                  <a16:creationId xmlns:a16="http://schemas.microsoft.com/office/drawing/2014/main" id="{0F015C09-180A-4A90-BE54-A365ADA298D0}"/>
                </a:ext>
              </a:extLst>
            </p:cNvPr>
            <p:cNvPicPr>
              <a:picLocks noChangeAspect="1"/>
            </p:cNvPicPr>
            <p:nvPr/>
          </p:nvPicPr>
          <p:blipFill>
            <a:blip r:embed="rId15"/>
            <a:stretch>
              <a:fillRect/>
            </a:stretch>
          </p:blipFill>
          <p:spPr>
            <a:xfrm>
              <a:off x="864342" y="14218173"/>
              <a:ext cx="2262311" cy="2238141"/>
            </a:xfrm>
            <a:prstGeom prst="rect">
              <a:avLst/>
            </a:prstGeom>
          </p:spPr>
        </p:pic>
        <p:cxnSp>
          <p:nvCxnSpPr>
            <p:cNvPr id="1880" name="Straight Arrow Connector 1879">
              <a:extLst>
                <a:ext uri="{FF2B5EF4-FFF2-40B4-BE49-F238E27FC236}">
                  <a16:creationId xmlns:a16="http://schemas.microsoft.com/office/drawing/2014/main" id="{4F2DE488-F44A-41D6-9ADB-37C186DC48A9}"/>
                </a:ext>
              </a:extLst>
            </p:cNvPr>
            <p:cNvCxnSpPr>
              <a:cxnSpLocks/>
            </p:cNvCxnSpPr>
            <p:nvPr/>
          </p:nvCxnSpPr>
          <p:spPr bwMode="auto">
            <a:xfrm flipV="1">
              <a:off x="12873288" y="12244396"/>
              <a:ext cx="1376112" cy="5756"/>
            </a:xfrm>
            <a:prstGeom prst="straightConnector1">
              <a:avLst/>
            </a:prstGeom>
            <a:ln w="76200">
              <a:headEnd type="none" w="med" len="med"/>
              <a:tailEnd type="triangle"/>
            </a:ln>
          </p:spPr>
          <p:style>
            <a:lnRef idx="1">
              <a:schemeClr val="dk1"/>
            </a:lnRef>
            <a:fillRef idx="0">
              <a:schemeClr val="dk1"/>
            </a:fillRef>
            <a:effectRef idx="0">
              <a:schemeClr val="dk1"/>
            </a:effectRef>
            <a:fontRef idx="minor">
              <a:schemeClr val="tx1"/>
            </a:fontRef>
          </p:style>
        </p:cxnSp>
        <p:sp>
          <p:nvSpPr>
            <p:cNvPr id="507" name="Oval 11">
              <a:extLst>
                <a:ext uri="{FF2B5EF4-FFF2-40B4-BE49-F238E27FC236}">
                  <a16:creationId xmlns:a16="http://schemas.microsoft.com/office/drawing/2014/main" id="{87C3ACC6-2264-4E37-AC26-3FEA05D37C73}"/>
                </a:ext>
              </a:extLst>
            </p:cNvPr>
            <p:cNvSpPr>
              <a:spLocks noChangeAspect="1" noChangeArrowheads="1"/>
            </p:cNvSpPr>
            <p:nvPr/>
          </p:nvSpPr>
          <p:spPr bwMode="auto">
            <a:xfrm rot="4558163">
              <a:off x="7873020" y="12452238"/>
              <a:ext cx="313784" cy="321563"/>
            </a:xfrm>
            <a:prstGeom prst="ellipse">
              <a:avLst/>
            </a:prstGeom>
            <a:solidFill>
              <a:schemeClr val="bg1">
                <a:lumMod val="50000"/>
              </a:schemeClr>
            </a:solidFill>
            <a:ln w="25400" algn="ctr">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en-US"/>
            </a:p>
          </p:txBody>
        </p:sp>
        <p:sp>
          <p:nvSpPr>
            <p:cNvPr id="508" name="Oval 11">
              <a:extLst>
                <a:ext uri="{FF2B5EF4-FFF2-40B4-BE49-F238E27FC236}">
                  <a16:creationId xmlns:a16="http://schemas.microsoft.com/office/drawing/2014/main" id="{D4281880-2F22-4A61-AA31-4477A97CC987}"/>
                </a:ext>
              </a:extLst>
            </p:cNvPr>
            <p:cNvSpPr>
              <a:spLocks noChangeAspect="1" noChangeArrowheads="1"/>
            </p:cNvSpPr>
            <p:nvPr/>
          </p:nvSpPr>
          <p:spPr bwMode="auto">
            <a:xfrm rot="4558163">
              <a:off x="11229064" y="11737553"/>
              <a:ext cx="313784" cy="321563"/>
            </a:xfrm>
            <a:prstGeom prst="ellipse">
              <a:avLst/>
            </a:prstGeom>
            <a:solidFill>
              <a:schemeClr val="bg1"/>
            </a:solidFill>
            <a:ln w="25400" algn="ctr">
              <a:solidFill>
                <a:srgbClr val="000000"/>
              </a:solidFill>
              <a:round/>
              <a:headEnd/>
              <a:tailEnd/>
            </a:ln>
            <a:effectLst/>
          </p:spPr>
          <p:txBody>
            <a:bodyPr vert="horz" wrap="square" lIns="36576" tIns="36576" rIns="36576" bIns="36576" numCol="1" anchor="t" anchorCtr="0" compatLnSpc="1">
              <a:prstTxWarp prst="textNoShape">
                <a:avLst/>
              </a:prstTxWarp>
            </a:bodyPr>
            <a:lstStyle/>
            <a:p>
              <a:endParaRPr lang="en-US"/>
            </a:p>
          </p:txBody>
        </p:sp>
        <p:sp>
          <p:nvSpPr>
            <p:cNvPr id="612" name="Oval 142">
              <a:extLst>
                <a:ext uri="{FF2B5EF4-FFF2-40B4-BE49-F238E27FC236}">
                  <a16:creationId xmlns:a16="http://schemas.microsoft.com/office/drawing/2014/main" id="{96C121EE-5CD9-43EB-A157-3ECEC0ABE323}"/>
                </a:ext>
              </a:extLst>
            </p:cNvPr>
            <p:cNvSpPr>
              <a:spLocks noChangeAspect="1" noChangeArrowheads="1"/>
            </p:cNvSpPr>
            <p:nvPr/>
          </p:nvSpPr>
          <p:spPr bwMode="auto">
            <a:xfrm rot="696735">
              <a:off x="12054265" y="12422005"/>
              <a:ext cx="152260" cy="159141"/>
            </a:xfrm>
            <a:prstGeom prst="ellipse">
              <a:avLst/>
            </a:prstGeom>
            <a:solidFill>
              <a:srgbClr val="B35E25"/>
            </a:solidFill>
            <a:ln w="254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US"/>
            </a:p>
          </p:txBody>
        </p:sp>
        <p:sp>
          <p:nvSpPr>
            <p:cNvPr id="613" name="Oval 143">
              <a:extLst>
                <a:ext uri="{FF2B5EF4-FFF2-40B4-BE49-F238E27FC236}">
                  <a16:creationId xmlns:a16="http://schemas.microsoft.com/office/drawing/2014/main" id="{5157ECBA-744B-4F2B-8334-5F899988060B}"/>
                </a:ext>
              </a:extLst>
            </p:cNvPr>
            <p:cNvSpPr>
              <a:spLocks noChangeAspect="1" noChangeArrowheads="1"/>
            </p:cNvSpPr>
            <p:nvPr/>
          </p:nvSpPr>
          <p:spPr bwMode="auto">
            <a:xfrm rot="19775063">
              <a:off x="11829946" y="12468827"/>
              <a:ext cx="331370" cy="339540"/>
            </a:xfrm>
            <a:prstGeom prst="ellipse">
              <a:avLst/>
            </a:prstGeom>
            <a:solidFill>
              <a:srgbClr val="9DC3E6"/>
            </a:solidFill>
            <a:ln w="2540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US"/>
            </a:p>
          </p:txBody>
        </p:sp>
      </p:grpSp>
      <p:sp>
        <p:nvSpPr>
          <p:cNvPr id="74" name="Rectangle 73">
            <a:extLst>
              <a:ext uri="{FF2B5EF4-FFF2-40B4-BE49-F238E27FC236}">
                <a16:creationId xmlns:a16="http://schemas.microsoft.com/office/drawing/2014/main" id="{A5B546EB-7874-4B48-AE88-BE929AC64BBC}"/>
              </a:ext>
            </a:extLst>
          </p:cNvPr>
          <p:cNvSpPr/>
          <p:nvPr/>
        </p:nvSpPr>
        <p:spPr>
          <a:xfrm>
            <a:off x="15182394" y="18500975"/>
            <a:ext cx="13418730" cy="707886"/>
          </a:xfrm>
          <a:prstGeom prst="rect">
            <a:avLst/>
          </a:prstGeom>
        </p:spPr>
        <p:txBody>
          <a:bodyPr wrap="square">
            <a:spAutoFit/>
          </a:bodyPr>
          <a:lstStyle/>
          <a:p>
            <a:pPr algn="just"/>
            <a:endParaRPr lang="en-US" sz="4000" dirty="0"/>
          </a:p>
        </p:txBody>
      </p:sp>
      <p:sp>
        <p:nvSpPr>
          <p:cNvPr id="75" name="Rectangle 74">
            <a:extLst>
              <a:ext uri="{FF2B5EF4-FFF2-40B4-BE49-F238E27FC236}">
                <a16:creationId xmlns:a16="http://schemas.microsoft.com/office/drawing/2014/main" id="{039CAF9A-994B-41AE-8FB0-55214DF80237}"/>
              </a:ext>
            </a:extLst>
          </p:cNvPr>
          <p:cNvSpPr/>
          <p:nvPr/>
        </p:nvSpPr>
        <p:spPr>
          <a:xfrm>
            <a:off x="15293512" y="6077158"/>
            <a:ext cx="13304178" cy="2554545"/>
          </a:xfrm>
          <a:prstGeom prst="rect">
            <a:avLst/>
          </a:prstGeom>
        </p:spPr>
        <p:txBody>
          <a:bodyPr wrap="square">
            <a:spAutoFit/>
          </a:bodyPr>
          <a:lstStyle/>
          <a:p>
            <a:pPr algn="just"/>
            <a:r>
              <a:rPr lang="en-US" sz="4000" dirty="0"/>
              <a:t>Polymers can be assessed by NMR due to the change in chemical shift between vinyl and alkyl protons in the monomer and polymer, respectively. The polymerization was monitored for the 16 hour reaction time. </a:t>
            </a:r>
          </a:p>
        </p:txBody>
      </p:sp>
      <p:sp>
        <p:nvSpPr>
          <p:cNvPr id="21" name="Rectangle 20">
            <a:extLst>
              <a:ext uri="{FF2B5EF4-FFF2-40B4-BE49-F238E27FC236}">
                <a16:creationId xmlns:a16="http://schemas.microsoft.com/office/drawing/2014/main" id="{0E60C409-7A8C-4554-9124-BB2B9CC5A56C}"/>
              </a:ext>
            </a:extLst>
          </p:cNvPr>
          <p:cNvSpPr/>
          <p:nvPr/>
        </p:nvSpPr>
        <p:spPr>
          <a:xfrm>
            <a:off x="15293512" y="19888200"/>
            <a:ext cx="13304178" cy="1938992"/>
          </a:xfrm>
          <a:prstGeom prst="rect">
            <a:avLst/>
          </a:prstGeom>
        </p:spPr>
        <p:txBody>
          <a:bodyPr wrap="square">
            <a:spAutoFit/>
          </a:bodyPr>
          <a:lstStyle/>
          <a:p>
            <a:pPr algn="just"/>
            <a:r>
              <a:rPr lang="en-US" sz="4000" dirty="0"/>
              <a:t>Gel permeation chromatography was used to separate polymers and nanoparticles based on their size for analysis (Figure 4). </a:t>
            </a:r>
          </a:p>
        </p:txBody>
      </p:sp>
      <p:graphicFrame>
        <p:nvGraphicFramePr>
          <p:cNvPr id="67" name="Chart 66">
            <a:extLst>
              <a:ext uri="{FF2B5EF4-FFF2-40B4-BE49-F238E27FC236}">
                <a16:creationId xmlns:a16="http://schemas.microsoft.com/office/drawing/2014/main" id="{385740B6-87DB-41FB-9863-BA91157D49FB}"/>
              </a:ext>
            </a:extLst>
          </p:cNvPr>
          <p:cNvGraphicFramePr>
            <a:graphicFrameLocks/>
          </p:cNvGraphicFramePr>
          <p:nvPr>
            <p:extLst>
              <p:ext uri="{D42A27DB-BD31-4B8C-83A1-F6EECF244321}">
                <p14:modId xmlns:p14="http://schemas.microsoft.com/office/powerpoint/2010/main" val="2307613097"/>
              </p:ext>
            </p:extLst>
          </p:nvPr>
        </p:nvGraphicFramePr>
        <p:xfrm>
          <a:off x="29415859" y="7766832"/>
          <a:ext cx="4451606" cy="3433780"/>
        </p:xfrm>
        <a:graphic>
          <a:graphicData uri="http://schemas.openxmlformats.org/drawingml/2006/chart">
            <c:chart xmlns:c="http://schemas.openxmlformats.org/drawingml/2006/chart" xmlns:r="http://schemas.openxmlformats.org/officeDocument/2006/relationships" r:id="rId16"/>
          </a:graphicData>
        </a:graphic>
      </p:graphicFrame>
      <p:graphicFrame>
        <p:nvGraphicFramePr>
          <p:cNvPr id="82" name="Chart 81">
            <a:extLst>
              <a:ext uri="{FF2B5EF4-FFF2-40B4-BE49-F238E27FC236}">
                <a16:creationId xmlns:a16="http://schemas.microsoft.com/office/drawing/2014/main" id="{23693D5D-83C8-4009-8565-4E2CC1767CFC}"/>
              </a:ext>
            </a:extLst>
          </p:cNvPr>
          <p:cNvGraphicFramePr>
            <a:graphicFrameLocks/>
          </p:cNvGraphicFramePr>
          <p:nvPr>
            <p:extLst>
              <p:ext uri="{D42A27DB-BD31-4B8C-83A1-F6EECF244321}">
                <p14:modId xmlns:p14="http://schemas.microsoft.com/office/powerpoint/2010/main" val="1405055279"/>
              </p:ext>
            </p:extLst>
          </p:nvPr>
        </p:nvGraphicFramePr>
        <p:xfrm>
          <a:off x="34219765" y="7766832"/>
          <a:ext cx="4451606" cy="3406184"/>
        </p:xfrm>
        <a:graphic>
          <a:graphicData uri="http://schemas.openxmlformats.org/drawingml/2006/chart">
            <c:chart xmlns:c="http://schemas.openxmlformats.org/drawingml/2006/chart" xmlns:r="http://schemas.openxmlformats.org/officeDocument/2006/relationships" r:id="rId17"/>
          </a:graphicData>
        </a:graphic>
      </p:graphicFrame>
      <p:sp>
        <p:nvSpPr>
          <p:cNvPr id="89" name="Text Box 1802">
            <a:extLst>
              <a:ext uri="{FF2B5EF4-FFF2-40B4-BE49-F238E27FC236}">
                <a16:creationId xmlns:a16="http://schemas.microsoft.com/office/drawing/2014/main" id="{4611822E-0023-4E92-9C89-41C1834A3409}"/>
              </a:ext>
            </a:extLst>
          </p:cNvPr>
          <p:cNvSpPr txBox="1">
            <a:spLocks noChangeArrowheads="1"/>
          </p:cNvSpPr>
          <p:nvPr/>
        </p:nvSpPr>
        <p:spPr bwMode="auto">
          <a:xfrm>
            <a:off x="29415859" y="11306873"/>
            <a:ext cx="13985540" cy="6867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lvl="0" algn="ctr" eaLnBrk="0" hangingPunct="0"/>
            <a:r>
              <a:rPr kumimoji="0" lang="en-US" altLang="en-US" sz="2800" b="0" i="0" u="none" strike="noStrike" cap="none" normalizeH="0" baseline="0" dirty="0">
                <a:ln>
                  <a:noFill/>
                </a:ln>
                <a:solidFill>
                  <a:srgbClr val="000000"/>
                </a:solidFill>
                <a:effectLst/>
                <a:latin typeface="+mn-lt"/>
              </a:rPr>
              <a:t>Figure 4: GPC analysis comparing parent polymer and SCNP retention time. </a:t>
            </a:r>
            <a:endParaRPr kumimoji="0" lang="en-US" altLang="en-US" sz="1600" b="0" i="0" u="none" strike="noStrike" cap="none" normalizeH="0" baseline="0" dirty="0">
              <a:ln>
                <a:noFill/>
              </a:ln>
              <a:solidFill>
                <a:schemeClr val="tx1"/>
              </a:solidFill>
              <a:effectLst/>
              <a:latin typeface="+mn-lt"/>
            </a:endParaRPr>
          </a:p>
        </p:txBody>
      </p:sp>
      <p:sp>
        <p:nvSpPr>
          <p:cNvPr id="25" name="Rectangle 24">
            <a:extLst>
              <a:ext uri="{FF2B5EF4-FFF2-40B4-BE49-F238E27FC236}">
                <a16:creationId xmlns:a16="http://schemas.microsoft.com/office/drawing/2014/main" id="{EBD80F68-DCA2-4351-AD1F-85BF2B2D9B1E}"/>
              </a:ext>
            </a:extLst>
          </p:cNvPr>
          <p:cNvSpPr/>
          <p:nvPr/>
        </p:nvSpPr>
        <p:spPr>
          <a:xfrm>
            <a:off x="15285187" y="25679400"/>
            <a:ext cx="13305836" cy="6247864"/>
          </a:xfrm>
          <a:prstGeom prst="rect">
            <a:avLst/>
          </a:prstGeom>
        </p:spPr>
        <p:txBody>
          <a:bodyPr wrap="square">
            <a:spAutoFit/>
          </a:bodyPr>
          <a:lstStyle/>
          <a:p>
            <a:pPr algn="just"/>
            <a:r>
              <a:rPr lang="en-US" sz="4000" dirty="0"/>
              <a:t>Collapsing a polymer into a SCNP decreases the hydrodynamic radius of the structure but does not dramatically impact its molecular weight. Therefore, the SCNP will elute slower than the parent polymer. This was observed for the SNP and CBNP. However, the retention time  decreased for the HNP due to undesired interchain coupling (Figure 4). This is most prevalent with the HNP since there </a:t>
            </a:r>
            <a:r>
              <a:rPr lang="en-US" altLang="en-US" sz="4000" dirty="0">
                <a:solidFill>
                  <a:srgbClr val="000000"/>
                </a:solidFill>
              </a:rPr>
              <a:t>is a relatively high concentration of coupling moieties with added PhBrema.</a:t>
            </a:r>
            <a:r>
              <a:rPr lang="en-US" sz="4000" dirty="0"/>
              <a:t> </a:t>
            </a:r>
            <a:r>
              <a:rPr lang="en-US" altLang="en-US" sz="4000" dirty="0">
                <a:solidFill>
                  <a:srgbClr val="000000"/>
                </a:solidFill>
              </a:rPr>
              <a:t>Aggregation is also possible with added styrene but to a lesser extent since</a:t>
            </a:r>
            <a:endParaRPr lang="en-US" sz="4000" dirty="0"/>
          </a:p>
        </p:txBody>
      </p:sp>
      <p:sp>
        <p:nvSpPr>
          <p:cNvPr id="84" name="Text Box 1802">
            <a:extLst>
              <a:ext uri="{FF2B5EF4-FFF2-40B4-BE49-F238E27FC236}">
                <a16:creationId xmlns:a16="http://schemas.microsoft.com/office/drawing/2014/main" id="{2F400831-E3A7-4960-80E1-F770877D644E}"/>
              </a:ext>
            </a:extLst>
          </p:cNvPr>
          <p:cNvSpPr txBox="1">
            <a:spLocks noChangeArrowheads="1"/>
          </p:cNvSpPr>
          <p:nvPr/>
        </p:nvSpPr>
        <p:spPr bwMode="auto">
          <a:xfrm>
            <a:off x="15628236" y="25031049"/>
            <a:ext cx="12626161" cy="61555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rgbClr val="000000"/>
                </a:solidFill>
                <a:effectLst/>
                <a:latin typeface="+mn-lt"/>
              </a:rPr>
              <a:t>Figure 5: Polymer and nanoparticle compositions and morphologies. </a:t>
            </a:r>
            <a:endParaRPr kumimoji="0" lang="en-US" altLang="en-US" sz="1600" b="0" i="0" u="none" strike="noStrike" cap="none" normalizeH="0" baseline="0" dirty="0">
              <a:ln>
                <a:noFill/>
              </a:ln>
              <a:solidFill>
                <a:schemeClr val="tx1"/>
              </a:solidFill>
              <a:effectLst/>
              <a:latin typeface="+mn-lt"/>
            </a:endParaRPr>
          </a:p>
        </p:txBody>
      </p:sp>
      <p:sp>
        <p:nvSpPr>
          <p:cNvPr id="18" name="Rectangle 17">
            <a:extLst>
              <a:ext uri="{FF2B5EF4-FFF2-40B4-BE49-F238E27FC236}">
                <a16:creationId xmlns:a16="http://schemas.microsoft.com/office/drawing/2014/main" id="{C6DB9AA5-C212-45D4-ADB5-F938116D058D}"/>
              </a:ext>
            </a:extLst>
          </p:cNvPr>
          <p:cNvSpPr/>
          <p:nvPr/>
        </p:nvSpPr>
        <p:spPr>
          <a:xfrm>
            <a:off x="29415859" y="5236938"/>
            <a:ext cx="13715796" cy="2554545"/>
          </a:xfrm>
          <a:prstGeom prst="rect">
            <a:avLst/>
          </a:prstGeom>
        </p:spPr>
        <p:txBody>
          <a:bodyPr wrap="square">
            <a:spAutoFit/>
          </a:bodyPr>
          <a:lstStyle/>
          <a:p>
            <a:pPr algn="just"/>
            <a:r>
              <a:rPr lang="en-US" altLang="en-US" sz="4000" dirty="0">
                <a:solidFill>
                  <a:srgbClr val="000000"/>
                </a:solidFill>
              </a:rPr>
              <a:t>only the chain ends can couple. In both cases, this occurs due longevity of the radical promoted by resonance stabilization from the adjacent aromatic ring. Multichain aggregation also explains the bimodal character.</a:t>
            </a:r>
            <a:endParaRPr lang="en-US" sz="4000" dirty="0"/>
          </a:p>
        </p:txBody>
      </p:sp>
      <p:graphicFrame>
        <p:nvGraphicFramePr>
          <p:cNvPr id="20" name="Table 19">
            <a:extLst>
              <a:ext uri="{FF2B5EF4-FFF2-40B4-BE49-F238E27FC236}">
                <a16:creationId xmlns:a16="http://schemas.microsoft.com/office/drawing/2014/main" id="{4D9B205F-DAD9-47B6-A39D-4525FDC75FAB}"/>
              </a:ext>
            </a:extLst>
          </p:cNvPr>
          <p:cNvGraphicFramePr>
            <a:graphicFrameLocks noGrp="1"/>
          </p:cNvGraphicFramePr>
          <p:nvPr>
            <p:extLst>
              <p:ext uri="{D42A27DB-BD31-4B8C-83A1-F6EECF244321}">
                <p14:modId xmlns:p14="http://schemas.microsoft.com/office/powerpoint/2010/main" val="2514059862"/>
              </p:ext>
            </p:extLst>
          </p:nvPr>
        </p:nvGraphicFramePr>
        <p:xfrm>
          <a:off x="15245201" y="21945600"/>
          <a:ext cx="13352402" cy="2931474"/>
        </p:xfrm>
        <a:graphic>
          <a:graphicData uri="http://schemas.openxmlformats.org/drawingml/2006/table">
            <a:tbl>
              <a:tblPr firstRow="1" bandRow="1">
                <a:tableStyleId>{D27102A9-8310-4765-A935-A1911B00CA55}</a:tableStyleId>
              </a:tblPr>
              <a:tblGrid>
                <a:gridCol w="4833433">
                  <a:extLst>
                    <a:ext uri="{9D8B030D-6E8A-4147-A177-3AD203B41FA5}">
                      <a16:colId xmlns:a16="http://schemas.microsoft.com/office/drawing/2014/main" val="988371061"/>
                    </a:ext>
                  </a:extLst>
                </a:gridCol>
                <a:gridCol w="1202690">
                  <a:extLst>
                    <a:ext uri="{9D8B030D-6E8A-4147-A177-3AD203B41FA5}">
                      <a16:colId xmlns:a16="http://schemas.microsoft.com/office/drawing/2014/main" val="3428175988"/>
                    </a:ext>
                  </a:extLst>
                </a:gridCol>
                <a:gridCol w="1712689">
                  <a:extLst>
                    <a:ext uri="{9D8B030D-6E8A-4147-A177-3AD203B41FA5}">
                      <a16:colId xmlns:a16="http://schemas.microsoft.com/office/drawing/2014/main" val="2634303703"/>
                    </a:ext>
                  </a:extLst>
                </a:gridCol>
                <a:gridCol w="952654">
                  <a:extLst>
                    <a:ext uri="{9D8B030D-6E8A-4147-A177-3AD203B41FA5}">
                      <a16:colId xmlns:a16="http://schemas.microsoft.com/office/drawing/2014/main" val="1327112422"/>
                    </a:ext>
                  </a:extLst>
                </a:gridCol>
                <a:gridCol w="1465621">
                  <a:extLst>
                    <a:ext uri="{9D8B030D-6E8A-4147-A177-3AD203B41FA5}">
                      <a16:colId xmlns:a16="http://schemas.microsoft.com/office/drawing/2014/main" val="3982975480"/>
                    </a:ext>
                  </a:extLst>
                </a:gridCol>
                <a:gridCol w="1131169">
                  <a:extLst>
                    <a:ext uri="{9D8B030D-6E8A-4147-A177-3AD203B41FA5}">
                      <a16:colId xmlns:a16="http://schemas.microsoft.com/office/drawing/2014/main" val="2900224758"/>
                    </a:ext>
                  </a:extLst>
                </a:gridCol>
                <a:gridCol w="2054146">
                  <a:extLst>
                    <a:ext uri="{9D8B030D-6E8A-4147-A177-3AD203B41FA5}">
                      <a16:colId xmlns:a16="http://schemas.microsoft.com/office/drawing/2014/main" val="1986457372"/>
                    </a:ext>
                  </a:extLst>
                </a:gridCol>
              </a:tblGrid>
              <a:tr h="488579">
                <a:tc>
                  <a:txBody>
                    <a:bodyPr/>
                    <a:lstStyle/>
                    <a:p>
                      <a:pPr algn="ctr" fontAlgn="b"/>
                      <a:r>
                        <a:rPr lang="en-US" sz="2400" u="none" strike="noStrike" dirty="0">
                          <a:effectLst/>
                        </a:rPr>
                        <a:t>Name</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Type</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MW (g/mol)</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PDI</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RH (nm)</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Yield</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err="1">
                          <a:effectLst/>
                        </a:rPr>
                        <a:t>Func</a:t>
                      </a:r>
                      <a:r>
                        <a:rPr lang="en-US" sz="2400" u="none" strike="noStrike" dirty="0">
                          <a:effectLst/>
                        </a:rPr>
                        <a:t>. </a:t>
                      </a:r>
                      <a:r>
                        <a:rPr lang="en-US" sz="2400" u="none" strike="noStrike" dirty="0" err="1">
                          <a:effectLst/>
                        </a:rPr>
                        <a:t>incorp</a:t>
                      </a:r>
                      <a:r>
                        <a:rPr lang="en-US" sz="2400" u="none" strike="noStrike" dirty="0">
                          <a:effectLst/>
                        </a:rPr>
                        <a:t>.</a:t>
                      </a:r>
                      <a:endParaRPr lang="en-US" sz="24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795132633"/>
                  </a:ext>
                </a:extLst>
              </a:tr>
              <a:tr h="488579">
                <a:tc>
                  <a:txBody>
                    <a:bodyPr/>
                    <a:lstStyle/>
                    <a:p>
                      <a:pPr algn="ctr" fontAlgn="b"/>
                      <a:r>
                        <a:rPr lang="en-US" sz="2400" b="0" u="none" strike="noStrike" dirty="0">
                          <a:effectLst/>
                        </a:rPr>
                        <a:t>p(Styrene-co-PhBrema)</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Polymer</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6764</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2.023</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1.523</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2%</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72.80%</a:t>
                      </a:r>
                      <a:endParaRPr lang="en-US" sz="24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108865382"/>
                  </a:ext>
                </a:extLst>
              </a:tr>
              <a:tr h="488579">
                <a:tc>
                  <a:txBody>
                    <a:bodyPr/>
                    <a:lstStyle/>
                    <a:p>
                      <a:pPr algn="ctr" fontAlgn="b"/>
                      <a:r>
                        <a:rPr lang="en-US" sz="2400" b="0" u="none" strike="noStrike" dirty="0">
                          <a:effectLst/>
                        </a:rPr>
                        <a:t>np(Styrene-co-PhBrema)</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SNP</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6273</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1.403</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0.715</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10%</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a:t>
                      </a:r>
                      <a:endParaRPr lang="en-US" sz="24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081419096"/>
                  </a:ext>
                </a:extLst>
              </a:tr>
              <a:tr h="488579">
                <a:tc>
                  <a:txBody>
                    <a:bodyPr/>
                    <a:lstStyle/>
                    <a:p>
                      <a:pPr algn="ctr" fontAlgn="b"/>
                      <a:r>
                        <a:rPr lang="en-US" sz="2400" b="0" u="none" strike="noStrike" dirty="0">
                          <a:effectLst/>
                        </a:rPr>
                        <a:t>p(MMA-co-PhBrema)</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Polymer</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28560</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1.131</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5.196</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43%</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17.50%</a:t>
                      </a:r>
                      <a:endParaRPr lang="en-US" sz="24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234958361"/>
                  </a:ext>
                </a:extLst>
              </a:tr>
              <a:tr h="488579">
                <a:tc>
                  <a:txBody>
                    <a:bodyPr/>
                    <a:lstStyle/>
                    <a:p>
                      <a:pPr algn="ctr" fontAlgn="b"/>
                      <a:r>
                        <a:rPr lang="en-US" sz="2400" b="0" u="none" strike="noStrike" dirty="0">
                          <a:effectLst/>
                        </a:rPr>
                        <a:t>np(MMA-co-PhBrema)-g(styrene)</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CBNP</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35800</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2.468</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1.546</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6%</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a:t>
                      </a:r>
                      <a:endParaRPr lang="en-US" sz="24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961816454"/>
                  </a:ext>
                </a:extLst>
              </a:tr>
              <a:tr h="488579">
                <a:tc>
                  <a:txBody>
                    <a:bodyPr/>
                    <a:lstStyle/>
                    <a:p>
                      <a:pPr algn="ctr" fontAlgn="b"/>
                      <a:r>
                        <a:rPr lang="en-US" sz="2400" b="0" u="none" strike="noStrike" dirty="0">
                          <a:effectLst/>
                        </a:rPr>
                        <a:t>np(MMA-co-PhBrema)-g(PhBrema)</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HNP</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77470</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1.335</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5.434</a:t>
                      </a:r>
                      <a:endParaRPr lang="en-US" sz="24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a:effectLst/>
                        </a:rPr>
                        <a:t>52%</a:t>
                      </a:r>
                      <a:endParaRPr lang="en-US" sz="2400" b="0"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b"/>
                      <a:r>
                        <a:rPr lang="en-US" sz="2400" u="none" strike="noStrike" dirty="0">
                          <a:effectLst/>
                        </a:rPr>
                        <a:t>-</a:t>
                      </a:r>
                      <a:endParaRPr lang="en-US" sz="24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647717175"/>
                  </a:ext>
                </a:extLst>
              </a:tr>
            </a:tbl>
          </a:graphicData>
        </a:graphic>
      </p:graphicFrame>
      <p:grpSp>
        <p:nvGrpSpPr>
          <p:cNvPr id="1866" name="Group 1865">
            <a:extLst>
              <a:ext uri="{FF2B5EF4-FFF2-40B4-BE49-F238E27FC236}">
                <a16:creationId xmlns:a16="http://schemas.microsoft.com/office/drawing/2014/main" id="{60BB72D0-75F5-419B-846D-42CADAF707D6}"/>
              </a:ext>
            </a:extLst>
          </p:cNvPr>
          <p:cNvGrpSpPr/>
          <p:nvPr/>
        </p:nvGrpSpPr>
        <p:grpSpPr>
          <a:xfrm>
            <a:off x="15011400" y="13722594"/>
            <a:ext cx="13799728" cy="5022606"/>
            <a:chOff x="15011400" y="13570194"/>
            <a:chExt cx="13799728" cy="5022606"/>
          </a:xfrm>
        </p:grpSpPr>
        <p:grpSp>
          <p:nvGrpSpPr>
            <p:cNvPr id="1860" name="Group 1859">
              <a:extLst>
                <a:ext uri="{FF2B5EF4-FFF2-40B4-BE49-F238E27FC236}">
                  <a16:creationId xmlns:a16="http://schemas.microsoft.com/office/drawing/2014/main" id="{B457A893-26BF-4479-86E1-8EAECDE43E88}"/>
                </a:ext>
              </a:extLst>
            </p:cNvPr>
            <p:cNvGrpSpPr/>
            <p:nvPr/>
          </p:nvGrpSpPr>
          <p:grpSpPr>
            <a:xfrm>
              <a:off x="15011400" y="13570194"/>
              <a:ext cx="3009312" cy="4032006"/>
              <a:chOff x="15011400" y="13808353"/>
              <a:chExt cx="3009312" cy="4032006"/>
            </a:xfrm>
          </p:grpSpPr>
          <p:graphicFrame>
            <p:nvGraphicFramePr>
              <p:cNvPr id="14" name="Object 13">
                <a:extLst>
                  <a:ext uri="{FF2B5EF4-FFF2-40B4-BE49-F238E27FC236}">
                    <a16:creationId xmlns:a16="http://schemas.microsoft.com/office/drawing/2014/main" id="{2B9C1661-90B5-4D4A-A6D8-887C6A831BA6}"/>
                  </a:ext>
                </a:extLst>
              </p:cNvPr>
              <p:cNvGraphicFramePr>
                <a:graphicFrameLocks noChangeAspect="1"/>
              </p:cNvGraphicFramePr>
              <p:nvPr>
                <p:extLst>
                  <p:ext uri="{D42A27DB-BD31-4B8C-83A1-F6EECF244321}">
                    <p14:modId xmlns:p14="http://schemas.microsoft.com/office/powerpoint/2010/main" val="1029538573"/>
                  </p:ext>
                </p:extLst>
              </p:nvPr>
            </p:nvGraphicFramePr>
            <p:xfrm>
              <a:off x="15283367" y="14150575"/>
              <a:ext cx="2737345" cy="3689784"/>
            </p:xfrm>
            <a:graphic>
              <a:graphicData uri="http://schemas.openxmlformats.org/presentationml/2006/ole">
                <mc:AlternateContent xmlns:mc="http://schemas.openxmlformats.org/markup-compatibility/2006">
                  <mc:Choice xmlns:v="urn:schemas-microsoft-com:vml" Requires="v">
                    <p:oleObj spid="_x0000_s1031" name="CS ChemDraw Drawing" r:id="rId18" imgW="1195100" imgH="1611984" progId="ChemDraw.Document.6.0">
                      <p:embed/>
                    </p:oleObj>
                  </mc:Choice>
                  <mc:Fallback>
                    <p:oleObj name="CS ChemDraw Drawing" r:id="rId18" imgW="1195100" imgH="1611984" progId="ChemDraw.Document.6.0">
                      <p:embed/>
                      <p:pic>
                        <p:nvPicPr>
                          <p:cNvPr id="14" name="Object 13">
                            <a:extLst>
                              <a:ext uri="{FF2B5EF4-FFF2-40B4-BE49-F238E27FC236}">
                                <a16:creationId xmlns:a16="http://schemas.microsoft.com/office/drawing/2014/main" id="{2B9C1661-90B5-4D4A-A6D8-887C6A831BA6}"/>
                              </a:ext>
                            </a:extLst>
                          </p:cNvPr>
                          <p:cNvPicPr/>
                          <p:nvPr/>
                        </p:nvPicPr>
                        <p:blipFill>
                          <a:blip r:embed="rId19"/>
                          <a:stretch>
                            <a:fillRect/>
                          </a:stretch>
                        </p:blipFill>
                        <p:spPr>
                          <a:xfrm>
                            <a:off x="15283367" y="14150575"/>
                            <a:ext cx="2737345" cy="3689784"/>
                          </a:xfrm>
                          <a:prstGeom prst="rect">
                            <a:avLst/>
                          </a:prstGeom>
                        </p:spPr>
                      </p:pic>
                    </p:oleObj>
                  </mc:Fallback>
                </mc:AlternateContent>
              </a:graphicData>
            </a:graphic>
          </p:graphicFrame>
          <p:sp>
            <p:nvSpPr>
              <p:cNvPr id="78" name="Text Box 257">
                <a:extLst>
                  <a:ext uri="{FF2B5EF4-FFF2-40B4-BE49-F238E27FC236}">
                    <a16:creationId xmlns:a16="http://schemas.microsoft.com/office/drawing/2014/main" id="{6A76F0CF-F8B5-4661-8478-256F55A4F99B}"/>
                  </a:ext>
                </a:extLst>
              </p:cNvPr>
              <p:cNvSpPr txBox="1">
                <a:spLocks noChangeArrowheads="1"/>
              </p:cNvSpPr>
              <p:nvPr/>
            </p:nvSpPr>
            <p:spPr bwMode="auto">
              <a:xfrm>
                <a:off x="15841477" y="14145196"/>
                <a:ext cx="441255"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400" dirty="0">
                    <a:solidFill>
                      <a:srgbClr val="333399"/>
                    </a:solidFill>
                    <a:latin typeface="Arial" panose="020B0604020202020204" pitchFamily="34" charset="0"/>
                  </a:rPr>
                  <a:t>a</a:t>
                </a:r>
                <a:endParaRPr kumimoji="0" lang="en-US" altLang="en-US" sz="2400" b="0" i="0" u="none" strike="noStrike" cap="none" normalizeH="0" baseline="0" dirty="0">
                  <a:ln>
                    <a:noFill/>
                  </a:ln>
                  <a:solidFill>
                    <a:srgbClr val="333399"/>
                  </a:solidFill>
                  <a:effectLst/>
                  <a:latin typeface="Arial" panose="020B0604020202020204" pitchFamily="34" charset="0"/>
                </a:endParaRPr>
              </a:p>
            </p:txBody>
          </p:sp>
          <p:sp>
            <p:nvSpPr>
              <p:cNvPr id="91" name="Text Box 257">
                <a:extLst>
                  <a:ext uri="{FF2B5EF4-FFF2-40B4-BE49-F238E27FC236}">
                    <a16:creationId xmlns:a16="http://schemas.microsoft.com/office/drawing/2014/main" id="{0BBFDCBD-CB01-4238-B82D-37F63D221C41}"/>
                  </a:ext>
                </a:extLst>
              </p:cNvPr>
              <p:cNvSpPr txBox="1">
                <a:spLocks noChangeArrowheads="1"/>
              </p:cNvSpPr>
              <p:nvPr/>
            </p:nvSpPr>
            <p:spPr bwMode="auto">
              <a:xfrm>
                <a:off x="16846366" y="15504764"/>
                <a:ext cx="441255"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400" dirty="0">
                    <a:solidFill>
                      <a:srgbClr val="333399"/>
                    </a:solidFill>
                    <a:latin typeface="Arial" panose="020B0604020202020204" pitchFamily="34" charset="0"/>
                  </a:rPr>
                  <a:t>e'</a:t>
                </a:r>
                <a:endParaRPr kumimoji="0" lang="en-US" altLang="en-US" sz="2400" b="0" i="0" u="none" strike="noStrike" cap="none" normalizeH="0" baseline="0" dirty="0">
                  <a:ln>
                    <a:noFill/>
                  </a:ln>
                  <a:solidFill>
                    <a:srgbClr val="333399"/>
                  </a:solidFill>
                  <a:effectLst/>
                  <a:latin typeface="Arial" panose="020B0604020202020204" pitchFamily="34" charset="0"/>
                </a:endParaRPr>
              </a:p>
            </p:txBody>
          </p:sp>
          <p:sp>
            <p:nvSpPr>
              <p:cNvPr id="92" name="Text Box 257">
                <a:extLst>
                  <a:ext uri="{FF2B5EF4-FFF2-40B4-BE49-F238E27FC236}">
                    <a16:creationId xmlns:a16="http://schemas.microsoft.com/office/drawing/2014/main" id="{53A4354E-9972-4AEF-944B-67ADC0E5F6DF}"/>
                  </a:ext>
                </a:extLst>
              </p:cNvPr>
              <p:cNvSpPr txBox="1">
                <a:spLocks noChangeArrowheads="1"/>
              </p:cNvSpPr>
              <p:nvPr/>
            </p:nvSpPr>
            <p:spPr bwMode="auto">
              <a:xfrm>
                <a:off x="16431411" y="15631488"/>
                <a:ext cx="441255"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400" dirty="0">
                    <a:solidFill>
                      <a:srgbClr val="333399"/>
                    </a:solidFill>
                    <a:latin typeface="Arial" panose="020B0604020202020204" pitchFamily="34" charset="0"/>
                  </a:rPr>
                  <a:t>e</a:t>
                </a:r>
                <a:endParaRPr kumimoji="0" lang="en-US" altLang="en-US" sz="2400" b="0" i="0" u="none" strike="noStrike" cap="none" normalizeH="0" baseline="0" dirty="0">
                  <a:ln>
                    <a:noFill/>
                  </a:ln>
                  <a:solidFill>
                    <a:srgbClr val="333399"/>
                  </a:solidFill>
                  <a:effectLst/>
                  <a:latin typeface="Arial" panose="020B0604020202020204" pitchFamily="34" charset="0"/>
                </a:endParaRPr>
              </a:p>
            </p:txBody>
          </p:sp>
          <p:sp>
            <p:nvSpPr>
              <p:cNvPr id="93" name="Text Box 257">
                <a:extLst>
                  <a:ext uri="{FF2B5EF4-FFF2-40B4-BE49-F238E27FC236}">
                    <a16:creationId xmlns:a16="http://schemas.microsoft.com/office/drawing/2014/main" id="{B9019F3C-EB32-4E30-BEAF-54649B6B3A7D}"/>
                  </a:ext>
                </a:extLst>
              </p:cNvPr>
              <p:cNvSpPr txBox="1">
                <a:spLocks noChangeArrowheads="1"/>
              </p:cNvSpPr>
              <p:nvPr/>
            </p:nvSpPr>
            <p:spPr bwMode="auto">
              <a:xfrm>
                <a:off x="16309249" y="14011689"/>
                <a:ext cx="441255"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333399"/>
                    </a:solidFill>
                    <a:effectLst/>
                    <a:latin typeface="Arial" panose="020B0604020202020204" pitchFamily="34" charset="0"/>
                  </a:rPr>
                  <a:t>b</a:t>
                </a:r>
              </a:p>
            </p:txBody>
          </p:sp>
          <p:sp>
            <p:nvSpPr>
              <p:cNvPr id="94" name="Text Box 257">
                <a:extLst>
                  <a:ext uri="{FF2B5EF4-FFF2-40B4-BE49-F238E27FC236}">
                    <a16:creationId xmlns:a16="http://schemas.microsoft.com/office/drawing/2014/main" id="{B0F10535-DCC9-4CA7-871D-94131297F31C}"/>
                  </a:ext>
                </a:extLst>
              </p:cNvPr>
              <p:cNvSpPr txBox="1">
                <a:spLocks noChangeArrowheads="1"/>
              </p:cNvSpPr>
              <p:nvPr/>
            </p:nvSpPr>
            <p:spPr bwMode="auto">
              <a:xfrm>
                <a:off x="16774295" y="13808353"/>
                <a:ext cx="441255"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333399"/>
                    </a:solidFill>
                    <a:effectLst/>
                    <a:latin typeface="Arial" panose="020B0604020202020204" pitchFamily="34" charset="0"/>
                  </a:rPr>
                  <a:t>c</a:t>
                </a:r>
              </a:p>
            </p:txBody>
          </p:sp>
          <p:grpSp>
            <p:nvGrpSpPr>
              <p:cNvPr id="29" name="Group 28">
                <a:extLst>
                  <a:ext uri="{FF2B5EF4-FFF2-40B4-BE49-F238E27FC236}">
                    <a16:creationId xmlns:a16="http://schemas.microsoft.com/office/drawing/2014/main" id="{135F86E3-758E-45D3-8A5E-97E128C7560A}"/>
                  </a:ext>
                </a:extLst>
              </p:cNvPr>
              <p:cNvGrpSpPr/>
              <p:nvPr/>
            </p:nvGrpSpPr>
            <p:grpSpPr>
              <a:xfrm>
                <a:off x="15011400" y="14995987"/>
                <a:ext cx="693039" cy="916396"/>
                <a:chOff x="25214961" y="15364839"/>
                <a:chExt cx="693039" cy="916396"/>
              </a:xfrm>
            </p:grpSpPr>
            <p:sp>
              <p:nvSpPr>
                <p:cNvPr id="86" name="Text Box 257">
                  <a:extLst>
                    <a:ext uri="{FF2B5EF4-FFF2-40B4-BE49-F238E27FC236}">
                      <a16:creationId xmlns:a16="http://schemas.microsoft.com/office/drawing/2014/main" id="{3ECC4D33-51C7-4457-A126-1A66C71003D6}"/>
                    </a:ext>
                  </a:extLst>
                </p:cNvPr>
                <p:cNvSpPr txBox="1">
                  <a:spLocks noChangeArrowheads="1"/>
                </p:cNvSpPr>
                <p:nvPr/>
              </p:nvSpPr>
              <p:spPr bwMode="auto">
                <a:xfrm>
                  <a:off x="25214961" y="15577886"/>
                  <a:ext cx="441255"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333399"/>
                      </a:solidFill>
                      <a:effectLst/>
                      <a:latin typeface="Arial" panose="020B0604020202020204" pitchFamily="34" charset="0"/>
                    </a:rPr>
                    <a:t>d</a:t>
                  </a:r>
                </a:p>
              </p:txBody>
            </p:sp>
            <p:sp>
              <p:nvSpPr>
                <p:cNvPr id="23" name="Left Brace 22">
                  <a:extLst>
                    <a:ext uri="{FF2B5EF4-FFF2-40B4-BE49-F238E27FC236}">
                      <a16:creationId xmlns:a16="http://schemas.microsoft.com/office/drawing/2014/main" id="{3F5BAAB6-3203-4538-A03D-54FB0EE6FD70}"/>
                    </a:ext>
                  </a:extLst>
                </p:cNvPr>
                <p:cNvSpPr/>
                <p:nvPr/>
              </p:nvSpPr>
              <p:spPr bwMode="auto">
                <a:xfrm>
                  <a:off x="25614532" y="15364839"/>
                  <a:ext cx="293468" cy="916396"/>
                </a:xfrm>
                <a:prstGeom prst="leftBrace">
                  <a:avLst>
                    <a:gd name="adj1" fmla="val 60685"/>
                    <a:gd name="adj2" fmla="val 50000"/>
                  </a:avLst>
                </a:prstGeom>
                <a:ln w="12700">
                  <a:headEnd type="none" w="med" len="med"/>
                  <a:tailEnd type="none" w="med" len="med"/>
                </a:ln>
              </p:spPr>
              <p:style>
                <a:lnRef idx="1">
                  <a:schemeClr val="accent2"/>
                </a:lnRef>
                <a:fillRef idx="0">
                  <a:schemeClr val="accent2"/>
                </a:fillRef>
                <a:effectRef idx="0">
                  <a:schemeClr val="accent2"/>
                </a:effectRef>
                <a:fontRef idx="minor">
                  <a:schemeClr val="tx1"/>
                </a:fontRef>
              </p:style>
              <p:txBody>
                <a:bodyPr vert="horz" wrap="square" lIns="91440" tIns="45720" rIns="91440" bIns="45720" numCol="1" rtlCol="0" anchor="t" anchorCtr="0" compatLnSpc="1">
                  <a:prstTxWarp prst="textNoShape">
                    <a:avLst/>
                  </a:prstTxWarp>
                </a:bodyPr>
                <a:lstStyle/>
                <a:p>
                  <a:pPr marL="0" marR="0" indent="0" algn="l" defTabSz="3867150" rtl="0" eaLnBrk="1" fontAlgn="base" latinLnBrk="0" hangingPunct="1">
                    <a:lnSpc>
                      <a:spcPct val="100000"/>
                    </a:lnSpc>
                    <a:spcBef>
                      <a:spcPct val="0"/>
                    </a:spcBef>
                    <a:spcAft>
                      <a:spcPct val="0"/>
                    </a:spcAft>
                    <a:buClrTx/>
                    <a:buSzTx/>
                    <a:buFontTx/>
                    <a:buNone/>
                    <a:tabLst/>
                  </a:pPr>
                  <a:endParaRPr kumimoji="0" lang="en-US" sz="7600" b="0" i="0" u="none" strike="noStrike" cap="none" normalizeH="0" baseline="0">
                    <a:ln>
                      <a:noFill/>
                    </a:ln>
                    <a:solidFill>
                      <a:schemeClr val="tx1"/>
                    </a:solidFill>
                    <a:effectLst/>
                    <a:latin typeface="Arial" charset="0"/>
                  </a:endParaRPr>
                </a:p>
              </p:txBody>
            </p:sp>
          </p:grpSp>
          <p:grpSp>
            <p:nvGrpSpPr>
              <p:cNvPr id="30" name="Group 29">
                <a:extLst>
                  <a:ext uri="{FF2B5EF4-FFF2-40B4-BE49-F238E27FC236}">
                    <a16:creationId xmlns:a16="http://schemas.microsoft.com/office/drawing/2014/main" id="{0C26B936-609C-466C-BED2-DEE4D96069CA}"/>
                  </a:ext>
                </a:extLst>
              </p:cNvPr>
              <p:cNvGrpSpPr/>
              <p:nvPr/>
            </p:nvGrpSpPr>
            <p:grpSpPr>
              <a:xfrm>
                <a:off x="15695389" y="16913951"/>
                <a:ext cx="608477" cy="916396"/>
                <a:chOff x="25956528" y="17299932"/>
                <a:chExt cx="608477" cy="916396"/>
              </a:xfrm>
            </p:grpSpPr>
            <p:sp>
              <p:nvSpPr>
                <p:cNvPr id="90" name="Text Box 257">
                  <a:extLst>
                    <a:ext uri="{FF2B5EF4-FFF2-40B4-BE49-F238E27FC236}">
                      <a16:creationId xmlns:a16="http://schemas.microsoft.com/office/drawing/2014/main" id="{D34E5C64-D233-4318-BB31-6F0B82B21A3D}"/>
                    </a:ext>
                  </a:extLst>
                </p:cNvPr>
                <p:cNvSpPr txBox="1">
                  <a:spLocks noChangeArrowheads="1"/>
                </p:cNvSpPr>
                <p:nvPr/>
              </p:nvSpPr>
              <p:spPr bwMode="auto">
                <a:xfrm>
                  <a:off x="25956528" y="17519159"/>
                  <a:ext cx="441255"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333399"/>
                      </a:solidFill>
                      <a:effectLst/>
                      <a:latin typeface="Arial" panose="020B0604020202020204" pitchFamily="34" charset="0"/>
                    </a:rPr>
                    <a:t>d'</a:t>
                  </a:r>
                </a:p>
              </p:txBody>
            </p:sp>
            <p:sp>
              <p:nvSpPr>
                <p:cNvPr id="100" name="Left Brace 99">
                  <a:extLst>
                    <a:ext uri="{FF2B5EF4-FFF2-40B4-BE49-F238E27FC236}">
                      <a16:creationId xmlns:a16="http://schemas.microsoft.com/office/drawing/2014/main" id="{389F3D93-5079-4FEB-B2BB-14ED5E486CE9}"/>
                    </a:ext>
                  </a:extLst>
                </p:cNvPr>
                <p:cNvSpPr/>
                <p:nvPr/>
              </p:nvSpPr>
              <p:spPr bwMode="auto">
                <a:xfrm>
                  <a:off x="26271537" y="17299932"/>
                  <a:ext cx="293468" cy="916396"/>
                </a:xfrm>
                <a:prstGeom prst="leftBrace">
                  <a:avLst>
                    <a:gd name="adj1" fmla="val 60685"/>
                    <a:gd name="adj2" fmla="val 50000"/>
                  </a:avLst>
                </a:prstGeom>
                <a:ln w="12700">
                  <a:headEnd type="none" w="med" len="med"/>
                  <a:tailEnd type="none" w="med" len="med"/>
                </a:ln>
              </p:spPr>
              <p:style>
                <a:lnRef idx="1">
                  <a:schemeClr val="accent2"/>
                </a:lnRef>
                <a:fillRef idx="0">
                  <a:schemeClr val="accent2"/>
                </a:fillRef>
                <a:effectRef idx="0">
                  <a:schemeClr val="accent2"/>
                </a:effectRef>
                <a:fontRef idx="minor">
                  <a:schemeClr val="tx1"/>
                </a:fontRef>
              </p:style>
              <p:txBody>
                <a:bodyPr vert="horz" wrap="square" lIns="91440" tIns="45720" rIns="91440" bIns="45720" numCol="1" rtlCol="0" anchor="t" anchorCtr="0" compatLnSpc="1">
                  <a:prstTxWarp prst="textNoShape">
                    <a:avLst/>
                  </a:prstTxWarp>
                </a:bodyPr>
                <a:lstStyle/>
                <a:p>
                  <a:pPr marL="0" marR="0" indent="0" algn="l" defTabSz="3867150" rtl="0" eaLnBrk="1" fontAlgn="base" latinLnBrk="0" hangingPunct="1">
                    <a:lnSpc>
                      <a:spcPct val="100000"/>
                    </a:lnSpc>
                    <a:spcBef>
                      <a:spcPct val="0"/>
                    </a:spcBef>
                    <a:spcAft>
                      <a:spcPct val="0"/>
                    </a:spcAft>
                    <a:buClrTx/>
                    <a:buSzTx/>
                    <a:buFontTx/>
                    <a:buNone/>
                    <a:tabLst/>
                  </a:pPr>
                  <a:endParaRPr kumimoji="0" lang="en-US" sz="7600" b="0" i="0" u="none" strike="noStrike" cap="none" normalizeH="0" baseline="0">
                    <a:ln>
                      <a:noFill/>
                    </a:ln>
                    <a:solidFill>
                      <a:schemeClr val="tx1"/>
                    </a:solidFill>
                    <a:effectLst/>
                    <a:latin typeface="Arial" charset="0"/>
                  </a:endParaRPr>
                </a:p>
              </p:txBody>
            </p:sp>
          </p:grpSp>
        </p:grpSp>
        <p:grpSp>
          <p:nvGrpSpPr>
            <p:cNvPr id="1864" name="Group 1863">
              <a:extLst>
                <a:ext uri="{FF2B5EF4-FFF2-40B4-BE49-F238E27FC236}">
                  <a16:creationId xmlns:a16="http://schemas.microsoft.com/office/drawing/2014/main" id="{3E947CD2-19E1-4875-A854-4E4D24D9EB68}"/>
                </a:ext>
              </a:extLst>
            </p:cNvPr>
            <p:cNvGrpSpPr/>
            <p:nvPr/>
          </p:nvGrpSpPr>
          <p:grpSpPr>
            <a:xfrm>
              <a:off x="15065082" y="14807008"/>
              <a:ext cx="13746046" cy="3785792"/>
              <a:chOff x="15065082" y="14807008"/>
              <a:chExt cx="13746046" cy="3785792"/>
            </a:xfrm>
          </p:grpSpPr>
          <p:pic>
            <p:nvPicPr>
              <p:cNvPr id="26" name="Picture 25">
                <a:extLst>
                  <a:ext uri="{FF2B5EF4-FFF2-40B4-BE49-F238E27FC236}">
                    <a16:creationId xmlns:a16="http://schemas.microsoft.com/office/drawing/2014/main" id="{1266A445-F18C-44AF-8388-2F8B13DC7B7C}"/>
                  </a:ext>
                </a:extLst>
              </p:cNvPr>
              <p:cNvPicPr>
                <a:picLocks noChangeAspect="1"/>
              </p:cNvPicPr>
              <p:nvPr/>
            </p:nvPicPr>
            <p:blipFill rotWithShape="1">
              <a:blip r:embed="rId20"/>
              <a:srcRect t="60462"/>
              <a:stretch/>
            </p:blipFill>
            <p:spPr>
              <a:xfrm>
                <a:off x="15065082" y="14807008"/>
                <a:ext cx="13746046" cy="3785792"/>
              </a:xfrm>
              <a:prstGeom prst="rect">
                <a:avLst/>
              </a:prstGeom>
            </p:spPr>
          </p:pic>
          <p:grpSp>
            <p:nvGrpSpPr>
              <p:cNvPr id="31" name="Group 30">
                <a:extLst>
                  <a:ext uri="{FF2B5EF4-FFF2-40B4-BE49-F238E27FC236}">
                    <a16:creationId xmlns:a16="http://schemas.microsoft.com/office/drawing/2014/main" id="{962C5F41-D7BD-466D-8D1C-6C0B8E2C9C3C}"/>
                  </a:ext>
                </a:extLst>
              </p:cNvPr>
              <p:cNvGrpSpPr/>
              <p:nvPr/>
            </p:nvGrpSpPr>
            <p:grpSpPr>
              <a:xfrm>
                <a:off x="17983200" y="16946338"/>
                <a:ext cx="1615549" cy="732062"/>
                <a:chOff x="16154399" y="16765417"/>
                <a:chExt cx="1321995" cy="732062"/>
              </a:xfrm>
            </p:grpSpPr>
            <p:sp>
              <p:nvSpPr>
                <p:cNvPr id="101" name="Text Box 257">
                  <a:extLst>
                    <a:ext uri="{FF2B5EF4-FFF2-40B4-BE49-F238E27FC236}">
                      <a16:creationId xmlns:a16="http://schemas.microsoft.com/office/drawing/2014/main" id="{5298D7BE-6139-48A6-A70F-C9AE1D8D0FEB}"/>
                    </a:ext>
                  </a:extLst>
                </p:cNvPr>
                <p:cNvSpPr txBox="1">
                  <a:spLocks noChangeArrowheads="1"/>
                </p:cNvSpPr>
                <p:nvPr/>
              </p:nvSpPr>
              <p:spPr bwMode="auto">
                <a:xfrm>
                  <a:off x="16534363" y="16765417"/>
                  <a:ext cx="610567"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400" dirty="0">
                      <a:solidFill>
                        <a:srgbClr val="333399"/>
                      </a:solidFill>
                      <a:latin typeface="Arial" panose="020B0604020202020204" pitchFamily="34" charset="0"/>
                    </a:rPr>
                    <a:t>d</a:t>
                  </a:r>
                  <a:r>
                    <a:rPr kumimoji="0" lang="en-US" altLang="en-US" sz="2400" b="0" i="0" u="none" strike="noStrike" cap="none" normalizeH="0" baseline="0" dirty="0">
                      <a:ln>
                        <a:noFill/>
                      </a:ln>
                      <a:solidFill>
                        <a:srgbClr val="333399"/>
                      </a:solidFill>
                      <a:effectLst/>
                      <a:latin typeface="Arial" panose="020B0604020202020204" pitchFamily="34" charset="0"/>
                    </a:rPr>
                    <a:t>, d’</a:t>
                  </a:r>
                </a:p>
              </p:txBody>
            </p:sp>
            <p:sp>
              <p:nvSpPr>
                <p:cNvPr id="102" name="Left Brace 101">
                  <a:extLst>
                    <a:ext uri="{FF2B5EF4-FFF2-40B4-BE49-F238E27FC236}">
                      <a16:creationId xmlns:a16="http://schemas.microsoft.com/office/drawing/2014/main" id="{CF76C98E-D445-47F9-AD5B-8C3F55FC64B8}"/>
                    </a:ext>
                  </a:extLst>
                </p:cNvPr>
                <p:cNvSpPr/>
                <p:nvPr/>
              </p:nvSpPr>
              <p:spPr bwMode="auto">
                <a:xfrm rot="5400000">
                  <a:off x="16651155" y="16672240"/>
                  <a:ext cx="328483" cy="1321995"/>
                </a:xfrm>
                <a:prstGeom prst="leftBrace">
                  <a:avLst>
                    <a:gd name="adj1" fmla="val 60685"/>
                    <a:gd name="adj2" fmla="val 50000"/>
                  </a:avLst>
                </a:prstGeom>
                <a:ln w="12700">
                  <a:headEnd type="none" w="med" len="med"/>
                  <a:tailEnd type="none" w="med" len="med"/>
                </a:ln>
              </p:spPr>
              <p:style>
                <a:lnRef idx="1">
                  <a:schemeClr val="accent2"/>
                </a:lnRef>
                <a:fillRef idx="0">
                  <a:schemeClr val="accent2"/>
                </a:fillRef>
                <a:effectRef idx="0">
                  <a:schemeClr val="accent2"/>
                </a:effectRef>
                <a:fontRef idx="minor">
                  <a:schemeClr val="tx1"/>
                </a:fontRef>
              </p:style>
              <p:txBody>
                <a:bodyPr vert="horz" wrap="square" lIns="91440" tIns="45720" rIns="91440" bIns="45720" numCol="1" rtlCol="0" anchor="t" anchorCtr="0" compatLnSpc="1">
                  <a:prstTxWarp prst="textNoShape">
                    <a:avLst/>
                  </a:prstTxWarp>
                </a:bodyPr>
                <a:lstStyle/>
                <a:p>
                  <a:pPr marL="0" marR="0" indent="0" algn="l" defTabSz="3867150" rtl="0" eaLnBrk="1" fontAlgn="base" latinLnBrk="0" hangingPunct="1">
                    <a:lnSpc>
                      <a:spcPct val="100000"/>
                    </a:lnSpc>
                    <a:spcBef>
                      <a:spcPct val="0"/>
                    </a:spcBef>
                    <a:spcAft>
                      <a:spcPct val="0"/>
                    </a:spcAft>
                    <a:buClrTx/>
                    <a:buSzTx/>
                    <a:buFontTx/>
                    <a:buNone/>
                    <a:tabLst/>
                  </a:pPr>
                  <a:endParaRPr kumimoji="0" lang="en-US" sz="7600" b="0" i="0" u="none" strike="noStrike" cap="none" normalizeH="0" baseline="0">
                    <a:ln>
                      <a:noFill/>
                    </a:ln>
                    <a:solidFill>
                      <a:schemeClr val="tx1"/>
                    </a:solidFill>
                    <a:effectLst/>
                    <a:latin typeface="Arial" charset="0"/>
                  </a:endParaRPr>
                </a:p>
              </p:txBody>
            </p:sp>
          </p:grpSp>
          <p:grpSp>
            <p:nvGrpSpPr>
              <p:cNvPr id="28" name="Group 27">
                <a:extLst>
                  <a:ext uri="{FF2B5EF4-FFF2-40B4-BE49-F238E27FC236}">
                    <a16:creationId xmlns:a16="http://schemas.microsoft.com/office/drawing/2014/main" id="{D10D3F76-706E-4453-9ADC-4964DFBF1441}"/>
                  </a:ext>
                </a:extLst>
              </p:cNvPr>
              <p:cNvGrpSpPr/>
              <p:nvPr/>
            </p:nvGrpSpPr>
            <p:grpSpPr>
              <a:xfrm>
                <a:off x="25226288" y="15188368"/>
                <a:ext cx="2762833" cy="920650"/>
                <a:chOff x="25226288" y="14657633"/>
                <a:chExt cx="2762833" cy="920650"/>
              </a:xfrm>
            </p:grpSpPr>
            <p:sp>
              <p:nvSpPr>
                <p:cNvPr id="110" name="Left Brace 109">
                  <a:extLst>
                    <a:ext uri="{FF2B5EF4-FFF2-40B4-BE49-F238E27FC236}">
                      <a16:creationId xmlns:a16="http://schemas.microsoft.com/office/drawing/2014/main" id="{1A1FF7EF-E4BC-41FB-88D8-234320506D42}"/>
                    </a:ext>
                  </a:extLst>
                </p:cNvPr>
                <p:cNvSpPr/>
                <p:nvPr/>
              </p:nvSpPr>
              <p:spPr bwMode="auto">
                <a:xfrm rot="5400000">
                  <a:off x="25723044" y="14167626"/>
                  <a:ext cx="328483" cy="1321995"/>
                </a:xfrm>
                <a:prstGeom prst="leftBrace">
                  <a:avLst>
                    <a:gd name="adj1" fmla="val 60685"/>
                    <a:gd name="adj2" fmla="val 50000"/>
                  </a:avLst>
                </a:prstGeom>
                <a:ln w="12700">
                  <a:headEnd type="none" w="med" len="med"/>
                  <a:tailEnd type="none" w="med" len="med"/>
                </a:ln>
              </p:spPr>
              <p:style>
                <a:lnRef idx="1">
                  <a:schemeClr val="accent2"/>
                </a:lnRef>
                <a:fillRef idx="0">
                  <a:schemeClr val="accent2"/>
                </a:fillRef>
                <a:effectRef idx="0">
                  <a:schemeClr val="accent2"/>
                </a:effectRef>
                <a:fontRef idx="minor">
                  <a:schemeClr val="tx1"/>
                </a:fontRef>
              </p:style>
              <p:txBody>
                <a:bodyPr vert="horz" wrap="square" lIns="91440" tIns="45720" rIns="91440" bIns="45720" numCol="1" rtlCol="0" anchor="t" anchorCtr="0" compatLnSpc="1">
                  <a:prstTxWarp prst="textNoShape">
                    <a:avLst/>
                  </a:prstTxWarp>
                </a:bodyPr>
                <a:lstStyle/>
                <a:p>
                  <a:pPr marL="0" marR="0" indent="0" algn="l" defTabSz="3867150" rtl="0" eaLnBrk="1" fontAlgn="base" latinLnBrk="0" hangingPunct="1">
                    <a:lnSpc>
                      <a:spcPct val="100000"/>
                    </a:lnSpc>
                    <a:spcBef>
                      <a:spcPct val="0"/>
                    </a:spcBef>
                    <a:spcAft>
                      <a:spcPct val="0"/>
                    </a:spcAft>
                    <a:buClrTx/>
                    <a:buSzTx/>
                    <a:buFontTx/>
                    <a:buNone/>
                    <a:tabLst/>
                  </a:pPr>
                  <a:endParaRPr kumimoji="0" lang="en-US" sz="7600" b="0" i="0" u="none" strike="noStrike" cap="none" normalizeH="0" baseline="0">
                    <a:ln>
                      <a:noFill/>
                    </a:ln>
                    <a:solidFill>
                      <a:schemeClr val="tx1"/>
                    </a:solidFill>
                    <a:effectLst/>
                    <a:latin typeface="Arial" charset="0"/>
                  </a:endParaRPr>
                </a:p>
              </p:txBody>
            </p:sp>
            <p:sp>
              <p:nvSpPr>
                <p:cNvPr id="111" name="Text Box 257">
                  <a:extLst>
                    <a:ext uri="{FF2B5EF4-FFF2-40B4-BE49-F238E27FC236}">
                      <a16:creationId xmlns:a16="http://schemas.microsoft.com/office/drawing/2014/main" id="{1D658680-0A98-4146-A5C8-5D7E7B0BDE9F}"/>
                    </a:ext>
                  </a:extLst>
                </p:cNvPr>
                <p:cNvSpPr txBox="1">
                  <a:spLocks noChangeArrowheads="1"/>
                </p:cNvSpPr>
                <p:nvPr/>
              </p:nvSpPr>
              <p:spPr bwMode="auto">
                <a:xfrm>
                  <a:off x="26596708" y="14657633"/>
                  <a:ext cx="1209604"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400" dirty="0">
                      <a:solidFill>
                        <a:srgbClr val="333399"/>
                      </a:solidFill>
                      <a:latin typeface="Arial" panose="020B0604020202020204" pitchFamily="34" charset="0"/>
                    </a:rPr>
                    <a:t>a, b, c</a:t>
                  </a:r>
                  <a:endParaRPr kumimoji="0" lang="en-US" altLang="en-US" sz="2400" b="0" i="0" u="none" strike="noStrike" cap="none" normalizeH="0" baseline="0" dirty="0">
                    <a:ln>
                      <a:noFill/>
                    </a:ln>
                    <a:solidFill>
                      <a:srgbClr val="333399"/>
                    </a:solidFill>
                    <a:effectLst/>
                    <a:latin typeface="Arial" panose="020B0604020202020204" pitchFamily="34" charset="0"/>
                  </a:endParaRPr>
                </a:p>
              </p:txBody>
            </p:sp>
            <p:sp>
              <p:nvSpPr>
                <p:cNvPr id="112" name="Text Box 257">
                  <a:extLst>
                    <a:ext uri="{FF2B5EF4-FFF2-40B4-BE49-F238E27FC236}">
                      <a16:creationId xmlns:a16="http://schemas.microsoft.com/office/drawing/2014/main" id="{1DDB18B3-292A-4FE2-936F-2EE91EFAC0C7}"/>
                    </a:ext>
                  </a:extLst>
                </p:cNvPr>
                <p:cNvSpPr txBox="1">
                  <a:spLocks noChangeArrowheads="1"/>
                </p:cNvSpPr>
                <p:nvPr/>
              </p:nvSpPr>
              <p:spPr bwMode="auto">
                <a:xfrm>
                  <a:off x="26474453" y="15031063"/>
                  <a:ext cx="1514668"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400" dirty="0">
                      <a:solidFill>
                        <a:srgbClr val="333399"/>
                      </a:solidFill>
                      <a:latin typeface="Arial" panose="020B0604020202020204" pitchFamily="34" charset="0"/>
                    </a:rPr>
                    <a:t>Backbone</a:t>
                  </a:r>
                  <a:endParaRPr kumimoji="0" lang="en-US" altLang="en-US" sz="2400" b="0" i="0" u="none" strike="noStrike" cap="none" normalizeH="0" baseline="0" dirty="0">
                    <a:ln>
                      <a:noFill/>
                    </a:ln>
                    <a:solidFill>
                      <a:srgbClr val="333399"/>
                    </a:solidFill>
                    <a:effectLst/>
                    <a:latin typeface="Arial" panose="020B0604020202020204" pitchFamily="34" charset="0"/>
                  </a:endParaRPr>
                </a:p>
              </p:txBody>
            </p:sp>
          </p:grpSp>
          <p:grpSp>
            <p:nvGrpSpPr>
              <p:cNvPr id="1856" name="Group 1855">
                <a:extLst>
                  <a:ext uri="{FF2B5EF4-FFF2-40B4-BE49-F238E27FC236}">
                    <a16:creationId xmlns:a16="http://schemas.microsoft.com/office/drawing/2014/main" id="{2330291A-8071-41ED-BFE3-C4A6DEB48012}"/>
                  </a:ext>
                </a:extLst>
              </p:cNvPr>
              <p:cNvGrpSpPr/>
              <p:nvPr/>
            </p:nvGrpSpPr>
            <p:grpSpPr>
              <a:xfrm>
                <a:off x="23256999" y="15861848"/>
                <a:ext cx="1382552" cy="547220"/>
                <a:chOff x="19791594" y="13933396"/>
                <a:chExt cx="1382552" cy="547220"/>
              </a:xfrm>
            </p:grpSpPr>
            <p:sp>
              <p:nvSpPr>
                <p:cNvPr id="103" name="Text Box 257">
                  <a:extLst>
                    <a:ext uri="{FF2B5EF4-FFF2-40B4-BE49-F238E27FC236}">
                      <a16:creationId xmlns:a16="http://schemas.microsoft.com/office/drawing/2014/main" id="{754EB900-5A05-4F4E-9A56-2F092C262FFE}"/>
                    </a:ext>
                  </a:extLst>
                </p:cNvPr>
                <p:cNvSpPr txBox="1">
                  <a:spLocks noChangeArrowheads="1"/>
                </p:cNvSpPr>
                <p:nvPr/>
              </p:nvSpPr>
              <p:spPr bwMode="auto">
                <a:xfrm>
                  <a:off x="20390100" y="13933396"/>
                  <a:ext cx="784046"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400" dirty="0">
                      <a:solidFill>
                        <a:srgbClr val="333399"/>
                      </a:solidFill>
                      <a:latin typeface="Arial" panose="020B0604020202020204" pitchFamily="34" charset="0"/>
                    </a:rPr>
                    <a:t>e, e’</a:t>
                  </a:r>
                  <a:endParaRPr kumimoji="0" lang="en-US" altLang="en-US" sz="2400" b="0" i="0" u="none" strike="noStrike" cap="none" normalizeH="0" baseline="0" dirty="0">
                    <a:ln>
                      <a:noFill/>
                    </a:ln>
                    <a:solidFill>
                      <a:srgbClr val="333399"/>
                    </a:solidFill>
                    <a:effectLst/>
                    <a:latin typeface="Arial" panose="020B0604020202020204" pitchFamily="34" charset="0"/>
                  </a:endParaRPr>
                </a:p>
              </p:txBody>
            </p:sp>
            <p:sp>
              <p:nvSpPr>
                <p:cNvPr id="113" name="Left Brace 112">
                  <a:extLst>
                    <a:ext uri="{FF2B5EF4-FFF2-40B4-BE49-F238E27FC236}">
                      <a16:creationId xmlns:a16="http://schemas.microsoft.com/office/drawing/2014/main" id="{147EF28B-E31E-487A-91F6-D34F0DC91F42}"/>
                    </a:ext>
                  </a:extLst>
                </p:cNvPr>
                <p:cNvSpPr/>
                <p:nvPr/>
              </p:nvSpPr>
              <p:spPr bwMode="auto">
                <a:xfrm rot="5400000">
                  <a:off x="19999926" y="13884834"/>
                  <a:ext cx="162862" cy="579526"/>
                </a:xfrm>
                <a:prstGeom prst="leftBrace">
                  <a:avLst>
                    <a:gd name="adj1" fmla="val 60685"/>
                    <a:gd name="adj2" fmla="val 50000"/>
                  </a:avLst>
                </a:prstGeom>
                <a:ln w="12700">
                  <a:headEnd type="none" w="med" len="med"/>
                  <a:tailEnd type="none" w="med" len="med"/>
                </a:ln>
              </p:spPr>
              <p:style>
                <a:lnRef idx="1">
                  <a:schemeClr val="accent2"/>
                </a:lnRef>
                <a:fillRef idx="0">
                  <a:schemeClr val="accent2"/>
                </a:fillRef>
                <a:effectRef idx="0">
                  <a:schemeClr val="accent2"/>
                </a:effectRef>
                <a:fontRef idx="minor">
                  <a:schemeClr val="tx1"/>
                </a:fontRef>
              </p:style>
              <p:txBody>
                <a:bodyPr vert="horz" wrap="square" lIns="91440" tIns="45720" rIns="91440" bIns="45720" numCol="1" rtlCol="0" anchor="t" anchorCtr="0" compatLnSpc="1">
                  <a:prstTxWarp prst="textNoShape">
                    <a:avLst/>
                  </a:prstTxWarp>
                </a:bodyPr>
                <a:lstStyle/>
                <a:p>
                  <a:pPr marL="0" marR="0" indent="0" algn="l" defTabSz="3867150" rtl="0" eaLnBrk="1" fontAlgn="base" latinLnBrk="0" hangingPunct="1">
                    <a:lnSpc>
                      <a:spcPct val="100000"/>
                    </a:lnSpc>
                    <a:spcBef>
                      <a:spcPct val="0"/>
                    </a:spcBef>
                    <a:spcAft>
                      <a:spcPct val="0"/>
                    </a:spcAft>
                    <a:buClrTx/>
                    <a:buSzTx/>
                    <a:buFontTx/>
                    <a:buNone/>
                    <a:tabLst/>
                  </a:pPr>
                  <a:endParaRPr kumimoji="0" lang="en-US" sz="7600" b="0" i="0" u="none" strike="noStrike" cap="none" normalizeH="0" baseline="0">
                    <a:ln>
                      <a:noFill/>
                    </a:ln>
                    <a:solidFill>
                      <a:schemeClr val="tx1"/>
                    </a:solidFill>
                    <a:effectLst/>
                    <a:latin typeface="Arial" charset="0"/>
                  </a:endParaRPr>
                </a:p>
              </p:txBody>
            </p:sp>
          </p:grpSp>
        </p:grpSp>
      </p:grpSp>
      <p:grpSp>
        <p:nvGrpSpPr>
          <p:cNvPr id="1859" name="Group 1858">
            <a:extLst>
              <a:ext uri="{FF2B5EF4-FFF2-40B4-BE49-F238E27FC236}">
                <a16:creationId xmlns:a16="http://schemas.microsoft.com/office/drawing/2014/main" id="{19A5CD75-4067-4C86-A746-E53B01E4CE02}"/>
              </a:ext>
            </a:extLst>
          </p:cNvPr>
          <p:cNvGrpSpPr/>
          <p:nvPr/>
        </p:nvGrpSpPr>
        <p:grpSpPr>
          <a:xfrm>
            <a:off x="15473363" y="8768922"/>
            <a:ext cx="13516156" cy="5023278"/>
            <a:chOff x="15473363" y="8616522"/>
            <a:chExt cx="13516156" cy="5023278"/>
          </a:xfrm>
        </p:grpSpPr>
        <p:grpSp>
          <p:nvGrpSpPr>
            <p:cNvPr id="24" name="Group 23">
              <a:extLst>
                <a:ext uri="{FF2B5EF4-FFF2-40B4-BE49-F238E27FC236}">
                  <a16:creationId xmlns:a16="http://schemas.microsoft.com/office/drawing/2014/main" id="{6C7076DD-5D8A-4E8B-A9A2-038D081FA274}"/>
                </a:ext>
              </a:extLst>
            </p:cNvPr>
            <p:cNvGrpSpPr/>
            <p:nvPr/>
          </p:nvGrpSpPr>
          <p:grpSpPr>
            <a:xfrm>
              <a:off x="15473363" y="8851414"/>
              <a:ext cx="12734998" cy="4788386"/>
              <a:chOff x="15473363" y="8775214"/>
              <a:chExt cx="12734998" cy="4788386"/>
            </a:xfrm>
          </p:grpSpPr>
          <p:grpSp>
            <p:nvGrpSpPr>
              <p:cNvPr id="15" name="Group 14">
                <a:extLst>
                  <a:ext uri="{FF2B5EF4-FFF2-40B4-BE49-F238E27FC236}">
                    <a16:creationId xmlns:a16="http://schemas.microsoft.com/office/drawing/2014/main" id="{02330CA3-6236-4142-AF4B-D02C69A087AF}"/>
                  </a:ext>
                </a:extLst>
              </p:cNvPr>
              <p:cNvGrpSpPr/>
              <p:nvPr/>
            </p:nvGrpSpPr>
            <p:grpSpPr>
              <a:xfrm>
                <a:off x="15473363" y="9147175"/>
                <a:ext cx="12734998" cy="4416425"/>
                <a:chOff x="15473363" y="8689975"/>
                <a:chExt cx="12734998" cy="4416425"/>
              </a:xfrm>
            </p:grpSpPr>
            <p:graphicFrame>
              <p:nvGraphicFramePr>
                <p:cNvPr id="386" name="Object 385">
                  <a:extLst>
                    <a:ext uri="{FF2B5EF4-FFF2-40B4-BE49-F238E27FC236}">
                      <a16:creationId xmlns:a16="http://schemas.microsoft.com/office/drawing/2014/main" id="{FE07D007-D9AB-4FFA-A807-B4E69A411911}"/>
                    </a:ext>
                  </a:extLst>
                </p:cNvPr>
                <p:cNvGraphicFramePr>
                  <a:graphicFrameLocks noChangeAspect="1"/>
                </p:cNvGraphicFramePr>
                <p:nvPr>
                  <p:extLst>
                    <p:ext uri="{D42A27DB-BD31-4B8C-83A1-F6EECF244321}">
                      <p14:modId xmlns:p14="http://schemas.microsoft.com/office/powerpoint/2010/main" val="987981417"/>
                    </p:ext>
                  </p:extLst>
                </p:nvPr>
              </p:nvGraphicFramePr>
              <p:xfrm>
                <a:off x="15473363" y="8689975"/>
                <a:ext cx="8096742" cy="4337050"/>
              </p:xfrm>
              <a:graphic>
                <a:graphicData uri="http://schemas.openxmlformats.org/presentationml/2006/ole">
                  <mc:AlternateContent xmlns:mc="http://schemas.openxmlformats.org/markup-compatibility/2006">
                    <mc:Choice xmlns:v="urn:schemas-microsoft-com:vml" Requires="v">
                      <p:oleObj spid="_x0000_s1032" name="MestReNova" r:id="rId21" imgW="5276827" imgH="2505230" progId="MestReNova.Document.1">
                        <p:embed/>
                      </p:oleObj>
                    </mc:Choice>
                    <mc:Fallback>
                      <p:oleObj name="MestReNova" r:id="rId21" imgW="5276827" imgH="2505230" progId="MestReNova.Document.1">
                        <p:embed/>
                        <p:pic>
                          <p:nvPicPr>
                            <p:cNvPr id="386" name="Object 385">
                              <a:extLst>
                                <a:ext uri="{FF2B5EF4-FFF2-40B4-BE49-F238E27FC236}">
                                  <a16:creationId xmlns:a16="http://schemas.microsoft.com/office/drawing/2014/main" id="{FE07D007-D9AB-4FFA-A807-B4E69A411911}"/>
                                </a:ext>
                              </a:extLst>
                            </p:cNvPr>
                            <p:cNvPicPr/>
                            <p:nvPr/>
                          </p:nvPicPr>
                          <p:blipFill>
                            <a:blip r:embed="rId22"/>
                            <a:stretch>
                              <a:fillRect/>
                            </a:stretch>
                          </p:blipFill>
                          <p:spPr>
                            <a:xfrm>
                              <a:off x="15473363" y="8689975"/>
                              <a:ext cx="8096742" cy="4337050"/>
                            </a:xfrm>
                            <a:prstGeom prst="rect">
                              <a:avLst/>
                            </a:prstGeom>
                          </p:spPr>
                        </p:pic>
                      </p:oleObj>
                    </mc:Fallback>
                  </mc:AlternateContent>
                </a:graphicData>
              </a:graphic>
            </p:graphicFrame>
            <p:graphicFrame>
              <p:nvGraphicFramePr>
                <p:cNvPr id="387" name="Object 386">
                  <a:extLst>
                    <a:ext uri="{FF2B5EF4-FFF2-40B4-BE49-F238E27FC236}">
                      <a16:creationId xmlns:a16="http://schemas.microsoft.com/office/drawing/2014/main" id="{CD3864FB-0B17-4B6C-9771-F76540885301}"/>
                    </a:ext>
                  </a:extLst>
                </p:cNvPr>
                <p:cNvGraphicFramePr>
                  <a:graphicFrameLocks noChangeAspect="1"/>
                </p:cNvGraphicFramePr>
                <p:nvPr>
                  <p:extLst>
                    <p:ext uri="{D42A27DB-BD31-4B8C-83A1-F6EECF244321}">
                      <p14:modId xmlns:p14="http://schemas.microsoft.com/office/powerpoint/2010/main" val="205083409"/>
                    </p:ext>
                  </p:extLst>
                </p:nvPr>
              </p:nvGraphicFramePr>
              <p:xfrm>
                <a:off x="23960413" y="9067810"/>
                <a:ext cx="4247948" cy="4038590"/>
              </p:xfrm>
              <a:graphic>
                <a:graphicData uri="http://schemas.openxmlformats.org/presentationml/2006/ole">
                  <mc:AlternateContent xmlns:mc="http://schemas.openxmlformats.org/markup-compatibility/2006">
                    <mc:Choice xmlns:v="urn:schemas-microsoft-com:vml" Requires="v">
                      <p:oleObj spid="_x0000_s1033" name="MestReNova" r:id="rId23" imgW="2914537" imgH="2038502" progId="MestReNova.Document.1">
                        <p:embed/>
                      </p:oleObj>
                    </mc:Choice>
                    <mc:Fallback>
                      <p:oleObj name="MestReNova" r:id="rId23" imgW="2914537" imgH="2038502" progId="MestReNova.Document.1">
                        <p:embed/>
                        <p:pic>
                          <p:nvPicPr>
                            <p:cNvPr id="387" name="Object 386">
                              <a:extLst>
                                <a:ext uri="{FF2B5EF4-FFF2-40B4-BE49-F238E27FC236}">
                                  <a16:creationId xmlns:a16="http://schemas.microsoft.com/office/drawing/2014/main" id="{CD3864FB-0B17-4B6C-9771-F76540885301}"/>
                                </a:ext>
                              </a:extLst>
                            </p:cNvPr>
                            <p:cNvPicPr/>
                            <p:nvPr/>
                          </p:nvPicPr>
                          <p:blipFill>
                            <a:blip r:embed="rId24"/>
                            <a:stretch>
                              <a:fillRect/>
                            </a:stretch>
                          </p:blipFill>
                          <p:spPr>
                            <a:xfrm>
                              <a:off x="23960413" y="9067810"/>
                              <a:ext cx="4247948" cy="4038590"/>
                            </a:xfrm>
                            <a:prstGeom prst="rect">
                              <a:avLst/>
                            </a:prstGeom>
                          </p:spPr>
                        </p:pic>
                      </p:oleObj>
                    </mc:Fallback>
                  </mc:AlternateContent>
                </a:graphicData>
              </a:graphic>
            </p:graphicFrame>
            <p:sp>
              <p:nvSpPr>
                <p:cNvPr id="428" name="Text Box 257">
                  <a:extLst>
                    <a:ext uri="{FF2B5EF4-FFF2-40B4-BE49-F238E27FC236}">
                      <a16:creationId xmlns:a16="http://schemas.microsoft.com/office/drawing/2014/main" id="{5705DF97-6858-4C73-9D73-BEF3DB944D00}"/>
                    </a:ext>
                  </a:extLst>
                </p:cNvPr>
                <p:cNvSpPr txBox="1">
                  <a:spLocks noChangeArrowheads="1"/>
                </p:cNvSpPr>
                <p:nvPr/>
              </p:nvSpPr>
              <p:spPr bwMode="auto">
                <a:xfrm>
                  <a:off x="18235160" y="8938067"/>
                  <a:ext cx="2070682"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tx1"/>
                      </a:solidFill>
                      <a:effectLst/>
                      <a:latin typeface="Arial" panose="020B0604020202020204" pitchFamily="34" charset="0"/>
                    </a:rPr>
                    <a:t>16 Hours</a:t>
                  </a:r>
                </a:p>
              </p:txBody>
            </p:sp>
            <p:sp>
              <p:nvSpPr>
                <p:cNvPr id="429" name="Text Box 257">
                  <a:extLst>
                    <a:ext uri="{FF2B5EF4-FFF2-40B4-BE49-F238E27FC236}">
                      <a16:creationId xmlns:a16="http://schemas.microsoft.com/office/drawing/2014/main" id="{65F5F4D0-307A-494E-A655-5269249E3278}"/>
                    </a:ext>
                  </a:extLst>
                </p:cNvPr>
                <p:cNvSpPr txBox="1">
                  <a:spLocks noChangeArrowheads="1"/>
                </p:cNvSpPr>
                <p:nvPr/>
              </p:nvSpPr>
              <p:spPr bwMode="auto">
                <a:xfrm>
                  <a:off x="18235160" y="10182791"/>
                  <a:ext cx="2070682"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3200" dirty="0">
                      <a:latin typeface="Arial" panose="020B0604020202020204" pitchFamily="34" charset="0"/>
                    </a:rPr>
                    <a:t>4</a:t>
                  </a:r>
                  <a:r>
                    <a:rPr kumimoji="0" lang="en-US" altLang="en-US" sz="3200" b="0" i="0" u="none" strike="noStrike" cap="none" normalizeH="0" baseline="0" dirty="0">
                      <a:ln>
                        <a:noFill/>
                      </a:ln>
                      <a:solidFill>
                        <a:schemeClr val="tx1"/>
                      </a:solidFill>
                      <a:effectLst/>
                      <a:latin typeface="Arial" panose="020B0604020202020204" pitchFamily="34" charset="0"/>
                    </a:rPr>
                    <a:t> Hours</a:t>
                  </a:r>
                </a:p>
              </p:txBody>
            </p:sp>
            <p:sp>
              <p:nvSpPr>
                <p:cNvPr id="430" name="Text Box 257">
                  <a:extLst>
                    <a:ext uri="{FF2B5EF4-FFF2-40B4-BE49-F238E27FC236}">
                      <a16:creationId xmlns:a16="http://schemas.microsoft.com/office/drawing/2014/main" id="{4462F438-3245-4D39-A80D-D61836FDEB69}"/>
                    </a:ext>
                  </a:extLst>
                </p:cNvPr>
                <p:cNvSpPr txBox="1">
                  <a:spLocks noChangeArrowheads="1"/>
                </p:cNvSpPr>
                <p:nvPr/>
              </p:nvSpPr>
              <p:spPr bwMode="auto">
                <a:xfrm>
                  <a:off x="18235160" y="11298071"/>
                  <a:ext cx="2070682"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0" i="0" u="none" strike="noStrike" cap="none" normalizeH="0" baseline="0" dirty="0">
                      <a:ln>
                        <a:noFill/>
                      </a:ln>
                      <a:solidFill>
                        <a:schemeClr val="tx1"/>
                      </a:solidFill>
                      <a:effectLst/>
                      <a:latin typeface="Arial" panose="020B0604020202020204" pitchFamily="34" charset="0"/>
                    </a:rPr>
                    <a:t>1 Hour</a:t>
                  </a:r>
                </a:p>
              </p:txBody>
            </p:sp>
          </p:grpSp>
          <p:sp>
            <p:nvSpPr>
              <p:cNvPr id="79" name="Text Box 257">
                <a:extLst>
                  <a:ext uri="{FF2B5EF4-FFF2-40B4-BE49-F238E27FC236}">
                    <a16:creationId xmlns:a16="http://schemas.microsoft.com/office/drawing/2014/main" id="{0B62388A-39CB-4C3F-BC5B-8FD627C468F5}"/>
                  </a:ext>
                </a:extLst>
              </p:cNvPr>
              <p:cNvSpPr txBox="1">
                <a:spLocks noChangeArrowheads="1"/>
              </p:cNvSpPr>
              <p:nvPr/>
            </p:nvSpPr>
            <p:spPr bwMode="auto">
              <a:xfrm>
                <a:off x="21844999" y="10647809"/>
                <a:ext cx="441255" cy="5472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3600" dirty="0">
                    <a:solidFill>
                      <a:srgbClr val="333399"/>
                    </a:solidFill>
                    <a:latin typeface="Arial" panose="020B0604020202020204" pitchFamily="34" charset="0"/>
                  </a:rPr>
                  <a:t>b</a:t>
                </a:r>
                <a:endParaRPr kumimoji="0" lang="en-US" altLang="en-US" sz="3600" b="0" i="0" u="none" strike="noStrike" cap="none" normalizeH="0" baseline="0" dirty="0">
                  <a:ln>
                    <a:noFill/>
                  </a:ln>
                  <a:solidFill>
                    <a:srgbClr val="333399"/>
                  </a:solidFill>
                  <a:effectLst/>
                  <a:latin typeface="Arial" panose="020B0604020202020204" pitchFamily="34" charset="0"/>
                </a:endParaRPr>
              </a:p>
            </p:txBody>
          </p:sp>
          <p:sp>
            <p:nvSpPr>
              <p:cNvPr id="16" name="Rectangle: Rounded Corners 15">
                <a:extLst>
                  <a:ext uri="{FF2B5EF4-FFF2-40B4-BE49-F238E27FC236}">
                    <a16:creationId xmlns:a16="http://schemas.microsoft.com/office/drawing/2014/main" id="{8D1E9EDD-9620-40AA-8CAE-182ED4FDC882}"/>
                  </a:ext>
                </a:extLst>
              </p:cNvPr>
              <p:cNvSpPr/>
              <p:nvPr/>
            </p:nvSpPr>
            <p:spPr bwMode="auto">
              <a:xfrm>
                <a:off x="21777701" y="9750454"/>
                <a:ext cx="609600" cy="3057305"/>
              </a:xfrm>
              <a:prstGeom prst="roundRect">
                <a:avLst/>
              </a:prstGeom>
              <a:noFill/>
              <a:ln w="38100" cap="flat" cmpd="sng" algn="ctr">
                <a:solidFill>
                  <a:srgbClr val="333399"/>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3867150" rtl="0" eaLnBrk="1" fontAlgn="base" latinLnBrk="0" hangingPunct="1">
                  <a:lnSpc>
                    <a:spcPct val="100000"/>
                  </a:lnSpc>
                  <a:spcBef>
                    <a:spcPct val="0"/>
                  </a:spcBef>
                  <a:spcAft>
                    <a:spcPct val="0"/>
                  </a:spcAft>
                  <a:buClrTx/>
                  <a:buSzTx/>
                  <a:buFontTx/>
                  <a:buNone/>
                  <a:tabLst/>
                </a:pPr>
                <a:endParaRPr kumimoji="0" lang="en-US" sz="7600" b="0" i="0" u="none" strike="noStrike" cap="none" normalizeH="0" baseline="0">
                  <a:ln>
                    <a:noFill/>
                  </a:ln>
                  <a:solidFill>
                    <a:schemeClr val="tx1"/>
                  </a:solidFill>
                  <a:effectLst/>
                  <a:latin typeface="Arial" charset="0"/>
                </a:endParaRPr>
              </a:p>
            </p:txBody>
          </p:sp>
          <p:sp>
            <p:nvSpPr>
              <p:cNvPr id="17" name="Arrow: Curved Down 16">
                <a:extLst>
                  <a:ext uri="{FF2B5EF4-FFF2-40B4-BE49-F238E27FC236}">
                    <a16:creationId xmlns:a16="http://schemas.microsoft.com/office/drawing/2014/main" id="{687D0387-ECC3-4B56-A357-9E152E5D3002}"/>
                  </a:ext>
                </a:extLst>
              </p:cNvPr>
              <p:cNvSpPr/>
              <p:nvPr/>
            </p:nvSpPr>
            <p:spPr bwMode="auto">
              <a:xfrm>
                <a:off x="22047959" y="8775214"/>
                <a:ext cx="4088641" cy="733612"/>
              </a:xfrm>
              <a:prstGeom prst="curvedDownArrow">
                <a:avLst/>
              </a:prstGeom>
              <a:solidFill>
                <a:srgbClr val="333399"/>
              </a:solidFill>
              <a:ln w="9525" cap="flat" cmpd="sng" algn="ctr">
                <a:solidFill>
                  <a:srgbClr val="333399"/>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3867150" rtl="0" eaLnBrk="1" fontAlgn="base" latinLnBrk="0" hangingPunct="1">
                  <a:lnSpc>
                    <a:spcPct val="100000"/>
                  </a:lnSpc>
                  <a:spcBef>
                    <a:spcPct val="0"/>
                  </a:spcBef>
                  <a:spcAft>
                    <a:spcPct val="0"/>
                  </a:spcAft>
                  <a:buClrTx/>
                  <a:buSzTx/>
                  <a:buFontTx/>
                  <a:buNone/>
                  <a:tabLst/>
                </a:pPr>
                <a:endParaRPr kumimoji="0" lang="en-US" sz="7600" b="0" i="0" u="none" strike="noStrike" cap="none" normalizeH="0" baseline="0">
                  <a:ln>
                    <a:noFill/>
                  </a:ln>
                  <a:solidFill>
                    <a:schemeClr val="tx1"/>
                  </a:solidFill>
                  <a:effectLst/>
                  <a:latin typeface="Arial" charset="0"/>
                </a:endParaRPr>
              </a:p>
            </p:txBody>
          </p:sp>
        </p:grpSp>
        <p:sp>
          <p:nvSpPr>
            <p:cNvPr id="104" name="Rectangle 103">
              <a:extLst>
                <a:ext uri="{FF2B5EF4-FFF2-40B4-BE49-F238E27FC236}">
                  <a16:creationId xmlns:a16="http://schemas.microsoft.com/office/drawing/2014/main" id="{8A0B7DD9-20C6-4627-80CA-4BA3B2CADF54}"/>
                </a:ext>
              </a:extLst>
            </p:cNvPr>
            <p:cNvSpPr/>
            <p:nvPr/>
          </p:nvSpPr>
          <p:spPr>
            <a:xfrm>
              <a:off x="26670000" y="9611803"/>
              <a:ext cx="1367308" cy="541290"/>
            </a:xfrm>
            <a:prstGeom prst="rect">
              <a:avLst/>
            </a:prstGeom>
          </p:spPr>
          <p:txBody>
            <a:bodyPr wrap="square">
              <a:spAutoFit/>
            </a:bodyPr>
            <a:lstStyle/>
            <a:p>
              <a:pPr algn="ctr"/>
              <a:r>
                <a:rPr lang="en-US" sz="2800" dirty="0"/>
                <a:t>4.48% </a:t>
              </a:r>
            </a:p>
          </p:txBody>
        </p:sp>
        <p:sp>
          <p:nvSpPr>
            <p:cNvPr id="105" name="Rectangle 104">
              <a:extLst>
                <a:ext uri="{FF2B5EF4-FFF2-40B4-BE49-F238E27FC236}">
                  <a16:creationId xmlns:a16="http://schemas.microsoft.com/office/drawing/2014/main" id="{5D1A0B5D-AA79-4D27-8A91-5ED6CA13FA2D}"/>
                </a:ext>
              </a:extLst>
            </p:cNvPr>
            <p:cNvSpPr/>
            <p:nvPr/>
          </p:nvSpPr>
          <p:spPr>
            <a:xfrm>
              <a:off x="25679400" y="8616522"/>
              <a:ext cx="3310119" cy="523220"/>
            </a:xfrm>
            <a:prstGeom prst="rect">
              <a:avLst/>
            </a:prstGeom>
          </p:spPr>
          <p:txBody>
            <a:bodyPr wrap="square">
              <a:spAutoFit/>
            </a:bodyPr>
            <a:lstStyle/>
            <a:p>
              <a:pPr algn="ctr"/>
              <a:r>
                <a:rPr lang="en-US" sz="2800" u="sng" dirty="0"/>
                <a:t>Conversion</a:t>
              </a:r>
              <a:r>
                <a:rPr lang="en-US" sz="2800" dirty="0"/>
                <a:t> </a:t>
              </a:r>
            </a:p>
          </p:txBody>
        </p:sp>
        <p:sp>
          <p:nvSpPr>
            <p:cNvPr id="106" name="Rectangle 105">
              <a:extLst>
                <a:ext uri="{FF2B5EF4-FFF2-40B4-BE49-F238E27FC236}">
                  <a16:creationId xmlns:a16="http://schemas.microsoft.com/office/drawing/2014/main" id="{0FD05FB3-8FEF-407E-BC15-FD7669AE6CDD}"/>
                </a:ext>
              </a:extLst>
            </p:cNvPr>
            <p:cNvSpPr/>
            <p:nvPr/>
          </p:nvSpPr>
          <p:spPr>
            <a:xfrm>
              <a:off x="26684654" y="10678034"/>
              <a:ext cx="1367308" cy="541290"/>
            </a:xfrm>
            <a:prstGeom prst="rect">
              <a:avLst/>
            </a:prstGeom>
          </p:spPr>
          <p:txBody>
            <a:bodyPr wrap="square">
              <a:spAutoFit/>
            </a:bodyPr>
            <a:lstStyle/>
            <a:p>
              <a:pPr algn="ctr"/>
              <a:r>
                <a:rPr lang="en-US" sz="2800" dirty="0"/>
                <a:t>4.32% </a:t>
              </a:r>
            </a:p>
          </p:txBody>
        </p:sp>
        <p:sp>
          <p:nvSpPr>
            <p:cNvPr id="109" name="Rectangle 108">
              <a:extLst>
                <a:ext uri="{FF2B5EF4-FFF2-40B4-BE49-F238E27FC236}">
                  <a16:creationId xmlns:a16="http://schemas.microsoft.com/office/drawing/2014/main" id="{E688C006-E972-4174-BFCB-2E8C8FF16E03}"/>
                </a:ext>
              </a:extLst>
            </p:cNvPr>
            <p:cNvSpPr/>
            <p:nvPr/>
          </p:nvSpPr>
          <p:spPr>
            <a:xfrm>
              <a:off x="26684654" y="11726910"/>
              <a:ext cx="1367308" cy="541290"/>
            </a:xfrm>
            <a:prstGeom prst="rect">
              <a:avLst/>
            </a:prstGeom>
          </p:spPr>
          <p:txBody>
            <a:bodyPr wrap="square">
              <a:spAutoFit/>
            </a:bodyPr>
            <a:lstStyle/>
            <a:p>
              <a:pPr algn="ctr"/>
              <a:r>
                <a:rPr lang="en-US" sz="2800" dirty="0"/>
                <a:t>4.17% </a:t>
              </a:r>
            </a:p>
          </p:txBody>
        </p:sp>
        <p:pic>
          <p:nvPicPr>
            <p:cNvPr id="1032" name="Picture 8" descr="Related image">
              <a:extLst>
                <a:ext uri="{FF2B5EF4-FFF2-40B4-BE49-F238E27FC236}">
                  <a16:creationId xmlns:a16="http://schemas.microsoft.com/office/drawing/2014/main" id="{2BD10BC9-E549-4DDB-B752-485E2C636DD3}"/>
                </a:ext>
              </a:extLst>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3751466" y="8926283"/>
              <a:ext cx="547220" cy="547220"/>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16" name="Chart 115">
            <a:extLst>
              <a:ext uri="{FF2B5EF4-FFF2-40B4-BE49-F238E27FC236}">
                <a16:creationId xmlns:a16="http://schemas.microsoft.com/office/drawing/2014/main" id="{9136438D-D5E6-4D30-A3CD-9F3130D8AAC1}"/>
              </a:ext>
            </a:extLst>
          </p:cNvPr>
          <p:cNvGraphicFramePr>
            <a:graphicFrameLocks/>
          </p:cNvGraphicFramePr>
          <p:nvPr>
            <p:extLst>
              <p:ext uri="{D42A27DB-BD31-4B8C-83A1-F6EECF244321}">
                <p14:modId xmlns:p14="http://schemas.microsoft.com/office/powerpoint/2010/main" val="2765976337"/>
              </p:ext>
            </p:extLst>
          </p:nvPr>
        </p:nvGraphicFramePr>
        <p:xfrm>
          <a:off x="38893935" y="7766832"/>
          <a:ext cx="4451606" cy="3648979"/>
        </p:xfrm>
        <a:graphic>
          <a:graphicData uri="http://schemas.openxmlformats.org/drawingml/2006/chart">
            <c:chart xmlns:c="http://schemas.openxmlformats.org/drawingml/2006/chart" xmlns:r="http://schemas.openxmlformats.org/officeDocument/2006/relationships" r:id="rId26"/>
          </a:graphicData>
        </a:graphic>
      </p:graphicFrame>
    </p:spTree>
  </p:cSld>
  <p:clrMapOvr>
    <a:masterClrMapping/>
  </p:clrMapOvr>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867150" rtl="0" eaLnBrk="1" fontAlgn="base" latinLnBrk="0" hangingPunct="1">
          <a:lnSpc>
            <a:spcPct val="100000"/>
          </a:lnSpc>
          <a:spcBef>
            <a:spcPct val="0"/>
          </a:spcBef>
          <a:spcAft>
            <a:spcPct val="0"/>
          </a:spcAft>
          <a:buClrTx/>
          <a:buSzTx/>
          <a:buFontTx/>
          <a:buNone/>
          <a:tabLst/>
          <a:defRPr kumimoji="0" lang="en-US" sz="7600" b="0" i="0" u="none" strike="noStrike" cap="none" normalizeH="0" baseline="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867150" rtl="0" eaLnBrk="1" fontAlgn="base" latinLnBrk="0" hangingPunct="1">
          <a:lnSpc>
            <a:spcPct val="100000"/>
          </a:lnSpc>
          <a:spcBef>
            <a:spcPct val="0"/>
          </a:spcBef>
          <a:spcAft>
            <a:spcPct val="0"/>
          </a:spcAft>
          <a:buClrTx/>
          <a:buSzTx/>
          <a:buFontTx/>
          <a:buNone/>
          <a:tabLst/>
          <a:defRPr kumimoji="0" lang="en-US" sz="7600" b="0" i="0" u="none" strike="noStrike" cap="none" normalizeH="0" baseline="0">
            <a:ln>
              <a:noFill/>
            </a:ln>
            <a:solidFill>
              <a:schemeClr val="tx1"/>
            </a:solidFill>
            <a:effectLst/>
            <a:latin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SU poster.potx" id="{40C31121-C5C3-4E9C-B4F8-55F8BB1E8AC6}" vid="{E0749C79-BD22-4A0B-89A3-9C799683D7CB}"/>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Thesis - URC poster</Template>
  <TotalTime>1</TotalTime>
  <Words>897</Words>
  <Application>Microsoft Office PowerPoint</Application>
  <PresentationFormat>Custom</PresentationFormat>
  <Paragraphs>111</Paragraphs>
  <Slides>1</Slides>
  <Notes>1</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6" baseType="lpstr">
      <vt:lpstr>Arial</vt:lpstr>
      <vt:lpstr>Calibri</vt:lpstr>
      <vt:lpstr>1_Default Design</vt:lpstr>
      <vt:lpstr>CS ChemDraw Drawing</vt:lpstr>
      <vt:lpstr>MestReNova</vt:lpstr>
      <vt:lpstr>PowerPoint Presentation</vt:lpstr>
    </vt:vector>
  </TitlesOfParts>
  <Company>MRSEC Center for Nanoscale Sciecne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LaSalle</dc:creator>
  <cp:lastModifiedBy>Chris LaSalle</cp:lastModifiedBy>
  <cp:revision>1</cp:revision>
  <cp:lastPrinted>2019-04-18T18:05:42Z</cp:lastPrinted>
  <dcterms:created xsi:type="dcterms:W3CDTF">2019-04-22T14:21:04Z</dcterms:created>
  <dcterms:modified xsi:type="dcterms:W3CDTF">2019-04-22T14:22:04Z</dcterms:modified>
</cp:coreProperties>
</file>