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3"/>
  </p:handoutMasterIdLst>
  <p:sldIdLst>
    <p:sldId id="259" r:id="rId2"/>
  </p:sldIdLst>
  <p:sldSz cx="43891200" cy="32918400"/>
  <p:notesSz cx="7077075" cy="9363075"/>
  <p:defaultTextStyle>
    <a:defPPr>
      <a:defRPr lang="en-US"/>
    </a:defPPr>
    <a:lvl1pPr algn="ctr" rtl="0" fontAlgn="base">
      <a:spcBef>
        <a:spcPct val="0"/>
      </a:spcBef>
      <a:spcAft>
        <a:spcPct val="0"/>
      </a:spcAft>
      <a:defRPr sz="4300" b="1" kern="1200">
        <a:solidFill>
          <a:srgbClr val="FF9900"/>
        </a:solidFill>
        <a:latin typeface="Arial" charset="0"/>
        <a:ea typeface="+mn-ea"/>
        <a:cs typeface="+mn-cs"/>
      </a:defRPr>
    </a:lvl1pPr>
    <a:lvl2pPr marL="457200" algn="ctr" rtl="0" fontAlgn="base">
      <a:spcBef>
        <a:spcPct val="0"/>
      </a:spcBef>
      <a:spcAft>
        <a:spcPct val="0"/>
      </a:spcAft>
      <a:defRPr sz="4300" b="1" kern="1200">
        <a:solidFill>
          <a:srgbClr val="FF9900"/>
        </a:solidFill>
        <a:latin typeface="Arial" charset="0"/>
        <a:ea typeface="+mn-ea"/>
        <a:cs typeface="+mn-cs"/>
      </a:defRPr>
    </a:lvl2pPr>
    <a:lvl3pPr marL="914400" algn="ctr" rtl="0" fontAlgn="base">
      <a:spcBef>
        <a:spcPct val="0"/>
      </a:spcBef>
      <a:spcAft>
        <a:spcPct val="0"/>
      </a:spcAft>
      <a:defRPr sz="4300" b="1" kern="1200">
        <a:solidFill>
          <a:srgbClr val="FF9900"/>
        </a:solidFill>
        <a:latin typeface="Arial" charset="0"/>
        <a:ea typeface="+mn-ea"/>
        <a:cs typeface="+mn-cs"/>
      </a:defRPr>
    </a:lvl3pPr>
    <a:lvl4pPr marL="1371600" algn="ctr" rtl="0" fontAlgn="base">
      <a:spcBef>
        <a:spcPct val="0"/>
      </a:spcBef>
      <a:spcAft>
        <a:spcPct val="0"/>
      </a:spcAft>
      <a:defRPr sz="4300" b="1" kern="1200">
        <a:solidFill>
          <a:srgbClr val="FF9900"/>
        </a:solidFill>
        <a:latin typeface="Arial" charset="0"/>
        <a:ea typeface="+mn-ea"/>
        <a:cs typeface="+mn-cs"/>
      </a:defRPr>
    </a:lvl4pPr>
    <a:lvl5pPr marL="1828800" algn="ctr" rtl="0" fontAlgn="base">
      <a:spcBef>
        <a:spcPct val="0"/>
      </a:spcBef>
      <a:spcAft>
        <a:spcPct val="0"/>
      </a:spcAft>
      <a:defRPr sz="4300" b="1" kern="1200">
        <a:solidFill>
          <a:srgbClr val="FF9900"/>
        </a:solidFill>
        <a:latin typeface="Arial" charset="0"/>
        <a:ea typeface="+mn-ea"/>
        <a:cs typeface="+mn-cs"/>
      </a:defRPr>
    </a:lvl5pPr>
    <a:lvl6pPr marL="2286000" algn="l" defTabSz="914400" rtl="0" eaLnBrk="1" latinLnBrk="0" hangingPunct="1">
      <a:defRPr sz="4300" b="1" kern="1200">
        <a:solidFill>
          <a:srgbClr val="FF9900"/>
        </a:solidFill>
        <a:latin typeface="Arial" charset="0"/>
        <a:ea typeface="+mn-ea"/>
        <a:cs typeface="+mn-cs"/>
      </a:defRPr>
    </a:lvl6pPr>
    <a:lvl7pPr marL="2743200" algn="l" defTabSz="914400" rtl="0" eaLnBrk="1" latinLnBrk="0" hangingPunct="1">
      <a:defRPr sz="4300" b="1" kern="1200">
        <a:solidFill>
          <a:srgbClr val="FF9900"/>
        </a:solidFill>
        <a:latin typeface="Arial" charset="0"/>
        <a:ea typeface="+mn-ea"/>
        <a:cs typeface="+mn-cs"/>
      </a:defRPr>
    </a:lvl7pPr>
    <a:lvl8pPr marL="3200400" algn="l" defTabSz="914400" rtl="0" eaLnBrk="1" latinLnBrk="0" hangingPunct="1">
      <a:defRPr sz="4300" b="1" kern="1200">
        <a:solidFill>
          <a:srgbClr val="FF9900"/>
        </a:solidFill>
        <a:latin typeface="Arial" charset="0"/>
        <a:ea typeface="+mn-ea"/>
        <a:cs typeface="+mn-cs"/>
      </a:defRPr>
    </a:lvl8pPr>
    <a:lvl9pPr marL="3657600" algn="l" defTabSz="914400" rtl="0" eaLnBrk="1" latinLnBrk="0" hangingPunct="1">
      <a:defRPr sz="4300" b="1" kern="1200">
        <a:solidFill>
          <a:srgbClr val="FF9900"/>
        </a:solidFill>
        <a:latin typeface="Arial" charset="0"/>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5552">
          <p15:clr>
            <a:srgbClr val="A4A3A4"/>
          </p15:clr>
        </p15:guide>
        <p15:guide id="3" pos="13824">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Nick Spiller" initials="NS" lastIdx="0" clrIdx="0">
    <p:extLst>
      <p:ext uri="{19B8F6BF-5375-455C-9EA6-DF929625EA0E}">
        <p15:presenceInfo xmlns:p15="http://schemas.microsoft.com/office/powerpoint/2012/main" userId="a94a011f97c45f2c"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66"/>
    <a:srgbClr val="CCCCCC"/>
    <a:srgbClr val="999999"/>
    <a:srgbClr val="FF9900"/>
    <a:srgbClr val="990000"/>
    <a:srgbClr val="000050"/>
    <a:srgbClr val="00126A"/>
    <a:srgbClr val="0033CC"/>
    <a:srgbClr val="000622"/>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3658" autoAdjust="0"/>
    <p:restoredTop sz="94575" autoAdjust="0"/>
  </p:normalViewPr>
  <p:slideViewPr>
    <p:cSldViewPr>
      <p:cViewPr varScale="1">
        <p:scale>
          <a:sx n="13" d="100"/>
          <a:sy n="13" d="100"/>
        </p:scale>
        <p:origin x="1664" y="118"/>
      </p:cViewPr>
      <p:guideLst>
        <p:guide orient="horz" pos="10368"/>
        <p:guide pos="15552"/>
        <p:guide pos="13824"/>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4848"/>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handoutMaster" Target="handoutMasters/handout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hdr" sz="quarter"/>
          </p:nvPr>
        </p:nvSpPr>
        <p:spPr bwMode="auto">
          <a:xfrm>
            <a:off x="0"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699" name="Rectangle 3"/>
          <p:cNvSpPr>
            <a:spLocks noGrp="1" noChangeArrowheads="1"/>
          </p:cNvSpPr>
          <p:nvPr>
            <p:ph type="dt" sz="quarter" idx="1"/>
          </p:nvPr>
        </p:nvSpPr>
        <p:spPr bwMode="auto">
          <a:xfrm>
            <a:off x="4008727"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r" defTabSz="942804">
              <a:defRPr sz="1200" b="0">
                <a:solidFill>
                  <a:schemeClr val="tx1"/>
                </a:solidFill>
                <a:latin typeface="Arial" pitchFamily="34" charset="0"/>
              </a:defRPr>
            </a:lvl1pPr>
          </a:lstStyle>
          <a:p>
            <a:pPr>
              <a:defRPr/>
            </a:pPr>
            <a:endParaRPr lang="en-US"/>
          </a:p>
        </p:txBody>
      </p:sp>
      <p:sp>
        <p:nvSpPr>
          <p:cNvPr id="29700" name="Rectangle 4"/>
          <p:cNvSpPr>
            <a:spLocks noGrp="1" noChangeArrowheads="1"/>
          </p:cNvSpPr>
          <p:nvPr>
            <p:ph type="ftr" sz="quarter" idx="2"/>
          </p:nvPr>
        </p:nvSpPr>
        <p:spPr bwMode="auto">
          <a:xfrm>
            <a:off x="0"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701" name="Rectangle 5"/>
          <p:cNvSpPr>
            <a:spLocks noGrp="1" noChangeArrowheads="1"/>
          </p:cNvSpPr>
          <p:nvPr>
            <p:ph type="sldNum" sz="quarter" idx="3"/>
          </p:nvPr>
        </p:nvSpPr>
        <p:spPr bwMode="auto">
          <a:xfrm>
            <a:off x="4008727"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r" defTabSz="942804">
              <a:defRPr sz="1200" b="0">
                <a:solidFill>
                  <a:schemeClr val="tx1"/>
                </a:solidFill>
                <a:latin typeface="Arial" pitchFamily="34" charset="0"/>
              </a:defRPr>
            </a:lvl1pPr>
          </a:lstStyle>
          <a:p>
            <a:pPr>
              <a:defRPr/>
            </a:pPr>
            <a:fld id="{BDCE5CEB-6363-420F-BE45-85B064B89173}" type="slidenum">
              <a:rPr lang="en-US"/>
              <a:pPr>
                <a:defRPr/>
              </a:pPr>
              <a:t>‹#›</a:t>
            </a:fld>
            <a:endParaRPr lang="en-US"/>
          </a:p>
        </p:txBody>
      </p:sp>
    </p:spTree>
    <p:extLst>
      <p:ext uri="{BB962C8B-B14F-4D97-AF65-F5344CB8AC3E}">
        <p14:creationId xmlns:p14="http://schemas.microsoft.com/office/powerpoint/2010/main" val="84852614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7" y="10226675"/>
            <a:ext cx="37306250" cy="7054850"/>
          </a:xfrm>
        </p:spPr>
        <p:txBody>
          <a:bodyPr/>
          <a:lstStyle/>
          <a:p>
            <a:r>
              <a:rPr lang="en-US"/>
              <a:t>Click to edit Master title style</a:t>
            </a:r>
          </a:p>
        </p:txBody>
      </p:sp>
      <p:sp>
        <p:nvSpPr>
          <p:cNvPr id="3" name="Subtitle 2"/>
          <p:cNvSpPr>
            <a:spLocks noGrp="1"/>
          </p:cNvSpPr>
          <p:nvPr>
            <p:ph type="subTitle" idx="1"/>
          </p:nvPr>
        </p:nvSpPr>
        <p:spPr>
          <a:xfrm>
            <a:off x="6583364" y="18653125"/>
            <a:ext cx="30724474"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3D5278E-ED96-461A-883E-5FD94BC35AA3}" type="slidenum">
              <a:rPr lang="en-US"/>
              <a:pPr>
                <a:defRPr/>
              </a:pPr>
              <a:t>‹#›</a:t>
            </a:fld>
            <a:endParaRPr lang="en-US"/>
          </a:p>
        </p:txBody>
      </p:sp>
    </p:spTree>
    <p:extLst>
      <p:ext uri="{BB962C8B-B14F-4D97-AF65-F5344CB8AC3E}">
        <p14:creationId xmlns:p14="http://schemas.microsoft.com/office/powerpoint/2010/main" val="38792274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99D8D97-1826-4078-ADDA-4E99B734A4D4}" type="slidenum">
              <a:rPr lang="en-US"/>
              <a:pPr>
                <a:defRPr/>
              </a:pPr>
              <a:t>‹#›</a:t>
            </a:fld>
            <a:endParaRPr lang="en-US"/>
          </a:p>
        </p:txBody>
      </p:sp>
    </p:spTree>
    <p:extLst>
      <p:ext uri="{BB962C8B-B14F-4D97-AF65-F5344CB8AC3E}">
        <p14:creationId xmlns:p14="http://schemas.microsoft.com/office/powerpoint/2010/main" val="1999017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43"/>
            <a:ext cx="37307838" cy="653732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9973675-D381-4E0E-B86F-9F9EFE05722F}" type="slidenum">
              <a:rPr lang="en-US"/>
              <a:pPr>
                <a:defRPr/>
              </a:pPr>
              <a:t>‹#›</a:t>
            </a:fld>
            <a:endParaRPr lang="en-US"/>
          </a:p>
        </p:txBody>
      </p:sp>
    </p:spTree>
    <p:extLst>
      <p:ext uri="{BB962C8B-B14F-4D97-AF65-F5344CB8AC3E}">
        <p14:creationId xmlns:p14="http://schemas.microsoft.com/office/powerpoint/2010/main" val="35042417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193928" y="7680325"/>
            <a:ext cx="19675474" cy="217265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021803" y="7680325"/>
            <a:ext cx="19675474" cy="217265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DF8DAF2-D655-47B3-A184-648194FE7E75}" type="slidenum">
              <a:rPr lang="en-US"/>
              <a:pPr>
                <a:defRPr/>
              </a:pPr>
              <a:t>‹#›</a:t>
            </a:fld>
            <a:endParaRPr lang="en-US"/>
          </a:p>
        </p:txBody>
      </p:sp>
    </p:spTree>
    <p:extLst>
      <p:ext uri="{BB962C8B-B14F-4D97-AF65-F5344CB8AC3E}">
        <p14:creationId xmlns:p14="http://schemas.microsoft.com/office/powerpoint/2010/main" val="38098069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3925" y="7369178"/>
            <a:ext cx="19392901"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193925" y="10439400"/>
            <a:ext cx="19392901"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438" y="7369178"/>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441F92EC-8C3C-4F10-858C-C66E68A9ECA2}" type="slidenum">
              <a:rPr lang="en-US"/>
              <a:pPr>
                <a:defRPr/>
              </a:pPr>
              <a:t>‹#›</a:t>
            </a:fld>
            <a:endParaRPr lang="en-US"/>
          </a:p>
        </p:txBody>
      </p:sp>
    </p:spTree>
    <p:extLst>
      <p:ext uri="{BB962C8B-B14F-4D97-AF65-F5344CB8AC3E}">
        <p14:creationId xmlns:p14="http://schemas.microsoft.com/office/powerpoint/2010/main" val="768859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B78AEDA9-9C5F-4252-8D07-E5D3174E9901}" type="slidenum">
              <a:rPr lang="en-US"/>
              <a:pPr>
                <a:defRPr/>
              </a:pPr>
              <a:t>‹#›</a:t>
            </a:fld>
            <a:endParaRPr lang="en-US"/>
          </a:p>
        </p:txBody>
      </p:sp>
    </p:spTree>
    <p:extLst>
      <p:ext uri="{BB962C8B-B14F-4D97-AF65-F5344CB8AC3E}">
        <p14:creationId xmlns:p14="http://schemas.microsoft.com/office/powerpoint/2010/main" val="3965511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930FBADD-EE0D-4AEE-A966-D1DAD5921D3E}" type="slidenum">
              <a:rPr lang="en-US"/>
              <a:pPr>
                <a:defRPr/>
              </a:pPr>
              <a:t>‹#›</a:t>
            </a:fld>
            <a:endParaRPr lang="en-US"/>
          </a:p>
        </p:txBody>
      </p:sp>
    </p:spTree>
    <p:extLst>
      <p:ext uri="{BB962C8B-B14F-4D97-AF65-F5344CB8AC3E}">
        <p14:creationId xmlns:p14="http://schemas.microsoft.com/office/powerpoint/2010/main" val="489366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4" y="1311275"/>
            <a:ext cx="14439901" cy="557688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17160874"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3924" y="6888163"/>
            <a:ext cx="14439901"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2356635-F299-487E-8478-361B2D7E66D4}" type="slidenum">
              <a:rPr lang="en-US"/>
              <a:pPr>
                <a:defRPr/>
              </a:pPr>
              <a:t>‹#›</a:t>
            </a:fld>
            <a:endParaRPr lang="en-US"/>
          </a:p>
        </p:txBody>
      </p:sp>
    </p:spTree>
    <p:extLst>
      <p:ext uri="{BB962C8B-B14F-4D97-AF65-F5344CB8AC3E}">
        <p14:creationId xmlns:p14="http://schemas.microsoft.com/office/powerpoint/2010/main" val="500345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5" y="23042568"/>
            <a:ext cx="26335037" cy="2720975"/>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8602665"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602665" y="25763543"/>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818BA4C-6842-4480-8686-9E83B0824346}" type="slidenum">
              <a:rPr lang="en-US"/>
              <a:pPr>
                <a:defRPr/>
              </a:pPr>
              <a:t>‹#›</a:t>
            </a:fld>
            <a:endParaRPr lang="en-US"/>
          </a:p>
        </p:txBody>
      </p:sp>
    </p:spTree>
    <p:extLst>
      <p:ext uri="{BB962C8B-B14F-4D97-AF65-F5344CB8AC3E}">
        <p14:creationId xmlns:p14="http://schemas.microsoft.com/office/powerpoint/2010/main" val="3278193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595C329-9094-49E3-ADB9-7C70C8CFFD34}" type="slidenum">
              <a:rPr lang="en-US"/>
              <a:pPr>
                <a:defRPr/>
              </a:pPr>
              <a:t>‹#›</a:t>
            </a:fld>
            <a:endParaRPr lang="en-US"/>
          </a:p>
        </p:txBody>
      </p:sp>
    </p:spTree>
    <p:extLst>
      <p:ext uri="{BB962C8B-B14F-4D97-AF65-F5344CB8AC3E}">
        <p14:creationId xmlns:p14="http://schemas.microsoft.com/office/powerpoint/2010/main" val="41591613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440" y="1317625"/>
            <a:ext cx="9875837" cy="280892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193925" y="1317625"/>
            <a:ext cx="29475113" cy="280892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4CBC182-0EAC-4479-8D18-C53192F402C0}" type="slidenum">
              <a:rPr lang="en-US"/>
              <a:pPr>
                <a:defRPr/>
              </a:pPr>
              <a:t>‹#›</a:t>
            </a:fld>
            <a:endParaRPr lang="en-US"/>
          </a:p>
        </p:txBody>
      </p:sp>
    </p:spTree>
    <p:extLst>
      <p:ext uri="{BB962C8B-B14F-4D97-AF65-F5344CB8AC3E}">
        <p14:creationId xmlns:p14="http://schemas.microsoft.com/office/powerpoint/2010/main" val="16837776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2193927" y="1317625"/>
            <a:ext cx="39503350" cy="5486400"/>
          </a:xfrm>
        </p:spPr>
        <p:txBody>
          <a:bodyPr/>
          <a:lstStyle/>
          <a:p>
            <a:r>
              <a:rPr lang="en-US"/>
              <a:t>Click to edit Master title style</a:t>
            </a:r>
          </a:p>
        </p:txBody>
      </p:sp>
      <p:sp>
        <p:nvSpPr>
          <p:cNvPr id="3" name="Content Placeholder 2"/>
          <p:cNvSpPr>
            <a:spLocks noGrp="1"/>
          </p:cNvSpPr>
          <p:nvPr>
            <p:ph sz="quarter" idx="1"/>
          </p:nvPr>
        </p:nvSpPr>
        <p:spPr>
          <a:xfrm>
            <a:off x="2193928" y="7680326"/>
            <a:ext cx="19675474" cy="107870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22021803" y="7680326"/>
            <a:ext cx="19675474" cy="107870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2193928" y="18619788"/>
            <a:ext cx="19675474" cy="107870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22021803" y="18619788"/>
            <a:ext cx="19675474" cy="107870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6A8E7164-4707-4A19-A6AB-6533AC9FA80C}" type="slidenum">
              <a:rPr lang="en-US"/>
              <a:pPr>
                <a:defRPr/>
              </a:pPr>
              <a:t>‹#›</a:t>
            </a:fld>
            <a:endParaRPr lang="en-US"/>
          </a:p>
        </p:txBody>
      </p:sp>
    </p:spTree>
    <p:extLst>
      <p:ext uri="{BB962C8B-B14F-4D97-AF65-F5344CB8AC3E}">
        <p14:creationId xmlns:p14="http://schemas.microsoft.com/office/powerpoint/2010/main" val="9306509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DDA9A9"/>
            </a:gs>
            <a:gs pos="50000">
              <a:srgbClr val="990000"/>
            </a:gs>
            <a:gs pos="100000">
              <a:srgbClr val="DDA9A9"/>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194279" y="1317625"/>
            <a:ext cx="39502645" cy="548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2194279" y="7680325"/>
            <a:ext cx="39502645" cy="2172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2194279" y="29978350"/>
            <a:ext cx="1024184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l" defTabSz="3762375">
              <a:defRPr sz="5700" b="0">
                <a:solidFill>
                  <a:schemeClr val="tx1"/>
                </a:solidFill>
                <a:latin typeface="Arial" pitchFamily="34" charset="0"/>
              </a:defRPr>
            </a:lvl1pPr>
          </a:lstStyle>
          <a:p>
            <a:pPr>
              <a:defRPr/>
            </a:pPr>
            <a:endParaRPr lang="en-US"/>
          </a:p>
        </p:txBody>
      </p:sp>
      <p:sp>
        <p:nvSpPr>
          <p:cNvPr id="1029" name="Rectangle 5"/>
          <p:cNvSpPr>
            <a:spLocks noGrp="1" noChangeArrowheads="1"/>
          </p:cNvSpPr>
          <p:nvPr>
            <p:ph type="ftr" sz="quarter" idx="3"/>
          </p:nvPr>
        </p:nvSpPr>
        <p:spPr bwMode="auto">
          <a:xfrm>
            <a:off x="14995879" y="29978350"/>
            <a:ext cx="1389944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defTabSz="3762375">
              <a:defRPr sz="5700" b="0">
                <a:solidFill>
                  <a:schemeClr val="tx1"/>
                </a:solidFill>
                <a:latin typeface="Arial" pitchFamily="34" charset="0"/>
              </a:defRPr>
            </a:lvl1pPr>
          </a:lstStyle>
          <a:p>
            <a:pPr>
              <a:defRPr/>
            </a:pPr>
            <a:endParaRPr lang="en-US"/>
          </a:p>
        </p:txBody>
      </p:sp>
      <p:sp>
        <p:nvSpPr>
          <p:cNvPr id="1030" name="Rectangle 6"/>
          <p:cNvSpPr>
            <a:spLocks noGrp="1" noChangeArrowheads="1"/>
          </p:cNvSpPr>
          <p:nvPr>
            <p:ph type="sldNum" sz="quarter" idx="4"/>
          </p:nvPr>
        </p:nvSpPr>
        <p:spPr bwMode="auto">
          <a:xfrm>
            <a:off x="31455079" y="29978350"/>
            <a:ext cx="1024184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r" defTabSz="3762375">
              <a:defRPr sz="5700" b="0">
                <a:solidFill>
                  <a:schemeClr val="tx1"/>
                </a:solidFill>
                <a:latin typeface="Arial" pitchFamily="34" charset="0"/>
              </a:defRPr>
            </a:lvl1pPr>
          </a:lstStyle>
          <a:p>
            <a:pPr>
              <a:defRPr/>
            </a:pPr>
            <a:fld id="{5D3B0B1D-8805-4920-9608-A1D4D0B3DD2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3762375" rtl="0" eaLnBrk="0" fontAlgn="base" hangingPunct="0">
        <a:spcBef>
          <a:spcPct val="0"/>
        </a:spcBef>
        <a:spcAft>
          <a:spcPct val="0"/>
        </a:spcAft>
        <a:defRPr sz="18200">
          <a:solidFill>
            <a:schemeClr val="tx2"/>
          </a:solidFill>
          <a:latin typeface="+mj-lt"/>
          <a:ea typeface="+mj-ea"/>
          <a:cs typeface="+mj-cs"/>
        </a:defRPr>
      </a:lvl1pPr>
      <a:lvl2pPr algn="ctr" defTabSz="3762375" rtl="0" eaLnBrk="0" fontAlgn="base" hangingPunct="0">
        <a:spcBef>
          <a:spcPct val="0"/>
        </a:spcBef>
        <a:spcAft>
          <a:spcPct val="0"/>
        </a:spcAft>
        <a:defRPr sz="18200">
          <a:solidFill>
            <a:schemeClr val="tx2"/>
          </a:solidFill>
          <a:latin typeface="Arial" pitchFamily="34" charset="0"/>
        </a:defRPr>
      </a:lvl2pPr>
      <a:lvl3pPr algn="ctr" defTabSz="3762375" rtl="0" eaLnBrk="0" fontAlgn="base" hangingPunct="0">
        <a:spcBef>
          <a:spcPct val="0"/>
        </a:spcBef>
        <a:spcAft>
          <a:spcPct val="0"/>
        </a:spcAft>
        <a:defRPr sz="18200">
          <a:solidFill>
            <a:schemeClr val="tx2"/>
          </a:solidFill>
          <a:latin typeface="Arial" pitchFamily="34" charset="0"/>
        </a:defRPr>
      </a:lvl3pPr>
      <a:lvl4pPr algn="ctr" defTabSz="3762375" rtl="0" eaLnBrk="0" fontAlgn="base" hangingPunct="0">
        <a:spcBef>
          <a:spcPct val="0"/>
        </a:spcBef>
        <a:spcAft>
          <a:spcPct val="0"/>
        </a:spcAft>
        <a:defRPr sz="18200">
          <a:solidFill>
            <a:schemeClr val="tx2"/>
          </a:solidFill>
          <a:latin typeface="Arial" pitchFamily="34" charset="0"/>
        </a:defRPr>
      </a:lvl4pPr>
      <a:lvl5pPr algn="ctr" defTabSz="3762375" rtl="0" eaLnBrk="0" fontAlgn="base" hangingPunct="0">
        <a:spcBef>
          <a:spcPct val="0"/>
        </a:spcBef>
        <a:spcAft>
          <a:spcPct val="0"/>
        </a:spcAft>
        <a:defRPr sz="18200">
          <a:solidFill>
            <a:schemeClr val="tx2"/>
          </a:solidFill>
          <a:latin typeface="Arial" pitchFamily="34" charset="0"/>
        </a:defRPr>
      </a:lvl5pPr>
      <a:lvl6pPr marL="457200" algn="ctr" defTabSz="3762375" rtl="0" fontAlgn="base">
        <a:spcBef>
          <a:spcPct val="0"/>
        </a:spcBef>
        <a:spcAft>
          <a:spcPct val="0"/>
        </a:spcAft>
        <a:defRPr sz="18200">
          <a:solidFill>
            <a:schemeClr val="tx2"/>
          </a:solidFill>
          <a:latin typeface="Arial" pitchFamily="34" charset="0"/>
        </a:defRPr>
      </a:lvl6pPr>
      <a:lvl7pPr marL="914400" algn="ctr" defTabSz="3762375" rtl="0" fontAlgn="base">
        <a:spcBef>
          <a:spcPct val="0"/>
        </a:spcBef>
        <a:spcAft>
          <a:spcPct val="0"/>
        </a:spcAft>
        <a:defRPr sz="18200">
          <a:solidFill>
            <a:schemeClr val="tx2"/>
          </a:solidFill>
          <a:latin typeface="Arial" pitchFamily="34" charset="0"/>
        </a:defRPr>
      </a:lvl7pPr>
      <a:lvl8pPr marL="1371600" algn="ctr" defTabSz="3762375" rtl="0" fontAlgn="base">
        <a:spcBef>
          <a:spcPct val="0"/>
        </a:spcBef>
        <a:spcAft>
          <a:spcPct val="0"/>
        </a:spcAft>
        <a:defRPr sz="18200">
          <a:solidFill>
            <a:schemeClr val="tx2"/>
          </a:solidFill>
          <a:latin typeface="Arial" pitchFamily="34" charset="0"/>
        </a:defRPr>
      </a:lvl8pPr>
      <a:lvl9pPr marL="1828800" algn="ctr" defTabSz="3762375" rtl="0" fontAlgn="base">
        <a:spcBef>
          <a:spcPct val="0"/>
        </a:spcBef>
        <a:spcAft>
          <a:spcPct val="0"/>
        </a:spcAft>
        <a:defRPr sz="18200">
          <a:solidFill>
            <a:schemeClr val="tx2"/>
          </a:solidFill>
          <a:latin typeface="Arial" pitchFamily="34" charset="0"/>
        </a:defRPr>
      </a:lvl9pPr>
    </p:titleStyle>
    <p:bodyStyle>
      <a:lvl1pPr marL="1409700" indent="-1409700" algn="l" defTabSz="3762375" rtl="0" eaLnBrk="0" fontAlgn="base" hangingPunct="0">
        <a:spcBef>
          <a:spcPct val="20000"/>
        </a:spcBef>
        <a:spcAft>
          <a:spcPct val="0"/>
        </a:spcAft>
        <a:buChar char="•"/>
        <a:defRPr sz="13200">
          <a:solidFill>
            <a:schemeClr val="tx1"/>
          </a:solidFill>
          <a:latin typeface="+mn-lt"/>
          <a:ea typeface="+mn-ea"/>
          <a:cs typeface="+mn-cs"/>
        </a:defRPr>
      </a:lvl1pPr>
      <a:lvl2pPr marL="3057525" indent="-1176338" algn="l" defTabSz="3762375" rtl="0" eaLnBrk="0" fontAlgn="base" hangingPunct="0">
        <a:spcBef>
          <a:spcPct val="20000"/>
        </a:spcBef>
        <a:spcAft>
          <a:spcPct val="0"/>
        </a:spcAft>
        <a:buChar char="–"/>
        <a:defRPr sz="11500">
          <a:solidFill>
            <a:schemeClr val="tx1"/>
          </a:solidFill>
          <a:latin typeface="+mn-lt"/>
        </a:defRPr>
      </a:lvl2pPr>
      <a:lvl3pPr marL="4702175" indent="-939800" algn="l" defTabSz="3762375" rtl="0" eaLnBrk="0" fontAlgn="base" hangingPunct="0">
        <a:spcBef>
          <a:spcPct val="20000"/>
        </a:spcBef>
        <a:spcAft>
          <a:spcPct val="0"/>
        </a:spcAft>
        <a:buChar char="•"/>
        <a:defRPr sz="9900">
          <a:solidFill>
            <a:schemeClr val="tx1"/>
          </a:solidFill>
          <a:latin typeface="+mn-lt"/>
        </a:defRPr>
      </a:lvl3pPr>
      <a:lvl4pPr marL="6583363" indent="-939800" algn="l" defTabSz="3762375" rtl="0" eaLnBrk="0" fontAlgn="base" hangingPunct="0">
        <a:spcBef>
          <a:spcPct val="20000"/>
        </a:spcBef>
        <a:spcAft>
          <a:spcPct val="0"/>
        </a:spcAft>
        <a:buChar char="–"/>
        <a:defRPr sz="8200">
          <a:solidFill>
            <a:schemeClr val="tx1"/>
          </a:solidFill>
          <a:latin typeface="+mn-lt"/>
        </a:defRPr>
      </a:lvl4pPr>
      <a:lvl5pPr marL="8466138" indent="-941388" algn="l" defTabSz="3762375" rtl="0" eaLnBrk="0" fontAlgn="base" hangingPunct="0">
        <a:spcBef>
          <a:spcPct val="20000"/>
        </a:spcBef>
        <a:spcAft>
          <a:spcPct val="0"/>
        </a:spcAft>
        <a:buChar char="»"/>
        <a:defRPr sz="8200">
          <a:solidFill>
            <a:schemeClr val="tx1"/>
          </a:solidFill>
          <a:latin typeface="+mn-lt"/>
        </a:defRPr>
      </a:lvl5pPr>
      <a:lvl6pPr marL="8923338" indent="-941388" algn="l" defTabSz="3762375" rtl="0" fontAlgn="base">
        <a:spcBef>
          <a:spcPct val="20000"/>
        </a:spcBef>
        <a:spcAft>
          <a:spcPct val="0"/>
        </a:spcAft>
        <a:buChar char="»"/>
        <a:defRPr sz="8200">
          <a:solidFill>
            <a:schemeClr val="tx1"/>
          </a:solidFill>
          <a:latin typeface="+mn-lt"/>
        </a:defRPr>
      </a:lvl6pPr>
      <a:lvl7pPr marL="9380538" indent="-941388" algn="l" defTabSz="3762375" rtl="0" fontAlgn="base">
        <a:spcBef>
          <a:spcPct val="20000"/>
        </a:spcBef>
        <a:spcAft>
          <a:spcPct val="0"/>
        </a:spcAft>
        <a:buChar char="»"/>
        <a:defRPr sz="8200">
          <a:solidFill>
            <a:schemeClr val="tx1"/>
          </a:solidFill>
          <a:latin typeface="+mn-lt"/>
        </a:defRPr>
      </a:lvl7pPr>
      <a:lvl8pPr marL="9837738" indent="-941388" algn="l" defTabSz="3762375" rtl="0" fontAlgn="base">
        <a:spcBef>
          <a:spcPct val="20000"/>
        </a:spcBef>
        <a:spcAft>
          <a:spcPct val="0"/>
        </a:spcAft>
        <a:buChar char="»"/>
        <a:defRPr sz="8200">
          <a:solidFill>
            <a:schemeClr val="tx1"/>
          </a:solidFill>
          <a:latin typeface="+mn-lt"/>
        </a:defRPr>
      </a:lvl8pPr>
      <a:lvl9pPr marL="10294938" indent="-941388" algn="l" defTabSz="3762375" rtl="0" fontAlgn="base">
        <a:spcBef>
          <a:spcPct val="20000"/>
        </a:spcBef>
        <a:spcAft>
          <a:spcPct val="0"/>
        </a:spcAft>
        <a:buChar char="»"/>
        <a:defRPr sz="8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2"/>
            </a:gs>
          </a:gsLst>
          <a:lin ang="5400000" scaled="1"/>
        </a:gra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sz="quarter"/>
          </p:nvPr>
        </p:nvSpPr>
        <p:spPr>
          <a:xfrm>
            <a:off x="0" y="1"/>
            <a:ext cx="43891200" cy="5486399"/>
          </a:xfrm>
          <a:gradFill>
            <a:gsLst>
              <a:gs pos="0">
                <a:schemeClr val="tx2">
                  <a:lumMod val="50000"/>
                </a:schemeClr>
              </a:gs>
              <a:gs pos="50000">
                <a:schemeClr val="tx2">
                  <a:lumMod val="75000"/>
                </a:schemeClr>
              </a:gs>
              <a:gs pos="100000">
                <a:schemeClr val="tx2">
                  <a:lumMod val="50000"/>
                </a:schemeClr>
              </a:gs>
            </a:gsLst>
            <a:lin ang="5400000" scaled="1"/>
          </a:gradFill>
          <a:ln>
            <a:solidFill>
              <a:schemeClr val="tx1"/>
            </a:solidFill>
            <a:miter lim="800000"/>
            <a:headEnd/>
            <a:tailEnd/>
          </a:ln>
        </p:spPr>
        <p:txBody>
          <a:bodyPr>
            <a:normAutofit/>
          </a:bodyPr>
          <a:lstStyle/>
          <a:p>
            <a:pPr indent="-457200" algn="l" eaLnBrk="1" hangingPunct="1">
              <a:spcBef>
                <a:spcPts val="0"/>
              </a:spcBef>
              <a:spcAft>
                <a:spcPts val="0"/>
              </a:spcAft>
            </a:pPr>
            <a:r>
              <a:rPr lang="en-US" sz="8800" dirty="0">
                <a:solidFill>
                  <a:schemeClr val="bg1"/>
                </a:solidFill>
              </a:rPr>
              <a:t>Automated Bearing Sleeve Assembly</a:t>
            </a:r>
            <a:br>
              <a:rPr lang="en-US" sz="8800" dirty="0">
                <a:solidFill>
                  <a:schemeClr val="bg1"/>
                </a:solidFill>
              </a:rPr>
            </a:br>
            <a:r>
              <a:rPr lang="en-US" sz="8800" dirty="0">
                <a:solidFill>
                  <a:schemeClr val="bg1"/>
                </a:solidFill>
              </a:rPr>
              <a:t>Pratt &amp; Whitney</a:t>
            </a:r>
            <a:br>
              <a:rPr lang="en-US" sz="9600" dirty="0"/>
            </a:br>
            <a:br>
              <a:rPr lang="en-US" sz="4000" dirty="0"/>
            </a:br>
            <a:r>
              <a:rPr lang="en-US" sz="5400" i="1" dirty="0">
                <a:solidFill>
                  <a:srgbClr val="FFFFFF"/>
                </a:solidFill>
              </a:rPr>
              <a:t>Nicholas Spiller </a:t>
            </a:r>
            <a:br>
              <a:rPr lang="en-US" sz="5400" i="1" dirty="0">
                <a:solidFill>
                  <a:srgbClr val="FFFFFF"/>
                </a:solidFill>
              </a:rPr>
            </a:br>
            <a:r>
              <a:rPr lang="en-US" sz="5400" i="1" dirty="0">
                <a:solidFill>
                  <a:srgbClr val="FFFFFF"/>
                </a:solidFill>
              </a:rPr>
              <a:t>Department of Mechanical Engineering, University of New Hampshire</a:t>
            </a:r>
          </a:p>
        </p:txBody>
      </p:sp>
      <p:sp>
        <p:nvSpPr>
          <p:cNvPr id="2150" name="Text Box 161"/>
          <p:cNvSpPr txBox="1">
            <a:spLocks noChangeArrowheads="1"/>
          </p:cNvSpPr>
          <p:nvPr/>
        </p:nvSpPr>
        <p:spPr bwMode="auto">
          <a:xfrm>
            <a:off x="39852600" y="10275890"/>
            <a:ext cx="3048000"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4300" b="1">
                <a:solidFill>
                  <a:srgbClr val="FF9900"/>
                </a:solidFill>
                <a:latin typeface="Arial" charset="0"/>
              </a:defRPr>
            </a:lvl1pPr>
            <a:lvl2pPr marL="742950" indent="-285750" eaLnBrk="0" hangingPunct="0">
              <a:defRPr sz="4300" b="1">
                <a:solidFill>
                  <a:srgbClr val="FF9900"/>
                </a:solidFill>
                <a:latin typeface="Arial" charset="0"/>
              </a:defRPr>
            </a:lvl2pPr>
            <a:lvl3pPr marL="1143000" indent="-228600" eaLnBrk="0" hangingPunct="0">
              <a:defRPr sz="4300" b="1">
                <a:solidFill>
                  <a:srgbClr val="FF9900"/>
                </a:solidFill>
                <a:latin typeface="Arial" charset="0"/>
              </a:defRPr>
            </a:lvl3pPr>
            <a:lvl4pPr marL="1600200" indent="-228600" eaLnBrk="0" hangingPunct="0">
              <a:defRPr sz="4300" b="1">
                <a:solidFill>
                  <a:srgbClr val="FF9900"/>
                </a:solidFill>
                <a:latin typeface="Arial" charset="0"/>
              </a:defRPr>
            </a:lvl4pPr>
            <a:lvl5pPr marL="2057400" indent="-228600" eaLnBrk="0" hangingPunct="0">
              <a:defRPr sz="4300" b="1">
                <a:solidFill>
                  <a:srgbClr val="FF9900"/>
                </a:solidFill>
                <a:latin typeface="Arial" charset="0"/>
              </a:defRPr>
            </a:lvl5pPr>
            <a:lvl6pPr marL="2514600" indent="-228600" algn="ctr" eaLnBrk="0" fontAlgn="base" hangingPunct="0">
              <a:spcBef>
                <a:spcPct val="0"/>
              </a:spcBef>
              <a:spcAft>
                <a:spcPct val="0"/>
              </a:spcAft>
              <a:defRPr sz="4300" b="1">
                <a:solidFill>
                  <a:srgbClr val="FF9900"/>
                </a:solidFill>
                <a:latin typeface="Arial" charset="0"/>
              </a:defRPr>
            </a:lvl6pPr>
            <a:lvl7pPr marL="2971800" indent="-228600" algn="ctr" eaLnBrk="0" fontAlgn="base" hangingPunct="0">
              <a:spcBef>
                <a:spcPct val="0"/>
              </a:spcBef>
              <a:spcAft>
                <a:spcPct val="0"/>
              </a:spcAft>
              <a:defRPr sz="4300" b="1">
                <a:solidFill>
                  <a:srgbClr val="FF9900"/>
                </a:solidFill>
                <a:latin typeface="Arial" charset="0"/>
              </a:defRPr>
            </a:lvl7pPr>
            <a:lvl8pPr marL="3429000" indent="-228600" algn="ctr" eaLnBrk="0" fontAlgn="base" hangingPunct="0">
              <a:spcBef>
                <a:spcPct val="0"/>
              </a:spcBef>
              <a:spcAft>
                <a:spcPct val="0"/>
              </a:spcAft>
              <a:defRPr sz="4300" b="1">
                <a:solidFill>
                  <a:srgbClr val="FF9900"/>
                </a:solidFill>
                <a:latin typeface="Arial" charset="0"/>
              </a:defRPr>
            </a:lvl8pPr>
            <a:lvl9pPr marL="3886200" indent="-228600" algn="ctr" eaLnBrk="0" fontAlgn="base" hangingPunct="0">
              <a:spcBef>
                <a:spcPct val="0"/>
              </a:spcBef>
              <a:spcAft>
                <a:spcPct val="0"/>
              </a:spcAft>
              <a:defRPr sz="4300" b="1">
                <a:solidFill>
                  <a:srgbClr val="FF9900"/>
                </a:solidFill>
                <a:latin typeface="Arial" charset="0"/>
              </a:defRPr>
            </a:lvl9pPr>
          </a:lstStyle>
          <a:p>
            <a:pPr algn="l" eaLnBrk="1" hangingPunct="1">
              <a:spcBef>
                <a:spcPct val="50000"/>
              </a:spcBef>
            </a:pPr>
            <a:endParaRPr lang="en-US" sz="3000" b="0">
              <a:solidFill>
                <a:schemeClr val="tx1"/>
              </a:solidFill>
            </a:endParaRPr>
          </a:p>
        </p:txBody>
      </p:sp>
      <p:sp>
        <p:nvSpPr>
          <p:cNvPr id="2152" name="Rectangle 164"/>
          <p:cNvSpPr>
            <a:spLocks noChangeArrowheads="1"/>
          </p:cNvSpPr>
          <p:nvPr/>
        </p:nvSpPr>
        <p:spPr bwMode="auto">
          <a:xfrm>
            <a:off x="15375466" y="6096000"/>
            <a:ext cx="12801600"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rgbClr val="CCCCCC"/>
                </a:solidFill>
                <a:latin typeface="Times New Roman" panose="02020603050405020304" pitchFamily="18" charset="0"/>
                <a:cs typeface="Times New Roman" panose="02020603050405020304" pitchFamily="18" charset="0"/>
              </a:rPr>
              <a:t>Proposed Design</a:t>
            </a:r>
            <a:endParaRPr lang="en-US" sz="6000" dirty="0">
              <a:solidFill>
                <a:schemeClr val="bg1">
                  <a:lumMod val="85000"/>
                </a:schemeClr>
              </a:solidFill>
              <a:latin typeface="Times New Roman" panose="02020603050405020304" pitchFamily="18" charset="0"/>
              <a:cs typeface="Times New Roman" panose="02020603050405020304" pitchFamily="18" charset="0"/>
            </a:endParaRPr>
          </a:p>
        </p:txBody>
      </p:sp>
      <p:sp>
        <p:nvSpPr>
          <p:cNvPr id="2154" name="Rectangle 166"/>
          <p:cNvSpPr>
            <a:spLocks noChangeArrowheads="1"/>
          </p:cNvSpPr>
          <p:nvPr/>
        </p:nvSpPr>
        <p:spPr bwMode="auto">
          <a:xfrm>
            <a:off x="541864" y="24645175"/>
            <a:ext cx="12530667"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rgbClr val="CCCCCC"/>
                </a:solidFill>
              </a:rPr>
              <a:t>Goals</a:t>
            </a:r>
          </a:p>
        </p:txBody>
      </p:sp>
      <p:sp>
        <p:nvSpPr>
          <p:cNvPr id="2155" name="Rectangle 167"/>
          <p:cNvSpPr>
            <a:spLocks noChangeArrowheads="1"/>
          </p:cNvSpPr>
          <p:nvPr/>
        </p:nvSpPr>
        <p:spPr bwMode="auto">
          <a:xfrm>
            <a:off x="802839" y="6096000"/>
            <a:ext cx="12405161"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rgbClr val="CCCCCC"/>
                </a:solidFill>
                <a:latin typeface="Times New Roman" panose="02020603050405020304" pitchFamily="18" charset="0"/>
                <a:cs typeface="Times New Roman" panose="02020603050405020304" pitchFamily="18" charset="0"/>
              </a:rPr>
              <a:t>Introduction</a:t>
            </a:r>
            <a:endParaRPr lang="en-US" dirty="0">
              <a:solidFill>
                <a:srgbClr val="999999"/>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599467" y="1143002"/>
            <a:ext cx="12869333" cy="3851371"/>
          </a:xfrm>
          <a:prstGeom prst="rect">
            <a:avLst/>
          </a:prstGeom>
        </p:spPr>
      </p:pic>
      <p:sp>
        <p:nvSpPr>
          <p:cNvPr id="74" name="TextBox 29"/>
          <p:cNvSpPr txBox="1">
            <a:spLocks noChangeArrowheads="1"/>
          </p:cNvSpPr>
          <p:nvPr/>
        </p:nvSpPr>
        <p:spPr bwMode="auto">
          <a:xfrm>
            <a:off x="28414132" y="30175200"/>
            <a:ext cx="15240000"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sz="4100">
                <a:solidFill>
                  <a:schemeClr val="tx1"/>
                </a:solidFill>
                <a:latin typeface="Arial" charset="0"/>
                <a:ea typeface="ＭＳ Ｐゴシック" pitchFamily="-105" charset="-128"/>
              </a:defRPr>
            </a:lvl1pPr>
            <a:lvl2pPr marL="742950" indent="-285750">
              <a:defRPr sz="4100">
                <a:solidFill>
                  <a:schemeClr val="tx1"/>
                </a:solidFill>
                <a:latin typeface="Arial" charset="0"/>
                <a:ea typeface="ＭＳ Ｐゴシック" pitchFamily="-105" charset="-128"/>
              </a:defRPr>
            </a:lvl2pPr>
            <a:lvl3pPr marL="1143000" indent="-228600">
              <a:defRPr sz="4100">
                <a:solidFill>
                  <a:schemeClr val="tx1"/>
                </a:solidFill>
                <a:latin typeface="Arial" charset="0"/>
                <a:ea typeface="ＭＳ Ｐゴシック" pitchFamily="-105" charset="-128"/>
              </a:defRPr>
            </a:lvl3pPr>
            <a:lvl4pPr marL="1600200" indent="-228600">
              <a:defRPr sz="4100">
                <a:solidFill>
                  <a:schemeClr val="tx1"/>
                </a:solidFill>
                <a:latin typeface="Arial" charset="0"/>
                <a:ea typeface="ＭＳ Ｐゴシック" pitchFamily="-105" charset="-128"/>
              </a:defRPr>
            </a:lvl4pPr>
            <a:lvl5pPr marL="2057400" indent="-228600">
              <a:defRPr sz="4100">
                <a:solidFill>
                  <a:schemeClr val="tx1"/>
                </a:solidFill>
                <a:latin typeface="Arial" charset="0"/>
                <a:ea typeface="ＭＳ Ｐゴシック" pitchFamily="-105" charset="-128"/>
              </a:defRPr>
            </a:lvl5pPr>
            <a:lvl6pPr marL="2514600" indent="-228600" eaLnBrk="0" fontAlgn="base" hangingPunct="0">
              <a:spcBef>
                <a:spcPct val="0"/>
              </a:spcBef>
              <a:spcAft>
                <a:spcPct val="0"/>
              </a:spcAft>
              <a:defRPr sz="4100">
                <a:solidFill>
                  <a:schemeClr val="tx1"/>
                </a:solidFill>
                <a:latin typeface="Arial" charset="0"/>
                <a:ea typeface="ＭＳ Ｐゴシック" pitchFamily="-105" charset="-128"/>
              </a:defRPr>
            </a:lvl6pPr>
            <a:lvl7pPr marL="2971800" indent="-228600" eaLnBrk="0" fontAlgn="base" hangingPunct="0">
              <a:spcBef>
                <a:spcPct val="0"/>
              </a:spcBef>
              <a:spcAft>
                <a:spcPct val="0"/>
              </a:spcAft>
              <a:defRPr sz="4100">
                <a:solidFill>
                  <a:schemeClr val="tx1"/>
                </a:solidFill>
                <a:latin typeface="Arial" charset="0"/>
                <a:ea typeface="ＭＳ Ｐゴシック" pitchFamily="-105" charset="-128"/>
              </a:defRPr>
            </a:lvl7pPr>
            <a:lvl8pPr marL="3429000" indent="-228600" eaLnBrk="0" fontAlgn="base" hangingPunct="0">
              <a:spcBef>
                <a:spcPct val="0"/>
              </a:spcBef>
              <a:spcAft>
                <a:spcPct val="0"/>
              </a:spcAft>
              <a:defRPr sz="4100">
                <a:solidFill>
                  <a:schemeClr val="tx1"/>
                </a:solidFill>
                <a:latin typeface="Arial" charset="0"/>
                <a:ea typeface="ＭＳ Ｐゴシック" pitchFamily="-105" charset="-128"/>
              </a:defRPr>
            </a:lvl8pPr>
            <a:lvl9pPr marL="3886200" indent="-228600" eaLnBrk="0" fontAlgn="base" hangingPunct="0">
              <a:spcBef>
                <a:spcPct val="0"/>
              </a:spcBef>
              <a:spcAft>
                <a:spcPct val="0"/>
              </a:spcAft>
              <a:defRPr sz="4100">
                <a:solidFill>
                  <a:schemeClr val="tx1"/>
                </a:solidFill>
                <a:latin typeface="Arial" charset="0"/>
                <a:ea typeface="ＭＳ Ｐゴシック" pitchFamily="-105" charset="-128"/>
              </a:defRPr>
            </a:lvl9pPr>
          </a:lstStyle>
          <a:p>
            <a:r>
              <a:rPr lang="en-US" sz="4800" b="0" dirty="0">
                <a:latin typeface="Times New Roman" pitchFamily="18" charset="0"/>
                <a:cs typeface="Times New Roman" pitchFamily="18" charset="0"/>
              </a:rPr>
              <a:t>For more information contact: Mike </a:t>
            </a:r>
            <a:r>
              <a:rPr lang="en-US" sz="4800" b="0" dirty="0" err="1">
                <a:latin typeface="Times New Roman" pitchFamily="18" charset="0"/>
                <a:cs typeface="Times New Roman" pitchFamily="18" charset="0"/>
              </a:rPr>
              <a:t>Newsky</a:t>
            </a:r>
            <a:r>
              <a:rPr lang="en-US" sz="4800" b="0" dirty="0">
                <a:latin typeface="Times New Roman" pitchFamily="18" charset="0"/>
                <a:cs typeface="Times New Roman" pitchFamily="18" charset="0"/>
              </a:rPr>
              <a:t>, michael.newsky@pw.utc.com</a:t>
            </a:r>
            <a:br>
              <a:rPr lang="en-US" b="0" dirty="0"/>
            </a:br>
            <a:endParaRPr lang="en-US" sz="4800" b="0" dirty="0">
              <a:latin typeface="Times New Roman" pitchFamily="18" charset="0"/>
              <a:cs typeface="Times New Roman" pitchFamily="18" charset="0"/>
            </a:endParaRPr>
          </a:p>
        </p:txBody>
      </p:sp>
      <p:sp>
        <p:nvSpPr>
          <p:cNvPr id="36" name="Rectangle 164"/>
          <p:cNvSpPr>
            <a:spLocks noChangeArrowheads="1"/>
          </p:cNvSpPr>
          <p:nvPr/>
        </p:nvSpPr>
        <p:spPr bwMode="auto">
          <a:xfrm>
            <a:off x="30005867" y="6096000"/>
            <a:ext cx="12869333"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rgbClr val="CCCCCC"/>
                </a:solidFill>
                <a:latin typeface="Times New Roman" panose="02020603050405020304" pitchFamily="18" charset="0"/>
                <a:cs typeface="Times New Roman" panose="02020603050405020304" pitchFamily="18" charset="0"/>
              </a:rPr>
              <a:t>Key Components</a:t>
            </a:r>
            <a:endParaRPr lang="en-US" sz="5400" dirty="0">
              <a:solidFill>
                <a:schemeClr val="bg1">
                  <a:lumMod val="85000"/>
                </a:schemeClr>
              </a:solidFill>
              <a:latin typeface="Times New Roman" panose="02020603050405020304" pitchFamily="18" charset="0"/>
              <a:cs typeface="Times New Roman" panose="02020603050405020304" pitchFamily="18" charset="0"/>
            </a:endParaRPr>
          </a:p>
        </p:txBody>
      </p:sp>
      <p:sp>
        <p:nvSpPr>
          <p:cNvPr id="20" name="Text Box 2546"/>
          <p:cNvSpPr txBox="1">
            <a:spLocks noChangeArrowheads="1"/>
          </p:cNvSpPr>
          <p:nvPr/>
        </p:nvSpPr>
        <p:spPr bwMode="auto">
          <a:xfrm>
            <a:off x="812800" y="7924802"/>
            <a:ext cx="12733867" cy="122495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eaLnBrk="0" hangingPunct="0">
              <a:defRPr sz="6000">
                <a:solidFill>
                  <a:schemeClr val="tx1"/>
                </a:solidFill>
                <a:latin typeface="Arial" charset="0"/>
                <a:ea typeface="ＭＳ Ｐゴシック" charset="0"/>
              </a:defRPr>
            </a:lvl1pPr>
            <a:lvl2pPr marL="1200150" indent="-457200" eaLnBrk="0" hangingPunct="0">
              <a:defRPr sz="6000">
                <a:solidFill>
                  <a:schemeClr val="tx1"/>
                </a:solidFill>
                <a:latin typeface="Arial" charset="0"/>
                <a:ea typeface="ＭＳ Ｐゴシック" charset="0"/>
              </a:defRPr>
            </a:lvl2pPr>
            <a:lvl3pPr marL="1143000" indent="-228600" eaLnBrk="0" hangingPunct="0">
              <a:defRPr sz="6000">
                <a:solidFill>
                  <a:schemeClr val="tx1"/>
                </a:solidFill>
                <a:latin typeface="Arial" charset="0"/>
                <a:ea typeface="ＭＳ Ｐゴシック" charset="0"/>
              </a:defRPr>
            </a:lvl3pPr>
            <a:lvl4pPr marL="1600200" indent="-228600" eaLnBrk="0" hangingPunct="0">
              <a:defRPr sz="6000">
                <a:solidFill>
                  <a:schemeClr val="tx1"/>
                </a:solidFill>
                <a:latin typeface="Arial" charset="0"/>
                <a:ea typeface="ＭＳ Ｐゴシック" charset="0"/>
              </a:defRPr>
            </a:lvl4pPr>
            <a:lvl5pPr marL="2057400" indent="-228600" eaLnBrk="0" hangingPunct="0">
              <a:defRPr sz="6000">
                <a:solidFill>
                  <a:schemeClr val="tx1"/>
                </a:solidFill>
                <a:latin typeface="Arial" charset="0"/>
                <a:ea typeface="ＭＳ Ｐゴシック" charset="0"/>
              </a:defRPr>
            </a:lvl5pPr>
            <a:lvl6pPr marL="2514600" indent="-228600" algn="ctr" eaLnBrk="0" fontAlgn="base" hangingPunct="0">
              <a:spcBef>
                <a:spcPct val="50000"/>
              </a:spcBef>
              <a:spcAft>
                <a:spcPct val="0"/>
              </a:spcAft>
              <a:defRPr sz="6000">
                <a:solidFill>
                  <a:schemeClr val="tx1"/>
                </a:solidFill>
                <a:latin typeface="Arial" charset="0"/>
                <a:ea typeface="ＭＳ Ｐゴシック" charset="0"/>
              </a:defRPr>
            </a:lvl6pPr>
            <a:lvl7pPr marL="2971800" indent="-228600" algn="ctr" eaLnBrk="0" fontAlgn="base" hangingPunct="0">
              <a:spcBef>
                <a:spcPct val="50000"/>
              </a:spcBef>
              <a:spcAft>
                <a:spcPct val="0"/>
              </a:spcAft>
              <a:defRPr sz="6000">
                <a:solidFill>
                  <a:schemeClr val="tx1"/>
                </a:solidFill>
                <a:latin typeface="Arial" charset="0"/>
                <a:ea typeface="ＭＳ Ｐゴシック" charset="0"/>
              </a:defRPr>
            </a:lvl7pPr>
            <a:lvl8pPr marL="3429000" indent="-228600" algn="ctr" eaLnBrk="0" fontAlgn="base" hangingPunct="0">
              <a:spcBef>
                <a:spcPct val="50000"/>
              </a:spcBef>
              <a:spcAft>
                <a:spcPct val="0"/>
              </a:spcAft>
              <a:defRPr sz="6000">
                <a:solidFill>
                  <a:schemeClr val="tx1"/>
                </a:solidFill>
                <a:latin typeface="Arial" charset="0"/>
                <a:ea typeface="ＭＳ Ｐゴシック" charset="0"/>
              </a:defRPr>
            </a:lvl8pPr>
            <a:lvl9pPr marL="3886200" indent="-228600" algn="ctr" eaLnBrk="0" fontAlgn="base" hangingPunct="0">
              <a:spcBef>
                <a:spcPct val="50000"/>
              </a:spcBef>
              <a:spcAft>
                <a:spcPct val="0"/>
              </a:spcAft>
              <a:defRPr sz="6000">
                <a:solidFill>
                  <a:schemeClr val="tx1"/>
                </a:solidFill>
                <a:latin typeface="Arial" charset="0"/>
                <a:ea typeface="ＭＳ Ｐゴシック" charset="0"/>
              </a:defRPr>
            </a:lvl9pPr>
          </a:lstStyle>
          <a:p>
            <a:pPr marL="685800" indent="-685800" algn="l" eaLnBrk="1" hangingPunct="1">
              <a:spcBef>
                <a:spcPts val="1200"/>
              </a:spcBef>
              <a:buFont typeface="Wingdings" panose="05000000000000000000" pitchFamily="2" charset="2"/>
              <a:buChar char="v"/>
            </a:pPr>
            <a:r>
              <a:rPr lang="en-US" sz="4800" b="0" dirty="0">
                <a:latin typeface="Times New Roman" charset="0"/>
                <a:cs typeface="Times New Roman" charset="0"/>
              </a:rPr>
              <a:t>Pratt &amp; Whitney currently produce high compressor cases that need bushings installed into all 185 holes on the part</a:t>
            </a:r>
          </a:p>
          <a:p>
            <a:pPr marL="685800" indent="-685800" algn="l" eaLnBrk="1" hangingPunct="1">
              <a:spcBef>
                <a:spcPts val="1200"/>
              </a:spcBef>
              <a:buFont typeface="Wingdings" panose="05000000000000000000" pitchFamily="2" charset="2"/>
              <a:buChar char="v"/>
            </a:pPr>
            <a:r>
              <a:rPr lang="en-US" sz="4800" b="0" dirty="0">
                <a:latin typeface="Times New Roman" charset="0"/>
                <a:cs typeface="Times New Roman" charset="0"/>
              </a:rPr>
              <a:t>Current process takes approximately 2 hours to complete 1 case</a:t>
            </a:r>
          </a:p>
          <a:p>
            <a:pPr marL="685800" indent="-685800" algn="l" eaLnBrk="1" hangingPunct="1">
              <a:spcBef>
                <a:spcPts val="1200"/>
              </a:spcBef>
              <a:buFont typeface="Wingdings" panose="05000000000000000000" pitchFamily="2" charset="2"/>
              <a:buChar char="v"/>
            </a:pPr>
            <a:r>
              <a:rPr lang="en-US" sz="4800" b="0" dirty="0">
                <a:latin typeface="Times New Roman" charset="0"/>
                <a:cs typeface="Times New Roman" charset="0"/>
              </a:rPr>
              <a:t>Repetitive motion places high ergonomic risks onto the operator</a:t>
            </a:r>
          </a:p>
          <a:p>
            <a:pPr marL="685800" indent="-685800" algn="l" eaLnBrk="1" hangingPunct="1">
              <a:spcBef>
                <a:spcPts val="1200"/>
              </a:spcBef>
              <a:buFont typeface="Wingdings" panose="05000000000000000000" pitchFamily="2" charset="2"/>
              <a:buChar char="v"/>
            </a:pPr>
            <a:r>
              <a:rPr lang="en-US" sz="4800" b="0" dirty="0">
                <a:latin typeface="Times New Roman" charset="0"/>
                <a:cs typeface="Times New Roman" charset="0"/>
              </a:rPr>
              <a:t>Does not meet cost targets for the assembly operation</a:t>
            </a:r>
          </a:p>
          <a:p>
            <a:pPr marL="685800" indent="-685800" algn="l" eaLnBrk="1" hangingPunct="1">
              <a:spcBef>
                <a:spcPts val="1200"/>
              </a:spcBef>
              <a:buFont typeface="Wingdings" panose="05000000000000000000" pitchFamily="2" charset="2"/>
              <a:buChar char="v"/>
            </a:pPr>
            <a:r>
              <a:rPr lang="en-US" sz="4800" b="0" dirty="0">
                <a:latin typeface="Times New Roman" charset="0"/>
                <a:cs typeface="Times New Roman" charset="0"/>
              </a:rPr>
              <a:t>Takes approximately 700lbf to push a bushing into the case</a:t>
            </a:r>
          </a:p>
          <a:p>
            <a:pPr marL="685800" indent="-685800" algn="l" eaLnBrk="1" hangingPunct="1">
              <a:spcBef>
                <a:spcPts val="1200"/>
              </a:spcBef>
              <a:buFont typeface="Wingdings" panose="05000000000000000000" pitchFamily="2" charset="2"/>
              <a:buChar char="v"/>
            </a:pPr>
            <a:r>
              <a:rPr lang="en-US" sz="4800" b="0" dirty="0">
                <a:latin typeface="Times New Roman" charset="0"/>
                <a:cs typeface="Times New Roman" charset="0"/>
              </a:rPr>
              <a:t>Each bushing is manually placed into the case with the use of a hydraulic press.</a:t>
            </a:r>
          </a:p>
          <a:p>
            <a:pPr marL="685800" indent="-685800" algn="l" eaLnBrk="1" hangingPunct="1">
              <a:spcBef>
                <a:spcPts val="1200"/>
              </a:spcBef>
              <a:buFont typeface="Wingdings" panose="05000000000000000000" pitchFamily="2" charset="2"/>
              <a:buChar char="v"/>
            </a:pPr>
            <a:endParaRPr lang="en-US" sz="4800" b="0" dirty="0">
              <a:latin typeface="Times New Roman" charset="0"/>
              <a:cs typeface="Times New Roman" charset="0"/>
            </a:endParaRPr>
          </a:p>
          <a:p>
            <a:pPr marL="685800" indent="-685800" algn="l" eaLnBrk="1" hangingPunct="1">
              <a:spcBef>
                <a:spcPts val="1200"/>
              </a:spcBef>
              <a:buFont typeface="Wingdings" panose="05000000000000000000" pitchFamily="2" charset="2"/>
              <a:buChar char="v"/>
            </a:pPr>
            <a:endParaRPr lang="en-US" sz="4800" b="0" dirty="0">
              <a:latin typeface="Times New Roman" charset="0"/>
              <a:cs typeface="Times New Roman" charset="0"/>
            </a:endParaRPr>
          </a:p>
        </p:txBody>
      </p:sp>
      <p:sp>
        <p:nvSpPr>
          <p:cNvPr id="9" name="Rectangle 8"/>
          <p:cNvSpPr/>
          <p:nvPr/>
        </p:nvSpPr>
        <p:spPr>
          <a:xfrm>
            <a:off x="541864" y="26210876"/>
            <a:ext cx="13275734" cy="4524315"/>
          </a:xfrm>
          <a:prstGeom prst="rect">
            <a:avLst/>
          </a:prstGeom>
        </p:spPr>
        <p:txBody>
          <a:bodyPr wrap="square">
            <a:spAutoFit/>
          </a:bodyPr>
          <a:lstStyle/>
          <a:p>
            <a:pPr marL="685800" indent="-685800" algn="l">
              <a:buFont typeface="Wingdings" panose="05000000000000000000" pitchFamily="2" charset="2"/>
              <a:buChar char="v"/>
            </a:pPr>
            <a:r>
              <a:rPr lang="en-US" sz="4800" b="0" dirty="0">
                <a:solidFill>
                  <a:srgbClr val="000000"/>
                </a:solidFill>
                <a:latin typeface="Times New Roman" panose="02020603050405020304" pitchFamily="18" charset="0"/>
                <a:cs typeface="Times New Roman" panose="02020603050405020304" pitchFamily="18" charset="0"/>
              </a:rPr>
              <a:t>Produce a process that is able to become automated over time with only minor changes needed to be made</a:t>
            </a:r>
          </a:p>
          <a:p>
            <a:pPr marL="685800" indent="-685800" algn="l">
              <a:buFont typeface="Wingdings" panose="05000000000000000000" pitchFamily="2" charset="2"/>
              <a:buChar char="v"/>
            </a:pPr>
            <a:r>
              <a:rPr lang="en-US" sz="4800" b="0" dirty="0">
                <a:solidFill>
                  <a:srgbClr val="000000"/>
                </a:solidFill>
                <a:latin typeface="Times New Roman" panose="02020603050405020304" pitchFamily="18" charset="0"/>
                <a:cs typeface="Times New Roman" panose="02020603050405020304" pitchFamily="18" charset="0"/>
              </a:rPr>
              <a:t>Reduce overall assembly time</a:t>
            </a:r>
          </a:p>
          <a:p>
            <a:pPr marL="685800" indent="-685800" algn="l">
              <a:buFont typeface="Wingdings" panose="05000000000000000000" pitchFamily="2" charset="2"/>
              <a:buChar char="v"/>
            </a:pPr>
            <a:r>
              <a:rPr lang="en-US" sz="4800" b="0" dirty="0">
                <a:solidFill>
                  <a:srgbClr val="000000"/>
                </a:solidFill>
                <a:latin typeface="Times New Roman" panose="02020603050405020304" pitchFamily="18" charset="0"/>
                <a:cs typeface="Times New Roman" panose="02020603050405020304" pitchFamily="18" charset="0"/>
              </a:rPr>
              <a:t>Reduce ergonomic risks placed on operator</a:t>
            </a:r>
          </a:p>
          <a:p>
            <a:pPr marL="685800" indent="-685800" algn="l">
              <a:buFont typeface="Wingdings" panose="05000000000000000000" pitchFamily="2" charset="2"/>
              <a:buChar char="v"/>
            </a:pPr>
            <a:r>
              <a:rPr lang="en-US" sz="4800" b="0" dirty="0">
                <a:solidFill>
                  <a:srgbClr val="000000"/>
                </a:solidFill>
                <a:latin typeface="Times New Roman" panose="02020603050405020304" pitchFamily="18" charset="0"/>
                <a:cs typeface="Times New Roman" panose="02020603050405020304" pitchFamily="18" charset="0"/>
              </a:rPr>
              <a:t>Reduce amount of manual labor</a:t>
            </a:r>
          </a:p>
        </p:txBody>
      </p:sp>
      <p:sp>
        <p:nvSpPr>
          <p:cNvPr id="24" name="Rectangle 166"/>
          <p:cNvSpPr>
            <a:spLocks noChangeArrowheads="1"/>
          </p:cNvSpPr>
          <p:nvPr/>
        </p:nvSpPr>
        <p:spPr bwMode="auto">
          <a:xfrm>
            <a:off x="29768799" y="28498800"/>
            <a:ext cx="12530667"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rgbClr val="CCCCCC"/>
                </a:solidFill>
              </a:rPr>
              <a:t>Contacts</a:t>
            </a:r>
          </a:p>
        </p:txBody>
      </p:sp>
      <p:sp>
        <p:nvSpPr>
          <p:cNvPr id="29" name="Rectangle 28"/>
          <p:cNvSpPr/>
          <p:nvPr/>
        </p:nvSpPr>
        <p:spPr>
          <a:xfrm>
            <a:off x="15510933" y="8077201"/>
            <a:ext cx="13275734" cy="3785652"/>
          </a:xfrm>
          <a:prstGeom prst="rect">
            <a:avLst/>
          </a:prstGeom>
        </p:spPr>
        <p:txBody>
          <a:bodyPr wrap="square">
            <a:spAutoFit/>
          </a:bodyPr>
          <a:lstStyle/>
          <a:p>
            <a:pPr algn="l"/>
            <a:r>
              <a:rPr lang="en-US" sz="4800" b="0" dirty="0">
                <a:solidFill>
                  <a:srgbClr val="000000"/>
                </a:solidFill>
                <a:latin typeface="Times New Roman" panose="02020603050405020304" pitchFamily="18" charset="0"/>
                <a:cs typeface="Times New Roman" panose="02020603050405020304" pitchFamily="18" charset="0"/>
              </a:rPr>
              <a:t>In progress design incorporates a dynamic body that focuses around pushing the bushings in from the outside of the case. All need for operators to reach in and out of case has been removed from the process in order reduce ergonomic risks.</a:t>
            </a:r>
          </a:p>
        </p:txBody>
      </p:sp>
      <p:sp>
        <p:nvSpPr>
          <p:cNvPr id="30" name="Rectangle 29"/>
          <p:cNvSpPr/>
          <p:nvPr/>
        </p:nvSpPr>
        <p:spPr>
          <a:xfrm>
            <a:off x="30073602" y="15580070"/>
            <a:ext cx="13275734" cy="10433625"/>
          </a:xfrm>
          <a:prstGeom prst="rect">
            <a:avLst/>
          </a:prstGeom>
        </p:spPr>
        <p:txBody>
          <a:bodyPr wrap="square">
            <a:spAutoFit/>
          </a:bodyPr>
          <a:lstStyle/>
          <a:p>
            <a:pPr marL="685800" indent="-685800" algn="l">
              <a:buFont typeface="Wingdings" panose="05000000000000000000" pitchFamily="2" charset="2"/>
              <a:buChar char="v"/>
            </a:pPr>
            <a:r>
              <a:rPr lang="en-US" sz="4800" b="0" dirty="0">
                <a:solidFill>
                  <a:srgbClr val="000000"/>
                </a:solidFill>
                <a:latin typeface="Times New Roman" panose="02020603050405020304" pitchFamily="18" charset="0"/>
                <a:cs typeface="Times New Roman" panose="02020603050405020304" pitchFamily="18" charset="0"/>
              </a:rPr>
              <a:t>Pilot Pin: Designed to self align hydraulic press and the hole of the case, as well as prevent any stress on the case due to the pushing force </a:t>
            </a:r>
          </a:p>
          <a:p>
            <a:pPr marL="685800" indent="-685800" algn="l">
              <a:buFont typeface="Wingdings" panose="05000000000000000000" pitchFamily="2" charset="2"/>
              <a:buChar char="v"/>
            </a:pPr>
            <a:r>
              <a:rPr lang="en-US" sz="4800" b="0" dirty="0">
                <a:solidFill>
                  <a:srgbClr val="000000"/>
                </a:solidFill>
                <a:latin typeface="Times New Roman" panose="02020603050405020304" pitchFamily="18" charset="0"/>
                <a:cs typeface="Times New Roman" panose="02020603050405020304" pitchFamily="18" charset="0"/>
              </a:rPr>
              <a:t>Yoke: Holds the hydraulic press stationary, while being able to handle the applied forces from the press. Can be set to six different heights depending on which size case and hole stage is being worked on</a:t>
            </a:r>
          </a:p>
          <a:p>
            <a:pPr marL="685800" indent="-685800" algn="l">
              <a:buFont typeface="Wingdings" panose="05000000000000000000" pitchFamily="2" charset="2"/>
              <a:buChar char="v"/>
            </a:pPr>
            <a:r>
              <a:rPr lang="en-US" sz="4800" b="0" dirty="0">
                <a:solidFill>
                  <a:srgbClr val="000000"/>
                </a:solidFill>
                <a:latin typeface="Times New Roman" panose="02020603050405020304" pitchFamily="18" charset="0"/>
                <a:cs typeface="Times New Roman" panose="02020603050405020304" pitchFamily="18" charset="0"/>
              </a:rPr>
              <a:t>Rotating Table: Multistage design capable of holding both medium and large cases. External clamps attached to table help lock down cases</a:t>
            </a:r>
          </a:p>
          <a:p>
            <a:pPr marL="685800" indent="-685800" algn="l">
              <a:buFont typeface="Wingdings" panose="05000000000000000000" pitchFamily="2" charset="2"/>
              <a:buChar char="v"/>
            </a:pPr>
            <a:r>
              <a:rPr lang="en-US" sz="4800" b="0" dirty="0">
                <a:solidFill>
                  <a:srgbClr val="000000"/>
                </a:solidFill>
                <a:latin typeface="Times New Roman" panose="02020603050405020304" pitchFamily="18" charset="0"/>
                <a:cs typeface="Times New Roman" panose="02020603050405020304" pitchFamily="18" charset="0"/>
              </a:rPr>
              <a:t>Yoke holder: Provides support to yoke, while preventing it from moving in any direction while the yoke is locked into position</a:t>
            </a:r>
          </a:p>
        </p:txBody>
      </p:sp>
      <p:pic>
        <p:nvPicPr>
          <p:cNvPr id="2" name="Picture 1">
            <a:extLst>
              <a:ext uri="{FF2B5EF4-FFF2-40B4-BE49-F238E27FC236}">
                <a16:creationId xmlns:a16="http://schemas.microsoft.com/office/drawing/2014/main" id="{5C34C1EA-2C44-4551-B535-E3EC29F8FA59}"/>
              </a:ext>
            </a:extLst>
          </p:cNvPr>
          <p:cNvPicPr>
            <a:picLocks noChangeAspect="1"/>
          </p:cNvPicPr>
          <p:nvPr/>
        </p:nvPicPr>
        <p:blipFill>
          <a:blip r:embed="rId3"/>
          <a:stretch>
            <a:fillRect/>
          </a:stretch>
        </p:blipFill>
        <p:spPr>
          <a:xfrm>
            <a:off x="3869794" y="18516600"/>
            <a:ext cx="6619875" cy="5372100"/>
          </a:xfrm>
          <a:prstGeom prst="rect">
            <a:avLst/>
          </a:prstGeom>
        </p:spPr>
      </p:pic>
      <p:sp>
        <p:nvSpPr>
          <p:cNvPr id="5" name="TextBox 4">
            <a:extLst>
              <a:ext uri="{FF2B5EF4-FFF2-40B4-BE49-F238E27FC236}">
                <a16:creationId xmlns:a16="http://schemas.microsoft.com/office/drawing/2014/main" id="{C0E87F24-2BF6-4A68-A324-8375ED34AF4F}"/>
              </a:ext>
            </a:extLst>
          </p:cNvPr>
          <p:cNvSpPr txBox="1"/>
          <p:nvPr/>
        </p:nvSpPr>
        <p:spPr>
          <a:xfrm>
            <a:off x="3632728" y="23770799"/>
            <a:ext cx="6619875" cy="584775"/>
          </a:xfrm>
          <a:prstGeom prst="rect">
            <a:avLst/>
          </a:prstGeom>
          <a:noFill/>
        </p:spPr>
        <p:txBody>
          <a:bodyPr wrap="square" rtlCol="0">
            <a:spAutoFit/>
          </a:bodyPr>
          <a:lstStyle/>
          <a:p>
            <a:r>
              <a:rPr lang="en-US" sz="3200" b="0" dirty="0">
                <a:solidFill>
                  <a:schemeClr val="tx1"/>
                </a:solidFill>
                <a:latin typeface="Times New Roman" panose="02020603050405020304" pitchFamily="18" charset="0"/>
                <a:cs typeface="Times New Roman" panose="02020603050405020304" pitchFamily="18" charset="0"/>
              </a:rPr>
              <a:t>High Compressor Case</a:t>
            </a:r>
          </a:p>
        </p:txBody>
      </p:sp>
      <p:pic>
        <p:nvPicPr>
          <p:cNvPr id="27" name="Picture 26">
            <a:extLst>
              <a:ext uri="{FF2B5EF4-FFF2-40B4-BE49-F238E27FC236}">
                <a16:creationId xmlns:a16="http://schemas.microsoft.com/office/drawing/2014/main" id="{45FBBC2F-3EAE-440B-8906-7B6524F1E199}"/>
              </a:ext>
            </a:extLst>
          </p:cNvPr>
          <p:cNvPicPr>
            <a:picLocks noChangeAspect="1"/>
          </p:cNvPicPr>
          <p:nvPr/>
        </p:nvPicPr>
        <p:blipFill rotWithShape="1">
          <a:blip r:embed="rId4"/>
          <a:srcRect l="23488" t="20909" r="26001" b="20975"/>
          <a:stretch/>
        </p:blipFill>
        <p:spPr>
          <a:xfrm>
            <a:off x="22555200" y="468632"/>
            <a:ext cx="5410200" cy="4549135"/>
          </a:xfrm>
          <a:prstGeom prst="rect">
            <a:avLst/>
          </a:prstGeom>
        </p:spPr>
      </p:pic>
      <p:pic>
        <p:nvPicPr>
          <p:cNvPr id="7" name="Picture 6">
            <a:extLst>
              <a:ext uri="{FF2B5EF4-FFF2-40B4-BE49-F238E27FC236}">
                <a16:creationId xmlns:a16="http://schemas.microsoft.com/office/drawing/2014/main" id="{F886111C-6180-4119-844B-AA9CE889516F}"/>
              </a:ext>
            </a:extLst>
          </p:cNvPr>
          <p:cNvPicPr>
            <a:picLocks noChangeAspect="1"/>
          </p:cNvPicPr>
          <p:nvPr/>
        </p:nvPicPr>
        <p:blipFill>
          <a:blip r:embed="rId5"/>
          <a:stretch>
            <a:fillRect/>
          </a:stretch>
        </p:blipFill>
        <p:spPr>
          <a:xfrm>
            <a:off x="16203978" y="12278209"/>
            <a:ext cx="10946867" cy="7896100"/>
          </a:xfrm>
          <a:prstGeom prst="rect">
            <a:avLst/>
          </a:prstGeom>
        </p:spPr>
      </p:pic>
      <p:pic>
        <p:nvPicPr>
          <p:cNvPr id="8" name="Picture 7">
            <a:extLst>
              <a:ext uri="{FF2B5EF4-FFF2-40B4-BE49-F238E27FC236}">
                <a16:creationId xmlns:a16="http://schemas.microsoft.com/office/drawing/2014/main" id="{0EB717DA-0A97-4755-89F2-4CD905255DFB}"/>
              </a:ext>
            </a:extLst>
          </p:cNvPr>
          <p:cNvPicPr>
            <a:picLocks noChangeAspect="1"/>
          </p:cNvPicPr>
          <p:nvPr/>
        </p:nvPicPr>
        <p:blipFill>
          <a:blip r:embed="rId6"/>
          <a:stretch>
            <a:fillRect/>
          </a:stretch>
        </p:blipFill>
        <p:spPr>
          <a:xfrm>
            <a:off x="32028508" y="8477769"/>
            <a:ext cx="8011247" cy="6235354"/>
          </a:xfrm>
          <a:prstGeom prst="rect">
            <a:avLst/>
          </a:prstGeom>
        </p:spPr>
      </p:pic>
      <p:sp>
        <p:nvSpPr>
          <p:cNvPr id="10" name="Oval 9">
            <a:extLst>
              <a:ext uri="{FF2B5EF4-FFF2-40B4-BE49-F238E27FC236}">
                <a16:creationId xmlns:a16="http://schemas.microsoft.com/office/drawing/2014/main" id="{0DBFD6CB-CA1B-4551-957C-039356A52807}"/>
              </a:ext>
            </a:extLst>
          </p:cNvPr>
          <p:cNvSpPr/>
          <p:nvPr/>
        </p:nvSpPr>
        <p:spPr bwMode="auto">
          <a:xfrm>
            <a:off x="21259800" y="15621000"/>
            <a:ext cx="990600" cy="838200"/>
          </a:xfrm>
          <a:prstGeom prst="ellipse">
            <a:avLst/>
          </a:prstGeom>
          <a:noFill/>
          <a:ln w="19050" cap="flat" cmpd="sng" algn="ctr">
            <a:solidFill>
              <a:srgbClr val="FF0000"/>
            </a:solidFill>
            <a:prstDash val="solid"/>
            <a:round/>
            <a:headEnd type="none" w="med" len="med"/>
            <a:tailEnd type="none" w="med" len="med"/>
          </a:ln>
          <a:effectLst/>
          <a:extLst/>
        </p:spPr>
        <p:txBody>
          <a:bodyPr vert="horz" wrap="none" lIns="137160" tIns="68580" rIns="137160" bIns="68580" numCol="1" rtlCol="0" anchor="ctr" anchorCtr="0" compatLnSpc="1">
            <a:prstTxWarp prst="textNoShape">
              <a:avLst/>
            </a:prstTxWarp>
          </a:bodyPr>
          <a:lstStyle/>
          <a:p>
            <a:pPr marL="0" marR="0" indent="0" algn="ctr" defTabSz="3762375" rtl="0" eaLnBrk="1" fontAlgn="base" latinLnBrk="0" hangingPunct="1">
              <a:lnSpc>
                <a:spcPct val="100000"/>
              </a:lnSpc>
              <a:spcBef>
                <a:spcPct val="0"/>
              </a:spcBef>
              <a:spcAft>
                <a:spcPct val="0"/>
              </a:spcAft>
              <a:buClrTx/>
              <a:buSzTx/>
              <a:buFontTx/>
              <a:buNone/>
              <a:tabLst/>
            </a:pPr>
            <a:endParaRPr kumimoji="0" lang="en-US" sz="4300" b="1" i="0" u="none" strike="noStrike" cap="none" normalizeH="0" baseline="0">
              <a:ln>
                <a:noFill/>
              </a:ln>
              <a:solidFill>
                <a:srgbClr val="FF9900"/>
              </a:solidFill>
              <a:effectLst/>
              <a:latin typeface="Arial" pitchFamily="34" charset="0"/>
            </a:endParaRPr>
          </a:p>
        </p:txBody>
      </p:sp>
      <p:sp>
        <p:nvSpPr>
          <p:cNvPr id="11" name="Oval 10">
            <a:extLst>
              <a:ext uri="{FF2B5EF4-FFF2-40B4-BE49-F238E27FC236}">
                <a16:creationId xmlns:a16="http://schemas.microsoft.com/office/drawing/2014/main" id="{800EE531-9CA1-4580-91AE-82CD491C8893}"/>
              </a:ext>
            </a:extLst>
          </p:cNvPr>
          <p:cNvSpPr/>
          <p:nvPr/>
        </p:nvSpPr>
        <p:spPr bwMode="auto">
          <a:xfrm>
            <a:off x="32833731" y="8467042"/>
            <a:ext cx="6400800" cy="6109725"/>
          </a:xfrm>
          <a:prstGeom prst="ellipse">
            <a:avLst/>
          </a:prstGeom>
          <a:noFill/>
          <a:ln w="28575" cap="flat" cmpd="sng" algn="ctr">
            <a:solidFill>
              <a:srgbClr val="FF0000"/>
            </a:solidFill>
            <a:prstDash val="solid"/>
            <a:round/>
            <a:headEnd type="none" w="med" len="med"/>
            <a:tailEnd type="none" w="med" len="med"/>
          </a:ln>
          <a:effectLst/>
          <a:extLst/>
        </p:spPr>
        <p:txBody>
          <a:bodyPr vert="horz" wrap="none" lIns="137160" tIns="68580" rIns="137160" bIns="68580" numCol="1" rtlCol="0" anchor="ctr" anchorCtr="0" compatLnSpc="1">
            <a:prstTxWarp prst="textNoShape">
              <a:avLst/>
            </a:prstTxWarp>
          </a:bodyPr>
          <a:lstStyle/>
          <a:p>
            <a:pPr marL="0" marR="0" indent="0" algn="ctr" defTabSz="3762375" rtl="0" eaLnBrk="1" fontAlgn="base" latinLnBrk="0" hangingPunct="1">
              <a:lnSpc>
                <a:spcPct val="100000"/>
              </a:lnSpc>
              <a:spcBef>
                <a:spcPct val="0"/>
              </a:spcBef>
              <a:spcAft>
                <a:spcPct val="0"/>
              </a:spcAft>
              <a:buClrTx/>
              <a:buSzTx/>
              <a:buFontTx/>
              <a:buNone/>
              <a:tabLst/>
            </a:pPr>
            <a:endParaRPr kumimoji="0" lang="en-US" sz="4300" b="1" i="0" u="none" strike="noStrike" cap="none" normalizeH="0" baseline="0">
              <a:ln>
                <a:noFill/>
              </a:ln>
              <a:solidFill>
                <a:srgbClr val="FF9900"/>
              </a:solidFill>
              <a:effectLst/>
              <a:latin typeface="Arial" pitchFamily="34" charset="0"/>
            </a:endParaRPr>
          </a:p>
        </p:txBody>
      </p:sp>
      <p:cxnSp>
        <p:nvCxnSpPr>
          <p:cNvPr id="14" name="Straight Connector 13">
            <a:extLst>
              <a:ext uri="{FF2B5EF4-FFF2-40B4-BE49-F238E27FC236}">
                <a16:creationId xmlns:a16="http://schemas.microsoft.com/office/drawing/2014/main" id="{6DA01C99-77D5-4307-933E-930F2C69059E}"/>
              </a:ext>
            </a:extLst>
          </p:cNvPr>
          <p:cNvCxnSpPr>
            <a:stCxn id="10" idx="0"/>
            <a:endCxn id="11" idx="1"/>
          </p:cNvCxnSpPr>
          <p:nvPr/>
        </p:nvCxnSpPr>
        <p:spPr bwMode="auto">
          <a:xfrm flipV="1">
            <a:off x="21755100" y="9361791"/>
            <a:ext cx="12016006" cy="6259209"/>
          </a:xfrm>
          <a:prstGeom prst="line">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1">
            <a:schemeClr val="dk1"/>
          </a:lnRef>
          <a:fillRef idx="0">
            <a:schemeClr val="dk1"/>
          </a:fillRef>
          <a:effectRef idx="0">
            <a:schemeClr val="dk1"/>
          </a:effectRef>
          <a:fontRef idx="minor">
            <a:schemeClr val="tx1"/>
          </a:fontRef>
        </p:style>
      </p:cxnSp>
      <p:cxnSp>
        <p:nvCxnSpPr>
          <p:cNvPr id="18" name="Straight Connector 17">
            <a:extLst>
              <a:ext uri="{FF2B5EF4-FFF2-40B4-BE49-F238E27FC236}">
                <a16:creationId xmlns:a16="http://schemas.microsoft.com/office/drawing/2014/main" id="{D0CA3B9D-33CA-4087-A57B-10D7EF26F5BA}"/>
              </a:ext>
            </a:extLst>
          </p:cNvPr>
          <p:cNvCxnSpPr>
            <a:stCxn id="10" idx="5"/>
            <a:endCxn id="11" idx="4"/>
          </p:cNvCxnSpPr>
          <p:nvPr/>
        </p:nvCxnSpPr>
        <p:spPr bwMode="auto">
          <a:xfrm flipV="1">
            <a:off x="22105330" y="14576767"/>
            <a:ext cx="13928801" cy="1759681"/>
          </a:xfrm>
          <a:prstGeom prst="line">
            <a:avLst/>
          </a:pr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7" name="Rectangle 36">
            <a:extLst>
              <a:ext uri="{FF2B5EF4-FFF2-40B4-BE49-F238E27FC236}">
                <a16:creationId xmlns:a16="http://schemas.microsoft.com/office/drawing/2014/main" id="{30663BCA-FF03-4A3C-B42E-90AB067F9F4C}"/>
              </a:ext>
            </a:extLst>
          </p:cNvPr>
          <p:cNvSpPr/>
          <p:nvPr/>
        </p:nvSpPr>
        <p:spPr>
          <a:xfrm>
            <a:off x="15371455" y="20657617"/>
            <a:ext cx="13275734" cy="11172289"/>
          </a:xfrm>
          <a:prstGeom prst="rect">
            <a:avLst/>
          </a:prstGeom>
        </p:spPr>
        <p:txBody>
          <a:bodyPr wrap="square">
            <a:spAutoFit/>
          </a:bodyPr>
          <a:lstStyle/>
          <a:p>
            <a:pPr algn="l"/>
            <a:r>
              <a:rPr lang="en-US" sz="4800" b="0" dirty="0">
                <a:solidFill>
                  <a:srgbClr val="000000"/>
                </a:solidFill>
                <a:latin typeface="Times New Roman" panose="02020603050405020304" pitchFamily="18" charset="0"/>
                <a:cs typeface="Times New Roman" panose="02020603050405020304" pitchFamily="18" charset="0"/>
              </a:rPr>
              <a:t>Operator will lock yoke into place at desired height, while moving the pilot pin into the hole. Once the bushing is placed on the press and process begins, the pilot pin will act as a self aligner to ensure that the bushing is exactly centered in the hole. Self alignment allows operators to no longer spend time trying to manually align the case and hydraulic press. This feature allows decreases the chance of damage being done to either the case or bushing.</a:t>
            </a:r>
          </a:p>
          <a:p>
            <a:pPr algn="l"/>
            <a:endParaRPr lang="en-US" sz="4800" b="0" dirty="0">
              <a:solidFill>
                <a:srgbClr val="000000"/>
              </a:solidFill>
              <a:latin typeface="Times New Roman" panose="02020603050405020304" pitchFamily="18" charset="0"/>
              <a:cs typeface="Times New Roman" panose="02020603050405020304" pitchFamily="18" charset="0"/>
            </a:endParaRPr>
          </a:p>
          <a:p>
            <a:pPr algn="l"/>
            <a:r>
              <a:rPr lang="en-US" sz="4800" b="0" dirty="0">
                <a:solidFill>
                  <a:srgbClr val="000000"/>
                </a:solidFill>
                <a:latin typeface="Times New Roman" panose="02020603050405020304" pitchFamily="18" charset="0"/>
                <a:cs typeface="Times New Roman" panose="02020603050405020304" pitchFamily="18" charset="0"/>
              </a:rPr>
              <a:t>All key components within the new process have been designed so that they can be converted to be fully automatic in the future. Future work will consist of converting these components as well looking at where more time can be reduced.</a:t>
            </a:r>
          </a:p>
        </p:txBody>
      </p:sp>
    </p:spTree>
  </p:cSld>
  <p:clrMapOvr>
    <a:masterClrMapping/>
  </p:clrMapOvr>
</p:sld>
</file>

<file path=ppt/theme/theme1.xml><?xml version="1.0" encoding="utf-8"?>
<a:theme xmlns:a="http://schemas.openxmlformats.org/drawingml/2006/main" name="Default Design">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spDef>
    <a:ln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10062</TotalTime>
  <Words>428</Words>
  <Application>Microsoft Office PowerPoint</Application>
  <PresentationFormat>Custom</PresentationFormat>
  <Paragraphs>26</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ＭＳ Ｐゴシック</vt:lpstr>
      <vt:lpstr>Arial</vt:lpstr>
      <vt:lpstr>Times New Roman</vt:lpstr>
      <vt:lpstr>Wingdings</vt:lpstr>
      <vt:lpstr>Default Design</vt:lpstr>
      <vt:lpstr>Automated Bearing Sleeve Assembly Pratt &amp; Whitney  Nicholas Spiller  Department of Mechanical Engineering, University of New Hampshire</vt:lpstr>
    </vt:vector>
  </TitlesOfParts>
  <Company>Graphicsland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Scientific poster example</dc:title>
  <dc:subject>Free Research Poster</dc:subject>
  <dc:creator>Graphicsland/MakeSigns.com</dc:creator>
  <cp:keywords>scientific, research, template, custom, poster, presentation, symposium, printing, PowerPoint, create, design, example, sample, download</cp:keywords>
  <dc:description>These templates are offered for free to help your create a poster ranging from nursing research posters to psychology research posters.</dc:description>
  <cp:lastModifiedBy>Nick Spiller</cp:lastModifiedBy>
  <cp:revision>306</cp:revision>
  <cp:lastPrinted>2014-02-24T14:53:09Z</cp:lastPrinted>
  <dcterms:created xsi:type="dcterms:W3CDTF">2004-07-26T21:45:23Z</dcterms:created>
  <dcterms:modified xsi:type="dcterms:W3CDTF">2019-04-18T21:03:27Z</dcterms:modified>
  <cp:category>science research poster</cp:category>
</cp:coreProperties>
</file>