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203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047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300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74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43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37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86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319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269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9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10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C622B-3C1B-403F-B6E0-B5AB01E283E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E1951-3931-41E3-BE6F-27B9725DA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427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2FBBB1E7-1B09-4B87-B8AA-B991430F6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7276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McGuirk</dc:creator>
  <cp:lastModifiedBy>Brendan McGuirk</cp:lastModifiedBy>
  <cp:revision>1</cp:revision>
  <dcterms:created xsi:type="dcterms:W3CDTF">2019-04-19T16:36:54Z</dcterms:created>
  <dcterms:modified xsi:type="dcterms:W3CDTF">2019-04-19T16:38:29Z</dcterms:modified>
</cp:coreProperties>
</file>