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5"/>
  </p:notesMasterIdLst>
  <p:handoutMasterIdLst>
    <p:handoutMasterId r:id="rId6"/>
  </p:handoutMasterIdLst>
  <p:sldIdLst>
    <p:sldId id="256" r:id="rId3"/>
    <p:sldId id="257" r:id="rId4"/>
  </p:sldIdLst>
  <p:sldSz cx="36576000" cy="29260800"/>
  <p:notesSz cx="6858000" cy="9144000"/>
  <p:defaultTextStyle>
    <a:defPPr>
      <a:defRPr lang="en-US"/>
    </a:defPPr>
    <a:lvl1pPr marL="0" algn="l" defTabSz="2885042" rtl="0" eaLnBrk="1" latinLnBrk="0" hangingPunct="1">
      <a:defRPr sz="5600" kern="1200">
        <a:solidFill>
          <a:schemeClr val="tx1"/>
        </a:solidFill>
        <a:latin typeface="+mn-lt"/>
        <a:ea typeface="+mn-ea"/>
        <a:cs typeface="+mn-cs"/>
      </a:defRPr>
    </a:lvl1pPr>
    <a:lvl2pPr marL="1442521" algn="l" defTabSz="2885042" rtl="0" eaLnBrk="1" latinLnBrk="0" hangingPunct="1">
      <a:defRPr sz="5600" kern="1200">
        <a:solidFill>
          <a:schemeClr val="tx1"/>
        </a:solidFill>
        <a:latin typeface="+mn-lt"/>
        <a:ea typeface="+mn-ea"/>
        <a:cs typeface="+mn-cs"/>
      </a:defRPr>
    </a:lvl2pPr>
    <a:lvl3pPr marL="2885042" algn="l" defTabSz="2885042" rtl="0" eaLnBrk="1" latinLnBrk="0" hangingPunct="1">
      <a:defRPr sz="5600" kern="1200">
        <a:solidFill>
          <a:schemeClr val="tx1"/>
        </a:solidFill>
        <a:latin typeface="+mn-lt"/>
        <a:ea typeface="+mn-ea"/>
        <a:cs typeface="+mn-cs"/>
      </a:defRPr>
    </a:lvl3pPr>
    <a:lvl4pPr marL="4327564" algn="l" defTabSz="2885042" rtl="0" eaLnBrk="1" latinLnBrk="0" hangingPunct="1">
      <a:defRPr sz="5600" kern="1200">
        <a:solidFill>
          <a:schemeClr val="tx1"/>
        </a:solidFill>
        <a:latin typeface="+mn-lt"/>
        <a:ea typeface="+mn-ea"/>
        <a:cs typeface="+mn-cs"/>
      </a:defRPr>
    </a:lvl4pPr>
    <a:lvl5pPr marL="5770085" algn="l" defTabSz="2885042" rtl="0" eaLnBrk="1" latinLnBrk="0" hangingPunct="1">
      <a:defRPr sz="5600" kern="1200">
        <a:solidFill>
          <a:schemeClr val="tx1"/>
        </a:solidFill>
        <a:latin typeface="+mn-lt"/>
        <a:ea typeface="+mn-ea"/>
        <a:cs typeface="+mn-cs"/>
      </a:defRPr>
    </a:lvl5pPr>
    <a:lvl6pPr marL="7212606" algn="l" defTabSz="2885042" rtl="0" eaLnBrk="1" latinLnBrk="0" hangingPunct="1">
      <a:defRPr sz="5600" kern="1200">
        <a:solidFill>
          <a:schemeClr val="tx1"/>
        </a:solidFill>
        <a:latin typeface="+mn-lt"/>
        <a:ea typeface="+mn-ea"/>
        <a:cs typeface="+mn-cs"/>
      </a:defRPr>
    </a:lvl6pPr>
    <a:lvl7pPr marL="8655127" algn="l" defTabSz="2885042" rtl="0" eaLnBrk="1" latinLnBrk="0" hangingPunct="1">
      <a:defRPr sz="5600" kern="1200">
        <a:solidFill>
          <a:schemeClr val="tx1"/>
        </a:solidFill>
        <a:latin typeface="+mn-lt"/>
        <a:ea typeface="+mn-ea"/>
        <a:cs typeface="+mn-cs"/>
      </a:defRPr>
    </a:lvl7pPr>
    <a:lvl8pPr marL="10097648" algn="l" defTabSz="2885042" rtl="0" eaLnBrk="1" latinLnBrk="0" hangingPunct="1">
      <a:defRPr sz="5600" kern="1200">
        <a:solidFill>
          <a:schemeClr val="tx1"/>
        </a:solidFill>
        <a:latin typeface="+mn-lt"/>
        <a:ea typeface="+mn-ea"/>
        <a:cs typeface="+mn-cs"/>
      </a:defRPr>
    </a:lvl8pPr>
    <a:lvl9pPr marL="11540170" algn="l" defTabSz="2885042" rtl="0" eaLnBrk="1" latinLnBrk="0" hangingPunct="1">
      <a:defRPr sz="5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216">
          <p15:clr>
            <a:srgbClr val="A4A3A4"/>
          </p15:clr>
        </p15:guide>
        <p15:guide id="2" pos="1152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34587" autoAdjust="0"/>
    <p:restoredTop sz="86432" autoAdjust="0"/>
  </p:normalViewPr>
  <p:slideViewPr>
    <p:cSldViewPr snapToGrid="0">
      <p:cViewPr>
        <p:scale>
          <a:sx n="30" d="100"/>
          <a:sy n="30" d="100"/>
        </p:scale>
        <p:origin x="1736" y="144"/>
      </p:cViewPr>
      <p:guideLst>
        <p:guide orient="horz" pos="9216"/>
        <p:guide pos="1152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101" d="100"/>
          <a:sy n="101" d="100"/>
        </p:scale>
        <p:origin x="-3576"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4/23/19</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dirty="0"/>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4/23/19</a:t>
            </a:fld>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dirty="0"/>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715536" rtl="0" eaLnBrk="1" latinLnBrk="0" hangingPunct="1">
      <a:defRPr sz="1000" kern="1200">
        <a:solidFill>
          <a:schemeClr val="tx1"/>
        </a:solidFill>
        <a:latin typeface="+mn-lt"/>
        <a:ea typeface="+mn-ea"/>
        <a:cs typeface="+mn-cs"/>
      </a:defRPr>
    </a:lvl1pPr>
    <a:lvl2pPr marL="357768" algn="l" defTabSz="715536" rtl="0" eaLnBrk="1" latinLnBrk="0" hangingPunct="1">
      <a:defRPr sz="1000" kern="1200">
        <a:solidFill>
          <a:schemeClr val="tx1"/>
        </a:solidFill>
        <a:latin typeface="+mn-lt"/>
        <a:ea typeface="+mn-ea"/>
        <a:cs typeface="+mn-cs"/>
      </a:defRPr>
    </a:lvl2pPr>
    <a:lvl3pPr marL="715536" algn="l" defTabSz="715536" rtl="0" eaLnBrk="1" latinLnBrk="0" hangingPunct="1">
      <a:defRPr sz="1000" kern="1200">
        <a:solidFill>
          <a:schemeClr val="tx1"/>
        </a:solidFill>
        <a:latin typeface="+mn-lt"/>
        <a:ea typeface="+mn-ea"/>
        <a:cs typeface="+mn-cs"/>
      </a:defRPr>
    </a:lvl3pPr>
    <a:lvl4pPr marL="1073304" algn="l" defTabSz="715536" rtl="0" eaLnBrk="1" latinLnBrk="0" hangingPunct="1">
      <a:defRPr sz="1000" kern="1200">
        <a:solidFill>
          <a:schemeClr val="tx1"/>
        </a:solidFill>
        <a:latin typeface="+mn-lt"/>
        <a:ea typeface="+mn-ea"/>
        <a:cs typeface="+mn-cs"/>
      </a:defRPr>
    </a:lvl4pPr>
    <a:lvl5pPr marL="1431072" algn="l" defTabSz="715536" rtl="0" eaLnBrk="1" latinLnBrk="0" hangingPunct="1">
      <a:defRPr sz="1000" kern="1200">
        <a:solidFill>
          <a:schemeClr val="tx1"/>
        </a:solidFill>
        <a:latin typeface="+mn-lt"/>
        <a:ea typeface="+mn-ea"/>
        <a:cs typeface="+mn-cs"/>
      </a:defRPr>
    </a:lvl5pPr>
    <a:lvl6pPr marL="1788841" algn="l" defTabSz="715536" rtl="0" eaLnBrk="1" latinLnBrk="0" hangingPunct="1">
      <a:defRPr sz="1000" kern="1200">
        <a:solidFill>
          <a:schemeClr val="tx1"/>
        </a:solidFill>
        <a:latin typeface="+mn-lt"/>
        <a:ea typeface="+mn-ea"/>
        <a:cs typeface="+mn-cs"/>
      </a:defRPr>
    </a:lvl6pPr>
    <a:lvl7pPr marL="2146609" algn="l" defTabSz="715536" rtl="0" eaLnBrk="1" latinLnBrk="0" hangingPunct="1">
      <a:defRPr sz="1000" kern="1200">
        <a:solidFill>
          <a:schemeClr val="tx1"/>
        </a:solidFill>
        <a:latin typeface="+mn-lt"/>
        <a:ea typeface="+mn-ea"/>
        <a:cs typeface="+mn-cs"/>
      </a:defRPr>
    </a:lvl7pPr>
    <a:lvl8pPr marL="2504377" algn="l" defTabSz="715536" rtl="0" eaLnBrk="1" latinLnBrk="0" hangingPunct="1">
      <a:defRPr sz="1000" kern="1200">
        <a:solidFill>
          <a:schemeClr val="tx1"/>
        </a:solidFill>
        <a:latin typeface="+mn-lt"/>
        <a:ea typeface="+mn-ea"/>
        <a:cs typeface="+mn-cs"/>
      </a:defRPr>
    </a:lvl8pPr>
    <a:lvl9pPr marL="2862145" algn="l" defTabSz="715536" rtl="0" eaLnBrk="1" latinLnBrk="0" hangingPunct="1">
      <a:defRPr sz="1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00188" y="1143000"/>
            <a:ext cx="3857625" cy="3086100"/>
          </a:xfrm>
          <a:prstGeom prst="rect">
            <a:avLst/>
          </a:prstGeo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7C7F044-5458-4B2E-BFA0-52AAA1C529D4}" type="slidenum">
              <a:rPr lang="en-US" smtClean="0"/>
              <a:t>1</a:t>
            </a:fld>
            <a:endParaRPr lang="en-US" dirty="0"/>
          </a:p>
        </p:txBody>
      </p:sp>
    </p:spTree>
    <p:extLst>
      <p:ext uri="{BB962C8B-B14F-4D97-AF65-F5344CB8AC3E}">
        <p14:creationId xmlns:p14="http://schemas.microsoft.com/office/powerpoint/2010/main" val="28924680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5334000" y="880533"/>
            <a:ext cx="25908000" cy="2235147"/>
          </a:xfrm>
        </p:spPr>
        <p:txBody>
          <a:bodyPr/>
          <a:lstStyle/>
          <a:p>
            <a:r>
              <a:rPr lang="en-US"/>
              <a:t>Click to edit Master title style</a:t>
            </a:r>
          </a:p>
        </p:txBody>
      </p:sp>
      <p:sp>
        <p:nvSpPr>
          <p:cNvPr id="31" name="Text Placeholder 6"/>
          <p:cNvSpPr>
            <a:spLocks noGrp="1"/>
          </p:cNvSpPr>
          <p:nvPr>
            <p:ph type="body" sz="quarter" idx="36"/>
          </p:nvPr>
        </p:nvSpPr>
        <p:spPr bwMode="auto">
          <a:xfrm>
            <a:off x="5334000" y="3189871"/>
            <a:ext cx="25908000" cy="738664"/>
          </a:xfrm>
        </p:spPr>
        <p:txBody>
          <a:bodyPr>
            <a:noAutofit/>
          </a:bodyPr>
          <a:lstStyle>
            <a:lvl1pPr marL="0" indent="0">
              <a:spcBef>
                <a:spcPts val="0"/>
              </a:spcBef>
              <a:buNone/>
              <a:defRPr sz="1900">
                <a:solidFill>
                  <a:schemeClr val="bg1"/>
                </a:solidFill>
              </a:defRPr>
            </a:lvl1pPr>
            <a:lvl2pPr marL="0" indent="0">
              <a:spcBef>
                <a:spcPts val="0"/>
              </a:spcBef>
              <a:buNone/>
              <a:defRPr sz="1900">
                <a:solidFill>
                  <a:schemeClr val="bg1"/>
                </a:solidFill>
              </a:defRPr>
            </a:lvl2pPr>
            <a:lvl3pPr marL="0" indent="0">
              <a:spcBef>
                <a:spcPts val="0"/>
              </a:spcBef>
              <a:buNone/>
              <a:defRPr sz="1900">
                <a:solidFill>
                  <a:schemeClr val="bg1"/>
                </a:solidFill>
              </a:defRPr>
            </a:lvl3pPr>
            <a:lvl4pPr marL="0" indent="0">
              <a:spcBef>
                <a:spcPts val="0"/>
              </a:spcBef>
              <a:buNone/>
              <a:defRPr sz="1900">
                <a:solidFill>
                  <a:schemeClr val="bg1"/>
                </a:solidFill>
              </a:defRPr>
            </a:lvl4pPr>
            <a:lvl5pPr marL="0" indent="0">
              <a:spcBef>
                <a:spcPts val="0"/>
              </a:spcBef>
              <a:buNone/>
              <a:defRPr sz="1900">
                <a:solidFill>
                  <a:schemeClr val="bg1"/>
                </a:solidFill>
              </a:defRPr>
            </a:lvl5pPr>
            <a:lvl6pPr marL="0" indent="0">
              <a:spcBef>
                <a:spcPts val="0"/>
              </a:spcBef>
              <a:buNone/>
              <a:defRPr sz="1900">
                <a:solidFill>
                  <a:schemeClr val="bg1"/>
                </a:solidFill>
              </a:defRPr>
            </a:lvl6pPr>
            <a:lvl7pPr marL="0" indent="0">
              <a:spcBef>
                <a:spcPts val="0"/>
              </a:spcBef>
              <a:buNone/>
              <a:defRPr sz="1900">
                <a:solidFill>
                  <a:schemeClr val="bg1"/>
                </a:solidFill>
              </a:defRPr>
            </a:lvl7pPr>
            <a:lvl8pPr marL="0" indent="0">
              <a:spcBef>
                <a:spcPts val="0"/>
              </a:spcBef>
              <a:buNone/>
              <a:defRPr sz="1900">
                <a:solidFill>
                  <a:schemeClr val="bg1"/>
                </a:solidFill>
              </a:defRPr>
            </a:lvl8pPr>
            <a:lvl9pPr marL="0" indent="0">
              <a:spcBef>
                <a:spcPts val="0"/>
              </a:spcBef>
              <a:buNone/>
              <a:defRPr sz="1900">
                <a:solidFill>
                  <a:schemeClr val="bg1"/>
                </a:solidFill>
              </a:defRPr>
            </a:lvl9pPr>
          </a:lstStyle>
          <a:p>
            <a:pPr lvl="0"/>
            <a:r>
              <a:rPr lang="en-US"/>
              <a:t>Click to 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4/23/19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dirty="0"/>
          </a:p>
        </p:txBody>
      </p:sp>
      <p:sp>
        <p:nvSpPr>
          <p:cNvPr id="7" name="Text Placeholder 6"/>
          <p:cNvSpPr>
            <a:spLocks noGrp="1"/>
          </p:cNvSpPr>
          <p:nvPr>
            <p:ph type="body" sz="quarter" idx="13" hasCustomPrompt="1"/>
          </p:nvPr>
        </p:nvSpPr>
        <p:spPr>
          <a:xfrm>
            <a:off x="952500" y="5201920"/>
            <a:ext cx="10668000" cy="1083733"/>
          </a:xfrm>
          <a:prstGeom prst="round1Rect">
            <a:avLst/>
          </a:prstGeom>
          <a:solidFill>
            <a:schemeClr val="accent2"/>
          </a:solidFill>
        </p:spPr>
        <p:txBody>
          <a:bodyPr lIns="286214" anchor="ctr">
            <a:noAutofit/>
          </a:bodyPr>
          <a:lstStyle>
            <a:lvl1pPr marL="0" indent="0">
              <a:spcBef>
                <a:spcPts val="0"/>
              </a:spcBef>
              <a:buNone/>
              <a:defRPr sz="4700" cap="all" baseline="0">
                <a:solidFill>
                  <a:schemeClr val="bg1"/>
                </a:solidFill>
                <a:latin typeface="+mj-lt"/>
              </a:defRPr>
            </a:lvl1pPr>
            <a:lvl2pPr marL="0" indent="0">
              <a:spcBef>
                <a:spcPts val="0"/>
              </a:spcBef>
              <a:buNone/>
              <a:defRPr sz="4700" cap="all" baseline="0">
                <a:solidFill>
                  <a:schemeClr val="bg1"/>
                </a:solidFill>
                <a:latin typeface="+mj-lt"/>
              </a:defRPr>
            </a:lvl2pPr>
            <a:lvl3pPr marL="0" indent="0">
              <a:spcBef>
                <a:spcPts val="0"/>
              </a:spcBef>
              <a:buNone/>
              <a:defRPr sz="4700" cap="all" baseline="0">
                <a:solidFill>
                  <a:schemeClr val="bg1"/>
                </a:solidFill>
                <a:latin typeface="+mj-lt"/>
              </a:defRPr>
            </a:lvl3pPr>
            <a:lvl4pPr marL="0" indent="0">
              <a:spcBef>
                <a:spcPts val="0"/>
              </a:spcBef>
              <a:buNone/>
              <a:defRPr sz="4700" cap="all" baseline="0">
                <a:solidFill>
                  <a:schemeClr val="bg1"/>
                </a:solidFill>
                <a:latin typeface="+mj-lt"/>
              </a:defRPr>
            </a:lvl4pPr>
            <a:lvl5pPr marL="0" indent="0">
              <a:spcBef>
                <a:spcPts val="0"/>
              </a:spcBef>
              <a:buNone/>
              <a:defRPr sz="4700" cap="all" baseline="0">
                <a:solidFill>
                  <a:schemeClr val="bg1"/>
                </a:solidFill>
                <a:latin typeface="+mj-lt"/>
              </a:defRPr>
            </a:lvl5pPr>
            <a:lvl6pPr marL="0" indent="0">
              <a:spcBef>
                <a:spcPts val="0"/>
              </a:spcBef>
              <a:buNone/>
              <a:defRPr sz="4700" cap="all" baseline="0">
                <a:solidFill>
                  <a:schemeClr val="bg1"/>
                </a:solidFill>
                <a:latin typeface="+mj-lt"/>
              </a:defRPr>
            </a:lvl6pPr>
            <a:lvl7pPr marL="0" indent="0">
              <a:spcBef>
                <a:spcPts val="0"/>
              </a:spcBef>
              <a:buNone/>
              <a:defRPr sz="4700" cap="all" baseline="0">
                <a:solidFill>
                  <a:schemeClr val="bg1"/>
                </a:solidFill>
                <a:latin typeface="+mj-lt"/>
              </a:defRPr>
            </a:lvl7pPr>
            <a:lvl8pPr marL="0" indent="0">
              <a:spcBef>
                <a:spcPts val="0"/>
              </a:spcBef>
              <a:buNone/>
              <a:defRPr sz="4700" cap="all" baseline="0">
                <a:solidFill>
                  <a:schemeClr val="bg1"/>
                </a:solidFill>
                <a:latin typeface="+mj-lt"/>
              </a:defRPr>
            </a:lvl8pPr>
            <a:lvl9pPr marL="0" indent="0">
              <a:spcBef>
                <a:spcPts val="0"/>
              </a:spcBef>
              <a:buNone/>
              <a:defRPr sz="4700" cap="all" baseline="0">
                <a:solidFill>
                  <a:schemeClr val="bg1"/>
                </a:solidFill>
                <a:latin typeface="+mj-lt"/>
              </a:defRPr>
            </a:lvl9pPr>
          </a:lstStyle>
          <a:p>
            <a:pPr lvl="0"/>
            <a:r>
              <a:rPr lang="en-US" dirty="0"/>
              <a:t>Heading</a:t>
            </a:r>
          </a:p>
        </p:txBody>
      </p:sp>
      <p:sp>
        <p:nvSpPr>
          <p:cNvPr id="19" name="Content Placeholder 17"/>
          <p:cNvSpPr>
            <a:spLocks noGrp="1"/>
          </p:cNvSpPr>
          <p:nvPr>
            <p:ph sz="quarter" idx="24" hasCustomPrompt="1"/>
          </p:nvPr>
        </p:nvSpPr>
        <p:spPr>
          <a:xfrm>
            <a:off x="952500" y="6285653"/>
            <a:ext cx="10668000" cy="60960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1" name="Text Placeholder 6"/>
          <p:cNvSpPr>
            <a:spLocks noGrp="1"/>
          </p:cNvSpPr>
          <p:nvPr>
            <p:ph type="body" sz="quarter" idx="17" hasCustomPrompt="1"/>
          </p:nvPr>
        </p:nvSpPr>
        <p:spPr>
          <a:xfrm>
            <a:off x="952500" y="13362432"/>
            <a:ext cx="10668000" cy="1083733"/>
          </a:xfrm>
          <a:prstGeom prst="round1Rect">
            <a:avLst/>
          </a:prstGeom>
          <a:solidFill>
            <a:schemeClr val="accent3"/>
          </a:solidFill>
        </p:spPr>
        <p:txBody>
          <a:bodyPr lIns="286214" anchor="ctr">
            <a:noAutofit/>
          </a:bodyPr>
          <a:lstStyle>
            <a:lvl1pPr marL="0" indent="0">
              <a:spcBef>
                <a:spcPts val="0"/>
              </a:spcBef>
              <a:buNone/>
              <a:defRPr sz="4700" cap="all" baseline="0">
                <a:solidFill>
                  <a:schemeClr val="bg1"/>
                </a:solidFill>
                <a:latin typeface="+mj-lt"/>
              </a:defRPr>
            </a:lvl1pPr>
            <a:lvl2pPr marL="0" indent="0">
              <a:spcBef>
                <a:spcPts val="0"/>
              </a:spcBef>
              <a:buNone/>
              <a:defRPr sz="4700" cap="all" baseline="0">
                <a:solidFill>
                  <a:schemeClr val="bg1"/>
                </a:solidFill>
                <a:latin typeface="+mj-lt"/>
              </a:defRPr>
            </a:lvl2pPr>
            <a:lvl3pPr marL="0" indent="0">
              <a:spcBef>
                <a:spcPts val="0"/>
              </a:spcBef>
              <a:buNone/>
              <a:defRPr sz="4700" cap="all" baseline="0">
                <a:solidFill>
                  <a:schemeClr val="bg1"/>
                </a:solidFill>
                <a:latin typeface="+mj-lt"/>
              </a:defRPr>
            </a:lvl3pPr>
            <a:lvl4pPr marL="0" indent="0">
              <a:spcBef>
                <a:spcPts val="0"/>
              </a:spcBef>
              <a:buNone/>
              <a:defRPr sz="4700" cap="all" baseline="0">
                <a:solidFill>
                  <a:schemeClr val="bg1"/>
                </a:solidFill>
                <a:latin typeface="+mj-lt"/>
              </a:defRPr>
            </a:lvl4pPr>
            <a:lvl5pPr marL="0" indent="0">
              <a:spcBef>
                <a:spcPts val="0"/>
              </a:spcBef>
              <a:buNone/>
              <a:defRPr sz="4700" cap="all" baseline="0">
                <a:solidFill>
                  <a:schemeClr val="bg1"/>
                </a:solidFill>
                <a:latin typeface="+mj-lt"/>
              </a:defRPr>
            </a:lvl5pPr>
            <a:lvl6pPr marL="0" indent="0">
              <a:spcBef>
                <a:spcPts val="0"/>
              </a:spcBef>
              <a:buNone/>
              <a:defRPr sz="4700" cap="all" baseline="0">
                <a:solidFill>
                  <a:schemeClr val="bg1"/>
                </a:solidFill>
                <a:latin typeface="+mj-lt"/>
              </a:defRPr>
            </a:lvl6pPr>
            <a:lvl7pPr marL="0" indent="0">
              <a:spcBef>
                <a:spcPts val="0"/>
              </a:spcBef>
              <a:buNone/>
              <a:defRPr sz="4700" cap="all" baseline="0">
                <a:solidFill>
                  <a:schemeClr val="bg1"/>
                </a:solidFill>
                <a:latin typeface="+mj-lt"/>
              </a:defRPr>
            </a:lvl7pPr>
            <a:lvl8pPr marL="0" indent="0">
              <a:spcBef>
                <a:spcPts val="0"/>
              </a:spcBef>
              <a:buNone/>
              <a:defRPr sz="4700" cap="all" baseline="0">
                <a:solidFill>
                  <a:schemeClr val="bg1"/>
                </a:solidFill>
                <a:latin typeface="+mj-lt"/>
              </a:defRPr>
            </a:lvl8pPr>
            <a:lvl9pPr marL="0" indent="0">
              <a:spcBef>
                <a:spcPts val="0"/>
              </a:spcBef>
              <a:buNone/>
              <a:defRPr sz="47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952500" y="14446168"/>
            <a:ext cx="10668000" cy="8078369"/>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952500" y="22961600"/>
            <a:ext cx="10668000" cy="1083733"/>
          </a:xfrm>
          <a:prstGeom prst="round1Rect">
            <a:avLst/>
          </a:prstGeom>
          <a:solidFill>
            <a:schemeClr val="accent4"/>
          </a:solidFill>
        </p:spPr>
        <p:txBody>
          <a:bodyPr lIns="286214" anchor="ctr">
            <a:noAutofit/>
          </a:bodyPr>
          <a:lstStyle>
            <a:lvl1pPr marL="0" indent="0">
              <a:spcBef>
                <a:spcPts val="0"/>
              </a:spcBef>
              <a:buNone/>
              <a:defRPr sz="4700" cap="all" baseline="0">
                <a:solidFill>
                  <a:schemeClr val="bg1"/>
                </a:solidFill>
                <a:latin typeface="+mj-lt"/>
              </a:defRPr>
            </a:lvl1pPr>
            <a:lvl2pPr marL="0" indent="0">
              <a:spcBef>
                <a:spcPts val="0"/>
              </a:spcBef>
              <a:buNone/>
              <a:defRPr sz="4700" cap="all" baseline="0">
                <a:solidFill>
                  <a:schemeClr val="bg1"/>
                </a:solidFill>
                <a:latin typeface="+mj-lt"/>
              </a:defRPr>
            </a:lvl2pPr>
            <a:lvl3pPr marL="0" indent="0">
              <a:spcBef>
                <a:spcPts val="0"/>
              </a:spcBef>
              <a:buNone/>
              <a:defRPr sz="4700" cap="all" baseline="0">
                <a:solidFill>
                  <a:schemeClr val="bg1"/>
                </a:solidFill>
                <a:latin typeface="+mj-lt"/>
              </a:defRPr>
            </a:lvl3pPr>
            <a:lvl4pPr marL="0" indent="0">
              <a:spcBef>
                <a:spcPts val="0"/>
              </a:spcBef>
              <a:buNone/>
              <a:defRPr sz="4700" cap="all" baseline="0">
                <a:solidFill>
                  <a:schemeClr val="bg1"/>
                </a:solidFill>
                <a:latin typeface="+mj-lt"/>
              </a:defRPr>
            </a:lvl4pPr>
            <a:lvl5pPr marL="0" indent="0">
              <a:spcBef>
                <a:spcPts val="0"/>
              </a:spcBef>
              <a:buNone/>
              <a:defRPr sz="4700" cap="all" baseline="0">
                <a:solidFill>
                  <a:schemeClr val="bg1"/>
                </a:solidFill>
                <a:latin typeface="+mj-lt"/>
              </a:defRPr>
            </a:lvl5pPr>
            <a:lvl6pPr marL="0" indent="0">
              <a:spcBef>
                <a:spcPts val="0"/>
              </a:spcBef>
              <a:buNone/>
              <a:defRPr sz="4700" cap="all" baseline="0">
                <a:solidFill>
                  <a:schemeClr val="bg1"/>
                </a:solidFill>
                <a:latin typeface="+mj-lt"/>
              </a:defRPr>
            </a:lvl6pPr>
            <a:lvl7pPr marL="0" indent="0">
              <a:spcBef>
                <a:spcPts val="0"/>
              </a:spcBef>
              <a:buNone/>
              <a:defRPr sz="4700" cap="all" baseline="0">
                <a:solidFill>
                  <a:schemeClr val="bg1"/>
                </a:solidFill>
                <a:latin typeface="+mj-lt"/>
              </a:defRPr>
            </a:lvl7pPr>
            <a:lvl8pPr marL="0" indent="0">
              <a:spcBef>
                <a:spcPts val="0"/>
              </a:spcBef>
              <a:buNone/>
              <a:defRPr sz="4700" cap="all" baseline="0">
                <a:solidFill>
                  <a:schemeClr val="bg1"/>
                </a:solidFill>
                <a:latin typeface="+mj-lt"/>
              </a:defRPr>
            </a:lvl8pPr>
            <a:lvl9pPr marL="0" indent="0">
              <a:spcBef>
                <a:spcPts val="0"/>
              </a:spcBef>
              <a:buNone/>
              <a:defRPr sz="47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952500" y="24050752"/>
            <a:ext cx="10668000" cy="40640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2954000" y="5201920"/>
            <a:ext cx="10668000" cy="1083733"/>
          </a:xfrm>
          <a:prstGeom prst="round1Rect">
            <a:avLst/>
          </a:prstGeom>
          <a:solidFill>
            <a:schemeClr val="accent5"/>
          </a:solidFill>
        </p:spPr>
        <p:txBody>
          <a:bodyPr lIns="286214" anchor="ctr">
            <a:noAutofit/>
          </a:bodyPr>
          <a:lstStyle>
            <a:lvl1pPr marL="0" indent="0">
              <a:spcBef>
                <a:spcPts val="0"/>
              </a:spcBef>
              <a:buNone/>
              <a:defRPr sz="4700" cap="all" baseline="0">
                <a:solidFill>
                  <a:schemeClr val="bg1"/>
                </a:solidFill>
                <a:latin typeface="+mj-lt"/>
              </a:defRPr>
            </a:lvl1pPr>
            <a:lvl2pPr marL="0" indent="0">
              <a:spcBef>
                <a:spcPts val="0"/>
              </a:spcBef>
              <a:buNone/>
              <a:defRPr sz="4700" cap="all" baseline="0">
                <a:solidFill>
                  <a:schemeClr val="bg1"/>
                </a:solidFill>
                <a:latin typeface="+mj-lt"/>
              </a:defRPr>
            </a:lvl2pPr>
            <a:lvl3pPr marL="0" indent="0">
              <a:spcBef>
                <a:spcPts val="0"/>
              </a:spcBef>
              <a:buNone/>
              <a:defRPr sz="4700" cap="all" baseline="0">
                <a:solidFill>
                  <a:schemeClr val="bg1"/>
                </a:solidFill>
                <a:latin typeface="+mj-lt"/>
              </a:defRPr>
            </a:lvl3pPr>
            <a:lvl4pPr marL="0" indent="0">
              <a:spcBef>
                <a:spcPts val="0"/>
              </a:spcBef>
              <a:buNone/>
              <a:defRPr sz="4700" cap="all" baseline="0">
                <a:solidFill>
                  <a:schemeClr val="bg1"/>
                </a:solidFill>
                <a:latin typeface="+mj-lt"/>
              </a:defRPr>
            </a:lvl4pPr>
            <a:lvl5pPr marL="0" indent="0">
              <a:spcBef>
                <a:spcPts val="0"/>
              </a:spcBef>
              <a:buNone/>
              <a:defRPr sz="4700" cap="all" baseline="0">
                <a:solidFill>
                  <a:schemeClr val="bg1"/>
                </a:solidFill>
                <a:latin typeface="+mj-lt"/>
              </a:defRPr>
            </a:lvl5pPr>
            <a:lvl6pPr marL="0" indent="0">
              <a:spcBef>
                <a:spcPts val="0"/>
              </a:spcBef>
              <a:buNone/>
              <a:defRPr sz="4700" cap="all" baseline="0">
                <a:solidFill>
                  <a:schemeClr val="bg1"/>
                </a:solidFill>
                <a:latin typeface="+mj-lt"/>
              </a:defRPr>
            </a:lvl6pPr>
            <a:lvl7pPr marL="0" indent="0">
              <a:spcBef>
                <a:spcPts val="0"/>
              </a:spcBef>
              <a:buNone/>
              <a:defRPr sz="4700" cap="all" baseline="0">
                <a:solidFill>
                  <a:schemeClr val="bg1"/>
                </a:solidFill>
                <a:latin typeface="+mj-lt"/>
              </a:defRPr>
            </a:lvl7pPr>
            <a:lvl8pPr marL="0" indent="0">
              <a:spcBef>
                <a:spcPts val="0"/>
              </a:spcBef>
              <a:buNone/>
              <a:defRPr sz="4700" cap="all" baseline="0">
                <a:solidFill>
                  <a:schemeClr val="bg1"/>
                </a:solidFill>
                <a:latin typeface="+mj-lt"/>
              </a:defRPr>
            </a:lvl8pPr>
            <a:lvl9pPr marL="0" indent="0">
              <a:spcBef>
                <a:spcPts val="0"/>
              </a:spcBef>
              <a:buNone/>
              <a:defRPr sz="47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2954000" y="6285653"/>
            <a:ext cx="10668000" cy="40640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8" name="Content Placeholder 17"/>
          <p:cNvSpPr>
            <a:spLocks noGrp="1"/>
          </p:cNvSpPr>
          <p:nvPr>
            <p:ph sz="quarter" idx="23" hasCustomPrompt="1"/>
          </p:nvPr>
        </p:nvSpPr>
        <p:spPr>
          <a:xfrm>
            <a:off x="12954000" y="10620587"/>
            <a:ext cx="10668000" cy="54864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3" name="Content Placeholder 17"/>
          <p:cNvSpPr>
            <a:spLocks noGrp="1"/>
          </p:cNvSpPr>
          <p:nvPr>
            <p:ph sz="quarter" idx="28" hasCustomPrompt="1"/>
          </p:nvPr>
        </p:nvSpPr>
        <p:spPr>
          <a:xfrm>
            <a:off x="12954000" y="20861867"/>
            <a:ext cx="10668000" cy="1557867"/>
          </a:xfrm>
        </p:spPr>
        <p:txBody>
          <a:bodyPr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p:txBody>
      </p:sp>
      <p:sp>
        <p:nvSpPr>
          <p:cNvPr id="24" name="Text Placeholder 6"/>
          <p:cNvSpPr>
            <a:spLocks noGrp="1"/>
          </p:cNvSpPr>
          <p:nvPr>
            <p:ph type="body" sz="quarter" idx="29" hasCustomPrompt="1"/>
          </p:nvPr>
        </p:nvSpPr>
        <p:spPr>
          <a:xfrm>
            <a:off x="12954000" y="22961600"/>
            <a:ext cx="10668000" cy="1083733"/>
          </a:xfrm>
          <a:prstGeom prst="round1Rect">
            <a:avLst/>
          </a:prstGeom>
          <a:solidFill>
            <a:schemeClr val="accent6"/>
          </a:solidFill>
        </p:spPr>
        <p:txBody>
          <a:bodyPr lIns="286214" anchor="ctr">
            <a:noAutofit/>
          </a:bodyPr>
          <a:lstStyle>
            <a:lvl1pPr marL="0" indent="0">
              <a:spcBef>
                <a:spcPts val="0"/>
              </a:spcBef>
              <a:buNone/>
              <a:defRPr sz="4700" cap="all" baseline="0">
                <a:solidFill>
                  <a:schemeClr val="bg1"/>
                </a:solidFill>
                <a:latin typeface="+mj-lt"/>
              </a:defRPr>
            </a:lvl1pPr>
            <a:lvl2pPr marL="0" indent="0">
              <a:spcBef>
                <a:spcPts val="0"/>
              </a:spcBef>
              <a:buNone/>
              <a:defRPr sz="4700" cap="all" baseline="0">
                <a:solidFill>
                  <a:schemeClr val="bg1"/>
                </a:solidFill>
                <a:latin typeface="+mj-lt"/>
              </a:defRPr>
            </a:lvl2pPr>
            <a:lvl3pPr marL="0" indent="0">
              <a:spcBef>
                <a:spcPts val="0"/>
              </a:spcBef>
              <a:buNone/>
              <a:defRPr sz="4700" cap="all" baseline="0">
                <a:solidFill>
                  <a:schemeClr val="bg1"/>
                </a:solidFill>
                <a:latin typeface="+mj-lt"/>
              </a:defRPr>
            </a:lvl3pPr>
            <a:lvl4pPr marL="0" indent="0">
              <a:spcBef>
                <a:spcPts val="0"/>
              </a:spcBef>
              <a:buNone/>
              <a:defRPr sz="4700" cap="all" baseline="0">
                <a:solidFill>
                  <a:schemeClr val="bg1"/>
                </a:solidFill>
                <a:latin typeface="+mj-lt"/>
              </a:defRPr>
            </a:lvl4pPr>
            <a:lvl5pPr marL="0" indent="0">
              <a:spcBef>
                <a:spcPts val="0"/>
              </a:spcBef>
              <a:buNone/>
              <a:defRPr sz="4700" cap="all" baseline="0">
                <a:solidFill>
                  <a:schemeClr val="bg1"/>
                </a:solidFill>
                <a:latin typeface="+mj-lt"/>
              </a:defRPr>
            </a:lvl5pPr>
            <a:lvl6pPr marL="0" indent="0">
              <a:spcBef>
                <a:spcPts val="0"/>
              </a:spcBef>
              <a:buNone/>
              <a:defRPr sz="4700" cap="all" baseline="0">
                <a:solidFill>
                  <a:schemeClr val="bg1"/>
                </a:solidFill>
                <a:latin typeface="+mj-lt"/>
              </a:defRPr>
            </a:lvl6pPr>
            <a:lvl7pPr marL="0" indent="0">
              <a:spcBef>
                <a:spcPts val="0"/>
              </a:spcBef>
              <a:buNone/>
              <a:defRPr sz="4700" cap="all" baseline="0">
                <a:solidFill>
                  <a:schemeClr val="bg1"/>
                </a:solidFill>
                <a:latin typeface="+mj-lt"/>
              </a:defRPr>
            </a:lvl7pPr>
            <a:lvl8pPr marL="0" indent="0">
              <a:spcBef>
                <a:spcPts val="0"/>
              </a:spcBef>
              <a:buNone/>
              <a:defRPr sz="4700" cap="all" baseline="0">
                <a:solidFill>
                  <a:schemeClr val="bg1"/>
                </a:solidFill>
                <a:latin typeface="+mj-lt"/>
              </a:defRPr>
            </a:lvl8pPr>
            <a:lvl9pPr marL="0" indent="0">
              <a:spcBef>
                <a:spcPts val="0"/>
              </a:spcBef>
              <a:buNone/>
              <a:defRPr sz="47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2954000" y="24050752"/>
            <a:ext cx="10668000" cy="40640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4917400" y="5201920"/>
            <a:ext cx="10668000" cy="1083733"/>
          </a:xfrm>
          <a:prstGeom prst="round1Rect">
            <a:avLst/>
          </a:prstGeom>
          <a:solidFill>
            <a:schemeClr val="accent6"/>
          </a:solidFill>
        </p:spPr>
        <p:txBody>
          <a:bodyPr lIns="286214" anchor="ctr">
            <a:noAutofit/>
          </a:bodyPr>
          <a:lstStyle>
            <a:lvl1pPr marL="0" indent="0">
              <a:spcBef>
                <a:spcPts val="0"/>
              </a:spcBef>
              <a:buNone/>
              <a:defRPr sz="4700" cap="all" baseline="0">
                <a:solidFill>
                  <a:schemeClr val="bg1"/>
                </a:solidFill>
                <a:latin typeface="+mj-lt"/>
              </a:defRPr>
            </a:lvl1pPr>
            <a:lvl2pPr marL="0" indent="0">
              <a:spcBef>
                <a:spcPts val="0"/>
              </a:spcBef>
              <a:buNone/>
              <a:defRPr sz="4700" cap="all" baseline="0">
                <a:solidFill>
                  <a:schemeClr val="bg1"/>
                </a:solidFill>
                <a:latin typeface="+mj-lt"/>
              </a:defRPr>
            </a:lvl2pPr>
            <a:lvl3pPr marL="0" indent="0">
              <a:spcBef>
                <a:spcPts val="0"/>
              </a:spcBef>
              <a:buNone/>
              <a:defRPr sz="4700" cap="all" baseline="0">
                <a:solidFill>
                  <a:schemeClr val="bg1"/>
                </a:solidFill>
                <a:latin typeface="+mj-lt"/>
              </a:defRPr>
            </a:lvl3pPr>
            <a:lvl4pPr marL="0" indent="0">
              <a:spcBef>
                <a:spcPts val="0"/>
              </a:spcBef>
              <a:buNone/>
              <a:defRPr sz="4700" cap="all" baseline="0">
                <a:solidFill>
                  <a:schemeClr val="bg1"/>
                </a:solidFill>
                <a:latin typeface="+mj-lt"/>
              </a:defRPr>
            </a:lvl4pPr>
            <a:lvl5pPr marL="0" indent="0">
              <a:spcBef>
                <a:spcPts val="0"/>
              </a:spcBef>
              <a:buNone/>
              <a:defRPr sz="4700" cap="all" baseline="0">
                <a:solidFill>
                  <a:schemeClr val="bg1"/>
                </a:solidFill>
                <a:latin typeface="+mj-lt"/>
              </a:defRPr>
            </a:lvl5pPr>
            <a:lvl6pPr marL="0" indent="0">
              <a:spcBef>
                <a:spcPts val="0"/>
              </a:spcBef>
              <a:buNone/>
              <a:defRPr sz="4700" cap="all" baseline="0">
                <a:solidFill>
                  <a:schemeClr val="bg1"/>
                </a:solidFill>
                <a:latin typeface="+mj-lt"/>
              </a:defRPr>
            </a:lvl6pPr>
            <a:lvl7pPr marL="0" indent="0">
              <a:spcBef>
                <a:spcPts val="0"/>
              </a:spcBef>
              <a:buNone/>
              <a:defRPr sz="4700" cap="all" baseline="0">
                <a:solidFill>
                  <a:schemeClr val="bg1"/>
                </a:solidFill>
                <a:latin typeface="+mj-lt"/>
              </a:defRPr>
            </a:lvl7pPr>
            <a:lvl8pPr marL="0" indent="0">
              <a:spcBef>
                <a:spcPts val="0"/>
              </a:spcBef>
              <a:buNone/>
              <a:defRPr sz="4700" cap="all" baseline="0">
                <a:solidFill>
                  <a:schemeClr val="bg1"/>
                </a:solidFill>
                <a:latin typeface="+mj-lt"/>
              </a:defRPr>
            </a:lvl8pPr>
            <a:lvl9pPr marL="0" indent="0">
              <a:spcBef>
                <a:spcPts val="0"/>
              </a:spcBef>
              <a:buNone/>
              <a:defRPr sz="47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4917400" y="6285653"/>
            <a:ext cx="10668000" cy="65024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4917400" y="14077696"/>
            <a:ext cx="10668000" cy="65024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9" name="Text Placeholder 6"/>
          <p:cNvSpPr>
            <a:spLocks noGrp="1"/>
          </p:cNvSpPr>
          <p:nvPr>
            <p:ph type="body" sz="quarter" idx="34" hasCustomPrompt="1"/>
          </p:nvPr>
        </p:nvSpPr>
        <p:spPr>
          <a:xfrm>
            <a:off x="24917400" y="22961600"/>
            <a:ext cx="10668000" cy="1083733"/>
          </a:xfrm>
          <a:prstGeom prst="round1Rect">
            <a:avLst/>
          </a:prstGeom>
          <a:solidFill>
            <a:schemeClr val="accent1"/>
          </a:solidFill>
        </p:spPr>
        <p:txBody>
          <a:bodyPr lIns="286214" anchor="ctr">
            <a:noAutofit/>
          </a:bodyPr>
          <a:lstStyle>
            <a:lvl1pPr marL="0" indent="0">
              <a:spcBef>
                <a:spcPts val="0"/>
              </a:spcBef>
              <a:buNone/>
              <a:defRPr sz="4700" cap="all" baseline="0">
                <a:solidFill>
                  <a:schemeClr val="bg1"/>
                </a:solidFill>
                <a:latin typeface="+mj-lt"/>
              </a:defRPr>
            </a:lvl1pPr>
            <a:lvl2pPr marL="0" indent="0">
              <a:spcBef>
                <a:spcPts val="0"/>
              </a:spcBef>
              <a:buNone/>
              <a:defRPr sz="4700" cap="all" baseline="0">
                <a:solidFill>
                  <a:schemeClr val="bg1"/>
                </a:solidFill>
                <a:latin typeface="+mj-lt"/>
              </a:defRPr>
            </a:lvl2pPr>
            <a:lvl3pPr marL="0" indent="0">
              <a:spcBef>
                <a:spcPts val="0"/>
              </a:spcBef>
              <a:buNone/>
              <a:defRPr sz="4700" cap="all" baseline="0">
                <a:solidFill>
                  <a:schemeClr val="bg1"/>
                </a:solidFill>
                <a:latin typeface="+mj-lt"/>
              </a:defRPr>
            </a:lvl3pPr>
            <a:lvl4pPr marL="0" indent="0">
              <a:spcBef>
                <a:spcPts val="0"/>
              </a:spcBef>
              <a:buNone/>
              <a:defRPr sz="4700" cap="all" baseline="0">
                <a:solidFill>
                  <a:schemeClr val="bg1"/>
                </a:solidFill>
                <a:latin typeface="+mj-lt"/>
              </a:defRPr>
            </a:lvl4pPr>
            <a:lvl5pPr marL="0" indent="0">
              <a:spcBef>
                <a:spcPts val="0"/>
              </a:spcBef>
              <a:buNone/>
              <a:defRPr sz="4700" cap="all" baseline="0">
                <a:solidFill>
                  <a:schemeClr val="bg1"/>
                </a:solidFill>
                <a:latin typeface="+mj-lt"/>
              </a:defRPr>
            </a:lvl5pPr>
            <a:lvl6pPr marL="0" indent="0">
              <a:spcBef>
                <a:spcPts val="0"/>
              </a:spcBef>
              <a:buNone/>
              <a:defRPr sz="4700" cap="all" baseline="0">
                <a:solidFill>
                  <a:schemeClr val="bg1"/>
                </a:solidFill>
                <a:latin typeface="+mj-lt"/>
              </a:defRPr>
            </a:lvl6pPr>
            <a:lvl7pPr marL="0" indent="0">
              <a:spcBef>
                <a:spcPts val="0"/>
              </a:spcBef>
              <a:buNone/>
              <a:defRPr sz="4700" cap="all" baseline="0">
                <a:solidFill>
                  <a:schemeClr val="bg1"/>
                </a:solidFill>
                <a:latin typeface="+mj-lt"/>
              </a:defRPr>
            </a:lvl7pPr>
            <a:lvl8pPr marL="0" indent="0">
              <a:spcBef>
                <a:spcPts val="0"/>
              </a:spcBef>
              <a:buNone/>
              <a:defRPr sz="4700" cap="all" baseline="0">
                <a:solidFill>
                  <a:schemeClr val="bg1"/>
                </a:solidFill>
                <a:latin typeface="+mj-lt"/>
              </a:defRPr>
            </a:lvl8pPr>
            <a:lvl9pPr marL="0" indent="0">
              <a:spcBef>
                <a:spcPts val="0"/>
              </a:spcBef>
              <a:buNone/>
              <a:defRPr sz="47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4917400" y="24050752"/>
            <a:ext cx="10668000" cy="40640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invGray">
          <a:xfrm>
            <a:off x="0" y="0"/>
            <a:ext cx="36576000" cy="4470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1554" tIns="35777" rIns="71554" bIns="35777" rtlCol="0" anchor="ctr"/>
          <a:lstStyle/>
          <a:p>
            <a:pPr algn="ctr"/>
            <a:endParaRPr lang="en-US" dirty="0"/>
          </a:p>
        </p:txBody>
      </p:sp>
      <p:sp>
        <p:nvSpPr>
          <p:cNvPr id="2" name="Title Placeholder 1"/>
          <p:cNvSpPr>
            <a:spLocks noGrp="1"/>
          </p:cNvSpPr>
          <p:nvPr>
            <p:ph type="title"/>
          </p:nvPr>
        </p:nvSpPr>
        <p:spPr bwMode="auto">
          <a:xfrm>
            <a:off x="5334000" y="880533"/>
            <a:ext cx="25908000" cy="2235147"/>
          </a:xfrm>
          <a:prstGeom prst="rect">
            <a:avLst/>
          </a:prstGeom>
        </p:spPr>
        <p:txBody>
          <a:bodyPr vert="horz" lIns="71554" tIns="35777" rIns="71554" bIns="35777"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334000" y="5350934"/>
            <a:ext cx="25908000" cy="21004108"/>
          </a:xfrm>
          <a:prstGeom prst="rect">
            <a:avLst/>
          </a:prstGeom>
        </p:spPr>
        <p:txBody>
          <a:bodyPr vert="horz" lIns="71554" tIns="35777" rIns="71554" bIns="3577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52500" y="28546399"/>
            <a:ext cx="8229600" cy="406400"/>
          </a:xfrm>
          <a:prstGeom prst="rect">
            <a:avLst/>
          </a:prstGeom>
        </p:spPr>
        <p:txBody>
          <a:bodyPr vert="horz" lIns="71554" tIns="35777" rIns="71554" bIns="35777" rtlCol="0" anchor="ctr"/>
          <a:lstStyle>
            <a:lvl1pPr algn="l">
              <a:defRPr sz="1200">
                <a:solidFill>
                  <a:schemeClr val="tx1">
                    <a:tint val="75000"/>
                  </a:schemeClr>
                </a:solidFill>
              </a:defRPr>
            </a:lvl1pPr>
          </a:lstStyle>
          <a:p>
            <a:fld id="{ECAA57DF-1C19-4726-AB84-014692BAD8F5}" type="datetimeFigureOut">
              <a:rPr lang="en-US" smtClean="0"/>
              <a:pPr/>
              <a:t>4/23/19</a:t>
            </a:fld>
            <a:endParaRPr lang="en-US" dirty="0"/>
          </a:p>
        </p:txBody>
      </p:sp>
      <p:sp>
        <p:nvSpPr>
          <p:cNvPr id="5" name="Footer Placeholder 4"/>
          <p:cNvSpPr>
            <a:spLocks noGrp="1"/>
          </p:cNvSpPr>
          <p:nvPr>
            <p:ph type="ftr" sz="quarter" idx="3"/>
          </p:nvPr>
        </p:nvSpPr>
        <p:spPr>
          <a:xfrm>
            <a:off x="9182100" y="28546399"/>
            <a:ext cx="18211800" cy="406400"/>
          </a:xfrm>
          <a:prstGeom prst="rect">
            <a:avLst/>
          </a:prstGeom>
        </p:spPr>
        <p:txBody>
          <a:bodyPr vert="horz" lIns="71554" tIns="35777" rIns="71554" bIns="35777"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27393900" y="28546399"/>
            <a:ext cx="8229600" cy="406400"/>
          </a:xfrm>
          <a:prstGeom prst="rect">
            <a:avLst/>
          </a:prstGeom>
        </p:spPr>
        <p:txBody>
          <a:bodyPr vert="horz" lIns="71554" tIns="35777" rIns="71554" bIns="35777" rtlCol="0" anchor="ctr"/>
          <a:lstStyle>
            <a:lvl1pPr algn="r">
              <a:defRPr sz="1200">
                <a:solidFill>
                  <a:schemeClr val="tx1">
                    <a:tint val="75000"/>
                  </a:schemeClr>
                </a:solidFill>
              </a:defRPr>
            </a:lvl1pPr>
          </a:lstStyle>
          <a:p>
            <a:fld id="{91B4C631-C489-4C11-812F-2172FBEAE82B}" type="slidenum">
              <a:rPr lang="en-US" smtClean="0"/>
              <a:pPr/>
              <a:t>‹#›</a:t>
            </a:fld>
            <a:endParaRPr lang="en-US" dirty="0"/>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3434574" rtl="0" eaLnBrk="1" latinLnBrk="0" hangingPunct="1">
        <a:lnSpc>
          <a:spcPct val="90000"/>
        </a:lnSpc>
        <a:spcBef>
          <a:spcPct val="0"/>
        </a:spcBef>
        <a:buNone/>
        <a:defRPr sz="6800" b="1" kern="1200">
          <a:solidFill>
            <a:schemeClr val="bg1"/>
          </a:solidFill>
          <a:latin typeface="+mj-lt"/>
          <a:ea typeface="+mj-ea"/>
          <a:cs typeface="+mj-cs"/>
        </a:defRPr>
      </a:lvl1pPr>
    </p:titleStyle>
    <p:bodyStyle>
      <a:lvl1pPr marL="357768" indent="-357768" algn="l" defTabSz="3434574" rtl="0" eaLnBrk="1" latinLnBrk="0" hangingPunct="1">
        <a:lnSpc>
          <a:spcPct val="100000"/>
        </a:lnSpc>
        <a:spcBef>
          <a:spcPts val="940"/>
        </a:spcBef>
        <a:buClr>
          <a:schemeClr val="accent2"/>
        </a:buClr>
        <a:buFont typeface="Arial" panose="020B0604020202020204" pitchFamily="34" charset="0"/>
        <a:buChar char="•"/>
        <a:defRPr sz="2200" kern="1200">
          <a:solidFill>
            <a:schemeClr val="tx1"/>
          </a:solidFill>
          <a:latin typeface="+mn-lt"/>
          <a:ea typeface="+mn-ea"/>
          <a:cs typeface="+mn-cs"/>
        </a:defRPr>
      </a:lvl1pPr>
      <a:lvl2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2pPr>
      <a:lvl3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3pPr>
      <a:lvl4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4pPr>
      <a:lvl5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5pPr>
      <a:lvl6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6pPr>
      <a:lvl7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7pPr>
      <a:lvl8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8pPr>
      <a:lvl9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9pPr>
    </p:bodyStyle>
    <p:otherStyle>
      <a:defPPr>
        <a:defRPr lang="en-US"/>
      </a:defPPr>
      <a:lvl1pPr marL="0" algn="l" defTabSz="3434574" rtl="0" eaLnBrk="1" latinLnBrk="0" hangingPunct="1">
        <a:defRPr sz="6700" kern="1200">
          <a:solidFill>
            <a:schemeClr val="tx1"/>
          </a:solidFill>
          <a:latin typeface="+mn-lt"/>
          <a:ea typeface="+mn-ea"/>
          <a:cs typeface="+mn-cs"/>
        </a:defRPr>
      </a:lvl1pPr>
      <a:lvl2pPr marL="1717288" algn="l" defTabSz="3434574" rtl="0" eaLnBrk="1" latinLnBrk="0" hangingPunct="1">
        <a:defRPr sz="6700" kern="1200">
          <a:solidFill>
            <a:schemeClr val="tx1"/>
          </a:solidFill>
          <a:latin typeface="+mn-lt"/>
          <a:ea typeface="+mn-ea"/>
          <a:cs typeface="+mn-cs"/>
        </a:defRPr>
      </a:lvl2pPr>
      <a:lvl3pPr marL="3434574" algn="l" defTabSz="3434574" rtl="0" eaLnBrk="1" latinLnBrk="0" hangingPunct="1">
        <a:defRPr sz="6700" kern="1200">
          <a:solidFill>
            <a:schemeClr val="tx1"/>
          </a:solidFill>
          <a:latin typeface="+mn-lt"/>
          <a:ea typeface="+mn-ea"/>
          <a:cs typeface="+mn-cs"/>
        </a:defRPr>
      </a:lvl3pPr>
      <a:lvl4pPr marL="5151862" algn="l" defTabSz="3434574" rtl="0" eaLnBrk="1" latinLnBrk="0" hangingPunct="1">
        <a:defRPr sz="6700" kern="1200">
          <a:solidFill>
            <a:schemeClr val="tx1"/>
          </a:solidFill>
          <a:latin typeface="+mn-lt"/>
          <a:ea typeface="+mn-ea"/>
          <a:cs typeface="+mn-cs"/>
        </a:defRPr>
      </a:lvl4pPr>
      <a:lvl5pPr marL="6869148" algn="l" defTabSz="3434574" rtl="0" eaLnBrk="1" latinLnBrk="0" hangingPunct="1">
        <a:defRPr sz="6700" kern="1200">
          <a:solidFill>
            <a:schemeClr val="tx1"/>
          </a:solidFill>
          <a:latin typeface="+mn-lt"/>
          <a:ea typeface="+mn-ea"/>
          <a:cs typeface="+mn-cs"/>
        </a:defRPr>
      </a:lvl5pPr>
      <a:lvl6pPr marL="8586436" algn="l" defTabSz="3434574" rtl="0" eaLnBrk="1" latinLnBrk="0" hangingPunct="1">
        <a:defRPr sz="6700" kern="1200">
          <a:solidFill>
            <a:schemeClr val="tx1"/>
          </a:solidFill>
          <a:latin typeface="+mn-lt"/>
          <a:ea typeface="+mn-ea"/>
          <a:cs typeface="+mn-cs"/>
        </a:defRPr>
      </a:lvl6pPr>
      <a:lvl7pPr marL="10303722" algn="l" defTabSz="3434574" rtl="0" eaLnBrk="1" latinLnBrk="0" hangingPunct="1">
        <a:defRPr sz="6700" kern="1200">
          <a:solidFill>
            <a:schemeClr val="tx1"/>
          </a:solidFill>
          <a:latin typeface="+mn-lt"/>
          <a:ea typeface="+mn-ea"/>
          <a:cs typeface="+mn-cs"/>
        </a:defRPr>
      </a:lvl7pPr>
      <a:lvl8pPr marL="12021010" algn="l" defTabSz="3434574" rtl="0" eaLnBrk="1" latinLnBrk="0" hangingPunct="1">
        <a:defRPr sz="6700" kern="1200">
          <a:solidFill>
            <a:schemeClr val="tx1"/>
          </a:solidFill>
          <a:latin typeface="+mn-lt"/>
          <a:ea typeface="+mn-ea"/>
          <a:cs typeface="+mn-cs"/>
        </a:defRPr>
      </a:lvl8pPr>
      <a:lvl9pPr marL="13738297" algn="l" defTabSz="3434574" rtl="0" eaLnBrk="1" latinLnBrk="0" hangingPunct="1">
        <a:defRPr sz="67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tif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posters.unh.edu/"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hyperlink" Target="http://goo.gl/1E7TJ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5412982" y="0"/>
            <a:ext cx="25908000" cy="2235147"/>
          </a:xfrm>
        </p:spPr>
        <p:txBody>
          <a:bodyPr>
            <a:normAutofit/>
          </a:bodyPr>
          <a:lstStyle/>
          <a:p>
            <a:pPr algn="ctr"/>
            <a:r>
              <a:rPr lang="en-US" sz="7200" dirty="0"/>
              <a:t>An Economic Analysis of the New York Ranger Franchise</a:t>
            </a:r>
          </a:p>
        </p:txBody>
      </p:sp>
      <p:sp>
        <p:nvSpPr>
          <p:cNvPr id="7" name="Text Placeholder 6"/>
          <p:cNvSpPr>
            <a:spLocks noGrp="1"/>
          </p:cNvSpPr>
          <p:nvPr>
            <p:ph type="body" sz="quarter" idx="17"/>
          </p:nvPr>
        </p:nvSpPr>
        <p:spPr>
          <a:xfrm>
            <a:off x="990600" y="5201920"/>
            <a:ext cx="10668000" cy="1083733"/>
          </a:xfrm>
        </p:spPr>
        <p:txBody>
          <a:bodyPr/>
          <a:lstStyle/>
          <a:p>
            <a:r>
              <a:rPr lang="en-US" dirty="0"/>
              <a:t>introduction</a:t>
            </a:r>
          </a:p>
        </p:txBody>
      </p:sp>
      <p:sp>
        <p:nvSpPr>
          <p:cNvPr id="9" name="Text Placeholder 8"/>
          <p:cNvSpPr>
            <a:spLocks noGrp="1"/>
          </p:cNvSpPr>
          <p:nvPr>
            <p:ph type="body" sz="quarter" idx="21"/>
          </p:nvPr>
        </p:nvSpPr>
        <p:spPr>
          <a:xfrm>
            <a:off x="13116033" y="5201920"/>
            <a:ext cx="10668000" cy="1083733"/>
          </a:xfrm>
        </p:spPr>
        <p:txBody>
          <a:bodyPr/>
          <a:lstStyle/>
          <a:p>
            <a:r>
              <a:rPr lang="en-US" dirty="0"/>
              <a:t>Economic Theory</a:t>
            </a:r>
          </a:p>
        </p:txBody>
      </p:sp>
      <p:sp>
        <p:nvSpPr>
          <p:cNvPr id="14" name="Content Placeholder 13"/>
          <p:cNvSpPr>
            <a:spLocks noGrp="1"/>
          </p:cNvSpPr>
          <p:nvPr>
            <p:ph sz="quarter" idx="27"/>
          </p:nvPr>
        </p:nvSpPr>
        <p:spPr>
          <a:xfrm>
            <a:off x="13008798" y="6385585"/>
            <a:ext cx="10668000" cy="7438689"/>
          </a:xfrm>
        </p:spPr>
        <p:txBody>
          <a:bodyPr>
            <a:normAutofit lnSpcReduction="10000"/>
          </a:bodyPr>
          <a:lstStyle/>
          <a:p>
            <a:r>
              <a:rPr lang="en-US" sz="3600" dirty="0"/>
              <a:t>Monopoly power within the market will allow the franchise  to use strategic ticket pricing to increase profits.</a:t>
            </a:r>
          </a:p>
          <a:p>
            <a:r>
              <a:rPr lang="en-US" sz="3600" dirty="0"/>
              <a:t> Dynamic ticket pricing is a type of ticket pricing strategy that sport franchises use to change ticket prices based on consumer demand.</a:t>
            </a:r>
          </a:p>
          <a:p>
            <a:r>
              <a:rPr lang="en-US" sz="3600" dirty="0"/>
              <a:t>Popular teams, all star players, and rivals are all factors that give the Ranger franchise the ability to increase ticket prices. </a:t>
            </a:r>
          </a:p>
          <a:p>
            <a:r>
              <a:rPr lang="en-US" sz="3600" dirty="0"/>
              <a:t>Theory suggests that large market teams should be more profitable and  more competitive leading to an increase of wins and championships compared to small market teams </a:t>
            </a:r>
          </a:p>
          <a:p>
            <a:endParaRPr lang="en-US" sz="3600" dirty="0"/>
          </a:p>
          <a:p>
            <a:pPr marL="0" indent="0">
              <a:buNone/>
            </a:pPr>
            <a:endParaRPr lang="en-US" sz="3600" dirty="0"/>
          </a:p>
          <a:p>
            <a:endParaRPr lang="en-US" sz="3600" dirty="0"/>
          </a:p>
          <a:p>
            <a:endParaRPr lang="en-US" sz="3600" dirty="0"/>
          </a:p>
        </p:txBody>
      </p:sp>
      <p:sp>
        <p:nvSpPr>
          <p:cNvPr id="17" name="Content Placeholder 16"/>
          <p:cNvSpPr>
            <a:spLocks noGrp="1"/>
          </p:cNvSpPr>
          <p:nvPr>
            <p:ph sz="quarter" idx="30"/>
          </p:nvPr>
        </p:nvSpPr>
        <p:spPr>
          <a:xfrm>
            <a:off x="13008798" y="15495839"/>
            <a:ext cx="10668000" cy="8578523"/>
          </a:xfrm>
        </p:spPr>
        <p:txBody>
          <a:bodyPr/>
          <a:lstStyle/>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endParaRPr lang="en-US" dirty="0"/>
          </a:p>
          <a:p>
            <a:endParaRPr lang="en-US" dirty="0"/>
          </a:p>
          <a:p>
            <a:endParaRPr lang="en-US" dirty="0"/>
          </a:p>
        </p:txBody>
      </p:sp>
      <p:sp>
        <p:nvSpPr>
          <p:cNvPr id="18" name="Text Placeholder 17"/>
          <p:cNvSpPr>
            <a:spLocks noGrp="1"/>
          </p:cNvSpPr>
          <p:nvPr>
            <p:ph type="body" sz="quarter" idx="31"/>
          </p:nvPr>
        </p:nvSpPr>
        <p:spPr/>
        <p:txBody>
          <a:bodyPr/>
          <a:lstStyle/>
          <a:p>
            <a:r>
              <a:rPr lang="en-US" dirty="0"/>
              <a:t>Data</a:t>
            </a:r>
          </a:p>
        </p:txBody>
      </p:sp>
      <p:sp>
        <p:nvSpPr>
          <p:cNvPr id="21" name="Text Placeholder 20"/>
          <p:cNvSpPr>
            <a:spLocks noGrp="1"/>
          </p:cNvSpPr>
          <p:nvPr>
            <p:ph type="body" sz="quarter" idx="34"/>
          </p:nvPr>
        </p:nvSpPr>
        <p:spPr>
          <a:xfrm>
            <a:off x="25318453" y="19142811"/>
            <a:ext cx="10668000" cy="1083733"/>
          </a:xfrm>
        </p:spPr>
        <p:txBody>
          <a:bodyPr/>
          <a:lstStyle/>
          <a:p>
            <a:r>
              <a:rPr lang="en-US" dirty="0"/>
              <a:t>conclusions</a:t>
            </a:r>
          </a:p>
        </p:txBody>
      </p:sp>
      <p:sp>
        <p:nvSpPr>
          <p:cNvPr id="22" name="Content Placeholder 21"/>
          <p:cNvSpPr>
            <a:spLocks noGrp="1"/>
          </p:cNvSpPr>
          <p:nvPr>
            <p:ph sz="quarter" idx="35"/>
          </p:nvPr>
        </p:nvSpPr>
        <p:spPr>
          <a:xfrm>
            <a:off x="25398663" y="20477426"/>
            <a:ext cx="10668000" cy="8578523"/>
          </a:xfrm>
        </p:spPr>
        <p:txBody>
          <a:bodyPr>
            <a:normAutofit fontScale="25000" lnSpcReduction="20000"/>
          </a:bodyPr>
          <a:lstStyle/>
          <a:p>
            <a:r>
              <a:rPr lang="en-US" sz="12800" dirty="0"/>
              <a:t>Economic theories and patterns can be seen throughout professional sports leagues and franchises. The New York Rangers have monopoly power in the market starting by their strategic ticket pricing in order to increase revenues. Madison Square Garden can alter ticket prices when star players, attractive opponents, and rivals come to play the Rangers.</a:t>
            </a:r>
          </a:p>
          <a:p>
            <a:r>
              <a:rPr lang="en-US" sz="12800" dirty="0"/>
              <a:t>Empirical data does suggest that large market teams will bring in more revenue and value, but it does not necessarily mean that the large market team will me more successful when it comes to wins and championships. A perfect example is comparing the New York Ranger and Nashville Predators. New York is the most valued NHL franchise at $1.6 billion, and Nashville is one of the least valued team at $425 million. Although, Nashville continues to win games and make the playoffs for the past four consecutive years while the Rangers have missed the playoffs the past two years. </a:t>
            </a:r>
          </a:p>
          <a:p>
            <a:r>
              <a:rPr lang="en-US" sz="12800" dirty="0"/>
              <a:t>Overall, the New York Ranger franchise does conduct monopoly power in the market allowing them to be the most valued franchise in the NHL. </a:t>
            </a:r>
          </a:p>
          <a:p>
            <a:pPr marL="0" indent="0">
              <a:buNone/>
            </a:pPr>
            <a:endParaRPr lang="en-US" sz="14400" dirty="0"/>
          </a:p>
          <a:p>
            <a:pPr marL="0" indent="0">
              <a:buNone/>
            </a:pPr>
            <a:endParaRPr lang="en-US" sz="3700" dirty="0"/>
          </a:p>
        </p:txBody>
      </p:sp>
      <p:sp>
        <p:nvSpPr>
          <p:cNvPr id="30" name="Text Placeholder 1"/>
          <p:cNvSpPr>
            <a:spLocks noGrp="1"/>
          </p:cNvSpPr>
          <p:nvPr>
            <p:ph sz="quarter" idx="25"/>
          </p:nvPr>
        </p:nvSpPr>
        <p:spPr>
          <a:xfrm>
            <a:off x="990866" y="6324600"/>
            <a:ext cx="10668000" cy="13211629"/>
          </a:xfrm>
        </p:spPr>
        <p:txBody>
          <a:bodyPr>
            <a:normAutofit/>
          </a:bodyPr>
          <a:lstStyle/>
          <a:p>
            <a:r>
              <a:rPr lang="en-US" sz="3600" dirty="0"/>
              <a:t>The New York Ranger franchise was founded in 1926. The New York Rangers home arena is Madison Square Garden in New York, New York.</a:t>
            </a:r>
          </a:p>
          <a:p>
            <a:pPr marL="0" indent="0">
              <a:buNone/>
            </a:pPr>
            <a:endParaRPr lang="en-US" dirty="0"/>
          </a:p>
          <a:p>
            <a:endParaRPr lang="en-US" dirty="0"/>
          </a:p>
          <a:p>
            <a:endParaRPr lang="en-US" dirty="0"/>
          </a:p>
          <a:p>
            <a:endParaRPr lang="en-US" dirty="0"/>
          </a:p>
          <a:p>
            <a:endParaRPr lang="en-US" dirty="0"/>
          </a:p>
          <a:p>
            <a:endParaRPr lang="en-US" dirty="0"/>
          </a:p>
          <a:p>
            <a:endParaRPr lang="en-US" dirty="0"/>
          </a:p>
          <a:p>
            <a:pPr marL="0" indent="0">
              <a:buNone/>
            </a:pPr>
            <a:endParaRPr lang="en-US" sz="3700" dirty="0"/>
          </a:p>
          <a:p>
            <a:r>
              <a:rPr lang="en-US" sz="3600" dirty="0"/>
              <a:t>The Rangers play in the  Metropolitan Division in the Eastern Conference of the NHL. </a:t>
            </a:r>
          </a:p>
          <a:p>
            <a:endParaRPr lang="en-US" sz="3600" dirty="0"/>
          </a:p>
          <a:p>
            <a:r>
              <a:rPr lang="en-US" sz="3600" dirty="0"/>
              <a:t>In 1997, the franchise was purchased by the Madison Square Garden Company for 195 million dollars. As of December 2018, the New York Ranger franchise is now worth 1.6 billion dollars.</a:t>
            </a:r>
          </a:p>
          <a:p>
            <a:pPr marL="0" indent="0">
              <a:buNone/>
            </a:pPr>
            <a:endParaRPr lang="en-US" sz="3600" dirty="0"/>
          </a:p>
          <a:p>
            <a:r>
              <a:rPr lang="en-US" sz="3600" dirty="0"/>
              <a:t>The New York Rangers are the most valued franchise in the National Hockey league by using its monopoly and monopsony power effectively and efficiently in their market. </a:t>
            </a:r>
          </a:p>
        </p:txBody>
      </p:sp>
      <p:sp>
        <p:nvSpPr>
          <p:cNvPr id="20" name="Text Placeholder 19"/>
          <p:cNvSpPr>
            <a:spLocks noGrp="1"/>
          </p:cNvSpPr>
          <p:nvPr>
            <p:ph type="body" sz="quarter" idx="29"/>
          </p:nvPr>
        </p:nvSpPr>
        <p:spPr>
          <a:xfrm>
            <a:off x="13008798" y="13841211"/>
            <a:ext cx="10668000" cy="1083733"/>
          </a:xfrm>
        </p:spPr>
        <p:txBody>
          <a:bodyPr/>
          <a:lstStyle/>
          <a:p>
            <a:r>
              <a:rPr lang="en-US" dirty="0"/>
              <a:t>Data</a:t>
            </a:r>
          </a:p>
        </p:txBody>
      </p:sp>
      <p:sp>
        <p:nvSpPr>
          <p:cNvPr id="45" name="TextBox 44"/>
          <p:cNvSpPr txBox="1"/>
          <p:nvPr/>
        </p:nvSpPr>
        <p:spPr>
          <a:xfrm>
            <a:off x="5346982" y="2767095"/>
            <a:ext cx="25908000" cy="795528"/>
          </a:xfrm>
          <a:prstGeom prst="rect">
            <a:avLst/>
          </a:prstGeom>
          <a:noFill/>
        </p:spPr>
        <p:txBody>
          <a:bodyPr wrap="square" lIns="71554" tIns="35777" rIns="71554" bIns="35777" rtlCol="0">
            <a:spAutoFit/>
          </a:bodyPr>
          <a:lstStyle/>
          <a:p>
            <a:pPr algn="ctr"/>
            <a:r>
              <a:rPr lang="en-US" sz="4700" dirty="0">
                <a:solidFill>
                  <a:schemeClr val="bg1"/>
                </a:solidFill>
              </a:rPr>
              <a:t>Mario De Bueriis Economics B.A. University of New Hampshire</a:t>
            </a:r>
          </a:p>
        </p:txBody>
      </p:sp>
      <p:pic>
        <p:nvPicPr>
          <p:cNvPr id="24" name="Picture 2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23202" y="8332773"/>
            <a:ext cx="5564410" cy="3127707"/>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23632" y="578625"/>
            <a:ext cx="2478029" cy="2983998"/>
          </a:xfrm>
          <a:prstGeom prst="rect">
            <a:avLst/>
          </a:prstGeom>
        </p:spPr>
      </p:pic>
      <p:pic>
        <p:nvPicPr>
          <p:cNvPr id="25" name="Picture 24">
            <a:extLst>
              <a:ext uri="{FF2B5EF4-FFF2-40B4-BE49-F238E27FC236}">
                <a16:creationId xmlns:a16="http://schemas.microsoft.com/office/drawing/2014/main" id="{EA367F62-AC6F-744E-8274-F7E02A91D50F}"/>
              </a:ext>
            </a:extLst>
          </p:cNvPr>
          <p:cNvPicPr>
            <a:picLocks noChangeAspect="1"/>
          </p:cNvPicPr>
          <p:nvPr/>
        </p:nvPicPr>
        <p:blipFill>
          <a:blip r:embed="rId5"/>
          <a:stretch>
            <a:fillRect/>
          </a:stretch>
        </p:blipFill>
        <p:spPr>
          <a:xfrm>
            <a:off x="31943040" y="578625"/>
            <a:ext cx="3501891" cy="3373488"/>
          </a:xfrm>
          <a:prstGeom prst="rect">
            <a:avLst/>
          </a:prstGeom>
        </p:spPr>
      </p:pic>
      <p:pic>
        <p:nvPicPr>
          <p:cNvPr id="12" name="Picture 11">
            <a:extLst>
              <a:ext uri="{FF2B5EF4-FFF2-40B4-BE49-F238E27FC236}">
                <a16:creationId xmlns:a16="http://schemas.microsoft.com/office/drawing/2014/main" id="{F19754F1-4317-674F-BB2D-535363F9F8F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426899" y="15495839"/>
            <a:ext cx="10046268" cy="5214606"/>
          </a:xfrm>
          <a:prstGeom prst="rect">
            <a:avLst/>
          </a:prstGeom>
        </p:spPr>
      </p:pic>
      <p:pic>
        <p:nvPicPr>
          <p:cNvPr id="29" name="Content Placeholder 28">
            <a:extLst>
              <a:ext uri="{FF2B5EF4-FFF2-40B4-BE49-F238E27FC236}">
                <a16:creationId xmlns:a16="http://schemas.microsoft.com/office/drawing/2014/main" id="{69E98DC8-BB26-CC42-9D8B-077DBBB3A498}"/>
              </a:ext>
            </a:extLst>
          </p:cNvPr>
          <p:cNvPicPr>
            <a:picLocks noGrp="1" noChangeAspect="1"/>
          </p:cNvPicPr>
          <p:nvPr>
            <p:ph sz="quarter" idx="26"/>
          </p:nvPr>
        </p:nvPicPr>
        <p:blipFill>
          <a:blip r:embed="rId7">
            <a:extLst>
              <a:ext uri="{28A0092B-C50C-407E-A947-70E740481C1C}">
                <a14:useLocalDpi xmlns:a14="http://schemas.microsoft.com/office/drawing/2010/main" val="0"/>
              </a:ext>
            </a:extLst>
          </a:blip>
          <a:stretch>
            <a:fillRect/>
          </a:stretch>
        </p:blipFill>
        <p:spPr>
          <a:xfrm>
            <a:off x="13426899" y="22150577"/>
            <a:ext cx="10046268" cy="6027761"/>
          </a:xfrm>
        </p:spPr>
      </p:pic>
      <p:sp>
        <p:nvSpPr>
          <p:cNvPr id="33" name="TextBox 32">
            <a:extLst>
              <a:ext uri="{FF2B5EF4-FFF2-40B4-BE49-F238E27FC236}">
                <a16:creationId xmlns:a16="http://schemas.microsoft.com/office/drawing/2014/main" id="{B8F2E0BD-F921-614B-93BC-970CD5E7D678}"/>
              </a:ext>
            </a:extLst>
          </p:cNvPr>
          <p:cNvSpPr txBox="1"/>
          <p:nvPr/>
        </p:nvSpPr>
        <p:spPr>
          <a:xfrm>
            <a:off x="15240000" y="21214080"/>
            <a:ext cx="184731" cy="1015663"/>
          </a:xfrm>
          <a:prstGeom prst="rect">
            <a:avLst/>
          </a:prstGeom>
          <a:noFill/>
        </p:spPr>
        <p:txBody>
          <a:bodyPr wrap="none" rtlCol="0">
            <a:spAutoFit/>
          </a:bodyPr>
          <a:lstStyle/>
          <a:p>
            <a:endParaRPr lang="en-US" sz="6000" dirty="0" err="1"/>
          </a:p>
        </p:txBody>
      </p:sp>
      <p:sp>
        <p:nvSpPr>
          <p:cNvPr id="35" name="TextBox 34">
            <a:extLst>
              <a:ext uri="{FF2B5EF4-FFF2-40B4-BE49-F238E27FC236}">
                <a16:creationId xmlns:a16="http://schemas.microsoft.com/office/drawing/2014/main" id="{0645C79F-370A-C14D-88D7-90BAF011AB36}"/>
              </a:ext>
            </a:extLst>
          </p:cNvPr>
          <p:cNvSpPr txBox="1"/>
          <p:nvPr/>
        </p:nvSpPr>
        <p:spPr>
          <a:xfrm>
            <a:off x="26395680" y="7376160"/>
            <a:ext cx="184731" cy="1015663"/>
          </a:xfrm>
          <a:prstGeom prst="rect">
            <a:avLst/>
          </a:prstGeom>
          <a:noFill/>
        </p:spPr>
        <p:txBody>
          <a:bodyPr wrap="none" rtlCol="0">
            <a:spAutoFit/>
          </a:bodyPr>
          <a:lstStyle/>
          <a:p>
            <a:endParaRPr lang="en-US" sz="6000" dirty="0" err="1"/>
          </a:p>
        </p:txBody>
      </p:sp>
      <p:graphicFrame>
        <p:nvGraphicFramePr>
          <p:cNvPr id="36" name="Table 35">
            <a:extLst>
              <a:ext uri="{FF2B5EF4-FFF2-40B4-BE49-F238E27FC236}">
                <a16:creationId xmlns:a16="http://schemas.microsoft.com/office/drawing/2014/main" id="{A027F10B-B053-B24C-9E40-3FEB4C3C05A9}"/>
              </a:ext>
            </a:extLst>
          </p:cNvPr>
          <p:cNvGraphicFramePr>
            <a:graphicFrameLocks noGrp="1"/>
          </p:cNvGraphicFramePr>
          <p:nvPr>
            <p:extLst>
              <p:ext uri="{D42A27DB-BD31-4B8C-83A1-F6EECF244321}">
                <p14:modId xmlns:p14="http://schemas.microsoft.com/office/powerpoint/2010/main" val="1569904064"/>
              </p:ext>
            </p:extLst>
          </p:nvPr>
        </p:nvGraphicFramePr>
        <p:xfrm>
          <a:off x="25318453" y="6749976"/>
          <a:ext cx="9634345" cy="11928512"/>
        </p:xfrm>
        <a:graphic>
          <a:graphicData uri="http://schemas.openxmlformats.org/drawingml/2006/table">
            <a:tbl>
              <a:tblPr firstRow="1" firstCol="1" bandRow="1">
                <a:tableStyleId>{5FD0F851-EC5A-4D38-B0AD-8093EC10F338}</a:tableStyleId>
              </a:tblPr>
              <a:tblGrid>
                <a:gridCol w="3897082">
                  <a:extLst>
                    <a:ext uri="{9D8B030D-6E8A-4147-A177-3AD203B41FA5}">
                      <a16:colId xmlns:a16="http://schemas.microsoft.com/office/drawing/2014/main" val="219605299"/>
                    </a:ext>
                  </a:extLst>
                </a:gridCol>
                <a:gridCol w="5737263">
                  <a:extLst>
                    <a:ext uri="{9D8B030D-6E8A-4147-A177-3AD203B41FA5}">
                      <a16:colId xmlns:a16="http://schemas.microsoft.com/office/drawing/2014/main" val="3115426969"/>
                    </a:ext>
                  </a:extLst>
                </a:gridCol>
              </a:tblGrid>
              <a:tr h="373164">
                <a:tc>
                  <a:txBody>
                    <a:bodyPr/>
                    <a:lstStyle/>
                    <a:p>
                      <a:pPr marL="0" marR="0" algn="ctr">
                        <a:spcBef>
                          <a:spcPts val="0"/>
                        </a:spcBef>
                        <a:spcAft>
                          <a:spcPts val="0"/>
                        </a:spcAft>
                      </a:pPr>
                      <a:r>
                        <a:rPr lang="en-US" sz="1800" b="1">
                          <a:effectLst/>
                        </a:rPr>
                        <a:t>NHL Franchise</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a:effectLst/>
                        </a:rPr>
                        <a:t>Value</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2948712900"/>
                  </a:ext>
                </a:extLst>
              </a:tr>
              <a:tr h="373164">
                <a:tc>
                  <a:txBody>
                    <a:bodyPr/>
                    <a:lstStyle/>
                    <a:p>
                      <a:pPr marL="0" marR="0" algn="l">
                        <a:spcBef>
                          <a:spcPts val="0"/>
                        </a:spcBef>
                        <a:spcAft>
                          <a:spcPts val="0"/>
                        </a:spcAft>
                      </a:pPr>
                      <a:r>
                        <a:rPr lang="en-US" sz="1800" b="1" dirty="0">
                          <a:effectLst/>
                        </a:rPr>
                        <a:t>New York Rangers</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solidFill>
                      <a:srgbClr val="00B0F0">
                        <a:alpha val="20000"/>
                      </a:srgbClr>
                    </a:solidFill>
                  </a:tcPr>
                </a:tc>
                <a:tc>
                  <a:txBody>
                    <a:bodyPr/>
                    <a:lstStyle/>
                    <a:p>
                      <a:pPr marL="0" marR="0" algn="l">
                        <a:spcBef>
                          <a:spcPts val="0"/>
                        </a:spcBef>
                        <a:spcAft>
                          <a:spcPts val="0"/>
                        </a:spcAft>
                      </a:pPr>
                      <a:r>
                        <a:rPr lang="en-US" sz="1800" dirty="0">
                          <a:effectLst/>
                        </a:rPr>
                        <a:t>$1600 million</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solidFill>
                      <a:srgbClr val="00B0F0">
                        <a:alpha val="20000"/>
                      </a:srgbClr>
                    </a:solidFill>
                  </a:tcPr>
                </a:tc>
                <a:extLst>
                  <a:ext uri="{0D108BD9-81ED-4DB2-BD59-A6C34878D82A}">
                    <a16:rowId xmlns:a16="http://schemas.microsoft.com/office/drawing/2014/main" val="1886334026"/>
                  </a:ext>
                </a:extLst>
              </a:tr>
              <a:tr h="373164">
                <a:tc>
                  <a:txBody>
                    <a:bodyPr/>
                    <a:lstStyle/>
                    <a:p>
                      <a:pPr marL="0" marR="0" algn="l">
                        <a:spcBef>
                          <a:spcPts val="0"/>
                        </a:spcBef>
                        <a:spcAft>
                          <a:spcPts val="0"/>
                        </a:spcAft>
                      </a:pPr>
                      <a:r>
                        <a:rPr lang="en-US" sz="1800" b="1">
                          <a:effectLst/>
                        </a:rPr>
                        <a:t>Toronto Maple Leafs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$1500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434601837"/>
                  </a:ext>
                </a:extLst>
              </a:tr>
              <a:tr h="373164">
                <a:tc>
                  <a:txBody>
                    <a:bodyPr/>
                    <a:lstStyle/>
                    <a:p>
                      <a:pPr marL="0" marR="0" algn="l">
                        <a:spcBef>
                          <a:spcPts val="0"/>
                        </a:spcBef>
                        <a:spcAft>
                          <a:spcPts val="0"/>
                        </a:spcAft>
                      </a:pPr>
                      <a:r>
                        <a:rPr lang="en-US" sz="1800" b="1">
                          <a:effectLst/>
                        </a:rPr>
                        <a:t>Montreal Canadiens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$1300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1390196451"/>
                  </a:ext>
                </a:extLst>
              </a:tr>
              <a:tr h="373164">
                <a:tc>
                  <a:txBody>
                    <a:bodyPr/>
                    <a:lstStyle/>
                    <a:p>
                      <a:pPr marL="0" marR="0" algn="l">
                        <a:spcBef>
                          <a:spcPts val="0"/>
                        </a:spcBef>
                        <a:spcAft>
                          <a:spcPts val="0"/>
                        </a:spcAft>
                      </a:pPr>
                      <a:r>
                        <a:rPr lang="en-US" sz="1800" b="1">
                          <a:effectLst/>
                        </a:rPr>
                        <a:t>Chicago Blackhawks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$1000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2219701214"/>
                  </a:ext>
                </a:extLst>
              </a:tr>
              <a:tr h="373164">
                <a:tc>
                  <a:txBody>
                    <a:bodyPr/>
                    <a:lstStyle/>
                    <a:p>
                      <a:pPr marL="0" marR="0" algn="l">
                        <a:spcBef>
                          <a:spcPts val="0"/>
                        </a:spcBef>
                        <a:spcAft>
                          <a:spcPts val="0"/>
                        </a:spcAft>
                      </a:pPr>
                      <a:r>
                        <a:rPr lang="en-US" sz="1800" b="1">
                          <a:effectLst/>
                        </a:rPr>
                        <a:t>Boston Bruins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$925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2669713113"/>
                  </a:ext>
                </a:extLst>
              </a:tr>
              <a:tr h="373164">
                <a:tc>
                  <a:txBody>
                    <a:bodyPr/>
                    <a:lstStyle/>
                    <a:p>
                      <a:pPr marL="0" marR="0" algn="l">
                        <a:spcBef>
                          <a:spcPts val="0"/>
                        </a:spcBef>
                        <a:spcAft>
                          <a:spcPts val="0"/>
                        </a:spcAft>
                      </a:pPr>
                      <a:r>
                        <a:rPr lang="en-US" sz="1800" b="1">
                          <a:effectLst/>
                        </a:rPr>
                        <a:t>Los Angeles Kings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$810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2283837520"/>
                  </a:ext>
                </a:extLst>
              </a:tr>
              <a:tr h="373164">
                <a:tc>
                  <a:txBody>
                    <a:bodyPr/>
                    <a:lstStyle/>
                    <a:p>
                      <a:pPr marL="0" marR="0" algn="l">
                        <a:spcBef>
                          <a:spcPts val="0"/>
                        </a:spcBef>
                        <a:spcAft>
                          <a:spcPts val="0"/>
                        </a:spcAft>
                      </a:pPr>
                      <a:r>
                        <a:rPr lang="en-US" sz="1800" b="1">
                          <a:effectLst/>
                        </a:rPr>
                        <a:t>Philadelphia Flyers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$800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446817292"/>
                  </a:ext>
                </a:extLst>
              </a:tr>
              <a:tr h="373164">
                <a:tc>
                  <a:txBody>
                    <a:bodyPr/>
                    <a:lstStyle/>
                    <a:p>
                      <a:pPr marL="0" marR="0" algn="l">
                        <a:spcBef>
                          <a:spcPts val="0"/>
                        </a:spcBef>
                        <a:spcAft>
                          <a:spcPts val="0"/>
                        </a:spcAft>
                      </a:pPr>
                      <a:r>
                        <a:rPr lang="en-US" sz="1800" b="1">
                          <a:effectLst/>
                        </a:rPr>
                        <a:t>Detroit Red Wings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$775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777046248"/>
                  </a:ext>
                </a:extLst>
              </a:tr>
              <a:tr h="373164">
                <a:tc>
                  <a:txBody>
                    <a:bodyPr/>
                    <a:lstStyle/>
                    <a:p>
                      <a:pPr marL="0" marR="0" algn="l">
                        <a:spcBef>
                          <a:spcPts val="0"/>
                        </a:spcBef>
                        <a:spcAft>
                          <a:spcPts val="0"/>
                        </a:spcAft>
                      </a:pPr>
                      <a:r>
                        <a:rPr lang="en-US" sz="1800" b="1">
                          <a:effectLst/>
                        </a:rPr>
                        <a:t>Vancouver Canucks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$735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863646846"/>
                  </a:ext>
                </a:extLst>
              </a:tr>
              <a:tr h="373164">
                <a:tc>
                  <a:txBody>
                    <a:bodyPr/>
                    <a:lstStyle/>
                    <a:p>
                      <a:pPr marL="0" marR="0" algn="l">
                        <a:spcBef>
                          <a:spcPts val="0"/>
                        </a:spcBef>
                        <a:spcAft>
                          <a:spcPts val="0"/>
                        </a:spcAft>
                      </a:pPr>
                      <a:r>
                        <a:rPr lang="en-US" sz="1800" b="1">
                          <a:effectLst/>
                        </a:rPr>
                        <a:t>Washington Capitals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$725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1914795023"/>
                  </a:ext>
                </a:extLst>
              </a:tr>
              <a:tr h="366796">
                <a:tc>
                  <a:txBody>
                    <a:bodyPr/>
                    <a:lstStyle/>
                    <a:p>
                      <a:pPr marL="0" marR="0" algn="l">
                        <a:spcBef>
                          <a:spcPts val="0"/>
                        </a:spcBef>
                        <a:spcAft>
                          <a:spcPts val="0"/>
                        </a:spcAft>
                      </a:pPr>
                      <a:r>
                        <a:rPr lang="en-US" sz="1800" b="1">
                          <a:effectLst/>
                        </a:rPr>
                        <a:t>Pittsburgh Penguins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$650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154351171"/>
                  </a:ext>
                </a:extLst>
              </a:tr>
              <a:tr h="373164">
                <a:tc>
                  <a:txBody>
                    <a:bodyPr/>
                    <a:lstStyle/>
                    <a:p>
                      <a:pPr marL="0" marR="0" algn="l">
                        <a:spcBef>
                          <a:spcPts val="0"/>
                        </a:spcBef>
                        <a:spcAft>
                          <a:spcPts val="0"/>
                        </a:spcAft>
                      </a:pPr>
                      <a:r>
                        <a:rPr lang="en-US" sz="1800" b="1">
                          <a:effectLst/>
                        </a:rPr>
                        <a:t>Vegas Golden Knights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$575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1026746961"/>
                  </a:ext>
                </a:extLst>
              </a:tr>
              <a:tr h="373164">
                <a:tc>
                  <a:txBody>
                    <a:bodyPr/>
                    <a:lstStyle/>
                    <a:p>
                      <a:pPr marL="0" marR="0" algn="l">
                        <a:spcBef>
                          <a:spcPts val="0"/>
                        </a:spcBef>
                        <a:spcAft>
                          <a:spcPts val="0"/>
                        </a:spcAft>
                      </a:pPr>
                      <a:r>
                        <a:rPr lang="en-US" sz="1800" b="1">
                          <a:effectLst/>
                        </a:rPr>
                        <a:t>Edmonton Oilers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$540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572669259"/>
                  </a:ext>
                </a:extLst>
              </a:tr>
              <a:tr h="373164">
                <a:tc>
                  <a:txBody>
                    <a:bodyPr/>
                    <a:lstStyle/>
                    <a:p>
                      <a:pPr marL="0" marR="0" algn="l">
                        <a:spcBef>
                          <a:spcPts val="0"/>
                        </a:spcBef>
                        <a:spcAft>
                          <a:spcPts val="0"/>
                        </a:spcAft>
                      </a:pPr>
                      <a:r>
                        <a:rPr lang="en-US" sz="1800" b="1">
                          <a:effectLst/>
                        </a:rPr>
                        <a:t>Dallas Stars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$525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293065903"/>
                  </a:ext>
                </a:extLst>
              </a:tr>
              <a:tr h="373164">
                <a:tc>
                  <a:txBody>
                    <a:bodyPr/>
                    <a:lstStyle/>
                    <a:p>
                      <a:pPr marL="0" marR="0" algn="l">
                        <a:spcBef>
                          <a:spcPts val="0"/>
                        </a:spcBef>
                        <a:spcAft>
                          <a:spcPts val="0"/>
                        </a:spcAft>
                      </a:pPr>
                      <a:r>
                        <a:rPr lang="en-US" sz="1800" b="1">
                          <a:effectLst/>
                        </a:rPr>
                        <a:t>San Jose Sharks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$510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2260915523"/>
                  </a:ext>
                </a:extLst>
              </a:tr>
              <a:tr h="373164">
                <a:tc>
                  <a:txBody>
                    <a:bodyPr/>
                    <a:lstStyle/>
                    <a:p>
                      <a:pPr marL="0" marR="0" algn="l">
                        <a:spcBef>
                          <a:spcPts val="0"/>
                        </a:spcBef>
                        <a:spcAft>
                          <a:spcPts val="0"/>
                        </a:spcAft>
                      </a:pPr>
                      <a:r>
                        <a:rPr lang="en-US" sz="1800" b="1">
                          <a:effectLst/>
                        </a:rPr>
                        <a:t>Minnesota Wild</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$490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1200072064"/>
                  </a:ext>
                </a:extLst>
              </a:tr>
              <a:tr h="373164">
                <a:tc>
                  <a:txBody>
                    <a:bodyPr/>
                    <a:lstStyle/>
                    <a:p>
                      <a:pPr marL="0" marR="0" algn="l">
                        <a:spcBef>
                          <a:spcPts val="0"/>
                        </a:spcBef>
                        <a:spcAft>
                          <a:spcPts val="0"/>
                        </a:spcAft>
                      </a:pPr>
                      <a:r>
                        <a:rPr lang="en-US" sz="1800" b="1">
                          <a:effectLst/>
                        </a:rPr>
                        <a:t>St. Louis Blues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$465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923354028"/>
                  </a:ext>
                </a:extLst>
              </a:tr>
              <a:tr h="373164">
                <a:tc>
                  <a:txBody>
                    <a:bodyPr/>
                    <a:lstStyle/>
                    <a:p>
                      <a:pPr marL="0" marR="0" algn="l">
                        <a:spcBef>
                          <a:spcPts val="0"/>
                        </a:spcBef>
                        <a:spcAft>
                          <a:spcPts val="0"/>
                        </a:spcAft>
                      </a:pPr>
                      <a:r>
                        <a:rPr lang="en-US" sz="1800" b="1">
                          <a:effectLst/>
                        </a:rPr>
                        <a:t>Anaheim Ducks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$460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351552340"/>
                  </a:ext>
                </a:extLst>
              </a:tr>
              <a:tr h="373164">
                <a:tc>
                  <a:txBody>
                    <a:bodyPr/>
                    <a:lstStyle/>
                    <a:p>
                      <a:pPr marL="0" marR="0" algn="l">
                        <a:spcBef>
                          <a:spcPts val="0"/>
                        </a:spcBef>
                        <a:spcAft>
                          <a:spcPts val="0"/>
                        </a:spcAft>
                      </a:pPr>
                      <a:r>
                        <a:rPr lang="en-US" sz="1800" b="1">
                          <a:effectLst/>
                        </a:rPr>
                        <a:t>New Jersey Devils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$455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531369355"/>
                  </a:ext>
                </a:extLst>
              </a:tr>
              <a:tr h="373164">
                <a:tc>
                  <a:txBody>
                    <a:bodyPr/>
                    <a:lstStyle/>
                    <a:p>
                      <a:pPr marL="0" marR="0" algn="l">
                        <a:spcBef>
                          <a:spcPts val="0"/>
                        </a:spcBef>
                        <a:spcAft>
                          <a:spcPts val="0"/>
                        </a:spcAft>
                      </a:pPr>
                      <a:r>
                        <a:rPr lang="en-US" sz="1800" b="1">
                          <a:effectLst/>
                        </a:rPr>
                        <a:t>Calgary Flames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$450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934054123"/>
                  </a:ext>
                </a:extLst>
              </a:tr>
              <a:tr h="373164">
                <a:tc>
                  <a:txBody>
                    <a:bodyPr/>
                    <a:lstStyle/>
                    <a:p>
                      <a:pPr marL="0" marR="0" algn="l">
                        <a:spcBef>
                          <a:spcPts val="0"/>
                        </a:spcBef>
                        <a:spcAft>
                          <a:spcPts val="0"/>
                        </a:spcAft>
                      </a:pPr>
                      <a:r>
                        <a:rPr lang="en-US" sz="1800" b="1">
                          <a:effectLst/>
                        </a:rPr>
                        <a:t>Tampa Bay Lightning</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$445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439883299"/>
                  </a:ext>
                </a:extLst>
              </a:tr>
              <a:tr h="373164">
                <a:tc>
                  <a:txBody>
                    <a:bodyPr/>
                    <a:lstStyle/>
                    <a:p>
                      <a:pPr marL="0" marR="0" algn="l">
                        <a:spcBef>
                          <a:spcPts val="0"/>
                        </a:spcBef>
                        <a:spcAft>
                          <a:spcPts val="0"/>
                        </a:spcAft>
                      </a:pPr>
                      <a:r>
                        <a:rPr lang="en-US" sz="1800" b="1">
                          <a:effectLst/>
                        </a:rPr>
                        <a:t>New York Islanders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$440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4160397359"/>
                  </a:ext>
                </a:extLst>
              </a:tr>
              <a:tr h="373164">
                <a:tc>
                  <a:txBody>
                    <a:bodyPr/>
                    <a:lstStyle/>
                    <a:p>
                      <a:pPr marL="0" marR="0" algn="l">
                        <a:spcBef>
                          <a:spcPts val="0"/>
                        </a:spcBef>
                        <a:spcAft>
                          <a:spcPts val="0"/>
                        </a:spcAft>
                      </a:pPr>
                      <a:r>
                        <a:rPr lang="en-US" sz="1800" b="1">
                          <a:effectLst/>
                        </a:rPr>
                        <a:t>Ottawa Senators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$435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1670910409"/>
                  </a:ext>
                </a:extLst>
              </a:tr>
              <a:tr h="373164">
                <a:tc>
                  <a:txBody>
                    <a:bodyPr/>
                    <a:lstStyle/>
                    <a:p>
                      <a:pPr marL="0" marR="0" algn="l">
                        <a:spcBef>
                          <a:spcPts val="0"/>
                        </a:spcBef>
                        <a:spcAft>
                          <a:spcPts val="0"/>
                        </a:spcAft>
                      </a:pPr>
                      <a:r>
                        <a:rPr lang="en-US" sz="1800" b="1">
                          <a:effectLst/>
                        </a:rPr>
                        <a:t>Colorado Avalanche</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$430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169343479"/>
                  </a:ext>
                </a:extLst>
              </a:tr>
              <a:tr h="373164">
                <a:tc>
                  <a:txBody>
                    <a:bodyPr/>
                    <a:lstStyle/>
                    <a:p>
                      <a:pPr marL="0" marR="0" algn="l">
                        <a:spcBef>
                          <a:spcPts val="0"/>
                        </a:spcBef>
                        <a:spcAft>
                          <a:spcPts val="0"/>
                        </a:spcAft>
                      </a:pPr>
                      <a:r>
                        <a:rPr lang="en-US" sz="1800" b="1" dirty="0">
                          <a:effectLst/>
                        </a:rPr>
                        <a:t>Nashville Predators</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solidFill>
                      <a:srgbClr val="FFFF00">
                        <a:alpha val="20000"/>
                      </a:srgbClr>
                    </a:solidFill>
                  </a:tcPr>
                </a:tc>
                <a:tc>
                  <a:txBody>
                    <a:bodyPr/>
                    <a:lstStyle/>
                    <a:p>
                      <a:pPr marL="0" marR="0" algn="l">
                        <a:spcBef>
                          <a:spcPts val="0"/>
                        </a:spcBef>
                        <a:spcAft>
                          <a:spcPts val="0"/>
                        </a:spcAft>
                      </a:pPr>
                      <a:r>
                        <a:rPr lang="en-US" sz="1800" dirty="0">
                          <a:effectLst/>
                        </a:rPr>
                        <a:t>$425 million</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solidFill>
                      <a:srgbClr val="FFFF00">
                        <a:alpha val="20000"/>
                      </a:srgbClr>
                    </a:solidFill>
                  </a:tcPr>
                </a:tc>
                <a:extLst>
                  <a:ext uri="{0D108BD9-81ED-4DB2-BD59-A6C34878D82A}">
                    <a16:rowId xmlns:a16="http://schemas.microsoft.com/office/drawing/2014/main" val="2165169351"/>
                  </a:ext>
                </a:extLst>
              </a:tr>
              <a:tr h="373164">
                <a:tc>
                  <a:txBody>
                    <a:bodyPr/>
                    <a:lstStyle/>
                    <a:p>
                      <a:pPr marL="0" marR="0" algn="l">
                        <a:spcBef>
                          <a:spcPts val="0"/>
                        </a:spcBef>
                        <a:spcAft>
                          <a:spcPts val="0"/>
                        </a:spcAft>
                      </a:pPr>
                      <a:r>
                        <a:rPr lang="en-US" sz="1800" b="1">
                          <a:effectLst/>
                        </a:rPr>
                        <a:t>Carolina Hurricanes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$420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320210011"/>
                  </a:ext>
                </a:extLst>
              </a:tr>
              <a:tr h="373164">
                <a:tc>
                  <a:txBody>
                    <a:bodyPr/>
                    <a:lstStyle/>
                    <a:p>
                      <a:pPr marL="0" marR="0" algn="l">
                        <a:spcBef>
                          <a:spcPts val="0"/>
                        </a:spcBef>
                        <a:spcAft>
                          <a:spcPts val="0"/>
                        </a:spcAft>
                      </a:pPr>
                      <a:r>
                        <a:rPr lang="en-US" sz="1800" b="1">
                          <a:effectLst/>
                        </a:rPr>
                        <a:t>Winnipeg Jets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$415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663471055"/>
                  </a:ext>
                </a:extLst>
              </a:tr>
              <a:tr h="373164">
                <a:tc>
                  <a:txBody>
                    <a:bodyPr/>
                    <a:lstStyle/>
                    <a:p>
                      <a:pPr marL="0" marR="0" algn="l">
                        <a:spcBef>
                          <a:spcPts val="0"/>
                        </a:spcBef>
                        <a:spcAft>
                          <a:spcPts val="0"/>
                        </a:spcAft>
                      </a:pPr>
                      <a:r>
                        <a:rPr lang="en-US" sz="1800" b="1">
                          <a:effectLst/>
                        </a:rPr>
                        <a:t>Buffalo Sabres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$375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4002517000"/>
                  </a:ext>
                </a:extLst>
              </a:tr>
              <a:tr h="373164">
                <a:tc>
                  <a:txBody>
                    <a:bodyPr/>
                    <a:lstStyle/>
                    <a:p>
                      <a:pPr marL="0" marR="0" algn="l">
                        <a:spcBef>
                          <a:spcPts val="0"/>
                        </a:spcBef>
                        <a:spcAft>
                          <a:spcPts val="0"/>
                        </a:spcAft>
                      </a:pPr>
                      <a:r>
                        <a:rPr lang="en-US" sz="1800" b="1" dirty="0">
                          <a:effectLst/>
                        </a:rPr>
                        <a:t>Columbus Blue Jackets</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$320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941106927"/>
                  </a:ext>
                </a:extLst>
              </a:tr>
              <a:tr h="373164">
                <a:tc>
                  <a:txBody>
                    <a:bodyPr/>
                    <a:lstStyle/>
                    <a:p>
                      <a:pPr marL="0" marR="0" algn="l">
                        <a:spcBef>
                          <a:spcPts val="0"/>
                        </a:spcBef>
                        <a:spcAft>
                          <a:spcPts val="0"/>
                        </a:spcAft>
                      </a:pPr>
                      <a:r>
                        <a:rPr lang="en-US" sz="1800" b="1">
                          <a:effectLst/>
                        </a:rPr>
                        <a:t>Florida Panthers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a:effectLst/>
                        </a:rPr>
                        <a:t>$295 million</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2385073081"/>
                  </a:ext>
                </a:extLst>
              </a:tr>
              <a:tr h="366796">
                <a:tc>
                  <a:txBody>
                    <a:bodyPr/>
                    <a:lstStyle/>
                    <a:p>
                      <a:pPr marL="0" marR="0" algn="l">
                        <a:spcBef>
                          <a:spcPts val="0"/>
                        </a:spcBef>
                        <a:spcAft>
                          <a:spcPts val="0"/>
                        </a:spcAft>
                      </a:pPr>
                      <a:r>
                        <a:rPr lang="en-US" sz="1800" b="1" dirty="0">
                          <a:effectLst/>
                        </a:rPr>
                        <a:t>Arizona Coyotes</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l">
                        <a:spcBef>
                          <a:spcPts val="0"/>
                        </a:spcBef>
                        <a:spcAft>
                          <a:spcPts val="0"/>
                        </a:spcAft>
                      </a:pPr>
                      <a:r>
                        <a:rPr lang="en-US" sz="1800" dirty="0">
                          <a:effectLst/>
                        </a:rPr>
                        <a:t>$290 million</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1416944912"/>
                  </a:ext>
                </a:extLst>
              </a:tr>
            </a:tbl>
          </a:graphicData>
        </a:graphic>
      </p:graphicFrame>
      <p:pic>
        <p:nvPicPr>
          <p:cNvPr id="40" name="Picture 39">
            <a:extLst>
              <a:ext uri="{FF2B5EF4-FFF2-40B4-BE49-F238E27FC236}">
                <a16:creationId xmlns:a16="http://schemas.microsoft.com/office/drawing/2014/main" id="{7DA9EC19-1397-8942-B675-54FC8FC3CCE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09337" y="20574571"/>
            <a:ext cx="11455335" cy="6873201"/>
          </a:xfrm>
          <a:prstGeom prst="rect">
            <a:avLst/>
          </a:prstGeom>
        </p:spPr>
      </p:pic>
      <p:sp>
        <p:nvSpPr>
          <p:cNvPr id="41" name="TextBox 40">
            <a:extLst>
              <a:ext uri="{FF2B5EF4-FFF2-40B4-BE49-F238E27FC236}">
                <a16:creationId xmlns:a16="http://schemas.microsoft.com/office/drawing/2014/main" id="{865BD016-27CD-9B40-BC35-DB0C74F53DFE}"/>
              </a:ext>
            </a:extLst>
          </p:cNvPr>
          <p:cNvSpPr txBox="1"/>
          <p:nvPr/>
        </p:nvSpPr>
        <p:spPr>
          <a:xfrm>
            <a:off x="509337" y="27486714"/>
            <a:ext cx="1710468" cy="307777"/>
          </a:xfrm>
          <a:prstGeom prst="rect">
            <a:avLst/>
          </a:prstGeom>
          <a:noFill/>
        </p:spPr>
        <p:txBody>
          <a:bodyPr wrap="none" rtlCol="0">
            <a:spAutoFit/>
          </a:bodyPr>
          <a:lstStyle/>
          <a:p>
            <a:r>
              <a:rPr lang="en-US" sz="1400" dirty="0"/>
              <a:t>Source: Forbes, 2018</a:t>
            </a:r>
          </a:p>
        </p:txBody>
      </p:sp>
      <p:sp>
        <p:nvSpPr>
          <p:cNvPr id="42" name="TextBox 41">
            <a:extLst>
              <a:ext uri="{FF2B5EF4-FFF2-40B4-BE49-F238E27FC236}">
                <a16:creationId xmlns:a16="http://schemas.microsoft.com/office/drawing/2014/main" id="{8606D4A3-8E5B-444E-86BA-998D6A858E21}"/>
              </a:ext>
            </a:extLst>
          </p:cNvPr>
          <p:cNvSpPr txBox="1"/>
          <p:nvPr/>
        </p:nvSpPr>
        <p:spPr>
          <a:xfrm>
            <a:off x="13426899" y="28178338"/>
            <a:ext cx="1404808" cy="307777"/>
          </a:xfrm>
          <a:prstGeom prst="rect">
            <a:avLst/>
          </a:prstGeom>
          <a:noFill/>
        </p:spPr>
        <p:txBody>
          <a:bodyPr wrap="none" rtlCol="0">
            <a:spAutoFit/>
          </a:bodyPr>
          <a:lstStyle/>
          <a:p>
            <a:r>
              <a:rPr lang="en-US" sz="1400" dirty="0"/>
              <a:t>Source: Ticket IQ</a:t>
            </a:r>
          </a:p>
        </p:txBody>
      </p:sp>
      <p:sp>
        <p:nvSpPr>
          <p:cNvPr id="44" name="TextBox 43">
            <a:extLst>
              <a:ext uri="{FF2B5EF4-FFF2-40B4-BE49-F238E27FC236}">
                <a16:creationId xmlns:a16="http://schemas.microsoft.com/office/drawing/2014/main" id="{CAC49ADD-309D-2746-952F-8E7B2550721B}"/>
              </a:ext>
            </a:extLst>
          </p:cNvPr>
          <p:cNvSpPr txBox="1"/>
          <p:nvPr/>
        </p:nvSpPr>
        <p:spPr>
          <a:xfrm>
            <a:off x="13426899" y="20808374"/>
            <a:ext cx="1404808" cy="307777"/>
          </a:xfrm>
          <a:prstGeom prst="rect">
            <a:avLst/>
          </a:prstGeom>
          <a:noFill/>
        </p:spPr>
        <p:txBody>
          <a:bodyPr wrap="none" rtlCol="0">
            <a:spAutoFit/>
          </a:bodyPr>
          <a:lstStyle/>
          <a:p>
            <a:r>
              <a:rPr lang="en-US" sz="1400" dirty="0"/>
              <a:t>Source: Ticket IQ</a:t>
            </a:r>
          </a:p>
        </p:txBody>
      </p:sp>
    </p:spTree>
    <p:extLst>
      <p:ext uri="{BB962C8B-B14F-4D97-AF65-F5344CB8AC3E}">
        <p14:creationId xmlns:p14="http://schemas.microsoft.com/office/powerpoint/2010/main" val="9311989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sz="quarter" idx="36"/>
          </p:nvPr>
        </p:nvSpPr>
        <p:spPr/>
        <p:txBody>
          <a:bodyPr/>
          <a:lstStyle/>
          <a:p>
            <a:endParaRPr lang="en-US"/>
          </a:p>
        </p:txBody>
      </p:sp>
      <p:sp>
        <p:nvSpPr>
          <p:cNvPr id="4" name="Text Placeholder 3"/>
          <p:cNvSpPr>
            <a:spLocks noGrp="1"/>
          </p:cNvSpPr>
          <p:nvPr>
            <p:ph type="body" sz="quarter" idx="13"/>
          </p:nvPr>
        </p:nvSpPr>
        <p:spPr/>
        <p:txBody>
          <a:bodyPr/>
          <a:lstStyle/>
          <a:p>
            <a:endParaRPr lang="en-US"/>
          </a:p>
        </p:txBody>
      </p:sp>
      <p:sp>
        <p:nvSpPr>
          <p:cNvPr id="5" name="Content Placeholder 4"/>
          <p:cNvSpPr>
            <a:spLocks noGrp="1"/>
          </p:cNvSpPr>
          <p:nvPr>
            <p:ph sz="quarter" idx="24"/>
          </p:nvPr>
        </p:nvSpPr>
        <p:spPr/>
        <p:txBody>
          <a:bodyPr/>
          <a:lstStyle/>
          <a:p>
            <a:endParaRPr lang="en-US"/>
          </a:p>
        </p:txBody>
      </p:sp>
      <p:sp>
        <p:nvSpPr>
          <p:cNvPr id="6" name="Text Placeholder 5"/>
          <p:cNvSpPr>
            <a:spLocks noGrp="1"/>
          </p:cNvSpPr>
          <p:nvPr>
            <p:ph type="body" sz="quarter" idx="17"/>
          </p:nvPr>
        </p:nvSpPr>
        <p:spPr/>
        <p:txBody>
          <a:bodyPr/>
          <a:lstStyle/>
          <a:p>
            <a:endParaRPr lang="en-US"/>
          </a:p>
        </p:txBody>
      </p:sp>
      <p:sp>
        <p:nvSpPr>
          <p:cNvPr id="7" name="Content Placeholder 6"/>
          <p:cNvSpPr>
            <a:spLocks noGrp="1"/>
          </p:cNvSpPr>
          <p:nvPr>
            <p:ph sz="quarter" idx="25"/>
          </p:nvPr>
        </p:nvSpPr>
        <p:spPr/>
        <p:txBody>
          <a:bodyPr/>
          <a:lstStyle/>
          <a:p>
            <a:endParaRPr lang="en-US"/>
          </a:p>
        </p:txBody>
      </p:sp>
      <p:sp>
        <p:nvSpPr>
          <p:cNvPr id="8" name="Text Placeholder 7"/>
          <p:cNvSpPr>
            <a:spLocks noGrp="1"/>
          </p:cNvSpPr>
          <p:nvPr>
            <p:ph type="body" sz="quarter" idx="19"/>
          </p:nvPr>
        </p:nvSpPr>
        <p:spPr/>
        <p:txBody>
          <a:bodyPr/>
          <a:lstStyle/>
          <a:p>
            <a:endParaRPr lang="en-US"/>
          </a:p>
        </p:txBody>
      </p:sp>
      <p:sp>
        <p:nvSpPr>
          <p:cNvPr id="9" name="Content Placeholder 8"/>
          <p:cNvSpPr>
            <a:spLocks noGrp="1"/>
          </p:cNvSpPr>
          <p:nvPr>
            <p:ph sz="quarter" idx="26"/>
          </p:nvPr>
        </p:nvSpPr>
        <p:spPr/>
        <p:txBody>
          <a:bodyPr/>
          <a:lstStyle/>
          <a:p>
            <a:endParaRPr lang="en-US"/>
          </a:p>
        </p:txBody>
      </p:sp>
      <p:sp>
        <p:nvSpPr>
          <p:cNvPr id="10" name="Text Placeholder 9"/>
          <p:cNvSpPr>
            <a:spLocks noGrp="1"/>
          </p:cNvSpPr>
          <p:nvPr>
            <p:ph type="body" sz="quarter" idx="21"/>
          </p:nvPr>
        </p:nvSpPr>
        <p:spPr/>
        <p:txBody>
          <a:bodyPr/>
          <a:lstStyle/>
          <a:p>
            <a:endParaRPr lang="en-US"/>
          </a:p>
        </p:txBody>
      </p:sp>
      <p:sp>
        <p:nvSpPr>
          <p:cNvPr id="11" name="Content Placeholder 10"/>
          <p:cNvSpPr>
            <a:spLocks noGrp="1"/>
          </p:cNvSpPr>
          <p:nvPr>
            <p:ph sz="quarter" idx="27"/>
          </p:nvPr>
        </p:nvSpPr>
        <p:spPr/>
        <p:txBody>
          <a:bodyPr/>
          <a:lstStyle/>
          <a:p>
            <a:endParaRPr lang="en-US"/>
          </a:p>
        </p:txBody>
      </p:sp>
      <p:sp>
        <p:nvSpPr>
          <p:cNvPr id="12" name="Content Placeholder 11"/>
          <p:cNvSpPr>
            <a:spLocks noGrp="1"/>
          </p:cNvSpPr>
          <p:nvPr>
            <p:ph sz="quarter" idx="23"/>
          </p:nvPr>
        </p:nvSpPr>
        <p:spPr/>
        <p:txBody>
          <a:bodyPr/>
          <a:lstStyle/>
          <a:p>
            <a:endParaRPr lang="en-US"/>
          </a:p>
        </p:txBody>
      </p:sp>
      <p:sp>
        <p:nvSpPr>
          <p:cNvPr id="13" name="Content Placeholder 12"/>
          <p:cNvSpPr>
            <a:spLocks noGrp="1"/>
          </p:cNvSpPr>
          <p:nvPr>
            <p:ph sz="quarter" idx="28"/>
          </p:nvPr>
        </p:nvSpPr>
        <p:spPr/>
        <p:txBody>
          <a:bodyPr/>
          <a:lstStyle/>
          <a:p>
            <a:endParaRPr lang="en-US"/>
          </a:p>
        </p:txBody>
      </p:sp>
      <p:sp>
        <p:nvSpPr>
          <p:cNvPr id="14" name="Text Placeholder 13"/>
          <p:cNvSpPr>
            <a:spLocks noGrp="1"/>
          </p:cNvSpPr>
          <p:nvPr>
            <p:ph type="body" sz="quarter" idx="29"/>
          </p:nvPr>
        </p:nvSpPr>
        <p:spPr/>
        <p:txBody>
          <a:bodyPr/>
          <a:lstStyle/>
          <a:p>
            <a:endParaRPr lang="en-US"/>
          </a:p>
        </p:txBody>
      </p:sp>
      <p:sp>
        <p:nvSpPr>
          <p:cNvPr id="15" name="Content Placeholder 14"/>
          <p:cNvSpPr>
            <a:spLocks noGrp="1"/>
          </p:cNvSpPr>
          <p:nvPr>
            <p:ph sz="quarter" idx="30"/>
          </p:nvPr>
        </p:nvSpPr>
        <p:spPr/>
        <p:txBody>
          <a:bodyPr/>
          <a:lstStyle/>
          <a:p>
            <a:endParaRPr lang="en-US"/>
          </a:p>
        </p:txBody>
      </p:sp>
      <p:sp>
        <p:nvSpPr>
          <p:cNvPr id="16" name="Text Placeholder 15"/>
          <p:cNvSpPr>
            <a:spLocks noGrp="1"/>
          </p:cNvSpPr>
          <p:nvPr>
            <p:ph type="body" sz="quarter" idx="31"/>
          </p:nvPr>
        </p:nvSpPr>
        <p:spPr/>
        <p:txBody>
          <a:bodyPr/>
          <a:lstStyle/>
          <a:p>
            <a:endParaRPr lang="en-US"/>
          </a:p>
        </p:txBody>
      </p:sp>
      <p:sp>
        <p:nvSpPr>
          <p:cNvPr id="17" name="Content Placeholder 16"/>
          <p:cNvSpPr>
            <a:spLocks noGrp="1"/>
          </p:cNvSpPr>
          <p:nvPr>
            <p:ph sz="quarter" idx="32"/>
          </p:nvPr>
        </p:nvSpPr>
        <p:spPr/>
        <p:txBody>
          <a:bodyPr/>
          <a:lstStyle/>
          <a:p>
            <a:endParaRPr lang="en-US"/>
          </a:p>
        </p:txBody>
      </p:sp>
      <p:sp>
        <p:nvSpPr>
          <p:cNvPr id="18" name="Content Placeholder 17"/>
          <p:cNvSpPr>
            <a:spLocks noGrp="1"/>
          </p:cNvSpPr>
          <p:nvPr>
            <p:ph sz="quarter" idx="33"/>
          </p:nvPr>
        </p:nvSpPr>
        <p:spPr/>
        <p:txBody>
          <a:bodyPr/>
          <a:lstStyle/>
          <a:p>
            <a:endParaRPr lang="en-US"/>
          </a:p>
        </p:txBody>
      </p:sp>
      <p:sp>
        <p:nvSpPr>
          <p:cNvPr id="19" name="Text Placeholder 18"/>
          <p:cNvSpPr>
            <a:spLocks noGrp="1"/>
          </p:cNvSpPr>
          <p:nvPr>
            <p:ph type="body" sz="quarter" idx="34"/>
          </p:nvPr>
        </p:nvSpPr>
        <p:spPr/>
        <p:txBody>
          <a:bodyPr/>
          <a:lstStyle/>
          <a:p>
            <a:endParaRPr lang="en-US"/>
          </a:p>
        </p:txBody>
      </p:sp>
      <p:sp>
        <p:nvSpPr>
          <p:cNvPr id="20" name="Content Placeholder 19"/>
          <p:cNvSpPr>
            <a:spLocks noGrp="1"/>
          </p:cNvSpPr>
          <p:nvPr>
            <p:ph sz="quarter" idx="35"/>
          </p:nvPr>
        </p:nvSpPr>
        <p:spPr/>
        <p:txBody>
          <a:bodyPr/>
          <a:lstStyle/>
          <a:p>
            <a:endParaRPr lang="en-US"/>
          </a:p>
        </p:txBody>
      </p:sp>
      <p:sp>
        <p:nvSpPr>
          <p:cNvPr id="21" name="Rectangle 20"/>
          <p:cNvSpPr/>
          <p:nvPr/>
        </p:nvSpPr>
        <p:spPr>
          <a:xfrm>
            <a:off x="0" y="-12700"/>
            <a:ext cx="36576000" cy="292735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p:cNvSpPr txBox="1"/>
          <p:nvPr/>
        </p:nvSpPr>
        <p:spPr>
          <a:xfrm>
            <a:off x="4141399" y="2089293"/>
            <a:ext cx="28293202" cy="10079682"/>
          </a:xfrm>
          <a:prstGeom prst="rect">
            <a:avLst/>
          </a:prstGeom>
          <a:noFill/>
        </p:spPr>
        <p:txBody>
          <a:bodyPr wrap="square" rtlCol="0">
            <a:spAutoFit/>
          </a:bodyPr>
          <a:lstStyle/>
          <a:p>
            <a:pPr algn="ctr"/>
            <a:r>
              <a:rPr lang="en-US" sz="9600" b="1" dirty="0">
                <a:solidFill>
                  <a:srgbClr val="002060"/>
                </a:solidFill>
              </a:rPr>
              <a:t>This poster template provided courtesy of </a:t>
            </a:r>
          </a:p>
          <a:p>
            <a:pPr algn="ctr"/>
            <a:r>
              <a:rPr lang="en-US" sz="9600" b="1" dirty="0">
                <a:solidFill>
                  <a:srgbClr val="002060"/>
                </a:solidFill>
              </a:rPr>
              <a:t>UNH ESRC Poster Printing Services</a:t>
            </a:r>
          </a:p>
          <a:p>
            <a:pPr algn="ctr"/>
            <a:endParaRPr lang="en-US" sz="9600" dirty="0">
              <a:solidFill>
                <a:schemeClr val="tx2"/>
              </a:solidFill>
            </a:endParaRPr>
          </a:p>
          <a:p>
            <a:pPr algn="ctr"/>
            <a:endParaRPr lang="en-US" sz="9600" dirty="0">
              <a:solidFill>
                <a:schemeClr val="tx2"/>
              </a:solidFill>
            </a:endParaRPr>
          </a:p>
          <a:p>
            <a:pPr algn="ctr"/>
            <a:endParaRPr lang="en-US" sz="9600" dirty="0">
              <a:solidFill>
                <a:schemeClr val="tx2"/>
              </a:solidFill>
            </a:endParaRPr>
          </a:p>
          <a:p>
            <a:pPr algn="ctr"/>
            <a:r>
              <a:rPr lang="en-US" sz="9600" dirty="0">
                <a:solidFill>
                  <a:srgbClr val="002060"/>
                </a:solidFill>
              </a:rPr>
              <a:t>Trust us to make your poster look </a:t>
            </a:r>
            <a:r>
              <a:rPr lang="en-US" sz="9600" b="1" dirty="0">
                <a:solidFill>
                  <a:srgbClr val="002060"/>
                </a:solidFill>
              </a:rPr>
              <a:t>GREAT!</a:t>
            </a:r>
          </a:p>
          <a:p>
            <a:pPr algn="ctr"/>
            <a:endParaRPr lang="en-US" sz="7300" dirty="0">
              <a:solidFill>
                <a:schemeClr val="accent5">
                  <a:lumMod val="75000"/>
                </a:schemeClr>
              </a:solidFill>
            </a:endParaRPr>
          </a:p>
        </p:txBody>
      </p:sp>
      <p:pic>
        <p:nvPicPr>
          <p:cNvPr id="23" name="Picture 2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16667" y="24577637"/>
            <a:ext cx="3035654" cy="3797230"/>
          </a:xfrm>
          <a:prstGeom prst="rect">
            <a:avLst/>
          </a:prstGeom>
        </p:spPr>
      </p:pic>
      <p:sp>
        <p:nvSpPr>
          <p:cNvPr id="24" name="TextBox 23"/>
          <p:cNvSpPr txBox="1"/>
          <p:nvPr/>
        </p:nvSpPr>
        <p:spPr>
          <a:xfrm>
            <a:off x="8719262" y="14278242"/>
            <a:ext cx="22294899" cy="4078039"/>
          </a:xfrm>
          <a:prstGeom prst="rect">
            <a:avLst/>
          </a:prstGeom>
          <a:noFill/>
        </p:spPr>
        <p:txBody>
          <a:bodyPr wrap="square" rtlCol="0" anchor="ctr">
            <a:spAutoFit/>
          </a:bodyPr>
          <a:lstStyle/>
          <a:p>
            <a:r>
              <a:rPr lang="en-US" sz="9600" b="1" dirty="0">
                <a:solidFill>
                  <a:srgbClr val="002060"/>
                </a:solidFill>
              </a:rPr>
              <a:t>Website: </a:t>
            </a:r>
            <a:r>
              <a:rPr lang="en-US" sz="9600" dirty="0">
                <a:solidFill>
                  <a:srgbClr val="002060"/>
                </a:solidFill>
                <a:hlinkClick r:id="rId3"/>
              </a:rPr>
              <a:t>http://posters.unh.edu</a:t>
            </a:r>
            <a:endParaRPr lang="en-US" sz="9600" dirty="0">
              <a:solidFill>
                <a:srgbClr val="002060"/>
              </a:solidFill>
            </a:endParaRPr>
          </a:p>
          <a:p>
            <a:r>
              <a:rPr lang="en-US" sz="9600" b="1" dirty="0">
                <a:solidFill>
                  <a:srgbClr val="002060"/>
                </a:solidFill>
              </a:rPr>
              <a:t>Poster Guide: </a:t>
            </a:r>
            <a:r>
              <a:rPr lang="en-US" sz="9600" dirty="0">
                <a:solidFill>
                  <a:srgbClr val="002060"/>
                </a:solidFill>
                <a:hlinkClick r:id="rId4"/>
              </a:rPr>
              <a:t>http://goo.gl/1E7TJY</a:t>
            </a:r>
            <a:endParaRPr lang="en-US" sz="9600" dirty="0">
              <a:solidFill>
                <a:srgbClr val="002060"/>
              </a:solidFill>
            </a:endParaRPr>
          </a:p>
          <a:p>
            <a:endParaRPr lang="en-US" sz="6700" dirty="0"/>
          </a:p>
        </p:txBody>
      </p:sp>
      <p:sp>
        <p:nvSpPr>
          <p:cNvPr id="25" name="TextBox 24"/>
          <p:cNvSpPr txBox="1"/>
          <p:nvPr/>
        </p:nvSpPr>
        <p:spPr>
          <a:xfrm>
            <a:off x="8719263" y="25691422"/>
            <a:ext cx="25594800" cy="1938992"/>
          </a:xfrm>
          <a:prstGeom prst="rect">
            <a:avLst/>
          </a:prstGeom>
          <a:noFill/>
        </p:spPr>
        <p:txBody>
          <a:bodyPr wrap="square" rtlCol="0">
            <a:spAutoFit/>
          </a:bodyPr>
          <a:lstStyle/>
          <a:p>
            <a:r>
              <a:rPr lang="en-US" sz="12000" dirty="0">
                <a:solidFill>
                  <a:schemeClr val="accent4"/>
                </a:solidFill>
                <a:effectLst>
                  <a:outerShdw blurRad="38100" dist="38100" dir="2700000" algn="tl">
                    <a:srgbClr val="000000">
                      <a:alpha val="43137"/>
                    </a:srgbClr>
                  </a:outerShdw>
                </a:effectLst>
              </a:rPr>
              <a:t>DELETE THIS SLIDE BEFORE PRINTING</a:t>
            </a:r>
          </a:p>
        </p:txBody>
      </p:sp>
    </p:spTree>
    <p:extLst>
      <p:ext uri="{BB962C8B-B14F-4D97-AF65-F5344CB8AC3E}">
        <p14:creationId xmlns:p14="http://schemas.microsoft.com/office/powerpoint/2010/main" val="2212453065"/>
      </p:ext>
    </p:extLst>
  </p:cSld>
  <p:clrMapOvr>
    <a:masterClrMapping/>
  </p:clrMapOvr>
</p:sld>
</file>

<file path=ppt/theme/theme1.xml><?xml version="1.0" encoding="utf-8"?>
<a:theme xmlns:a="http://schemas.openxmlformats.org/drawingml/2006/main" name="Medical Poster">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A1110015-E380-4C53-980C-698226C61CA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Poster (blue and brown design)</Template>
  <TotalTime>0</TotalTime>
  <Words>644</Words>
  <Application>Microsoft Macintosh PowerPoint</Application>
  <PresentationFormat>Custom</PresentationFormat>
  <Paragraphs>114</Paragraphs>
  <Slides>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Cambria</vt:lpstr>
      <vt:lpstr>Times New Roman</vt:lpstr>
      <vt:lpstr>Medical Poster</vt:lpstr>
      <vt:lpstr>An Economic Analysis of the New York Ranger Franchise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2015-04-29T17:08:18Z</dcterms:created>
  <dcterms:modified xsi:type="dcterms:W3CDTF">2019-04-23T20:44:33Z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TC040015519991</vt:lpwstr>
  </property>
</Properties>
</file>