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  <p15:guide id="3" orient="horz" pos="9936">
          <p15:clr>
            <a:srgbClr val="9AA0A6"/>
          </p15:clr>
        </p15:guide>
        <p15:guide id="4" orient="horz" pos="1008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95" autoAdjust="0"/>
  </p:normalViewPr>
  <p:slideViewPr>
    <p:cSldViewPr snapToGrid="0">
      <p:cViewPr varScale="1">
        <p:scale>
          <a:sx n="24" d="100"/>
          <a:sy n="24" d="100"/>
        </p:scale>
        <p:origin x="1482" y="96"/>
      </p:cViewPr>
      <p:guideLst>
        <p:guide orient="horz" pos="10368"/>
        <p:guide pos="13824"/>
        <p:guide orient="horz" pos="9936"/>
        <p:guide orient="horz" pos="100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94" y="685800"/>
            <a:ext cx="4571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581e0905bb_2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581e0905bb_2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496200" y="4765280"/>
            <a:ext cx="40899000" cy="13136700"/>
          </a:xfrm>
          <a:prstGeom prst="rect">
            <a:avLst/>
          </a:prstGeom>
        </p:spPr>
        <p:txBody>
          <a:bodyPr spcFirstLastPara="1" wrap="square" lIns="497600" tIns="497600" rIns="497600" bIns="4976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28300"/>
              <a:buNone/>
              <a:defRPr sz="283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300"/>
              <a:buNone/>
              <a:defRPr sz="283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300"/>
              <a:buNone/>
              <a:defRPr sz="283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300"/>
              <a:buNone/>
              <a:defRPr sz="283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300"/>
              <a:buNone/>
              <a:defRPr sz="283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300"/>
              <a:buNone/>
              <a:defRPr sz="283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300"/>
              <a:buNone/>
              <a:defRPr sz="283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300"/>
              <a:buNone/>
              <a:defRPr sz="283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300"/>
              <a:buNone/>
              <a:defRPr sz="283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1496160" y="18138400"/>
            <a:ext cx="40899000" cy="50727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500"/>
              <a:buNone/>
              <a:defRPr sz="1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500"/>
              <a:buNone/>
              <a:defRPr sz="15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500"/>
              <a:buNone/>
              <a:defRPr sz="15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500"/>
              <a:buNone/>
              <a:defRPr sz="15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500"/>
              <a:buNone/>
              <a:defRPr sz="15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500"/>
              <a:buNone/>
              <a:defRPr sz="15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500"/>
              <a:buNone/>
              <a:defRPr sz="15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500"/>
              <a:buNone/>
              <a:defRPr sz="15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500"/>
              <a:buNone/>
              <a:defRPr sz="155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496160" y="13765440"/>
            <a:ext cx="40899000" cy="53874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9700"/>
              <a:buNone/>
              <a:defRPr sz="19700"/>
            </a:lvl1pPr>
            <a:lvl2pPr lvl="1" algn="ctr">
              <a:spcBef>
                <a:spcPts val="0"/>
              </a:spcBef>
              <a:spcAft>
                <a:spcPts val="0"/>
              </a:spcAft>
              <a:buSzPts val="19700"/>
              <a:buNone/>
              <a:defRPr sz="19700"/>
            </a:lvl2pPr>
            <a:lvl3pPr lvl="2" algn="ctr">
              <a:spcBef>
                <a:spcPts val="0"/>
              </a:spcBef>
              <a:spcAft>
                <a:spcPts val="0"/>
              </a:spcAft>
              <a:buSzPts val="19700"/>
              <a:buNone/>
              <a:defRPr sz="19700"/>
            </a:lvl3pPr>
            <a:lvl4pPr lvl="3" algn="ctr">
              <a:spcBef>
                <a:spcPts val="0"/>
              </a:spcBef>
              <a:spcAft>
                <a:spcPts val="0"/>
              </a:spcAft>
              <a:buSzPts val="19700"/>
              <a:buNone/>
              <a:defRPr sz="19700"/>
            </a:lvl4pPr>
            <a:lvl5pPr lvl="4" algn="ctr">
              <a:spcBef>
                <a:spcPts val="0"/>
              </a:spcBef>
              <a:spcAft>
                <a:spcPts val="0"/>
              </a:spcAft>
              <a:buSzPts val="19700"/>
              <a:buNone/>
              <a:defRPr sz="19700"/>
            </a:lvl5pPr>
            <a:lvl6pPr lvl="5" algn="ctr">
              <a:spcBef>
                <a:spcPts val="0"/>
              </a:spcBef>
              <a:spcAft>
                <a:spcPts val="0"/>
              </a:spcAft>
              <a:buSzPts val="19700"/>
              <a:buNone/>
              <a:defRPr sz="19700"/>
            </a:lvl6pPr>
            <a:lvl7pPr lvl="6" algn="ctr">
              <a:spcBef>
                <a:spcPts val="0"/>
              </a:spcBef>
              <a:spcAft>
                <a:spcPts val="0"/>
              </a:spcAft>
              <a:buSzPts val="19700"/>
              <a:buNone/>
              <a:defRPr sz="19700"/>
            </a:lvl7pPr>
            <a:lvl8pPr lvl="7" algn="ctr">
              <a:spcBef>
                <a:spcPts val="0"/>
              </a:spcBef>
              <a:spcAft>
                <a:spcPts val="0"/>
              </a:spcAft>
              <a:buSzPts val="19700"/>
              <a:buNone/>
              <a:defRPr sz="19700"/>
            </a:lvl8pPr>
            <a:lvl9pPr lvl="8" algn="ctr">
              <a:spcBef>
                <a:spcPts val="0"/>
              </a:spcBef>
              <a:spcAft>
                <a:spcPts val="0"/>
              </a:spcAft>
              <a:buSzPts val="19700"/>
              <a:buNone/>
              <a:defRPr sz="197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1496160" y="2848160"/>
            <a:ext cx="40899000" cy="36654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1496160" y="7375840"/>
            <a:ext cx="40899000" cy="218649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marL="457200" lvl="0" indent="-838200">
              <a:spcBef>
                <a:spcPts val="0"/>
              </a:spcBef>
              <a:spcAft>
                <a:spcPts val="0"/>
              </a:spcAft>
              <a:buSzPts val="9600"/>
              <a:buChar char="●"/>
              <a:defRPr/>
            </a:lvl1pPr>
            <a:lvl2pPr marL="914400" lvl="1" indent="-704850">
              <a:spcBef>
                <a:spcPts val="8500"/>
              </a:spcBef>
              <a:spcAft>
                <a:spcPts val="0"/>
              </a:spcAft>
              <a:buSzPts val="7500"/>
              <a:buChar char="○"/>
              <a:defRPr/>
            </a:lvl2pPr>
            <a:lvl3pPr marL="1371600" lvl="2" indent="-704850">
              <a:spcBef>
                <a:spcPts val="8500"/>
              </a:spcBef>
              <a:spcAft>
                <a:spcPts val="0"/>
              </a:spcAft>
              <a:buSzPts val="7500"/>
              <a:buChar char="■"/>
              <a:defRPr/>
            </a:lvl3pPr>
            <a:lvl4pPr marL="1828800" lvl="3" indent="-704850">
              <a:spcBef>
                <a:spcPts val="8500"/>
              </a:spcBef>
              <a:spcAft>
                <a:spcPts val="0"/>
              </a:spcAft>
              <a:buSzPts val="7500"/>
              <a:buChar char="●"/>
              <a:defRPr/>
            </a:lvl4pPr>
            <a:lvl5pPr marL="2286000" lvl="4" indent="-704850">
              <a:spcBef>
                <a:spcPts val="8500"/>
              </a:spcBef>
              <a:spcAft>
                <a:spcPts val="0"/>
              </a:spcAft>
              <a:buSzPts val="7500"/>
              <a:buChar char="○"/>
              <a:defRPr/>
            </a:lvl5pPr>
            <a:lvl6pPr marL="2743200" lvl="5" indent="-704850">
              <a:spcBef>
                <a:spcPts val="8500"/>
              </a:spcBef>
              <a:spcAft>
                <a:spcPts val="0"/>
              </a:spcAft>
              <a:buSzPts val="7500"/>
              <a:buChar char="■"/>
              <a:defRPr/>
            </a:lvl6pPr>
            <a:lvl7pPr marL="3200400" lvl="6" indent="-704850">
              <a:spcBef>
                <a:spcPts val="8500"/>
              </a:spcBef>
              <a:spcAft>
                <a:spcPts val="0"/>
              </a:spcAft>
              <a:buSzPts val="7500"/>
              <a:buChar char="●"/>
              <a:defRPr/>
            </a:lvl7pPr>
            <a:lvl8pPr marL="3657600" lvl="7" indent="-704850">
              <a:spcBef>
                <a:spcPts val="8500"/>
              </a:spcBef>
              <a:spcAft>
                <a:spcPts val="0"/>
              </a:spcAft>
              <a:buSzPts val="7500"/>
              <a:buChar char="○"/>
              <a:defRPr/>
            </a:lvl8pPr>
            <a:lvl9pPr marL="4114800" lvl="8" indent="-704850">
              <a:spcBef>
                <a:spcPts val="8500"/>
              </a:spcBef>
              <a:spcAft>
                <a:spcPts val="8500"/>
              </a:spcAft>
              <a:buSzPts val="75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1496160" y="2848160"/>
            <a:ext cx="40899000" cy="36654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1496160" y="7375840"/>
            <a:ext cx="19199400" cy="218649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marL="457200" lvl="0" indent="-704850">
              <a:spcBef>
                <a:spcPts val="0"/>
              </a:spcBef>
              <a:spcAft>
                <a:spcPts val="0"/>
              </a:spcAft>
              <a:buSzPts val="7500"/>
              <a:buChar char="●"/>
              <a:defRPr sz="7500"/>
            </a:lvl1pPr>
            <a:lvl2pPr marL="914400" lvl="1" indent="-635000">
              <a:spcBef>
                <a:spcPts val="8500"/>
              </a:spcBef>
              <a:spcAft>
                <a:spcPts val="0"/>
              </a:spcAft>
              <a:buSzPts val="6400"/>
              <a:buChar char="○"/>
              <a:defRPr sz="6400"/>
            </a:lvl2pPr>
            <a:lvl3pPr marL="1371600" lvl="2" indent="-635000">
              <a:spcBef>
                <a:spcPts val="8500"/>
              </a:spcBef>
              <a:spcAft>
                <a:spcPts val="0"/>
              </a:spcAft>
              <a:buSzPts val="6400"/>
              <a:buChar char="■"/>
              <a:defRPr sz="6400"/>
            </a:lvl3pPr>
            <a:lvl4pPr marL="1828800" lvl="3" indent="-635000">
              <a:spcBef>
                <a:spcPts val="8500"/>
              </a:spcBef>
              <a:spcAft>
                <a:spcPts val="0"/>
              </a:spcAft>
              <a:buSzPts val="6400"/>
              <a:buChar char="●"/>
              <a:defRPr sz="6400"/>
            </a:lvl4pPr>
            <a:lvl5pPr marL="2286000" lvl="4" indent="-635000">
              <a:spcBef>
                <a:spcPts val="8500"/>
              </a:spcBef>
              <a:spcAft>
                <a:spcPts val="0"/>
              </a:spcAft>
              <a:buSzPts val="6400"/>
              <a:buChar char="○"/>
              <a:defRPr sz="6400"/>
            </a:lvl5pPr>
            <a:lvl6pPr marL="2743200" lvl="5" indent="-635000">
              <a:spcBef>
                <a:spcPts val="8500"/>
              </a:spcBef>
              <a:spcAft>
                <a:spcPts val="0"/>
              </a:spcAft>
              <a:buSzPts val="6400"/>
              <a:buChar char="■"/>
              <a:defRPr sz="6400"/>
            </a:lvl6pPr>
            <a:lvl7pPr marL="3200400" lvl="6" indent="-635000">
              <a:spcBef>
                <a:spcPts val="8500"/>
              </a:spcBef>
              <a:spcAft>
                <a:spcPts val="0"/>
              </a:spcAft>
              <a:buSzPts val="6400"/>
              <a:buChar char="●"/>
              <a:defRPr sz="6400"/>
            </a:lvl7pPr>
            <a:lvl8pPr marL="3657600" lvl="7" indent="-635000">
              <a:spcBef>
                <a:spcPts val="8500"/>
              </a:spcBef>
              <a:spcAft>
                <a:spcPts val="0"/>
              </a:spcAft>
              <a:buSzPts val="6400"/>
              <a:buChar char="○"/>
              <a:defRPr sz="6400"/>
            </a:lvl8pPr>
            <a:lvl9pPr marL="4114800" lvl="8" indent="-635000">
              <a:spcBef>
                <a:spcPts val="8500"/>
              </a:spcBef>
              <a:spcAft>
                <a:spcPts val="8500"/>
              </a:spcAft>
              <a:buSzPts val="6400"/>
              <a:buChar char="■"/>
              <a:defRPr sz="64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23195520" y="7375840"/>
            <a:ext cx="19199400" cy="218649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marL="457200" lvl="0" indent="-704850">
              <a:spcBef>
                <a:spcPts val="0"/>
              </a:spcBef>
              <a:spcAft>
                <a:spcPts val="0"/>
              </a:spcAft>
              <a:buSzPts val="7500"/>
              <a:buChar char="●"/>
              <a:defRPr sz="7500"/>
            </a:lvl1pPr>
            <a:lvl2pPr marL="914400" lvl="1" indent="-635000">
              <a:spcBef>
                <a:spcPts val="8500"/>
              </a:spcBef>
              <a:spcAft>
                <a:spcPts val="0"/>
              </a:spcAft>
              <a:buSzPts val="6400"/>
              <a:buChar char="○"/>
              <a:defRPr sz="6400"/>
            </a:lvl2pPr>
            <a:lvl3pPr marL="1371600" lvl="2" indent="-635000">
              <a:spcBef>
                <a:spcPts val="8500"/>
              </a:spcBef>
              <a:spcAft>
                <a:spcPts val="0"/>
              </a:spcAft>
              <a:buSzPts val="6400"/>
              <a:buChar char="■"/>
              <a:defRPr sz="6400"/>
            </a:lvl3pPr>
            <a:lvl4pPr marL="1828800" lvl="3" indent="-635000">
              <a:spcBef>
                <a:spcPts val="8500"/>
              </a:spcBef>
              <a:spcAft>
                <a:spcPts val="0"/>
              </a:spcAft>
              <a:buSzPts val="6400"/>
              <a:buChar char="●"/>
              <a:defRPr sz="6400"/>
            </a:lvl4pPr>
            <a:lvl5pPr marL="2286000" lvl="4" indent="-635000">
              <a:spcBef>
                <a:spcPts val="8500"/>
              </a:spcBef>
              <a:spcAft>
                <a:spcPts val="0"/>
              </a:spcAft>
              <a:buSzPts val="6400"/>
              <a:buChar char="○"/>
              <a:defRPr sz="6400"/>
            </a:lvl5pPr>
            <a:lvl6pPr marL="2743200" lvl="5" indent="-635000">
              <a:spcBef>
                <a:spcPts val="8500"/>
              </a:spcBef>
              <a:spcAft>
                <a:spcPts val="0"/>
              </a:spcAft>
              <a:buSzPts val="6400"/>
              <a:buChar char="■"/>
              <a:defRPr sz="6400"/>
            </a:lvl6pPr>
            <a:lvl7pPr marL="3200400" lvl="6" indent="-635000">
              <a:spcBef>
                <a:spcPts val="8500"/>
              </a:spcBef>
              <a:spcAft>
                <a:spcPts val="0"/>
              </a:spcAft>
              <a:buSzPts val="6400"/>
              <a:buChar char="●"/>
              <a:defRPr sz="6400"/>
            </a:lvl7pPr>
            <a:lvl8pPr marL="3657600" lvl="7" indent="-635000">
              <a:spcBef>
                <a:spcPts val="8500"/>
              </a:spcBef>
              <a:spcAft>
                <a:spcPts val="0"/>
              </a:spcAft>
              <a:buSzPts val="6400"/>
              <a:buChar char="○"/>
              <a:defRPr sz="6400"/>
            </a:lvl8pPr>
            <a:lvl9pPr marL="4114800" lvl="8" indent="-635000">
              <a:spcBef>
                <a:spcPts val="8500"/>
              </a:spcBef>
              <a:spcAft>
                <a:spcPts val="8500"/>
              </a:spcAft>
              <a:buSzPts val="6400"/>
              <a:buChar char="■"/>
              <a:defRPr sz="64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1496160" y="2848160"/>
            <a:ext cx="40899000" cy="36654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55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1496160" y="3555840"/>
            <a:ext cx="13478400" cy="4836600"/>
          </a:xfrm>
          <a:prstGeom prst="rect">
            <a:avLst/>
          </a:prstGeom>
        </p:spPr>
        <p:txBody>
          <a:bodyPr spcFirstLastPara="1" wrap="square" lIns="497600" tIns="497600" rIns="497600" bIns="497600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13300"/>
              <a:buNone/>
              <a:defRPr sz="13300"/>
            </a:lvl1pPr>
            <a:lvl2pPr lvl="1">
              <a:spcBef>
                <a:spcPts val="0"/>
              </a:spcBef>
              <a:spcAft>
                <a:spcPts val="0"/>
              </a:spcAft>
              <a:buSzPts val="13300"/>
              <a:buNone/>
              <a:defRPr sz="13300"/>
            </a:lvl2pPr>
            <a:lvl3pPr lvl="2">
              <a:spcBef>
                <a:spcPts val="0"/>
              </a:spcBef>
              <a:spcAft>
                <a:spcPts val="0"/>
              </a:spcAft>
              <a:buSzPts val="13300"/>
              <a:buNone/>
              <a:defRPr sz="13300"/>
            </a:lvl3pPr>
            <a:lvl4pPr lvl="3">
              <a:spcBef>
                <a:spcPts val="0"/>
              </a:spcBef>
              <a:spcAft>
                <a:spcPts val="0"/>
              </a:spcAft>
              <a:buSzPts val="13300"/>
              <a:buNone/>
              <a:defRPr sz="13300"/>
            </a:lvl4pPr>
            <a:lvl5pPr lvl="4">
              <a:spcBef>
                <a:spcPts val="0"/>
              </a:spcBef>
              <a:spcAft>
                <a:spcPts val="0"/>
              </a:spcAft>
              <a:buSzPts val="13300"/>
              <a:buNone/>
              <a:defRPr sz="13300"/>
            </a:lvl5pPr>
            <a:lvl6pPr lvl="5">
              <a:spcBef>
                <a:spcPts val="0"/>
              </a:spcBef>
              <a:spcAft>
                <a:spcPts val="0"/>
              </a:spcAft>
              <a:buSzPts val="13300"/>
              <a:buNone/>
              <a:defRPr sz="13300"/>
            </a:lvl6pPr>
            <a:lvl7pPr lvl="6">
              <a:spcBef>
                <a:spcPts val="0"/>
              </a:spcBef>
              <a:spcAft>
                <a:spcPts val="0"/>
              </a:spcAft>
              <a:buSzPts val="13300"/>
              <a:buNone/>
              <a:defRPr sz="13300"/>
            </a:lvl7pPr>
            <a:lvl8pPr lvl="7">
              <a:spcBef>
                <a:spcPts val="0"/>
              </a:spcBef>
              <a:spcAft>
                <a:spcPts val="0"/>
              </a:spcAft>
              <a:buSzPts val="13300"/>
              <a:buNone/>
              <a:defRPr sz="13300"/>
            </a:lvl8pPr>
            <a:lvl9pPr lvl="8">
              <a:spcBef>
                <a:spcPts val="0"/>
              </a:spcBef>
              <a:spcAft>
                <a:spcPts val="0"/>
              </a:spcAft>
              <a:buSzPts val="13300"/>
              <a:buNone/>
              <a:defRPr sz="133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1496160" y="8893440"/>
            <a:ext cx="13478400" cy="203481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marL="457200" lvl="0" indent="-635000">
              <a:spcBef>
                <a:spcPts val="0"/>
              </a:spcBef>
              <a:spcAft>
                <a:spcPts val="0"/>
              </a:spcAft>
              <a:buSzPts val="6400"/>
              <a:buChar char="●"/>
              <a:defRPr sz="6400"/>
            </a:lvl1pPr>
            <a:lvl2pPr marL="914400" lvl="1" indent="-635000">
              <a:spcBef>
                <a:spcPts val="8500"/>
              </a:spcBef>
              <a:spcAft>
                <a:spcPts val="0"/>
              </a:spcAft>
              <a:buSzPts val="6400"/>
              <a:buChar char="○"/>
              <a:defRPr sz="6400"/>
            </a:lvl2pPr>
            <a:lvl3pPr marL="1371600" lvl="2" indent="-635000">
              <a:spcBef>
                <a:spcPts val="8500"/>
              </a:spcBef>
              <a:spcAft>
                <a:spcPts val="0"/>
              </a:spcAft>
              <a:buSzPts val="6400"/>
              <a:buChar char="■"/>
              <a:defRPr sz="6400"/>
            </a:lvl3pPr>
            <a:lvl4pPr marL="1828800" lvl="3" indent="-635000">
              <a:spcBef>
                <a:spcPts val="8500"/>
              </a:spcBef>
              <a:spcAft>
                <a:spcPts val="0"/>
              </a:spcAft>
              <a:buSzPts val="6400"/>
              <a:buChar char="●"/>
              <a:defRPr sz="6400"/>
            </a:lvl4pPr>
            <a:lvl5pPr marL="2286000" lvl="4" indent="-635000">
              <a:spcBef>
                <a:spcPts val="8500"/>
              </a:spcBef>
              <a:spcAft>
                <a:spcPts val="0"/>
              </a:spcAft>
              <a:buSzPts val="6400"/>
              <a:buChar char="○"/>
              <a:defRPr sz="6400"/>
            </a:lvl5pPr>
            <a:lvl6pPr marL="2743200" lvl="5" indent="-635000">
              <a:spcBef>
                <a:spcPts val="8500"/>
              </a:spcBef>
              <a:spcAft>
                <a:spcPts val="0"/>
              </a:spcAft>
              <a:buSzPts val="6400"/>
              <a:buChar char="■"/>
              <a:defRPr sz="6400"/>
            </a:lvl6pPr>
            <a:lvl7pPr marL="3200400" lvl="6" indent="-635000">
              <a:spcBef>
                <a:spcPts val="8500"/>
              </a:spcBef>
              <a:spcAft>
                <a:spcPts val="0"/>
              </a:spcAft>
              <a:buSzPts val="6400"/>
              <a:buChar char="●"/>
              <a:defRPr sz="6400"/>
            </a:lvl7pPr>
            <a:lvl8pPr marL="3657600" lvl="7" indent="-635000">
              <a:spcBef>
                <a:spcPts val="8500"/>
              </a:spcBef>
              <a:spcAft>
                <a:spcPts val="0"/>
              </a:spcAft>
              <a:buSzPts val="6400"/>
              <a:buChar char="○"/>
              <a:defRPr sz="6400"/>
            </a:lvl8pPr>
            <a:lvl9pPr marL="4114800" lvl="8" indent="-635000">
              <a:spcBef>
                <a:spcPts val="8500"/>
              </a:spcBef>
              <a:spcAft>
                <a:spcPts val="8500"/>
              </a:spcAft>
              <a:buSzPts val="6400"/>
              <a:buChar char="■"/>
              <a:defRPr sz="64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2353200" y="2880960"/>
            <a:ext cx="30565500" cy="261810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6100"/>
              <a:buNone/>
              <a:defRPr sz="26100"/>
            </a:lvl1pPr>
            <a:lvl2pPr lvl="1">
              <a:spcBef>
                <a:spcPts val="0"/>
              </a:spcBef>
              <a:spcAft>
                <a:spcPts val="0"/>
              </a:spcAft>
              <a:buSzPts val="26100"/>
              <a:buNone/>
              <a:defRPr sz="26100"/>
            </a:lvl2pPr>
            <a:lvl3pPr lvl="2">
              <a:spcBef>
                <a:spcPts val="0"/>
              </a:spcBef>
              <a:spcAft>
                <a:spcPts val="0"/>
              </a:spcAft>
              <a:buSzPts val="26100"/>
              <a:buNone/>
              <a:defRPr sz="26100"/>
            </a:lvl3pPr>
            <a:lvl4pPr lvl="3">
              <a:spcBef>
                <a:spcPts val="0"/>
              </a:spcBef>
              <a:spcAft>
                <a:spcPts val="0"/>
              </a:spcAft>
              <a:buSzPts val="26100"/>
              <a:buNone/>
              <a:defRPr sz="26100"/>
            </a:lvl4pPr>
            <a:lvl5pPr lvl="4">
              <a:spcBef>
                <a:spcPts val="0"/>
              </a:spcBef>
              <a:spcAft>
                <a:spcPts val="0"/>
              </a:spcAft>
              <a:buSzPts val="26100"/>
              <a:buNone/>
              <a:defRPr sz="26100"/>
            </a:lvl5pPr>
            <a:lvl6pPr lvl="5">
              <a:spcBef>
                <a:spcPts val="0"/>
              </a:spcBef>
              <a:spcAft>
                <a:spcPts val="0"/>
              </a:spcAft>
              <a:buSzPts val="26100"/>
              <a:buNone/>
              <a:defRPr sz="26100"/>
            </a:lvl6pPr>
            <a:lvl7pPr lvl="6">
              <a:spcBef>
                <a:spcPts val="0"/>
              </a:spcBef>
              <a:spcAft>
                <a:spcPts val="0"/>
              </a:spcAft>
              <a:buSzPts val="26100"/>
              <a:buNone/>
              <a:defRPr sz="26100"/>
            </a:lvl7pPr>
            <a:lvl8pPr lvl="7">
              <a:spcBef>
                <a:spcPts val="0"/>
              </a:spcBef>
              <a:spcAft>
                <a:spcPts val="0"/>
              </a:spcAft>
              <a:buSzPts val="26100"/>
              <a:buNone/>
              <a:defRPr sz="26100"/>
            </a:lvl8pPr>
            <a:lvl9pPr lvl="8">
              <a:spcBef>
                <a:spcPts val="0"/>
              </a:spcBef>
              <a:spcAft>
                <a:spcPts val="0"/>
              </a:spcAft>
              <a:buSzPts val="26100"/>
              <a:buNone/>
              <a:defRPr sz="2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21945600" y="-800"/>
            <a:ext cx="21945600" cy="3291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1274400" y="7892320"/>
            <a:ext cx="19416900" cy="9486600"/>
          </a:xfrm>
          <a:prstGeom prst="rect">
            <a:avLst/>
          </a:prstGeom>
        </p:spPr>
        <p:txBody>
          <a:bodyPr spcFirstLastPara="1" wrap="square" lIns="497600" tIns="497600" rIns="497600" bIns="4976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22900"/>
              <a:buNone/>
              <a:defRPr sz="2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2900"/>
              <a:buNone/>
              <a:defRPr sz="22900"/>
            </a:lvl2pPr>
            <a:lvl3pPr lvl="2" algn="ctr">
              <a:spcBef>
                <a:spcPts val="0"/>
              </a:spcBef>
              <a:spcAft>
                <a:spcPts val="0"/>
              </a:spcAft>
              <a:buSzPts val="22900"/>
              <a:buNone/>
              <a:defRPr sz="22900"/>
            </a:lvl3pPr>
            <a:lvl4pPr lvl="3" algn="ctr">
              <a:spcBef>
                <a:spcPts val="0"/>
              </a:spcBef>
              <a:spcAft>
                <a:spcPts val="0"/>
              </a:spcAft>
              <a:buSzPts val="22900"/>
              <a:buNone/>
              <a:defRPr sz="22900"/>
            </a:lvl4pPr>
            <a:lvl5pPr lvl="4" algn="ctr">
              <a:spcBef>
                <a:spcPts val="0"/>
              </a:spcBef>
              <a:spcAft>
                <a:spcPts val="0"/>
              </a:spcAft>
              <a:buSzPts val="22900"/>
              <a:buNone/>
              <a:defRPr sz="22900"/>
            </a:lvl5pPr>
            <a:lvl6pPr lvl="5" algn="ctr">
              <a:spcBef>
                <a:spcPts val="0"/>
              </a:spcBef>
              <a:spcAft>
                <a:spcPts val="0"/>
              </a:spcAft>
              <a:buSzPts val="22900"/>
              <a:buNone/>
              <a:defRPr sz="22900"/>
            </a:lvl6pPr>
            <a:lvl7pPr lvl="6" algn="ctr">
              <a:spcBef>
                <a:spcPts val="0"/>
              </a:spcBef>
              <a:spcAft>
                <a:spcPts val="0"/>
              </a:spcAft>
              <a:buSzPts val="22900"/>
              <a:buNone/>
              <a:defRPr sz="22900"/>
            </a:lvl7pPr>
            <a:lvl8pPr lvl="7" algn="ctr">
              <a:spcBef>
                <a:spcPts val="0"/>
              </a:spcBef>
              <a:spcAft>
                <a:spcPts val="0"/>
              </a:spcAft>
              <a:buSzPts val="22900"/>
              <a:buNone/>
              <a:defRPr sz="22900"/>
            </a:lvl8pPr>
            <a:lvl9pPr lvl="8" algn="ctr">
              <a:spcBef>
                <a:spcPts val="0"/>
              </a:spcBef>
              <a:spcAft>
                <a:spcPts val="0"/>
              </a:spcAft>
              <a:buSzPts val="22900"/>
              <a:buNone/>
              <a:defRPr sz="229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1274400" y="17939680"/>
            <a:ext cx="19416900" cy="79047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 sz="11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 sz="11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 sz="11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 sz="11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 sz="11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 sz="11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 sz="11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 sz="11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 sz="11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23709600" y="4634080"/>
            <a:ext cx="18417600" cy="236487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/>
          <a:lstStyle>
            <a:lvl1pPr marL="457200" lvl="0" indent="-838200">
              <a:spcBef>
                <a:spcPts val="0"/>
              </a:spcBef>
              <a:spcAft>
                <a:spcPts val="0"/>
              </a:spcAft>
              <a:buSzPts val="9600"/>
              <a:buChar char="●"/>
              <a:defRPr/>
            </a:lvl1pPr>
            <a:lvl2pPr marL="914400" lvl="1" indent="-704850">
              <a:spcBef>
                <a:spcPts val="8500"/>
              </a:spcBef>
              <a:spcAft>
                <a:spcPts val="0"/>
              </a:spcAft>
              <a:buSzPts val="7500"/>
              <a:buChar char="○"/>
              <a:defRPr/>
            </a:lvl2pPr>
            <a:lvl3pPr marL="1371600" lvl="2" indent="-704850">
              <a:spcBef>
                <a:spcPts val="8500"/>
              </a:spcBef>
              <a:spcAft>
                <a:spcPts val="0"/>
              </a:spcAft>
              <a:buSzPts val="7500"/>
              <a:buChar char="■"/>
              <a:defRPr/>
            </a:lvl3pPr>
            <a:lvl4pPr marL="1828800" lvl="3" indent="-704850">
              <a:spcBef>
                <a:spcPts val="8500"/>
              </a:spcBef>
              <a:spcAft>
                <a:spcPts val="0"/>
              </a:spcAft>
              <a:buSzPts val="7500"/>
              <a:buChar char="●"/>
              <a:defRPr/>
            </a:lvl4pPr>
            <a:lvl5pPr marL="2286000" lvl="4" indent="-704850">
              <a:spcBef>
                <a:spcPts val="8500"/>
              </a:spcBef>
              <a:spcAft>
                <a:spcPts val="0"/>
              </a:spcAft>
              <a:buSzPts val="7500"/>
              <a:buChar char="○"/>
              <a:defRPr/>
            </a:lvl5pPr>
            <a:lvl6pPr marL="2743200" lvl="5" indent="-704850">
              <a:spcBef>
                <a:spcPts val="8500"/>
              </a:spcBef>
              <a:spcAft>
                <a:spcPts val="0"/>
              </a:spcAft>
              <a:buSzPts val="7500"/>
              <a:buChar char="■"/>
              <a:defRPr/>
            </a:lvl6pPr>
            <a:lvl7pPr marL="3200400" lvl="6" indent="-704850">
              <a:spcBef>
                <a:spcPts val="8500"/>
              </a:spcBef>
              <a:spcAft>
                <a:spcPts val="0"/>
              </a:spcAft>
              <a:buSzPts val="7500"/>
              <a:buChar char="●"/>
              <a:defRPr/>
            </a:lvl7pPr>
            <a:lvl8pPr marL="3657600" lvl="7" indent="-704850">
              <a:spcBef>
                <a:spcPts val="8500"/>
              </a:spcBef>
              <a:spcAft>
                <a:spcPts val="0"/>
              </a:spcAft>
              <a:buSzPts val="7500"/>
              <a:buChar char="○"/>
              <a:defRPr/>
            </a:lvl8pPr>
            <a:lvl9pPr marL="4114800" lvl="8" indent="-704850">
              <a:spcBef>
                <a:spcPts val="8500"/>
              </a:spcBef>
              <a:spcAft>
                <a:spcPts val="8500"/>
              </a:spcAft>
              <a:buSzPts val="75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1496160" y="27075680"/>
            <a:ext cx="28794300" cy="38727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1496160" y="7079200"/>
            <a:ext cx="40899000" cy="12566400"/>
          </a:xfrm>
          <a:prstGeom prst="rect">
            <a:avLst/>
          </a:prstGeom>
        </p:spPr>
        <p:txBody>
          <a:bodyPr spcFirstLastPara="1" wrap="square" lIns="497600" tIns="497600" rIns="497600" bIns="4976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65600"/>
              <a:buNone/>
              <a:defRPr sz="6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5600"/>
              <a:buNone/>
              <a:defRPr sz="6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5600"/>
              <a:buNone/>
              <a:defRPr sz="6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5600"/>
              <a:buNone/>
              <a:defRPr sz="6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5600"/>
              <a:buNone/>
              <a:defRPr sz="6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5600"/>
              <a:buNone/>
              <a:defRPr sz="6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5600"/>
              <a:buNone/>
              <a:defRPr sz="6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5600"/>
              <a:buNone/>
              <a:defRPr sz="6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5600"/>
              <a:buNone/>
              <a:defRPr sz="656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1496160" y="20174240"/>
            <a:ext cx="40899000" cy="8325000"/>
          </a:xfrm>
          <a:prstGeom prst="rect">
            <a:avLst/>
          </a:prstGeom>
        </p:spPr>
        <p:txBody>
          <a:bodyPr spcFirstLastPara="1" wrap="square" lIns="497600" tIns="497600" rIns="497600" bIns="497600" anchor="t" anchorCtr="0"/>
          <a:lstStyle>
            <a:lvl1pPr marL="457200" lvl="0" indent="-838200" algn="ctr">
              <a:spcBef>
                <a:spcPts val="0"/>
              </a:spcBef>
              <a:spcAft>
                <a:spcPts val="0"/>
              </a:spcAft>
              <a:buSzPts val="9600"/>
              <a:buChar char="●"/>
              <a:defRPr/>
            </a:lvl1pPr>
            <a:lvl2pPr marL="914400" lvl="1" indent="-704850" algn="ctr">
              <a:spcBef>
                <a:spcPts val="8500"/>
              </a:spcBef>
              <a:spcAft>
                <a:spcPts val="0"/>
              </a:spcAft>
              <a:buSzPts val="7500"/>
              <a:buChar char="○"/>
              <a:defRPr/>
            </a:lvl2pPr>
            <a:lvl3pPr marL="1371600" lvl="2" indent="-704850" algn="ctr">
              <a:spcBef>
                <a:spcPts val="8500"/>
              </a:spcBef>
              <a:spcAft>
                <a:spcPts val="0"/>
              </a:spcAft>
              <a:buSzPts val="7500"/>
              <a:buChar char="■"/>
              <a:defRPr/>
            </a:lvl3pPr>
            <a:lvl4pPr marL="1828800" lvl="3" indent="-704850" algn="ctr">
              <a:spcBef>
                <a:spcPts val="8500"/>
              </a:spcBef>
              <a:spcAft>
                <a:spcPts val="0"/>
              </a:spcAft>
              <a:buSzPts val="7500"/>
              <a:buChar char="●"/>
              <a:defRPr/>
            </a:lvl4pPr>
            <a:lvl5pPr marL="2286000" lvl="4" indent="-704850" algn="ctr">
              <a:spcBef>
                <a:spcPts val="8500"/>
              </a:spcBef>
              <a:spcAft>
                <a:spcPts val="0"/>
              </a:spcAft>
              <a:buSzPts val="7500"/>
              <a:buChar char="○"/>
              <a:defRPr/>
            </a:lvl5pPr>
            <a:lvl6pPr marL="2743200" lvl="5" indent="-704850" algn="ctr">
              <a:spcBef>
                <a:spcPts val="8500"/>
              </a:spcBef>
              <a:spcAft>
                <a:spcPts val="0"/>
              </a:spcAft>
              <a:buSzPts val="7500"/>
              <a:buChar char="■"/>
              <a:defRPr/>
            </a:lvl6pPr>
            <a:lvl7pPr marL="3200400" lvl="6" indent="-704850" algn="ctr">
              <a:spcBef>
                <a:spcPts val="8500"/>
              </a:spcBef>
              <a:spcAft>
                <a:spcPts val="0"/>
              </a:spcAft>
              <a:buSzPts val="7500"/>
              <a:buChar char="●"/>
              <a:defRPr/>
            </a:lvl7pPr>
            <a:lvl8pPr marL="3657600" lvl="7" indent="-704850" algn="ctr">
              <a:spcBef>
                <a:spcPts val="8500"/>
              </a:spcBef>
              <a:spcAft>
                <a:spcPts val="0"/>
              </a:spcAft>
              <a:buSzPts val="7500"/>
              <a:buChar char="○"/>
              <a:defRPr/>
            </a:lvl8pPr>
            <a:lvl9pPr marL="4114800" lvl="8" indent="-704850" algn="ctr">
              <a:spcBef>
                <a:spcPts val="8500"/>
              </a:spcBef>
              <a:spcAft>
                <a:spcPts val="8500"/>
              </a:spcAft>
              <a:buSzPts val="75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496160" y="2848160"/>
            <a:ext cx="40899000" cy="366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0"/>
              <a:buNone/>
              <a:defRPr sz="155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0"/>
              <a:buNone/>
              <a:defRPr sz="155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0"/>
              <a:buNone/>
              <a:defRPr sz="155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0"/>
              <a:buNone/>
              <a:defRPr sz="155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0"/>
              <a:buNone/>
              <a:defRPr sz="155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0"/>
              <a:buNone/>
              <a:defRPr sz="155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0"/>
              <a:buNone/>
              <a:defRPr sz="155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0"/>
              <a:buNone/>
              <a:defRPr sz="155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0"/>
              <a:buNone/>
              <a:defRPr sz="155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496160" y="7375840"/>
            <a:ext cx="40899000" cy="218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/>
          <a:lstStyle>
            <a:lvl1pPr marL="457200" lvl="0" indent="-838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600"/>
              <a:buChar char="●"/>
              <a:defRPr sz="9600">
                <a:solidFill>
                  <a:schemeClr val="dk2"/>
                </a:solidFill>
              </a:defRPr>
            </a:lvl1pPr>
            <a:lvl2pPr marL="914400" lvl="1" indent="-704850">
              <a:lnSpc>
                <a:spcPct val="115000"/>
              </a:lnSpc>
              <a:spcBef>
                <a:spcPts val="8500"/>
              </a:spcBef>
              <a:spcAft>
                <a:spcPts val="0"/>
              </a:spcAft>
              <a:buClr>
                <a:schemeClr val="dk2"/>
              </a:buClr>
              <a:buSzPts val="7500"/>
              <a:buChar char="○"/>
              <a:defRPr sz="7500">
                <a:solidFill>
                  <a:schemeClr val="dk2"/>
                </a:solidFill>
              </a:defRPr>
            </a:lvl2pPr>
            <a:lvl3pPr marL="1371600" lvl="2" indent="-704850">
              <a:lnSpc>
                <a:spcPct val="115000"/>
              </a:lnSpc>
              <a:spcBef>
                <a:spcPts val="8500"/>
              </a:spcBef>
              <a:spcAft>
                <a:spcPts val="0"/>
              </a:spcAft>
              <a:buClr>
                <a:schemeClr val="dk2"/>
              </a:buClr>
              <a:buSzPts val="7500"/>
              <a:buChar char="■"/>
              <a:defRPr sz="7500">
                <a:solidFill>
                  <a:schemeClr val="dk2"/>
                </a:solidFill>
              </a:defRPr>
            </a:lvl3pPr>
            <a:lvl4pPr marL="1828800" lvl="3" indent="-704850">
              <a:lnSpc>
                <a:spcPct val="115000"/>
              </a:lnSpc>
              <a:spcBef>
                <a:spcPts val="8500"/>
              </a:spcBef>
              <a:spcAft>
                <a:spcPts val="0"/>
              </a:spcAft>
              <a:buClr>
                <a:schemeClr val="dk2"/>
              </a:buClr>
              <a:buSzPts val="7500"/>
              <a:buChar char="●"/>
              <a:defRPr sz="7500">
                <a:solidFill>
                  <a:schemeClr val="dk2"/>
                </a:solidFill>
              </a:defRPr>
            </a:lvl4pPr>
            <a:lvl5pPr marL="2286000" lvl="4" indent="-704850">
              <a:lnSpc>
                <a:spcPct val="115000"/>
              </a:lnSpc>
              <a:spcBef>
                <a:spcPts val="8500"/>
              </a:spcBef>
              <a:spcAft>
                <a:spcPts val="0"/>
              </a:spcAft>
              <a:buClr>
                <a:schemeClr val="dk2"/>
              </a:buClr>
              <a:buSzPts val="7500"/>
              <a:buChar char="○"/>
              <a:defRPr sz="7500">
                <a:solidFill>
                  <a:schemeClr val="dk2"/>
                </a:solidFill>
              </a:defRPr>
            </a:lvl5pPr>
            <a:lvl6pPr marL="2743200" lvl="5" indent="-704850">
              <a:lnSpc>
                <a:spcPct val="115000"/>
              </a:lnSpc>
              <a:spcBef>
                <a:spcPts val="8500"/>
              </a:spcBef>
              <a:spcAft>
                <a:spcPts val="0"/>
              </a:spcAft>
              <a:buClr>
                <a:schemeClr val="dk2"/>
              </a:buClr>
              <a:buSzPts val="7500"/>
              <a:buChar char="■"/>
              <a:defRPr sz="7500">
                <a:solidFill>
                  <a:schemeClr val="dk2"/>
                </a:solidFill>
              </a:defRPr>
            </a:lvl6pPr>
            <a:lvl7pPr marL="3200400" lvl="6" indent="-704850">
              <a:lnSpc>
                <a:spcPct val="115000"/>
              </a:lnSpc>
              <a:spcBef>
                <a:spcPts val="8500"/>
              </a:spcBef>
              <a:spcAft>
                <a:spcPts val="0"/>
              </a:spcAft>
              <a:buClr>
                <a:schemeClr val="dk2"/>
              </a:buClr>
              <a:buSzPts val="7500"/>
              <a:buChar char="●"/>
              <a:defRPr sz="7500">
                <a:solidFill>
                  <a:schemeClr val="dk2"/>
                </a:solidFill>
              </a:defRPr>
            </a:lvl7pPr>
            <a:lvl8pPr marL="3657600" lvl="7" indent="-704850">
              <a:lnSpc>
                <a:spcPct val="115000"/>
              </a:lnSpc>
              <a:spcBef>
                <a:spcPts val="8500"/>
              </a:spcBef>
              <a:spcAft>
                <a:spcPts val="0"/>
              </a:spcAft>
              <a:buClr>
                <a:schemeClr val="dk2"/>
              </a:buClr>
              <a:buSzPts val="7500"/>
              <a:buChar char="○"/>
              <a:defRPr sz="7500">
                <a:solidFill>
                  <a:schemeClr val="dk2"/>
                </a:solidFill>
              </a:defRPr>
            </a:lvl8pPr>
            <a:lvl9pPr marL="4114800" lvl="8" indent="-704850">
              <a:lnSpc>
                <a:spcPct val="115000"/>
              </a:lnSpc>
              <a:spcBef>
                <a:spcPts val="8500"/>
              </a:spcBef>
              <a:spcAft>
                <a:spcPts val="8500"/>
              </a:spcAft>
              <a:buClr>
                <a:schemeClr val="dk2"/>
              </a:buClr>
              <a:buSzPts val="7500"/>
              <a:buChar char="■"/>
              <a:defRPr sz="75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0667798" y="29844588"/>
            <a:ext cx="2633700" cy="251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ctr" anchorCtr="0">
            <a:noAutofit/>
          </a:bodyPr>
          <a:lstStyle>
            <a:lvl1pPr lvl="0" algn="r">
              <a:buNone/>
              <a:defRPr sz="5300">
                <a:solidFill>
                  <a:schemeClr val="dk2"/>
                </a:solidFill>
              </a:defRPr>
            </a:lvl1pPr>
            <a:lvl2pPr lvl="1" algn="r">
              <a:buNone/>
              <a:defRPr sz="5300">
                <a:solidFill>
                  <a:schemeClr val="dk2"/>
                </a:solidFill>
              </a:defRPr>
            </a:lvl2pPr>
            <a:lvl3pPr lvl="2" algn="r">
              <a:buNone/>
              <a:defRPr sz="5300">
                <a:solidFill>
                  <a:schemeClr val="dk2"/>
                </a:solidFill>
              </a:defRPr>
            </a:lvl3pPr>
            <a:lvl4pPr lvl="3" algn="r">
              <a:buNone/>
              <a:defRPr sz="5300">
                <a:solidFill>
                  <a:schemeClr val="dk2"/>
                </a:solidFill>
              </a:defRPr>
            </a:lvl4pPr>
            <a:lvl5pPr lvl="4" algn="r">
              <a:buNone/>
              <a:defRPr sz="5300">
                <a:solidFill>
                  <a:schemeClr val="dk2"/>
                </a:solidFill>
              </a:defRPr>
            </a:lvl5pPr>
            <a:lvl6pPr lvl="5" algn="r">
              <a:buNone/>
              <a:defRPr sz="5300">
                <a:solidFill>
                  <a:schemeClr val="dk2"/>
                </a:solidFill>
              </a:defRPr>
            </a:lvl6pPr>
            <a:lvl7pPr lvl="6" algn="r">
              <a:buNone/>
              <a:defRPr sz="5300">
                <a:solidFill>
                  <a:schemeClr val="dk2"/>
                </a:solidFill>
              </a:defRPr>
            </a:lvl7pPr>
            <a:lvl8pPr lvl="7" algn="r">
              <a:buNone/>
              <a:defRPr sz="5300">
                <a:solidFill>
                  <a:schemeClr val="dk2"/>
                </a:solidFill>
              </a:defRPr>
            </a:lvl8pPr>
            <a:lvl9pPr lvl="8" algn="r">
              <a:buNone/>
              <a:defRPr sz="5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0" y="6174000"/>
            <a:ext cx="43891200" cy="26802000"/>
          </a:xfrm>
          <a:prstGeom prst="rect">
            <a:avLst/>
          </a:prstGeom>
          <a:solidFill>
            <a:srgbClr val="9FC5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" name="Google Shape;55;p13"/>
          <p:cNvSpPr/>
          <p:nvPr/>
        </p:nvSpPr>
        <p:spPr>
          <a:xfrm>
            <a:off x="29526900" y="6523825"/>
            <a:ext cx="14005500" cy="17589900"/>
          </a:xfrm>
          <a:prstGeom prst="rect">
            <a:avLst/>
          </a:prstGeom>
          <a:gradFill>
            <a:gsLst>
              <a:gs pos="0">
                <a:srgbClr val="1077D2"/>
              </a:gs>
              <a:gs pos="100000">
                <a:srgbClr val="093153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3"/>
          <p:cNvSpPr/>
          <p:nvPr/>
        </p:nvSpPr>
        <p:spPr>
          <a:xfrm>
            <a:off x="14942800" y="21697950"/>
            <a:ext cx="14005500" cy="10055700"/>
          </a:xfrm>
          <a:prstGeom prst="rect">
            <a:avLst/>
          </a:prstGeom>
          <a:gradFill>
            <a:gsLst>
              <a:gs pos="0">
                <a:srgbClr val="1077D2"/>
              </a:gs>
              <a:gs pos="100000">
                <a:srgbClr val="093153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13"/>
          <p:cNvSpPr/>
          <p:nvPr/>
        </p:nvSpPr>
        <p:spPr>
          <a:xfrm>
            <a:off x="358675" y="19096400"/>
            <a:ext cx="14005500" cy="12645000"/>
          </a:xfrm>
          <a:prstGeom prst="rect">
            <a:avLst/>
          </a:prstGeom>
          <a:gradFill>
            <a:gsLst>
              <a:gs pos="0">
                <a:srgbClr val="1077D2"/>
              </a:gs>
              <a:gs pos="100000">
                <a:srgbClr val="093153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13"/>
          <p:cNvSpPr/>
          <p:nvPr/>
        </p:nvSpPr>
        <p:spPr>
          <a:xfrm>
            <a:off x="358650" y="10348325"/>
            <a:ext cx="14005500" cy="8297400"/>
          </a:xfrm>
          <a:prstGeom prst="rect">
            <a:avLst/>
          </a:prstGeom>
          <a:gradFill>
            <a:gsLst>
              <a:gs pos="0">
                <a:srgbClr val="1077D2"/>
              </a:gs>
              <a:gs pos="100000">
                <a:srgbClr val="093153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13"/>
          <p:cNvSpPr/>
          <p:nvPr/>
        </p:nvSpPr>
        <p:spPr>
          <a:xfrm>
            <a:off x="358700" y="6511250"/>
            <a:ext cx="14005500" cy="3386400"/>
          </a:xfrm>
          <a:prstGeom prst="rect">
            <a:avLst/>
          </a:prstGeom>
          <a:gradFill>
            <a:gsLst>
              <a:gs pos="0">
                <a:srgbClr val="1077D2"/>
              </a:gs>
              <a:gs pos="100000">
                <a:srgbClr val="093153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3"/>
          <p:cNvSpPr/>
          <p:nvPr/>
        </p:nvSpPr>
        <p:spPr>
          <a:xfrm>
            <a:off x="0" y="0"/>
            <a:ext cx="43891200" cy="6174000"/>
          </a:xfrm>
          <a:prstGeom prst="rect">
            <a:avLst/>
          </a:prstGeom>
          <a:gradFill>
            <a:gsLst>
              <a:gs pos="0">
                <a:srgbClr val="1077D2"/>
              </a:gs>
              <a:gs pos="100000">
                <a:srgbClr val="093153"/>
              </a:gs>
            </a:gsLst>
            <a:lin ang="5400012" scaled="0"/>
          </a:gra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5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0" y="0"/>
            <a:ext cx="43891200" cy="600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3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Automated Machine Tooling Utilizing Mobile Robotics</a:t>
            </a:r>
            <a:endParaRPr sz="13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Elise Baribault, Katelyn Dudley, Lucas Gagnon, </a:t>
            </a:r>
            <a:endParaRPr sz="6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Eric Schliemann, </a:t>
            </a:r>
            <a:r>
              <a:rPr lang="en" sz="6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Spencer Sullivan, </a:t>
            </a:r>
            <a:r>
              <a:rPr lang="en" sz="6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Nicholas Wheeler</a:t>
            </a:r>
            <a:endParaRPr sz="6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 i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Department of Mechanical Engineering, University of New Hampshire</a:t>
            </a:r>
            <a:endParaRPr sz="6000" i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" name="Google Shape;62;p13"/>
          <p:cNvSpPr txBox="1"/>
          <p:nvPr/>
        </p:nvSpPr>
        <p:spPr>
          <a:xfrm>
            <a:off x="358725" y="6160225"/>
            <a:ext cx="14005500" cy="32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 b="1" u="sng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Background</a:t>
            </a:r>
            <a:endParaRPr sz="6400" b="1" u="sng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79500" lvl="0" indent="-8382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Machine downtime is costly in manufacturing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79500" lvl="0" indent="-8382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automation is becoming industry standard to increase overall process efficiency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" name="Google Shape;63;p13"/>
          <p:cNvSpPr txBox="1"/>
          <p:nvPr/>
        </p:nvSpPr>
        <p:spPr>
          <a:xfrm>
            <a:off x="358650" y="9993225"/>
            <a:ext cx="14005500" cy="49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 b="1" u="sng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Overview</a:t>
            </a:r>
            <a:endParaRPr sz="6400" b="1" u="sng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85850" marR="0" lvl="0" indent="-857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Use robotic module (MiR and FANUC) to manage and maintain production capabilities by replacing CNC tools as needed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5019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358650" y="18737175"/>
            <a:ext cx="14005500" cy="104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 b="1" u="sng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Mobile Industrial Robot (MiR)</a:t>
            </a:r>
            <a:endParaRPr sz="6400" b="1" u="sng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marR="0" lvl="0" indent="-876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Collaborative mobile robot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marR="0" lvl="0" indent="-876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Provides module with mobility and acts as main power source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marR="0" lvl="0" indent="-876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System allows for adaptability in work environment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marR="0" lvl="0" indent="-876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Mapping capabilities (ultrasonic and laser detection)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marR="0" lvl="0" indent="-876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MiR is capable of accurate and reliable docking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400300" lvl="1" indent="-8001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○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MIR specifications: +/-50 mm of position, +/-10 mm to docking marker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257550" lvl="2" indent="-8572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■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charging station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257550" lvl="2" indent="-8572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■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pneumatic dock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marR="0" lvl="0" indent="-876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Battery life study 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400300" marR="0" lvl="1" indent="-800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○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MIR specifications: 10 hrs or 20 km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400300" marR="0" lvl="1" indent="-800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○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Measured MIR battery life: 8 hrs 19 mins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400300" marR="0" lvl="1" indent="-800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○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Measured MIR and FANUC battery life: 7 hrs 30 mins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943100" marR="0" lvl="0" indent="-4286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00"/>
              <a:buFont typeface="Arial"/>
              <a:buNone/>
            </a:pP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14942800" y="21233050"/>
            <a:ext cx="14005500" cy="732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 b="1" u="sng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Tooling</a:t>
            </a:r>
            <a:endParaRPr sz="6400" b="1" u="sng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End-of-Arm Grippers</a:t>
            </a:r>
            <a:endParaRPr sz="40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Originally designed to hold a CAT40 tool holder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Redesigned to pick up raw stock for CNC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Docking Station</a:t>
            </a:r>
            <a:endParaRPr sz="4000" b="1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Provides pneumatic power that allows functionality of grippers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Platform</a:t>
            </a:r>
            <a:endParaRPr sz="40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Designed to give the FANUC robotic arm the height needed to reach into the CNC work area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" name="Google Shape;66;p13"/>
          <p:cNvSpPr txBox="1"/>
          <p:nvPr/>
        </p:nvSpPr>
        <p:spPr>
          <a:xfrm>
            <a:off x="29526925" y="6206600"/>
            <a:ext cx="14005500" cy="173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 b="1" u="sng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Communications</a:t>
            </a:r>
            <a:endParaRPr sz="6400" b="1" u="sng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Raspberry Pi 3 B+</a:t>
            </a:r>
            <a:endParaRPr sz="40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Open source hardware microcontroller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Dual Band 2.4 GHz and 5 GHz WLAN and ethernet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Used as master controller to bridge communications between two dissimilar robots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Python</a:t>
            </a:r>
            <a:endParaRPr sz="40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Native programming language of Raspberry Pi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62100" lvl="0" indent="-8763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Python code includes executable commands that allow robotic module to perform tasks autonomously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Communication Capabilities</a:t>
            </a:r>
            <a:endParaRPr sz="40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00200" lvl="0" indent="-9144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Foundation for extending functionality into Industrial Internet of Things (IIoT) and Industry 4.0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00200" lvl="0" indent="-9144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Potential applications: tool failure, unanticipated part design changes, human error reduction</a:t>
            </a:r>
            <a:endParaRPr sz="3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" name="Google Shape;67;p13"/>
          <p:cNvSpPr/>
          <p:nvPr/>
        </p:nvSpPr>
        <p:spPr>
          <a:xfrm>
            <a:off x="14942800" y="12483213"/>
            <a:ext cx="14005500" cy="87903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13"/>
          <p:cNvSpPr txBox="1"/>
          <p:nvPr/>
        </p:nvSpPr>
        <p:spPr>
          <a:xfrm>
            <a:off x="3746100" y="31595925"/>
            <a:ext cx="37258800" cy="13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Times New Roman"/>
                <a:ea typeface="Times New Roman"/>
                <a:cs typeface="Times New Roman"/>
                <a:sym typeface="Times New Roman"/>
              </a:rPr>
              <a:t>Acknowledgements: </a:t>
            </a:r>
            <a:r>
              <a:rPr lang="en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Olson Center (Brad Kinsey, Mike Locke), </a:t>
            </a:r>
            <a:r>
              <a:rPr lang="en" sz="3600">
                <a:latin typeface="Times New Roman"/>
                <a:ea typeface="Times New Roman"/>
                <a:cs typeface="Times New Roman"/>
                <a:sym typeface="Times New Roman"/>
              </a:rPr>
              <a:t>Turbocam (Jonathan Bicknell, Kris Fargo, Bryce Mazzochi), MiR Representative (Andrew Feeney)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9" name="Google Shape;69;p13"/>
          <p:cNvSpPr/>
          <p:nvPr/>
        </p:nvSpPr>
        <p:spPr>
          <a:xfrm>
            <a:off x="30082425" y="13254850"/>
            <a:ext cx="12894300" cy="63963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3"/>
          <p:cNvSpPr/>
          <p:nvPr/>
        </p:nvSpPr>
        <p:spPr>
          <a:xfrm>
            <a:off x="14942800" y="6523800"/>
            <a:ext cx="14005500" cy="5535000"/>
          </a:xfrm>
          <a:prstGeom prst="rect">
            <a:avLst/>
          </a:prstGeom>
          <a:gradFill>
            <a:gsLst>
              <a:gs pos="0">
                <a:srgbClr val="1077D2"/>
              </a:gs>
              <a:gs pos="100000">
                <a:srgbClr val="093153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13"/>
          <p:cNvSpPr txBox="1"/>
          <p:nvPr/>
        </p:nvSpPr>
        <p:spPr>
          <a:xfrm>
            <a:off x="3498600" y="17230375"/>
            <a:ext cx="7725600" cy="13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00"/>
              <a:buFont typeface="Arial"/>
              <a:buNone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Sample Process Flow Chart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2" name="Google Shape;72;p13"/>
          <p:cNvSpPr/>
          <p:nvPr/>
        </p:nvSpPr>
        <p:spPr>
          <a:xfrm>
            <a:off x="914325" y="12863563"/>
            <a:ext cx="12894300" cy="46575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13"/>
          <p:cNvSpPr txBox="1"/>
          <p:nvPr/>
        </p:nvSpPr>
        <p:spPr>
          <a:xfrm>
            <a:off x="32054325" y="19246748"/>
            <a:ext cx="8950500" cy="13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00"/>
              <a:buFont typeface="Arial"/>
              <a:buNone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Communication Network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4" name="Google Shape;74;p13"/>
          <p:cNvSpPr txBox="1"/>
          <p:nvPr/>
        </p:nvSpPr>
        <p:spPr>
          <a:xfrm>
            <a:off x="14942775" y="6206600"/>
            <a:ext cx="14005500" cy="53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 b="1" u="sng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FANUC Industrial Robot</a:t>
            </a:r>
            <a:endParaRPr sz="6400" b="1" u="sng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79500" lvl="0" indent="-8382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LR Mate 200iD/7L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79500" lvl="0" indent="-8382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Used for moving material around a workspace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79500" lvl="0" indent="-8382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Can operate with 7 kg factory payload or 3.47 kg payload with added components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79500" lvl="0" indent="-8382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Maximum reach of 892 mm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79500" lvl="0" indent="-8382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Movement types consist of Linear and Joint, both based on coordinate destinations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Google Shape;75;p13"/>
          <p:cNvSpPr/>
          <p:nvPr/>
        </p:nvSpPr>
        <p:spPr>
          <a:xfrm>
            <a:off x="16052338" y="27842400"/>
            <a:ext cx="11786400" cy="34194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6" name="Google Shape;7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039651" y="27829950"/>
            <a:ext cx="3610260" cy="3419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606104" y="28184874"/>
            <a:ext cx="1096982" cy="2734455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3"/>
          <p:cNvSpPr txBox="1"/>
          <p:nvPr/>
        </p:nvSpPr>
        <p:spPr>
          <a:xfrm>
            <a:off x="914250" y="30638300"/>
            <a:ext cx="12894300" cy="122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00"/>
              <a:buFont typeface="Arial"/>
              <a:buNone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John Olson Advanced Manufacturing Center Map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9" name="Google Shape;79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939282" y="27858902"/>
            <a:ext cx="4012534" cy="338639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80" name="Google Shape;80;p13"/>
          <p:cNvSpPr txBox="1"/>
          <p:nvPr/>
        </p:nvSpPr>
        <p:spPr>
          <a:xfrm>
            <a:off x="24274375" y="31142850"/>
            <a:ext cx="3345000" cy="6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FANUC Platform</a:t>
            </a:r>
            <a:endParaRPr sz="3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1" name="Google Shape;81;p13"/>
          <p:cNvSpPr txBox="1"/>
          <p:nvPr/>
        </p:nvSpPr>
        <p:spPr>
          <a:xfrm>
            <a:off x="20030350" y="31142850"/>
            <a:ext cx="3830400" cy="6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MiR Docking Station</a:t>
            </a:r>
            <a:endParaRPr sz="3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2" name="Google Shape;82;p13"/>
          <p:cNvSpPr txBox="1"/>
          <p:nvPr/>
        </p:nvSpPr>
        <p:spPr>
          <a:xfrm>
            <a:off x="16548388" y="31142850"/>
            <a:ext cx="3212400" cy="6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Gripper Finger</a:t>
            </a:r>
            <a:endParaRPr sz="3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3" name="Google Shape;83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4850" y="2716513"/>
            <a:ext cx="7725601" cy="3102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3"/>
          <p:cNvPicPr preferRelativeResize="0"/>
          <p:nvPr/>
        </p:nvPicPr>
        <p:blipFill rotWithShape="1">
          <a:blip r:embed="rId7">
            <a:alphaModFix/>
          </a:blip>
          <a:srcRect l="1979" r="2409" b="39719"/>
          <a:stretch/>
        </p:blipFill>
        <p:spPr>
          <a:xfrm>
            <a:off x="30555075" y="13550637"/>
            <a:ext cx="11949003" cy="5821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914375" y="13200150"/>
            <a:ext cx="12894303" cy="4030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3"/>
          <p:cNvPicPr preferRelativeResize="0"/>
          <p:nvPr/>
        </p:nvPicPr>
        <p:blipFill rotWithShape="1">
          <a:blip r:embed="rId9">
            <a:alphaModFix/>
          </a:blip>
          <a:srcRect l="23838" r="13145"/>
          <a:stretch/>
        </p:blipFill>
        <p:spPr>
          <a:xfrm>
            <a:off x="15210025" y="12729663"/>
            <a:ext cx="7864800" cy="8297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87" name="Google Shape;87;p13"/>
          <p:cNvPicPr preferRelativeResize="0"/>
          <p:nvPr/>
        </p:nvPicPr>
        <p:blipFill rotWithShape="1">
          <a:blip r:embed="rId10">
            <a:alphaModFix/>
          </a:blip>
          <a:srcRect l="10835" t="5558" r="5237" b="10597"/>
          <a:stretch/>
        </p:blipFill>
        <p:spPr>
          <a:xfrm>
            <a:off x="23374375" y="17169063"/>
            <a:ext cx="5145000" cy="38580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88" name="Google Shape;88;p13"/>
          <p:cNvPicPr preferRelativeResize="0"/>
          <p:nvPr/>
        </p:nvPicPr>
        <p:blipFill rotWithShape="1">
          <a:blip r:embed="rId11">
            <a:alphaModFix/>
          </a:blip>
          <a:srcRect l="9157" r="9149"/>
          <a:stretch/>
        </p:blipFill>
        <p:spPr>
          <a:xfrm>
            <a:off x="23374375" y="12729663"/>
            <a:ext cx="5145000" cy="41886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89" name="Google Shape;89;p13"/>
          <p:cNvSpPr/>
          <p:nvPr/>
        </p:nvSpPr>
        <p:spPr>
          <a:xfrm>
            <a:off x="29526925" y="24634550"/>
            <a:ext cx="14005500" cy="7119300"/>
          </a:xfrm>
          <a:prstGeom prst="rect">
            <a:avLst/>
          </a:prstGeom>
          <a:gradFill>
            <a:gsLst>
              <a:gs pos="0">
                <a:srgbClr val="1077D2"/>
              </a:gs>
              <a:gs pos="100000">
                <a:srgbClr val="093153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3"/>
          <p:cNvSpPr txBox="1"/>
          <p:nvPr/>
        </p:nvSpPr>
        <p:spPr>
          <a:xfrm>
            <a:off x="29526925" y="24321050"/>
            <a:ext cx="14005500" cy="71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7600" tIns="497600" rIns="497600" bIns="49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 b="1" u="sng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Progress</a:t>
            </a:r>
            <a:endParaRPr sz="6400" b="1" u="sng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00200" lvl="0" indent="-9144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Missions are in place for MiR to travel from charging station to CNC machine autonomously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00200" lvl="0" indent="-9144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FANUC robotic arm programmed to load material into CNC work area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00200" lvl="0" indent="-9144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Raspberry Pi can remotely control the MiR through Python code utilizing the MiR’s wireless network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00200" lvl="0" indent="-9144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Established Ethernet/IP connection between Raspberry Pi  and PLC (Allen-Bradley L19ER)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00200" lvl="0" indent="-9144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Char char="●"/>
            </a:pPr>
            <a:r>
              <a:rPr lang="en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Finalist for 2019 ASME/SME Student Manufacturing Design Competition</a:t>
            </a:r>
            <a:endParaRPr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1" name="Google Shape;91;p1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3731087" y="2716525"/>
            <a:ext cx="9446341" cy="2734475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3"/>
          <p:cNvSpPr/>
          <p:nvPr/>
        </p:nvSpPr>
        <p:spPr>
          <a:xfrm>
            <a:off x="1968175" y="27404925"/>
            <a:ext cx="10814100" cy="37809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97600" tIns="497600" rIns="497600" bIns="49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3" name="Google Shape;93;p13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186563" y="27585673"/>
            <a:ext cx="10349700" cy="3419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447</Words>
  <Application>Microsoft Office PowerPoint</Application>
  <PresentationFormat>Custom</PresentationFormat>
  <Paragraphs>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Baribault-Lee, Elise L</cp:lastModifiedBy>
  <cp:revision>1</cp:revision>
  <dcterms:modified xsi:type="dcterms:W3CDTF">2019-04-23T03:39:15Z</dcterms:modified>
</cp:coreProperties>
</file>