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63" r:id="rId2"/>
  </p:sldIdLst>
  <p:sldSz cx="43891200" cy="32918400"/>
  <p:notesSz cx="31954788" cy="50149125"/>
  <p:custDataLst>
    <p:tags r:id="rId5"/>
  </p:custDataLst>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19968">
          <p15:clr>
            <a:srgbClr val="A4A3A4"/>
          </p15:clr>
        </p15:guide>
        <p15:guide id="2" orient="horz" pos="5632">
          <p15:clr>
            <a:srgbClr val="A4A3A4"/>
          </p15:clr>
        </p15:guide>
        <p15:guide id="3" orient="horz" pos="3533">
          <p15:clr>
            <a:srgbClr val="A4A3A4"/>
          </p15:clr>
        </p15:guide>
        <p15:guide id="4" orient="horz" pos="6246">
          <p15:clr>
            <a:srgbClr val="A4A3A4"/>
          </p15:clr>
        </p15:guide>
        <p15:guide id="5" pos="720">
          <p15:clr>
            <a:srgbClr val="A4A3A4"/>
          </p15:clr>
        </p15:guide>
        <p15:guide id="6" pos="6912">
          <p15:clr>
            <a:srgbClr val="A4A3A4"/>
          </p15:clr>
        </p15:guide>
        <p15:guide id="7" pos="7392">
          <p15:clr>
            <a:srgbClr val="A4A3A4"/>
          </p15:clr>
        </p15:guide>
        <p15:guide id="8" pos="13584">
          <p15:clr>
            <a:srgbClr val="A4A3A4"/>
          </p15:clr>
        </p15:guide>
        <p15:guide id="9" pos="14064">
          <p15:clr>
            <a:srgbClr val="A4A3A4"/>
          </p15:clr>
        </p15:guide>
        <p15:guide id="10" pos="20256">
          <p15:clr>
            <a:srgbClr val="A4A3A4"/>
          </p15:clr>
        </p15:guide>
        <p15:guide id="11" pos="20736">
          <p15:clr>
            <a:srgbClr val="A4A3A4"/>
          </p15:clr>
        </p15:guide>
        <p15:guide id="12" pos="26928">
          <p15:clr>
            <a:srgbClr val="A4A3A4"/>
          </p15:clr>
        </p15:guide>
      </p15:sldGuideLst>
    </p:ext>
    <p:ext uri="{2D200454-40CA-4A62-9FC3-DE9A4176ACB9}">
      <p15:notesGuideLst xmlns:p15="http://schemas.microsoft.com/office/powerpoint/2012/main">
        <p15:guide id="1" orient="horz" pos="15795">
          <p15:clr>
            <a:srgbClr val="A4A3A4"/>
          </p15:clr>
        </p15:guide>
        <p15:guide id="2" pos="1006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99"/>
    <a:srgbClr val="003399"/>
    <a:srgbClr val="CC3300"/>
    <a:srgbClr val="EAEAEA"/>
    <a:srgbClr val="336699"/>
    <a:srgbClr val="006600"/>
    <a:srgbClr val="8602AA"/>
    <a:srgbClr val="29123A"/>
    <a:srgbClr val="EEEEEE"/>
    <a:srgbClr val="00948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6249" autoAdjust="0"/>
    <p:restoredTop sz="94660" autoAdjust="0"/>
  </p:normalViewPr>
  <p:slideViewPr>
    <p:cSldViewPr>
      <p:cViewPr>
        <p:scale>
          <a:sx n="25" d="100"/>
          <a:sy n="25" d="100"/>
        </p:scale>
        <p:origin x="902" y="-1349"/>
      </p:cViewPr>
      <p:guideLst>
        <p:guide orient="horz" pos="19968"/>
        <p:guide orient="horz" pos="5632"/>
        <p:guide orient="horz" pos="3533"/>
        <p:guide orient="horz" pos="6246"/>
        <p:guide pos="720"/>
        <p:guide pos="6912"/>
        <p:guide pos="7392"/>
        <p:guide pos="13584"/>
        <p:guide pos="14064"/>
        <p:guide pos="20256"/>
        <p:guide pos="20736"/>
        <p:guide pos="2692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33" d="100"/>
        <a:sy n="33" d="100"/>
      </p:scale>
      <p:origin x="0" y="0"/>
    </p:cViewPr>
  </p:sorterViewPr>
  <p:notesViewPr>
    <p:cSldViewPr>
      <p:cViewPr varScale="1">
        <p:scale>
          <a:sx n="54" d="100"/>
          <a:sy n="54" d="100"/>
        </p:scale>
        <p:origin x="-1782" y="-84"/>
      </p:cViewPr>
      <p:guideLst>
        <p:guide orient="horz" pos="15795"/>
        <p:guide pos="10065"/>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tags" Target="tags/tag1.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138049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t" anchorCtr="0" compatLnSpc="1">
            <a:prstTxWarp prst="textNoShape">
              <a:avLst/>
            </a:prstTxWarp>
          </a:bodyPr>
          <a:lstStyle>
            <a:defPPr>
              <a:defRPr kern="1200" smtId="4294967295"/>
            </a:defPPr>
            <a:lvl1pPr defTabSz="4508500">
              <a:defRPr sz="6000"/>
            </a:lvl1pPr>
          </a:lstStyle>
          <a:p>
            <a:pPr>
              <a:defRPr/>
            </a:pPr>
            <a:endParaRPr lang="en-AU" dirty="0"/>
          </a:p>
        </p:txBody>
      </p:sp>
      <p:sp>
        <p:nvSpPr>
          <p:cNvPr id="4099" name="Rectangle 3"/>
          <p:cNvSpPr>
            <a:spLocks noGrp="1" noChangeArrowheads="1"/>
          </p:cNvSpPr>
          <p:nvPr>
            <p:ph type="dt" sz="quarter" idx="1"/>
          </p:nvPr>
        </p:nvSpPr>
        <p:spPr bwMode="auto">
          <a:xfrm>
            <a:off x="17941925" y="0"/>
            <a:ext cx="141351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t" anchorCtr="0" compatLnSpc="1">
            <a:prstTxWarp prst="textNoShape">
              <a:avLst/>
            </a:prstTxWarp>
          </a:bodyPr>
          <a:lstStyle>
            <a:defPPr>
              <a:defRPr kern="1200" smtId="4294967295"/>
            </a:defPPr>
            <a:lvl1pPr algn="r" defTabSz="4508500">
              <a:defRPr sz="6000"/>
            </a:lvl1pPr>
          </a:lstStyle>
          <a:p>
            <a:pPr>
              <a:defRPr/>
            </a:pPr>
            <a:endParaRPr lang="en-AU" dirty="0"/>
          </a:p>
        </p:txBody>
      </p:sp>
      <p:sp>
        <p:nvSpPr>
          <p:cNvPr id="4100" name="Rectangle 4"/>
          <p:cNvSpPr>
            <a:spLocks noGrp="1" noChangeArrowheads="1"/>
          </p:cNvSpPr>
          <p:nvPr>
            <p:ph type="ftr" sz="quarter" idx="2"/>
          </p:nvPr>
        </p:nvSpPr>
        <p:spPr bwMode="auto">
          <a:xfrm>
            <a:off x="0" y="47639288"/>
            <a:ext cx="138049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b" anchorCtr="0" compatLnSpc="1">
            <a:prstTxWarp prst="textNoShape">
              <a:avLst/>
            </a:prstTxWarp>
          </a:bodyPr>
          <a:lstStyle>
            <a:defPPr>
              <a:defRPr kern="1200" smtId="4294967295"/>
            </a:defPPr>
            <a:lvl1pPr defTabSz="4508500">
              <a:defRPr sz="6000"/>
            </a:lvl1pPr>
          </a:lstStyle>
          <a:p>
            <a:pPr>
              <a:defRPr/>
            </a:pPr>
            <a:endParaRPr lang="en-AU" dirty="0"/>
          </a:p>
        </p:txBody>
      </p:sp>
      <p:sp>
        <p:nvSpPr>
          <p:cNvPr id="4101" name="Rectangle 5"/>
          <p:cNvSpPr>
            <a:spLocks noGrp="1" noChangeArrowheads="1"/>
          </p:cNvSpPr>
          <p:nvPr>
            <p:ph type="sldNum" sz="quarter" idx="3"/>
          </p:nvPr>
        </p:nvSpPr>
        <p:spPr bwMode="auto">
          <a:xfrm>
            <a:off x="17941925" y="47639288"/>
            <a:ext cx="141351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b" anchorCtr="0" compatLnSpc="1">
            <a:prstTxWarp prst="textNoShape">
              <a:avLst/>
            </a:prstTxWarp>
          </a:bodyPr>
          <a:lstStyle>
            <a:defPPr>
              <a:defRPr kern="1200" smtId="4294967295"/>
            </a:defPPr>
            <a:lvl1pPr algn="r" defTabSz="4508500">
              <a:defRPr sz="6000"/>
            </a:lvl1pPr>
          </a:lstStyle>
          <a:p>
            <a:pPr>
              <a:defRPr/>
            </a:pPr>
            <a:fld id="{440C443C-8022-4F5D-8F2E-5133654FC91D}" type="slidenum">
              <a:rPr lang="en-AU"/>
              <a:pPr>
                <a:defRPr/>
              </a:pPr>
              <a:t>‹#›</a:t>
            </a:fld>
            <a:endParaRPr lang="en-AU" dirty="0"/>
          </a:p>
        </p:txBody>
      </p:sp>
    </p:spTree>
    <p:extLst>
      <p:ext uri="{BB962C8B-B14F-4D97-AF65-F5344CB8AC3E}">
        <p14:creationId xmlns:p14="http://schemas.microsoft.com/office/powerpoint/2010/main" val="3997928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138049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t" anchorCtr="0" compatLnSpc="1">
            <a:prstTxWarp prst="textNoShape">
              <a:avLst/>
            </a:prstTxWarp>
          </a:bodyPr>
          <a:lstStyle>
            <a:defPPr>
              <a:defRPr kern="1200" smtId="4294967295"/>
            </a:defPPr>
            <a:lvl1pPr defTabSz="4508500">
              <a:defRPr sz="6000"/>
            </a:lvl1pPr>
          </a:lstStyle>
          <a:p>
            <a:pPr>
              <a:defRPr/>
            </a:pPr>
            <a:endParaRPr lang="en-AU" dirty="0"/>
          </a:p>
        </p:txBody>
      </p:sp>
      <p:sp>
        <p:nvSpPr>
          <p:cNvPr id="3075" name="Rectangle 3"/>
          <p:cNvSpPr>
            <a:spLocks noGrp="1" noChangeArrowheads="1"/>
          </p:cNvSpPr>
          <p:nvPr>
            <p:ph type="dt" idx="1"/>
          </p:nvPr>
        </p:nvSpPr>
        <p:spPr bwMode="auto">
          <a:xfrm>
            <a:off x="17941925" y="0"/>
            <a:ext cx="141351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t" anchorCtr="0" compatLnSpc="1">
            <a:prstTxWarp prst="textNoShape">
              <a:avLst/>
            </a:prstTxWarp>
          </a:bodyPr>
          <a:lstStyle>
            <a:defPPr>
              <a:defRPr kern="1200" smtId="4294967295"/>
            </a:defPPr>
            <a:lvl1pPr algn="r" defTabSz="4508500">
              <a:defRPr sz="6000"/>
            </a:lvl1pPr>
          </a:lstStyle>
          <a:p>
            <a:pPr>
              <a:defRPr/>
            </a:pPr>
            <a:endParaRPr lang="en-AU" dirty="0"/>
          </a:p>
        </p:txBody>
      </p:sp>
      <p:sp>
        <p:nvSpPr>
          <p:cNvPr id="3076" name="Rectangle 4"/>
          <p:cNvSpPr>
            <a:spLocks noGrp="1" noRot="1" noChangeAspect="1" noChangeArrowheads="1" noTextEdit="1"/>
          </p:cNvSpPr>
          <p:nvPr>
            <p:ph type="sldImg" idx="2"/>
          </p:nvPr>
        </p:nvSpPr>
        <p:spPr bwMode="auto">
          <a:xfrm>
            <a:off x="3378200" y="3757613"/>
            <a:ext cx="24996775" cy="18748375"/>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4137025" y="24004588"/>
            <a:ext cx="23456900" cy="225123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t" anchorCtr="0" compatLnSpc="1">
            <a:prstTxWarp prst="textNoShape">
              <a:avLst/>
            </a:prstTxWarp>
          </a:bodyPr>
          <a:lstStyle>
            <a:defPPr>
              <a:defRPr kern="1200" smtId="4294967295"/>
            </a:defP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3078" name="Rectangle 6"/>
          <p:cNvSpPr>
            <a:spLocks noGrp="1" noChangeArrowheads="1"/>
          </p:cNvSpPr>
          <p:nvPr>
            <p:ph type="ftr" sz="quarter" idx="4"/>
          </p:nvPr>
        </p:nvSpPr>
        <p:spPr bwMode="auto">
          <a:xfrm>
            <a:off x="0" y="47639288"/>
            <a:ext cx="138049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b" anchorCtr="0" compatLnSpc="1">
            <a:prstTxWarp prst="textNoShape">
              <a:avLst/>
            </a:prstTxWarp>
          </a:bodyPr>
          <a:lstStyle>
            <a:defPPr>
              <a:defRPr kern="1200" smtId="4294967295"/>
            </a:defPPr>
            <a:lvl1pPr defTabSz="4508500">
              <a:defRPr sz="6000"/>
            </a:lvl1pPr>
          </a:lstStyle>
          <a:p>
            <a:pPr>
              <a:defRPr/>
            </a:pPr>
            <a:endParaRPr lang="en-AU" dirty="0"/>
          </a:p>
        </p:txBody>
      </p:sp>
      <p:sp>
        <p:nvSpPr>
          <p:cNvPr id="3079" name="Rectangle 7"/>
          <p:cNvSpPr>
            <a:spLocks noGrp="1" noChangeArrowheads="1"/>
          </p:cNvSpPr>
          <p:nvPr>
            <p:ph type="sldNum" sz="quarter" idx="5"/>
          </p:nvPr>
        </p:nvSpPr>
        <p:spPr bwMode="auto">
          <a:xfrm>
            <a:off x="17941925" y="47639288"/>
            <a:ext cx="141351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0028" tIns="225014" rIns="450028" bIns="225014" anchor="b" anchorCtr="0" compatLnSpc="1">
            <a:prstTxWarp prst="textNoShape">
              <a:avLst/>
            </a:prstTxWarp>
          </a:bodyPr>
          <a:lstStyle>
            <a:defPPr>
              <a:defRPr kern="1200" smtId="4294967295"/>
            </a:defPPr>
            <a:lvl1pPr algn="r" defTabSz="4508500">
              <a:defRPr sz="6000"/>
            </a:lvl1pPr>
          </a:lstStyle>
          <a:p>
            <a:pPr>
              <a:defRPr/>
            </a:pPr>
            <a:fld id="{42207482-9F38-4AF6-9B91-768DCEDA59AC}" type="slidenum">
              <a:rPr lang="en-AU"/>
              <a:pPr>
                <a:defRPr/>
              </a:pPr>
              <a:t>‹#›</a:t>
            </a:fld>
            <a:endParaRPr lang="en-AU" dirty="0"/>
          </a:p>
        </p:txBody>
      </p:sp>
    </p:spTree>
    <p:extLst>
      <p:ext uri="{BB962C8B-B14F-4D97-AF65-F5344CB8AC3E}">
        <p14:creationId xmlns:p14="http://schemas.microsoft.com/office/powerpoint/2010/main" val="409079937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defPPr>
              <a:defRPr kern="1200" smtId="4294967295"/>
            </a:defPPr>
            <a:lvl1pPr defTabSz="4508500">
              <a:defRPr sz="2400">
                <a:solidFill>
                  <a:schemeClr val="tx1"/>
                </a:solidFill>
                <a:latin typeface="Times New Roman" pitchFamily="18" charset="0"/>
              </a:defRPr>
            </a:lvl1pPr>
            <a:lvl2pPr marL="742950" indent="-285750" defTabSz="4508500">
              <a:defRPr sz="2400">
                <a:solidFill>
                  <a:schemeClr val="tx1"/>
                </a:solidFill>
                <a:latin typeface="Times New Roman" pitchFamily="18" charset="0"/>
              </a:defRPr>
            </a:lvl2pPr>
            <a:lvl3pPr marL="1143000" indent="-228600" defTabSz="4508500">
              <a:defRPr sz="2400">
                <a:solidFill>
                  <a:schemeClr val="tx1"/>
                </a:solidFill>
                <a:latin typeface="Times New Roman" pitchFamily="18" charset="0"/>
              </a:defRPr>
            </a:lvl3pPr>
            <a:lvl4pPr marL="1600200" indent="-228600" defTabSz="4508500">
              <a:defRPr sz="2400">
                <a:solidFill>
                  <a:schemeClr val="tx1"/>
                </a:solidFill>
                <a:latin typeface="Times New Roman" pitchFamily="18" charset="0"/>
              </a:defRPr>
            </a:lvl4pPr>
            <a:lvl5pPr marL="2057400" indent="-228600" defTabSz="4508500">
              <a:defRPr sz="2400">
                <a:solidFill>
                  <a:schemeClr val="tx1"/>
                </a:solidFill>
                <a:latin typeface="Times New Roman" pitchFamily="18" charset="0"/>
              </a:defRPr>
            </a:lvl5pPr>
            <a:lvl6pPr marL="2514600" indent="-228600" defTabSz="4508500" eaLnBrk="0" fontAlgn="base" hangingPunct="0">
              <a:spcBef>
                <a:spcPct val="0"/>
              </a:spcBef>
              <a:spcAft>
                <a:spcPct val="0"/>
              </a:spcAft>
              <a:defRPr sz="2400">
                <a:solidFill>
                  <a:schemeClr val="tx1"/>
                </a:solidFill>
                <a:latin typeface="Times New Roman" pitchFamily="18" charset="0"/>
              </a:defRPr>
            </a:lvl6pPr>
            <a:lvl7pPr marL="2971800" indent="-228600" defTabSz="4508500" eaLnBrk="0" fontAlgn="base" hangingPunct="0">
              <a:spcBef>
                <a:spcPct val="0"/>
              </a:spcBef>
              <a:spcAft>
                <a:spcPct val="0"/>
              </a:spcAft>
              <a:defRPr sz="2400">
                <a:solidFill>
                  <a:schemeClr val="tx1"/>
                </a:solidFill>
                <a:latin typeface="Times New Roman" pitchFamily="18" charset="0"/>
              </a:defRPr>
            </a:lvl7pPr>
            <a:lvl8pPr marL="3429000" indent="-228600" defTabSz="4508500" eaLnBrk="0" fontAlgn="base" hangingPunct="0">
              <a:spcBef>
                <a:spcPct val="0"/>
              </a:spcBef>
              <a:spcAft>
                <a:spcPct val="0"/>
              </a:spcAft>
              <a:defRPr sz="2400">
                <a:solidFill>
                  <a:schemeClr val="tx1"/>
                </a:solidFill>
                <a:latin typeface="Times New Roman" pitchFamily="18" charset="0"/>
              </a:defRPr>
            </a:lvl8pPr>
            <a:lvl9pPr marL="3886200" indent="-228600" defTabSz="4508500" eaLnBrk="0" fontAlgn="base" hangingPunct="0">
              <a:spcBef>
                <a:spcPct val="0"/>
              </a:spcBef>
              <a:spcAft>
                <a:spcPct val="0"/>
              </a:spcAft>
              <a:defRPr sz="2400">
                <a:solidFill>
                  <a:schemeClr val="tx1"/>
                </a:solidFill>
                <a:latin typeface="Times New Roman" pitchFamily="18" charset="0"/>
              </a:defRPr>
            </a:lvl9pPr>
          </a:lstStyle>
          <a:p>
            <a:fld id="{842B0325-ACC9-488E-8876-C4E9E3B68AD8}" type="slidenum">
              <a:rPr lang="en-AU" sz="6000" smtClean="0"/>
              <a:t>1</a:t>
            </a:fld>
            <a:endParaRPr lang="en-AU" sz="6000" dirty="0"/>
          </a:p>
        </p:txBody>
      </p:sp>
      <p:sp>
        <p:nvSpPr>
          <p:cNvPr id="4099" name="Rectangle 2"/>
          <p:cNvSpPr>
            <a:spLocks noGrp="1" noRot="1" noChangeAspect="1" noChangeArrowheads="1" noTextEdit="1"/>
          </p:cNvSpPr>
          <p:nvPr>
            <p:ph type="sldImg"/>
          </p:nvPr>
        </p:nvSpPr>
        <p:spPr/>
      </p:sp>
      <p:sp>
        <p:nvSpPr>
          <p:cNvPr id="4100" name="Rectangle 3"/>
          <p:cNvSpPr>
            <a:spLocks noGrp="1" noChangeArrowheads="1"/>
          </p:cNvSpPr>
          <p:nvPr>
            <p:ph type="body" idx="1"/>
          </p:nvPr>
        </p:nvSpPr>
        <p:spPr>
          <a:noFill/>
        </p:spPr>
        <p:txBody>
          <a:bodyPr/>
          <a:lstStyle>
            <a:defPPr>
              <a:defRPr kern="1200" smtId="4294967295"/>
            </a:defPPr>
          </a:lstStyle>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123" y="10226675"/>
            <a:ext cx="37306957" cy="7054850"/>
          </a:xfrm>
        </p:spPr>
        <p:txBody>
          <a:bodyPr/>
          <a:lstStyle>
            <a:defPPr>
              <a:defRPr kern="1200" smtId="4294967295"/>
            </a:defPPr>
          </a:lstStyle>
          <a:p>
            <a:r>
              <a:rPr lang="en-US"/>
              <a:t>Click to edit Master title style</a:t>
            </a:r>
          </a:p>
        </p:txBody>
      </p:sp>
      <p:sp>
        <p:nvSpPr>
          <p:cNvPr id="3" name="Subtitle 2"/>
          <p:cNvSpPr>
            <a:spLocks noGrp="1"/>
          </p:cNvSpPr>
          <p:nvPr>
            <p:ph type="subTitle" idx="1"/>
          </p:nvPr>
        </p:nvSpPr>
        <p:spPr>
          <a:xfrm>
            <a:off x="6584245" y="18653125"/>
            <a:ext cx="30722711" cy="8413750"/>
          </a:xfrm>
        </p:spPr>
        <p:txBody>
          <a:bodyPr/>
          <a:lstStyle>
            <a:defPPr>
              <a:defRPr kern="1200" smtId="4294967295"/>
            </a:defPPr>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5"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6" name="Rectangle 6"/>
          <p:cNvSpPr>
            <a:spLocks noGrp="1" noChangeArrowheads="1"/>
          </p:cNvSpPr>
          <p:nvPr>
            <p:ph type="sldNum" sz="quarter" idx="12"/>
          </p:nvPr>
        </p:nvSpPr>
        <p:spPr/>
        <p:txBody>
          <a:bodyPr/>
          <a:lstStyle>
            <a:defPPr>
              <a:defRPr kern="1200" smtId="4294967295"/>
            </a:defPPr>
            <a:lvl1pPr>
              <a:defRPr/>
            </a:lvl1pPr>
          </a:lstStyle>
          <a:p>
            <a:pPr>
              <a:defRPr/>
            </a:pPr>
            <a:fld id="{0DA66E67-F948-4693-96A5-27BC239C04A3}" type="slidenum">
              <a:rPr lang="en-US"/>
              <a:pPr>
                <a:defRPr/>
              </a:pPr>
              <a:t>‹#›</a:t>
            </a:fld>
            <a:endParaRPr lang="en-US" dirty="0"/>
          </a:p>
        </p:txBody>
      </p:sp>
    </p:spTree>
    <p:extLst>
      <p:ext uri="{BB962C8B-B14F-4D97-AF65-F5344CB8AC3E}">
        <p14:creationId xmlns:p14="http://schemas.microsoft.com/office/powerpoint/2010/main" val="3648922583"/>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smtId="4294967295"/>
            </a:defPPr>
          </a:lstStyle>
          <a:p>
            <a:r>
              <a:rPr lang="en-US"/>
              <a:t>Click to edit Master title style</a:t>
            </a:r>
          </a:p>
        </p:txBody>
      </p:sp>
      <p:sp>
        <p:nvSpPr>
          <p:cNvPr id="3" name="Content Placeholder 2"/>
          <p:cNvSpPr>
            <a:spLocks noGrp="1"/>
          </p:cNvSpPr>
          <p:nvPr>
            <p:ph idx="1"/>
          </p:nvPr>
        </p:nvSpPr>
        <p:spPr/>
        <p:txBody>
          <a:bodyPr/>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5"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6" name="Rectangle 6"/>
          <p:cNvSpPr>
            <a:spLocks noGrp="1" noChangeArrowheads="1"/>
          </p:cNvSpPr>
          <p:nvPr>
            <p:ph type="sldNum" sz="quarter" idx="12"/>
          </p:nvPr>
        </p:nvSpPr>
        <p:spPr/>
        <p:txBody>
          <a:bodyPr/>
          <a:lstStyle>
            <a:defPPr>
              <a:defRPr kern="1200" smtId="4294967295"/>
            </a:defPPr>
            <a:lvl1pPr>
              <a:defRPr/>
            </a:lvl1pPr>
          </a:lstStyle>
          <a:p>
            <a:pPr>
              <a:defRPr/>
            </a:pPr>
            <a:fld id="{0EC1B4D6-BEE2-4AF6-A92E-38CD68913D5A}" type="slidenum">
              <a:rPr lang="en-US"/>
              <a:pPr>
                <a:defRPr/>
              </a:pPr>
              <a:t>‹#›</a:t>
            </a:fld>
            <a:endParaRPr lang="en-US" dirty="0"/>
          </a:p>
        </p:txBody>
      </p:sp>
    </p:spTree>
    <p:extLst>
      <p:ext uri="{BB962C8B-B14F-4D97-AF65-F5344CB8AC3E}">
        <p14:creationId xmlns:p14="http://schemas.microsoft.com/office/powerpoint/2010/main" val="3177762665"/>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1" y="21153439"/>
            <a:ext cx="37306957" cy="6537325"/>
          </a:xfrm>
        </p:spPr>
        <p:txBody>
          <a:bodyPr anchor="t"/>
          <a:lstStyle>
            <a:defPPr>
              <a:defRPr kern="1200" smtId="4294967295"/>
            </a:defPPr>
            <a:lvl1pPr algn="l">
              <a:defRPr sz="4000" b="1" cap="all"/>
            </a:lvl1pPr>
          </a:lstStyle>
          <a:p>
            <a:r>
              <a:rPr lang="en-US"/>
              <a:t>Click to edit Master title style</a:t>
            </a:r>
          </a:p>
        </p:txBody>
      </p:sp>
      <p:sp>
        <p:nvSpPr>
          <p:cNvPr id="3" name="Text Placeholder 2"/>
          <p:cNvSpPr>
            <a:spLocks noGrp="1"/>
          </p:cNvSpPr>
          <p:nvPr>
            <p:ph type="body" idx="1"/>
          </p:nvPr>
        </p:nvSpPr>
        <p:spPr>
          <a:xfrm>
            <a:off x="3467101" y="13952538"/>
            <a:ext cx="37306957" cy="7200900"/>
          </a:xfrm>
        </p:spPr>
        <p:txBody>
          <a:bodyPr anchor="b"/>
          <a:lstStyle>
            <a:defPPr>
              <a:defRPr kern="1200" smtId="4294967295"/>
            </a:defPPr>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5"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6" name="Rectangle 6"/>
          <p:cNvSpPr>
            <a:spLocks noGrp="1" noChangeArrowheads="1"/>
          </p:cNvSpPr>
          <p:nvPr>
            <p:ph type="sldNum" sz="quarter" idx="12"/>
          </p:nvPr>
        </p:nvSpPr>
        <p:spPr/>
        <p:txBody>
          <a:bodyPr/>
          <a:lstStyle>
            <a:defPPr>
              <a:defRPr kern="1200" smtId="4294967295"/>
            </a:defPPr>
            <a:lvl1pPr>
              <a:defRPr/>
            </a:lvl1pPr>
          </a:lstStyle>
          <a:p>
            <a:pPr>
              <a:defRPr/>
            </a:pPr>
            <a:fld id="{D8650354-6837-43DB-843B-C6021BD2EF37}" type="slidenum">
              <a:rPr lang="en-US"/>
              <a:pPr>
                <a:defRPr/>
              </a:pPr>
              <a:t>‹#›</a:t>
            </a:fld>
            <a:endParaRPr lang="en-US" dirty="0"/>
          </a:p>
        </p:txBody>
      </p:sp>
    </p:spTree>
    <p:extLst>
      <p:ext uri="{BB962C8B-B14F-4D97-AF65-F5344CB8AC3E}">
        <p14:creationId xmlns:p14="http://schemas.microsoft.com/office/powerpoint/2010/main" val="2568638210"/>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smtId="4294967295"/>
            </a:defPPr>
          </a:lstStyle>
          <a:p>
            <a:r>
              <a:rPr lang="en-US"/>
              <a:t>Click to edit Master title style</a:t>
            </a:r>
          </a:p>
        </p:txBody>
      </p:sp>
      <p:sp>
        <p:nvSpPr>
          <p:cNvPr id="3" name="Content Placeholder 2"/>
          <p:cNvSpPr>
            <a:spLocks noGrp="1"/>
          </p:cNvSpPr>
          <p:nvPr>
            <p:ph sz="half" idx="1"/>
          </p:nvPr>
        </p:nvSpPr>
        <p:spPr>
          <a:xfrm>
            <a:off x="3293534" y="9509126"/>
            <a:ext cx="18584332" cy="19751675"/>
          </a:xfrm>
        </p:spPr>
        <p:txBody>
          <a:bodyPr/>
          <a:lstStyle>
            <a:defPPr>
              <a:defRPr kern="1200" smtId="4294967295"/>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13334" y="9509126"/>
            <a:ext cx="18584332" cy="19751675"/>
          </a:xfrm>
        </p:spPr>
        <p:txBody>
          <a:bodyPr/>
          <a:lstStyle>
            <a:defPPr>
              <a:defRPr kern="1200" smtId="4294967295"/>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6"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7" name="Rectangle 6"/>
          <p:cNvSpPr>
            <a:spLocks noGrp="1" noChangeArrowheads="1"/>
          </p:cNvSpPr>
          <p:nvPr>
            <p:ph type="sldNum" sz="quarter" idx="12"/>
          </p:nvPr>
        </p:nvSpPr>
        <p:spPr/>
        <p:txBody>
          <a:bodyPr/>
          <a:lstStyle>
            <a:defPPr>
              <a:defRPr kern="1200" smtId="4294967295"/>
            </a:defPPr>
            <a:lvl1pPr>
              <a:defRPr/>
            </a:lvl1pPr>
          </a:lstStyle>
          <a:p>
            <a:pPr>
              <a:defRPr/>
            </a:pPr>
            <a:fld id="{4296FF25-ADB1-4315-9622-9852994CD1E5}" type="slidenum">
              <a:rPr lang="en-US"/>
              <a:pPr>
                <a:defRPr/>
              </a:pPr>
              <a:t>‹#›</a:t>
            </a:fld>
            <a:endParaRPr lang="en-US" dirty="0"/>
          </a:p>
        </p:txBody>
      </p:sp>
    </p:spTree>
    <p:extLst>
      <p:ext uri="{BB962C8B-B14F-4D97-AF65-F5344CB8AC3E}">
        <p14:creationId xmlns:p14="http://schemas.microsoft.com/office/powerpoint/2010/main" val="2618309162"/>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279" y="1317625"/>
            <a:ext cx="39502643" cy="5486400"/>
          </a:xfrm>
        </p:spPr>
        <p:txBody>
          <a:bodyPr/>
          <a:lstStyle>
            <a:defPPr>
              <a:defRPr kern="1200" smtId="4294967295"/>
            </a:defPPr>
            <a:lvl1pPr>
              <a:defRPr/>
            </a:lvl1pPr>
          </a:lstStyle>
          <a:p>
            <a:r>
              <a:rPr lang="en-US"/>
              <a:t>Click to edit Master title style</a:t>
            </a:r>
          </a:p>
        </p:txBody>
      </p:sp>
      <p:sp>
        <p:nvSpPr>
          <p:cNvPr id="3" name="Text Placeholder 2"/>
          <p:cNvSpPr>
            <a:spLocks noGrp="1"/>
          </p:cNvSpPr>
          <p:nvPr>
            <p:ph type="body" idx="1"/>
          </p:nvPr>
        </p:nvSpPr>
        <p:spPr>
          <a:xfrm>
            <a:off x="2194278" y="7369176"/>
            <a:ext cx="19392900" cy="3070225"/>
          </a:xfrm>
        </p:spPr>
        <p:txBody>
          <a:bodyPr anchor="b"/>
          <a:lstStyle>
            <a:defPPr>
              <a:defRPr kern="1200" smtId="4294967295"/>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4278" y="10439400"/>
            <a:ext cx="19392900" cy="18965862"/>
          </a:xfrm>
        </p:spPr>
        <p:txBody>
          <a:bodyPr/>
          <a:lstStyle>
            <a:defPPr>
              <a:defRPr kern="1200" smtId="4294967295"/>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5555" y="7369176"/>
            <a:ext cx="19401368" cy="3070225"/>
          </a:xfrm>
        </p:spPr>
        <p:txBody>
          <a:bodyPr anchor="b"/>
          <a:lstStyle>
            <a:defPPr>
              <a:defRPr kern="1200" smtId="4294967295"/>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5555" y="10439400"/>
            <a:ext cx="19401368" cy="18965862"/>
          </a:xfrm>
        </p:spPr>
        <p:txBody>
          <a:bodyPr/>
          <a:lstStyle>
            <a:defPPr>
              <a:defRPr kern="1200" smtId="4294967295"/>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8"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9" name="Rectangle 6"/>
          <p:cNvSpPr>
            <a:spLocks noGrp="1" noChangeArrowheads="1"/>
          </p:cNvSpPr>
          <p:nvPr>
            <p:ph type="sldNum" sz="quarter" idx="12"/>
          </p:nvPr>
        </p:nvSpPr>
        <p:spPr/>
        <p:txBody>
          <a:bodyPr/>
          <a:lstStyle>
            <a:defPPr>
              <a:defRPr kern="1200" smtId="4294967295"/>
            </a:defPPr>
            <a:lvl1pPr>
              <a:defRPr/>
            </a:lvl1pPr>
          </a:lstStyle>
          <a:p>
            <a:pPr>
              <a:defRPr/>
            </a:pPr>
            <a:fld id="{72EF82B1-171C-4CAC-B9C4-22062286C8C4}" type="slidenum">
              <a:rPr lang="en-US"/>
              <a:pPr>
                <a:defRPr/>
              </a:pPr>
              <a:t>‹#›</a:t>
            </a:fld>
            <a:endParaRPr lang="en-US" dirty="0"/>
          </a:p>
        </p:txBody>
      </p:sp>
    </p:spTree>
    <p:extLst>
      <p:ext uri="{BB962C8B-B14F-4D97-AF65-F5344CB8AC3E}">
        <p14:creationId xmlns:p14="http://schemas.microsoft.com/office/powerpoint/2010/main" val="360122392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smtId="4294967295"/>
            </a:defPPr>
          </a:lstStyle>
          <a:p>
            <a:r>
              <a:rPr lang="en-US"/>
              <a:t>Click to edit Master title style</a:t>
            </a:r>
          </a:p>
        </p:txBody>
      </p:sp>
      <p:sp>
        <p:nvSpPr>
          <p:cNvPr id="3"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4"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5" name="Rectangle 6"/>
          <p:cNvSpPr>
            <a:spLocks noGrp="1" noChangeArrowheads="1"/>
          </p:cNvSpPr>
          <p:nvPr>
            <p:ph type="sldNum" sz="quarter" idx="12"/>
          </p:nvPr>
        </p:nvSpPr>
        <p:spPr/>
        <p:txBody>
          <a:bodyPr/>
          <a:lstStyle>
            <a:defPPr>
              <a:defRPr kern="1200" smtId="4294967295"/>
            </a:defPPr>
            <a:lvl1pPr>
              <a:defRPr/>
            </a:lvl1pPr>
          </a:lstStyle>
          <a:p>
            <a:pPr>
              <a:defRPr/>
            </a:pPr>
            <a:fld id="{678F620B-8934-45A0-BE2C-EF6C76032C45}" type="slidenum">
              <a:rPr lang="en-US"/>
              <a:pPr>
                <a:defRPr/>
              </a:pPr>
              <a:t>‹#›</a:t>
            </a:fld>
            <a:endParaRPr lang="en-US" dirty="0"/>
          </a:p>
        </p:txBody>
      </p:sp>
    </p:spTree>
    <p:extLst>
      <p:ext uri="{BB962C8B-B14F-4D97-AF65-F5344CB8AC3E}">
        <p14:creationId xmlns:p14="http://schemas.microsoft.com/office/powerpoint/2010/main" val="3529386339"/>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3"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4" name="Rectangle 6"/>
          <p:cNvSpPr>
            <a:spLocks noGrp="1" noChangeArrowheads="1"/>
          </p:cNvSpPr>
          <p:nvPr>
            <p:ph type="sldNum" sz="quarter" idx="12"/>
          </p:nvPr>
        </p:nvSpPr>
        <p:spPr/>
        <p:txBody>
          <a:bodyPr/>
          <a:lstStyle>
            <a:defPPr>
              <a:defRPr kern="1200" smtId="4294967295"/>
            </a:defPPr>
            <a:lvl1pPr>
              <a:defRPr/>
            </a:lvl1pPr>
          </a:lstStyle>
          <a:p>
            <a:pPr>
              <a:defRPr/>
            </a:pPr>
            <a:fld id="{A3ECE3F5-A3DD-46D3-8112-19EE7FD1DDFA}" type="slidenum">
              <a:rPr lang="en-US"/>
              <a:pPr>
                <a:defRPr/>
              </a:pPr>
              <a:t>‹#›</a:t>
            </a:fld>
            <a:endParaRPr lang="en-US" dirty="0"/>
          </a:p>
        </p:txBody>
      </p:sp>
    </p:spTree>
    <p:extLst>
      <p:ext uri="{BB962C8B-B14F-4D97-AF65-F5344CB8AC3E}">
        <p14:creationId xmlns:p14="http://schemas.microsoft.com/office/powerpoint/2010/main" val="233742527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278" y="1311275"/>
            <a:ext cx="14439900" cy="5576888"/>
          </a:xfrm>
        </p:spPr>
        <p:txBody>
          <a:bodyPr anchor="b"/>
          <a:lstStyle>
            <a:defPPr>
              <a:defRPr kern="1200" smtId="4294967295"/>
            </a:defPPr>
            <a:lvl1pPr algn="l">
              <a:defRPr sz="2000" b="1"/>
            </a:lvl1pPr>
          </a:lstStyle>
          <a:p>
            <a:r>
              <a:rPr lang="en-US"/>
              <a:t>Click to edit Master title style</a:t>
            </a:r>
          </a:p>
        </p:txBody>
      </p:sp>
      <p:sp>
        <p:nvSpPr>
          <p:cNvPr id="3" name="Content Placeholder 2"/>
          <p:cNvSpPr>
            <a:spLocks noGrp="1"/>
          </p:cNvSpPr>
          <p:nvPr>
            <p:ph idx="1"/>
          </p:nvPr>
        </p:nvSpPr>
        <p:spPr>
          <a:xfrm>
            <a:off x="17160523" y="1311275"/>
            <a:ext cx="24536400" cy="28093988"/>
          </a:xfrm>
        </p:spPr>
        <p:txBody>
          <a:bodyPr/>
          <a:lstStyle>
            <a:defPPr>
              <a:defRPr kern="1200" smtId="4294967295"/>
            </a:defPPr>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278" y="6888163"/>
            <a:ext cx="14439900" cy="22517100"/>
          </a:xfrm>
        </p:spPr>
        <p:txBody>
          <a:bodyPr/>
          <a:lstStyle>
            <a:defPPr>
              <a:defRPr kern="1200" smtId="4294967295"/>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6"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7" name="Rectangle 6"/>
          <p:cNvSpPr>
            <a:spLocks noGrp="1" noChangeArrowheads="1"/>
          </p:cNvSpPr>
          <p:nvPr>
            <p:ph type="sldNum" sz="quarter" idx="12"/>
          </p:nvPr>
        </p:nvSpPr>
        <p:spPr/>
        <p:txBody>
          <a:bodyPr/>
          <a:lstStyle>
            <a:defPPr>
              <a:defRPr kern="1200" smtId="4294967295"/>
            </a:defPPr>
            <a:lvl1pPr>
              <a:defRPr/>
            </a:lvl1pPr>
          </a:lstStyle>
          <a:p>
            <a:pPr>
              <a:defRPr/>
            </a:pPr>
            <a:fld id="{96691E56-DA67-4BF5-BA67-706F30B37046}" type="slidenum">
              <a:rPr lang="en-US"/>
              <a:pPr>
                <a:defRPr/>
              </a:pPr>
              <a:t>‹#›</a:t>
            </a:fld>
            <a:endParaRPr lang="en-US" dirty="0"/>
          </a:p>
        </p:txBody>
      </p:sp>
    </p:spTree>
    <p:extLst>
      <p:ext uri="{BB962C8B-B14F-4D97-AF65-F5344CB8AC3E}">
        <p14:creationId xmlns:p14="http://schemas.microsoft.com/office/powerpoint/2010/main" val="3982895616"/>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3545" y="23042564"/>
            <a:ext cx="26334157" cy="2720975"/>
          </a:xfrm>
        </p:spPr>
        <p:txBody>
          <a:bodyPr anchor="b"/>
          <a:lstStyle>
            <a:defPPr>
              <a:defRPr kern="1200" smtId="4294967295"/>
            </a:defPPr>
            <a:lvl1pPr algn="l">
              <a:defRPr sz="2000" b="1"/>
            </a:lvl1pPr>
          </a:lstStyle>
          <a:p>
            <a:r>
              <a:rPr lang="en-US"/>
              <a:t>Click to edit Master title style</a:t>
            </a:r>
          </a:p>
        </p:txBody>
      </p:sp>
      <p:sp>
        <p:nvSpPr>
          <p:cNvPr id="3" name="Picture Placeholder 2"/>
          <p:cNvSpPr>
            <a:spLocks noGrp="1"/>
          </p:cNvSpPr>
          <p:nvPr>
            <p:ph type="pic" idx="1"/>
          </p:nvPr>
        </p:nvSpPr>
        <p:spPr>
          <a:xfrm>
            <a:off x="8603545" y="2941638"/>
            <a:ext cx="26334157" cy="19750088"/>
          </a:xfrm>
        </p:spPr>
        <p:txBody>
          <a:bodyPr/>
          <a:lstStyle>
            <a:defPPr>
              <a:defRPr kern="1200" smtId="4294967295"/>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8603545" y="25763539"/>
            <a:ext cx="26334157" cy="3862387"/>
          </a:xfrm>
        </p:spPr>
        <p:txBody>
          <a:bodyPr/>
          <a:lstStyle>
            <a:defPPr>
              <a:defRPr kern="1200" smtId="4294967295"/>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6"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7" name="Rectangle 6"/>
          <p:cNvSpPr>
            <a:spLocks noGrp="1" noChangeArrowheads="1"/>
          </p:cNvSpPr>
          <p:nvPr>
            <p:ph type="sldNum" sz="quarter" idx="12"/>
          </p:nvPr>
        </p:nvSpPr>
        <p:spPr/>
        <p:txBody>
          <a:bodyPr/>
          <a:lstStyle>
            <a:defPPr>
              <a:defRPr kern="1200" smtId="4294967295"/>
            </a:defPPr>
            <a:lvl1pPr>
              <a:defRPr/>
            </a:lvl1pPr>
          </a:lstStyle>
          <a:p>
            <a:pPr>
              <a:defRPr/>
            </a:pPr>
            <a:fld id="{87F51DAE-E528-43E1-8BE0-91521416EFB0}" type="slidenum">
              <a:rPr lang="en-US"/>
              <a:pPr>
                <a:defRPr/>
              </a:pPr>
              <a:t>‹#›</a:t>
            </a:fld>
            <a:endParaRPr lang="en-US" dirty="0"/>
          </a:p>
        </p:txBody>
      </p:sp>
    </p:spTree>
    <p:extLst>
      <p:ext uri="{BB962C8B-B14F-4D97-AF65-F5344CB8AC3E}">
        <p14:creationId xmlns:p14="http://schemas.microsoft.com/office/powerpoint/2010/main" val="2154294852"/>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defPPr>
              <a:defRPr kern="1200" smtId="4294967295"/>
            </a:defPPr>
          </a:lstStyle>
          <a:p>
            <a:r>
              <a:rPr lang="en-US"/>
              <a:t>Click to edit Master title style</a:t>
            </a:r>
          </a:p>
        </p:txBody>
      </p:sp>
      <p:sp>
        <p:nvSpPr>
          <p:cNvPr id="3" name="Vertical Text Placeholder 2"/>
          <p:cNvSpPr>
            <a:spLocks noGrp="1"/>
          </p:cNvSpPr>
          <p:nvPr>
            <p:ph type="body" orient="vert" idx="1"/>
          </p:nvPr>
        </p:nvSpPr>
        <p:spPr/>
        <p:txBody>
          <a:bodyPr vert="eaVert"/>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5"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6" name="Rectangle 6"/>
          <p:cNvSpPr>
            <a:spLocks noGrp="1" noChangeArrowheads="1"/>
          </p:cNvSpPr>
          <p:nvPr>
            <p:ph type="sldNum" sz="quarter" idx="12"/>
          </p:nvPr>
        </p:nvSpPr>
        <p:spPr/>
        <p:txBody>
          <a:bodyPr/>
          <a:lstStyle>
            <a:defPPr>
              <a:defRPr kern="1200" smtId="4294967295"/>
            </a:defPPr>
            <a:lvl1pPr>
              <a:defRPr/>
            </a:lvl1pPr>
          </a:lstStyle>
          <a:p>
            <a:pPr>
              <a:defRPr/>
            </a:pPr>
            <a:fld id="{2DA27A25-0059-41B6-A6E5-54D93C10805F}" type="slidenum">
              <a:rPr lang="en-US"/>
              <a:pPr>
                <a:defRPr/>
              </a:pPr>
              <a:t>‹#›</a:t>
            </a:fld>
            <a:endParaRPr lang="en-US" dirty="0"/>
          </a:p>
        </p:txBody>
      </p:sp>
    </p:spTree>
    <p:extLst>
      <p:ext uri="{BB962C8B-B14F-4D97-AF65-F5344CB8AC3E}">
        <p14:creationId xmlns:p14="http://schemas.microsoft.com/office/powerpoint/2010/main" val="4181187469"/>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1635" y="2925763"/>
            <a:ext cx="9326033" cy="26335038"/>
          </a:xfrm>
        </p:spPr>
        <p:txBody>
          <a:bodyPr vert="eaVert"/>
          <a:lstStyle>
            <a:defPPr>
              <a:defRPr kern="1200" smtId="4294967295"/>
            </a:defPPr>
          </a:lstStyle>
          <a:p>
            <a:r>
              <a:rPr lang="en-US"/>
              <a:t>Click to edit Master title style</a:t>
            </a:r>
          </a:p>
        </p:txBody>
      </p:sp>
      <p:sp>
        <p:nvSpPr>
          <p:cNvPr id="3" name="Vertical Text Placeholder 2"/>
          <p:cNvSpPr>
            <a:spLocks noGrp="1"/>
          </p:cNvSpPr>
          <p:nvPr>
            <p:ph type="body" orient="vert" idx="1"/>
          </p:nvPr>
        </p:nvSpPr>
        <p:spPr>
          <a:xfrm>
            <a:off x="3293534" y="2925763"/>
            <a:ext cx="27842635" cy="26335038"/>
          </a:xfrm>
        </p:spPr>
        <p:txBody>
          <a:bodyPr vert="eaVert"/>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defPPr>
              <a:defRPr kern="1200" smtId="4294967295"/>
            </a:defPPr>
            <a:lvl1pPr>
              <a:defRPr/>
            </a:lvl1pPr>
          </a:lstStyle>
          <a:p>
            <a:pPr>
              <a:defRPr/>
            </a:pPr>
            <a:endParaRPr lang="en-US" dirty="0"/>
          </a:p>
        </p:txBody>
      </p:sp>
      <p:sp>
        <p:nvSpPr>
          <p:cNvPr id="5" name="Rectangle 5"/>
          <p:cNvSpPr>
            <a:spLocks noGrp="1" noChangeArrowheads="1"/>
          </p:cNvSpPr>
          <p:nvPr>
            <p:ph type="ftr" sz="quarter" idx="11"/>
          </p:nvPr>
        </p:nvSpPr>
        <p:spPr/>
        <p:txBody>
          <a:bodyPr/>
          <a:lstStyle>
            <a:defPPr>
              <a:defRPr kern="1200" smtId="4294967295"/>
            </a:defPPr>
            <a:lvl1pPr>
              <a:defRPr/>
            </a:lvl1pPr>
          </a:lstStyle>
          <a:p>
            <a:pPr>
              <a:defRPr/>
            </a:pPr>
            <a:endParaRPr lang="en-US" dirty="0"/>
          </a:p>
        </p:txBody>
      </p:sp>
      <p:sp>
        <p:nvSpPr>
          <p:cNvPr id="6" name="Rectangle 6"/>
          <p:cNvSpPr>
            <a:spLocks noGrp="1" noChangeArrowheads="1"/>
          </p:cNvSpPr>
          <p:nvPr>
            <p:ph type="sldNum" sz="quarter" idx="12"/>
          </p:nvPr>
        </p:nvSpPr>
        <p:spPr/>
        <p:txBody>
          <a:bodyPr/>
          <a:lstStyle>
            <a:defPPr>
              <a:defRPr kern="1200" smtId="4294967295"/>
            </a:defPPr>
            <a:lvl1pPr>
              <a:defRPr/>
            </a:lvl1pPr>
          </a:lstStyle>
          <a:p>
            <a:pPr>
              <a:defRPr/>
            </a:pPr>
            <a:fld id="{043B26BC-A2E6-4CDA-9F76-12293F26600A}" type="slidenum">
              <a:rPr lang="en-US"/>
              <a:pPr>
                <a:defRPr/>
              </a:pPr>
              <a:t>‹#›</a:t>
            </a:fld>
            <a:endParaRPr lang="en-US" dirty="0"/>
          </a:p>
        </p:txBody>
      </p:sp>
    </p:spTree>
    <p:extLst>
      <p:ext uri="{BB962C8B-B14F-4D97-AF65-F5344CB8AC3E}">
        <p14:creationId xmlns:p14="http://schemas.microsoft.com/office/powerpoint/2010/main" val="3494185400"/>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0094B3"/>
            </a:gs>
          </a:gsLst>
          <a:lin ang="5400000" scaled="1"/>
          <a:tileRect/>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94063" y="2925763"/>
            <a:ext cx="37303075" cy="548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26714" tIns="213357" rIns="426714" bIns="213357" anchor="ctr" anchorCtr="0" compatLnSpc="1">
            <a:prstTxWarp prst="textNoShape">
              <a:avLst/>
            </a:prstTxWarp>
          </a:bodyPr>
          <a:lstStyle>
            <a:defPPr>
              <a:defRPr kern="1200" smtId="4294967295"/>
            </a:defPPr>
          </a:lstStyle>
          <a:p>
            <a:pPr lvl="0"/>
            <a:r>
              <a:rPr lang="en-US"/>
              <a:t>Click to edit Master title style</a:t>
            </a:r>
          </a:p>
        </p:txBody>
      </p:sp>
      <p:sp>
        <p:nvSpPr>
          <p:cNvPr id="1027" name="Rectangle 3"/>
          <p:cNvSpPr>
            <a:spLocks noGrp="1" noChangeArrowheads="1"/>
          </p:cNvSpPr>
          <p:nvPr>
            <p:ph type="body" idx="1"/>
          </p:nvPr>
        </p:nvSpPr>
        <p:spPr bwMode="auto">
          <a:xfrm>
            <a:off x="3294063" y="9509125"/>
            <a:ext cx="37303075" cy="19751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26714" tIns="213357" rIns="426714" bIns="213357" anchor="t" anchorCtr="0" compatLnSpc="1">
            <a:prstTxWarp prst="textNoShape">
              <a:avLst/>
            </a:prstTxWarp>
          </a:bodyPr>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3294063" y="29992638"/>
            <a:ext cx="9144000" cy="2193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26714" tIns="213357" rIns="426714" bIns="213357" anchor="t" anchorCtr="0" compatLnSpc="1">
            <a:prstTxWarp prst="textNoShape">
              <a:avLst/>
            </a:prstTxWarp>
          </a:bodyPr>
          <a:lstStyle>
            <a:defPPr>
              <a:defRPr kern="1200" smtId="4294967295"/>
            </a:defPPr>
            <a:lvl1pPr defTabSz="4267200">
              <a:defRPr sz="6500"/>
            </a:lvl1pPr>
          </a:lstStyle>
          <a:p>
            <a:pPr>
              <a:defRPr/>
            </a:pPr>
            <a:endParaRPr lang="en-US" dirty="0"/>
          </a:p>
        </p:txBody>
      </p:sp>
      <p:sp>
        <p:nvSpPr>
          <p:cNvPr id="1029" name="Rectangle 5"/>
          <p:cNvSpPr>
            <a:spLocks noGrp="1" noChangeArrowheads="1"/>
          </p:cNvSpPr>
          <p:nvPr>
            <p:ph type="ftr" sz="quarter" idx="3"/>
          </p:nvPr>
        </p:nvSpPr>
        <p:spPr bwMode="auto">
          <a:xfrm>
            <a:off x="14993938" y="29992638"/>
            <a:ext cx="13903325" cy="2193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26714" tIns="213357" rIns="426714" bIns="213357" anchor="t" anchorCtr="0" compatLnSpc="1">
            <a:prstTxWarp prst="textNoShape">
              <a:avLst/>
            </a:prstTxWarp>
          </a:bodyPr>
          <a:lstStyle>
            <a:defPPr>
              <a:defRPr kern="1200" smtId="4294967295"/>
            </a:defPPr>
            <a:lvl1pPr algn="ctr" defTabSz="4267200">
              <a:defRPr sz="6500"/>
            </a:lvl1pPr>
          </a:lstStyle>
          <a:p>
            <a:pPr>
              <a:defRPr/>
            </a:pPr>
            <a:endParaRPr lang="en-US" dirty="0"/>
          </a:p>
        </p:txBody>
      </p:sp>
      <p:sp>
        <p:nvSpPr>
          <p:cNvPr id="1030" name="Rectangle 6"/>
          <p:cNvSpPr>
            <a:spLocks noGrp="1" noChangeArrowheads="1"/>
          </p:cNvSpPr>
          <p:nvPr>
            <p:ph type="sldNum" sz="quarter" idx="4"/>
          </p:nvPr>
        </p:nvSpPr>
        <p:spPr bwMode="auto">
          <a:xfrm>
            <a:off x="31453138" y="29992638"/>
            <a:ext cx="9144000" cy="2193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26714" tIns="213357" rIns="426714" bIns="213357" anchor="t" anchorCtr="0" compatLnSpc="1">
            <a:prstTxWarp prst="textNoShape">
              <a:avLst/>
            </a:prstTxWarp>
          </a:bodyPr>
          <a:lstStyle>
            <a:defPPr>
              <a:defRPr kern="1200" smtId="4294967295"/>
            </a:defPPr>
            <a:lvl1pPr algn="r" defTabSz="4267200">
              <a:defRPr sz="6500"/>
            </a:lvl1pPr>
          </a:lstStyle>
          <a:p>
            <a:pPr>
              <a:defRPr/>
            </a:pPr>
            <a:fld id="{469A0CB4-D18D-4AEF-B324-9EDF067D136D}" type="slidenum">
              <a:rPr lang="en-US"/>
              <a:pPr>
                <a:defRPr/>
              </a:pPr>
              <a:t>‹#›</a:t>
            </a:fld>
            <a:endParaRPr lang="en-US" dirty="0"/>
          </a:p>
        </p:txBody>
      </p:sp>
      <p:pic>
        <p:nvPicPr>
          <p:cNvPr id="1031" name="New picture"/>
          <p:cNvPicPr/>
          <p:nvPr/>
        </p:nvPicPr>
        <p:blipFill dpi="0">
          <a:blip r:embed="rId13"/>
          <a:stretch>
            <a:fillRect/>
          </a:stretch>
        </p:blipFill>
        <p:spPr>
          <a:xfrm rot="16200000">
            <a:off x="-11506200" y="16459200"/>
            <a:ext cx="14274800" cy="4368800"/>
          </a:xfrm>
          <a:prstGeom prst="rect">
            <a:avLst/>
          </a:prstGeom>
        </p:spPr>
      </p:pic>
      <p:pic>
        <p:nvPicPr>
          <p:cNvPr id="1032" name="New picture"/>
          <p:cNvPicPr/>
          <p:nvPr/>
        </p:nvPicPr>
        <p:blipFill dpi="0">
          <a:blip r:embed="rId13"/>
          <a:stretch>
            <a:fillRect/>
          </a:stretch>
        </p:blipFill>
        <p:spPr>
          <a:xfrm rot="5400000">
            <a:off x="41122600" y="16459200"/>
            <a:ext cx="14274800" cy="4368800"/>
          </a:xfrm>
          <a:prstGeom prst="rect">
            <a:avLst/>
          </a:prstGeom>
        </p:spPr>
      </p:pic>
      <p:pic>
        <p:nvPicPr>
          <p:cNvPr id="1033" name="New picture"/>
          <p:cNvPicPr/>
          <p:nvPr/>
        </p:nvPicPr>
        <p:blipFill dpi="0">
          <a:blip r:embed="rId14"/>
          <a:stretch>
            <a:fillRect/>
          </a:stretch>
        </p:blipFill>
        <p:spPr>
          <a:xfrm>
            <a:off x="6661150" y="33426400"/>
            <a:ext cx="30568900" cy="1549400"/>
          </a:xfrm>
          <a:prstGeom prst="rect">
            <a:avLst/>
          </a:prstGeom>
        </p:spPr>
      </p:pic>
      <p:sp>
        <p:nvSpPr>
          <p:cNvPr id="1034" name="New shape"/>
          <p:cNvSpPr/>
          <p:nvPr/>
        </p:nvSpPr>
        <p:spPr>
          <a:xfrm>
            <a:off x="6661150" y="33997900"/>
            <a:ext cx="21945600" cy="127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smtId="4294967295"/>
            </a:defPPr>
          </a:lstStyle>
          <a:p>
            <a:pPr algn="l"/>
            <a:r>
              <a:rPr sz="4880" dirty="0">
                <a:solidFill>
                  <a:srgbClr val="808080"/>
                </a:solidFill>
              </a:rPr>
              <a:t>Template ID: lighttodark  Size: 48x36</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defPPr>
        <a:defRPr kern="1200" smtId="4294967295"/>
      </a:defPPr>
      <a:lvl1pPr algn="ctr" defTabSz="4267200" rtl="0" eaLnBrk="0" fontAlgn="base" hangingPunct="0">
        <a:spcBef>
          <a:spcPct val="0"/>
        </a:spcBef>
        <a:spcAft>
          <a:spcPct val="0"/>
        </a:spcAft>
        <a:defRPr sz="20500">
          <a:solidFill>
            <a:schemeClr val="tx2"/>
          </a:solidFill>
          <a:latin typeface="+mj-lt"/>
          <a:ea typeface="+mj-ea"/>
          <a:cs typeface="+mj-cs"/>
        </a:defRPr>
      </a:lvl1pPr>
      <a:lvl2pPr algn="ctr" defTabSz="4267200" rtl="0" eaLnBrk="0" fontAlgn="base" hangingPunct="0">
        <a:spcBef>
          <a:spcPct val="0"/>
        </a:spcBef>
        <a:spcAft>
          <a:spcPct val="0"/>
        </a:spcAft>
        <a:defRPr sz="20500">
          <a:solidFill>
            <a:schemeClr val="tx2"/>
          </a:solidFill>
          <a:latin typeface="Times New Roman" pitchFamily="18" charset="0"/>
        </a:defRPr>
      </a:lvl2pPr>
      <a:lvl3pPr algn="ctr" defTabSz="4267200" rtl="0" eaLnBrk="0" fontAlgn="base" hangingPunct="0">
        <a:spcBef>
          <a:spcPct val="0"/>
        </a:spcBef>
        <a:spcAft>
          <a:spcPct val="0"/>
        </a:spcAft>
        <a:defRPr sz="20500">
          <a:solidFill>
            <a:schemeClr val="tx2"/>
          </a:solidFill>
          <a:latin typeface="Times New Roman" pitchFamily="18" charset="0"/>
        </a:defRPr>
      </a:lvl3pPr>
      <a:lvl4pPr algn="ctr" defTabSz="4267200" rtl="0" eaLnBrk="0" fontAlgn="base" hangingPunct="0">
        <a:spcBef>
          <a:spcPct val="0"/>
        </a:spcBef>
        <a:spcAft>
          <a:spcPct val="0"/>
        </a:spcAft>
        <a:defRPr sz="20500">
          <a:solidFill>
            <a:schemeClr val="tx2"/>
          </a:solidFill>
          <a:latin typeface="Times New Roman" pitchFamily="18" charset="0"/>
        </a:defRPr>
      </a:lvl4pPr>
      <a:lvl5pPr algn="ctr" defTabSz="4267200" rtl="0" eaLnBrk="0" fontAlgn="base" hangingPunct="0">
        <a:spcBef>
          <a:spcPct val="0"/>
        </a:spcBef>
        <a:spcAft>
          <a:spcPct val="0"/>
        </a:spcAft>
        <a:defRPr sz="20500">
          <a:solidFill>
            <a:schemeClr val="tx2"/>
          </a:solidFill>
          <a:latin typeface="Times New Roman" pitchFamily="18" charset="0"/>
        </a:defRPr>
      </a:lvl5pPr>
      <a:lvl6pPr marL="457200" algn="ctr" defTabSz="4267200" rtl="0" eaLnBrk="0" fontAlgn="base" hangingPunct="0">
        <a:spcBef>
          <a:spcPct val="0"/>
        </a:spcBef>
        <a:spcAft>
          <a:spcPct val="0"/>
        </a:spcAft>
        <a:defRPr sz="20500">
          <a:solidFill>
            <a:schemeClr val="tx2"/>
          </a:solidFill>
          <a:latin typeface="Times New Roman" pitchFamily="18" charset="0"/>
        </a:defRPr>
      </a:lvl6pPr>
      <a:lvl7pPr marL="914400" algn="ctr" defTabSz="4267200" rtl="0" eaLnBrk="0" fontAlgn="base" hangingPunct="0">
        <a:spcBef>
          <a:spcPct val="0"/>
        </a:spcBef>
        <a:spcAft>
          <a:spcPct val="0"/>
        </a:spcAft>
        <a:defRPr sz="20500">
          <a:solidFill>
            <a:schemeClr val="tx2"/>
          </a:solidFill>
          <a:latin typeface="Times New Roman" pitchFamily="18" charset="0"/>
        </a:defRPr>
      </a:lvl7pPr>
      <a:lvl8pPr marL="1371600" algn="ctr" defTabSz="4267200" rtl="0" eaLnBrk="0" fontAlgn="base" hangingPunct="0">
        <a:spcBef>
          <a:spcPct val="0"/>
        </a:spcBef>
        <a:spcAft>
          <a:spcPct val="0"/>
        </a:spcAft>
        <a:defRPr sz="20500">
          <a:solidFill>
            <a:schemeClr val="tx2"/>
          </a:solidFill>
          <a:latin typeface="Times New Roman" pitchFamily="18" charset="0"/>
        </a:defRPr>
      </a:lvl8pPr>
      <a:lvl9pPr marL="1828800" algn="ctr" defTabSz="4267200" rtl="0" eaLnBrk="0" fontAlgn="base" hangingPunct="0">
        <a:spcBef>
          <a:spcPct val="0"/>
        </a:spcBef>
        <a:spcAft>
          <a:spcPct val="0"/>
        </a:spcAft>
        <a:defRPr sz="20500">
          <a:solidFill>
            <a:schemeClr val="tx2"/>
          </a:solidFill>
          <a:latin typeface="Times New Roman" pitchFamily="18" charset="0"/>
        </a:defRPr>
      </a:lvl9pPr>
    </p:titleStyle>
    <p:bodyStyle>
      <a:defPPr>
        <a:defRPr kern="1200" smtId="4294967295"/>
      </a:defPPr>
      <a:lvl1pPr marL="1600200" indent="-1600200" algn="l" defTabSz="4267200" rtl="0" eaLnBrk="0" fontAlgn="base" hangingPunct="0">
        <a:spcBef>
          <a:spcPct val="20000"/>
        </a:spcBef>
        <a:spcAft>
          <a:spcPct val="0"/>
        </a:spcAft>
        <a:buChar char="•"/>
        <a:defRPr sz="14900">
          <a:solidFill>
            <a:schemeClr val="tx1"/>
          </a:solidFill>
          <a:latin typeface="+mn-lt"/>
          <a:ea typeface="+mn-ea"/>
          <a:cs typeface="+mn-cs"/>
        </a:defRPr>
      </a:lvl1pPr>
      <a:lvl2pPr marL="3467100" indent="-1333500" algn="l" defTabSz="4267200" rtl="0" eaLnBrk="0" fontAlgn="base" hangingPunct="0">
        <a:spcBef>
          <a:spcPct val="20000"/>
        </a:spcBef>
        <a:spcAft>
          <a:spcPct val="0"/>
        </a:spcAft>
        <a:buChar char="–"/>
        <a:defRPr sz="13100">
          <a:solidFill>
            <a:schemeClr val="tx1"/>
          </a:solidFill>
          <a:latin typeface="+mn-lt"/>
        </a:defRPr>
      </a:lvl2pPr>
      <a:lvl3pPr marL="5334000" indent="-1066800" algn="l" defTabSz="4267200" rtl="0" eaLnBrk="0" fontAlgn="base" hangingPunct="0">
        <a:spcBef>
          <a:spcPct val="20000"/>
        </a:spcBef>
        <a:spcAft>
          <a:spcPct val="0"/>
        </a:spcAft>
        <a:buChar char="•"/>
        <a:defRPr sz="11200">
          <a:solidFill>
            <a:schemeClr val="tx1"/>
          </a:solidFill>
          <a:latin typeface="+mn-lt"/>
        </a:defRPr>
      </a:lvl3pPr>
      <a:lvl4pPr marL="7467600" indent="-1066800" algn="l" defTabSz="4267200" rtl="0" eaLnBrk="0" fontAlgn="base" hangingPunct="0">
        <a:spcBef>
          <a:spcPct val="20000"/>
        </a:spcBef>
        <a:spcAft>
          <a:spcPct val="0"/>
        </a:spcAft>
        <a:buChar char="–"/>
        <a:defRPr sz="9300">
          <a:solidFill>
            <a:schemeClr val="tx1"/>
          </a:solidFill>
          <a:latin typeface="+mn-lt"/>
        </a:defRPr>
      </a:lvl4pPr>
      <a:lvl5pPr marL="9601200" indent="-1066800" algn="l" defTabSz="4267200" rtl="0" eaLnBrk="0" fontAlgn="base" hangingPunct="0">
        <a:spcBef>
          <a:spcPct val="20000"/>
        </a:spcBef>
        <a:spcAft>
          <a:spcPct val="0"/>
        </a:spcAft>
        <a:buChar char="»"/>
        <a:defRPr sz="9300">
          <a:solidFill>
            <a:schemeClr val="tx1"/>
          </a:solidFill>
          <a:latin typeface="+mn-lt"/>
        </a:defRPr>
      </a:lvl5pPr>
      <a:lvl6pPr marL="10058400" indent="-1066800" algn="l" defTabSz="4267200" rtl="0" eaLnBrk="0" fontAlgn="base" hangingPunct="0">
        <a:spcBef>
          <a:spcPct val="20000"/>
        </a:spcBef>
        <a:spcAft>
          <a:spcPct val="0"/>
        </a:spcAft>
        <a:buChar char="»"/>
        <a:defRPr sz="9300">
          <a:solidFill>
            <a:schemeClr val="tx1"/>
          </a:solidFill>
          <a:latin typeface="+mn-lt"/>
        </a:defRPr>
      </a:lvl6pPr>
      <a:lvl7pPr marL="10515600" indent="-1066800" algn="l" defTabSz="4267200" rtl="0" eaLnBrk="0" fontAlgn="base" hangingPunct="0">
        <a:spcBef>
          <a:spcPct val="20000"/>
        </a:spcBef>
        <a:spcAft>
          <a:spcPct val="0"/>
        </a:spcAft>
        <a:buChar char="»"/>
        <a:defRPr sz="9300">
          <a:solidFill>
            <a:schemeClr val="tx1"/>
          </a:solidFill>
          <a:latin typeface="+mn-lt"/>
        </a:defRPr>
      </a:lvl7pPr>
      <a:lvl8pPr marL="10972800" indent="-1066800" algn="l" defTabSz="4267200" rtl="0" eaLnBrk="0" fontAlgn="base" hangingPunct="0">
        <a:spcBef>
          <a:spcPct val="20000"/>
        </a:spcBef>
        <a:spcAft>
          <a:spcPct val="0"/>
        </a:spcAft>
        <a:buChar char="»"/>
        <a:defRPr sz="9300">
          <a:solidFill>
            <a:schemeClr val="tx1"/>
          </a:solidFill>
          <a:latin typeface="+mn-lt"/>
        </a:defRPr>
      </a:lvl8pPr>
      <a:lvl9pPr marL="11430000" indent="-1066800" algn="l" defTabSz="4267200" rtl="0" eaLnBrk="0" fontAlgn="base" hangingPunct="0">
        <a:spcBef>
          <a:spcPct val="20000"/>
        </a:spcBef>
        <a:spcAft>
          <a:spcPct val="0"/>
        </a:spcAft>
        <a:buChar char="»"/>
        <a:defRPr sz="9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3.png"/><Relationship Id="rId1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7.jpeg"/><Relationship Id="rId12" Type="http://schemas.openxmlformats.org/officeDocument/2006/relationships/image" Target="../media/image12.png"/><Relationship Id="rId17" Type="http://schemas.openxmlformats.org/officeDocument/2006/relationships/image" Target="../media/image17.png"/><Relationship Id="rId2" Type="http://schemas.openxmlformats.org/officeDocument/2006/relationships/notesSlide" Target="../notesSlides/notesSlide1.xml"/><Relationship Id="rId16"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5" Type="http://schemas.openxmlformats.org/officeDocument/2006/relationships/image" Target="../media/image15.png"/><Relationship Id="rId10" Type="http://schemas.openxmlformats.org/officeDocument/2006/relationships/image" Target="../media/image10.jpeg"/><Relationship Id="rId4" Type="http://schemas.openxmlformats.org/officeDocument/2006/relationships/image" Target="../media/image4.png"/><Relationship Id="rId9" Type="http://schemas.openxmlformats.org/officeDocument/2006/relationships/image" Target="../media/image9.jpeg"/><Relationship Id="rId14"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10000"/>
          </a:schemeClr>
        </a:solidFill>
        <a:effectLst/>
      </p:bgPr>
    </p:bg>
    <p:spTree>
      <p:nvGrpSpPr>
        <p:cNvPr id="1" name=""/>
        <p:cNvGrpSpPr/>
        <p:nvPr/>
      </p:nvGrpSpPr>
      <p:grpSpPr>
        <a:xfrm>
          <a:off x="0" y="0"/>
          <a:ext cx="0" cy="0"/>
          <a:chOff x="0" y="0"/>
          <a:chExt cx="0" cy="0"/>
        </a:xfrm>
      </p:grpSpPr>
      <p:sp>
        <p:nvSpPr>
          <p:cNvPr id="45" name="TextBox 44">
            <a:extLst>
              <a:ext uri="{FF2B5EF4-FFF2-40B4-BE49-F238E27FC236}">
                <a16:creationId xmlns:a16="http://schemas.microsoft.com/office/drawing/2014/main" id="{FBDA86AE-5461-417D-A989-0F780C8CF3CE}"/>
              </a:ext>
            </a:extLst>
          </p:cNvPr>
          <p:cNvSpPr txBox="1"/>
          <p:nvPr/>
        </p:nvSpPr>
        <p:spPr>
          <a:xfrm>
            <a:off x="892170" y="827966"/>
            <a:ext cx="42172894" cy="5943600"/>
          </a:xfrm>
          <a:prstGeom prst="rect">
            <a:avLst/>
          </a:prstGeom>
          <a:solidFill>
            <a:schemeClr val="bg1"/>
          </a:solidFill>
        </p:spPr>
        <p:txBody>
          <a:bodyPr wrap="square" rtlCol="0">
            <a:spAutoFit/>
          </a:bodyPr>
          <a:lstStyle/>
          <a:p>
            <a:endParaRPr lang="en-US" dirty="0"/>
          </a:p>
        </p:txBody>
      </p:sp>
      <p:sp>
        <p:nvSpPr>
          <p:cNvPr id="2050" name="Rectangle 144"/>
          <p:cNvSpPr>
            <a:spLocks noChangeArrowheads="1"/>
          </p:cNvSpPr>
          <p:nvPr/>
        </p:nvSpPr>
        <p:spPr bwMode="auto">
          <a:xfrm>
            <a:off x="11344575" y="7467600"/>
            <a:ext cx="10185981" cy="24641432"/>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FFFFFF"/>
                  </a:outerShdw>
                </a:effectLst>
              </a14:hiddenEffects>
            </a:ext>
          </a:extLst>
        </p:spPr>
        <p:txBody>
          <a:bodyPr lIns="360000" tIns="360000" rIns="360000" bIns="360000"/>
          <a:lstStyle>
            <a:defPPr>
              <a:defRPr kern="1200" smtId="4294967295"/>
            </a:defPPr>
          </a:lstStyle>
          <a:p>
            <a:pPr marL="381000" indent="-381000">
              <a:spcBef>
                <a:spcPts val="0"/>
              </a:spcBef>
            </a:pPr>
            <a:r>
              <a:rPr lang="en-GB" sz="4800" b="1" dirty="0">
                <a:solidFill>
                  <a:schemeClr val="accent5">
                    <a:lumMod val="50000"/>
                  </a:schemeClr>
                </a:solidFill>
                <a:latin typeface="Arial"/>
              </a:rPr>
              <a:t>3D-Printing with Kel-F</a:t>
            </a:r>
            <a:endParaRPr lang="en-US" sz="3200" dirty="0">
              <a:solidFill>
                <a:schemeClr val="accent4">
                  <a:lumMod val="75000"/>
                </a:schemeClr>
              </a:solidFill>
              <a:latin typeface="Arial"/>
            </a:endParaRPr>
          </a:p>
          <a:p>
            <a:pPr>
              <a:spcBef>
                <a:spcPct val="50000"/>
              </a:spcBef>
              <a:buSzPct val="60000"/>
            </a:pPr>
            <a:endParaRPr lang="en-US" sz="3600" dirty="0">
              <a:solidFill>
                <a:schemeClr val="accent4">
                  <a:lumMod val="75000"/>
                </a:schemeClr>
              </a:solidFill>
              <a:latin typeface="Arial"/>
            </a:endParaRPr>
          </a:p>
          <a:p>
            <a:pPr>
              <a:spcBef>
                <a:spcPct val="50000"/>
              </a:spcBef>
              <a:buSzPct val="60000"/>
            </a:pPr>
            <a:endParaRPr lang="en-US" sz="3600" dirty="0">
              <a:solidFill>
                <a:schemeClr val="accent4">
                  <a:lumMod val="75000"/>
                </a:schemeClr>
              </a:solidFill>
              <a:latin typeface="Arial"/>
            </a:endParaRPr>
          </a:p>
          <a:p>
            <a:pPr>
              <a:spcBef>
                <a:spcPct val="50000"/>
              </a:spcBef>
              <a:buSzPct val="60000"/>
            </a:pPr>
            <a:endParaRPr lang="en-US" sz="3600" dirty="0">
              <a:solidFill>
                <a:schemeClr val="accent4">
                  <a:lumMod val="75000"/>
                </a:schemeClr>
              </a:solidFill>
              <a:latin typeface="Arial"/>
            </a:endParaRPr>
          </a:p>
          <a:p>
            <a:pPr>
              <a:spcBef>
                <a:spcPct val="50000"/>
              </a:spcBef>
              <a:buSzPct val="60000"/>
            </a:pPr>
            <a:endParaRPr lang="en-US" sz="3600" dirty="0">
              <a:solidFill>
                <a:schemeClr val="accent4">
                  <a:lumMod val="75000"/>
                </a:schemeClr>
              </a:solidFill>
              <a:latin typeface="Arial"/>
            </a:endParaRPr>
          </a:p>
          <a:p>
            <a:pPr>
              <a:spcBef>
                <a:spcPct val="50000"/>
              </a:spcBef>
              <a:buSzPct val="60000"/>
            </a:pPr>
            <a:endParaRPr lang="en-US" sz="3600" dirty="0">
              <a:solidFill>
                <a:schemeClr val="accent4">
                  <a:lumMod val="75000"/>
                </a:schemeClr>
              </a:solidFill>
              <a:latin typeface="Arial"/>
            </a:endParaRPr>
          </a:p>
          <a:p>
            <a:pPr>
              <a:spcBef>
                <a:spcPct val="50000"/>
              </a:spcBef>
              <a:buSzPct val="60000"/>
            </a:pPr>
            <a:endParaRPr lang="en-US" sz="3600" dirty="0">
              <a:solidFill>
                <a:schemeClr val="accent4">
                  <a:lumMod val="75000"/>
                </a:schemeClr>
              </a:solidFill>
              <a:latin typeface="Arial"/>
            </a:endParaRPr>
          </a:p>
          <a:p>
            <a:pPr>
              <a:spcBef>
                <a:spcPct val="50000"/>
              </a:spcBef>
              <a:buSzPct val="60000"/>
            </a:pPr>
            <a:endParaRPr lang="en-US" sz="3600" dirty="0">
              <a:solidFill>
                <a:schemeClr val="accent4">
                  <a:lumMod val="75000"/>
                </a:schemeClr>
              </a:solidFill>
              <a:latin typeface="Arial"/>
            </a:endParaRPr>
          </a:p>
          <a:p>
            <a:pPr>
              <a:spcBef>
                <a:spcPct val="50000"/>
              </a:spcBef>
              <a:buSzPct val="60000"/>
            </a:pPr>
            <a:endParaRPr lang="en-US" sz="3600" dirty="0">
              <a:solidFill>
                <a:schemeClr val="accent4">
                  <a:lumMod val="75000"/>
                </a:schemeClr>
              </a:solidFill>
              <a:latin typeface="Arial"/>
            </a:endParaRPr>
          </a:p>
          <a:p>
            <a:pPr>
              <a:spcBef>
                <a:spcPct val="50000"/>
              </a:spcBef>
              <a:buSzPct val="60000"/>
            </a:pPr>
            <a:endParaRPr lang="en-US" sz="3600" dirty="0">
              <a:solidFill>
                <a:schemeClr val="accent4">
                  <a:lumMod val="75000"/>
                </a:schemeClr>
              </a:solidFill>
              <a:latin typeface="Arial"/>
            </a:endParaRPr>
          </a:p>
          <a:p>
            <a:pPr>
              <a:spcBef>
                <a:spcPts val="0"/>
              </a:spcBef>
              <a:buSzPct val="60000"/>
            </a:pPr>
            <a:r>
              <a:rPr lang="en-US" sz="3600" b="1" dirty="0">
                <a:solidFill>
                  <a:schemeClr val="tx1">
                    <a:lumMod val="65000"/>
                    <a:lumOff val="35000"/>
                  </a:schemeClr>
                </a:solidFill>
                <a:latin typeface="Arial"/>
              </a:rPr>
              <a:t>              </a:t>
            </a:r>
            <a:endParaRPr lang="en-US" sz="3600" dirty="0">
              <a:solidFill>
                <a:schemeClr val="accent4">
                  <a:lumMod val="75000"/>
                </a:schemeClr>
              </a:solidFill>
              <a:latin typeface="Arial"/>
            </a:endParaRPr>
          </a:p>
          <a:p>
            <a:pPr eaLnBrk="1" hangingPunct="1">
              <a:lnSpc>
                <a:spcPct val="110000"/>
              </a:lnSpc>
            </a:pPr>
            <a:endParaRPr lang="en-US" sz="10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r>
              <a:rPr lang="en-US" sz="2700" b="1" dirty="0">
                <a:solidFill>
                  <a:schemeClr val="tx1">
                    <a:lumMod val="65000"/>
                    <a:lumOff val="35000"/>
                  </a:schemeClr>
                </a:solidFill>
                <a:latin typeface="Arial" panose="020B0604020202020204" pitchFamily="34" charset="0"/>
                <a:cs typeface="Arial" panose="020B0604020202020204" pitchFamily="34" charset="0"/>
              </a:rPr>
              <a:t>3D-printing with Kel-F poses many challenges: </a:t>
            </a:r>
          </a:p>
          <a:p>
            <a:pPr marL="457200" indent="-457200">
              <a:buFont typeface="Arial" panose="020B0604020202020204" pitchFamily="34" charset="0"/>
              <a:buChar char="•"/>
            </a:pPr>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700" b="1" dirty="0">
                <a:solidFill>
                  <a:schemeClr val="tx1">
                    <a:lumMod val="65000"/>
                    <a:lumOff val="35000"/>
                  </a:schemeClr>
                </a:solidFill>
                <a:latin typeface="Arial" panose="020B0604020202020204" pitchFamily="34" charset="0"/>
                <a:cs typeface="Arial" panose="020B0604020202020204" pitchFamily="34" charset="0"/>
              </a:rPr>
              <a:t>Small temperature window in which Kel-F can be processed before it crystalizes and turns brittle.</a:t>
            </a:r>
            <a:endParaRPr lang="en-US" sz="2700" b="1" dirty="0">
              <a:solidFill>
                <a:schemeClr val="tx1">
                  <a:lumMod val="65000"/>
                  <a:lumOff val="35000"/>
                </a:schemeClr>
              </a:solidFill>
              <a:latin typeface="Arial"/>
            </a:endParaRPr>
          </a:p>
          <a:p>
            <a:pPr marL="457200" lvl="0" indent="-457200">
              <a:buFont typeface="Arial" panose="020B0604020202020204" pitchFamily="34" charset="0"/>
              <a:buChar char="•"/>
            </a:pPr>
            <a:r>
              <a:rPr lang="en-US" sz="2700" b="1" dirty="0">
                <a:solidFill>
                  <a:schemeClr val="tx1">
                    <a:lumMod val="65000"/>
                    <a:lumOff val="35000"/>
                  </a:schemeClr>
                </a:solidFill>
                <a:latin typeface="Arial"/>
              </a:rPr>
              <a:t>High processing temperature (~</a:t>
            </a:r>
            <a:r>
              <a:rPr lang="en-US" sz="2700" b="1" dirty="0">
                <a:solidFill>
                  <a:schemeClr val="tx1">
                    <a:lumMod val="65000"/>
                    <a:lumOff val="35000"/>
                  </a:schemeClr>
                </a:solidFill>
                <a:latin typeface="Arial" panose="020B0604020202020204" pitchFamily="34" charset="0"/>
                <a:cs typeface="Arial" panose="020B0604020202020204" pitchFamily="34" charset="0"/>
              </a:rPr>
              <a:t>360 °C). </a:t>
            </a:r>
          </a:p>
          <a:p>
            <a:pPr marL="457200" lvl="0" indent="-457200">
              <a:buFont typeface="Arial" panose="020B0604020202020204" pitchFamily="34" charset="0"/>
              <a:buChar char="•"/>
            </a:pPr>
            <a:r>
              <a:rPr lang="en-US" sz="2700" b="1" dirty="0">
                <a:solidFill>
                  <a:schemeClr val="tx1">
                    <a:lumMod val="65000"/>
                    <a:lumOff val="35000"/>
                  </a:schemeClr>
                </a:solidFill>
                <a:latin typeface="Arial" panose="020B0604020202020204" pitchFamily="34" charset="0"/>
                <a:cs typeface="Arial" panose="020B0604020202020204" pitchFamily="34" charset="0"/>
              </a:rPr>
              <a:t>Self-lubricating; will not adhere directly to print bed. </a:t>
            </a:r>
          </a:p>
          <a:p>
            <a:pPr marL="457200" indent="-457200">
              <a:buFont typeface="Arial" panose="020B0604020202020204" pitchFamily="34" charset="0"/>
              <a:buChar char="•"/>
            </a:pPr>
            <a:r>
              <a:rPr lang="en-US" sz="2700" b="1" dirty="0">
                <a:solidFill>
                  <a:schemeClr val="tx1">
                    <a:lumMod val="65000"/>
                    <a:lumOff val="35000"/>
                  </a:schemeClr>
                </a:solidFill>
                <a:latin typeface="Arial" panose="020B0604020202020204" pitchFamily="34" charset="0"/>
                <a:cs typeface="Arial" panose="020B0604020202020204" pitchFamily="34" charset="0"/>
              </a:rPr>
              <a:t>High melt viscosity; must print at a slower speed than conventional materials. </a:t>
            </a:r>
          </a:p>
          <a:p>
            <a:pPr marL="457200" lvl="0" indent="-457200">
              <a:buFont typeface="Arial" panose="020B0604020202020204" pitchFamily="34" charset="0"/>
              <a:buChar char="•"/>
            </a:pPr>
            <a:r>
              <a:rPr lang="en-US" sz="2700" b="1" dirty="0">
                <a:solidFill>
                  <a:schemeClr val="tx1">
                    <a:lumMod val="65000"/>
                    <a:lumOff val="35000"/>
                  </a:schemeClr>
                </a:solidFill>
                <a:latin typeface="Arial" panose="020B0604020202020204" pitchFamily="34" charset="0"/>
                <a:cs typeface="Arial" panose="020B0604020202020204" pitchFamily="34" charset="0"/>
              </a:rPr>
              <a:t>Work is performed in a fume hood to minimize exposure to HF and HCl.   </a:t>
            </a:r>
          </a:p>
          <a:p>
            <a:pPr marL="457200" lvl="0" indent="-457200">
              <a:buFont typeface="Arial" panose="020B0604020202020204" pitchFamily="34" charset="0"/>
              <a:buChar char="•"/>
            </a:pPr>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pPr marL="457200" lvl="0" indent="-457200">
              <a:buFont typeface="Arial" panose="020B0604020202020204" pitchFamily="34" charset="0"/>
              <a:buChar char="•"/>
            </a:pPr>
            <a:endParaRPr lang="en-US" sz="2700" b="1"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2051" name="Rectangle 31"/>
          <p:cNvSpPr>
            <a:spLocks noChangeArrowheads="1"/>
          </p:cNvSpPr>
          <p:nvPr/>
        </p:nvSpPr>
        <p:spPr bwMode="auto">
          <a:xfrm>
            <a:off x="22140504" y="7467600"/>
            <a:ext cx="10104594" cy="24641432"/>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0" tIns="360000" rIns="360000" bIns="360000"/>
          <a:lstStyle>
            <a:defPPr>
              <a:defRPr kern="1200" smtId="4294967295"/>
            </a:defPPr>
          </a:lstStyle>
          <a:p>
            <a:pPr>
              <a:spcBef>
                <a:spcPct val="50000"/>
              </a:spcBef>
              <a:spcAft>
                <a:spcPts val="0"/>
              </a:spcAft>
            </a:pPr>
            <a:r>
              <a:rPr lang="en-GB" sz="4800" b="1" dirty="0">
                <a:solidFill>
                  <a:schemeClr val="accent5">
                    <a:lumMod val="50000"/>
                  </a:schemeClr>
                </a:solidFill>
                <a:latin typeface="Arial"/>
              </a:rPr>
              <a:t>Kel-F Lenses and Power Loss</a:t>
            </a: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r>
              <a:rPr lang="en-US" sz="2700" b="1" dirty="0">
                <a:solidFill>
                  <a:schemeClr val="tx1">
                    <a:lumMod val="65000"/>
                    <a:lumOff val="35000"/>
                  </a:schemeClr>
                </a:solidFill>
                <a:latin typeface="Arial" panose="020B0604020202020204" pitchFamily="34" charset="0"/>
                <a:cs typeface="Arial" panose="020B0604020202020204" pitchFamily="34" charset="0"/>
              </a:rPr>
              <a:t>The polarizing radiation is in the form of a 140 GHz Gaussian beam incident on the Kel-F target cups. The beam is imaged using a custom calorimeter that features 25 thermally isolated “pixels” positioned inside a temperature-controlled box.  </a:t>
            </a: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endParaRPr lang="en-US" sz="2700" b="1"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2052" name="Text Box 2"/>
          <p:cNvSpPr txBox="1">
            <a:spLocks noChangeArrowheads="1"/>
          </p:cNvSpPr>
          <p:nvPr/>
        </p:nvSpPr>
        <p:spPr bwMode="auto">
          <a:xfrm>
            <a:off x="609600" y="805404"/>
            <a:ext cx="30924536" cy="2706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36699"/>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square" lIns="540000" tIns="540000" rIns="540000" bIns="540000">
            <a:spAutoFit/>
          </a:bodyPr>
          <a:lstStyle>
            <a:defPPr>
              <a:defRPr kern="1200" smtId="4294967295"/>
            </a:defPPr>
            <a:lvl1pPr>
              <a:tabLst>
                <a:tab pos="5591175" algn="l"/>
              </a:tabLst>
              <a:defRPr sz="2400">
                <a:solidFill>
                  <a:schemeClr val="tx1"/>
                </a:solidFill>
                <a:latin typeface="Times New Roman" pitchFamily="18" charset="0"/>
              </a:defRPr>
            </a:lvl1pPr>
            <a:lvl2pPr marL="742950" indent="-285750">
              <a:tabLst>
                <a:tab pos="5591175" algn="l"/>
              </a:tabLst>
              <a:defRPr sz="2400">
                <a:solidFill>
                  <a:schemeClr val="tx1"/>
                </a:solidFill>
                <a:latin typeface="Times New Roman" pitchFamily="18" charset="0"/>
              </a:defRPr>
            </a:lvl2pPr>
            <a:lvl3pPr marL="1143000" indent="-228600">
              <a:tabLst>
                <a:tab pos="5591175" algn="l"/>
              </a:tabLst>
              <a:defRPr sz="2400">
                <a:solidFill>
                  <a:schemeClr val="tx1"/>
                </a:solidFill>
                <a:latin typeface="Times New Roman" pitchFamily="18" charset="0"/>
              </a:defRPr>
            </a:lvl3pPr>
            <a:lvl4pPr marL="1600200" indent="-228600">
              <a:tabLst>
                <a:tab pos="5591175" algn="l"/>
              </a:tabLst>
              <a:defRPr sz="2400">
                <a:solidFill>
                  <a:schemeClr val="tx1"/>
                </a:solidFill>
                <a:latin typeface="Times New Roman" pitchFamily="18" charset="0"/>
              </a:defRPr>
            </a:lvl4pPr>
            <a:lvl5pPr marL="2057400" indent="-228600">
              <a:tabLst>
                <a:tab pos="5591175"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5591175"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5591175"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5591175"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5591175" algn="l"/>
              </a:tabLst>
              <a:defRPr sz="2400">
                <a:solidFill>
                  <a:schemeClr val="tx1"/>
                </a:solidFill>
                <a:latin typeface="Times New Roman" pitchFamily="18" charset="0"/>
              </a:defRPr>
            </a:lvl9pPr>
          </a:lstStyle>
          <a:p>
            <a:r>
              <a:rPr lang="en-AU" sz="10500" b="1" i="1" dirty="0">
                <a:solidFill>
                  <a:schemeClr val="accent5">
                    <a:lumMod val="50000"/>
                  </a:schemeClr>
                </a:solidFill>
              </a:rPr>
              <a:t> 3D-Printed mm-Wave Lenses for DNP Target System</a:t>
            </a:r>
          </a:p>
        </p:txBody>
      </p:sp>
      <p:sp>
        <p:nvSpPr>
          <p:cNvPr id="2053" name="Text Box 4"/>
          <p:cNvSpPr txBox="1">
            <a:spLocks noChangeArrowheads="1"/>
          </p:cNvSpPr>
          <p:nvPr/>
        </p:nvSpPr>
        <p:spPr bwMode="auto">
          <a:xfrm>
            <a:off x="1109663" y="3425952"/>
            <a:ext cx="41573450" cy="24760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0" tIns="360000" rIns="360000" bIns="360000"/>
          <a:lstStyle>
            <a:defPPr>
              <a:defRPr kern="1200" smtId="4294967295"/>
            </a:defPPr>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GB" sz="5400" b="1" dirty="0">
                <a:solidFill>
                  <a:schemeClr val="accent5">
                    <a:lumMod val="50000"/>
                  </a:schemeClr>
                </a:solidFill>
                <a:latin typeface="Arial"/>
              </a:rPr>
              <a:t>Kellie McGuire </a:t>
            </a:r>
          </a:p>
          <a:p>
            <a:r>
              <a:rPr lang="en-GB" sz="5400" dirty="0">
                <a:solidFill>
                  <a:schemeClr val="accent5">
                    <a:lumMod val="50000"/>
                  </a:schemeClr>
                </a:solidFill>
                <a:latin typeface="Arial"/>
              </a:rPr>
              <a:t>Advisor: Prof. Elena Long</a:t>
            </a:r>
          </a:p>
          <a:p>
            <a:r>
              <a:rPr lang="en-GB" sz="5400" dirty="0">
                <a:solidFill>
                  <a:schemeClr val="accent5">
                    <a:lumMod val="50000"/>
                  </a:schemeClr>
                </a:solidFill>
                <a:latin typeface="Arial"/>
              </a:rPr>
              <a:t>University of New Hampshire Physics </a:t>
            </a:r>
          </a:p>
        </p:txBody>
      </p:sp>
      <p:sp>
        <p:nvSpPr>
          <p:cNvPr id="2057" name="Text Box 60"/>
          <p:cNvSpPr txBox="1">
            <a:spLocks noChangeArrowheads="1"/>
          </p:cNvSpPr>
          <p:nvPr/>
        </p:nvSpPr>
        <p:spPr bwMode="auto">
          <a:xfrm>
            <a:off x="27551063" y="32235721"/>
            <a:ext cx="15132050" cy="584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kern="1200" smtId="4294967295"/>
            </a:defPPr>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spcBef>
                <a:spcPct val="50000"/>
              </a:spcBef>
            </a:pPr>
            <a:r>
              <a:rPr lang="en-US" sz="3200" dirty="0">
                <a:solidFill>
                  <a:schemeClr val="bg1"/>
                </a:solidFill>
                <a:latin typeface="Arial"/>
              </a:rPr>
              <a:t>2019 </a:t>
            </a:r>
            <a:r>
              <a:rPr lang="en-US" sz="3200" dirty="0" err="1">
                <a:solidFill>
                  <a:schemeClr val="bg1"/>
                </a:solidFill>
                <a:latin typeface="Arial"/>
              </a:rPr>
              <a:t>UNH</a:t>
            </a:r>
            <a:r>
              <a:rPr lang="en-US" sz="3200" dirty="0">
                <a:solidFill>
                  <a:schemeClr val="bg1"/>
                </a:solidFill>
                <a:latin typeface="Arial"/>
              </a:rPr>
              <a:t> Undergraduate Research Conference</a:t>
            </a:r>
          </a:p>
        </p:txBody>
      </p:sp>
      <p:sp>
        <p:nvSpPr>
          <p:cNvPr id="2064" name="Text Box 122"/>
          <p:cNvSpPr txBox="1">
            <a:spLocks noChangeArrowheads="1"/>
          </p:cNvSpPr>
          <p:nvPr/>
        </p:nvSpPr>
        <p:spPr bwMode="auto">
          <a:xfrm>
            <a:off x="892170" y="7467600"/>
            <a:ext cx="9822830" cy="12466426"/>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56616" tIns="356616" rIns="356616" bIns="356616">
            <a:spAutoFit/>
            <a:sp3d>
              <a:bevelT w="38100" h="38100"/>
            </a:sp3d>
          </a:bodyPr>
          <a:lstStyle>
            <a:defPPr>
              <a:defRPr kern="1200" smtId="4294967295"/>
            </a:defPPr>
            <a:lvl1pPr defTabSz="4703763">
              <a:defRPr sz="2400">
                <a:solidFill>
                  <a:schemeClr val="tx1"/>
                </a:solidFill>
                <a:latin typeface="Times New Roman" pitchFamily="18" charset="0"/>
              </a:defRPr>
            </a:lvl1pPr>
            <a:lvl2pPr marL="742950" indent="-285750" defTabSz="4703763">
              <a:defRPr sz="2400">
                <a:solidFill>
                  <a:schemeClr val="tx1"/>
                </a:solidFill>
                <a:latin typeface="Times New Roman" pitchFamily="18" charset="0"/>
              </a:defRPr>
            </a:lvl2pPr>
            <a:lvl3pPr marL="1143000" indent="-228600" defTabSz="4703763">
              <a:defRPr sz="2400">
                <a:solidFill>
                  <a:schemeClr val="tx1"/>
                </a:solidFill>
                <a:latin typeface="Times New Roman" pitchFamily="18" charset="0"/>
              </a:defRPr>
            </a:lvl3pPr>
            <a:lvl4pPr marL="1600200" indent="-228600" defTabSz="4703763">
              <a:defRPr sz="2400">
                <a:solidFill>
                  <a:schemeClr val="tx1"/>
                </a:solidFill>
                <a:latin typeface="Times New Roman" pitchFamily="18" charset="0"/>
              </a:defRPr>
            </a:lvl4pPr>
            <a:lvl5pPr marL="2057400" indent="-228600" defTabSz="4703763">
              <a:defRPr sz="2400">
                <a:solidFill>
                  <a:schemeClr val="tx1"/>
                </a:solidFill>
                <a:latin typeface="Times New Roman" pitchFamily="18" charset="0"/>
              </a:defRPr>
            </a:lvl5pPr>
            <a:lvl6pPr marL="2514600" indent="-228600" defTabSz="4703763" eaLnBrk="0" fontAlgn="base" hangingPunct="0">
              <a:spcBef>
                <a:spcPct val="0"/>
              </a:spcBef>
              <a:spcAft>
                <a:spcPct val="0"/>
              </a:spcAft>
              <a:defRPr sz="2400">
                <a:solidFill>
                  <a:schemeClr val="tx1"/>
                </a:solidFill>
                <a:latin typeface="Times New Roman" pitchFamily="18" charset="0"/>
              </a:defRPr>
            </a:lvl6pPr>
            <a:lvl7pPr marL="2971800" indent="-228600" defTabSz="4703763" eaLnBrk="0" fontAlgn="base" hangingPunct="0">
              <a:spcBef>
                <a:spcPct val="0"/>
              </a:spcBef>
              <a:spcAft>
                <a:spcPct val="0"/>
              </a:spcAft>
              <a:defRPr sz="2400">
                <a:solidFill>
                  <a:schemeClr val="tx1"/>
                </a:solidFill>
                <a:latin typeface="Times New Roman" pitchFamily="18" charset="0"/>
              </a:defRPr>
            </a:lvl7pPr>
            <a:lvl8pPr marL="3429000" indent="-228600" defTabSz="4703763" eaLnBrk="0" fontAlgn="base" hangingPunct="0">
              <a:spcBef>
                <a:spcPct val="0"/>
              </a:spcBef>
              <a:spcAft>
                <a:spcPct val="0"/>
              </a:spcAft>
              <a:defRPr sz="2400">
                <a:solidFill>
                  <a:schemeClr val="tx1"/>
                </a:solidFill>
                <a:latin typeface="Times New Roman" pitchFamily="18" charset="0"/>
              </a:defRPr>
            </a:lvl8pPr>
            <a:lvl9pPr marL="3886200" indent="-228600" defTabSz="4703763" eaLnBrk="0" fontAlgn="base" hangingPunct="0">
              <a:spcBef>
                <a:spcPct val="0"/>
              </a:spcBef>
              <a:spcAft>
                <a:spcPct val="0"/>
              </a:spcAft>
              <a:defRPr sz="2400">
                <a:solidFill>
                  <a:schemeClr val="tx1"/>
                </a:solidFill>
                <a:latin typeface="Times New Roman" pitchFamily="18" charset="0"/>
              </a:defRPr>
            </a:lvl9pPr>
          </a:lstStyle>
          <a:p>
            <a:pPr eaLnBrk="1" hangingPunct="1">
              <a:lnSpc>
                <a:spcPct val="110000"/>
              </a:lnSpc>
            </a:pPr>
            <a:r>
              <a:rPr lang="en-GB" sz="4800" b="1" dirty="0">
                <a:solidFill>
                  <a:schemeClr val="accent5">
                    <a:lumMod val="50000"/>
                  </a:schemeClr>
                </a:solidFill>
                <a:latin typeface="Arial"/>
              </a:rPr>
              <a:t>Background</a:t>
            </a:r>
            <a:endParaRPr lang="en-GB" sz="2700" b="1" dirty="0">
              <a:solidFill>
                <a:schemeClr val="accent5">
                  <a:lumMod val="50000"/>
                </a:schemeClr>
              </a:solidFill>
              <a:latin typeface="Arial"/>
            </a:endParaRPr>
          </a:p>
          <a:p>
            <a:pPr eaLnBrk="1" hangingPunct="1">
              <a:lnSpc>
                <a:spcPct val="110000"/>
              </a:lnSpc>
            </a:pPr>
            <a:endParaRPr lang="en-GB" sz="2700" b="1" dirty="0">
              <a:solidFill>
                <a:schemeClr val="accent4">
                  <a:lumMod val="75000"/>
                </a:schemeClr>
              </a:solidFill>
              <a:latin typeface="Arial"/>
            </a:endParaRPr>
          </a:p>
          <a:p>
            <a:pPr eaLnBrk="1" hangingPunct="1">
              <a:lnSpc>
                <a:spcPct val="110000"/>
              </a:lnSpc>
            </a:pPr>
            <a:r>
              <a:rPr lang="en-US" sz="2700" b="1" dirty="0">
                <a:solidFill>
                  <a:schemeClr val="tx1">
                    <a:lumMod val="65000"/>
                    <a:lumOff val="35000"/>
                  </a:schemeClr>
                </a:solidFill>
                <a:latin typeface="Arial" panose="020B0604020202020204" pitchFamily="34" charset="0"/>
                <a:cs typeface="Arial" panose="020B0604020202020204" pitchFamily="34" charset="0"/>
              </a:rPr>
              <a:t>The University of New Hampshire’s Long Lab</a:t>
            </a:r>
            <a:r>
              <a:rPr lang="en-US" sz="2700" b="1" baseline="30000" dirty="0">
                <a:solidFill>
                  <a:schemeClr val="tx1">
                    <a:lumMod val="65000"/>
                    <a:lumOff val="35000"/>
                  </a:schemeClr>
                </a:solidFill>
                <a:latin typeface="Arial" panose="020B0604020202020204" pitchFamily="34" charset="0"/>
                <a:cs typeface="Arial" panose="020B0604020202020204" pitchFamily="34" charset="0"/>
              </a:rPr>
              <a:t>1</a:t>
            </a:r>
            <a:r>
              <a:rPr lang="en-US" sz="2700" b="1" dirty="0">
                <a:solidFill>
                  <a:schemeClr val="tx1">
                    <a:lumMod val="65000"/>
                    <a:lumOff val="35000"/>
                  </a:schemeClr>
                </a:solidFill>
                <a:latin typeface="Arial" panose="020B0604020202020204" pitchFamily="34" charset="0"/>
                <a:cs typeface="Arial" panose="020B0604020202020204" pitchFamily="34" charset="0"/>
              </a:rPr>
              <a:t> is at the forefront of 3D-printing innovation, developing new printing techniques and materials for nuclear physics experiments. </a:t>
            </a:r>
          </a:p>
          <a:p>
            <a:pPr eaLnBrk="1" hangingPunct="1">
              <a:lnSpc>
                <a:spcPct val="110000"/>
              </a:lnSpc>
            </a:pPr>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pPr eaLnBrk="1" hangingPunct="1">
              <a:lnSpc>
                <a:spcPct val="110000"/>
              </a:lnSpc>
            </a:pPr>
            <a:r>
              <a:rPr lang="en-US" sz="2700" b="1" dirty="0">
                <a:solidFill>
                  <a:schemeClr val="tx1">
                    <a:lumMod val="65000"/>
                    <a:lumOff val="35000"/>
                  </a:schemeClr>
                </a:solidFill>
                <a:latin typeface="Arial" panose="020B0604020202020204" pitchFamily="34" charset="0"/>
                <a:cs typeface="Arial" panose="020B0604020202020204" pitchFamily="34" charset="0"/>
              </a:rPr>
              <a:t>Included in this work is a method of 3D-printing with the fluoroplastic Kel-F</a:t>
            </a:r>
            <a:r>
              <a:rPr lang="en-US" b="1" baseline="30000" dirty="0">
                <a:solidFill>
                  <a:schemeClr val="tx1">
                    <a:lumMod val="65000"/>
                    <a:lumOff val="35000"/>
                  </a:schemeClr>
                </a:solidFill>
                <a:latin typeface="Arial" panose="020B0604020202020204" pitchFamily="34" charset="0"/>
                <a:cs typeface="Arial" panose="020B0604020202020204" pitchFamily="34" charset="0"/>
              </a:rPr>
              <a:t>® </a:t>
            </a:r>
            <a:r>
              <a:rPr lang="en-US" sz="2700" b="1" dirty="0">
                <a:solidFill>
                  <a:schemeClr val="tx1">
                    <a:lumMod val="65000"/>
                    <a:lumOff val="35000"/>
                  </a:schemeClr>
                </a:solidFill>
                <a:latin typeface="Arial" panose="020B0604020202020204" pitchFamily="34" charset="0"/>
                <a:cs typeface="Arial" panose="020B0604020202020204" pitchFamily="34" charset="0"/>
              </a:rPr>
              <a:t> (</a:t>
            </a:r>
            <a:r>
              <a:rPr lang="en-US" sz="2700" b="1" dirty="0" err="1">
                <a:solidFill>
                  <a:schemeClr val="tx1">
                    <a:lumMod val="65000"/>
                    <a:lumOff val="35000"/>
                  </a:schemeClr>
                </a:solidFill>
                <a:latin typeface="Arial" panose="020B0604020202020204" pitchFamily="34" charset="0"/>
                <a:cs typeface="Arial" panose="020B0604020202020204" pitchFamily="34" charset="0"/>
              </a:rPr>
              <a:t>PCTFE</a:t>
            </a:r>
            <a:r>
              <a:rPr lang="en-US" sz="2700" b="1" dirty="0">
                <a:solidFill>
                  <a:schemeClr val="tx1">
                    <a:lumMod val="65000"/>
                    <a:lumOff val="35000"/>
                  </a:schemeClr>
                </a:solidFill>
                <a:latin typeface="Arial" panose="020B0604020202020204" pitchFamily="34" charset="0"/>
                <a:cs typeface="Arial" panose="020B0604020202020204" pitchFamily="34" charset="0"/>
              </a:rPr>
              <a:t>). This technology is being used to manufacture millimeter-wave lenses for a dynamic nuclear polarization (DNP) target system. </a:t>
            </a:r>
          </a:p>
          <a:p>
            <a:pPr eaLnBrk="1" hangingPunct="1">
              <a:lnSpc>
                <a:spcPct val="110000"/>
              </a:lnSpc>
            </a:pPr>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pPr eaLnBrk="1" hangingPunct="1">
              <a:lnSpc>
                <a:spcPct val="110000"/>
              </a:lnSpc>
            </a:pPr>
            <a:r>
              <a:rPr lang="en-US" sz="2700" b="1" dirty="0">
                <a:solidFill>
                  <a:schemeClr val="tx1">
                    <a:lumMod val="65000"/>
                    <a:lumOff val="35000"/>
                  </a:schemeClr>
                </a:solidFill>
                <a:latin typeface="Arial" panose="020B0604020202020204" pitchFamily="34" charset="0"/>
                <a:cs typeface="Arial" panose="020B0604020202020204" pitchFamily="34" charset="0"/>
              </a:rPr>
              <a:t>In DNP, a target material is placed in a strong magnetic field and exposed to mm-wave radiation, inducing electron-to-nucleon spin transfer. 3D-printed lenses could be used to evenly distribute the polarizing radiation and help drive up the degree of nucleon spin polarization.</a:t>
            </a:r>
          </a:p>
          <a:p>
            <a:pPr eaLnBrk="1" hangingPunct="1">
              <a:lnSpc>
                <a:spcPct val="110000"/>
              </a:lnSpc>
            </a:pPr>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pPr eaLnBrk="1" hangingPunct="1">
              <a:lnSpc>
                <a:spcPct val="110000"/>
              </a:lnSpc>
            </a:pPr>
            <a:r>
              <a:rPr lang="en-US" sz="2700" b="1" dirty="0">
                <a:solidFill>
                  <a:schemeClr val="tx1">
                    <a:lumMod val="65000"/>
                    <a:lumOff val="35000"/>
                  </a:schemeClr>
                </a:solidFill>
                <a:latin typeface="Arial" panose="020B0604020202020204" pitchFamily="34" charset="0"/>
                <a:cs typeface="Arial" panose="020B0604020202020204" pitchFamily="34" charset="0"/>
              </a:rPr>
              <a:t>This work is part of the UNH Nuclear Physics Group’s tensor-polarized target project.</a:t>
            </a:r>
            <a:r>
              <a:rPr lang="en-US" sz="2700" b="1" baseline="30000" dirty="0">
                <a:solidFill>
                  <a:schemeClr val="tx1">
                    <a:lumMod val="65000"/>
                    <a:lumOff val="35000"/>
                  </a:schemeClr>
                </a:solidFill>
                <a:latin typeface="Arial" panose="020B0604020202020204" pitchFamily="34" charset="0"/>
                <a:cs typeface="Arial" panose="020B0604020202020204" pitchFamily="34" charset="0"/>
              </a:rPr>
              <a:t>2</a:t>
            </a:r>
            <a:r>
              <a:rPr lang="en-US" sz="2700" dirty="0">
                <a:solidFill>
                  <a:schemeClr val="tx1">
                    <a:lumMod val="65000"/>
                    <a:lumOff val="35000"/>
                  </a:schemeClr>
                </a:solidFill>
                <a:latin typeface="Arial" panose="020B0604020202020204" pitchFamily="34" charset="0"/>
                <a:cs typeface="Arial" panose="020B0604020202020204" pitchFamily="34" charset="0"/>
              </a:rPr>
              <a:t> </a:t>
            </a:r>
            <a:r>
              <a:rPr lang="en-US" sz="2700" b="1" dirty="0">
                <a:solidFill>
                  <a:schemeClr val="tx1">
                    <a:lumMod val="65000"/>
                    <a:lumOff val="35000"/>
                  </a:schemeClr>
                </a:solidFill>
                <a:latin typeface="Arial" panose="020B0604020202020204" pitchFamily="34" charset="0"/>
                <a:cs typeface="Arial" panose="020B0604020202020204" pitchFamily="34" charset="0"/>
              </a:rPr>
              <a:t>To date, deuteron polarization of 15-20% has been achieved,</a:t>
            </a:r>
            <a:r>
              <a:rPr lang="en-US" sz="2700" b="1" baseline="30000" dirty="0">
                <a:solidFill>
                  <a:schemeClr val="tx1">
                    <a:lumMod val="65000"/>
                    <a:lumOff val="35000"/>
                  </a:schemeClr>
                </a:solidFill>
                <a:latin typeface="Arial" panose="020B0604020202020204" pitchFamily="34" charset="0"/>
                <a:cs typeface="Arial" panose="020B0604020202020204" pitchFamily="34" charset="0"/>
              </a:rPr>
              <a:t>3</a:t>
            </a:r>
            <a:r>
              <a:rPr lang="en-US" sz="2700" b="1" dirty="0">
                <a:solidFill>
                  <a:schemeClr val="tx1">
                    <a:lumMod val="65000"/>
                    <a:lumOff val="35000"/>
                  </a:schemeClr>
                </a:solidFill>
                <a:latin typeface="Arial" panose="020B0604020202020204" pitchFamily="34" charset="0"/>
                <a:cs typeface="Arial" panose="020B0604020202020204" pitchFamily="34" charset="0"/>
              </a:rPr>
              <a:t> and it is a central goal of the group to increase this to &gt; 30%.</a:t>
            </a:r>
          </a:p>
          <a:p>
            <a:pPr eaLnBrk="1" hangingPunct="1">
              <a:lnSpc>
                <a:spcPct val="110000"/>
              </a:lnSpc>
            </a:pPr>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pPr eaLnBrk="1" hangingPunct="1">
              <a:lnSpc>
                <a:spcPct val="110000"/>
              </a:lnSpc>
            </a:pPr>
            <a:endParaRPr lang="en-US" sz="2700" b="1"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2065" name="Text Box 123"/>
          <p:cNvSpPr txBox="1">
            <a:spLocks noChangeArrowheads="1"/>
          </p:cNvSpPr>
          <p:nvPr/>
        </p:nvSpPr>
        <p:spPr bwMode="auto">
          <a:xfrm>
            <a:off x="892169" y="20477555"/>
            <a:ext cx="9842457" cy="11619591"/>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56616" tIns="457200" rIns="356616" bIns="457200">
            <a:spAutoFit/>
          </a:bodyPr>
          <a:lstStyle>
            <a:defPPr>
              <a:defRPr kern="1200" smtId="4294967295"/>
            </a:defPPr>
            <a:lvl1pPr defTabSz="4703763">
              <a:defRPr sz="2400">
                <a:solidFill>
                  <a:schemeClr val="tx1"/>
                </a:solidFill>
                <a:latin typeface="Times New Roman" pitchFamily="18" charset="0"/>
              </a:defRPr>
            </a:lvl1pPr>
            <a:lvl2pPr marL="742950" indent="-285750" defTabSz="4703763">
              <a:defRPr sz="2400">
                <a:solidFill>
                  <a:schemeClr val="tx1"/>
                </a:solidFill>
                <a:latin typeface="Times New Roman" pitchFamily="18" charset="0"/>
              </a:defRPr>
            </a:lvl2pPr>
            <a:lvl3pPr marL="1143000" indent="-228600" defTabSz="4703763">
              <a:defRPr sz="2400">
                <a:solidFill>
                  <a:schemeClr val="tx1"/>
                </a:solidFill>
                <a:latin typeface="Times New Roman" pitchFamily="18" charset="0"/>
              </a:defRPr>
            </a:lvl3pPr>
            <a:lvl4pPr marL="1600200" indent="-228600" defTabSz="4703763">
              <a:defRPr sz="2400">
                <a:solidFill>
                  <a:schemeClr val="tx1"/>
                </a:solidFill>
                <a:latin typeface="Times New Roman" pitchFamily="18" charset="0"/>
              </a:defRPr>
            </a:lvl4pPr>
            <a:lvl5pPr marL="2057400" indent="-228600" defTabSz="4703763">
              <a:defRPr sz="2400">
                <a:solidFill>
                  <a:schemeClr val="tx1"/>
                </a:solidFill>
                <a:latin typeface="Times New Roman" pitchFamily="18" charset="0"/>
              </a:defRPr>
            </a:lvl5pPr>
            <a:lvl6pPr marL="2514600" indent="-228600" defTabSz="4703763" eaLnBrk="0" fontAlgn="base" hangingPunct="0">
              <a:spcBef>
                <a:spcPct val="0"/>
              </a:spcBef>
              <a:spcAft>
                <a:spcPct val="0"/>
              </a:spcAft>
              <a:defRPr sz="2400">
                <a:solidFill>
                  <a:schemeClr val="tx1"/>
                </a:solidFill>
                <a:latin typeface="Times New Roman" pitchFamily="18" charset="0"/>
              </a:defRPr>
            </a:lvl6pPr>
            <a:lvl7pPr marL="2971800" indent="-228600" defTabSz="4703763" eaLnBrk="0" fontAlgn="base" hangingPunct="0">
              <a:spcBef>
                <a:spcPct val="0"/>
              </a:spcBef>
              <a:spcAft>
                <a:spcPct val="0"/>
              </a:spcAft>
              <a:defRPr sz="2400">
                <a:solidFill>
                  <a:schemeClr val="tx1"/>
                </a:solidFill>
                <a:latin typeface="Times New Roman" pitchFamily="18" charset="0"/>
              </a:defRPr>
            </a:lvl7pPr>
            <a:lvl8pPr marL="3429000" indent="-228600" defTabSz="4703763" eaLnBrk="0" fontAlgn="base" hangingPunct="0">
              <a:spcBef>
                <a:spcPct val="0"/>
              </a:spcBef>
              <a:spcAft>
                <a:spcPct val="0"/>
              </a:spcAft>
              <a:defRPr sz="2400">
                <a:solidFill>
                  <a:schemeClr val="tx1"/>
                </a:solidFill>
                <a:latin typeface="Times New Roman" pitchFamily="18" charset="0"/>
              </a:defRPr>
            </a:lvl8pPr>
            <a:lvl9pPr marL="3886200" indent="-228600" defTabSz="4703763" eaLnBrk="0" fontAlgn="base" hangingPunct="0">
              <a:spcBef>
                <a:spcPct val="0"/>
              </a:spcBef>
              <a:spcAft>
                <a:spcPct val="0"/>
              </a:spcAft>
              <a:defRPr sz="2400">
                <a:solidFill>
                  <a:schemeClr val="tx1"/>
                </a:solidFill>
                <a:latin typeface="Times New Roman" pitchFamily="18" charset="0"/>
              </a:defRPr>
            </a:lvl9pPr>
          </a:lstStyle>
          <a:p>
            <a:pPr marL="384048" indent="-384048" eaLnBrk="1" hangingPunct="1">
              <a:spcBef>
                <a:spcPts val="2880"/>
              </a:spcBef>
            </a:pPr>
            <a:r>
              <a:rPr lang="en-GB" sz="4800" b="1" dirty="0">
                <a:solidFill>
                  <a:schemeClr val="accent5">
                    <a:lumMod val="50000"/>
                  </a:schemeClr>
                </a:solidFill>
                <a:latin typeface="Arial"/>
              </a:rPr>
              <a:t>Motivation</a:t>
            </a:r>
          </a:p>
          <a:p>
            <a:pPr eaLnBrk="1" hangingPunct="1">
              <a:lnSpc>
                <a:spcPct val="110000"/>
              </a:lnSpc>
            </a:pPr>
            <a:endParaRPr lang="en-GB" sz="3000" b="1" dirty="0">
              <a:solidFill>
                <a:schemeClr val="tx1">
                  <a:lumMod val="65000"/>
                  <a:lumOff val="35000"/>
                </a:schemeClr>
              </a:solidFill>
              <a:latin typeface="Arial"/>
            </a:endParaRPr>
          </a:p>
          <a:p>
            <a:pPr eaLnBrk="1" hangingPunct="1">
              <a:lnSpc>
                <a:spcPct val="110000"/>
              </a:lnSpc>
            </a:pPr>
            <a:r>
              <a:rPr lang="en-US" sz="3600" b="1" dirty="0">
                <a:solidFill>
                  <a:schemeClr val="tx1">
                    <a:lumMod val="65000"/>
                    <a:lumOff val="35000"/>
                  </a:schemeClr>
                </a:solidFill>
                <a:latin typeface="Arial"/>
              </a:rPr>
              <a:t>Why Kel-F?</a:t>
            </a:r>
          </a:p>
          <a:p>
            <a:pPr eaLnBrk="1" hangingPunct="1">
              <a:lnSpc>
                <a:spcPct val="110000"/>
              </a:lnSpc>
            </a:pPr>
            <a:endParaRPr lang="en-US" sz="800" b="1" dirty="0">
              <a:solidFill>
                <a:schemeClr val="tx1">
                  <a:lumMod val="65000"/>
                  <a:lumOff val="35000"/>
                </a:schemeClr>
              </a:solidFill>
              <a:latin typeface="Arial" panose="020B0604020202020204" pitchFamily="34" charset="0"/>
              <a:cs typeface="Arial" panose="020B0604020202020204" pitchFamily="34" charset="0"/>
            </a:endParaRPr>
          </a:p>
          <a:p>
            <a:pPr>
              <a:spcBef>
                <a:spcPts val="60"/>
              </a:spcBef>
            </a:pPr>
            <a:r>
              <a:rPr lang="en-US" sz="2700" b="1" dirty="0">
                <a:solidFill>
                  <a:schemeClr val="tx1">
                    <a:lumMod val="65000"/>
                    <a:lumOff val="35000"/>
                  </a:schemeClr>
                </a:solidFill>
                <a:latin typeface="Arial" panose="020B0604020202020204" pitchFamily="34" charset="0"/>
                <a:cs typeface="Arial" panose="020B0604020202020204" pitchFamily="34" charset="0"/>
              </a:rPr>
              <a:t>Suitable for use in dynamic nuclear polarization (DNP).      Kel-F is ideal because:</a:t>
            </a:r>
          </a:p>
          <a:p>
            <a:r>
              <a:rPr lang="en-US" sz="2700" b="1" dirty="0">
                <a:solidFill>
                  <a:schemeClr val="tx1">
                    <a:lumMod val="65000"/>
                    <a:lumOff val="35000"/>
                  </a:schemeClr>
                </a:solidFill>
                <a:latin typeface="Arial" panose="020B0604020202020204" pitchFamily="34" charset="0"/>
                <a:cs typeface="Arial" panose="020B0604020202020204" pitchFamily="34" charset="0"/>
              </a:rPr>
              <a:t> </a:t>
            </a:r>
          </a:p>
          <a:p>
            <a:pPr marL="457200" lvl="0" indent="-457200">
              <a:buFont typeface="Arial" panose="020B0604020202020204" pitchFamily="34" charset="0"/>
              <a:buChar char="•"/>
            </a:pPr>
            <a:r>
              <a:rPr lang="en-US" sz="2700" b="1" dirty="0">
                <a:solidFill>
                  <a:schemeClr val="tx1">
                    <a:lumMod val="65000"/>
                    <a:lumOff val="35000"/>
                  </a:schemeClr>
                </a:solidFill>
                <a:latin typeface="Arial" panose="020B0604020202020204" pitchFamily="34" charset="0"/>
                <a:cs typeface="Arial" panose="020B0604020202020204" pitchFamily="34" charset="0"/>
              </a:rPr>
              <a:t>It retains its plasticity at 1K, the temperature at which DNP is performed.</a:t>
            </a:r>
          </a:p>
          <a:p>
            <a:pPr marL="457200" lvl="0" indent="-457200">
              <a:buFont typeface="Arial" panose="020B0604020202020204" pitchFamily="34" charset="0"/>
              <a:buChar char="•"/>
            </a:pPr>
            <a:r>
              <a:rPr lang="en-US" sz="2700" b="1" dirty="0">
                <a:solidFill>
                  <a:schemeClr val="tx1">
                    <a:lumMod val="65000"/>
                    <a:lumOff val="35000"/>
                  </a:schemeClr>
                </a:solidFill>
                <a:latin typeface="Arial" panose="020B0604020202020204" pitchFamily="34" charset="0"/>
                <a:cs typeface="Arial" panose="020B0604020202020204" pitchFamily="34" charset="0"/>
              </a:rPr>
              <a:t>It is highly* transparent to the mm-wave radiation used in DNP.</a:t>
            </a:r>
          </a:p>
          <a:p>
            <a:pPr marL="457200" lvl="0" indent="-457200">
              <a:buFont typeface="Arial" panose="020B0604020202020204" pitchFamily="34" charset="0"/>
              <a:buChar char="•"/>
            </a:pPr>
            <a:r>
              <a:rPr lang="en-US" sz="2700" b="1" dirty="0">
                <a:solidFill>
                  <a:schemeClr val="tx1">
                    <a:lumMod val="65000"/>
                    <a:lumOff val="35000"/>
                  </a:schemeClr>
                </a:solidFill>
                <a:latin typeface="Arial" panose="020B0604020202020204" pitchFamily="34" charset="0"/>
                <a:cs typeface="Arial" panose="020B0604020202020204" pitchFamily="34" charset="0"/>
              </a:rPr>
              <a:t>It contains no free protons that could introduce noise in the NMR signal used to measure polarization.</a:t>
            </a:r>
          </a:p>
          <a:p>
            <a:pPr lvl="0"/>
            <a:endParaRPr lang="en-US" sz="3000" b="1" dirty="0">
              <a:solidFill>
                <a:schemeClr val="tx1">
                  <a:lumMod val="65000"/>
                  <a:lumOff val="35000"/>
                </a:schemeClr>
              </a:solidFill>
              <a:latin typeface="Arial" panose="020B0604020202020204" pitchFamily="34" charset="0"/>
              <a:cs typeface="Arial" panose="020B0604020202020204" pitchFamily="34" charset="0"/>
            </a:endParaRPr>
          </a:p>
          <a:p>
            <a:r>
              <a:rPr lang="en-US" sz="3600" b="1" dirty="0">
                <a:solidFill>
                  <a:schemeClr val="tx1">
                    <a:lumMod val="65000"/>
                    <a:lumOff val="35000"/>
                  </a:schemeClr>
                </a:solidFill>
                <a:latin typeface="Arial" panose="020B0604020202020204" pitchFamily="34" charset="0"/>
                <a:cs typeface="Arial" panose="020B0604020202020204" pitchFamily="34" charset="0"/>
              </a:rPr>
              <a:t>Why 3D printing?</a:t>
            </a:r>
            <a:r>
              <a:rPr lang="en-US" sz="2700" b="1" dirty="0">
                <a:solidFill>
                  <a:schemeClr val="tx1">
                    <a:lumMod val="65000"/>
                    <a:lumOff val="35000"/>
                  </a:schemeClr>
                </a:solidFill>
                <a:latin typeface="Arial" panose="020B0604020202020204" pitchFamily="34" charset="0"/>
                <a:cs typeface="Arial" panose="020B0604020202020204" pitchFamily="34" charset="0"/>
              </a:rPr>
              <a:t> </a:t>
            </a:r>
          </a:p>
          <a:p>
            <a:endParaRPr lang="en-US" sz="800" b="1" dirty="0">
              <a:solidFill>
                <a:schemeClr val="tx1">
                  <a:lumMod val="65000"/>
                  <a:lumOff val="35000"/>
                </a:schemeClr>
              </a:solidFill>
              <a:latin typeface="Arial" panose="020B0604020202020204" pitchFamily="34" charset="0"/>
              <a:cs typeface="Arial" panose="020B0604020202020204" pitchFamily="34" charset="0"/>
            </a:endParaRPr>
          </a:p>
          <a:p>
            <a:pPr>
              <a:spcBef>
                <a:spcPts val="60"/>
              </a:spcBef>
            </a:pPr>
            <a:r>
              <a:rPr lang="en-US" sz="2700" b="1" dirty="0">
                <a:solidFill>
                  <a:schemeClr val="tx1">
                    <a:lumMod val="65000"/>
                    <a:lumOff val="35000"/>
                  </a:schemeClr>
                </a:solidFill>
                <a:latin typeface="Arial" panose="020B0604020202020204" pitchFamily="34" charset="0"/>
                <a:cs typeface="Arial" panose="020B0604020202020204" pitchFamily="34" charset="0"/>
              </a:rPr>
              <a:t>3D printing offers several benefits over machining:</a:t>
            </a:r>
          </a:p>
          <a:p>
            <a:r>
              <a:rPr lang="en-US" sz="2700" b="1" dirty="0">
                <a:solidFill>
                  <a:schemeClr val="tx1">
                    <a:lumMod val="65000"/>
                    <a:lumOff val="35000"/>
                  </a:schemeClr>
                </a:solidFill>
                <a:latin typeface="Arial" panose="020B0604020202020204" pitchFamily="34" charset="0"/>
                <a:cs typeface="Arial" panose="020B0604020202020204" pitchFamily="34" charset="0"/>
              </a:rPr>
              <a:t> </a:t>
            </a:r>
          </a:p>
          <a:p>
            <a:pPr marL="571500" lvl="0" indent="-571500">
              <a:buFont typeface="Arial" panose="020B0604020202020204" pitchFamily="34" charset="0"/>
              <a:buChar char="•"/>
            </a:pPr>
            <a:r>
              <a:rPr lang="en-US" sz="2700" b="1" dirty="0">
                <a:solidFill>
                  <a:schemeClr val="tx1">
                    <a:lumMod val="65000"/>
                    <a:lumOff val="35000"/>
                  </a:schemeClr>
                </a:solidFill>
                <a:latin typeface="Arial" panose="020B0604020202020204" pitchFamily="34" charset="0"/>
                <a:cs typeface="Arial" panose="020B0604020202020204" pitchFamily="34" charset="0"/>
              </a:rPr>
              <a:t>Rapid prototyping.</a:t>
            </a:r>
          </a:p>
          <a:p>
            <a:pPr marL="571500" lvl="0" indent="-571500">
              <a:buFont typeface="Arial" panose="020B0604020202020204" pitchFamily="34" charset="0"/>
              <a:buChar char="•"/>
            </a:pPr>
            <a:r>
              <a:rPr lang="en-US" sz="2700" b="1" dirty="0">
                <a:solidFill>
                  <a:schemeClr val="tx1">
                    <a:lumMod val="65000"/>
                    <a:lumOff val="35000"/>
                  </a:schemeClr>
                </a:solidFill>
                <a:latin typeface="Arial" panose="020B0604020202020204" pitchFamily="34" charset="0"/>
                <a:cs typeface="Arial" panose="020B0604020202020204" pitchFamily="34" charset="0"/>
              </a:rPr>
              <a:t>Allows for complex geometries that are difficult or impossible to machine. </a:t>
            </a:r>
          </a:p>
          <a:p>
            <a:pPr lvl="0"/>
            <a:endParaRPr lang="en-US" sz="2700" b="1" dirty="0">
              <a:solidFill>
                <a:schemeClr val="tx1">
                  <a:lumMod val="65000"/>
                  <a:lumOff val="35000"/>
                </a:schemeClr>
              </a:solidFill>
              <a:latin typeface="Arial" panose="020B0604020202020204" pitchFamily="34" charset="0"/>
              <a:cs typeface="Arial" panose="020B0604020202020204" pitchFamily="34" charset="0"/>
            </a:endParaRPr>
          </a:p>
          <a:p>
            <a:pPr lvl="0"/>
            <a:endParaRPr lang="en-US" sz="800" b="1" dirty="0">
              <a:solidFill>
                <a:schemeClr val="tx1">
                  <a:lumMod val="65000"/>
                  <a:lumOff val="35000"/>
                </a:schemeClr>
              </a:solidFill>
              <a:latin typeface="Arial" panose="020B0604020202020204" pitchFamily="34" charset="0"/>
              <a:cs typeface="Arial" panose="020B0604020202020204" pitchFamily="34" charset="0"/>
            </a:endParaRPr>
          </a:p>
          <a:p>
            <a:pPr lvl="0"/>
            <a:endParaRPr lang="en-US" sz="800" b="1" dirty="0">
              <a:solidFill>
                <a:schemeClr val="tx1">
                  <a:lumMod val="65000"/>
                  <a:lumOff val="35000"/>
                </a:schemeClr>
              </a:solidFill>
              <a:latin typeface="Arial" panose="020B0604020202020204" pitchFamily="34" charset="0"/>
              <a:cs typeface="Arial" panose="020B0604020202020204" pitchFamily="34" charset="0"/>
            </a:endParaRPr>
          </a:p>
          <a:p>
            <a:pPr lvl="0"/>
            <a:endParaRPr lang="en-US" sz="800" b="1" dirty="0">
              <a:solidFill>
                <a:schemeClr val="tx1">
                  <a:lumMod val="65000"/>
                  <a:lumOff val="35000"/>
                </a:schemeClr>
              </a:solidFill>
              <a:latin typeface="Arial" panose="020B0604020202020204" pitchFamily="34" charset="0"/>
              <a:cs typeface="Arial" panose="020B0604020202020204" pitchFamily="34" charset="0"/>
            </a:endParaRPr>
          </a:p>
          <a:p>
            <a:pPr lvl="0"/>
            <a:endParaRPr lang="en-US" sz="800" b="1" dirty="0">
              <a:solidFill>
                <a:schemeClr val="tx1">
                  <a:lumMod val="65000"/>
                  <a:lumOff val="35000"/>
                </a:schemeClr>
              </a:solidFill>
              <a:latin typeface="Arial" panose="020B0604020202020204" pitchFamily="34" charset="0"/>
              <a:cs typeface="Arial" panose="020B0604020202020204" pitchFamily="34" charset="0"/>
            </a:endParaRPr>
          </a:p>
          <a:p>
            <a:pPr lvl="0"/>
            <a:endParaRPr lang="en-US" sz="800" b="1" dirty="0">
              <a:solidFill>
                <a:schemeClr val="tx1">
                  <a:lumMod val="65000"/>
                  <a:lumOff val="35000"/>
                </a:schemeClr>
              </a:solidFill>
              <a:latin typeface="Arial" panose="020B0604020202020204" pitchFamily="34" charset="0"/>
              <a:cs typeface="Arial" panose="020B0604020202020204" pitchFamily="34" charset="0"/>
            </a:endParaRPr>
          </a:p>
          <a:p>
            <a:pPr lvl="0"/>
            <a:r>
              <a:rPr lang="en-US" sz="1800" b="1" dirty="0">
                <a:solidFill>
                  <a:schemeClr val="tx1">
                    <a:lumMod val="65000"/>
                    <a:lumOff val="35000"/>
                  </a:schemeClr>
                </a:solidFill>
                <a:latin typeface="Arial" panose="020B0604020202020204" pitchFamily="34" charset="0"/>
                <a:cs typeface="Arial" panose="020B0604020202020204" pitchFamily="34" charset="0"/>
              </a:rPr>
              <a:t>*Although not as transparent as expected, as this study reveals. </a:t>
            </a:r>
          </a:p>
        </p:txBody>
      </p:sp>
      <p:sp>
        <p:nvSpPr>
          <p:cNvPr id="2071" name="Text Box 148"/>
          <p:cNvSpPr txBox="1">
            <a:spLocks noChangeArrowheads="1"/>
          </p:cNvSpPr>
          <p:nvPr/>
        </p:nvSpPr>
        <p:spPr bwMode="auto">
          <a:xfrm>
            <a:off x="32931699" y="7467600"/>
            <a:ext cx="10184201" cy="16733520"/>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kern="1200" smtId="4294967295"/>
            </a:defPPr>
            <a:lvl1pPr defTabSz="4703763">
              <a:defRPr sz="2400">
                <a:solidFill>
                  <a:schemeClr val="tx1"/>
                </a:solidFill>
                <a:latin typeface="Times New Roman" pitchFamily="18" charset="0"/>
              </a:defRPr>
            </a:lvl1pPr>
            <a:lvl2pPr marL="742950" indent="-285750" defTabSz="4703763">
              <a:defRPr sz="2400">
                <a:solidFill>
                  <a:schemeClr val="tx1"/>
                </a:solidFill>
                <a:latin typeface="Times New Roman" pitchFamily="18" charset="0"/>
              </a:defRPr>
            </a:lvl2pPr>
            <a:lvl3pPr marL="1143000" indent="-228600" defTabSz="4703763">
              <a:defRPr sz="2400">
                <a:solidFill>
                  <a:schemeClr val="tx1"/>
                </a:solidFill>
                <a:latin typeface="Times New Roman" pitchFamily="18" charset="0"/>
              </a:defRPr>
            </a:lvl3pPr>
            <a:lvl4pPr marL="1600200" indent="-228600" defTabSz="4703763">
              <a:defRPr sz="2400">
                <a:solidFill>
                  <a:schemeClr val="tx1"/>
                </a:solidFill>
                <a:latin typeface="Times New Roman" pitchFamily="18" charset="0"/>
              </a:defRPr>
            </a:lvl4pPr>
            <a:lvl5pPr marL="2057400" indent="-228600" defTabSz="4703763">
              <a:defRPr sz="2400">
                <a:solidFill>
                  <a:schemeClr val="tx1"/>
                </a:solidFill>
                <a:latin typeface="Times New Roman" pitchFamily="18" charset="0"/>
              </a:defRPr>
            </a:lvl5pPr>
            <a:lvl6pPr marL="2514600" indent="-228600" defTabSz="4703763" eaLnBrk="0" fontAlgn="base" hangingPunct="0">
              <a:spcBef>
                <a:spcPct val="0"/>
              </a:spcBef>
              <a:spcAft>
                <a:spcPct val="0"/>
              </a:spcAft>
              <a:defRPr sz="2400">
                <a:solidFill>
                  <a:schemeClr val="tx1"/>
                </a:solidFill>
                <a:latin typeface="Times New Roman" pitchFamily="18" charset="0"/>
              </a:defRPr>
            </a:lvl6pPr>
            <a:lvl7pPr marL="2971800" indent="-228600" defTabSz="4703763" eaLnBrk="0" fontAlgn="base" hangingPunct="0">
              <a:spcBef>
                <a:spcPct val="0"/>
              </a:spcBef>
              <a:spcAft>
                <a:spcPct val="0"/>
              </a:spcAft>
              <a:defRPr sz="2400">
                <a:solidFill>
                  <a:schemeClr val="tx1"/>
                </a:solidFill>
                <a:latin typeface="Times New Roman" pitchFamily="18" charset="0"/>
              </a:defRPr>
            </a:lvl7pPr>
            <a:lvl8pPr marL="3429000" indent="-228600" defTabSz="4703763" eaLnBrk="0" fontAlgn="base" hangingPunct="0">
              <a:spcBef>
                <a:spcPct val="0"/>
              </a:spcBef>
              <a:spcAft>
                <a:spcPct val="0"/>
              </a:spcAft>
              <a:defRPr sz="2400">
                <a:solidFill>
                  <a:schemeClr val="tx1"/>
                </a:solidFill>
                <a:latin typeface="Times New Roman" pitchFamily="18" charset="0"/>
              </a:defRPr>
            </a:lvl8pPr>
            <a:lvl9pPr marL="3886200" indent="-228600" defTabSz="4703763" eaLnBrk="0" fontAlgn="base" hangingPunct="0">
              <a:spcBef>
                <a:spcPct val="0"/>
              </a:spcBef>
              <a:spcAft>
                <a:spcPct val="0"/>
              </a:spcAft>
              <a:defRPr sz="2400">
                <a:solidFill>
                  <a:schemeClr val="tx1"/>
                </a:solidFill>
                <a:latin typeface="Times New Roman" pitchFamily="18" charset="0"/>
              </a:defRPr>
            </a:lvl9pPr>
          </a:lstStyle>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a:p>
            <a:pPr eaLnBrk="1" hangingPunct="1">
              <a:lnSpc>
                <a:spcPct val="110000"/>
              </a:lnSpc>
            </a:pPr>
            <a:endParaRPr lang="en-US" sz="3600" dirty="0">
              <a:solidFill>
                <a:schemeClr val="accent4">
                  <a:lumMod val="75000"/>
                </a:schemeClr>
              </a:solidFill>
              <a:latin typeface="Arial"/>
            </a:endParaRPr>
          </a:p>
        </p:txBody>
      </p:sp>
      <p:sp>
        <p:nvSpPr>
          <p:cNvPr id="2072" name="Rectangle 150"/>
          <p:cNvSpPr>
            <a:spLocks noChangeArrowheads="1"/>
          </p:cNvSpPr>
          <p:nvPr/>
        </p:nvSpPr>
        <p:spPr bwMode="auto">
          <a:xfrm>
            <a:off x="32855046" y="24796378"/>
            <a:ext cx="10210017" cy="3704431"/>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FFFFFF"/>
                  </a:outerShdw>
                </a:effectLst>
              </a14:hiddenEffects>
            </a:ext>
          </a:extLst>
        </p:spPr>
        <p:txBody>
          <a:bodyPr lIns="360000" tIns="360000" rIns="360000" bIns="360000"/>
          <a:lstStyle>
            <a:defPPr>
              <a:defRPr kern="1200" smtId="4294967295"/>
            </a:defPPr>
          </a:lstStyle>
          <a:p>
            <a:pPr marL="381000" indent="-381000" eaLnBrk="1" hangingPunct="1">
              <a:spcBef>
                <a:spcPct val="50000"/>
              </a:spcBef>
            </a:pPr>
            <a:r>
              <a:rPr lang="en-GB" sz="4800" b="1" dirty="0">
                <a:solidFill>
                  <a:schemeClr val="accent5">
                    <a:lumMod val="50000"/>
                  </a:schemeClr>
                </a:solidFill>
                <a:latin typeface="Arial"/>
              </a:rPr>
              <a:t>Acknowledgments</a:t>
            </a:r>
          </a:p>
          <a:p>
            <a:pPr indent="-381000" eaLnBrk="1" hangingPunct="1">
              <a:spcBef>
                <a:spcPct val="50000"/>
              </a:spcBef>
            </a:pPr>
            <a:r>
              <a:rPr lang="en-US" sz="2700" b="1" dirty="0">
                <a:solidFill>
                  <a:schemeClr val="tx1">
                    <a:lumMod val="65000"/>
                    <a:lumOff val="35000"/>
                  </a:schemeClr>
                </a:solidFill>
                <a:latin typeface="Arial" panose="020B0604020202020204" pitchFamily="34" charset="0"/>
                <a:cs typeface="Arial" panose="020B0604020202020204" pitchFamily="34" charset="0"/>
              </a:rPr>
              <a:t>This research was funded through grants from the U.S. Department of Energy and the University of New Hampshire’s Hamel Center for Undergraduate Research. I am especially grateful to Dr. Elena Long for her guidance and </a:t>
            </a:r>
            <a:r>
              <a:rPr lang="en-US" sz="2700" b="1">
                <a:solidFill>
                  <a:schemeClr val="tx1">
                    <a:lumMod val="65000"/>
                    <a:lumOff val="35000"/>
                  </a:schemeClr>
                </a:solidFill>
                <a:latin typeface="Arial" panose="020B0604020202020204" pitchFamily="34" charset="0"/>
                <a:cs typeface="Arial" panose="020B0604020202020204" pitchFamily="34" charset="0"/>
              </a:rPr>
              <a:t>unwavering encouragement </a:t>
            </a:r>
            <a:r>
              <a:rPr lang="en-US" sz="2700" b="1" dirty="0">
                <a:solidFill>
                  <a:schemeClr val="tx1">
                    <a:lumMod val="65000"/>
                    <a:lumOff val="35000"/>
                  </a:schemeClr>
                </a:solidFill>
                <a:latin typeface="Arial" panose="020B0604020202020204" pitchFamily="34" charset="0"/>
                <a:cs typeface="Arial" panose="020B0604020202020204" pitchFamily="34" charset="0"/>
              </a:rPr>
              <a:t>throughout this project.</a:t>
            </a:r>
          </a:p>
          <a:p>
            <a:pPr indent="-381000" eaLnBrk="1" hangingPunct="1">
              <a:spcBef>
                <a:spcPct val="50000"/>
              </a:spcBef>
            </a:pPr>
            <a:endParaRPr lang="en-GB" sz="2700" b="1" dirty="0">
              <a:solidFill>
                <a:schemeClr val="accent5">
                  <a:lumMod val="75000"/>
                </a:schemeClr>
              </a:solidFill>
              <a:latin typeface="Arial"/>
            </a:endParaRPr>
          </a:p>
        </p:txBody>
      </p:sp>
      <p:pic>
        <p:nvPicPr>
          <p:cNvPr id="12" name="Picture 11">
            <a:extLst>
              <a:ext uri="{FF2B5EF4-FFF2-40B4-BE49-F238E27FC236}">
                <a16:creationId xmlns:a16="http://schemas.microsoft.com/office/drawing/2014/main" id="{A35DEC31-513C-4587-B475-6E9325BE7C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94717" y="1428372"/>
            <a:ext cx="4617761" cy="4405450"/>
          </a:xfrm>
          <a:prstGeom prst="rect">
            <a:avLst/>
          </a:prstGeom>
        </p:spPr>
      </p:pic>
      <p:pic>
        <p:nvPicPr>
          <p:cNvPr id="2049" name="Picture 2048">
            <a:extLst>
              <a:ext uri="{FF2B5EF4-FFF2-40B4-BE49-F238E27FC236}">
                <a16:creationId xmlns:a16="http://schemas.microsoft.com/office/drawing/2014/main" id="{5129F51F-B935-4A9D-AFD2-715420B7E9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023800" y="1187275"/>
            <a:ext cx="3962399" cy="5234345"/>
          </a:xfrm>
          <a:prstGeom prst="rect">
            <a:avLst/>
          </a:prstGeom>
        </p:spPr>
      </p:pic>
      <p:sp>
        <p:nvSpPr>
          <p:cNvPr id="57" name="Rectangle 146">
            <a:extLst>
              <a:ext uri="{FF2B5EF4-FFF2-40B4-BE49-F238E27FC236}">
                <a16:creationId xmlns:a16="http://schemas.microsoft.com/office/drawing/2014/main" id="{72C08470-2C68-4921-AE24-E32D8D7406D4}"/>
              </a:ext>
            </a:extLst>
          </p:cNvPr>
          <p:cNvSpPr>
            <a:spLocks noChangeArrowheads="1"/>
          </p:cNvSpPr>
          <p:nvPr/>
        </p:nvSpPr>
        <p:spPr bwMode="auto">
          <a:xfrm>
            <a:off x="32880863" y="29096535"/>
            <a:ext cx="10210016" cy="3012497"/>
          </a:xfrm>
          <a:prstGeom prst="rect">
            <a:avLst/>
          </a:prstGeom>
          <a:solidFill>
            <a:schemeClr val="bg1"/>
          </a:solidFill>
          <a:ln>
            <a:noFill/>
          </a:ln>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FFFFFF"/>
                  </a:outerShdw>
                </a:effectLst>
              </a14:hiddenEffects>
            </a:ext>
          </a:extLst>
        </p:spPr>
        <p:txBody>
          <a:bodyPr lIns="360000" tIns="360000" rIns="360000" bIns="360000"/>
          <a:lstStyle>
            <a:defPPr>
              <a:defRPr kern="1200" smtId="4294967295"/>
            </a:defPPr>
          </a:lstStyle>
          <a:p>
            <a:pPr marL="381000" indent="-381000" eaLnBrk="1" hangingPunct="1">
              <a:spcBef>
                <a:spcPct val="50000"/>
              </a:spcBef>
            </a:pPr>
            <a:r>
              <a:rPr lang="en-GB" sz="4800" b="1" dirty="0">
                <a:solidFill>
                  <a:schemeClr val="accent5">
                    <a:lumMod val="50000"/>
                  </a:schemeClr>
                </a:solidFill>
                <a:latin typeface="Arial"/>
              </a:rPr>
              <a:t>References</a:t>
            </a:r>
          </a:p>
          <a:p>
            <a:pPr marL="457200" indent="-457200" eaLnBrk="1" hangingPunct="1">
              <a:spcBef>
                <a:spcPct val="50000"/>
              </a:spcBef>
              <a:buAutoNum type="arabicPeriod"/>
            </a:pPr>
            <a:r>
              <a:rPr lang="en-US" sz="2000" b="1" dirty="0">
                <a:solidFill>
                  <a:schemeClr val="tx1">
                    <a:lumMod val="65000"/>
                    <a:lumOff val="35000"/>
                  </a:schemeClr>
                </a:solidFill>
                <a:latin typeface="Arial" panose="020B0604020202020204" pitchFamily="34" charset="0"/>
                <a:cs typeface="Arial" panose="020B0604020202020204" pitchFamily="34" charset="0"/>
              </a:rPr>
              <a:t>www.unhlonglab.com</a:t>
            </a:r>
          </a:p>
          <a:p>
            <a:pPr marL="457200" indent="-457200" eaLnBrk="1" hangingPunct="1">
              <a:spcBef>
                <a:spcPct val="50000"/>
              </a:spcBef>
              <a:buAutoNum type="arabicPeriod"/>
            </a:pPr>
            <a:r>
              <a:rPr lang="en-US" sz="2000" b="1" dirty="0">
                <a:solidFill>
                  <a:schemeClr val="tx1">
                    <a:lumMod val="65000"/>
                    <a:lumOff val="35000"/>
                  </a:schemeClr>
                </a:solidFill>
                <a:latin typeface="Arial" panose="020B0604020202020204" pitchFamily="34" charset="0"/>
                <a:cs typeface="Arial" panose="020B0604020202020204" pitchFamily="34" charset="0"/>
              </a:rPr>
              <a:t>https://nuclear.unh.edu/</a:t>
            </a:r>
          </a:p>
          <a:p>
            <a:pPr marL="381000" indent="-381000" eaLnBrk="1" hangingPunct="1">
              <a:spcBef>
                <a:spcPct val="50000"/>
              </a:spcBef>
            </a:pPr>
            <a:r>
              <a:rPr lang="en-US" sz="2000" b="1" dirty="0">
                <a:solidFill>
                  <a:schemeClr val="tx1">
                    <a:lumMod val="65000"/>
                    <a:lumOff val="35000"/>
                  </a:schemeClr>
                </a:solidFill>
                <a:latin typeface="Arial" panose="020B0604020202020204" pitchFamily="34" charset="0"/>
                <a:cs typeface="Arial" panose="020B0604020202020204" pitchFamily="34" charset="0"/>
              </a:rPr>
              <a:t>3. 	 W. Meyer, et al., Nucl. Instr. Meth. A 244, 574 (1986).</a:t>
            </a:r>
          </a:p>
          <a:p>
            <a:pPr marL="381000" indent="-381000" eaLnBrk="1" hangingPunct="1">
              <a:spcBef>
                <a:spcPct val="50000"/>
              </a:spcBef>
            </a:pPr>
            <a:endParaRPr lang="en-GB" sz="4800" b="1" dirty="0">
              <a:solidFill>
                <a:schemeClr val="accent5">
                  <a:lumMod val="75000"/>
                </a:schemeClr>
              </a:solidFill>
              <a:latin typeface="Arial"/>
            </a:endParaRPr>
          </a:p>
          <a:p>
            <a:pPr marL="381000" indent="-381000" eaLnBrk="1" hangingPunct="1">
              <a:spcBef>
                <a:spcPct val="50000"/>
              </a:spcBef>
            </a:pPr>
            <a:endParaRPr lang="en-GB" sz="4800" b="1" dirty="0">
              <a:solidFill>
                <a:schemeClr val="accent5">
                  <a:lumMod val="75000"/>
                </a:schemeClr>
              </a:solidFill>
              <a:latin typeface="Arial"/>
            </a:endParaRPr>
          </a:p>
        </p:txBody>
      </p:sp>
      <p:sp>
        <p:nvSpPr>
          <p:cNvPr id="64" name="TextBox 63">
            <a:extLst>
              <a:ext uri="{FF2B5EF4-FFF2-40B4-BE49-F238E27FC236}">
                <a16:creationId xmlns:a16="http://schemas.microsoft.com/office/drawing/2014/main" id="{90C3D173-ED39-410C-A2DD-B45C98C964E2}"/>
              </a:ext>
            </a:extLst>
          </p:cNvPr>
          <p:cNvSpPr txBox="1"/>
          <p:nvPr/>
        </p:nvSpPr>
        <p:spPr>
          <a:xfrm>
            <a:off x="22588367" y="24528058"/>
            <a:ext cx="9197559" cy="900246"/>
          </a:xfrm>
          <a:prstGeom prst="rect">
            <a:avLst/>
          </a:prstGeom>
          <a:noFill/>
        </p:spPr>
        <p:txBody>
          <a:bodyPr wrap="square" rtlCol="0">
            <a:spAutoFit/>
          </a:bodyPr>
          <a:lstStyle/>
          <a:p>
            <a:r>
              <a:rPr lang="en-US" sz="1750" b="1" dirty="0">
                <a:solidFill>
                  <a:schemeClr val="accent5">
                    <a:lumMod val="50000"/>
                  </a:schemeClr>
                </a:solidFill>
                <a:latin typeface="Arial" panose="020B0604020202020204" pitchFamily="34" charset="0"/>
                <a:cs typeface="Arial" panose="020B0604020202020204" pitchFamily="34" charset="0"/>
              </a:rPr>
              <a:t>MM-wave beam on calorimeter (left). The unobstructed beam has a Gaussian irradiance pattern (right).  Kel-F lenses will be designed to evenly distribute the beam irradiance with minimal absorption. </a:t>
            </a:r>
          </a:p>
        </p:txBody>
      </p:sp>
      <p:sp>
        <p:nvSpPr>
          <p:cNvPr id="37" name="TextBox 36">
            <a:extLst>
              <a:ext uri="{FF2B5EF4-FFF2-40B4-BE49-F238E27FC236}">
                <a16:creationId xmlns:a16="http://schemas.microsoft.com/office/drawing/2014/main" id="{B59AC971-BD4A-4099-BDEB-097529F0391A}"/>
              </a:ext>
            </a:extLst>
          </p:cNvPr>
          <p:cNvSpPr txBox="1"/>
          <p:nvPr/>
        </p:nvSpPr>
        <p:spPr>
          <a:xfrm>
            <a:off x="22913963" y="30441788"/>
            <a:ext cx="7002194" cy="400110"/>
          </a:xfrm>
          <a:prstGeom prst="rect">
            <a:avLst/>
          </a:prstGeom>
          <a:noFill/>
        </p:spPr>
        <p:txBody>
          <a:bodyPr wrap="square" rtlCol="0">
            <a:spAutoFit/>
          </a:bodyPr>
          <a:lstStyle/>
          <a:p>
            <a:endParaRPr lang="en-US" sz="2000" b="1" dirty="0">
              <a:solidFill>
                <a:srgbClr val="336699"/>
              </a:solidFill>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2A21A7BF-ABFF-4DBB-BFE0-0C4444B93780}"/>
              </a:ext>
            </a:extLst>
          </p:cNvPr>
          <p:cNvSpPr txBox="1"/>
          <p:nvPr/>
        </p:nvSpPr>
        <p:spPr>
          <a:xfrm>
            <a:off x="11882847" y="26812455"/>
            <a:ext cx="8644439" cy="900246"/>
          </a:xfrm>
          <a:prstGeom prst="rect">
            <a:avLst/>
          </a:prstGeom>
          <a:noFill/>
        </p:spPr>
        <p:txBody>
          <a:bodyPr wrap="square" rtlCol="0">
            <a:spAutoFit/>
          </a:bodyPr>
          <a:lstStyle/>
          <a:p>
            <a:r>
              <a:rPr lang="en-US" sz="1750" b="1" dirty="0">
                <a:solidFill>
                  <a:schemeClr val="accent5">
                    <a:lumMod val="50000"/>
                  </a:schemeClr>
                </a:solidFill>
                <a:latin typeface="Arial" panose="020B0604020202020204" pitchFamily="34" charset="0"/>
                <a:cs typeface="Arial" panose="020B0604020202020204" pitchFamily="34" charset="0"/>
              </a:rPr>
              <a:t>DNP target cups. (A) was printed with over-processed filament; (B) and (C) show considerable color improvement but contain regions that are glassy and brittle; (D) was printed at a faster speed and the material retained its plasticity.</a:t>
            </a:r>
          </a:p>
        </p:txBody>
      </p:sp>
      <p:pic>
        <p:nvPicPr>
          <p:cNvPr id="4" name="Picture 3">
            <a:extLst>
              <a:ext uri="{FF2B5EF4-FFF2-40B4-BE49-F238E27FC236}">
                <a16:creationId xmlns:a16="http://schemas.microsoft.com/office/drawing/2014/main" id="{2703241F-EA52-4F40-8A9C-353CC201634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882847" y="24020516"/>
            <a:ext cx="8526516" cy="2544616"/>
          </a:xfrm>
          <a:prstGeom prst="rect">
            <a:avLst/>
          </a:prstGeom>
        </p:spPr>
      </p:pic>
      <p:pic>
        <p:nvPicPr>
          <p:cNvPr id="7" name="Picture 6">
            <a:extLst>
              <a:ext uri="{FF2B5EF4-FFF2-40B4-BE49-F238E27FC236}">
                <a16:creationId xmlns:a16="http://schemas.microsoft.com/office/drawing/2014/main" id="{BA87CF8E-2D59-4C41-B14A-E258DE90B3F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851863" y="11548484"/>
            <a:ext cx="4270756" cy="5774743"/>
          </a:xfrm>
          <a:prstGeom prst="rect">
            <a:avLst/>
          </a:prstGeom>
        </p:spPr>
      </p:pic>
      <p:sp>
        <p:nvSpPr>
          <p:cNvPr id="11" name="TextBox 10">
            <a:extLst>
              <a:ext uri="{FF2B5EF4-FFF2-40B4-BE49-F238E27FC236}">
                <a16:creationId xmlns:a16="http://schemas.microsoft.com/office/drawing/2014/main" id="{86F0B933-692F-46BE-A329-32DCFB62E73B}"/>
              </a:ext>
            </a:extLst>
          </p:cNvPr>
          <p:cNvSpPr txBox="1"/>
          <p:nvPr/>
        </p:nvSpPr>
        <p:spPr>
          <a:xfrm>
            <a:off x="11822382" y="18675168"/>
            <a:ext cx="9319305" cy="361637"/>
          </a:xfrm>
          <a:prstGeom prst="rect">
            <a:avLst/>
          </a:prstGeom>
          <a:noFill/>
        </p:spPr>
        <p:txBody>
          <a:bodyPr wrap="square" rtlCol="0">
            <a:spAutoFit/>
          </a:bodyPr>
          <a:lstStyle/>
          <a:p>
            <a:r>
              <a:rPr lang="en-US" sz="1750" b="1" dirty="0">
                <a:solidFill>
                  <a:schemeClr val="accent5">
                    <a:lumMod val="50000"/>
                  </a:schemeClr>
                </a:solidFill>
                <a:latin typeface="Arial" panose="020B0604020202020204" pitchFamily="34" charset="0"/>
                <a:cs typeface="Arial" panose="020B0604020202020204" pitchFamily="34" charset="0"/>
              </a:rPr>
              <a:t>“Filatizer” filament production system used to create Kel-F filament.</a:t>
            </a:r>
          </a:p>
        </p:txBody>
      </p:sp>
      <p:pic>
        <p:nvPicPr>
          <p:cNvPr id="19" name="Picture 18">
            <a:extLst>
              <a:ext uri="{FF2B5EF4-FFF2-40B4-BE49-F238E27FC236}">
                <a16:creationId xmlns:a16="http://schemas.microsoft.com/office/drawing/2014/main" id="{F829E0BB-F7D3-4D9F-B842-27CDBD14928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882848" y="11865313"/>
            <a:ext cx="4503134" cy="6439241"/>
          </a:xfrm>
          <a:prstGeom prst="rect">
            <a:avLst/>
          </a:prstGeom>
        </p:spPr>
      </p:pic>
      <p:pic>
        <p:nvPicPr>
          <p:cNvPr id="16" name="Picture 15">
            <a:extLst>
              <a:ext uri="{FF2B5EF4-FFF2-40B4-BE49-F238E27FC236}">
                <a16:creationId xmlns:a16="http://schemas.microsoft.com/office/drawing/2014/main" id="{FB7ECC40-2915-4C37-BACB-8518F9E5ACDE}"/>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6342"/>
          <a:stretch/>
        </p:blipFill>
        <p:spPr>
          <a:xfrm>
            <a:off x="16767742" y="16105511"/>
            <a:ext cx="1763441" cy="2202126"/>
          </a:xfrm>
          <a:prstGeom prst="rect">
            <a:avLst/>
          </a:prstGeom>
        </p:spPr>
      </p:pic>
      <p:pic>
        <p:nvPicPr>
          <p:cNvPr id="22" name="Picture 21">
            <a:extLst>
              <a:ext uri="{FF2B5EF4-FFF2-40B4-BE49-F238E27FC236}">
                <a16:creationId xmlns:a16="http://schemas.microsoft.com/office/drawing/2014/main" id="{B7D63B43-E400-4B1F-8C19-3F2341D67FD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935068" y="28069250"/>
            <a:ext cx="8474295" cy="2737734"/>
          </a:xfrm>
          <a:prstGeom prst="rect">
            <a:avLst/>
          </a:prstGeom>
        </p:spPr>
      </p:pic>
      <p:sp>
        <p:nvSpPr>
          <p:cNvPr id="52" name="TextBox 51">
            <a:extLst>
              <a:ext uri="{FF2B5EF4-FFF2-40B4-BE49-F238E27FC236}">
                <a16:creationId xmlns:a16="http://schemas.microsoft.com/office/drawing/2014/main" id="{8E0D02FF-7E46-491C-9C23-07C32354B90F}"/>
              </a:ext>
            </a:extLst>
          </p:cNvPr>
          <p:cNvSpPr txBox="1"/>
          <p:nvPr/>
        </p:nvSpPr>
        <p:spPr>
          <a:xfrm>
            <a:off x="11830002" y="30966837"/>
            <a:ext cx="8644439" cy="900246"/>
          </a:xfrm>
          <a:prstGeom prst="rect">
            <a:avLst/>
          </a:prstGeom>
          <a:noFill/>
        </p:spPr>
        <p:txBody>
          <a:bodyPr wrap="square" rtlCol="0">
            <a:spAutoFit/>
          </a:bodyPr>
          <a:lstStyle/>
          <a:p>
            <a:r>
              <a:rPr lang="en-US" sz="1750" b="1" dirty="0">
                <a:solidFill>
                  <a:schemeClr val="accent5">
                    <a:lumMod val="50000"/>
                  </a:schemeClr>
                </a:solidFill>
                <a:latin typeface="Arial" panose="020B0604020202020204" pitchFamily="34" charset="0"/>
                <a:cs typeface="Arial" panose="020B0604020202020204" pitchFamily="34" charset="0"/>
              </a:rPr>
              <a:t>DNP target ladder with NMR coils and rectangular 3D-printed Kel-F cups after cooling to 1 K. The cup on the far left was removed to allow access to electronics.</a:t>
            </a:r>
          </a:p>
        </p:txBody>
      </p:sp>
      <p:pic>
        <p:nvPicPr>
          <p:cNvPr id="25" name="Picture 24">
            <a:extLst>
              <a:ext uri="{FF2B5EF4-FFF2-40B4-BE49-F238E27FC236}">
                <a16:creationId xmlns:a16="http://schemas.microsoft.com/office/drawing/2014/main" id="{FF353A80-C162-488A-8A8A-4907BE4312D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6432466" y="11375217"/>
            <a:ext cx="5101670" cy="7299951"/>
          </a:xfrm>
          <a:prstGeom prst="rect">
            <a:avLst/>
          </a:prstGeom>
        </p:spPr>
      </p:pic>
      <p:pic>
        <p:nvPicPr>
          <p:cNvPr id="33" name="Picture 32">
            <a:extLst>
              <a:ext uri="{FF2B5EF4-FFF2-40B4-BE49-F238E27FC236}">
                <a16:creationId xmlns:a16="http://schemas.microsoft.com/office/drawing/2014/main" id="{292A98CB-227F-49CF-8914-B0B54B4BB2A0}"/>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6475577" y="20571882"/>
            <a:ext cx="5310349" cy="3676396"/>
          </a:xfrm>
          <a:prstGeom prst="rect">
            <a:avLst/>
          </a:prstGeom>
        </p:spPr>
      </p:pic>
      <p:pic>
        <p:nvPicPr>
          <p:cNvPr id="35" name="Picture 34">
            <a:extLst>
              <a:ext uri="{FF2B5EF4-FFF2-40B4-BE49-F238E27FC236}">
                <a16:creationId xmlns:a16="http://schemas.microsoft.com/office/drawing/2014/main" id="{96323FF1-FD31-42FE-93A0-4174E73C6CD3}"/>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2588367" y="20579710"/>
            <a:ext cx="3509686" cy="3211336"/>
          </a:xfrm>
          <a:prstGeom prst="rect">
            <a:avLst/>
          </a:prstGeom>
        </p:spPr>
      </p:pic>
      <p:sp>
        <p:nvSpPr>
          <p:cNvPr id="67" name="TextBox 66">
            <a:extLst>
              <a:ext uri="{FF2B5EF4-FFF2-40B4-BE49-F238E27FC236}">
                <a16:creationId xmlns:a16="http://schemas.microsoft.com/office/drawing/2014/main" id="{CFFC5B3E-A83A-4943-BED4-5C507F8CEF29}"/>
              </a:ext>
            </a:extLst>
          </p:cNvPr>
          <p:cNvSpPr txBox="1"/>
          <p:nvPr/>
        </p:nvSpPr>
        <p:spPr>
          <a:xfrm>
            <a:off x="22385698" y="16009077"/>
            <a:ext cx="3801575" cy="900246"/>
          </a:xfrm>
          <a:prstGeom prst="rect">
            <a:avLst/>
          </a:prstGeom>
          <a:noFill/>
        </p:spPr>
        <p:txBody>
          <a:bodyPr wrap="square" rtlCol="0">
            <a:spAutoFit/>
          </a:bodyPr>
          <a:lstStyle/>
          <a:p>
            <a:r>
              <a:rPr lang="en-US" sz="1750" b="1" dirty="0">
                <a:solidFill>
                  <a:schemeClr val="accent5">
                    <a:lumMod val="50000"/>
                  </a:schemeClr>
                </a:solidFill>
                <a:latin typeface="Arial" panose="020B0604020202020204" pitchFamily="34" charset="0"/>
                <a:cs typeface="Arial" panose="020B0604020202020204" pitchFamily="34" charset="0"/>
              </a:rPr>
              <a:t>Temperature-controlled box for imaging mm-wave radiation through Kel-F lenses. </a:t>
            </a:r>
          </a:p>
        </p:txBody>
      </p:sp>
      <p:sp>
        <p:nvSpPr>
          <p:cNvPr id="68" name="TextBox 67">
            <a:extLst>
              <a:ext uri="{FF2B5EF4-FFF2-40B4-BE49-F238E27FC236}">
                <a16:creationId xmlns:a16="http://schemas.microsoft.com/office/drawing/2014/main" id="{EF1AD9F7-4984-42E3-ABB9-BC1AD97AFBFE}"/>
              </a:ext>
            </a:extLst>
          </p:cNvPr>
          <p:cNvSpPr txBox="1"/>
          <p:nvPr/>
        </p:nvSpPr>
        <p:spPr>
          <a:xfrm>
            <a:off x="11906170" y="8999453"/>
            <a:ext cx="9235517" cy="2169825"/>
          </a:xfrm>
          <a:prstGeom prst="rect">
            <a:avLst/>
          </a:prstGeom>
          <a:noFill/>
        </p:spPr>
        <p:txBody>
          <a:bodyPr wrap="square" rtlCol="0">
            <a:spAutoFit/>
          </a:bodyPr>
          <a:lstStyle/>
          <a:p>
            <a:r>
              <a:rPr lang="en-US" sz="2700" b="1" dirty="0">
                <a:solidFill>
                  <a:schemeClr val="tx1">
                    <a:lumMod val="65000"/>
                    <a:lumOff val="35000"/>
                  </a:schemeClr>
                </a:solidFill>
                <a:latin typeface="Arial" panose="020B0604020202020204" pitchFamily="34" charset="0"/>
                <a:cs typeface="Arial" panose="020B0604020202020204" pitchFamily="34" charset="0"/>
              </a:rPr>
              <a:t>Printer filament is made in-house using a custom device, the “Filatizer.” Kel-F is thermally unstable and will decompose rapidly at high temperatures. To make quality filament, temperature, speed, processing volume, and cooling must all be carefully controlled. </a:t>
            </a:r>
          </a:p>
        </p:txBody>
      </p:sp>
      <p:sp>
        <p:nvSpPr>
          <p:cNvPr id="71" name="TextBox 70">
            <a:extLst>
              <a:ext uri="{FF2B5EF4-FFF2-40B4-BE49-F238E27FC236}">
                <a16:creationId xmlns:a16="http://schemas.microsoft.com/office/drawing/2014/main" id="{AAE6DF1D-5B1C-417D-B124-B34E98E3AA70}"/>
              </a:ext>
            </a:extLst>
          </p:cNvPr>
          <p:cNvSpPr txBox="1"/>
          <p:nvPr/>
        </p:nvSpPr>
        <p:spPr>
          <a:xfrm>
            <a:off x="33267803" y="21723713"/>
            <a:ext cx="9511314" cy="1754326"/>
          </a:xfrm>
          <a:prstGeom prst="rect">
            <a:avLst/>
          </a:prstGeom>
          <a:noFill/>
        </p:spPr>
        <p:txBody>
          <a:bodyPr wrap="square" rtlCol="0">
            <a:spAutoFit/>
          </a:bodyPr>
          <a:lstStyle/>
          <a:p>
            <a:r>
              <a:rPr lang="en-US" sz="2700" b="1" dirty="0">
                <a:solidFill>
                  <a:schemeClr val="tx1">
                    <a:lumMod val="65000"/>
                    <a:lumOff val="35000"/>
                  </a:schemeClr>
                </a:solidFill>
                <a:latin typeface="Arial" panose="020B0604020202020204" pitchFamily="34" charset="0"/>
                <a:cs typeface="Arial" panose="020B0604020202020204" pitchFamily="34" charset="0"/>
              </a:rPr>
              <a:t>Results show that Kel-F is less transparent at 140 GHz  than anticipated. This places limits on the practicality of designing lenses that can focus the radiation within the short distances necessary for the DNP target system. </a:t>
            </a:r>
          </a:p>
        </p:txBody>
      </p:sp>
      <p:pic>
        <p:nvPicPr>
          <p:cNvPr id="47" name="Picture 46">
            <a:extLst>
              <a:ext uri="{FF2B5EF4-FFF2-40B4-BE49-F238E27FC236}">
                <a16:creationId xmlns:a16="http://schemas.microsoft.com/office/drawing/2014/main" id="{1B9C3B19-D735-4E38-BC61-1A857D924500}"/>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385698" y="17069990"/>
            <a:ext cx="5376683" cy="2880366"/>
          </a:xfrm>
          <a:prstGeom prst="rect">
            <a:avLst/>
          </a:prstGeom>
          <a:effectLst>
            <a:softEdge rad="139700"/>
          </a:effectLst>
        </p:spPr>
      </p:pic>
      <p:pic>
        <p:nvPicPr>
          <p:cNvPr id="6" name="Picture 5">
            <a:extLst>
              <a:ext uri="{FF2B5EF4-FFF2-40B4-BE49-F238E27FC236}">
                <a16:creationId xmlns:a16="http://schemas.microsoft.com/office/drawing/2014/main" id="{6A997BC4-B561-4915-A23F-8804F1C1E771}"/>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3421927" y="16866471"/>
            <a:ext cx="4735512" cy="3109654"/>
          </a:xfrm>
          <a:prstGeom prst="rect">
            <a:avLst/>
          </a:prstGeom>
        </p:spPr>
      </p:pic>
      <p:sp>
        <p:nvSpPr>
          <p:cNvPr id="43" name="TextBox 42">
            <a:extLst>
              <a:ext uri="{FF2B5EF4-FFF2-40B4-BE49-F238E27FC236}">
                <a16:creationId xmlns:a16="http://schemas.microsoft.com/office/drawing/2014/main" id="{16551360-CB56-4C7B-9B0C-5393C02EA9AF}"/>
              </a:ext>
            </a:extLst>
          </p:cNvPr>
          <p:cNvSpPr txBox="1"/>
          <p:nvPr/>
        </p:nvSpPr>
        <p:spPr>
          <a:xfrm>
            <a:off x="33363808" y="14785492"/>
            <a:ext cx="9319305" cy="1169551"/>
          </a:xfrm>
          <a:prstGeom prst="rect">
            <a:avLst/>
          </a:prstGeom>
          <a:noFill/>
        </p:spPr>
        <p:txBody>
          <a:bodyPr wrap="square" rtlCol="0">
            <a:spAutoFit/>
          </a:bodyPr>
          <a:lstStyle/>
          <a:p>
            <a:r>
              <a:rPr lang="en-US" sz="1750" b="1" dirty="0">
                <a:solidFill>
                  <a:schemeClr val="accent5">
                    <a:lumMod val="50000"/>
                  </a:schemeClr>
                </a:solidFill>
                <a:latin typeface="Arial" panose="020B0604020202020204" pitchFamily="34" charset="0"/>
                <a:cs typeface="Arial" panose="020B0604020202020204" pitchFamily="34" charset="0"/>
              </a:rPr>
              <a:t>Measurements from the calorimeter show Kel-F to be less transparent than expected, while better-performing than </a:t>
            </a:r>
            <a:r>
              <a:rPr lang="en-US" sz="1750" b="1" dirty="0" err="1">
                <a:solidFill>
                  <a:schemeClr val="accent5">
                    <a:lumMod val="50000"/>
                  </a:schemeClr>
                </a:solidFill>
                <a:latin typeface="Arial" panose="020B0604020202020204" pitchFamily="34" charset="0"/>
                <a:cs typeface="Arial" panose="020B0604020202020204" pitchFamily="34" charset="0"/>
              </a:rPr>
              <a:t>Formabs</a:t>
            </a:r>
            <a:r>
              <a:rPr lang="en-US" sz="1750" b="1" dirty="0">
                <a:solidFill>
                  <a:schemeClr val="accent5">
                    <a:lumMod val="50000"/>
                  </a:schemeClr>
                </a:solidFill>
                <a:latin typeface="Arial" panose="020B0604020202020204" pitchFamily="34" charset="0"/>
                <a:cs typeface="Arial" panose="020B0604020202020204" pitchFamily="34" charset="0"/>
              </a:rPr>
              <a:t>’ Durable resin, used in the target ladder design. Also shown is the mm-wave loss through a TEMPO-doped epoxy target, where absorption is desired. </a:t>
            </a:r>
          </a:p>
        </p:txBody>
      </p:sp>
      <p:pic>
        <p:nvPicPr>
          <p:cNvPr id="9" name="Picture 8">
            <a:extLst>
              <a:ext uri="{FF2B5EF4-FFF2-40B4-BE49-F238E27FC236}">
                <a16:creationId xmlns:a16="http://schemas.microsoft.com/office/drawing/2014/main" id="{376A1A95-7ACB-4E86-A351-EA3E57A2962E}"/>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33667663" y="7777773"/>
            <a:ext cx="8952043" cy="6658082"/>
          </a:xfrm>
          <a:prstGeom prst="rect">
            <a:avLst/>
          </a:prstGeom>
        </p:spPr>
      </p:pic>
      <p:sp>
        <p:nvSpPr>
          <p:cNvPr id="59" name="TextBox 58">
            <a:extLst>
              <a:ext uri="{FF2B5EF4-FFF2-40B4-BE49-F238E27FC236}">
                <a16:creationId xmlns:a16="http://schemas.microsoft.com/office/drawing/2014/main" id="{D5FAAFC6-D113-43B8-B03C-B830018F4E78}"/>
              </a:ext>
            </a:extLst>
          </p:cNvPr>
          <p:cNvSpPr txBox="1"/>
          <p:nvPr/>
        </p:nvSpPr>
        <p:spPr>
          <a:xfrm>
            <a:off x="22631400" y="30966161"/>
            <a:ext cx="8783500" cy="630942"/>
          </a:xfrm>
          <a:prstGeom prst="rect">
            <a:avLst/>
          </a:prstGeom>
          <a:noFill/>
        </p:spPr>
        <p:txBody>
          <a:bodyPr wrap="square" rtlCol="0">
            <a:spAutoFit/>
          </a:bodyPr>
          <a:lstStyle/>
          <a:p>
            <a:r>
              <a:rPr lang="en-US" sz="1750" b="1" dirty="0">
                <a:solidFill>
                  <a:schemeClr val="accent5">
                    <a:lumMod val="50000"/>
                  </a:schemeClr>
                </a:solidFill>
                <a:latin typeface="Arial" panose="020B0604020202020204" pitchFamily="34" charset="0"/>
                <a:cs typeface="Arial" panose="020B0604020202020204" pitchFamily="34" charset="0"/>
              </a:rPr>
              <a:t>Calorimeter performance compared with data from manufacturer (left); performance of </a:t>
            </a:r>
            <a:r>
              <a:rPr lang="en-US" sz="1750" b="1">
                <a:solidFill>
                  <a:schemeClr val="accent5">
                    <a:lumMod val="50000"/>
                  </a:schemeClr>
                </a:solidFill>
                <a:latin typeface="Arial" panose="020B0604020202020204" pitchFamily="34" charset="0"/>
                <a:cs typeface="Arial" panose="020B0604020202020204" pitchFamily="34" charset="0"/>
              </a:rPr>
              <a:t>calorimeter positioned before </a:t>
            </a:r>
            <a:r>
              <a:rPr lang="en-US" sz="1750" b="1" dirty="0">
                <a:solidFill>
                  <a:schemeClr val="accent5">
                    <a:lumMod val="50000"/>
                  </a:schemeClr>
                </a:solidFill>
                <a:latin typeface="Arial" panose="020B0604020202020204" pitchFamily="34" charset="0"/>
                <a:cs typeface="Arial" panose="020B0604020202020204" pitchFamily="34" charset="0"/>
              </a:rPr>
              <a:t>and after waveguide (right).   </a:t>
            </a:r>
          </a:p>
        </p:txBody>
      </p:sp>
      <p:pic>
        <p:nvPicPr>
          <p:cNvPr id="39" name="Picture 38">
            <a:extLst>
              <a:ext uri="{FF2B5EF4-FFF2-40B4-BE49-F238E27FC236}">
                <a16:creationId xmlns:a16="http://schemas.microsoft.com/office/drawing/2014/main" id="{C0FBB416-A1E0-422D-A8F4-3619CC4A3B01}"/>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9082012" y="16809428"/>
            <a:ext cx="3121039" cy="3143253"/>
          </a:xfrm>
          <a:prstGeom prst="rect">
            <a:avLst/>
          </a:prstGeom>
        </p:spPr>
      </p:pic>
      <p:sp>
        <p:nvSpPr>
          <p:cNvPr id="66" name="TextBox 65">
            <a:extLst>
              <a:ext uri="{FF2B5EF4-FFF2-40B4-BE49-F238E27FC236}">
                <a16:creationId xmlns:a16="http://schemas.microsoft.com/office/drawing/2014/main" id="{4299026B-34CA-4C76-98AD-AFC651018263}"/>
              </a:ext>
            </a:extLst>
          </p:cNvPr>
          <p:cNvSpPr txBox="1"/>
          <p:nvPr/>
        </p:nvSpPr>
        <p:spPr>
          <a:xfrm>
            <a:off x="33379778" y="20184892"/>
            <a:ext cx="4968821" cy="1169551"/>
          </a:xfrm>
          <a:prstGeom prst="rect">
            <a:avLst/>
          </a:prstGeom>
          <a:noFill/>
        </p:spPr>
        <p:txBody>
          <a:bodyPr wrap="square" rtlCol="0">
            <a:spAutoFit/>
          </a:bodyPr>
          <a:lstStyle/>
          <a:p>
            <a:r>
              <a:rPr lang="en-US" sz="1750" b="1" dirty="0">
                <a:solidFill>
                  <a:schemeClr val="accent5">
                    <a:lumMod val="50000"/>
                  </a:schemeClr>
                </a:solidFill>
                <a:latin typeface="Arial" panose="020B0604020202020204" pitchFamily="34" charset="0"/>
                <a:cs typeface="Arial" panose="020B0604020202020204" pitchFamily="34" charset="0"/>
              </a:rPr>
              <a:t>The lenses are printed with a layer thickness of 0.1 mm. They can be printed with hyperbolic or parabolic surfaces that would be difficult to machine. </a:t>
            </a:r>
          </a:p>
        </p:txBody>
      </p:sp>
      <p:sp>
        <p:nvSpPr>
          <p:cNvPr id="72" name="TextBox 71">
            <a:extLst>
              <a:ext uri="{FF2B5EF4-FFF2-40B4-BE49-F238E27FC236}">
                <a16:creationId xmlns:a16="http://schemas.microsoft.com/office/drawing/2014/main" id="{48B6401B-8A69-43CA-BA95-ACA8B0B2C8BD}"/>
              </a:ext>
            </a:extLst>
          </p:cNvPr>
          <p:cNvSpPr txBox="1"/>
          <p:nvPr/>
        </p:nvSpPr>
        <p:spPr>
          <a:xfrm>
            <a:off x="38853920" y="20190541"/>
            <a:ext cx="3577222" cy="1169551"/>
          </a:xfrm>
          <a:prstGeom prst="rect">
            <a:avLst/>
          </a:prstGeom>
          <a:noFill/>
        </p:spPr>
        <p:txBody>
          <a:bodyPr wrap="square" rtlCol="0">
            <a:spAutoFit/>
          </a:bodyPr>
          <a:lstStyle/>
          <a:p>
            <a:r>
              <a:rPr lang="en-US" sz="1750" b="1" dirty="0">
                <a:solidFill>
                  <a:schemeClr val="accent5">
                    <a:lumMod val="50000"/>
                  </a:schemeClr>
                </a:solidFill>
                <a:latin typeface="Arial" panose="020B0604020202020204" pitchFamily="34" charset="0"/>
                <a:cs typeface="Arial" panose="020B0604020202020204" pitchFamily="34" charset="0"/>
              </a:rPr>
              <a:t>Early results show significant power loss through the lenses due primarily to unexpected mm-wave absorption. </a:t>
            </a:r>
          </a:p>
        </p:txBody>
      </p:sp>
      <p:pic>
        <p:nvPicPr>
          <p:cNvPr id="3" name="Picture 2">
            <a:extLst>
              <a:ext uri="{FF2B5EF4-FFF2-40B4-BE49-F238E27FC236}">
                <a16:creationId xmlns:a16="http://schemas.microsoft.com/office/drawing/2014/main" id="{57F4AC2E-764C-424F-8CCA-7DE10413371B}"/>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26670000" y="25490721"/>
            <a:ext cx="5376683" cy="3877064"/>
          </a:xfrm>
          <a:prstGeom prst="rect">
            <a:avLst/>
          </a:prstGeom>
        </p:spPr>
      </p:pic>
      <p:pic>
        <p:nvPicPr>
          <p:cNvPr id="29" name="Picture 28">
            <a:extLst>
              <a:ext uri="{FF2B5EF4-FFF2-40B4-BE49-F238E27FC236}">
                <a16:creationId xmlns:a16="http://schemas.microsoft.com/office/drawing/2014/main" id="{09AC0CC6-B69D-411D-B18C-B12514FDA78F}"/>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2884654" y="26812455"/>
            <a:ext cx="5309345" cy="3894745"/>
          </a:xfrm>
          <a:prstGeom prst="rect">
            <a:avLst/>
          </a:prstGeom>
        </p:spPr>
      </p:pic>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2.9200.0"/>
  <p:tag name="AS_RELEASE_DATE" val="2015.10.08"/>
  <p:tag name="AS_TITLE" val="Aspose.Slides for .NET 4.0"/>
  <p:tag name="AS_VERSION" val="15.8.1.0"/>
</p:tagLst>
</file>

<file path=ppt/theme/theme1.xml><?xml version="1.0" encoding="utf-8"?>
<a:theme xmlns:a="http://schemas.openxmlformats.org/drawingml/2006/main" name="Blank Presentation">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Blank Presentation">
      <a:majorFont>
        <a:latin typeface="Times New Roman"/>
        <a:ea typeface="Arial"/>
        <a:cs typeface="Arial"/>
      </a:majorFont>
      <a:minorFont>
        <a:latin typeface="Times New Roman"/>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37928</TotalTime>
  <Words>650</Words>
  <Application>Microsoft Office PowerPoint</Application>
  <PresentationFormat>Custom</PresentationFormat>
  <Paragraphs>115</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Times New Roman</vt:lpstr>
      <vt:lpstr>Blank Presentation</vt:lpstr>
      <vt:lpstr>PowerPoint Presentation</vt:lpstr>
    </vt:vector>
  </TitlesOfParts>
  <Manager/>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Example to make a scientific poster</dc:title>
  <dc:subject>Free Poster Presentation Example</dc:subject>
  <dc:creator>Graphicsland/MakeSigns.com</dc:creator>
  <cp:keywords>scientific, research, template, custom, poster, presentation, symposium, printing, PowerPoint, create, design, example, sample, download</cp:keywords>
  <dc:description>This is a free template from MakeSigns.com to help you create the perfect scientific poster.</dc:description>
  <cp:lastModifiedBy>Kellie</cp:lastModifiedBy>
  <cp:revision>647</cp:revision>
  <cp:lastPrinted>2006-11-15T16:04:57Z</cp:lastPrinted>
  <dcterms:modified xsi:type="dcterms:W3CDTF">2019-04-22T21:15:07Z</dcterms:modified>
  <cp:category>templates for scientific poster</cp:category>
</cp:coreProperties>
</file>