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9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C4E7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87"/>
    <p:restoredTop sz="94656"/>
  </p:normalViewPr>
  <p:slideViewPr>
    <p:cSldViewPr snapToGrid="0" snapToObjects="1">
      <p:cViewPr>
        <p:scale>
          <a:sx n="30" d="100"/>
          <a:sy n="30" d="100"/>
        </p:scale>
        <p:origin x="56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7BD9D29-D74E-424B-99EA-F24840C3E6AA}"/>
    <pc:docChg chg="modSld">
      <pc:chgData name="" userId="" providerId="" clId="Web-{A7BD9D29-D74E-424B-99EA-F24840C3E6AA}" dt="2019-04-18T23:44:22.842" v="100" actId="20577"/>
      <pc:docMkLst>
        <pc:docMk/>
      </pc:docMkLst>
      <pc:sldChg chg="addSp delSp modSp">
        <pc:chgData name="" userId="" providerId="" clId="Web-{A7BD9D29-D74E-424B-99EA-F24840C3E6AA}" dt="2019-04-18T23:44:22.842" v="99" actId="20577"/>
        <pc:sldMkLst>
          <pc:docMk/>
          <pc:sldMk cId="3398483166" sldId="257"/>
        </pc:sldMkLst>
        <pc:spChg chg="mod">
          <ac:chgData name="" userId="" providerId="" clId="Web-{A7BD9D29-D74E-424B-99EA-F24840C3E6AA}" dt="2019-04-18T23:44:22.842" v="99" actId="20577"/>
          <ac:spMkLst>
            <pc:docMk/>
            <pc:sldMk cId="3398483166" sldId="257"/>
            <ac:spMk id="29" creationId="{D8B6426B-E12C-47E0-B31E-F5AC09344AF5}"/>
          </ac:spMkLst>
        </pc:spChg>
        <pc:picChg chg="del">
          <ac:chgData name="" userId="" providerId="" clId="Web-{A7BD9D29-D74E-424B-99EA-F24840C3E6AA}" dt="2019-04-18T23:28:46.770" v="31"/>
          <ac:picMkLst>
            <pc:docMk/>
            <pc:sldMk cId="3398483166" sldId="257"/>
            <ac:picMk id="8" creationId="{6DCC7D1C-F306-492D-BBA0-0BC5E433CA26}"/>
          </ac:picMkLst>
        </pc:picChg>
        <pc:picChg chg="add mod">
          <ac:chgData name="" userId="" providerId="" clId="Web-{A7BD9D29-D74E-424B-99EA-F24840C3E6AA}" dt="2019-04-18T23:34:30.285" v="96" actId="1076"/>
          <ac:picMkLst>
            <pc:docMk/>
            <pc:sldMk cId="3398483166" sldId="257"/>
            <ac:picMk id="10" creationId="{6EC62F86-9B5E-4E64-A234-5154218550E6}"/>
          </ac:picMkLst>
        </pc:picChg>
        <pc:picChg chg="del">
          <ac:chgData name="" userId="" providerId="" clId="Web-{A7BD9D29-D74E-424B-99EA-F24840C3E6AA}" dt="2019-04-18T23:25:48.231" v="19"/>
          <ac:picMkLst>
            <pc:docMk/>
            <pc:sldMk cId="3398483166" sldId="257"/>
            <ac:picMk id="14" creationId="{1386CCE6-742D-49DC-8D75-519C55B3FA6B}"/>
          </ac:picMkLst>
        </pc:picChg>
        <pc:picChg chg="del">
          <ac:chgData name="" userId="" providerId="" clId="Web-{A7BD9D29-D74E-424B-99EA-F24840C3E6AA}" dt="2019-04-18T23:25:36.558" v="15"/>
          <ac:picMkLst>
            <pc:docMk/>
            <pc:sldMk cId="3398483166" sldId="257"/>
            <ac:picMk id="19" creationId="{785715CA-07BB-4B8A-9795-246E0E9E170E}"/>
          </ac:picMkLst>
        </pc:picChg>
        <pc:picChg chg="add mod">
          <ac:chgData name="" userId="" providerId="" clId="Web-{A7BD9D29-D74E-424B-99EA-F24840C3E6AA}" dt="2019-04-18T23:26:33.670" v="27" actId="14100"/>
          <ac:picMkLst>
            <pc:docMk/>
            <pc:sldMk cId="3398483166" sldId="257"/>
            <ac:picMk id="25" creationId="{6175A685-C098-4F68-A8CA-8C32E1CEF5C3}"/>
          </ac:picMkLst>
        </pc:picChg>
        <pc:picChg chg="add del mod">
          <ac:chgData name="" userId="" providerId="" clId="Web-{A7BD9D29-D74E-424B-99EA-F24840C3E6AA}" dt="2019-04-18T23:29:45.975" v="40"/>
          <ac:picMkLst>
            <pc:docMk/>
            <pc:sldMk cId="3398483166" sldId="257"/>
            <ac:picMk id="28" creationId="{464C10F3-6B38-46C6-9643-AFA6B0FC0F69}"/>
          </ac:picMkLst>
        </pc:picChg>
        <pc:picChg chg="add mod">
          <ac:chgData name="" userId="" providerId="" clId="Web-{A7BD9D29-D74E-424B-99EA-F24840C3E6AA}" dt="2019-04-18T23:29:56.179" v="43" actId="1076"/>
          <ac:picMkLst>
            <pc:docMk/>
            <pc:sldMk cId="3398483166" sldId="257"/>
            <ac:picMk id="35" creationId="{F7D885EC-B1C3-47CD-856C-2713CBD76DD2}"/>
          </ac:picMkLst>
        </pc:picChg>
      </pc:sldChg>
    </pc:docChg>
  </pc:docChgLst>
  <pc:docChgLst>
    <pc:chgData clId="Web-{4C53D97A-F503-4A88-8F3D-B9B0E32A494B}"/>
    <pc:docChg chg="modSld">
      <pc:chgData name="" userId="" providerId="" clId="Web-{4C53D97A-F503-4A88-8F3D-B9B0E32A494B}" dt="2019-04-08T17:55:16.639" v="44" actId="14100"/>
      <pc:docMkLst>
        <pc:docMk/>
      </pc:docMkLst>
      <pc:sldChg chg="addSp delSp modSp">
        <pc:chgData name="" userId="" providerId="" clId="Web-{4C53D97A-F503-4A88-8F3D-B9B0E32A494B}" dt="2019-04-08T17:55:16.639" v="44" actId="14100"/>
        <pc:sldMkLst>
          <pc:docMk/>
          <pc:sldMk cId="3398483166" sldId="257"/>
        </pc:sldMkLst>
        <pc:spChg chg="mod">
          <ac:chgData name="" userId="" providerId="" clId="Web-{4C53D97A-F503-4A88-8F3D-B9B0E32A494B}" dt="2019-04-08T17:55:16.639" v="44" actId="14100"/>
          <ac:spMkLst>
            <pc:docMk/>
            <pc:sldMk cId="3398483166" sldId="257"/>
            <ac:spMk id="9" creationId="{7975EAEE-52F6-4166-A955-5E631EDE7816}"/>
          </ac:spMkLst>
        </pc:spChg>
        <pc:spChg chg="mod">
          <ac:chgData name="" userId="" providerId="" clId="Web-{4C53D97A-F503-4A88-8F3D-B9B0E32A494B}" dt="2019-04-08T17:54:51.701" v="42" actId="14100"/>
          <ac:spMkLst>
            <pc:docMk/>
            <pc:sldMk cId="3398483166" sldId="257"/>
            <ac:spMk id="22" creationId="{CDB3A9CF-B934-428E-99F9-749777F70E5B}"/>
          </ac:spMkLst>
        </pc:spChg>
        <pc:picChg chg="add del mod">
          <ac:chgData name="" userId="" providerId="" clId="Web-{4C53D97A-F503-4A88-8F3D-B9B0E32A494B}" dt="2019-04-08T17:41:59.681" v="6"/>
          <ac:picMkLst>
            <pc:docMk/>
            <pc:sldMk cId="3398483166" sldId="257"/>
            <ac:picMk id="2" creationId="{CD5E6043-84E8-4DE9-A646-9B36CFFAE1F8}"/>
          </ac:picMkLst>
        </pc:picChg>
        <pc:picChg chg="del">
          <ac:chgData name="" userId="" providerId="" clId="Web-{4C53D97A-F503-4A88-8F3D-B9B0E32A494B}" dt="2019-04-08T17:42:46.947" v="10"/>
          <ac:picMkLst>
            <pc:docMk/>
            <pc:sldMk cId="3398483166" sldId="257"/>
            <ac:picMk id="4" creationId="{16791B30-A1A9-4171-8CE7-79568CF8CD84}"/>
          </ac:picMkLst>
        </pc:picChg>
        <pc:picChg chg="mod">
          <ac:chgData name="" userId="" providerId="" clId="Web-{4C53D97A-F503-4A88-8F3D-B9B0E32A494B}" dt="2019-04-08T17:51:49.669" v="38" actId="1076"/>
          <ac:picMkLst>
            <pc:docMk/>
            <pc:sldMk cId="3398483166" sldId="257"/>
            <ac:picMk id="6" creationId="{3FE1162A-F83B-40D1-B09B-86626A5ABEA6}"/>
          </ac:picMkLst>
        </pc:picChg>
        <pc:picChg chg="del mod">
          <ac:chgData name="" userId="" providerId="" clId="Web-{4C53D97A-F503-4A88-8F3D-B9B0E32A494B}" dt="2019-04-08T17:41:19.149" v="2"/>
          <ac:picMkLst>
            <pc:docMk/>
            <pc:sldMk cId="3398483166" sldId="257"/>
            <ac:picMk id="7" creationId="{11363CB2-A22E-4DA8-8E90-B10242233F98}"/>
          </ac:picMkLst>
        </pc:picChg>
        <pc:picChg chg="add mod">
          <ac:chgData name="" userId="" providerId="" clId="Web-{4C53D97A-F503-4A88-8F3D-B9B0E32A494B}" dt="2019-04-08T17:52:00.856" v="40" actId="1076"/>
          <ac:picMkLst>
            <pc:docMk/>
            <pc:sldMk cId="3398483166" sldId="257"/>
            <ac:picMk id="8" creationId="{6DCC7D1C-F306-492D-BBA0-0BC5E433CA26}"/>
          </ac:picMkLst>
        </pc:picChg>
        <pc:picChg chg="mod">
          <ac:chgData name="" userId="" providerId="" clId="Web-{4C53D97A-F503-4A88-8F3D-B9B0E32A494B}" dt="2019-04-08T17:51:37.764" v="36" actId="1076"/>
          <ac:picMkLst>
            <pc:docMk/>
            <pc:sldMk cId="3398483166" sldId="257"/>
            <ac:picMk id="10" creationId="{D41BE655-F162-4E8B-A73E-F3C524532D6A}"/>
          </ac:picMkLst>
        </pc:picChg>
        <pc:picChg chg="add mod">
          <ac:chgData name="" userId="" providerId="" clId="Web-{4C53D97A-F503-4A88-8F3D-B9B0E32A494B}" dt="2019-04-08T17:48:58.199" v="32" actId="1076"/>
          <ac:picMkLst>
            <pc:docMk/>
            <pc:sldMk cId="3398483166" sldId="257"/>
            <ac:picMk id="14" creationId="{1386CCE6-742D-49DC-8D75-519C55B3FA6B}"/>
          </ac:picMkLst>
        </pc:picChg>
        <pc:picChg chg="add mod">
          <ac:chgData name="" userId="" providerId="" clId="Web-{4C53D97A-F503-4A88-8F3D-B9B0E32A494B}" dt="2019-04-08T17:51:57.966" v="39" actId="1076"/>
          <ac:picMkLst>
            <pc:docMk/>
            <pc:sldMk cId="3398483166" sldId="257"/>
            <ac:picMk id="19" creationId="{785715CA-07BB-4B8A-9795-246E0E9E170E}"/>
          </ac:picMkLst>
        </pc:picChg>
      </pc:sldChg>
    </pc:docChg>
  </pc:docChgLst>
  <pc:docChgLst>
    <pc:chgData clId="Web-{7B66B8EA-697B-43E0-8D07-D8985DBF5953}"/>
    <pc:docChg chg="modSld">
      <pc:chgData name="" userId="" providerId="" clId="Web-{7B66B8EA-697B-43E0-8D07-D8985DBF5953}" dt="2019-04-08T22:52:09.408" v="54" actId="1076"/>
      <pc:docMkLst>
        <pc:docMk/>
      </pc:docMkLst>
      <pc:sldChg chg="addSp modSp">
        <pc:chgData name="" userId="" providerId="" clId="Web-{7B66B8EA-697B-43E0-8D07-D8985DBF5953}" dt="2019-04-08T22:52:09.408" v="54" actId="1076"/>
        <pc:sldMkLst>
          <pc:docMk/>
          <pc:sldMk cId="3398483166" sldId="257"/>
        </pc:sldMkLst>
        <pc:spChg chg="mod">
          <ac:chgData name="" userId="" providerId="" clId="Web-{7B66B8EA-697B-43E0-8D07-D8985DBF5953}" dt="2019-04-08T22:52:00.736" v="50" actId="20577"/>
          <ac:spMkLst>
            <pc:docMk/>
            <pc:sldMk cId="3398483166" sldId="257"/>
            <ac:spMk id="87" creationId="{C234ECFD-3D2E-4CF1-A8E0-5A03874DD50B}"/>
          </ac:spMkLst>
        </pc:spChg>
        <pc:picChg chg="add mod">
          <ac:chgData name="" userId="" providerId="" clId="Web-{7B66B8EA-697B-43E0-8D07-D8985DBF5953}" dt="2019-04-08T22:50:56.533" v="38" actId="1076"/>
          <ac:picMkLst>
            <pc:docMk/>
            <pc:sldMk cId="3398483166" sldId="257"/>
            <ac:picMk id="2" creationId="{02491C12-AE67-4781-BFD5-EC041AA3D4AF}"/>
          </ac:picMkLst>
        </pc:picChg>
        <pc:picChg chg="add mod">
          <ac:chgData name="" userId="" providerId="" clId="Web-{7B66B8EA-697B-43E0-8D07-D8985DBF5953}" dt="2019-04-08T22:50:45.095" v="35" actId="1076"/>
          <ac:picMkLst>
            <pc:docMk/>
            <pc:sldMk cId="3398483166" sldId="257"/>
            <ac:picMk id="4" creationId="{FED04103-EAA7-4E08-8F7C-86367EE6791F}"/>
          </ac:picMkLst>
        </pc:picChg>
        <pc:picChg chg="add mod">
          <ac:chgData name="" userId="" providerId="" clId="Web-{7B66B8EA-697B-43E0-8D07-D8985DBF5953}" dt="2019-04-08T22:50:22.720" v="27" actId="1076"/>
          <ac:picMkLst>
            <pc:docMk/>
            <pc:sldMk cId="3398483166" sldId="257"/>
            <ac:picMk id="13" creationId="{E3B120B4-1566-4B2E-899C-C698EEFA0DAD}"/>
          </ac:picMkLst>
        </pc:picChg>
        <pc:picChg chg="add mod">
          <ac:chgData name="" userId="" providerId="" clId="Web-{7B66B8EA-697B-43E0-8D07-D8985DBF5953}" dt="2019-04-08T22:50:34.720" v="32" actId="14100"/>
          <ac:picMkLst>
            <pc:docMk/>
            <pc:sldMk cId="3398483166" sldId="257"/>
            <ac:picMk id="21" creationId="{9C57C682-D118-4F05-BF4F-F1F85E3B7C53}"/>
          </ac:picMkLst>
        </pc:picChg>
        <pc:picChg chg="add mod">
          <ac:chgData name="" userId="" providerId="" clId="Web-{7B66B8EA-697B-43E0-8D07-D8985DBF5953}" dt="2019-04-08T22:52:06.268" v="53" actId="1076"/>
          <ac:picMkLst>
            <pc:docMk/>
            <pc:sldMk cId="3398483166" sldId="257"/>
            <ac:picMk id="24" creationId="{2E11BC44-207E-4002-B329-1F7DADDA341B}"/>
          </ac:picMkLst>
        </pc:picChg>
        <pc:picChg chg="add mod">
          <ac:chgData name="" userId="" providerId="" clId="Web-{7B66B8EA-697B-43E0-8D07-D8985DBF5953}" dt="2019-04-08T22:52:09.408" v="54" actId="1076"/>
          <ac:picMkLst>
            <pc:docMk/>
            <pc:sldMk cId="3398483166" sldId="257"/>
            <ac:picMk id="27" creationId="{4D44016A-5DFC-45FC-BC0F-5331388CD9AF}"/>
          </ac:picMkLst>
        </pc:picChg>
      </pc:sldChg>
    </pc:docChg>
  </pc:docChgLst>
  <pc:docChgLst>
    <pc:chgData clId="Web-{2F80E2C1-EE13-4D7D-A17D-147AB0F59833}"/>
    <pc:docChg chg="sldOrd">
      <pc:chgData name="" userId="" providerId="" clId="Web-{2F80E2C1-EE13-4D7D-A17D-147AB0F59833}" dt="2019-04-05T00:12:52.405" v="0"/>
      <pc:docMkLst>
        <pc:docMk/>
      </pc:docMkLst>
      <pc:sldChg chg="ord">
        <pc:chgData name="" userId="" providerId="" clId="Web-{2F80E2C1-EE13-4D7D-A17D-147AB0F59833}" dt="2019-04-05T00:12:52.405" v="0"/>
        <pc:sldMkLst>
          <pc:docMk/>
          <pc:sldMk cId="3398483166" sldId="257"/>
        </pc:sldMkLst>
      </pc:sldChg>
    </pc:docChg>
  </pc:docChgLst>
  <pc:docChgLst>
    <pc:chgData clId="Web-{E0CB2126-403D-41D0-886F-270C3F573140}"/>
    <pc:docChg chg="modSld">
      <pc:chgData name="" userId="" providerId="" clId="Web-{E0CB2126-403D-41D0-886F-270C3F573140}" dt="2019-04-19T16:09:36.137" v="0"/>
      <pc:docMkLst>
        <pc:docMk/>
      </pc:docMkLst>
      <pc:sldChg chg="modSp">
        <pc:chgData name="" userId="" providerId="" clId="Web-{E0CB2126-403D-41D0-886F-270C3F573140}" dt="2019-04-19T16:09:36.137" v="0"/>
        <pc:sldMkLst>
          <pc:docMk/>
          <pc:sldMk cId="3398483166" sldId="257"/>
        </pc:sldMkLst>
        <pc:picChg chg="mod">
          <ac:chgData name="" userId="" providerId="" clId="Web-{E0CB2126-403D-41D0-886F-270C3F573140}" dt="2019-04-19T16:09:36.137" v="0"/>
          <ac:picMkLst>
            <pc:docMk/>
            <pc:sldMk cId="3398483166" sldId="257"/>
            <ac:picMk id="31" creationId="{00000000-0000-0000-0000-000000000000}"/>
          </ac:picMkLst>
        </pc:picChg>
      </pc:sldChg>
    </pc:docChg>
  </pc:docChgLst>
  <pc:docChgLst>
    <pc:chgData clId="Web-{A79E1BEA-DD36-4EC3-A4C8-4556F2BB4A07}"/>
    <pc:docChg chg="modSld">
      <pc:chgData name="" userId="" providerId="" clId="Web-{A79E1BEA-DD36-4EC3-A4C8-4556F2BB4A07}" dt="2019-03-29T05:56:55.109" v="56"/>
      <pc:docMkLst>
        <pc:docMk/>
      </pc:docMkLst>
      <pc:sldChg chg="addSp delSp modSp">
        <pc:chgData name="" userId="" providerId="" clId="Web-{A79E1BEA-DD36-4EC3-A4C8-4556F2BB4A07}" dt="2019-03-29T05:56:55.109" v="56"/>
        <pc:sldMkLst>
          <pc:docMk/>
          <pc:sldMk cId="387709070" sldId="256"/>
        </pc:sldMkLst>
        <pc:spChg chg="mod">
          <ac:chgData name="" userId="" providerId="" clId="Web-{A79E1BEA-DD36-4EC3-A4C8-4556F2BB4A07}" dt="2019-03-29T05:56:54.109" v="53" actId="20577"/>
          <ac:spMkLst>
            <pc:docMk/>
            <pc:sldMk cId="387709070" sldId="256"/>
            <ac:spMk id="7" creationId="{00000000-0000-0000-0000-000000000000}"/>
          </ac:spMkLst>
        </pc:spChg>
        <pc:picChg chg="add del mod">
          <ac:chgData name="" userId="" providerId="" clId="Web-{A79E1BEA-DD36-4EC3-A4C8-4556F2BB4A07}" dt="2019-03-29T05:41:46.541" v="19"/>
          <ac:picMkLst>
            <pc:docMk/>
            <pc:sldMk cId="387709070" sldId="256"/>
            <ac:picMk id="2" creationId="{AD6AEDF5-9967-46F4-9F8F-EAA593484CD1}"/>
          </ac:picMkLst>
        </pc:picChg>
        <pc:picChg chg="add del mod">
          <ac:chgData name="" userId="" providerId="" clId="Web-{A79E1BEA-DD36-4EC3-A4C8-4556F2BB4A07}" dt="2019-03-29T05:41:46.541" v="18"/>
          <ac:picMkLst>
            <pc:docMk/>
            <pc:sldMk cId="387709070" sldId="256"/>
            <ac:picMk id="8" creationId="{7408C30C-C494-494F-8CFF-26F99A083C8E}"/>
          </ac:picMkLst>
        </pc:picChg>
        <pc:picChg chg="del mod">
          <ac:chgData name="" userId="" providerId="" clId="Web-{A79E1BEA-DD36-4EC3-A4C8-4556F2BB4A07}" dt="2019-03-29T05:56:55.109" v="56"/>
          <ac:picMkLst>
            <pc:docMk/>
            <pc:sldMk cId="387709070" sldId="256"/>
            <ac:picMk id="15" creationId="{A8387307-328D-4DE3-B8C8-88D5A703CF78}"/>
          </ac:picMkLst>
        </pc:picChg>
        <pc:picChg chg="add del mod">
          <ac:chgData name="" userId="" providerId="" clId="Web-{A79E1BEA-DD36-4EC3-A4C8-4556F2BB4A07}" dt="2019-03-29T05:42:01.572" v="25"/>
          <ac:picMkLst>
            <pc:docMk/>
            <pc:sldMk cId="387709070" sldId="256"/>
            <ac:picMk id="16" creationId="{AD14D4C2-0B58-409A-B48A-8AFF68CB60FB}"/>
          </ac:picMkLst>
        </pc:picChg>
        <pc:picChg chg="add del mod">
          <ac:chgData name="" userId="" providerId="" clId="Web-{A79E1BEA-DD36-4EC3-A4C8-4556F2BB4A07}" dt="2019-03-29T05:42:01.572" v="24"/>
          <ac:picMkLst>
            <pc:docMk/>
            <pc:sldMk cId="387709070" sldId="256"/>
            <ac:picMk id="18" creationId="{EB0936EB-B375-437C-85D7-109EA5887262}"/>
          </ac:picMkLst>
        </pc:picChg>
        <pc:picChg chg="add del mod">
          <ac:chgData name="" userId="" providerId="" clId="Web-{A79E1BEA-DD36-4EC3-A4C8-4556F2BB4A07}" dt="2019-03-29T05:42:24.229" v="33"/>
          <ac:picMkLst>
            <pc:docMk/>
            <pc:sldMk cId="387709070" sldId="256"/>
            <ac:picMk id="20" creationId="{71E50619-B55A-451F-A16D-C937B93780D3}"/>
          </ac:picMkLst>
        </pc:picChg>
        <pc:picChg chg="add del mod">
          <ac:chgData name="" userId="" providerId="" clId="Web-{A79E1BEA-DD36-4EC3-A4C8-4556F2BB4A07}" dt="2019-03-29T05:42:24.229" v="32"/>
          <ac:picMkLst>
            <pc:docMk/>
            <pc:sldMk cId="387709070" sldId="256"/>
            <ac:picMk id="22" creationId="{87B36961-102D-48BD-A140-64B60A2AD9C4}"/>
          </ac:picMkLst>
        </pc:picChg>
        <pc:picChg chg="add mod">
          <ac:chgData name="" userId="" providerId="" clId="Web-{A79E1BEA-DD36-4EC3-A4C8-4556F2BB4A07}" dt="2019-03-29T05:56:33.390" v="40" actId="1076"/>
          <ac:picMkLst>
            <pc:docMk/>
            <pc:sldMk cId="387709070" sldId="256"/>
            <ac:picMk id="24" creationId="{E655A1EE-5649-49BA-A7FF-209E89D11B19}"/>
          </ac:picMkLst>
        </pc:picChg>
      </pc:sldChg>
    </pc:docChg>
  </pc:docChgLst>
  <pc:docChgLst>
    <pc:chgData clId="Web-{3E985FCC-9655-405B-87B1-DF84F65171AC}"/>
    <pc:docChg chg="addSld delSld modSld">
      <pc:chgData name="" userId="" providerId="" clId="Web-{3E985FCC-9655-405B-87B1-DF84F65171AC}" dt="2019-04-04T23:30:24.630" v="1285" actId="1076"/>
      <pc:docMkLst>
        <pc:docMk/>
      </pc:docMkLst>
      <pc:sldChg chg="addSp delSp modSp mod setBg">
        <pc:chgData name="" userId="" providerId="" clId="Web-{3E985FCC-9655-405B-87B1-DF84F65171AC}" dt="2019-04-04T23:24:57.569" v="1216" actId="1076"/>
        <pc:sldMkLst>
          <pc:docMk/>
          <pc:sldMk cId="387709070" sldId="256"/>
        </pc:sldMkLst>
        <pc:spChg chg="del mod">
          <ac:chgData name="" userId="" providerId="" clId="Web-{3E985FCC-9655-405B-87B1-DF84F65171AC}" dt="2019-04-04T21:48:59.785" v="574"/>
          <ac:spMkLst>
            <pc:docMk/>
            <pc:sldMk cId="387709070" sldId="256"/>
            <ac:spMk id="2" creationId="{00000000-0000-0000-0000-000000000000}"/>
          </ac:spMkLst>
        </pc:spChg>
        <pc:spChg chg="mod">
          <ac:chgData name="" userId="" providerId="" clId="Web-{3E985FCC-9655-405B-87B1-DF84F65171AC}" dt="2019-04-04T22:10:05.897" v="726" actId="20577"/>
          <ac:spMkLst>
            <pc:docMk/>
            <pc:sldMk cId="387709070" sldId="256"/>
            <ac:spMk id="3" creationId="{00000000-0000-0000-0000-000000000000}"/>
          </ac:spMkLst>
        </pc:spChg>
        <pc:spChg chg="mod">
          <ac:chgData name="" userId="" providerId="" clId="Web-{3E985FCC-9655-405B-87B1-DF84F65171AC}" dt="2019-04-04T22:30:26.735" v="828" actId="1076"/>
          <ac:spMkLst>
            <pc:docMk/>
            <pc:sldMk cId="387709070" sldId="256"/>
            <ac:spMk id="4" creationId="{00000000-0000-0000-0000-000000000000}"/>
          </ac:spMkLst>
        </pc:spChg>
        <pc:spChg chg="mod">
          <ac:chgData name="" userId="" providerId="" clId="Web-{3E985FCC-9655-405B-87B1-DF84F65171AC}" dt="2019-04-04T22:22:56.512" v="799" actId="1076"/>
          <ac:spMkLst>
            <pc:docMk/>
            <pc:sldMk cId="387709070" sldId="256"/>
            <ac:spMk id="5" creationId="{00000000-0000-0000-0000-000000000000}"/>
          </ac:spMkLst>
        </pc:spChg>
        <pc:spChg chg="mod">
          <ac:chgData name="" userId="" providerId="" clId="Web-{3E985FCC-9655-405B-87B1-DF84F65171AC}" dt="2019-04-04T22:23:28.045" v="806" actId="1076"/>
          <ac:spMkLst>
            <pc:docMk/>
            <pc:sldMk cId="387709070" sldId="256"/>
            <ac:spMk id="7" creationId="{00000000-0000-0000-0000-000000000000}"/>
          </ac:spMkLst>
        </pc:spChg>
        <pc:spChg chg="add del mod">
          <ac:chgData name="" userId="" providerId="" clId="Web-{3E985FCC-9655-405B-87B1-DF84F65171AC}" dt="2019-04-04T22:54:20.145" v="971"/>
          <ac:spMkLst>
            <pc:docMk/>
            <pc:sldMk cId="387709070" sldId="256"/>
            <ac:spMk id="10" creationId="{0A847E5C-D92A-41BF-82EB-A0906E0D45E0}"/>
          </ac:spMkLst>
        </pc:spChg>
        <pc:spChg chg="mod">
          <ac:chgData name="" userId="" providerId="" clId="Web-{3E985FCC-9655-405B-87B1-DF84F65171AC}" dt="2019-04-04T22:22:50.481" v="797" actId="1076"/>
          <ac:spMkLst>
            <pc:docMk/>
            <pc:sldMk cId="387709070" sldId="256"/>
            <ac:spMk id="11" creationId="{00000000-0000-0000-0000-000000000000}"/>
          </ac:spMkLst>
        </pc:spChg>
        <pc:spChg chg="mod">
          <ac:chgData name="" userId="" providerId="" clId="Web-{3E985FCC-9655-405B-87B1-DF84F65171AC}" dt="2019-04-04T22:16:35.555" v="759" actId="1076"/>
          <ac:spMkLst>
            <pc:docMk/>
            <pc:sldMk cId="387709070" sldId="256"/>
            <ac:spMk id="12" creationId="{00000000-0000-0000-0000-000000000000}"/>
          </ac:spMkLst>
        </pc:spChg>
        <pc:spChg chg="add del">
          <ac:chgData name="" userId="" providerId="" clId="Web-{3E985FCC-9655-405B-87B1-DF84F65171AC}" dt="2019-04-04T21:41:04.295" v="451"/>
          <ac:spMkLst>
            <pc:docMk/>
            <pc:sldMk cId="387709070" sldId="256"/>
            <ac:spMk id="13" creationId="{4976A94D-5EF5-4F23-8F38-0203B97B7696}"/>
          </ac:spMkLst>
        </pc:spChg>
        <pc:spChg chg="add del">
          <ac:chgData name="" userId="" providerId="" clId="Web-{3E985FCC-9655-405B-87B1-DF84F65171AC}" dt="2019-04-04T21:41:01.404" v="450"/>
          <ac:spMkLst>
            <pc:docMk/>
            <pc:sldMk cId="387709070" sldId="256"/>
            <ac:spMk id="14" creationId="{47D3BB0A-FFC9-495C-9B15-9584B005FF05}"/>
          </ac:spMkLst>
        </pc:spChg>
        <pc:spChg chg="del mod">
          <ac:chgData name="" userId="" providerId="" clId="Web-{3E985FCC-9655-405B-87B1-DF84F65171AC}" dt="2019-04-04T22:53:32.300" v="965"/>
          <ac:spMkLst>
            <pc:docMk/>
            <pc:sldMk cId="387709070" sldId="256"/>
            <ac:spMk id="22" creationId="{00000000-0000-0000-0000-000000000000}"/>
          </ac:spMkLst>
        </pc:spChg>
        <pc:spChg chg="mod">
          <ac:chgData name="" userId="" providerId="" clId="Web-{3E985FCC-9655-405B-87B1-DF84F65171AC}" dt="2019-04-04T22:22:31.027" v="792" actId="1076"/>
          <ac:spMkLst>
            <pc:docMk/>
            <pc:sldMk cId="387709070" sldId="256"/>
            <ac:spMk id="23" creationId="{00000000-0000-0000-0000-000000000000}"/>
          </ac:spMkLst>
        </pc:spChg>
        <pc:spChg chg="mod">
          <ac:chgData name="" userId="" providerId="" clId="Web-{3E985FCC-9655-405B-87B1-DF84F65171AC}" dt="2019-04-04T22:22:40.340" v="795" actId="1076"/>
          <ac:spMkLst>
            <pc:docMk/>
            <pc:sldMk cId="387709070" sldId="256"/>
            <ac:spMk id="25" creationId="{00000000-0000-0000-0000-000000000000}"/>
          </ac:spMkLst>
        </pc:spChg>
        <pc:spChg chg="mod">
          <ac:chgData name="" userId="" providerId="" clId="Web-{3E985FCC-9655-405B-87B1-DF84F65171AC}" dt="2019-04-04T22:22:48.012" v="796" actId="1076"/>
          <ac:spMkLst>
            <pc:docMk/>
            <pc:sldMk cId="387709070" sldId="256"/>
            <ac:spMk id="26" creationId="{00000000-0000-0000-0000-000000000000}"/>
          </ac:spMkLst>
        </pc:spChg>
        <pc:spChg chg="del mod">
          <ac:chgData name="" userId="" providerId="" clId="Web-{3E985FCC-9655-405B-87B1-DF84F65171AC}" dt="2019-04-04T22:53:06.283" v="954"/>
          <ac:spMkLst>
            <pc:docMk/>
            <pc:sldMk cId="387709070" sldId="256"/>
            <ac:spMk id="39" creationId="{00000000-0000-0000-0000-000000000000}"/>
          </ac:spMkLst>
        </pc:spChg>
        <pc:spChg chg="del mod">
          <ac:chgData name="" userId="" providerId="" clId="Web-{3E985FCC-9655-405B-87B1-DF84F65171AC}" dt="2019-04-04T22:53:37.753" v="968"/>
          <ac:spMkLst>
            <pc:docMk/>
            <pc:sldMk cId="387709070" sldId="256"/>
            <ac:spMk id="40" creationId="{00000000-0000-0000-0000-000000000000}"/>
          </ac:spMkLst>
        </pc:spChg>
        <pc:spChg chg="del mod">
          <ac:chgData name="" userId="" providerId="" clId="Web-{3E985FCC-9655-405B-87B1-DF84F65171AC}" dt="2019-04-04T22:53:19.705" v="959"/>
          <ac:spMkLst>
            <pc:docMk/>
            <pc:sldMk cId="387709070" sldId="256"/>
            <ac:spMk id="41" creationId="{00000000-0000-0000-0000-000000000000}"/>
          </ac:spMkLst>
        </pc:spChg>
        <pc:spChg chg="mod">
          <ac:chgData name="" userId="" providerId="" clId="Web-{3E985FCC-9655-405B-87B1-DF84F65171AC}" dt="2019-04-04T23:24:57.569" v="1216" actId="1076"/>
          <ac:spMkLst>
            <pc:docMk/>
            <pc:sldMk cId="387709070" sldId="256"/>
            <ac:spMk id="42" creationId="{00000000-0000-0000-0000-000000000000}"/>
          </ac:spMkLst>
        </pc:spChg>
        <pc:spChg chg="add del">
          <ac:chgData name="" userId="" providerId="" clId="Web-{3E985FCC-9655-405B-87B1-DF84F65171AC}" dt="2019-04-04T21:41:30.046" v="460"/>
          <ac:spMkLst>
            <pc:docMk/>
            <pc:sldMk cId="387709070" sldId="256"/>
            <ac:spMk id="46" creationId="{1113E505-AF32-40C6-8213-A9CE93D078D8}"/>
          </ac:spMkLst>
        </pc:spChg>
        <pc:picChg chg="mod">
          <ac:chgData name="" userId="" providerId="" clId="Web-{3E985FCC-9655-405B-87B1-DF84F65171AC}" dt="2019-04-04T23:24:53.334" v="1215" actId="1076"/>
          <ac:picMkLst>
            <pc:docMk/>
            <pc:sldMk cId="387709070" sldId="256"/>
            <ac:picMk id="6" creationId="{00000000-0000-0000-0000-000000000000}"/>
          </ac:picMkLst>
        </pc:picChg>
        <pc:picChg chg="add del mod">
          <ac:chgData name="" userId="" providerId="" clId="Web-{3E985FCC-9655-405B-87B1-DF84F65171AC}" dt="2019-04-04T22:37:46.207" v="858"/>
          <ac:picMkLst>
            <pc:docMk/>
            <pc:sldMk cId="387709070" sldId="256"/>
            <ac:picMk id="15" creationId="{6199A012-EC1E-4974-8E8C-44B9912E84FE}"/>
          </ac:picMkLst>
        </pc:picChg>
        <pc:picChg chg="del mod">
          <ac:chgData name="" userId="" providerId="" clId="Web-{3E985FCC-9655-405B-87B1-DF84F65171AC}" dt="2019-04-04T22:37:45.051" v="857"/>
          <ac:picMkLst>
            <pc:docMk/>
            <pc:sldMk cId="387709070" sldId="256"/>
            <ac:picMk id="18" creationId="{718927C7-CDFE-4084-8F3C-599DF8142061}"/>
          </ac:picMkLst>
        </pc:picChg>
        <pc:picChg chg="mod">
          <ac:chgData name="" userId="" providerId="" clId="Web-{3E985FCC-9655-405B-87B1-DF84F65171AC}" dt="2019-04-04T22:22:32.761" v="793" actId="1076"/>
          <ac:picMkLst>
            <pc:docMk/>
            <pc:sldMk cId="387709070" sldId="256"/>
            <ac:picMk id="20" creationId="{9034871E-6757-4F5D-9D13-0DB0ECEB7B63}"/>
          </ac:picMkLst>
        </pc:picChg>
        <pc:picChg chg="mod">
          <ac:chgData name="" userId="" providerId="" clId="Web-{3E985FCC-9655-405B-87B1-DF84F65171AC}" dt="2019-04-04T22:22:34.715" v="794" actId="1076"/>
          <ac:picMkLst>
            <pc:docMk/>
            <pc:sldMk cId="387709070" sldId="256"/>
            <ac:picMk id="21" creationId="{986716D9-DE4B-466E-BEE7-481C0C358ACB}"/>
          </ac:picMkLst>
        </pc:picChg>
        <pc:picChg chg="del mod">
          <ac:chgData name="" userId="" providerId="" clId="Web-{3E985FCC-9655-405B-87B1-DF84F65171AC}" dt="2019-04-04T22:53:28.768" v="961"/>
          <ac:picMkLst>
            <pc:docMk/>
            <pc:sldMk cId="387709070" sldId="256"/>
            <ac:picMk id="24" creationId="{E655A1EE-5649-49BA-A7FF-209E89D11B19}"/>
          </ac:picMkLst>
        </pc:picChg>
        <pc:picChg chg="mod">
          <ac:chgData name="" userId="" providerId="" clId="Web-{3E985FCC-9655-405B-87B1-DF84F65171AC}" dt="2019-04-04T23:22:15.937" v="1197" actId="1076"/>
          <ac:picMkLst>
            <pc:docMk/>
            <pc:sldMk cId="387709070" sldId="256"/>
            <ac:picMk id="27" creationId="{82201D4E-40B6-45B2-8586-3CACD2154F6B}"/>
          </ac:picMkLst>
        </pc:picChg>
        <pc:picChg chg="mod">
          <ac:chgData name="" userId="" providerId="" clId="Web-{3E985FCC-9655-405B-87B1-DF84F65171AC}" dt="2019-04-04T22:04:15.269" v="663" actId="1076"/>
          <ac:picMkLst>
            <pc:docMk/>
            <pc:sldMk cId="387709070" sldId="256"/>
            <ac:picMk id="32" creationId="{00000000-0000-0000-0000-000000000000}"/>
          </ac:picMkLst>
        </pc:picChg>
        <pc:picChg chg="mod">
          <ac:chgData name="" userId="" providerId="" clId="Web-{3E985FCC-9655-405B-87B1-DF84F65171AC}" dt="2019-04-04T23:18:12.817" v="1141" actId="1076"/>
          <ac:picMkLst>
            <pc:docMk/>
            <pc:sldMk cId="387709070" sldId="256"/>
            <ac:picMk id="33" creationId="{00000000-0000-0000-0000-000000000000}"/>
          </ac:picMkLst>
        </pc:picChg>
        <pc:picChg chg="mod">
          <ac:chgData name="" userId="" providerId="" clId="Web-{3E985FCC-9655-405B-87B1-DF84F65171AC}" dt="2019-04-04T23:21:37.513" v="1190" actId="1076"/>
          <ac:picMkLst>
            <pc:docMk/>
            <pc:sldMk cId="387709070" sldId="256"/>
            <ac:picMk id="34" creationId="{00000000-0000-0000-0000-000000000000}"/>
          </ac:picMkLst>
        </pc:picChg>
        <pc:picChg chg="del mod">
          <ac:chgData name="" userId="" providerId="" clId="Web-{3E985FCC-9655-405B-87B1-DF84F65171AC}" dt="2019-04-04T22:53:21.705" v="960"/>
          <ac:picMkLst>
            <pc:docMk/>
            <pc:sldMk cId="387709070" sldId="256"/>
            <ac:picMk id="36" creationId="{00000000-0000-0000-0000-000000000000}"/>
          </ac:picMkLst>
        </pc:picChg>
        <pc:picChg chg="del mod">
          <ac:chgData name="" userId="" providerId="" clId="Web-{3E985FCC-9655-405B-87B1-DF84F65171AC}" dt="2019-04-04T22:53:03.705" v="950"/>
          <ac:picMkLst>
            <pc:docMk/>
            <pc:sldMk cId="387709070" sldId="256"/>
            <ac:picMk id="37" creationId="{00000000-0000-0000-0000-000000000000}"/>
          </ac:picMkLst>
        </pc:picChg>
        <pc:picChg chg="mod">
          <ac:chgData name="" userId="" providerId="" clId="Web-{3E985FCC-9655-405B-87B1-DF84F65171AC}" dt="2019-04-04T23:24:49.850" v="1213" actId="1076"/>
          <ac:picMkLst>
            <pc:docMk/>
            <pc:sldMk cId="387709070" sldId="256"/>
            <ac:picMk id="38" creationId="{00000000-0000-0000-0000-000000000000}"/>
          </ac:picMkLst>
        </pc:picChg>
        <pc:picChg chg="mod">
          <ac:chgData name="" userId="" providerId="" clId="Web-{3E985FCC-9655-405B-87B1-DF84F65171AC}" dt="2019-04-04T22:43:07.033" v="879" actId="1076"/>
          <ac:picMkLst>
            <pc:docMk/>
            <pc:sldMk cId="387709070" sldId="256"/>
            <ac:picMk id="43" creationId="{7B15DFE9-B382-4BE5-A72E-21D9E4F41577}"/>
          </ac:picMkLst>
        </pc:picChg>
        <pc:picChg chg="mod">
          <ac:chgData name="" userId="" providerId="" clId="Web-{3E985FCC-9655-405B-87B1-DF84F65171AC}" dt="2019-04-04T21:51:38.416" v="602"/>
          <ac:picMkLst>
            <pc:docMk/>
            <pc:sldMk cId="387709070" sldId="256"/>
            <ac:picMk id="44" creationId="{AA10EABD-7069-405E-A37B-26530D97C828}"/>
          </ac:picMkLst>
        </pc:picChg>
        <pc:picChg chg="del mod">
          <ac:chgData name="" userId="" providerId="" clId="Web-{3E985FCC-9655-405B-87B1-DF84F65171AC}" dt="2019-04-04T22:37:43.160" v="856"/>
          <ac:picMkLst>
            <pc:docMk/>
            <pc:sldMk cId="387709070" sldId="256"/>
            <ac:picMk id="45" creationId="{F5EA029E-DD42-4747-BDE3-EEA32E776B8D}"/>
          </ac:picMkLst>
        </pc:picChg>
        <pc:picChg chg="add del">
          <ac:chgData name="" userId="" providerId="" clId="Web-{3E985FCC-9655-405B-87B1-DF84F65171AC}" dt="2019-04-04T22:48:27.020" v="914"/>
          <ac:picMkLst>
            <pc:docMk/>
            <pc:sldMk cId="387709070" sldId="256"/>
            <ac:picMk id="47" creationId="{E96780A1-D829-4EDB-B4D0-6AB5625B1B03}"/>
          </ac:picMkLst>
        </pc:picChg>
        <pc:cxnChg chg="del">
          <ac:chgData name="" userId="" providerId="" clId="Web-{3E985FCC-9655-405B-87B1-DF84F65171AC}" dt="2019-04-04T22:17:41.214" v="778"/>
          <ac:cxnSpMkLst>
            <pc:docMk/>
            <pc:sldMk cId="387709070" sldId="256"/>
            <ac:cxnSpMk id="28" creationId="{00000000-0000-0000-0000-000000000000}"/>
          </ac:cxnSpMkLst>
        </pc:cxnChg>
        <pc:cxnChg chg="del">
          <ac:chgData name="" userId="" providerId="" clId="Web-{3E985FCC-9655-405B-87B1-DF84F65171AC}" dt="2019-04-04T22:17:44.480" v="779"/>
          <ac:cxnSpMkLst>
            <pc:docMk/>
            <pc:sldMk cId="387709070" sldId="256"/>
            <ac:cxnSpMk id="31" creationId="{00000000-0000-0000-0000-000000000000}"/>
          </ac:cxnSpMkLst>
        </pc:cxnChg>
      </pc:sldChg>
      <pc:sldChg chg="del">
        <pc:chgData name="" userId="" providerId="" clId="Web-{3E985FCC-9655-405B-87B1-DF84F65171AC}" dt="2019-04-04T22:29:10.122" v="820"/>
        <pc:sldMkLst>
          <pc:docMk/>
          <pc:sldMk cId="1722149424" sldId="257"/>
        </pc:sldMkLst>
      </pc:sldChg>
      <pc:sldChg chg="addSp delSp modSp new mod setBg">
        <pc:chgData name="" userId="" providerId="" clId="Web-{3E985FCC-9655-405B-87B1-DF84F65171AC}" dt="2019-04-04T23:30:24.630" v="1285" actId="1076"/>
        <pc:sldMkLst>
          <pc:docMk/>
          <pc:sldMk cId="3398483166" sldId="257"/>
        </pc:sldMkLst>
        <pc:spChg chg="del">
          <ac:chgData name="" userId="" providerId="" clId="Web-{3E985FCC-9655-405B-87B1-DF84F65171AC}" dt="2019-04-04T22:29:25.545" v="823"/>
          <ac:spMkLst>
            <pc:docMk/>
            <pc:sldMk cId="3398483166" sldId="257"/>
            <ac:spMk id="2" creationId="{22A6E7C3-3B1E-443B-9129-2ABE49473315}"/>
          </ac:spMkLst>
        </pc:spChg>
        <pc:spChg chg="del">
          <ac:chgData name="" userId="" providerId="" clId="Web-{3E985FCC-9655-405B-87B1-DF84F65171AC}" dt="2019-04-04T22:29:23.685" v="822"/>
          <ac:spMkLst>
            <pc:docMk/>
            <pc:sldMk cId="3398483166" sldId="257"/>
            <ac:spMk id="3" creationId="{0A8237E3-3886-43CE-8D1D-DA69D9834A66}"/>
          </ac:spMkLst>
        </pc:spChg>
        <pc:spChg chg="add">
          <ac:chgData name="" userId="" providerId="" clId="Web-{3E985FCC-9655-405B-87B1-DF84F65171AC}" dt="2019-04-04T22:29:51.999" v="825"/>
          <ac:spMkLst>
            <pc:docMk/>
            <pc:sldMk cId="3398483166" sldId="257"/>
            <ac:spMk id="5" creationId="{04C0C2AD-1C48-4EBF-A6D6-900071EC32CD}"/>
          </ac:spMkLst>
        </pc:spChg>
        <pc:spChg chg="add del">
          <ac:chgData name="" userId="" providerId="" clId="Web-{3E985FCC-9655-405B-87B1-DF84F65171AC}" dt="2019-04-04T22:30:02.187" v="827"/>
          <ac:spMkLst>
            <pc:docMk/>
            <pc:sldMk cId="3398483166" sldId="257"/>
            <ac:spMk id="7" creationId="{5121E671-E86C-4108-B2F2-FF079032BAD2}"/>
          </ac:spMkLst>
        </pc:spChg>
        <pc:spChg chg="add mod">
          <ac:chgData name="" userId="" providerId="" clId="Web-{3E985FCC-9655-405B-87B1-DF84F65171AC}" dt="2019-04-04T22:30:59.189" v="831" actId="14100"/>
          <ac:spMkLst>
            <pc:docMk/>
            <pc:sldMk cId="3398483166" sldId="257"/>
            <ac:spMk id="9" creationId="{7975EAEE-52F6-4166-A955-5E631EDE7816}"/>
          </ac:spMkLst>
        </pc:spChg>
        <pc:spChg chg="add mod">
          <ac:chgData name="" userId="" providerId="" clId="Web-{3E985FCC-9655-405B-87B1-DF84F65171AC}" dt="2019-04-04T22:37:19.175" v="851"/>
          <ac:spMkLst>
            <pc:docMk/>
            <pc:sldMk cId="3398483166" sldId="257"/>
            <ac:spMk id="16" creationId="{25B74381-7EEF-465F-B073-0F52ECEE3D37}"/>
          </ac:spMkLst>
        </pc:spChg>
        <pc:spChg chg="add mod">
          <ac:chgData name="" userId="" providerId="" clId="Web-{3E985FCC-9655-405B-87B1-DF84F65171AC}" dt="2019-04-04T22:49:59.821" v="929" actId="1076"/>
          <ac:spMkLst>
            <pc:docMk/>
            <pc:sldMk cId="3398483166" sldId="257"/>
            <ac:spMk id="20" creationId="{2B925A79-AF9B-41E1-8E3F-F156AE55C591}"/>
          </ac:spMkLst>
        </pc:spChg>
        <pc:spChg chg="add mod">
          <ac:chgData name="" userId="" providerId="" clId="Web-{3E985FCC-9655-405B-87B1-DF84F65171AC}" dt="2019-04-04T22:56:23.479" v="973" actId="14100"/>
          <ac:spMkLst>
            <pc:docMk/>
            <pc:sldMk cId="3398483166" sldId="257"/>
            <ac:spMk id="22" creationId="{CDB3A9CF-B934-428E-99F9-749777F70E5B}"/>
          </ac:spMkLst>
        </pc:spChg>
        <pc:spChg chg="add del">
          <ac:chgData name="" userId="" providerId="" clId="Web-{3E985FCC-9655-405B-87B1-DF84F65171AC}" dt="2019-04-04T22:45:59.185" v="887"/>
          <ac:spMkLst>
            <pc:docMk/>
            <pc:sldMk cId="3398483166" sldId="257"/>
            <ac:spMk id="24" creationId="{A11DADA0-3A55-4A96-B3AB-BC1184F1D8F6}"/>
          </ac:spMkLst>
        </pc:spChg>
        <pc:spChg chg="add mod">
          <ac:chgData name="" userId="" providerId="" clId="Web-{3E985FCC-9655-405B-87B1-DF84F65171AC}" dt="2019-04-04T23:06:33.755" v="1038"/>
          <ac:spMkLst>
            <pc:docMk/>
            <pc:sldMk cId="3398483166" sldId="257"/>
            <ac:spMk id="26" creationId="{4A325523-254F-471B-B687-B56679498958}"/>
          </ac:spMkLst>
        </pc:spChg>
        <pc:spChg chg="add mod">
          <ac:chgData name="" userId="" providerId="" clId="Web-{3E985FCC-9655-405B-87B1-DF84F65171AC}" dt="2019-04-04T23:05:49.660" v="1034"/>
          <ac:spMkLst>
            <pc:docMk/>
            <pc:sldMk cId="3398483166" sldId="257"/>
            <ac:spMk id="34" creationId="{E9DD7964-059E-4866-A38C-A6857DCBC626}"/>
          </ac:spMkLst>
        </pc:spChg>
        <pc:spChg chg="add del">
          <ac:chgData name="" userId="" providerId="" clId="Web-{3E985FCC-9655-405B-87B1-DF84F65171AC}" dt="2019-04-04T22:50:54.105" v="935"/>
          <ac:spMkLst>
            <pc:docMk/>
            <pc:sldMk cId="3398483166" sldId="257"/>
            <ac:spMk id="36" creationId="{399CA8D8-5AA9-4564-AAC8-5190CC9DD8A4}"/>
          </ac:spMkLst>
        </pc:spChg>
        <pc:spChg chg="add mod">
          <ac:chgData name="" userId="" providerId="" clId="Web-{3E985FCC-9655-405B-87B1-DF84F65171AC}" dt="2019-04-04T23:05:34.503" v="1032"/>
          <ac:spMkLst>
            <pc:docMk/>
            <pc:sldMk cId="3398483166" sldId="257"/>
            <ac:spMk id="38" creationId="{22D7C62E-7005-49B5-982C-BB095344AFEE}"/>
          </ac:spMkLst>
        </pc:spChg>
        <pc:spChg chg="add del mod">
          <ac:chgData name="" userId="" providerId="" clId="Web-{3E985FCC-9655-405B-87B1-DF84F65171AC}" dt="2019-04-04T22:52:35.391" v="946"/>
          <ac:spMkLst>
            <pc:docMk/>
            <pc:sldMk cId="3398483166" sldId="257"/>
            <ac:spMk id="40" creationId="{4BF6080C-729F-4916-AA67-D711BA855C77}"/>
          </ac:spMkLst>
        </pc:spChg>
        <pc:spChg chg="add mod">
          <ac:chgData name="" userId="" providerId="" clId="Web-{3E985FCC-9655-405B-87B1-DF84F65171AC}" dt="2019-04-04T23:05:42.988" v="1033"/>
          <ac:spMkLst>
            <pc:docMk/>
            <pc:sldMk cId="3398483166" sldId="257"/>
            <ac:spMk id="42" creationId="{8866DDC0-477A-499B-BABB-ADDBF17758DE}"/>
          </ac:spMkLst>
        </pc:spChg>
        <pc:spChg chg="add mod">
          <ac:chgData name="" userId="" providerId="" clId="Web-{3E985FCC-9655-405B-87B1-DF84F65171AC}" dt="2019-04-04T23:23:42.503" v="1211" actId="1076"/>
          <ac:spMkLst>
            <pc:docMk/>
            <pc:sldMk cId="3398483166" sldId="257"/>
            <ac:spMk id="46" creationId="{B7FF02F4-14C0-4A6E-9626-67749A3A4443}"/>
          </ac:spMkLst>
        </pc:spChg>
        <pc:spChg chg="add mod">
          <ac:chgData name="" userId="" providerId="" clId="Web-{3E985FCC-9655-405B-87B1-DF84F65171AC}" dt="2019-04-04T23:13:48.243" v="1107" actId="1076"/>
          <ac:spMkLst>
            <pc:docMk/>
            <pc:sldMk cId="3398483166" sldId="257"/>
            <ac:spMk id="54" creationId="{1E702365-BC3F-4A66-85F5-A5180D2738AF}"/>
          </ac:spMkLst>
        </pc:spChg>
        <pc:spChg chg="add del">
          <ac:chgData name="" userId="" providerId="" clId="Web-{3E985FCC-9655-405B-87B1-DF84F65171AC}" dt="2019-04-04T23:00:37.662" v="1011"/>
          <ac:spMkLst>
            <pc:docMk/>
            <pc:sldMk cId="3398483166" sldId="257"/>
            <ac:spMk id="56" creationId="{83B36A71-6582-48A9-9C6A-771C125184D5}"/>
          </ac:spMkLst>
        </pc:spChg>
        <pc:spChg chg="add mod">
          <ac:chgData name="" userId="" providerId="" clId="Web-{3E985FCC-9655-405B-87B1-DF84F65171AC}" dt="2019-04-04T23:13:48.274" v="1108" actId="1076"/>
          <ac:spMkLst>
            <pc:docMk/>
            <pc:sldMk cId="3398483166" sldId="257"/>
            <ac:spMk id="58" creationId="{CAC682D2-C5FB-4133-A0BB-D6C97BC36FFD}"/>
          </ac:spMkLst>
        </pc:spChg>
        <pc:spChg chg="add mod ord">
          <ac:chgData name="" userId="" providerId="" clId="Web-{3E985FCC-9655-405B-87B1-DF84F65171AC}" dt="2019-04-04T23:13:48.134" v="1104" actId="1076"/>
          <ac:spMkLst>
            <pc:docMk/>
            <pc:sldMk cId="3398483166" sldId="257"/>
            <ac:spMk id="59" creationId="{A618943F-41CA-4C74-8124-932D55BD1A48}"/>
          </ac:spMkLst>
        </pc:spChg>
        <pc:spChg chg="add mod">
          <ac:chgData name="" userId="" providerId="" clId="Web-{3E985FCC-9655-405B-87B1-DF84F65171AC}" dt="2019-04-04T23:14:57.887" v="1115" actId="1076"/>
          <ac:spMkLst>
            <pc:docMk/>
            <pc:sldMk cId="3398483166" sldId="257"/>
            <ac:spMk id="61" creationId="{E98BD1FD-CD80-4D57-8FCE-0F9255F42C02}"/>
          </ac:spMkLst>
        </pc:spChg>
        <pc:spChg chg="add mod ord">
          <ac:chgData name="" userId="" providerId="" clId="Web-{3E985FCC-9655-405B-87B1-DF84F65171AC}" dt="2019-04-04T23:30:24.630" v="1285" actId="1076"/>
          <ac:spMkLst>
            <pc:docMk/>
            <pc:sldMk cId="3398483166" sldId="257"/>
            <ac:spMk id="74" creationId="{CD7DABAA-F455-46CD-BB74-43F6804C95D0}"/>
          </ac:spMkLst>
        </pc:spChg>
        <pc:spChg chg="add mod">
          <ac:chgData name="" userId="" providerId="" clId="Web-{3E985FCC-9655-405B-87B1-DF84F65171AC}" dt="2019-04-04T23:29:44.457" v="1267" actId="1076"/>
          <ac:spMkLst>
            <pc:docMk/>
            <pc:sldMk cId="3398483166" sldId="257"/>
            <ac:spMk id="78" creationId="{5D9B2CA4-C0D1-4E9A-A014-8013E10226A6}"/>
          </ac:spMkLst>
        </pc:spChg>
        <pc:spChg chg="add del">
          <ac:chgData name="" userId="" providerId="" clId="Web-{3E985FCC-9655-405B-87B1-DF84F65171AC}" dt="2019-04-04T23:22:24.719" v="1199"/>
          <ac:spMkLst>
            <pc:docMk/>
            <pc:sldMk cId="3398483166" sldId="257"/>
            <ac:spMk id="80" creationId="{976C15F7-C646-4FD5-A6CD-C40A9353C72D}"/>
          </ac:spMkLst>
        </pc:spChg>
        <pc:spChg chg="add mod">
          <ac:chgData name="" userId="" providerId="" clId="Web-{3E985FCC-9655-405B-87B1-DF84F65171AC}" dt="2019-04-04T23:23:17.002" v="1210" actId="1076"/>
          <ac:spMkLst>
            <pc:docMk/>
            <pc:sldMk cId="3398483166" sldId="257"/>
            <ac:spMk id="82" creationId="{08CEEBD6-F7F8-4E6F-BCA0-B6B848E4EE99}"/>
          </ac:spMkLst>
        </pc:spChg>
        <pc:spChg chg="add mod">
          <ac:chgData name="" userId="" providerId="" clId="Web-{3E985FCC-9655-405B-87B1-DF84F65171AC}" dt="2019-04-04T23:23:09.033" v="1208" actId="14100"/>
          <ac:spMkLst>
            <pc:docMk/>
            <pc:sldMk cId="3398483166" sldId="257"/>
            <ac:spMk id="84" creationId="{62F62AA2-0F38-485E-BB09-A9CA5E1CBCDA}"/>
          </ac:spMkLst>
        </pc:spChg>
        <pc:spChg chg="add mod">
          <ac:chgData name="" userId="" providerId="" clId="Web-{3E985FCC-9655-405B-87B1-DF84F65171AC}" dt="2019-04-04T23:26:03.713" v="1231" actId="1076"/>
          <ac:spMkLst>
            <pc:docMk/>
            <pc:sldMk cId="3398483166" sldId="257"/>
            <ac:spMk id="86" creationId="{FB913CF4-E085-4FC7-8C29-F38ECB9B7A6C}"/>
          </ac:spMkLst>
        </pc:spChg>
        <pc:spChg chg="add mod">
          <ac:chgData name="" userId="" providerId="" clId="Web-{3E985FCC-9655-405B-87B1-DF84F65171AC}" dt="2019-04-04T23:30:15.020" v="1283" actId="20577"/>
          <ac:spMkLst>
            <pc:docMk/>
            <pc:sldMk cId="3398483166" sldId="257"/>
            <ac:spMk id="87" creationId="{C234ECFD-3D2E-4CF1-A8E0-5A03874DD50B}"/>
          </ac:spMkLst>
        </pc:spChg>
        <pc:picChg chg="add mod">
          <ac:chgData name="" userId="" providerId="" clId="Web-{3E985FCC-9655-405B-87B1-DF84F65171AC}" dt="2019-04-04T22:34:12.557" v="833" actId="1076"/>
          <ac:picMkLst>
            <pc:docMk/>
            <pc:sldMk cId="3398483166" sldId="257"/>
            <ac:picMk id="11" creationId="{F4B90EE6-1EB8-480F-9972-C3FBBD1A3E85}"/>
          </ac:picMkLst>
        </pc:picChg>
        <pc:picChg chg="add mod">
          <ac:chgData name="" userId="" providerId="" clId="Web-{3E985FCC-9655-405B-87B1-DF84F65171AC}" dt="2019-04-04T22:49:38.632" v="924" actId="1076"/>
          <ac:picMkLst>
            <pc:docMk/>
            <pc:sldMk cId="3398483166" sldId="257"/>
            <ac:picMk id="12" creationId="{8A5C6CC3-9BE2-470C-94AC-916EF37C3B15}"/>
          </ac:picMkLst>
        </pc:picChg>
        <pc:picChg chg="add mod">
          <ac:chgData name="" userId="" providerId="" clId="Web-{3E985FCC-9655-405B-87B1-DF84F65171AC}" dt="2019-04-04T22:45:39.591" v="883" actId="14100"/>
          <ac:picMkLst>
            <pc:docMk/>
            <pc:sldMk cId="3398483166" sldId="257"/>
            <ac:picMk id="15" creationId="{FB7F34B0-9409-406F-B9D8-BC07090E2FB8}"/>
          </ac:picMkLst>
        </pc:picChg>
        <pc:picChg chg="add mod">
          <ac:chgData name="" userId="" providerId="" clId="Web-{3E985FCC-9655-405B-87B1-DF84F65171AC}" dt="2019-04-04T22:38:19.568" v="866" actId="1076"/>
          <ac:picMkLst>
            <pc:docMk/>
            <pc:sldMk cId="3398483166" sldId="257"/>
            <ac:picMk id="18" creationId="{2E5251AF-2963-441F-A202-C34D06C6D764}"/>
          </ac:picMkLst>
        </pc:picChg>
        <pc:picChg chg="add mod">
          <ac:chgData name="" userId="" providerId="" clId="Web-{3E985FCC-9655-405B-87B1-DF84F65171AC}" dt="2019-04-04T22:56:32.011" v="976" actId="14100"/>
          <ac:picMkLst>
            <pc:docMk/>
            <pc:sldMk cId="3398483166" sldId="257"/>
            <ac:picMk id="28" creationId="{EA644CBD-0357-4579-8DB8-1D93125D167C}"/>
          </ac:picMkLst>
        </pc:picChg>
        <pc:picChg chg="add mod">
          <ac:chgData name="" userId="" providerId="" clId="Web-{3E985FCC-9655-405B-87B1-DF84F65171AC}" dt="2019-04-04T22:57:25.028" v="981" actId="1076"/>
          <ac:picMkLst>
            <pc:docMk/>
            <pc:sldMk cId="3398483166" sldId="257"/>
            <ac:picMk id="30" creationId="{B073E121-B1E2-4DDC-9946-13912FC3A96E}"/>
          </ac:picMkLst>
        </pc:picChg>
        <pc:picChg chg="add mod">
          <ac:chgData name="" userId="" providerId="" clId="Web-{3E985FCC-9655-405B-87B1-DF84F65171AC}" dt="2019-04-04T23:18:02.442" v="1139" actId="14100"/>
          <ac:picMkLst>
            <pc:docMk/>
            <pc:sldMk cId="3398483166" sldId="257"/>
            <ac:picMk id="32" creationId="{EAFF6EAD-75EC-4751-A238-1C7F675E7930}"/>
          </ac:picMkLst>
        </pc:picChg>
        <pc:picChg chg="add mod">
          <ac:chgData name="" userId="" providerId="" clId="Web-{3E985FCC-9655-405B-87B1-DF84F65171AC}" dt="2019-04-04T23:13:48.181" v="1105" actId="1076"/>
          <ac:picMkLst>
            <pc:docMk/>
            <pc:sldMk cId="3398483166" sldId="257"/>
            <ac:picMk id="48" creationId="{848FD702-26A6-47EE-8AFC-E7321C68E55B}"/>
          </ac:picMkLst>
        </pc:picChg>
        <pc:picChg chg="add mod">
          <ac:chgData name="" userId="" providerId="" clId="Web-{3E985FCC-9655-405B-87B1-DF84F65171AC}" dt="2019-04-04T23:13:48.212" v="1106" actId="1076"/>
          <ac:picMkLst>
            <pc:docMk/>
            <pc:sldMk cId="3398483166" sldId="257"/>
            <ac:picMk id="50" creationId="{1291A500-83E4-49D6-A1D4-CBAFED3D91B6}"/>
          </ac:picMkLst>
        </pc:picChg>
        <pc:picChg chg="add del">
          <ac:chgData name="" userId="" providerId="" clId="Web-{3E985FCC-9655-405B-87B1-DF84F65171AC}" dt="2019-04-04T23:00:16.364" v="1007"/>
          <ac:picMkLst>
            <pc:docMk/>
            <pc:sldMk cId="3398483166" sldId="257"/>
            <ac:picMk id="52" creationId="{1911E5ED-6A40-43FD-8FF3-81FCB23EA68F}"/>
          </ac:picMkLst>
        </pc:picChg>
        <pc:picChg chg="add mod">
          <ac:chgData name="" userId="" providerId="" clId="Web-{3E985FCC-9655-405B-87B1-DF84F65171AC}" dt="2019-04-04T23:30:02.786" v="1271" actId="1076"/>
          <ac:picMkLst>
            <pc:docMk/>
            <pc:sldMk cId="3398483166" sldId="257"/>
            <ac:picMk id="63" creationId="{FA2F99C2-7103-44C6-BF75-1D0AB7778A8F}"/>
          </ac:picMkLst>
        </pc:picChg>
        <pc:picChg chg="add mod">
          <ac:chgData name="" userId="" providerId="" clId="Web-{3E985FCC-9655-405B-87B1-DF84F65171AC}" dt="2019-04-04T23:23:43.847" v="1212" actId="1076"/>
          <ac:picMkLst>
            <pc:docMk/>
            <pc:sldMk cId="3398483166" sldId="257"/>
            <ac:picMk id="65" creationId="{FAD1C406-A2C8-4776-80C3-7C1841FEC7DE}"/>
          </ac:picMkLst>
        </pc:picChg>
        <pc:picChg chg="add mod">
          <ac:chgData name="" userId="" providerId="" clId="Web-{3E985FCC-9655-405B-87B1-DF84F65171AC}" dt="2019-04-04T23:29:05.549" v="1262" actId="1076"/>
          <ac:picMkLst>
            <pc:docMk/>
            <pc:sldMk cId="3398483166" sldId="257"/>
            <ac:picMk id="67" creationId="{16F69AEC-7303-401D-86CB-EE3546FEBFB3}"/>
          </ac:picMkLst>
        </pc:picChg>
        <pc:picChg chg="add mod">
          <ac:chgData name="" userId="" providerId="" clId="Web-{3E985FCC-9655-405B-87B1-DF84F65171AC}" dt="2019-04-04T23:27:42.436" v="1258" actId="1076"/>
          <ac:picMkLst>
            <pc:docMk/>
            <pc:sldMk cId="3398483166" sldId="257"/>
            <ac:picMk id="69" creationId="{1DC57A69-B8CF-4078-8D45-6238DD34F249}"/>
          </ac:picMkLst>
        </pc:picChg>
        <pc:picChg chg="add mod">
          <ac:chgData name="" userId="" providerId="" clId="Web-{3E985FCC-9655-405B-87B1-DF84F65171AC}" dt="2019-04-04T23:18:08.786" v="1140" actId="1076"/>
          <ac:picMkLst>
            <pc:docMk/>
            <pc:sldMk cId="3398483166" sldId="257"/>
            <ac:picMk id="71" creationId="{A1EB50EE-2377-4615-9E2D-17A0F1B296E1}"/>
          </ac:picMkLst>
        </pc:picChg>
        <pc:picChg chg="add mod">
          <ac:chgData name="" userId="" providerId="" clId="Web-{3E985FCC-9655-405B-87B1-DF84F65171AC}" dt="2019-04-04T23:29:52.504" v="1269" actId="1076"/>
          <ac:picMkLst>
            <pc:docMk/>
            <pc:sldMk cId="3398483166" sldId="257"/>
            <ac:picMk id="73" creationId="{6C34EE93-1D61-4308-A93B-7650D10D7C1D}"/>
          </ac:picMkLst>
        </pc:picChg>
        <pc:picChg chg="add del">
          <ac:chgData name="" userId="" providerId="" clId="Web-{3E985FCC-9655-405B-87B1-DF84F65171AC}" dt="2019-04-04T23:21:47.826" v="1192"/>
          <ac:picMkLst>
            <pc:docMk/>
            <pc:sldMk cId="3398483166" sldId="257"/>
            <ac:picMk id="76" creationId="{0918E753-BD77-4AD6-AE0B-5701791319F1}"/>
          </ac:picMkLst>
        </pc:picChg>
        <pc:cxnChg chg="add mod">
          <ac:chgData name="" userId="" providerId="" clId="Web-{3E985FCC-9655-405B-87B1-DF84F65171AC}" dt="2019-04-04T22:58:46.594" v="997" actId="1076"/>
          <ac:cxnSpMkLst>
            <pc:docMk/>
            <pc:sldMk cId="3398483166" sldId="257"/>
            <ac:cxnSpMk id="43" creationId="{4E0B4B6B-06A0-4BD8-BA79-8D545D910906}"/>
          </ac:cxnSpMkLst>
        </pc:cxnChg>
        <pc:cxnChg chg="add mod">
          <ac:chgData name="" userId="" providerId="" clId="Web-{3E985FCC-9655-405B-87B1-DF84F65171AC}" dt="2019-04-04T22:59:10.767" v="999" actId="1076"/>
          <ac:cxnSpMkLst>
            <pc:docMk/>
            <pc:sldMk cId="3398483166" sldId="257"/>
            <ac:cxnSpMk id="44" creationId="{F47B263E-EC4C-43D1-96A3-E0142A9F0B3C}"/>
          </ac:cxnSpMkLst>
        </pc:cxnChg>
      </pc:sldChg>
    </pc:docChg>
  </pc:docChgLst>
  <pc:docChgLst>
    <pc:chgData clId="Web-{2F8A3B44-0C60-41CB-BAE2-6BF59EAC2BEE}"/>
    <pc:docChg chg="modSld">
      <pc:chgData name="" userId="" providerId="" clId="Web-{2F8A3B44-0C60-41CB-BAE2-6BF59EAC2BEE}" dt="2019-04-08T23:59:08.856" v="1763" actId="1076"/>
      <pc:docMkLst>
        <pc:docMk/>
      </pc:docMkLst>
      <pc:sldChg chg="addSp modSp">
        <pc:chgData name="" userId="" providerId="" clId="Web-{2F8A3B44-0C60-41CB-BAE2-6BF59EAC2BEE}" dt="2019-04-08T23:59:08.856" v="1763" actId="1076"/>
        <pc:sldMkLst>
          <pc:docMk/>
          <pc:sldMk cId="3398483166" sldId="257"/>
        </pc:sldMkLst>
        <pc:spChg chg="add mod ord">
          <ac:chgData name="" userId="" providerId="" clId="Web-{2F8A3B44-0C60-41CB-BAE2-6BF59EAC2BEE}" dt="2019-04-08T23:04:20.944" v="181" actId="20577"/>
          <ac:spMkLst>
            <pc:docMk/>
            <pc:sldMk cId="3398483166" sldId="257"/>
            <ac:spMk id="3" creationId="{F93DC216-4813-4F37-8647-BD77BA3CE850}"/>
          </ac:spMkLst>
        </pc:spChg>
        <pc:spChg chg="add mod">
          <ac:chgData name="" userId="" providerId="" clId="Web-{2F8A3B44-0C60-41CB-BAE2-6BF59EAC2BEE}" dt="2019-04-08T23:45:21.945" v="1510" actId="1076"/>
          <ac:spMkLst>
            <pc:docMk/>
            <pc:sldMk cId="3398483166" sldId="257"/>
            <ac:spMk id="7" creationId="{B139BF5E-AF40-403B-83EE-6EA6689875B4}"/>
          </ac:spMkLst>
        </pc:spChg>
        <pc:spChg chg="mod">
          <ac:chgData name="" userId="" providerId="" clId="Web-{2F8A3B44-0C60-41CB-BAE2-6BF59EAC2BEE}" dt="2019-04-08T23:48:28.446" v="1601" actId="20577"/>
          <ac:spMkLst>
            <pc:docMk/>
            <pc:sldMk cId="3398483166" sldId="257"/>
            <ac:spMk id="9" creationId="{7975EAEE-52F6-4166-A955-5E631EDE7816}"/>
          </ac:spMkLst>
        </pc:spChg>
        <pc:spChg chg="mod">
          <ac:chgData name="" userId="" providerId="" clId="Web-{2F8A3B44-0C60-41CB-BAE2-6BF59EAC2BEE}" dt="2019-04-08T23:29:13.673" v="805" actId="1076"/>
          <ac:spMkLst>
            <pc:docMk/>
            <pc:sldMk cId="3398483166" sldId="257"/>
            <ac:spMk id="16" creationId="{25B74381-7EEF-465F-B073-0F52ECEE3D37}"/>
          </ac:spMkLst>
        </pc:spChg>
        <pc:spChg chg="add mod">
          <ac:chgData name="" userId="" providerId="" clId="Web-{2F8A3B44-0C60-41CB-BAE2-6BF59EAC2BEE}" dt="2019-04-08T23:51:59.994" v="1700" actId="20577"/>
          <ac:spMkLst>
            <pc:docMk/>
            <pc:sldMk cId="3398483166" sldId="257"/>
            <ac:spMk id="17" creationId="{760234D9-1986-449C-B77E-27DEFF1C151D}"/>
          </ac:spMkLst>
        </pc:spChg>
        <pc:spChg chg="mod">
          <ac:chgData name="" userId="" providerId="" clId="Web-{2F8A3B44-0C60-41CB-BAE2-6BF59EAC2BEE}" dt="2019-04-08T23:45:11.210" v="1508" actId="1076"/>
          <ac:spMkLst>
            <pc:docMk/>
            <pc:sldMk cId="3398483166" sldId="257"/>
            <ac:spMk id="20" creationId="{2B925A79-AF9B-41E1-8E3F-F156AE55C591}"/>
          </ac:spMkLst>
        </pc:spChg>
        <pc:spChg chg="mod">
          <ac:chgData name="" userId="" providerId="" clId="Web-{2F8A3B44-0C60-41CB-BAE2-6BF59EAC2BEE}" dt="2019-04-08T23:36:41.629" v="1211" actId="1076"/>
          <ac:spMkLst>
            <pc:docMk/>
            <pc:sldMk cId="3398483166" sldId="257"/>
            <ac:spMk id="22" creationId="{CDB3A9CF-B934-428E-99F9-749777F70E5B}"/>
          </ac:spMkLst>
        </pc:spChg>
        <pc:spChg chg="add mod">
          <ac:chgData name="" userId="" providerId="" clId="Web-{2F8A3B44-0C60-41CB-BAE2-6BF59EAC2BEE}" dt="2019-04-08T23:58:47.747" v="1750" actId="20577"/>
          <ac:spMkLst>
            <pc:docMk/>
            <pc:sldMk cId="3398483166" sldId="257"/>
            <ac:spMk id="23" creationId="{9AE64936-EE0F-48DD-8C89-7E2790629083}"/>
          </ac:spMkLst>
        </pc:spChg>
        <pc:spChg chg="add mod">
          <ac:chgData name="" userId="" providerId="" clId="Web-{2F8A3B44-0C60-41CB-BAE2-6BF59EAC2BEE}" dt="2019-04-08T23:45:16.694" v="1509" actId="1076"/>
          <ac:spMkLst>
            <pc:docMk/>
            <pc:sldMk cId="3398483166" sldId="257"/>
            <ac:spMk id="25" creationId="{C408879A-28F9-44EB-BEC1-AF2E09D2D60E}"/>
          </ac:spMkLst>
        </pc:spChg>
        <pc:spChg chg="mod">
          <ac:chgData name="" userId="" providerId="" clId="Web-{2F8A3B44-0C60-41CB-BAE2-6BF59EAC2BEE}" dt="2019-04-08T23:36:42.160" v="1219" actId="1076"/>
          <ac:spMkLst>
            <pc:docMk/>
            <pc:sldMk cId="3398483166" sldId="257"/>
            <ac:spMk id="26" creationId="{4A325523-254F-471B-B687-B56679498958}"/>
          </ac:spMkLst>
        </pc:spChg>
        <pc:spChg chg="add mod">
          <ac:chgData name="" userId="" providerId="" clId="Web-{2F8A3B44-0C60-41CB-BAE2-6BF59EAC2BEE}" dt="2019-04-08T23:46:28.398" v="1540" actId="20577"/>
          <ac:spMkLst>
            <pc:docMk/>
            <pc:sldMk cId="3398483166" sldId="257"/>
            <ac:spMk id="29" creationId="{D8B6426B-E12C-47E0-B31E-F5AC09344AF5}"/>
          </ac:spMkLst>
        </pc:spChg>
        <pc:spChg chg="mod">
          <ac:chgData name="" userId="" providerId="" clId="Web-{2F8A3B44-0C60-41CB-BAE2-6BF59EAC2BEE}" dt="2019-04-08T23:36:41.894" v="1215" actId="1076"/>
          <ac:spMkLst>
            <pc:docMk/>
            <pc:sldMk cId="3398483166" sldId="257"/>
            <ac:spMk id="34" creationId="{E9DD7964-059E-4866-A38C-A6857DCBC626}"/>
          </ac:spMkLst>
        </pc:spChg>
        <pc:spChg chg="mod">
          <ac:chgData name="" userId="" providerId="" clId="Web-{2F8A3B44-0C60-41CB-BAE2-6BF59EAC2BEE}" dt="2019-04-08T23:36:41.957" v="1216" actId="1076"/>
          <ac:spMkLst>
            <pc:docMk/>
            <pc:sldMk cId="3398483166" sldId="257"/>
            <ac:spMk id="38" creationId="{22D7C62E-7005-49B5-982C-BB095344AFEE}"/>
          </ac:spMkLst>
        </pc:spChg>
        <pc:spChg chg="mod">
          <ac:chgData name="" userId="" providerId="" clId="Web-{2F8A3B44-0C60-41CB-BAE2-6BF59EAC2BEE}" dt="2019-04-08T23:36:42.019" v="1217" actId="1076"/>
          <ac:spMkLst>
            <pc:docMk/>
            <pc:sldMk cId="3398483166" sldId="257"/>
            <ac:spMk id="42" creationId="{8866DDC0-477A-499B-BABB-ADDBF17758DE}"/>
          </ac:spMkLst>
        </pc:spChg>
        <pc:spChg chg="mod">
          <ac:chgData name="" userId="" providerId="" clId="Web-{2F8A3B44-0C60-41CB-BAE2-6BF59EAC2BEE}" dt="2019-04-08T23:54:46.807" v="1724" actId="20577"/>
          <ac:spMkLst>
            <pc:docMk/>
            <pc:sldMk cId="3398483166" sldId="257"/>
            <ac:spMk id="46" creationId="{B7FF02F4-14C0-4A6E-9626-67749A3A4443}"/>
          </ac:spMkLst>
        </pc:spChg>
        <pc:spChg chg="mod">
          <ac:chgData name="" userId="" providerId="" clId="Web-{2F8A3B44-0C60-41CB-BAE2-6BF59EAC2BEE}" dt="2019-04-08T23:53:59.760" v="1708" actId="1076"/>
          <ac:spMkLst>
            <pc:docMk/>
            <pc:sldMk cId="3398483166" sldId="257"/>
            <ac:spMk id="54" creationId="{1E702365-BC3F-4A66-85F5-A5180D2738AF}"/>
          </ac:spMkLst>
        </pc:spChg>
        <pc:spChg chg="mod">
          <ac:chgData name="" userId="" providerId="" clId="Web-{2F8A3B44-0C60-41CB-BAE2-6BF59EAC2BEE}" dt="2019-04-08T23:54:06.260" v="1709" actId="1076"/>
          <ac:spMkLst>
            <pc:docMk/>
            <pc:sldMk cId="3398483166" sldId="257"/>
            <ac:spMk id="58" creationId="{CAC682D2-C5FB-4133-A0BB-D6C97BC36FFD}"/>
          </ac:spMkLst>
        </pc:spChg>
        <pc:spChg chg="mod">
          <ac:chgData name="" userId="" providerId="" clId="Web-{2F8A3B44-0C60-41CB-BAE2-6BF59EAC2BEE}" dt="2019-04-08T23:54:52.136" v="1726" actId="1076"/>
          <ac:spMkLst>
            <pc:docMk/>
            <pc:sldMk cId="3398483166" sldId="257"/>
            <ac:spMk id="61" creationId="{E98BD1FD-CD80-4D57-8FCE-0F9255F42C02}"/>
          </ac:spMkLst>
        </pc:spChg>
        <pc:spChg chg="mod">
          <ac:chgData name="" userId="" providerId="" clId="Web-{2F8A3B44-0C60-41CB-BAE2-6BF59EAC2BEE}" dt="2019-04-08T23:27:23.531" v="772" actId="20577"/>
          <ac:spMkLst>
            <pc:docMk/>
            <pc:sldMk cId="3398483166" sldId="257"/>
            <ac:spMk id="74" creationId="{CD7DABAA-F455-46CD-BB74-43F6804C95D0}"/>
          </ac:spMkLst>
        </pc:spChg>
        <pc:spChg chg="mod">
          <ac:chgData name="" userId="" providerId="" clId="Web-{2F8A3B44-0C60-41CB-BAE2-6BF59EAC2BEE}" dt="2019-04-08T23:19:25.091" v="520" actId="1076"/>
          <ac:spMkLst>
            <pc:docMk/>
            <pc:sldMk cId="3398483166" sldId="257"/>
            <ac:spMk id="86" creationId="{FB913CF4-E085-4FC7-8C29-F38ECB9B7A6C}"/>
          </ac:spMkLst>
        </pc:spChg>
        <pc:spChg chg="mod">
          <ac:chgData name="" userId="" providerId="" clId="Web-{2F8A3B44-0C60-41CB-BAE2-6BF59EAC2BEE}" dt="2019-04-08T23:59:05.028" v="1760" actId="20577"/>
          <ac:spMkLst>
            <pc:docMk/>
            <pc:sldMk cId="3398483166" sldId="257"/>
            <ac:spMk id="87" creationId="{C234ECFD-3D2E-4CF1-A8E0-5A03874DD50B}"/>
          </ac:spMkLst>
        </pc:spChg>
        <pc:picChg chg="mod">
          <ac:chgData name="" userId="" providerId="" clId="Web-{2F8A3B44-0C60-41CB-BAE2-6BF59EAC2BEE}" dt="2019-04-08T23:05:31.757" v="191"/>
          <ac:picMkLst>
            <pc:docMk/>
            <pc:sldMk cId="3398483166" sldId="257"/>
            <ac:picMk id="2" creationId="{02491C12-AE67-4781-BFD5-EC041AA3D4AF}"/>
          </ac:picMkLst>
        </pc:picChg>
        <pc:picChg chg="mod">
          <ac:chgData name="" userId="" providerId="" clId="Web-{2F8A3B44-0C60-41CB-BAE2-6BF59EAC2BEE}" dt="2019-04-08T23:05:35.085" v="192"/>
          <ac:picMkLst>
            <pc:docMk/>
            <pc:sldMk cId="3398483166" sldId="257"/>
            <ac:picMk id="4" creationId="{FED04103-EAA7-4E08-8F7C-86367EE6791F}"/>
          </ac:picMkLst>
        </pc:picChg>
        <pc:picChg chg="mod">
          <ac:chgData name="" userId="" providerId="" clId="Web-{2F8A3B44-0C60-41CB-BAE2-6BF59EAC2BEE}" dt="2019-04-08T23:04:35.648" v="184"/>
          <ac:picMkLst>
            <pc:docMk/>
            <pc:sldMk cId="3398483166" sldId="257"/>
            <ac:picMk id="6" creationId="{3FE1162A-F83B-40D1-B09B-86626A5ABEA6}"/>
          </ac:picMkLst>
        </pc:picChg>
        <pc:picChg chg="mod">
          <ac:chgData name="" userId="" providerId="" clId="Web-{2F8A3B44-0C60-41CB-BAE2-6BF59EAC2BEE}" dt="2019-04-08T23:04:58.929" v="189" actId="1076"/>
          <ac:picMkLst>
            <pc:docMk/>
            <pc:sldMk cId="3398483166" sldId="257"/>
            <ac:picMk id="8" creationId="{6DCC7D1C-F306-492D-BBA0-0BC5E433CA26}"/>
          </ac:picMkLst>
        </pc:picChg>
        <pc:picChg chg="mod">
          <ac:chgData name="" userId="" providerId="" clId="Web-{2F8A3B44-0C60-41CB-BAE2-6BF59EAC2BEE}" dt="2019-04-08T23:04:38.351" v="185"/>
          <ac:picMkLst>
            <pc:docMk/>
            <pc:sldMk cId="3398483166" sldId="257"/>
            <ac:picMk id="10" creationId="{D41BE655-F162-4E8B-A73E-F3C524532D6A}"/>
          </ac:picMkLst>
        </pc:picChg>
        <pc:picChg chg="mod">
          <ac:chgData name="" userId="" providerId="" clId="Web-{2F8A3B44-0C60-41CB-BAE2-6BF59EAC2BEE}" dt="2019-04-08T23:29:18.220" v="806" actId="1076"/>
          <ac:picMkLst>
            <pc:docMk/>
            <pc:sldMk cId="3398483166" sldId="257"/>
            <ac:picMk id="11" creationId="{F4B90EE6-1EB8-480F-9972-C3FBBD1A3E85}"/>
          </ac:picMkLst>
        </pc:picChg>
        <pc:picChg chg="mod">
          <ac:chgData name="" userId="" providerId="" clId="Web-{2F8A3B44-0C60-41CB-BAE2-6BF59EAC2BEE}" dt="2019-04-08T23:31:21.002" v="870" actId="1076"/>
          <ac:picMkLst>
            <pc:docMk/>
            <pc:sldMk cId="3398483166" sldId="257"/>
            <ac:picMk id="12" creationId="{8A5C6CC3-9BE2-470C-94AC-916EF37C3B15}"/>
          </ac:picMkLst>
        </pc:picChg>
        <pc:picChg chg="mod">
          <ac:chgData name="" userId="" providerId="" clId="Web-{2F8A3B44-0C60-41CB-BAE2-6BF59EAC2BEE}" dt="2019-04-08T23:05:42.039" v="194"/>
          <ac:picMkLst>
            <pc:docMk/>
            <pc:sldMk cId="3398483166" sldId="257"/>
            <ac:picMk id="13" creationId="{E3B120B4-1566-4B2E-899C-C698EEFA0DAD}"/>
          </ac:picMkLst>
        </pc:picChg>
        <pc:picChg chg="mod">
          <ac:chgData name="" userId="" providerId="" clId="Web-{2F8A3B44-0C60-41CB-BAE2-6BF59EAC2BEE}" dt="2019-04-08T23:04:40.898" v="186"/>
          <ac:picMkLst>
            <pc:docMk/>
            <pc:sldMk cId="3398483166" sldId="257"/>
            <ac:picMk id="14" creationId="{1386CCE6-742D-49DC-8D75-519C55B3FA6B}"/>
          </ac:picMkLst>
        </pc:picChg>
        <pc:picChg chg="mod">
          <ac:chgData name="" userId="" providerId="" clId="Web-{2F8A3B44-0C60-41CB-BAE2-6BF59EAC2BEE}" dt="2019-04-08T23:31:15.548" v="868" actId="1076"/>
          <ac:picMkLst>
            <pc:docMk/>
            <pc:sldMk cId="3398483166" sldId="257"/>
            <ac:picMk id="15" creationId="{FB7F34B0-9409-406F-B9D8-BC07090E2FB8}"/>
          </ac:picMkLst>
        </pc:picChg>
        <pc:picChg chg="mod">
          <ac:chgData name="" userId="" providerId="" clId="Web-{2F8A3B44-0C60-41CB-BAE2-6BF59EAC2BEE}" dt="2019-04-08T23:29:09.485" v="803" actId="1076"/>
          <ac:picMkLst>
            <pc:docMk/>
            <pc:sldMk cId="3398483166" sldId="257"/>
            <ac:picMk id="18" creationId="{2E5251AF-2963-441F-A202-C34D06C6D764}"/>
          </ac:picMkLst>
        </pc:picChg>
        <pc:picChg chg="mod">
          <ac:chgData name="" userId="" providerId="" clId="Web-{2F8A3B44-0C60-41CB-BAE2-6BF59EAC2BEE}" dt="2019-04-08T23:04:47.741" v="187"/>
          <ac:picMkLst>
            <pc:docMk/>
            <pc:sldMk cId="3398483166" sldId="257"/>
            <ac:picMk id="19" creationId="{785715CA-07BB-4B8A-9795-246E0E9E170E}"/>
          </ac:picMkLst>
        </pc:picChg>
        <pc:picChg chg="mod">
          <ac:chgData name="" userId="" providerId="" clId="Web-{2F8A3B44-0C60-41CB-BAE2-6BF59EAC2BEE}" dt="2019-04-08T23:05:38.367" v="193"/>
          <ac:picMkLst>
            <pc:docMk/>
            <pc:sldMk cId="3398483166" sldId="257"/>
            <ac:picMk id="21" creationId="{9C57C682-D118-4F05-BF4F-F1F85E3B7C53}"/>
          </ac:picMkLst>
        </pc:picChg>
        <pc:picChg chg="mod">
          <ac:chgData name="" userId="" providerId="" clId="Web-{2F8A3B44-0C60-41CB-BAE2-6BF59EAC2BEE}" dt="2019-04-08T23:59:05.840" v="1762" actId="1076"/>
          <ac:picMkLst>
            <pc:docMk/>
            <pc:sldMk cId="3398483166" sldId="257"/>
            <ac:picMk id="24" creationId="{2E11BC44-207E-4002-B329-1F7DADDA341B}"/>
          </ac:picMkLst>
        </pc:picChg>
        <pc:picChg chg="mod">
          <ac:chgData name="" userId="" providerId="" clId="Web-{2F8A3B44-0C60-41CB-BAE2-6BF59EAC2BEE}" dt="2019-04-08T23:59:08.856" v="1763" actId="1076"/>
          <ac:picMkLst>
            <pc:docMk/>
            <pc:sldMk cId="3398483166" sldId="257"/>
            <ac:picMk id="27" creationId="{4D44016A-5DFC-45FC-BC0F-5331388CD9AF}"/>
          </ac:picMkLst>
        </pc:picChg>
        <pc:picChg chg="mod">
          <ac:chgData name="" userId="" providerId="" clId="Web-{2F8A3B44-0C60-41CB-BAE2-6BF59EAC2BEE}" dt="2019-04-08T23:36:41.707" v="1212" actId="1076"/>
          <ac:picMkLst>
            <pc:docMk/>
            <pc:sldMk cId="3398483166" sldId="257"/>
            <ac:picMk id="28" creationId="{EA644CBD-0357-4579-8DB8-1D93125D167C}"/>
          </ac:picMkLst>
        </pc:picChg>
        <pc:picChg chg="mod">
          <ac:chgData name="" userId="" providerId="" clId="Web-{2F8A3B44-0C60-41CB-BAE2-6BF59EAC2BEE}" dt="2019-04-08T23:36:41.754" v="1213" actId="1076"/>
          <ac:picMkLst>
            <pc:docMk/>
            <pc:sldMk cId="3398483166" sldId="257"/>
            <ac:picMk id="30" creationId="{B073E121-B1E2-4DDC-9946-13912FC3A96E}"/>
          </ac:picMkLst>
        </pc:picChg>
        <pc:picChg chg="mod">
          <ac:chgData name="" userId="" providerId="" clId="Web-{2F8A3B44-0C60-41CB-BAE2-6BF59EAC2BEE}" dt="2019-04-08T23:36:41.832" v="1214" actId="1076"/>
          <ac:picMkLst>
            <pc:docMk/>
            <pc:sldMk cId="3398483166" sldId="257"/>
            <ac:picMk id="32" creationId="{EAFF6EAD-75EC-4751-A238-1C7F675E7930}"/>
          </ac:picMkLst>
        </pc:picChg>
        <pc:picChg chg="mod">
          <ac:chgData name="" userId="" providerId="" clId="Web-{2F8A3B44-0C60-41CB-BAE2-6BF59EAC2BEE}" dt="2019-04-08T23:19:09.950" v="517" actId="1076"/>
          <ac:picMkLst>
            <pc:docMk/>
            <pc:sldMk cId="3398483166" sldId="257"/>
            <ac:picMk id="63" creationId="{FA2F99C2-7103-44C6-BF75-1D0AB7778A8F}"/>
          </ac:picMkLst>
        </pc:picChg>
        <pc:picChg chg="mod">
          <ac:chgData name="" userId="" providerId="" clId="Web-{2F8A3B44-0C60-41CB-BAE2-6BF59EAC2BEE}" dt="2019-04-08T23:50:24.493" v="1642" actId="1076"/>
          <ac:picMkLst>
            <pc:docMk/>
            <pc:sldMk cId="3398483166" sldId="257"/>
            <ac:picMk id="65" creationId="{FAD1C406-A2C8-4776-80C3-7C1841FEC7DE}"/>
          </ac:picMkLst>
        </pc:picChg>
        <pc:picChg chg="mod">
          <ac:chgData name="" userId="" providerId="" clId="Web-{2F8A3B44-0C60-41CB-BAE2-6BF59EAC2BEE}" dt="2019-04-08T23:27:24.781" v="774" actId="1076"/>
          <ac:picMkLst>
            <pc:docMk/>
            <pc:sldMk cId="3398483166" sldId="257"/>
            <ac:picMk id="69" creationId="{1DC57A69-B8CF-4078-8D45-6238DD34F249}"/>
          </ac:picMkLst>
        </pc:picChg>
        <pc:picChg chg="mod">
          <ac:chgData name="" userId="" providerId="" clId="Web-{2F8A3B44-0C60-41CB-BAE2-6BF59EAC2BEE}" dt="2019-04-08T23:45:35.038" v="1512" actId="1076"/>
          <ac:picMkLst>
            <pc:docMk/>
            <pc:sldMk cId="3398483166" sldId="257"/>
            <ac:picMk id="71" creationId="{A1EB50EE-2377-4615-9E2D-17A0F1B296E1}"/>
          </ac:picMkLst>
        </pc:picChg>
      </pc:sldChg>
    </pc:docChg>
  </pc:docChgLst>
  <pc:docChgLst>
    <pc:chgData clId="Web-{93A775A8-FF4A-4F2E-BBF8-47E3C41CC02D}"/>
    <pc:docChg chg="modSld">
      <pc:chgData name="" userId="" providerId="" clId="Web-{93A775A8-FF4A-4F2E-BBF8-47E3C41CC02D}" dt="2019-04-19T16:27:15.829" v="97" actId="20577"/>
      <pc:docMkLst>
        <pc:docMk/>
      </pc:docMkLst>
      <pc:sldChg chg="addSp delSp modSp">
        <pc:chgData name="" userId="" providerId="" clId="Web-{93A775A8-FF4A-4F2E-BBF8-47E3C41CC02D}" dt="2019-04-19T16:27:15.829" v="96" actId="20577"/>
        <pc:sldMkLst>
          <pc:docMk/>
          <pc:sldMk cId="3398483166" sldId="257"/>
        </pc:sldMkLst>
        <pc:spChg chg="mod">
          <ac:chgData name="" userId="" providerId="" clId="Web-{93A775A8-FF4A-4F2E-BBF8-47E3C41CC02D}" dt="2019-04-19T16:18:43.932" v="31" actId="20577"/>
          <ac:spMkLst>
            <pc:docMk/>
            <pc:sldMk cId="3398483166" sldId="257"/>
            <ac:spMk id="7" creationId="{B139BF5E-AF40-403B-83EE-6EA6689875B4}"/>
          </ac:spMkLst>
        </pc:spChg>
        <pc:spChg chg="mod">
          <ac:chgData name="" userId="" providerId="" clId="Web-{93A775A8-FF4A-4F2E-BBF8-47E3C41CC02D}" dt="2019-04-19T16:22:03.769" v="53" actId="20577"/>
          <ac:spMkLst>
            <pc:docMk/>
            <pc:sldMk cId="3398483166" sldId="257"/>
            <ac:spMk id="9" creationId="{7975EAEE-52F6-4166-A955-5E631EDE7816}"/>
          </ac:spMkLst>
        </pc:spChg>
        <pc:spChg chg="mod">
          <ac:chgData name="" userId="" providerId="" clId="Web-{93A775A8-FF4A-4F2E-BBF8-47E3C41CC02D}" dt="2019-04-19T16:20:32.046" v="36" actId="14100"/>
          <ac:spMkLst>
            <pc:docMk/>
            <pc:sldMk cId="3398483166" sldId="257"/>
            <ac:spMk id="20" creationId="{2B925A79-AF9B-41E1-8E3F-F156AE55C591}"/>
          </ac:spMkLst>
        </pc:spChg>
        <pc:spChg chg="mod">
          <ac:chgData name="" userId="" providerId="" clId="Web-{93A775A8-FF4A-4F2E-BBF8-47E3C41CC02D}" dt="2019-04-19T16:22:22.801" v="60" actId="20577"/>
          <ac:spMkLst>
            <pc:docMk/>
            <pc:sldMk cId="3398483166" sldId="257"/>
            <ac:spMk id="29" creationId="{D8B6426B-E12C-47E0-B31E-F5AC09344AF5}"/>
          </ac:spMkLst>
        </pc:spChg>
        <pc:spChg chg="mod">
          <ac:chgData name="" userId="" providerId="" clId="Web-{93A775A8-FF4A-4F2E-BBF8-47E3C41CC02D}" dt="2019-04-19T16:27:15.829" v="96" actId="20577"/>
          <ac:spMkLst>
            <pc:docMk/>
            <pc:sldMk cId="3398483166" sldId="257"/>
            <ac:spMk id="57" creationId="{E98BD1FD-CD80-4D57-8FCE-0F9255F42C02}"/>
          </ac:spMkLst>
        </pc:spChg>
        <pc:spChg chg="mod">
          <ac:chgData name="" userId="" providerId="" clId="Web-{93A775A8-FF4A-4F2E-BBF8-47E3C41CC02D}" dt="2019-04-19T16:17:44.913" v="10" actId="20577"/>
          <ac:spMkLst>
            <pc:docMk/>
            <pc:sldMk cId="3398483166" sldId="257"/>
            <ac:spMk id="61" creationId="{B139BF5E-AF40-403B-83EE-6EA6689875B4}"/>
          </ac:spMkLst>
        </pc:spChg>
        <pc:picChg chg="add mod">
          <ac:chgData name="" userId="" providerId="" clId="Web-{93A775A8-FF4A-4F2E-BBF8-47E3C41CC02D}" dt="2019-04-19T16:16:20.831" v="5" actId="1076"/>
          <ac:picMkLst>
            <pc:docMk/>
            <pc:sldMk cId="3398483166" sldId="257"/>
            <ac:picMk id="8" creationId="{DD9FD4A6-0CDF-464C-B2B4-E6B6647DD008}"/>
          </ac:picMkLst>
        </pc:picChg>
        <pc:picChg chg="mod">
          <ac:chgData name="" userId="" providerId="" clId="Web-{93A775A8-FF4A-4F2E-BBF8-47E3C41CC02D}" dt="2019-04-19T16:18:54.323" v="34"/>
          <ac:picMkLst>
            <pc:docMk/>
            <pc:sldMk cId="3398483166" sldId="257"/>
            <ac:picMk id="10" creationId="{6EC62F86-9B5E-4E64-A234-5154218550E6}"/>
          </ac:picMkLst>
        </pc:picChg>
        <pc:picChg chg="mod">
          <ac:chgData name="" userId="" providerId="" clId="Web-{93A775A8-FF4A-4F2E-BBF8-47E3C41CC02D}" dt="2019-04-19T16:18:50.479" v="33"/>
          <ac:picMkLst>
            <pc:docMk/>
            <pc:sldMk cId="3398483166" sldId="257"/>
            <ac:picMk id="25" creationId="{6175A685-C098-4F68-A8CA-8C32E1CEF5C3}"/>
          </ac:picMkLst>
        </pc:picChg>
        <pc:picChg chg="mod">
          <ac:chgData name="" userId="" providerId="" clId="Web-{93A775A8-FF4A-4F2E-BBF8-47E3C41CC02D}" dt="2019-04-19T16:19:00.057" v="35"/>
          <ac:picMkLst>
            <pc:docMk/>
            <pc:sldMk cId="3398483166" sldId="257"/>
            <ac:picMk id="35" creationId="{F7D885EC-B1C3-47CD-856C-2713CBD76DD2}"/>
          </ac:picMkLst>
        </pc:picChg>
        <pc:picChg chg="del">
          <ac:chgData name="" userId="" providerId="" clId="Web-{93A775A8-FF4A-4F2E-BBF8-47E3C41CC02D}" dt="2019-04-19T16:16:06.550" v="2"/>
          <ac:picMkLst>
            <pc:docMk/>
            <pc:sldMk cId="3398483166" sldId="257"/>
            <ac:picMk id="71" creationId="{A1EB50EE-2377-4615-9E2D-17A0F1B296E1}"/>
          </ac:picMkLst>
        </pc:picChg>
      </pc:sldChg>
    </pc:docChg>
  </pc:docChgLst>
  <pc:docChgLst>
    <pc:chgData clId="Web-{63573066-0E43-46A9-B4EA-6200408E5D31}"/>
    <pc:docChg chg="modSld">
      <pc:chgData name="" userId="" providerId="" clId="Web-{63573066-0E43-46A9-B4EA-6200408E5D31}" dt="2019-03-29T04:47:51.766" v="57" actId="1076"/>
      <pc:docMkLst>
        <pc:docMk/>
      </pc:docMkLst>
      <pc:sldChg chg="addSp delSp modSp">
        <pc:chgData name="" userId="" providerId="" clId="Web-{63573066-0E43-46A9-B4EA-6200408E5D31}" dt="2019-03-29T04:47:51.766" v="57" actId="1076"/>
        <pc:sldMkLst>
          <pc:docMk/>
          <pc:sldMk cId="387709070" sldId="256"/>
        </pc:sldMkLst>
        <pc:spChg chg="mod">
          <ac:chgData name="" userId="" providerId="" clId="Web-{63573066-0E43-46A9-B4EA-6200408E5D31}" dt="2019-03-29T04:43:38.349" v="9" actId="1076"/>
          <ac:spMkLst>
            <pc:docMk/>
            <pc:sldMk cId="387709070" sldId="256"/>
            <ac:spMk id="5" creationId="{00000000-0000-0000-0000-000000000000}"/>
          </ac:spMkLst>
        </pc:spChg>
        <pc:spChg chg="mod">
          <ac:chgData name="" userId="" providerId="" clId="Web-{63573066-0E43-46A9-B4EA-6200408E5D31}" dt="2019-03-29T04:44:40.789" v="26" actId="20577"/>
          <ac:spMkLst>
            <pc:docMk/>
            <pc:sldMk cId="387709070" sldId="256"/>
            <ac:spMk id="7" creationId="{00000000-0000-0000-0000-000000000000}"/>
          </ac:spMkLst>
        </pc:spChg>
        <pc:spChg chg="mod">
          <ac:chgData name="" userId="" providerId="" clId="Web-{63573066-0E43-46A9-B4EA-6200408E5D31}" dt="2019-03-29T04:47:23.577" v="46" actId="20577"/>
          <ac:spMkLst>
            <pc:docMk/>
            <pc:sldMk cId="387709070" sldId="256"/>
            <ac:spMk id="10" creationId="{00000000-0000-0000-0000-000000000000}"/>
          </ac:spMkLst>
        </pc:spChg>
        <pc:spChg chg="mod">
          <ac:chgData name="" userId="" providerId="" clId="Web-{63573066-0E43-46A9-B4EA-6200408E5D31}" dt="2019-03-29T04:47:51.766" v="57" actId="1076"/>
          <ac:spMkLst>
            <pc:docMk/>
            <pc:sldMk cId="387709070" sldId="256"/>
            <ac:spMk id="11" creationId="{00000000-0000-0000-0000-000000000000}"/>
          </ac:spMkLst>
        </pc:spChg>
        <pc:spChg chg="mod">
          <ac:chgData name="" userId="" providerId="" clId="Web-{63573066-0E43-46A9-B4EA-6200408E5D31}" dt="2019-03-29T04:47:31" v="51" actId="1076"/>
          <ac:spMkLst>
            <pc:docMk/>
            <pc:sldMk cId="387709070" sldId="256"/>
            <ac:spMk id="12" creationId="{00000000-0000-0000-0000-000000000000}"/>
          </ac:spMkLst>
        </pc:spChg>
        <pc:picChg chg="add del mod">
          <ac:chgData name="" userId="" providerId="" clId="Web-{63573066-0E43-46A9-B4EA-6200408E5D31}" dt="2019-03-29T04:42:22.064" v="1"/>
          <ac:picMkLst>
            <pc:docMk/>
            <pc:sldMk cId="387709070" sldId="256"/>
            <ac:picMk id="2" creationId="{EF702ABC-3B2B-482E-BC0D-19DB2B7C011D}"/>
          </ac:picMkLst>
        </pc:picChg>
        <pc:picChg chg="add mod">
          <ac:chgData name="" userId="" providerId="" clId="Web-{63573066-0E43-46A9-B4EA-6200408E5D31}" dt="2019-03-29T04:42:52.128" v="5" actId="1076"/>
          <ac:picMkLst>
            <pc:docMk/>
            <pc:sldMk cId="387709070" sldId="256"/>
            <ac:picMk id="6" creationId="{82201D4E-40B6-45B2-8586-3CACD2154F6B}"/>
          </ac:picMkLst>
        </pc:picChg>
        <pc:picChg chg="add mod">
          <ac:chgData name="" userId="" providerId="" clId="Web-{63573066-0E43-46A9-B4EA-6200408E5D31}" dt="2019-03-29T04:43:18.051" v="7" actId="1076"/>
          <ac:picMkLst>
            <pc:docMk/>
            <pc:sldMk cId="387709070" sldId="256"/>
            <ac:picMk id="13" creationId="{2FCD06E4-5B26-4538-9707-357D7188DE30}"/>
          </ac:picMkLst>
        </pc:picChg>
        <pc:picChg chg="add mod">
          <ac:chgData name="" userId="" providerId="" clId="Web-{63573066-0E43-46A9-B4EA-6200408E5D31}" dt="2019-03-29T04:44:44.508" v="29" actId="1076"/>
          <ac:picMkLst>
            <pc:docMk/>
            <pc:sldMk cId="387709070" sldId="256"/>
            <ac:picMk id="15" creationId="{A8387307-328D-4DE3-B8C8-88D5A703CF78}"/>
          </ac:picMkLst>
        </pc:picChg>
      </pc:sldChg>
    </pc:docChg>
  </pc:docChgLst>
  <pc:docChgLst>
    <pc:chgData clId="Web-{FA6EAB29-52A6-45DD-8C39-A5C53A1D6540}"/>
    <pc:docChg chg="modSld">
      <pc:chgData name="" userId="" providerId="" clId="Web-{FA6EAB29-52A6-45DD-8C39-A5C53A1D6540}" dt="2019-03-29T06:01:54.784" v="133" actId="20577"/>
      <pc:docMkLst>
        <pc:docMk/>
      </pc:docMkLst>
      <pc:sldChg chg="addSp delSp modSp">
        <pc:chgData name="" userId="" providerId="" clId="Web-{FA6EAB29-52A6-45DD-8C39-A5C53A1D6540}" dt="2019-03-29T06:01:54.767" v="132" actId="20577"/>
        <pc:sldMkLst>
          <pc:docMk/>
          <pc:sldMk cId="387709070" sldId="256"/>
        </pc:sldMkLst>
        <pc:spChg chg="mod">
          <ac:chgData name="" userId="" providerId="" clId="Web-{FA6EAB29-52A6-45DD-8C39-A5C53A1D6540}" dt="2019-03-29T06:01:54.767" v="132" actId="20577"/>
          <ac:spMkLst>
            <pc:docMk/>
            <pc:sldMk cId="387709070" sldId="256"/>
            <ac:spMk id="7" creationId="{00000000-0000-0000-0000-000000000000}"/>
          </ac:spMkLst>
        </pc:spChg>
        <pc:spChg chg="add mod">
          <ac:chgData name="" userId="" providerId="" clId="Web-{FA6EAB29-52A6-45DD-8C39-A5C53A1D6540}" dt="2019-03-29T05:58:02.359" v="19" actId="1076"/>
          <ac:spMkLst>
            <pc:docMk/>
            <pc:sldMk cId="387709070" sldId="256"/>
            <ac:spMk id="8" creationId="{872C7588-90F8-47B7-889A-FDBF902DCE4B}"/>
          </ac:spMkLst>
        </pc:spChg>
        <pc:spChg chg="add mod">
          <ac:chgData name="" userId="" providerId="" clId="Web-{FA6EAB29-52A6-45DD-8C39-A5C53A1D6540}" dt="2019-03-29T05:58:59.984" v="39" actId="1076"/>
          <ac:spMkLst>
            <pc:docMk/>
            <pc:sldMk cId="387709070" sldId="256"/>
            <ac:spMk id="16" creationId="{60DF1CA9-047B-40E6-B8CE-7A4D1B398909}"/>
          </ac:spMkLst>
        </pc:spChg>
        <pc:spChg chg="add del mod">
          <ac:chgData name="" userId="" providerId="" clId="Web-{FA6EAB29-52A6-45DD-8C39-A5C53A1D6540}" dt="2019-03-29T06:01:24.845" v="116"/>
          <ac:spMkLst>
            <pc:docMk/>
            <pc:sldMk cId="387709070" sldId="256"/>
            <ac:spMk id="21" creationId="{2A2174A6-CA2E-4412-B306-111CF28D7468}"/>
          </ac:spMkLst>
        </pc:spChg>
        <pc:picChg chg="add mod">
          <ac:chgData name="" userId="" providerId="" clId="Web-{FA6EAB29-52A6-45DD-8C39-A5C53A1D6540}" dt="2019-03-29T05:58:10.828" v="24" actId="1076"/>
          <ac:picMkLst>
            <pc:docMk/>
            <pc:sldMk cId="387709070" sldId="256"/>
            <ac:picMk id="2" creationId="{26C2DC4C-2AFC-4361-809E-FD1975ABDD78}"/>
          </ac:picMkLst>
        </pc:picChg>
        <pc:picChg chg="add mod">
          <ac:chgData name="" userId="" providerId="" clId="Web-{FA6EAB29-52A6-45DD-8C39-A5C53A1D6540}" dt="2019-03-29T05:59:58.969" v="45" actId="1076"/>
          <ac:picMkLst>
            <pc:docMk/>
            <pc:sldMk cId="387709070" sldId="256"/>
            <ac:picMk id="14" creationId="{6EDAC69E-5FEC-4EFB-8297-04556F18A5E9}"/>
          </ac:picMkLst>
        </pc:picChg>
        <pc:picChg chg="add mod">
          <ac:chgData name="" userId="" providerId="" clId="Web-{FA6EAB29-52A6-45DD-8C39-A5C53A1D6540}" dt="2019-03-29T06:00:45.157" v="83" actId="14100"/>
          <ac:picMkLst>
            <pc:docMk/>
            <pc:sldMk cId="387709070" sldId="256"/>
            <ac:picMk id="17" creationId="{9034871E-6757-4F5D-9D13-0DB0ECEB7B63}"/>
          </ac:picMkLst>
        </pc:picChg>
        <pc:picChg chg="add mod">
          <ac:chgData name="" userId="" providerId="" clId="Web-{FA6EAB29-52A6-45DD-8C39-A5C53A1D6540}" dt="2019-03-29T06:01:27.657" v="117" actId="1076"/>
          <ac:picMkLst>
            <pc:docMk/>
            <pc:sldMk cId="387709070" sldId="256"/>
            <ac:picMk id="19" creationId="{986716D9-DE4B-466E-BEE7-481C0C358ACB}"/>
          </ac:picMkLst>
        </pc:picChg>
        <pc:picChg chg="mod">
          <ac:chgData name="" userId="" providerId="" clId="Web-{FA6EAB29-52A6-45DD-8C39-A5C53A1D6540}" dt="2019-03-29T05:59:57.110" v="44" actId="1076"/>
          <ac:picMkLst>
            <pc:docMk/>
            <pc:sldMk cId="387709070" sldId="256"/>
            <ac:picMk id="24" creationId="{E655A1EE-5649-49BA-A7FF-209E89D11B19}"/>
          </ac:picMkLst>
        </pc:picChg>
      </pc:sldChg>
    </pc:docChg>
  </pc:docChgLst>
  <pc:docChgLst>
    <pc:chgData clId="Web-{C2E90C3B-DB60-445D-BBD2-73628A8ECE66}"/>
    <pc:docChg chg="modSld">
      <pc:chgData name="" userId="" providerId="" clId="Web-{C2E90C3B-DB60-445D-BBD2-73628A8ECE66}" dt="2019-04-07T22:35:39.616" v="10" actId="1076"/>
      <pc:docMkLst>
        <pc:docMk/>
      </pc:docMkLst>
      <pc:sldChg chg="addSp modSp">
        <pc:chgData name="" userId="" providerId="" clId="Web-{C2E90C3B-DB60-445D-BBD2-73628A8ECE66}" dt="2019-04-07T22:35:10.397" v="2" actId="1076"/>
        <pc:sldMkLst>
          <pc:docMk/>
          <pc:sldMk cId="387709070" sldId="256"/>
        </pc:sldMkLst>
        <pc:picChg chg="add mod">
          <ac:chgData name="" userId="" providerId="" clId="Web-{C2E90C3B-DB60-445D-BBD2-73628A8ECE66}" dt="2019-04-07T22:35:10.397" v="2" actId="1076"/>
          <ac:picMkLst>
            <pc:docMk/>
            <pc:sldMk cId="387709070" sldId="256"/>
            <ac:picMk id="2" creationId="{8CFB077E-7D6D-473C-9139-C41B80926F44}"/>
          </ac:picMkLst>
        </pc:picChg>
      </pc:sldChg>
      <pc:sldChg chg="addSp modSp">
        <pc:chgData name="" userId="" providerId="" clId="Web-{C2E90C3B-DB60-445D-BBD2-73628A8ECE66}" dt="2019-04-07T22:35:39.616" v="10" actId="1076"/>
        <pc:sldMkLst>
          <pc:docMk/>
          <pc:sldMk cId="3398483166" sldId="257"/>
        </pc:sldMkLst>
        <pc:picChg chg="add mod">
          <ac:chgData name="" userId="" providerId="" clId="Web-{C2E90C3B-DB60-445D-BBD2-73628A8ECE66}" dt="2019-04-07T22:35:39.616" v="10" actId="1076"/>
          <ac:picMkLst>
            <pc:docMk/>
            <pc:sldMk cId="3398483166" sldId="257"/>
            <ac:picMk id="2" creationId="{F374FA9B-DD16-48AF-9EA1-59090A9DE10F}"/>
          </ac:picMkLst>
        </pc:picChg>
      </pc:sldChg>
    </pc:docChg>
  </pc:docChgLst>
  <pc:docChgLst>
    <pc:chgData clId="Web-{2859F8DA-4650-4220-B701-5D561BADAECE}"/>
    <pc:docChg chg="modSld">
      <pc:chgData name="" userId="" providerId="" clId="Web-{2859F8DA-4650-4220-B701-5D561BADAECE}" dt="2019-04-17T12:05:08.301" v="449" actId="20577"/>
      <pc:docMkLst>
        <pc:docMk/>
      </pc:docMkLst>
      <pc:sldChg chg="addSp delSp modSp">
        <pc:chgData name="" userId="" providerId="" clId="Web-{2859F8DA-4650-4220-B701-5D561BADAECE}" dt="2019-04-17T12:05:08.301" v="448" actId="20577"/>
        <pc:sldMkLst>
          <pc:docMk/>
          <pc:sldMk cId="3398483166" sldId="257"/>
        </pc:sldMkLst>
        <pc:spChg chg="mod">
          <ac:chgData name="" userId="" providerId="" clId="Web-{2859F8DA-4650-4220-B701-5D561BADAECE}" dt="2019-04-17T11:53:24.236" v="8" actId="1076"/>
          <ac:spMkLst>
            <pc:docMk/>
            <pc:sldMk cId="3398483166" sldId="257"/>
            <ac:spMk id="3" creationId="{F93DC216-4813-4F37-8647-BD77BA3CE850}"/>
          </ac:spMkLst>
        </pc:spChg>
        <pc:spChg chg="add mod">
          <ac:chgData name="" userId="" providerId="" clId="Web-{2859F8DA-4650-4220-B701-5D561BADAECE}" dt="2019-04-17T11:58:55.906" v="174" actId="20577"/>
          <ac:spMkLst>
            <pc:docMk/>
            <pc:sldMk cId="3398483166" sldId="257"/>
            <ac:spMk id="23" creationId="{05935AC3-FE89-424D-B92B-8BDA516BCB2A}"/>
          </ac:spMkLst>
        </pc:spChg>
        <pc:spChg chg="mod">
          <ac:chgData name="" userId="" providerId="" clId="Web-{2859F8DA-4650-4220-B701-5D561BADAECE}" dt="2019-04-17T12:05:08.301" v="448" actId="20577"/>
          <ac:spMkLst>
            <pc:docMk/>
            <pc:sldMk cId="3398483166" sldId="257"/>
            <ac:spMk id="29" creationId="{D8B6426B-E12C-47E0-B31E-F5AC09344AF5}"/>
          </ac:spMkLst>
        </pc:spChg>
        <pc:spChg chg="add del">
          <ac:chgData name="" userId="" providerId="" clId="Web-{2859F8DA-4650-4220-B701-5D561BADAECE}" dt="2019-04-17T11:54:25.223" v="17"/>
          <ac:spMkLst>
            <pc:docMk/>
            <pc:sldMk cId="3398483166" sldId="257"/>
            <ac:spMk id="31" creationId="{97994DFF-CB7A-4219-B71F-6F892159C464}"/>
          </ac:spMkLst>
        </pc:spChg>
        <pc:spChg chg="add del">
          <ac:chgData name="" userId="" providerId="" clId="Web-{2859F8DA-4650-4220-B701-5D561BADAECE}" dt="2019-04-17T11:54:22.379" v="16"/>
          <ac:spMkLst>
            <pc:docMk/>
            <pc:sldMk cId="3398483166" sldId="257"/>
            <ac:spMk id="35" creationId="{ECA20D46-DD4D-41B7-A979-CE153B42C9C9}"/>
          </ac:spMkLst>
        </pc:spChg>
        <pc:spChg chg="add del mod">
          <ac:chgData name="" userId="" providerId="" clId="Web-{2859F8DA-4650-4220-B701-5D561BADAECE}" dt="2019-04-17T11:54:19.488" v="15"/>
          <ac:spMkLst>
            <pc:docMk/>
            <pc:sldMk cId="3398483166" sldId="257"/>
            <ac:spMk id="36" creationId="{9DC535D1-9485-42E2-B2D0-FBF6D3780EA2}"/>
          </ac:spMkLst>
        </pc:spChg>
        <pc:spChg chg="add del">
          <ac:chgData name="" userId="" providerId="" clId="Web-{2859F8DA-4650-4220-B701-5D561BADAECE}" dt="2019-04-17T11:54:08.956" v="11"/>
          <ac:spMkLst>
            <pc:docMk/>
            <pc:sldMk cId="3398483166" sldId="257"/>
            <ac:spMk id="37" creationId="{F7B445AF-A22C-460B-93F8-C337D7ED5C3C}"/>
          </ac:spMkLst>
        </pc:spChg>
        <pc:spChg chg="add mod">
          <ac:chgData name="" userId="" providerId="" clId="Web-{2859F8DA-4650-4220-B701-5D561BADAECE}" dt="2019-04-17T11:59:20.923" v="189" actId="20577"/>
          <ac:spMkLst>
            <pc:docMk/>
            <pc:sldMk cId="3398483166" sldId="257"/>
            <ac:spMk id="39" creationId="{91530910-A690-4462-8CFA-A5C54AF31D3C}"/>
          </ac:spMkLst>
        </pc:spChg>
        <pc:spChg chg="add mod">
          <ac:chgData name="" userId="" providerId="" clId="Web-{2859F8DA-4650-4220-B701-5D561BADAECE}" dt="2019-04-17T12:02:14.731" v="286" actId="20577"/>
          <ac:spMkLst>
            <pc:docMk/>
            <pc:sldMk cId="3398483166" sldId="257"/>
            <ac:spMk id="40" creationId="{3145EFB6-85BB-42FB-B828-9FC13AA971A5}"/>
          </ac:spMkLst>
        </pc:spChg>
        <pc:picChg chg="mod">
          <ac:chgData name="" userId="" providerId="" clId="Web-{2859F8DA-4650-4220-B701-5D561BADAECE}" dt="2019-04-17T11:53:34.033" v="9" actId="1076"/>
          <ac:picMkLst>
            <pc:docMk/>
            <pc:sldMk cId="3398483166" sldId="257"/>
            <ac:picMk id="6" creationId="{3FE1162A-F83B-40D1-B09B-86626A5ABEA6}"/>
          </ac:picMkLst>
        </pc:picChg>
        <pc:picChg chg="mod">
          <ac:chgData name="" userId="" providerId="" clId="Web-{2859F8DA-4650-4220-B701-5D561BADAECE}" dt="2019-04-17T11:55:31.897" v="36" actId="1076"/>
          <ac:picMkLst>
            <pc:docMk/>
            <pc:sldMk cId="3398483166" sldId="257"/>
            <ac:picMk id="8" creationId="{6DCC7D1C-F306-492D-BBA0-0BC5E433CA26}"/>
          </ac:picMkLst>
        </pc:picChg>
        <pc:picChg chg="mod">
          <ac:chgData name="" userId="" providerId="" clId="Web-{2859F8DA-4650-4220-B701-5D561BADAECE}" dt="2019-04-17T11:55:27.132" v="35" actId="1076"/>
          <ac:picMkLst>
            <pc:docMk/>
            <pc:sldMk cId="3398483166" sldId="257"/>
            <ac:picMk id="19" creationId="{785715CA-07BB-4B8A-9795-246E0E9E170E}"/>
          </ac:picMkLst>
        </pc:picChg>
      </pc:sldChg>
    </pc:docChg>
  </pc:docChgLst>
  <pc:docChgLst>
    <pc:chgData clId="Web-{CBC38829-02EB-419E-BEC9-DCAE1334B35B}"/>
    <pc:docChg chg="modSld">
      <pc:chgData name="" userId="" providerId="" clId="Web-{CBC38829-02EB-419E-BEC9-DCAE1334B35B}" dt="2019-04-05T14:28:22.211" v="45" actId="20577"/>
      <pc:docMkLst>
        <pc:docMk/>
      </pc:docMkLst>
      <pc:sldChg chg="modSp">
        <pc:chgData name="" userId="" providerId="" clId="Web-{CBC38829-02EB-419E-BEC9-DCAE1334B35B}" dt="2019-04-05T14:28:22.211" v="44" actId="20577"/>
        <pc:sldMkLst>
          <pc:docMk/>
          <pc:sldMk cId="3398483166" sldId="257"/>
        </pc:sldMkLst>
        <pc:spChg chg="mod">
          <ac:chgData name="" userId="" providerId="" clId="Web-{CBC38829-02EB-419E-BEC9-DCAE1334B35B}" dt="2019-04-05T14:28:22.211" v="44" actId="20577"/>
          <ac:spMkLst>
            <pc:docMk/>
            <pc:sldMk cId="3398483166" sldId="257"/>
            <ac:spMk id="87" creationId="{C234ECFD-3D2E-4CF1-A8E0-5A03874DD50B}"/>
          </ac:spMkLst>
        </pc:spChg>
      </pc:sldChg>
    </pc:docChg>
  </pc:docChgLst>
  <pc:docChgLst>
    <pc:chgData clId="Web-{34688CD1-D2DF-46FD-B58F-810C2E88B152}"/>
    <pc:docChg chg="modSld">
      <pc:chgData name="" userId="" providerId="" clId="Web-{34688CD1-D2DF-46FD-B58F-810C2E88B152}" dt="2019-04-17T13:49:44.219" v="38" actId="20577"/>
      <pc:docMkLst>
        <pc:docMk/>
      </pc:docMkLst>
      <pc:sldChg chg="modSp">
        <pc:chgData name="" userId="" providerId="" clId="Web-{34688CD1-D2DF-46FD-B58F-810C2E88B152}" dt="2019-04-17T13:49:44.219" v="37" actId="20577"/>
        <pc:sldMkLst>
          <pc:docMk/>
          <pc:sldMk cId="3398483166" sldId="257"/>
        </pc:sldMkLst>
        <pc:spChg chg="mod">
          <ac:chgData name="" userId="" providerId="" clId="Web-{34688CD1-D2DF-46FD-B58F-810C2E88B152}" dt="2019-04-17T13:49:44.219" v="37" actId="20577"/>
          <ac:spMkLst>
            <pc:docMk/>
            <pc:sldMk cId="3398483166" sldId="257"/>
            <ac:spMk id="29" creationId="{D8B6426B-E12C-47E0-B31E-F5AC09344AF5}"/>
          </ac:spMkLst>
        </pc:spChg>
      </pc:sldChg>
    </pc:docChg>
  </pc:docChgLst>
  <pc:docChgLst>
    <pc:chgData clId="Web-{B7A9CFF4-D723-4CB5-94B7-E5B3443C2229}"/>
    <pc:docChg chg="modSld">
      <pc:chgData name="" userId="" providerId="" clId="Web-{B7A9CFF4-D723-4CB5-94B7-E5B3443C2229}" dt="2019-04-19T19:58:24.731" v="16" actId="1076"/>
      <pc:docMkLst>
        <pc:docMk/>
      </pc:docMkLst>
      <pc:sldChg chg="addSp modSp">
        <pc:chgData name="" userId="" providerId="" clId="Web-{B7A9CFF4-D723-4CB5-94B7-E5B3443C2229}" dt="2019-04-19T19:58:24.731" v="16" actId="1076"/>
        <pc:sldMkLst>
          <pc:docMk/>
          <pc:sldMk cId="504943130" sldId="259"/>
        </pc:sldMkLst>
        <pc:picChg chg="add mod">
          <ac:chgData name="" userId="" providerId="" clId="Web-{B7A9CFF4-D723-4CB5-94B7-E5B3443C2229}" dt="2019-04-19T19:58:19.591" v="15" actId="1076"/>
          <ac:picMkLst>
            <pc:docMk/>
            <pc:sldMk cId="504943130" sldId="259"/>
            <ac:picMk id="14" creationId="{3E342DD4-DE14-4BFE-A932-289F03A77DF9}"/>
          </ac:picMkLst>
        </pc:picChg>
        <pc:picChg chg="add mod">
          <ac:chgData name="" userId="" providerId="" clId="Web-{B7A9CFF4-D723-4CB5-94B7-E5B3443C2229}" dt="2019-04-19T19:58:24.731" v="16" actId="1076"/>
          <ac:picMkLst>
            <pc:docMk/>
            <pc:sldMk cId="504943130" sldId="259"/>
            <ac:picMk id="23" creationId="{11A7AD2F-A954-4B20-A17A-45ADA1A5F915}"/>
          </ac:picMkLst>
        </pc:picChg>
        <pc:picChg chg="mod">
          <ac:chgData name="" userId="" providerId="" clId="Web-{B7A9CFF4-D723-4CB5-94B7-E5B3443C2229}" dt="2019-04-19T19:58:10.294" v="12" actId="1076"/>
          <ac:picMkLst>
            <pc:docMk/>
            <pc:sldMk cId="504943130" sldId="259"/>
            <ac:picMk id="67" creationId="{16F69AEC-7303-401D-86CB-EE3546FEBFB3}"/>
          </ac:picMkLst>
        </pc:picChg>
        <pc:picChg chg="mod">
          <ac:chgData name="" userId="" providerId="" clId="Web-{B7A9CFF4-D723-4CB5-94B7-E5B3443C2229}" dt="2019-04-19T19:58:16.388" v="14" actId="14100"/>
          <ac:picMkLst>
            <pc:docMk/>
            <pc:sldMk cId="504943130" sldId="259"/>
            <ac:picMk id="69" creationId="{1DC57A69-B8CF-4078-8D45-6238DD34F249}"/>
          </ac:picMkLst>
        </pc:picChg>
      </pc:sldChg>
    </pc:docChg>
  </pc:docChgLst>
  <pc:docChgLst>
    <pc:chgData clId="Web-{71DB2A5D-ACE0-4E70-BCA1-9AB4E5335DE5}"/>
    <pc:docChg chg="modSld">
      <pc:chgData name="" userId="" providerId="" clId="Web-{71DB2A5D-ACE0-4E70-BCA1-9AB4E5335DE5}" dt="2019-04-07T23:44:27.830" v="35" actId="14100"/>
      <pc:docMkLst>
        <pc:docMk/>
      </pc:docMkLst>
      <pc:sldChg chg="addSp modSp">
        <pc:chgData name="" userId="" providerId="" clId="Web-{71DB2A5D-ACE0-4E70-BCA1-9AB4E5335DE5}" dt="2019-04-07T23:31:17.028" v="18" actId="1076"/>
        <pc:sldMkLst>
          <pc:docMk/>
          <pc:sldMk cId="387709070" sldId="256"/>
        </pc:sldMkLst>
        <pc:picChg chg="add mod">
          <ac:chgData name="" userId="" providerId="" clId="Web-{71DB2A5D-ACE0-4E70-BCA1-9AB4E5335DE5}" dt="2019-04-07T23:19:12.383" v="2" actId="1076"/>
          <ac:picMkLst>
            <pc:docMk/>
            <pc:sldMk cId="387709070" sldId="256"/>
            <ac:picMk id="10" creationId="{F769F489-9412-4BE5-A1AB-64D6BD94E2B0}"/>
          </ac:picMkLst>
        </pc:picChg>
        <pc:picChg chg="add mod">
          <ac:chgData name="" userId="" providerId="" clId="Web-{71DB2A5D-ACE0-4E70-BCA1-9AB4E5335DE5}" dt="2019-04-07T23:26:05.589" v="10" actId="14100"/>
          <ac:picMkLst>
            <pc:docMk/>
            <pc:sldMk cId="387709070" sldId="256"/>
            <ac:picMk id="14" creationId="{1B2C873B-211F-4A64-92AA-82FD952AEE18}"/>
          </ac:picMkLst>
        </pc:picChg>
        <pc:picChg chg="add mod">
          <ac:chgData name="" userId="" providerId="" clId="Web-{71DB2A5D-ACE0-4E70-BCA1-9AB4E5335DE5}" dt="2019-04-07T23:31:17.028" v="18" actId="1076"/>
          <ac:picMkLst>
            <pc:docMk/>
            <pc:sldMk cId="387709070" sldId="256"/>
            <ac:picMk id="16" creationId="{CB2A3383-7A36-4A1E-A9D2-C28F8BF46CE7}"/>
          </ac:picMkLst>
        </pc:picChg>
      </pc:sldChg>
      <pc:sldChg chg="addSp delSp modSp">
        <pc:chgData name="" userId="" providerId="" clId="Web-{71DB2A5D-ACE0-4E70-BCA1-9AB4E5335DE5}" dt="2019-04-07T23:44:27.830" v="35" actId="14100"/>
        <pc:sldMkLst>
          <pc:docMk/>
          <pc:sldMk cId="3398483166" sldId="257"/>
        </pc:sldMkLst>
        <pc:picChg chg="del">
          <ac:chgData name="" userId="" providerId="" clId="Web-{71DB2A5D-ACE0-4E70-BCA1-9AB4E5335DE5}" dt="2019-04-07T23:24:00.932" v="8"/>
          <ac:picMkLst>
            <pc:docMk/>
            <pc:sldMk cId="3398483166" sldId="257"/>
            <ac:picMk id="2" creationId="{F374FA9B-DD16-48AF-9EA1-59090A9DE10F}"/>
          </ac:picMkLst>
        </pc:picChg>
        <pc:picChg chg="add del mod">
          <ac:chgData name="" userId="" providerId="" clId="Web-{71DB2A5D-ACE0-4E70-BCA1-9AB4E5335DE5}" dt="2019-04-07T23:26:28.995" v="16"/>
          <ac:picMkLst>
            <pc:docMk/>
            <pc:sldMk cId="3398483166" sldId="257"/>
            <ac:picMk id="3" creationId="{44DBDF22-5E90-4807-819E-5F54A8620316}"/>
          </ac:picMkLst>
        </pc:picChg>
        <pc:picChg chg="add mod">
          <ac:chgData name="" userId="" providerId="" clId="Web-{71DB2A5D-ACE0-4E70-BCA1-9AB4E5335DE5}" dt="2019-04-07T23:44:22.064" v="34" actId="1076"/>
          <ac:picMkLst>
            <pc:docMk/>
            <pc:sldMk cId="3398483166" sldId="257"/>
            <ac:picMk id="4" creationId="{16791B30-A1A9-4171-8CE7-79568CF8CD84}"/>
          </ac:picMkLst>
        </pc:picChg>
        <pc:picChg chg="add mod">
          <ac:chgData name="" userId="" providerId="" clId="Web-{71DB2A5D-ACE0-4E70-BCA1-9AB4E5335DE5}" dt="2019-04-07T23:31:35.872" v="23" actId="14100"/>
          <ac:picMkLst>
            <pc:docMk/>
            <pc:sldMk cId="3398483166" sldId="257"/>
            <ac:picMk id="6" creationId="{3FE1162A-F83B-40D1-B09B-86626A5ABEA6}"/>
          </ac:picMkLst>
        </pc:picChg>
        <pc:picChg chg="add mod">
          <ac:chgData name="" userId="" providerId="" clId="Web-{71DB2A5D-ACE0-4E70-BCA1-9AB4E5335DE5}" dt="2019-04-07T23:34:23.404" v="29" actId="1076"/>
          <ac:picMkLst>
            <pc:docMk/>
            <pc:sldMk cId="3398483166" sldId="257"/>
            <ac:picMk id="7" creationId="{11363CB2-A22E-4DA8-8E90-B10242233F98}"/>
          </ac:picMkLst>
        </pc:picChg>
        <pc:picChg chg="add mod">
          <ac:chgData name="" userId="" providerId="" clId="Web-{71DB2A5D-ACE0-4E70-BCA1-9AB4E5335DE5}" dt="2019-04-07T23:44:27.830" v="35" actId="14100"/>
          <ac:picMkLst>
            <pc:docMk/>
            <pc:sldMk cId="3398483166" sldId="257"/>
            <ac:picMk id="10" creationId="{D41BE655-F162-4E8B-A73E-F3C524532D6A}"/>
          </ac:picMkLst>
        </pc:picChg>
        <pc:picChg chg="del">
          <ac:chgData name="" userId="" providerId="" clId="Web-{71DB2A5D-ACE0-4E70-BCA1-9AB4E5335DE5}" dt="2019-04-07T23:19:17.867" v="3"/>
          <ac:picMkLst>
            <pc:docMk/>
            <pc:sldMk cId="3398483166" sldId="257"/>
            <ac:picMk id="73" creationId="{6C34EE93-1D61-4308-A93B-7650D10D7C1D}"/>
          </ac:picMkLst>
        </pc:picChg>
      </pc:sldChg>
    </pc:docChg>
  </pc:docChgLst>
  <pc:docChgLst>
    <pc:chgData clId="Web-{01067563-DCA3-41A2-B822-3D0AC5A9434B}"/>
    <pc:docChg chg="modSld">
      <pc:chgData name="" userId="" providerId="" clId="Web-{01067563-DCA3-41A2-B822-3D0AC5A9434B}" dt="2019-04-10T22:00:54.101" v="2" actId="1076"/>
      <pc:docMkLst>
        <pc:docMk/>
      </pc:docMkLst>
      <pc:sldChg chg="modSp">
        <pc:chgData name="" userId="" providerId="" clId="Web-{01067563-DCA3-41A2-B822-3D0AC5A9434B}" dt="2019-04-10T22:00:54.101" v="2" actId="1076"/>
        <pc:sldMkLst>
          <pc:docMk/>
          <pc:sldMk cId="3398483166" sldId="257"/>
        </pc:sldMkLst>
        <pc:picChg chg="mod">
          <ac:chgData name="" userId="" providerId="" clId="Web-{01067563-DCA3-41A2-B822-3D0AC5A9434B}" dt="2019-04-10T22:00:54.101" v="2" actId="1076"/>
          <ac:picMkLst>
            <pc:docMk/>
            <pc:sldMk cId="3398483166" sldId="257"/>
            <ac:picMk id="63" creationId="{FA2F99C2-7103-44C6-BF75-1D0AB7778A8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1CAFF-EC6B-8342-82B7-5590B4700998}" type="datetimeFigureOut">
              <a:rPr lang="en-US" smtClean="0"/>
              <a:t>4/22/19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7454D-ADF6-6146-984D-66D6139FA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754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109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82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492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687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2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434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879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176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79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254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54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EC143-F122-3E40-BDA1-8F75D0FD3830}" type="datetimeFigureOut">
              <a:rPr lang="en-US" smtClean="0"/>
              <a:t>4/22/19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E09C7-5CBF-074D-944E-31A380097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60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jpe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jpg"/><Relationship Id="rId13" Type="http://schemas.openxmlformats.org/officeDocument/2006/relationships/image" Target="../media/image12.JPG"/><Relationship Id="rId14" Type="http://schemas.openxmlformats.org/officeDocument/2006/relationships/image" Target="../media/image13.png"/><Relationship Id="rId15" Type="http://schemas.openxmlformats.org/officeDocument/2006/relationships/image" Target="../media/image14.jpeg"/><Relationship Id="rId16" Type="http://schemas.openxmlformats.org/officeDocument/2006/relationships/image" Target="../media/image15.jpeg"/><Relationship Id="rId17" Type="http://schemas.openxmlformats.org/officeDocument/2006/relationships/image" Target="../media/image16.jpeg"/><Relationship Id="rId18" Type="http://schemas.openxmlformats.org/officeDocument/2006/relationships/image" Target="../media/image17.jpeg"/><Relationship Id="rId19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3DC216-4813-4F37-8647-BD77BA3CE850}"/>
              </a:ext>
            </a:extLst>
          </p:cNvPr>
          <p:cNvSpPr txBox="1"/>
          <p:nvPr/>
        </p:nvSpPr>
        <p:spPr>
          <a:xfrm>
            <a:off x="30687699" y="2681439"/>
            <a:ext cx="12855557" cy="84023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Abadi MT Condensed Extra Bold" charset="0"/>
                <a:ea typeface="Abadi MT Condensed Extra Bold" charset="0"/>
                <a:cs typeface="Abadi MT Condensed Extra Bold" charset="0"/>
              </a:rPr>
              <a:t>Finite Element Analysis</a:t>
            </a:r>
          </a:p>
          <a:p>
            <a:endParaRPr lang="en-US" sz="36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endParaRPr lang="en-US" sz="36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endParaRPr lang="en-US" sz="36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endParaRPr lang="en-US" sz="36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endParaRPr lang="en-US" sz="36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  <a:p>
            <a:endParaRPr lang="en-US" sz="3600" dirty="0">
              <a:cs typeface="Calibri" panose="020F050202020403020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CD7DABAA-F455-46CD-BB74-43F6804C95D0}"/>
              </a:ext>
            </a:extLst>
          </p:cNvPr>
          <p:cNvSpPr txBox="1"/>
          <p:nvPr/>
        </p:nvSpPr>
        <p:spPr>
          <a:xfrm>
            <a:off x="30670431" y="11358804"/>
            <a:ext cx="12843374" cy="45243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600" dirty="0">
                <a:latin typeface="Abadi MT Condensed Extra Bold"/>
                <a:cs typeface="Calibri"/>
              </a:rPr>
              <a:t>Results</a:t>
            </a: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  <a:p>
            <a:endParaRPr lang="en-US" sz="3600" dirty="0">
              <a:latin typeface="Abadi MT Condensed Extra Bold"/>
              <a:cs typeface="Calibri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A618943F-41CA-4C74-8124-932D55BD1A48}"/>
              </a:ext>
            </a:extLst>
          </p:cNvPr>
          <p:cNvSpPr txBox="1"/>
          <p:nvPr/>
        </p:nvSpPr>
        <p:spPr>
          <a:xfrm>
            <a:off x="15554744" y="14132984"/>
            <a:ext cx="14270851" cy="79021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  <a:p>
            <a:pPr algn="l"/>
            <a:endParaRPr lang="en-US" sz="7250" dirty="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4C0C2AD-1C48-4EBF-A6D6-900071EC32CD}"/>
              </a:ext>
            </a:extLst>
          </p:cNvPr>
          <p:cNvSpPr txBox="1"/>
          <p:nvPr/>
        </p:nvSpPr>
        <p:spPr>
          <a:xfrm>
            <a:off x="3368400" y="309635"/>
            <a:ext cx="38350613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640" dirty="0">
                <a:latin typeface="Copperplate Gothic Bold" charset="0"/>
                <a:ea typeface="Copperplate Gothic Bold" charset="0"/>
                <a:cs typeface="Copperplate Gothic Bold" charset="0"/>
              </a:rPr>
              <a:t>Characterizing and Analyzing 3D printed Smart Composites</a:t>
            </a:r>
          </a:p>
          <a:p>
            <a:pPr algn="ctr"/>
            <a:r>
              <a:rPr lang="en-US" sz="4320" dirty="0">
                <a:latin typeface="Century Gothic" charset="0"/>
                <a:ea typeface="Century Gothic" charset="0"/>
                <a:cs typeface="Century Gothic" charset="0"/>
              </a:rPr>
              <a:t>Benjamin </a:t>
            </a:r>
            <a:r>
              <a:rPr lang="en-US" sz="4320" dirty="0" err="1">
                <a:latin typeface="Century Gothic" charset="0"/>
                <a:ea typeface="Century Gothic" charset="0"/>
                <a:cs typeface="Century Gothic" charset="0"/>
              </a:rPr>
              <a:t>Andwood</a:t>
            </a:r>
            <a:r>
              <a:rPr lang="en-US" sz="4320" dirty="0">
                <a:latin typeface="Century Gothic" charset="0"/>
                <a:ea typeface="Century Gothic" charset="0"/>
                <a:cs typeface="Century Gothic" charset="0"/>
              </a:rPr>
              <a:t>, Connor Byron, Dean </a:t>
            </a:r>
            <a:r>
              <a:rPr lang="en-US" sz="4320" dirty="0" err="1">
                <a:latin typeface="Century Gothic" charset="0"/>
                <a:ea typeface="Century Gothic" charset="0"/>
                <a:cs typeface="Century Gothic" charset="0"/>
              </a:rPr>
              <a:t>Intonti</a:t>
            </a:r>
            <a:r>
              <a:rPr lang="en-US" sz="4320" dirty="0">
                <a:latin typeface="Century Gothic" charset="0"/>
                <a:ea typeface="Century Gothic" charset="0"/>
                <a:cs typeface="Century Gothic" charset="0"/>
              </a:rPr>
              <a:t>, and Olivia Le </a:t>
            </a:r>
            <a:r>
              <a:rPr lang="en-US" sz="4320" dirty="0" smtClean="0">
                <a:latin typeface="Century Gothic" charset="0"/>
                <a:ea typeface="Century Gothic" charset="0"/>
                <a:cs typeface="Century Gothic" charset="0"/>
              </a:rPr>
              <a:t>Ray</a:t>
            </a:r>
            <a:endParaRPr lang="en-US" sz="432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975EAEE-52F6-4166-A955-5E631EDE7816}"/>
              </a:ext>
            </a:extLst>
          </p:cNvPr>
          <p:cNvSpPr txBox="1"/>
          <p:nvPr/>
        </p:nvSpPr>
        <p:spPr>
          <a:xfrm>
            <a:off x="415668" y="2680597"/>
            <a:ext cx="14363600" cy="82176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Abadi MT Condensed Extra Bold" charset="0"/>
                <a:ea typeface="Abadi MT Condensed Extra Bold" charset="0"/>
                <a:cs typeface="Abadi MT Condensed Extra Bold" charset="0"/>
              </a:rPr>
              <a:t>Background &amp; Motivation</a:t>
            </a:r>
            <a:endParaRPr lang="en-US" sz="2400" dirty="0"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  <a:p>
            <a:r>
              <a:rPr lang="en-US" sz="2800" dirty="0">
                <a:latin typeface="Arial"/>
                <a:cs typeface="Arial"/>
              </a:rPr>
              <a:t>Goal: Create self-folding simple geometry with real world applications 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Shape memory polymers: materials that physically respond to external stimuli (i.e. thermal, electrical, optical, etc.)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Researched prior work from: Dr. Jerry Qi (professor at Georgia Tech), Jennifer Lewis, Jiangtao Wu who studied shape memory effects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latin typeface="Arial"/>
                <a:cs typeface="Arial"/>
              </a:rPr>
              <a:t>Important material properties include: Modulus of Elasticity, Glass Transition Temperature, Thermal Expansion Coefficient</a:t>
            </a: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/>
              <a:ea typeface="Arial" charset="0"/>
              <a:cs typeface="Arial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Arial"/>
              <a:ea typeface="Arial" charset="0"/>
              <a:cs typeface="Arial"/>
            </a:endParaRPr>
          </a:p>
          <a:p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endParaRPr lang="en-US" sz="2400" dirty="0">
              <a:latin typeface="Arial" charset="0"/>
              <a:ea typeface="Arial" charset="0"/>
              <a:cs typeface="Arial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Applications include: biomedical drug delivery and tissue engineering </a:t>
            </a:r>
          </a:p>
          <a:p>
            <a:endParaRPr lang="en-US" sz="2800" dirty="0">
              <a:latin typeface="Arial"/>
              <a:ea typeface="Arial" charset="0"/>
              <a:cs typeface="Arial"/>
            </a:endParaRPr>
          </a:p>
        </p:txBody>
      </p:sp>
      <p:pic>
        <p:nvPicPr>
          <p:cNvPr id="11" name="Picture 9" descr="A screenshot of a video game&#10;&#10;Description generated with high confidence">
            <a:extLst>
              <a:ext uri="{FF2B5EF4-FFF2-40B4-BE49-F238E27FC236}">
                <a16:creationId xmlns="" xmlns:a16="http://schemas.microsoft.com/office/drawing/2014/main" id="{F4B90EE6-1EB8-480F-9972-C3FBBD1A3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931" y="6584642"/>
            <a:ext cx="4801910" cy="31351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2">
            <a:extLst>
              <a:ext uri="{FF2B5EF4-FFF2-40B4-BE49-F238E27FC236}">
                <a16:creationId xmlns="" xmlns:a16="http://schemas.microsoft.com/office/drawing/2014/main" id="{8A5C6CC3-9BE2-470C-94AC-916EF37C3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48" y="11739331"/>
            <a:ext cx="9338652" cy="64266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5" descr="A picture containing text, map&#10;&#10;Description generated with very high confidence">
            <a:extLst>
              <a:ext uri="{FF2B5EF4-FFF2-40B4-BE49-F238E27FC236}">
                <a16:creationId xmlns="" xmlns:a16="http://schemas.microsoft.com/office/drawing/2014/main" id="{FB7F34B0-9409-406F-B9D8-BC07090E2F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2164"/>
          <a:stretch/>
        </p:blipFill>
        <p:spPr>
          <a:xfrm>
            <a:off x="4990322" y="18687718"/>
            <a:ext cx="9802079" cy="79612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Arrow: Right 15">
            <a:extLst>
              <a:ext uri="{FF2B5EF4-FFF2-40B4-BE49-F238E27FC236}">
                <a16:creationId xmlns="" xmlns:a16="http://schemas.microsoft.com/office/drawing/2014/main" id="{25B74381-7EEF-465F-B073-0F52ECEE3D37}"/>
              </a:ext>
            </a:extLst>
          </p:cNvPr>
          <p:cNvSpPr/>
          <p:nvPr/>
        </p:nvSpPr>
        <p:spPr>
          <a:xfrm>
            <a:off x="6561622" y="8059482"/>
            <a:ext cx="1220901" cy="545255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4" descr="A picture containing object, clock&#10;&#10;Description generated with high confidence">
            <a:extLst>
              <a:ext uri="{FF2B5EF4-FFF2-40B4-BE49-F238E27FC236}">
                <a16:creationId xmlns="" xmlns:a16="http://schemas.microsoft.com/office/drawing/2014/main" id="{2E5251AF-2963-441F-A202-C34D06C6D7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489" r="18502"/>
          <a:stretch/>
        </p:blipFill>
        <p:spPr>
          <a:xfrm>
            <a:off x="8230492" y="6607671"/>
            <a:ext cx="5191259" cy="3089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2B925A79-AF9B-41E1-8E3F-F156AE55C591}"/>
              </a:ext>
            </a:extLst>
          </p:cNvPr>
          <p:cNvSpPr txBox="1"/>
          <p:nvPr/>
        </p:nvSpPr>
        <p:spPr>
          <a:xfrm>
            <a:off x="459495" y="29599709"/>
            <a:ext cx="14319773" cy="28007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Abadi MT Condensed Extra Bold" charset="0"/>
                <a:ea typeface="Abadi MT Condensed Extra Bold" charset="0"/>
                <a:cs typeface="Abadi MT Condensed Extra Bold" charset="0"/>
              </a:rPr>
              <a:t>Project Scope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Develop a comprehensive understanding of pattern transformations through analyzing shape memory effects and smart-3D printing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Determine properties of materials being utilized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Perform parametric studies on simple geometric designs to determine optimal parameters/ features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CDB3A9CF-B934-428E-99F9-749777F70E5B}"/>
              </a:ext>
            </a:extLst>
          </p:cNvPr>
          <p:cNvSpPr txBox="1"/>
          <p:nvPr/>
        </p:nvSpPr>
        <p:spPr>
          <a:xfrm>
            <a:off x="15558449" y="2696561"/>
            <a:ext cx="14265277" cy="891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Abadi MT Condensed Extra Bold"/>
                <a:cs typeface="Calibri"/>
              </a:rPr>
              <a:t>Design Criteria: Mechanical Experiments w/ Hinge Design </a:t>
            </a:r>
            <a:endParaRPr lang="en-US" sz="3600" dirty="0">
              <a:cs typeface="Calibri"/>
            </a:endParaRPr>
          </a:p>
          <a:p>
            <a:pPr algn="l"/>
            <a:endParaRPr lang="en-US" sz="7250" dirty="0">
              <a:latin typeface="Abadi MT Condensed Extra Bold"/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3300" dirty="0">
              <a:cs typeface="Calibri"/>
            </a:endParaRPr>
          </a:p>
          <a:p>
            <a:endParaRPr lang="en-US" sz="3300" dirty="0"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7250" dirty="0" smtClean="0">
              <a:cs typeface="Calibri"/>
            </a:endParaRPr>
          </a:p>
          <a:p>
            <a:endParaRPr lang="en-US" sz="3600" dirty="0">
              <a:cs typeface="Calibri"/>
            </a:endParaRPr>
          </a:p>
        </p:txBody>
      </p:sp>
      <p:pic>
        <p:nvPicPr>
          <p:cNvPr id="30" name="Picture 29" descr="A close up of a white wall&#10;&#10;Description generated with high confidence">
            <a:extLst>
              <a:ext uri="{FF2B5EF4-FFF2-40B4-BE49-F238E27FC236}">
                <a16:creationId xmlns="" xmlns:a16="http://schemas.microsoft.com/office/drawing/2014/main" id="{B073E121-B1E2-4DDC-9946-13912FC3A96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9" t="52632" r="9693" b="5965"/>
          <a:stretch/>
        </p:blipFill>
        <p:spPr>
          <a:xfrm rot="5400000">
            <a:off x="17610105" y="5672959"/>
            <a:ext cx="6730683" cy="26889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Picture 31" descr="A close up of a whiteboard&#10;&#10;Description generated with high confidence">
            <a:extLst>
              <a:ext uri="{FF2B5EF4-FFF2-40B4-BE49-F238E27FC236}">
                <a16:creationId xmlns="" xmlns:a16="http://schemas.microsoft.com/office/drawing/2014/main" id="{EAFF6EAD-75EC-4751-A238-1C7F675E79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2" t="15965" r="25351" b="2106"/>
          <a:stretch/>
        </p:blipFill>
        <p:spPr>
          <a:xfrm rot="5400000">
            <a:off x="24111199" y="5331031"/>
            <a:ext cx="5017421" cy="5248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E9DD7964-059E-4866-A38C-A6857DCBC626}"/>
              </a:ext>
            </a:extLst>
          </p:cNvPr>
          <p:cNvSpPr txBox="1"/>
          <p:nvPr/>
        </p:nvSpPr>
        <p:spPr>
          <a:xfrm>
            <a:off x="16058886" y="10758359"/>
            <a:ext cx="6295248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Material Ratios: </a:t>
            </a:r>
          </a:p>
          <a:p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VeroWhite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TangoBlack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VeroWhite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8866DDC0-477A-499B-BABB-ADDBF17758DE}"/>
              </a:ext>
            </a:extLst>
          </p:cNvPr>
          <p:cNvSpPr txBox="1"/>
          <p:nvPr/>
        </p:nvSpPr>
        <p:spPr>
          <a:xfrm>
            <a:off x="24319410" y="10761758"/>
            <a:ext cx="4298635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Thickness w/ 10% TB</a:t>
            </a:r>
          </a:p>
          <a:p>
            <a:pPr algn="ctr"/>
            <a:r>
              <a:rPr lang="en-US" sz="2800" dirty="0">
                <a:latin typeface="Arial" charset="0"/>
                <a:ea typeface="Arial" charset="0"/>
                <a:cs typeface="Arial" charset="0"/>
                <a:sym typeface="Wingdings"/>
              </a:rPr>
              <a:t> 0.5 mm 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="" xmlns:a16="http://schemas.microsoft.com/office/drawing/2014/main" id="{4E0B4B6B-06A0-4BD8-BA79-8D545D910906}"/>
              </a:ext>
            </a:extLst>
          </p:cNvPr>
          <p:cNvCxnSpPr/>
          <p:nvPr/>
        </p:nvCxnSpPr>
        <p:spPr>
          <a:xfrm>
            <a:off x="15001718" y="2543648"/>
            <a:ext cx="126299" cy="30377277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="" xmlns:a16="http://schemas.microsoft.com/office/drawing/2014/main" id="{F47B263E-EC4C-43D1-96A3-E0142A9F0B3C}"/>
              </a:ext>
            </a:extLst>
          </p:cNvPr>
          <p:cNvCxnSpPr>
            <a:cxnSpLocks/>
          </p:cNvCxnSpPr>
          <p:nvPr/>
        </p:nvCxnSpPr>
        <p:spPr>
          <a:xfrm>
            <a:off x="30218142" y="2543648"/>
            <a:ext cx="126299" cy="30377277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B7FF02F4-14C0-4A6E-9626-67749A3A4443}"/>
              </a:ext>
            </a:extLst>
          </p:cNvPr>
          <p:cNvSpPr txBox="1"/>
          <p:nvPr/>
        </p:nvSpPr>
        <p:spPr>
          <a:xfrm>
            <a:off x="15560127" y="11982256"/>
            <a:ext cx="14265277" cy="19389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Abadi MT Condensed Extra Bold"/>
                <a:ea typeface="Arial" charset="0"/>
                <a:cs typeface="Arial"/>
              </a:rPr>
              <a:t>Experimental </a:t>
            </a:r>
            <a:r>
              <a:rPr lang="en-US" sz="3600" dirty="0" smtClean="0">
                <a:latin typeface="Abadi MT Condensed Extra Bold"/>
                <a:ea typeface="Arial" charset="0"/>
                <a:cs typeface="Arial"/>
              </a:rPr>
              <a:t>Analysis: Compression Test</a:t>
            </a:r>
            <a:endParaRPr lang="en-US" sz="3600" dirty="0">
              <a:latin typeface="Abadi MT Condensed Extra Bold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Compression Test </a:t>
            </a:r>
            <a:r>
              <a:rPr lang="en-US" sz="2800" dirty="0">
                <a:latin typeface="Arial"/>
                <a:ea typeface="Arial" charset="0"/>
                <a:cs typeface="Arial"/>
                <a:sym typeface="Wingdings"/>
              </a:rPr>
              <a:t> Modulus of Elasticity</a:t>
            </a:r>
          </a:p>
          <a:p>
            <a:r>
              <a:rPr lang="en-US" sz="2800" dirty="0">
                <a:latin typeface="Arial"/>
                <a:ea typeface="Arial" charset="0"/>
                <a:cs typeface="Arial"/>
                <a:sym typeface="Wingdings"/>
              </a:rPr>
              <a:t>          - 2 digital materials (DMs) printed from Connex 260</a:t>
            </a:r>
            <a:endParaRPr lang="en-US" sz="2800" dirty="0">
              <a:latin typeface="Arial"/>
              <a:ea typeface="Arial" charset="0"/>
              <a:cs typeface="Arial"/>
            </a:endParaRPr>
          </a:p>
          <a:p>
            <a:r>
              <a:rPr lang="en-US" sz="2800" dirty="0">
                <a:latin typeface="Arial"/>
                <a:ea typeface="Arial" charset="0"/>
                <a:cs typeface="Arial"/>
              </a:rPr>
              <a:t>          - </a:t>
            </a:r>
            <a:r>
              <a:rPr lang="en-US" sz="2800" dirty="0" err="1">
                <a:latin typeface="Arial"/>
                <a:ea typeface="Arial" charset="0"/>
                <a:cs typeface="Arial"/>
              </a:rPr>
              <a:t>Zwick</a:t>
            </a:r>
            <a:r>
              <a:rPr lang="en-US" sz="2800" dirty="0">
                <a:latin typeface="Arial"/>
                <a:ea typeface="Arial" charset="0"/>
                <a:cs typeface="Arial"/>
              </a:rPr>
              <a:t> </a:t>
            </a:r>
            <a:r>
              <a:rPr lang="en-US" sz="2800" dirty="0" err="1">
                <a:latin typeface="Arial"/>
                <a:ea typeface="Arial" charset="0"/>
                <a:cs typeface="Arial"/>
              </a:rPr>
              <a:t>Roell</a:t>
            </a:r>
            <a:r>
              <a:rPr lang="en-US" sz="2800" dirty="0">
                <a:latin typeface="Arial"/>
                <a:ea typeface="Arial" charset="0"/>
                <a:cs typeface="Arial"/>
              </a:rPr>
              <a:t> Uniaxial testing </a:t>
            </a:r>
            <a:r>
              <a:rPr lang="en-US" sz="2800" dirty="0" smtClean="0">
                <a:latin typeface="Arial"/>
                <a:ea typeface="Arial" charset="0"/>
                <a:cs typeface="Arial"/>
              </a:rPr>
              <a:t>machine</a:t>
            </a:r>
            <a:endParaRPr lang="en-US" sz="2800" dirty="0">
              <a:latin typeface="Arial"/>
              <a:ea typeface="Arial" charset="0"/>
              <a:cs typeface="Arial"/>
            </a:endParaRPr>
          </a:p>
        </p:txBody>
      </p:sp>
      <p:pic>
        <p:nvPicPr>
          <p:cNvPr id="48" name="Picture 17" descr="A close up of a computer&#10;&#10;Description generated with high confidence">
            <a:extLst>
              <a:ext uri="{FF2B5EF4-FFF2-40B4-BE49-F238E27FC236}">
                <a16:creationId xmlns="" xmlns:a16="http://schemas.microsoft.com/office/drawing/2014/main" id="{848FD702-26A6-47EE-8AFC-E7321C68E5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56263" y="14466804"/>
            <a:ext cx="6887682" cy="5528195"/>
          </a:xfrm>
          <a:prstGeom prst="rect">
            <a:avLst/>
          </a:prstGeom>
        </p:spPr>
      </p:pic>
      <p:pic>
        <p:nvPicPr>
          <p:cNvPr id="50" name="Picture 19" descr="A screenshot of a computer&#10;&#10;Description generated with very high confidence">
            <a:extLst>
              <a:ext uri="{FF2B5EF4-FFF2-40B4-BE49-F238E27FC236}">
                <a16:creationId xmlns="" xmlns:a16="http://schemas.microsoft.com/office/drawing/2014/main" id="{1291A500-83E4-49D6-A1D4-CBAFED3D91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94933" y="14466804"/>
            <a:ext cx="6866992" cy="552819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1E702365-BC3F-4A66-85F5-A5180D2738AF}"/>
              </a:ext>
            </a:extLst>
          </p:cNvPr>
          <p:cNvSpPr txBox="1"/>
          <p:nvPr/>
        </p:nvSpPr>
        <p:spPr>
          <a:xfrm>
            <a:off x="25601268" y="19996269"/>
            <a:ext cx="3907893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/>
              <a:t>DM 9895 'Shore95'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CAC682D2-C5FB-4133-A0BB-D6C97BC36FFD}"/>
              </a:ext>
            </a:extLst>
          </p:cNvPr>
          <p:cNvSpPr txBox="1"/>
          <p:nvPr/>
        </p:nvSpPr>
        <p:spPr>
          <a:xfrm>
            <a:off x="16051277" y="20012566"/>
            <a:ext cx="382126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/>
              <a:t>DM 8530 'Gray60'</a:t>
            </a:r>
          </a:p>
        </p:txBody>
      </p:sp>
      <p:pic>
        <p:nvPicPr>
          <p:cNvPr id="63" name="Picture 62" descr="A screenshot of a computer&#10;&#10;Description generated with high confidence">
            <a:extLst>
              <a:ext uri="{FF2B5EF4-FFF2-40B4-BE49-F238E27FC236}">
                <a16:creationId xmlns="" xmlns:a16="http://schemas.microsoft.com/office/drawing/2014/main" id="{FA2F99C2-7103-44C6-BF75-1D0AB7778A8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80"/>
          <a:stretch/>
        </p:blipFill>
        <p:spPr>
          <a:xfrm>
            <a:off x="17589404" y="24365587"/>
            <a:ext cx="10411058" cy="65288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5" name="picture" descr="A picture containing person, sky, monitor&#10;&#10;Description generated with high confidence">
            <a:extLst>
              <a:ext uri="{FF2B5EF4-FFF2-40B4-BE49-F238E27FC236}">
                <a16:creationId xmlns="" xmlns:a16="http://schemas.microsoft.com/office/drawing/2014/main" id="{FAD1C406-A2C8-4776-80C3-7C1841FEC7D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3" t="67847" r="23185" b="9779"/>
          <a:stretch/>
        </p:blipFill>
        <p:spPr>
          <a:xfrm>
            <a:off x="25759675" y="12317030"/>
            <a:ext cx="3620192" cy="11361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7" name="picture">
            <a:extLst>
              <a:ext uri="{FF2B5EF4-FFF2-40B4-BE49-F238E27FC236}">
                <a16:creationId xmlns="" xmlns:a16="http://schemas.microsoft.com/office/drawing/2014/main" id="{16F69AEC-7303-401D-86CB-EE3546FEBFB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211" y="11645882"/>
            <a:ext cx="3702997" cy="4050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9" name="Picture 68">
            <a:extLst>
              <a:ext uri="{FF2B5EF4-FFF2-40B4-BE49-F238E27FC236}">
                <a16:creationId xmlns="" xmlns:a16="http://schemas.microsoft.com/office/drawing/2014/main" id="{1DC57A69-B8CF-4078-8D45-6238DD34F24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7" t="20526" r="13074" b="18596"/>
          <a:stretch/>
        </p:blipFill>
        <p:spPr>
          <a:xfrm>
            <a:off x="38435657" y="11643507"/>
            <a:ext cx="3561010" cy="39231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08CEEBD6-F7F8-4E6F-BCA0-B6B848E4EE99}"/>
              </a:ext>
            </a:extLst>
          </p:cNvPr>
          <p:cNvSpPr txBox="1"/>
          <p:nvPr/>
        </p:nvSpPr>
        <p:spPr>
          <a:xfrm>
            <a:off x="30704525" y="25707865"/>
            <a:ext cx="9415068" cy="32316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Abadi MT Condensed Extra Bold"/>
                <a:ea typeface="Abadi MT Condensed Extra Bold" charset="0"/>
                <a:cs typeface="Abadi MT Condensed Extra Bold" charset="0"/>
              </a:rPr>
              <a:t>Future Work</a:t>
            </a:r>
            <a:endParaRPr lang="en-US" sz="3600" dirty="0">
              <a:latin typeface="Abadi MT Condensed Extra Bold"/>
              <a:ea typeface="Arial" charset="0"/>
              <a:cs typeface="Arial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Research prior studies in Tissue Engineering and scaffold designs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Develop mock scaffold designs and perform finite element analysis to narrow down design features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3D print optimal design </a:t>
            </a:r>
            <a:r>
              <a:rPr lang="en-US" sz="2800" dirty="0" smtClean="0">
                <a:latin typeface="Arial"/>
                <a:ea typeface="Arial" charset="0"/>
                <a:cs typeface="Arial"/>
              </a:rPr>
              <a:t>&amp; perform </a:t>
            </a:r>
            <a:r>
              <a:rPr lang="en-US" sz="2800" dirty="0">
                <a:latin typeface="Arial"/>
                <a:ea typeface="Arial" charset="0"/>
                <a:cs typeface="Arial"/>
              </a:rPr>
              <a:t>mechanical tests to characterize structure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="" xmlns:a16="http://schemas.microsoft.com/office/drawing/2014/main" id="{62F62AA2-0F38-485E-BB09-A9CA5E1CBCDA}"/>
              </a:ext>
            </a:extLst>
          </p:cNvPr>
          <p:cNvSpPr txBox="1"/>
          <p:nvPr/>
        </p:nvSpPr>
        <p:spPr>
          <a:xfrm>
            <a:off x="30658248" y="29165792"/>
            <a:ext cx="12874877" cy="32316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badi MT Condensed Extra Bold" charset="0"/>
                <a:ea typeface="Abadi MT Condensed Extra Bold" charset="0"/>
                <a:cs typeface="Abadi MT Condensed Extra Bold" charset="0"/>
              </a:rPr>
              <a:t>References</a:t>
            </a:r>
          </a:p>
          <a:p>
            <a:r>
              <a:rPr lang="en-US" sz="2400" dirty="0">
                <a:latin typeface="Arial" charset="0"/>
                <a:ea typeface="Arial" charset="0"/>
                <a:cs typeface="Arial" charset="0"/>
              </a:rPr>
              <a:t>[1] Wu, Jiangtao, et al. “Multi-Shape Active Composites by 3D Printing of Digital Shape Memory Polymers.” Scientific Reports, vol. 6, no. 1, 2016, doi:10.1038/srep24224 </a:t>
            </a:r>
          </a:p>
          <a:p>
            <a:r>
              <a:rPr lang="en-US" sz="2400" dirty="0">
                <a:latin typeface="Arial" charset="0"/>
                <a:ea typeface="Arial" charset="0"/>
                <a:cs typeface="Arial" charset="0"/>
              </a:rPr>
              <a:t>[2] Z. Ding, C. Yuan, X. Peng, T. Wang, H. J. Qi, M. L. Dunn, Direct 4D printing via active composite materials.Sci. Adv.3, e1602890 (2017)</a:t>
            </a:r>
          </a:p>
          <a:p>
            <a:r>
              <a:rPr lang="en-US" sz="2400" dirty="0">
                <a:latin typeface="Arial" charset="0"/>
                <a:ea typeface="Arial" charset="0"/>
                <a:cs typeface="Arial" charset="0"/>
              </a:rPr>
              <a:t>[3] Robertson, J.M., Torbati, A.H., Rodriguez, E.D, Mao, Y., Baker, R.M., Qi, H.J., Mather, P.T., 2015. Mechanically Programmed Shape Change in Laminated Elastomeric Composites, Soft Matter, 11, 5754-5764.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="" xmlns:a16="http://schemas.microsoft.com/office/drawing/2014/main" id="{C234ECFD-3D2E-4CF1-A8E0-5A03874DD50B}"/>
              </a:ext>
            </a:extLst>
          </p:cNvPr>
          <p:cNvSpPr txBox="1"/>
          <p:nvPr/>
        </p:nvSpPr>
        <p:spPr>
          <a:xfrm>
            <a:off x="30670693" y="16179298"/>
            <a:ext cx="12843112" cy="55938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Abadi MT Condensed Extra Bold" charset="0"/>
                <a:ea typeface="Abadi MT Condensed Extra Bold" charset="0"/>
                <a:cs typeface="Abadi MT Condensed Extra Bold" charset="0"/>
              </a:rPr>
              <a:t>Nanoscribe</a:t>
            </a:r>
          </a:p>
          <a:p>
            <a:endParaRPr lang="en-US" sz="7250" dirty="0"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7250" dirty="0"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Highest resolution (X &amp; Y: 150 nm and Z: 450 nm)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Utilizes Two-Photon polymerization of various UV-curable photoresists </a:t>
            </a:r>
          </a:p>
          <a:p>
            <a:endParaRPr lang="en-US" sz="1200" dirty="0">
              <a:cs typeface="Calibri"/>
            </a:endParaRPr>
          </a:p>
        </p:txBody>
      </p:sp>
      <p:pic>
        <p:nvPicPr>
          <p:cNvPr id="6" name="Picture 16" descr="A drawing of a person&#10;&#10;Description generated with high confidence">
            <a:extLst>
              <a:ext uri="{FF2B5EF4-FFF2-40B4-BE49-F238E27FC236}">
                <a16:creationId xmlns="" xmlns:a16="http://schemas.microsoft.com/office/drawing/2014/main" id="{3FE1162A-F83B-40D1-B09B-86626A5ABEA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045776" y="3543300"/>
            <a:ext cx="4293228" cy="44554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 descr="A picture containing indoor, wall, LEGO, toy&#10;&#10;Description generated with high confidence">
            <a:extLst>
              <a:ext uri="{FF2B5EF4-FFF2-40B4-BE49-F238E27FC236}">
                <a16:creationId xmlns="" xmlns:a16="http://schemas.microsoft.com/office/drawing/2014/main" id="{02491C12-AE67-4781-BFD5-EC041AA3D4A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30775193" y="17454423"/>
            <a:ext cx="3349591" cy="2519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6" descr="A picture containing indoor, sitting, table&#10;&#10;Description generated with high confidence">
            <a:extLst>
              <a:ext uri="{FF2B5EF4-FFF2-40B4-BE49-F238E27FC236}">
                <a16:creationId xmlns="" xmlns:a16="http://schemas.microsoft.com/office/drawing/2014/main" id="{FED04103-EAA7-4E08-8F7C-86367EE6791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5400000">
            <a:off x="33670509" y="17451473"/>
            <a:ext cx="3291840" cy="2490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6" descr="A picture containing indoor, wall, bathroom&#10;&#10;Description generated with very high confidence">
            <a:extLst>
              <a:ext uri="{FF2B5EF4-FFF2-40B4-BE49-F238E27FC236}">
                <a16:creationId xmlns="" xmlns:a16="http://schemas.microsoft.com/office/drawing/2014/main" id="{E3B120B4-1566-4B2E-899C-C698EEFA0DA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5400000">
            <a:off x="39449416" y="17454264"/>
            <a:ext cx="3320715" cy="2490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2" descr="A picture containing indoor, building&#10;&#10;Description generated with high confidence">
            <a:extLst>
              <a:ext uri="{FF2B5EF4-FFF2-40B4-BE49-F238E27FC236}">
                <a16:creationId xmlns="" xmlns:a16="http://schemas.microsoft.com/office/drawing/2014/main" id="{9C57C682-D118-4F05-BF4F-F1F85E3B7C5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5400000">
            <a:off x="36561838" y="17454265"/>
            <a:ext cx="3262964" cy="24905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24">
            <a:extLst>
              <a:ext uri="{FF2B5EF4-FFF2-40B4-BE49-F238E27FC236}">
                <a16:creationId xmlns="" xmlns:a16="http://schemas.microsoft.com/office/drawing/2014/main" id="{2E11BC44-207E-4002-B329-1F7DADDA341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752148" y="22087093"/>
            <a:ext cx="4620126" cy="33630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8">
            <a:extLst>
              <a:ext uri="{FF2B5EF4-FFF2-40B4-BE49-F238E27FC236}">
                <a16:creationId xmlns="" xmlns:a16="http://schemas.microsoft.com/office/drawing/2014/main" id="{4D44016A-5DFC-45FC-BC0F-5331388CD9A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5638890" y="22065189"/>
            <a:ext cx="4446871" cy="33986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39BF5E-AF40-403B-83EE-6EA6689875B4}"/>
              </a:ext>
            </a:extLst>
          </p:cNvPr>
          <p:cNvSpPr txBox="1"/>
          <p:nvPr/>
        </p:nvSpPr>
        <p:spPr>
          <a:xfrm>
            <a:off x="9981133" y="13026536"/>
            <a:ext cx="4798135" cy="39703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Calibri"/>
              </a:rPr>
              <a:t>Utilizing existing thermal expansion coefficients 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Calibri"/>
                <a:sym typeface="Wingdings"/>
              </a:rPr>
              <a:t></a:t>
            </a:r>
            <a:r>
              <a:rPr lang="en-US" sz="2800" dirty="0">
                <a:latin typeface="Arial"/>
                <a:cs typeface="Calibri"/>
              </a:rPr>
              <a:t> object could be printed and deformed immediately without prior programming</a:t>
            </a:r>
          </a:p>
          <a:p>
            <a:endParaRPr lang="en-US" sz="2800" dirty="0">
              <a:latin typeface="Arial"/>
              <a:cs typeface="Calibri"/>
            </a:endParaRPr>
          </a:p>
          <a:p>
            <a:r>
              <a:rPr lang="en-US" sz="2800" dirty="0">
                <a:latin typeface="Arial"/>
                <a:cs typeface="Calibri"/>
              </a:rPr>
              <a:t>Purple ~ </a:t>
            </a:r>
            <a:r>
              <a:rPr lang="en-US" sz="2800" dirty="0" err="1">
                <a:latin typeface="Arial"/>
                <a:cs typeface="Calibri"/>
              </a:rPr>
              <a:t>TangoBlack</a:t>
            </a:r>
            <a:r>
              <a:rPr lang="en-US" sz="2800" dirty="0">
                <a:latin typeface="Arial"/>
                <a:cs typeface="Calibri"/>
              </a:rPr>
              <a:t> </a:t>
            </a:r>
          </a:p>
          <a:p>
            <a:r>
              <a:rPr lang="en-US" sz="2800" dirty="0">
                <a:latin typeface="Arial"/>
                <a:cs typeface="Calibri"/>
              </a:rPr>
              <a:t>Blue     ~ </a:t>
            </a:r>
            <a:r>
              <a:rPr lang="en-US" sz="2800" dirty="0" err="1">
                <a:latin typeface="Arial"/>
                <a:cs typeface="Calibri"/>
              </a:rPr>
              <a:t>VeroWhite</a:t>
            </a:r>
            <a:endParaRPr lang="en-US" sz="2800" dirty="0">
              <a:latin typeface="Arial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60234D9-1986-449C-B77E-27DEFF1C151D}"/>
              </a:ext>
            </a:extLst>
          </p:cNvPr>
          <p:cNvSpPr txBox="1"/>
          <p:nvPr/>
        </p:nvSpPr>
        <p:spPr>
          <a:xfrm>
            <a:off x="20194310" y="19869279"/>
            <a:ext cx="5197642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u="sng" dirty="0">
                <a:cs typeface="Calibri"/>
              </a:rPr>
              <a:t>Modulus of Elasticity</a:t>
            </a:r>
            <a:r>
              <a:rPr lang="en-US" sz="3600" dirty="0"/>
              <a:t>  </a:t>
            </a:r>
            <a:endParaRPr lang="en-US" dirty="0"/>
          </a:p>
          <a:p>
            <a:r>
              <a:rPr lang="en-US" sz="3600" dirty="0"/>
              <a:t>DM 8530, E = 115.1 </a:t>
            </a:r>
            <a:r>
              <a:rPr lang="en-US" sz="3600" dirty="0" smtClean="0"/>
              <a:t>MPa</a:t>
            </a:r>
            <a:endParaRPr lang="en-US" sz="3600" dirty="0"/>
          </a:p>
          <a:p>
            <a:r>
              <a:rPr lang="en-US" sz="3600" dirty="0"/>
              <a:t>DM 9895, E = 35.71 MPa</a:t>
            </a:r>
            <a:endParaRPr lang="en-US" sz="3600" dirty="0">
              <a:cs typeface="Calibri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D8B6426B-E12C-47E0-B31E-F5AC09344AF5}"/>
              </a:ext>
            </a:extLst>
          </p:cNvPr>
          <p:cNvSpPr txBox="1"/>
          <p:nvPr/>
        </p:nvSpPr>
        <p:spPr>
          <a:xfrm>
            <a:off x="30946877" y="8894840"/>
            <a:ext cx="6609885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Arial"/>
              </a:rPr>
              <a:t>Mid-Block axial displacement applied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Arial"/>
              </a:rPr>
              <a:t>3 elements through hinge 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Arial"/>
              </a:rPr>
              <a:t>Max displacement of 12.38 mm</a:t>
            </a:r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8BD1FD-CD80-4D57-8FCE-0F9255F42C02}"/>
              </a:ext>
            </a:extLst>
          </p:cNvPr>
          <p:cNvSpPr/>
          <p:nvPr/>
        </p:nvSpPr>
        <p:spPr>
          <a:xfrm>
            <a:off x="18341895" y="31015481"/>
            <a:ext cx="8902087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Glass Transition </a:t>
            </a: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Temperatures </a:t>
            </a: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of 6 Digital Materials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err="1" smtClean="0">
                <a:latin typeface="Arial"/>
                <a:ea typeface="Arial" charset="0"/>
                <a:cs typeface="Arial"/>
              </a:rPr>
              <a:t>T</a:t>
            </a:r>
            <a:r>
              <a:rPr lang="en-US" sz="2800" baseline="-25000" dirty="0" err="1" smtClean="0">
                <a:latin typeface="Arial"/>
                <a:ea typeface="Arial" charset="0"/>
                <a:cs typeface="Arial"/>
              </a:rPr>
              <a:t>g</a:t>
            </a:r>
            <a:r>
              <a:rPr lang="en-US" sz="2800" dirty="0" smtClean="0">
                <a:latin typeface="Arial"/>
                <a:ea typeface="Arial" charset="0"/>
                <a:cs typeface="Arial"/>
              </a:rPr>
              <a:t> range: </a:t>
            </a:r>
            <a:r>
              <a:rPr lang="en-US" sz="2800" dirty="0">
                <a:latin typeface="Arial"/>
                <a:ea typeface="Arial" charset="0"/>
                <a:cs typeface="Arial"/>
              </a:rPr>
              <a:t>~1 - </a:t>
            </a:r>
            <a:r>
              <a:rPr lang="en-US" sz="2800" dirty="0" smtClean="0">
                <a:latin typeface="Arial"/>
                <a:ea typeface="Arial" charset="0"/>
                <a:cs typeface="Arial"/>
              </a:rPr>
              <a:t>5</a:t>
            </a:r>
            <a:r>
              <a:rPr lang="en-US" sz="2800" baseline="30000" dirty="0" smtClean="0">
                <a:latin typeface="Arial"/>
                <a:ea typeface="Arial" charset="0"/>
                <a:cs typeface="Arial"/>
              </a:rPr>
              <a:t>o</a:t>
            </a:r>
            <a:r>
              <a:rPr lang="en-US" sz="2800" dirty="0" smtClean="0">
                <a:latin typeface="Arial"/>
                <a:ea typeface="Arial" charset="0"/>
                <a:cs typeface="Arial"/>
              </a:rPr>
              <a:t>C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Arial"/>
                <a:ea typeface="Arial" charset="0"/>
                <a:cs typeface="Arial"/>
              </a:rPr>
              <a:t>Malleable at room temperature</a:t>
            </a:r>
            <a:endParaRPr lang="en-US" sz="2800" dirty="0">
              <a:latin typeface="Arial"/>
              <a:ea typeface="Arial" charset="0"/>
              <a:cs typeface="Arial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E98BD1FD-CD80-4D57-8FCE-0F9255F42C02}"/>
              </a:ext>
            </a:extLst>
          </p:cNvPr>
          <p:cNvSpPr/>
          <p:nvPr/>
        </p:nvSpPr>
        <p:spPr>
          <a:xfrm>
            <a:off x="40216162" y="21979184"/>
            <a:ext cx="3316963" cy="35394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 algn="ctr"/>
            <a:r>
              <a:rPr lang="en-US" sz="2800" dirty="0">
                <a:latin typeface="Arial" charset="0"/>
                <a:ea typeface="Arial" charset="0"/>
                <a:cs typeface="Arial"/>
              </a:rPr>
              <a:t>3D model of </a:t>
            </a: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design to be printed by Nanoscribe</a:t>
            </a:r>
          </a:p>
          <a:p>
            <a:pPr algn="ctr"/>
            <a:endParaRPr lang="en-US" sz="2800" dirty="0" smtClean="0">
              <a:latin typeface="Arial" charset="0"/>
              <a:ea typeface="Arial" charset="0"/>
              <a:cs typeface="Arial"/>
            </a:endParaRPr>
          </a:p>
          <a:p>
            <a:pPr algn="ctr"/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Total Length… </a:t>
            </a:r>
            <a:endParaRPr lang="en-US" sz="2800" dirty="0">
              <a:latin typeface="Arial" charset="0"/>
              <a:ea typeface="Arial" charset="0"/>
              <a:cs typeface="Arial"/>
            </a:endParaRPr>
          </a:p>
          <a:p>
            <a:pPr algn="ctr"/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Left</a:t>
            </a:r>
            <a:r>
              <a:rPr lang="en-US" sz="2800" dirty="0">
                <a:latin typeface="Arial" charset="0"/>
                <a:ea typeface="Arial" charset="0"/>
                <a:cs typeface="Arial"/>
              </a:rPr>
              <a:t>: </a:t>
            </a: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~</a:t>
            </a:r>
            <a:r>
              <a:rPr lang="en-US" sz="2800" dirty="0">
                <a:latin typeface="Arial" charset="0"/>
                <a:ea typeface="Arial" charset="0"/>
                <a:cs typeface="Arial"/>
              </a:rPr>
              <a:t>500 um </a:t>
            </a:r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Right: ~ 1.6 mm</a:t>
            </a:r>
          </a:p>
          <a:p>
            <a:pPr algn="ctr"/>
            <a:r>
              <a:rPr lang="en-US" sz="2800" dirty="0" smtClean="0">
                <a:latin typeface="Arial" charset="0"/>
                <a:ea typeface="Arial" charset="0"/>
                <a:cs typeface="Arial"/>
              </a:rPr>
              <a:t>  </a:t>
            </a:r>
            <a:endParaRPr lang="en-US" sz="2800" dirty="0">
              <a:latin typeface="Arial" charset="0"/>
              <a:ea typeface="Arial" charset="0"/>
              <a:cs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91530910-A690-4462-8CFA-A5C54AF31D3C}"/>
              </a:ext>
            </a:extLst>
          </p:cNvPr>
          <p:cNvSpPr txBox="1"/>
          <p:nvPr/>
        </p:nvSpPr>
        <p:spPr>
          <a:xfrm>
            <a:off x="19916775" y="28260675"/>
            <a:ext cx="2743200" cy="12080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139BF5E-AF40-403B-83EE-6EA6689875B4}"/>
              </a:ext>
            </a:extLst>
          </p:cNvPr>
          <p:cNvSpPr txBox="1"/>
          <p:nvPr/>
        </p:nvSpPr>
        <p:spPr>
          <a:xfrm>
            <a:off x="527931" y="27166521"/>
            <a:ext cx="14290899" cy="19389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Abadi MT Condensed Extra Bold"/>
                <a:ea typeface="Abadi MT Condensed Extra Bold" charset="0"/>
                <a:cs typeface="Abadi MT Condensed Extra Bold" charset="0"/>
              </a:rPr>
              <a:t>3D Printer: Connex 260</a:t>
            </a:r>
            <a:endParaRPr lang="en-US" sz="3600" dirty="0">
              <a:latin typeface="Abadi MT Condensed Extra Bold"/>
              <a:cs typeface="Calibri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Calibri"/>
              </a:rPr>
              <a:t>Jet layers of UV curable liquid photopolymer (capable of 6 materials at once)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Calibri"/>
              </a:rPr>
              <a:t>30 – micron resolution for digital material (thinnest layer of 16 microns)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latin typeface="Arial"/>
                <a:cs typeface="Calibri"/>
              </a:rPr>
              <a:t>Utilizes Objet Studio 3D printing software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31" y="20070746"/>
            <a:ext cx="4076036" cy="53794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4" name="Picture 24" descr="A close up of a device&#10;&#10;Description generated with high confidence">
            <a:extLst>
              <a:ext uri="{FF2B5EF4-FFF2-40B4-BE49-F238E27FC236}">
                <a16:creationId xmlns="" xmlns:a16="http://schemas.microsoft.com/office/drawing/2014/main" id="{EA644CBD-0357-4579-8DB8-1D93125D167C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4417" t="5850" r="50204" b="61867"/>
          <a:stretch/>
        </p:blipFill>
        <p:spPr>
          <a:xfrm>
            <a:off x="16523638" y="9133080"/>
            <a:ext cx="2619762" cy="12205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6" name="Picture 24" descr="A close up of a device&#10;&#10;Description generated with high confidence">
            <a:extLst>
              <a:ext uri="{FF2B5EF4-FFF2-40B4-BE49-F238E27FC236}">
                <a16:creationId xmlns="" xmlns:a16="http://schemas.microsoft.com/office/drawing/2014/main" id="{EA644CBD-0357-4579-8DB8-1D93125D167C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6221" t="46793" r="50206" b="4388"/>
          <a:stretch/>
        </p:blipFill>
        <p:spPr>
          <a:xfrm>
            <a:off x="16523638" y="7084235"/>
            <a:ext cx="2619762" cy="19221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8" name="Picture 24" descr="A close up of a device&#10;&#10;Description generated with high confidence">
            <a:extLst>
              <a:ext uri="{FF2B5EF4-FFF2-40B4-BE49-F238E27FC236}">
                <a16:creationId xmlns="" xmlns:a16="http://schemas.microsoft.com/office/drawing/2014/main" id="{EA644CBD-0357-4579-8DB8-1D93125D167C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53147" t="1912" r="2764" b="59899"/>
          <a:stretch/>
        </p:blipFill>
        <p:spPr>
          <a:xfrm>
            <a:off x="16525182" y="5475654"/>
            <a:ext cx="2618218" cy="14851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0" name="Picture 24" descr="A close up of a device&#10;&#10;Description generated with high confidence">
            <a:extLst>
              <a:ext uri="{FF2B5EF4-FFF2-40B4-BE49-F238E27FC236}">
                <a16:creationId xmlns="" xmlns:a16="http://schemas.microsoft.com/office/drawing/2014/main" id="{EA644CBD-0357-4579-8DB8-1D93125D167C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53663" t="49943" r="1990" b="9113"/>
          <a:stretch/>
        </p:blipFill>
        <p:spPr>
          <a:xfrm>
            <a:off x="16525182" y="3699332"/>
            <a:ext cx="2618218" cy="1643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2" descr="A close up of a logo&#10;&#10;Description generated with very high confidence">
            <a:extLst>
              <a:ext uri="{FF2B5EF4-FFF2-40B4-BE49-F238E27FC236}">
                <a16:creationId xmlns="" xmlns:a16="http://schemas.microsoft.com/office/drawing/2014/main" id="{6EC62F86-9B5E-4E64-A234-5154218550E6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0481800" y="3510288"/>
            <a:ext cx="2759198" cy="44289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5" descr="A picture containing honeycomb&#10;&#10;Description generated with high confidence">
            <a:extLst>
              <a:ext uri="{FF2B5EF4-FFF2-40B4-BE49-F238E27FC236}">
                <a16:creationId xmlns="" xmlns:a16="http://schemas.microsoft.com/office/drawing/2014/main" id="{6175A685-C098-4F68-A8CA-8C32E1CEF5C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5682262" y="3510288"/>
            <a:ext cx="4533900" cy="4495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Picture 35">
            <a:extLst>
              <a:ext uri="{FF2B5EF4-FFF2-40B4-BE49-F238E27FC236}">
                <a16:creationId xmlns="" xmlns:a16="http://schemas.microsoft.com/office/drawing/2014/main" id="{F7D885EC-B1C3-47CD-856C-2713CBD76DD2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7577657" y="8388625"/>
            <a:ext cx="5799193" cy="23123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13" descr="A picture containing electronics&#10;&#10;Description generated with high confidence">
            <a:extLst>
              <a:ext uri="{FF2B5EF4-FFF2-40B4-BE49-F238E27FC236}">
                <a16:creationId xmlns="" xmlns:a16="http://schemas.microsoft.com/office/drawing/2014/main" id="{DD9FD4A6-0CDF-464C-B2B4-E6B6647DD008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4456639" y="3517853"/>
            <a:ext cx="5124107" cy="179018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7823420" y="1634010"/>
            <a:ext cx="5719836" cy="7571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320" dirty="0">
                <a:latin typeface="Century Gothic" charset="0"/>
                <a:ea typeface="Century Gothic" charset="0"/>
                <a:cs typeface="Century Gothic" charset="0"/>
              </a:rPr>
              <a:t>Advisor: </a:t>
            </a:r>
            <a:r>
              <a:rPr lang="en-US" sz="4320" dirty="0" smtClean="0">
                <a:latin typeface="Century Gothic" charset="0"/>
                <a:ea typeface="Century Gothic" charset="0"/>
                <a:cs typeface="Century Gothic" charset="0"/>
              </a:rPr>
              <a:t>Dr. </a:t>
            </a:r>
            <a:r>
              <a:rPr lang="en-US" sz="4320" dirty="0" err="1" smtClean="0">
                <a:latin typeface="Century Gothic" charset="0"/>
                <a:ea typeface="Century Gothic" charset="0"/>
                <a:cs typeface="Century Gothic" charset="0"/>
              </a:rPr>
              <a:t>Yaning</a:t>
            </a:r>
            <a:r>
              <a:rPr lang="en-US" sz="432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4320" dirty="0">
                <a:latin typeface="Century Gothic" charset="0"/>
                <a:ea typeface="Century Gothic" charset="0"/>
                <a:cs typeface="Century Gothic" charset="0"/>
              </a:rPr>
              <a:t>Li</a:t>
            </a:r>
            <a:endParaRPr lang="en-US" sz="4320" dirty="0"/>
          </a:p>
        </p:txBody>
      </p:sp>
      <p:pic>
        <p:nvPicPr>
          <p:cNvPr id="62" name="Picture 18">
            <a:extLst>
              <a:ext uri="{FF2B5EF4-FFF2-40B4-BE49-F238E27FC236}">
                <a16:creationId xmlns="" xmlns:a16="http://schemas.microsoft.com/office/drawing/2014/main" id="{3E342DD4-DE14-4BFE-A932-289F03A77DF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0601749" y="25707865"/>
            <a:ext cx="2743200" cy="148833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1" name="Picture 25">
            <a:extLst>
              <a:ext uri="{FF2B5EF4-FFF2-40B4-BE49-F238E27FC236}">
                <a16:creationId xmlns="" xmlns:a16="http://schemas.microsoft.com/office/drawing/2014/main" id="{11A7AD2F-A954-4B20-A17A-45ADA1A5F915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0601749" y="27416323"/>
            <a:ext cx="2743200" cy="15020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B7FF02F4-14C0-4A6E-9626-67749A3A4443}"/>
              </a:ext>
            </a:extLst>
          </p:cNvPr>
          <p:cNvSpPr txBox="1"/>
          <p:nvPr/>
        </p:nvSpPr>
        <p:spPr>
          <a:xfrm>
            <a:off x="15554744" y="22230871"/>
            <a:ext cx="14282735" cy="19389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Abadi MT Condensed Extra Bold"/>
                <a:ea typeface="Arial" charset="0"/>
                <a:cs typeface="Arial"/>
              </a:rPr>
              <a:t>Experimental </a:t>
            </a:r>
            <a:r>
              <a:rPr lang="en-US" sz="3600" dirty="0" smtClean="0">
                <a:latin typeface="Abadi MT Condensed Extra Bold"/>
                <a:ea typeface="Arial" charset="0"/>
                <a:cs typeface="Arial"/>
              </a:rPr>
              <a:t>Analysis: Differential Scanning Calorimetry</a:t>
            </a:r>
            <a:endParaRPr lang="en-US" sz="3600" dirty="0">
              <a:latin typeface="Abadi MT Condensed Extra Bold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latin typeface="Arial"/>
                <a:ea typeface="Arial" charset="0"/>
                <a:cs typeface="Arial"/>
              </a:rPr>
              <a:t>Differential Scanning Calorimetry (DSC) </a:t>
            </a:r>
            <a:r>
              <a:rPr lang="en-US" sz="2800" dirty="0">
                <a:latin typeface="Arial"/>
                <a:ea typeface="Arial" charset="0"/>
                <a:cs typeface="Arial"/>
                <a:sym typeface="Wingdings"/>
              </a:rPr>
              <a:t> Glass Transition </a:t>
            </a:r>
            <a:r>
              <a:rPr lang="en-US" sz="2800" dirty="0" smtClean="0">
                <a:latin typeface="Arial"/>
                <a:ea typeface="Arial" charset="0"/>
                <a:cs typeface="Arial"/>
                <a:sym typeface="Wingdings"/>
              </a:rPr>
              <a:t>Temperature (</a:t>
            </a:r>
            <a:r>
              <a:rPr lang="en-US" sz="2800" dirty="0" err="1">
                <a:latin typeface="Arial"/>
                <a:ea typeface="Arial" charset="0"/>
                <a:cs typeface="Arial"/>
              </a:rPr>
              <a:t>T</a:t>
            </a:r>
            <a:r>
              <a:rPr lang="en-US" sz="2800" baseline="-25000" dirty="0" err="1">
                <a:latin typeface="Arial"/>
                <a:ea typeface="Arial" charset="0"/>
                <a:cs typeface="Arial"/>
              </a:rPr>
              <a:t>g</a:t>
            </a:r>
            <a:r>
              <a:rPr lang="en-US" sz="2800" dirty="0" smtClean="0">
                <a:latin typeface="Arial"/>
                <a:ea typeface="Arial" charset="0"/>
                <a:cs typeface="Arial"/>
                <a:sym typeface="Wingdings"/>
              </a:rPr>
              <a:t>)</a:t>
            </a:r>
            <a:endParaRPr lang="en-US" sz="2800" dirty="0">
              <a:latin typeface="Arial"/>
              <a:ea typeface="Arial" charset="0"/>
              <a:cs typeface="Arial"/>
              <a:sym typeface="Wingdings"/>
            </a:endParaRPr>
          </a:p>
          <a:p>
            <a:r>
              <a:rPr lang="en-US" sz="2800" dirty="0">
                <a:latin typeface="Arial"/>
                <a:ea typeface="Arial" charset="0"/>
                <a:cs typeface="Arial"/>
                <a:sym typeface="Wingdings"/>
              </a:rPr>
              <a:t>          - 6 digital materials printed from Connex 260</a:t>
            </a:r>
          </a:p>
          <a:p>
            <a:r>
              <a:rPr lang="en-US" sz="2800" dirty="0">
                <a:latin typeface="Arial"/>
                <a:ea typeface="Arial" charset="0"/>
                <a:cs typeface="Arial"/>
                <a:sym typeface="Wingdings"/>
              </a:rPr>
              <a:t>          - DSC Q2000 </a:t>
            </a:r>
            <a:r>
              <a:rPr lang="en-US" sz="2800" dirty="0" smtClean="0">
                <a:latin typeface="Arial"/>
                <a:ea typeface="Arial" charset="0"/>
                <a:cs typeface="Arial"/>
                <a:sym typeface="Wingdings"/>
              </a:rPr>
              <a:t>machine</a:t>
            </a:r>
            <a:endParaRPr lang="en-US" sz="2800" dirty="0"/>
          </a:p>
        </p:txBody>
      </p:sp>
      <p:sp>
        <p:nvSpPr>
          <p:cNvPr id="28" name="Rectangle 27"/>
          <p:cNvSpPr/>
          <p:nvPr/>
        </p:nvSpPr>
        <p:spPr>
          <a:xfrm>
            <a:off x="2980654" y="17949536"/>
            <a:ext cx="669611" cy="216427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980654" y="17896166"/>
            <a:ext cx="77296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15 mm</a:t>
            </a:r>
            <a:endParaRPr lang="en-US" sz="1500" dirty="0"/>
          </a:p>
        </p:txBody>
      </p:sp>
      <p:sp>
        <p:nvSpPr>
          <p:cNvPr id="75" name="Rectangle 74"/>
          <p:cNvSpPr/>
          <p:nvPr/>
        </p:nvSpPr>
        <p:spPr>
          <a:xfrm>
            <a:off x="4890494" y="16475584"/>
            <a:ext cx="307114" cy="735517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/>
          <p:cNvSpPr/>
          <p:nvPr/>
        </p:nvSpPr>
        <p:spPr>
          <a:xfrm>
            <a:off x="4883220" y="13185731"/>
            <a:ext cx="307114" cy="735517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/>
          <p:cNvSpPr/>
          <p:nvPr/>
        </p:nvSpPr>
        <p:spPr>
          <a:xfrm>
            <a:off x="9307099" y="15328251"/>
            <a:ext cx="307114" cy="735517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2827097" y="14317427"/>
            <a:ext cx="823168" cy="312974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/>
          <p:cNvSpPr/>
          <p:nvPr/>
        </p:nvSpPr>
        <p:spPr>
          <a:xfrm>
            <a:off x="7504546" y="17879673"/>
            <a:ext cx="823168" cy="28629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/>
          <p:cNvSpPr/>
          <p:nvPr/>
        </p:nvSpPr>
        <p:spPr>
          <a:xfrm>
            <a:off x="2846051" y="14296693"/>
            <a:ext cx="77296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15 mm</a:t>
            </a:r>
            <a:endParaRPr lang="en-US" sz="1500" dirty="0"/>
          </a:p>
        </p:txBody>
      </p:sp>
      <p:sp>
        <p:nvSpPr>
          <p:cNvPr id="81" name="Rectangle 80"/>
          <p:cNvSpPr/>
          <p:nvPr/>
        </p:nvSpPr>
        <p:spPr>
          <a:xfrm>
            <a:off x="7472992" y="17860547"/>
            <a:ext cx="77296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15 mm</a:t>
            </a:r>
            <a:endParaRPr lang="en-US" sz="1500" dirty="0"/>
          </a:p>
        </p:txBody>
      </p:sp>
      <p:sp>
        <p:nvSpPr>
          <p:cNvPr id="83" name="Rectangle 82"/>
          <p:cNvSpPr/>
          <p:nvPr/>
        </p:nvSpPr>
        <p:spPr>
          <a:xfrm rot="5400000">
            <a:off x="4756162" y="16835271"/>
            <a:ext cx="59182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Heat</a:t>
            </a:r>
            <a:endParaRPr lang="en-US" sz="1500" dirty="0"/>
          </a:p>
        </p:txBody>
      </p:sp>
      <p:sp>
        <p:nvSpPr>
          <p:cNvPr id="85" name="Rectangle 84"/>
          <p:cNvSpPr/>
          <p:nvPr/>
        </p:nvSpPr>
        <p:spPr>
          <a:xfrm rot="5400000">
            <a:off x="4740111" y="13266915"/>
            <a:ext cx="59182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Heat</a:t>
            </a:r>
            <a:endParaRPr lang="en-US" sz="1500" dirty="0"/>
          </a:p>
        </p:txBody>
      </p:sp>
      <p:sp>
        <p:nvSpPr>
          <p:cNvPr id="86" name="Rectangle 85"/>
          <p:cNvSpPr/>
          <p:nvPr/>
        </p:nvSpPr>
        <p:spPr>
          <a:xfrm rot="5400000">
            <a:off x="9217231" y="15534426"/>
            <a:ext cx="591829" cy="3231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1500" smtClean="0">
                <a:latin typeface="Arial"/>
                <a:cs typeface="Calibri"/>
              </a:rPr>
              <a:t>Heat</a:t>
            </a:r>
            <a:endParaRPr lang="en-US" sz="1500" dirty="0"/>
          </a:p>
        </p:txBody>
      </p:sp>
      <p:sp>
        <p:nvSpPr>
          <p:cNvPr id="33" name="Rectangle 32"/>
          <p:cNvSpPr/>
          <p:nvPr/>
        </p:nvSpPr>
        <p:spPr>
          <a:xfrm>
            <a:off x="19011078" y="19652165"/>
            <a:ext cx="861465" cy="283522"/>
          </a:xfrm>
          <a:prstGeom prst="rect">
            <a:avLst/>
          </a:prstGeom>
          <a:solidFill>
            <a:srgbClr val="9DC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26054821" y="19614885"/>
            <a:ext cx="861465" cy="283522"/>
          </a:xfrm>
          <a:prstGeom prst="rect">
            <a:avLst/>
          </a:prstGeom>
          <a:solidFill>
            <a:srgbClr val="9DC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/>
          <p:cNvSpPr/>
          <p:nvPr/>
        </p:nvSpPr>
        <p:spPr>
          <a:xfrm>
            <a:off x="18999007" y="19581679"/>
            <a:ext cx="9220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200" dirty="0" smtClean="0">
                <a:latin typeface="Arial"/>
                <a:cs typeface="Calibri"/>
              </a:rPr>
              <a:t>Strain</a:t>
            </a:r>
            <a:endParaRPr lang="en-US" sz="2200" dirty="0"/>
          </a:p>
        </p:txBody>
      </p:sp>
      <p:sp>
        <p:nvSpPr>
          <p:cNvPr id="90" name="Rectangle 89"/>
          <p:cNvSpPr/>
          <p:nvPr/>
        </p:nvSpPr>
        <p:spPr>
          <a:xfrm rot="16200000">
            <a:off x="14811980" y="16914934"/>
            <a:ext cx="2162310" cy="316288"/>
          </a:xfrm>
          <a:prstGeom prst="rect">
            <a:avLst/>
          </a:prstGeom>
          <a:solidFill>
            <a:srgbClr val="9DC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/>
          <p:cNvSpPr/>
          <p:nvPr/>
        </p:nvSpPr>
        <p:spPr>
          <a:xfrm rot="16200000">
            <a:off x="21825883" y="16760638"/>
            <a:ext cx="2162310" cy="316288"/>
          </a:xfrm>
          <a:prstGeom prst="rect">
            <a:avLst/>
          </a:prstGeom>
          <a:solidFill>
            <a:srgbClr val="9DC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/>
          <p:cNvSpPr/>
          <p:nvPr/>
        </p:nvSpPr>
        <p:spPr>
          <a:xfrm>
            <a:off x="26027353" y="19564112"/>
            <a:ext cx="922047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200" dirty="0" smtClean="0">
                <a:latin typeface="Arial"/>
                <a:cs typeface="Calibri"/>
              </a:rPr>
              <a:t>Strain</a:t>
            </a:r>
            <a:endParaRPr lang="en-US" sz="2200" dirty="0"/>
          </a:p>
        </p:txBody>
      </p:sp>
      <p:sp>
        <p:nvSpPr>
          <p:cNvPr id="93" name="Rectangle 92"/>
          <p:cNvSpPr/>
          <p:nvPr/>
        </p:nvSpPr>
        <p:spPr>
          <a:xfrm rot="16200000">
            <a:off x="14995823" y="16823730"/>
            <a:ext cx="1800493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200" dirty="0" smtClean="0">
                <a:latin typeface="Arial"/>
                <a:cs typeface="Calibri"/>
              </a:rPr>
              <a:t>Stress [MPa]</a:t>
            </a:r>
            <a:endParaRPr lang="en-US" sz="2200" dirty="0"/>
          </a:p>
        </p:txBody>
      </p:sp>
      <p:sp>
        <p:nvSpPr>
          <p:cNvPr id="94" name="Rectangle 93"/>
          <p:cNvSpPr/>
          <p:nvPr/>
        </p:nvSpPr>
        <p:spPr>
          <a:xfrm rot="16200000">
            <a:off x="21931704" y="16627898"/>
            <a:ext cx="1800493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200" dirty="0" smtClean="0">
                <a:latin typeface="Arial"/>
                <a:cs typeface="Calibri"/>
              </a:rPr>
              <a:t>Stress </a:t>
            </a:r>
            <a:r>
              <a:rPr lang="en-US" sz="2200" smtClean="0">
                <a:latin typeface="Arial"/>
                <a:cs typeface="Calibri"/>
              </a:rPr>
              <a:t>[MPa</a:t>
            </a:r>
            <a:r>
              <a:rPr lang="en-US" sz="2200" dirty="0" smtClean="0">
                <a:latin typeface="Arial"/>
                <a:cs typeface="Calibri"/>
              </a:rPr>
              <a:t>]</a:t>
            </a:r>
            <a:endParaRPr lang="en-US" sz="2200" dirty="0"/>
          </a:p>
        </p:txBody>
      </p:sp>
      <p:sp>
        <p:nvSpPr>
          <p:cNvPr id="36" name="Rectangle 35"/>
          <p:cNvSpPr/>
          <p:nvPr/>
        </p:nvSpPr>
        <p:spPr>
          <a:xfrm>
            <a:off x="18755066" y="24501273"/>
            <a:ext cx="9043726" cy="733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/>
          <p:cNvSpPr/>
          <p:nvPr/>
        </p:nvSpPr>
        <p:spPr>
          <a:xfrm>
            <a:off x="19330789" y="24587349"/>
            <a:ext cx="81415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/>
                <a:cs typeface="Calibri"/>
              </a:rPr>
              <a:t>Glass Transition Temperature of Digital Materials used by </a:t>
            </a:r>
          </a:p>
          <a:p>
            <a:pPr algn="ctr"/>
            <a:r>
              <a:rPr lang="en-US" sz="2400" dirty="0" smtClean="0">
                <a:latin typeface="Arial"/>
                <a:cs typeface="Calibri"/>
              </a:rPr>
              <a:t>Objet Connex 260</a:t>
            </a:r>
            <a:endParaRPr lang="en-US" sz="2400" dirty="0"/>
          </a:p>
        </p:txBody>
      </p:sp>
      <p:sp>
        <p:nvSpPr>
          <p:cNvPr id="96" name="Rectangle 95"/>
          <p:cNvSpPr/>
          <p:nvPr/>
        </p:nvSpPr>
        <p:spPr>
          <a:xfrm>
            <a:off x="17740456" y="25109874"/>
            <a:ext cx="532454" cy="4358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 rot="16200000">
            <a:off x="15565356" y="27435112"/>
            <a:ext cx="4793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rial"/>
                <a:cs typeface="Calibri"/>
              </a:rPr>
              <a:t>Glass Transition </a:t>
            </a:r>
            <a:r>
              <a:rPr lang="en-US" sz="2400" dirty="0" smtClean="0">
                <a:latin typeface="Arial"/>
                <a:cs typeface="Calibri"/>
              </a:rPr>
              <a:t>Temperature [</a:t>
            </a:r>
            <a:r>
              <a:rPr lang="en-US" sz="2400" baseline="30000" smtClean="0">
                <a:latin typeface="Arial"/>
                <a:cs typeface="Calibri"/>
              </a:rPr>
              <a:t>o</a:t>
            </a:r>
            <a:r>
              <a:rPr lang="en-US" sz="2400" smtClean="0">
                <a:latin typeface="Arial"/>
                <a:cs typeface="Calibri"/>
              </a:rPr>
              <a:t>C</a:t>
            </a:r>
            <a:r>
              <a:rPr lang="en-US" sz="2400" dirty="0" smtClean="0">
                <a:latin typeface="Arial"/>
                <a:cs typeface="Calibri"/>
              </a:rPr>
              <a:t>]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04943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427</TotalTime>
  <Words>494</Words>
  <Application>Microsoft Macintosh PowerPoint</Application>
  <PresentationFormat>Custom</PresentationFormat>
  <Paragraphs>122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Abadi MT Condensed Extra Bold</vt:lpstr>
      <vt:lpstr>Calibri</vt:lpstr>
      <vt:lpstr>Calibri Light</vt:lpstr>
      <vt:lpstr>Century Gothic</vt:lpstr>
      <vt:lpstr>Copperplate Gothic Bold</vt:lpstr>
      <vt:lpstr>Wingdings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952</cp:revision>
  <dcterms:created xsi:type="dcterms:W3CDTF">2019-02-03T17:31:24Z</dcterms:created>
  <dcterms:modified xsi:type="dcterms:W3CDTF">2019-04-22T16:28:07Z</dcterms:modified>
</cp:coreProperties>
</file>