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3" autoAdjust="0"/>
    <p:restoredTop sz="94660"/>
  </p:normalViewPr>
  <p:slideViewPr>
    <p:cSldViewPr snapToGrid="0">
      <p:cViewPr>
        <p:scale>
          <a:sx n="14" d="100"/>
          <a:sy n="14" d="100"/>
        </p:scale>
        <p:origin x="15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73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111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1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292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537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260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77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350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016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178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310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5BC22-ECE1-4E5E-82B4-18438533083E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A72B4-1D52-4096-BEA8-332679B54E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559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28F2F4D-4807-437A-9B31-07DD2F5A089E}"/>
              </a:ext>
            </a:extLst>
          </p:cNvPr>
          <p:cNvSpPr/>
          <p:nvPr/>
        </p:nvSpPr>
        <p:spPr>
          <a:xfrm>
            <a:off x="16386593" y="4872799"/>
            <a:ext cx="10712009" cy="12070313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37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35BF98-84B9-455E-8A5B-DEB02C962AFB}"/>
              </a:ext>
            </a:extLst>
          </p:cNvPr>
          <p:cNvSpPr/>
          <p:nvPr/>
        </p:nvSpPr>
        <p:spPr>
          <a:xfrm>
            <a:off x="30891414" y="4904185"/>
            <a:ext cx="10712009" cy="12070313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37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C64B65E-A455-48AF-8160-EEA5D0B972DD}"/>
              </a:ext>
            </a:extLst>
          </p:cNvPr>
          <p:cNvSpPr/>
          <p:nvPr/>
        </p:nvSpPr>
        <p:spPr>
          <a:xfrm>
            <a:off x="1881773" y="4906333"/>
            <a:ext cx="10712009" cy="12070313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37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1D1983-535A-4CDE-8D9E-A5876BC3467F}"/>
              </a:ext>
            </a:extLst>
          </p:cNvPr>
          <p:cNvSpPr/>
          <p:nvPr/>
        </p:nvSpPr>
        <p:spPr>
          <a:xfrm>
            <a:off x="0" y="-40275"/>
            <a:ext cx="43891200" cy="4490663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37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8A4079-6B3F-41C0-A3B9-81A3E43D2BEA}"/>
              </a:ext>
            </a:extLst>
          </p:cNvPr>
          <p:cNvSpPr txBox="1"/>
          <p:nvPr/>
        </p:nvSpPr>
        <p:spPr>
          <a:xfrm>
            <a:off x="2750250" y="4390392"/>
            <a:ext cx="9117039" cy="12481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7855" dirty="0"/>
              <a:t>Background</a:t>
            </a:r>
          </a:p>
          <a:p>
            <a:pPr marL="701402" indent="-701402">
              <a:buFont typeface="Arial" panose="020B0604020202020204" pitchFamily="34" charset="0"/>
              <a:buChar char="•"/>
            </a:pPr>
            <a:r>
              <a:rPr lang="en-US" sz="5891" dirty="0"/>
              <a:t>Public locations tend to routinely fill up at certain points during the day</a:t>
            </a:r>
          </a:p>
          <a:p>
            <a:pPr marL="701402" indent="-701402">
              <a:buFont typeface="Arial" panose="020B0604020202020204" pitchFamily="34" charset="0"/>
              <a:buChar char="•"/>
            </a:pPr>
            <a:r>
              <a:rPr lang="en-US" sz="5891" dirty="0"/>
              <a:t>A lack of available data on occupancy in public spaces makes it difficult to avoid the busiest times</a:t>
            </a:r>
          </a:p>
          <a:p>
            <a:pPr marL="701402" indent="-701402">
              <a:buFont typeface="Arial" panose="020B0604020202020204" pitchFamily="34" charset="0"/>
              <a:buChar char="•"/>
            </a:pPr>
            <a:r>
              <a:rPr lang="en-US" sz="5891" dirty="0"/>
              <a:t>Patrons of public spaces are left to guesswork in order to steer clear of long lines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20764C-4AD1-44F4-BAA0-CBCD3D29B330}"/>
              </a:ext>
            </a:extLst>
          </p:cNvPr>
          <p:cNvSpPr txBox="1"/>
          <p:nvPr/>
        </p:nvSpPr>
        <p:spPr>
          <a:xfrm flipH="1">
            <a:off x="17184078" y="5750206"/>
            <a:ext cx="9117039" cy="11121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55" dirty="0"/>
              <a:t>Goals</a:t>
            </a:r>
          </a:p>
          <a:p>
            <a:pPr marL="701402" indent="-701402">
              <a:buFont typeface="Arial" panose="020B0604020202020204" pitchFamily="34" charset="0"/>
              <a:buChar char="•"/>
            </a:pPr>
            <a:r>
              <a:rPr lang="en-US" sz="5891" dirty="0"/>
              <a:t>Construct a device capable of tracking people as they enter and exit from certain locations</a:t>
            </a:r>
          </a:p>
          <a:p>
            <a:pPr marL="701402" indent="-701402">
              <a:buFont typeface="Arial" panose="020B0604020202020204" pitchFamily="34" charset="0"/>
              <a:buChar char="•"/>
            </a:pPr>
            <a:r>
              <a:rPr lang="en-US" sz="5891" dirty="0"/>
              <a:t>Organize the data and present it in an easy to read manner</a:t>
            </a:r>
          </a:p>
          <a:p>
            <a:pPr marL="701402" indent="-701402">
              <a:buFont typeface="Arial" panose="020B0604020202020204" pitchFamily="34" charset="0"/>
              <a:buChar char="•"/>
            </a:pPr>
            <a:r>
              <a:rPr lang="en-US" sz="5891" dirty="0"/>
              <a:t>Create a web app from which the data will be easily accessible</a:t>
            </a:r>
          </a:p>
          <a:p>
            <a:pPr marL="701402" indent="-701402">
              <a:buFont typeface="Arial" panose="020B0604020202020204" pitchFamily="34" charset="0"/>
              <a:buChar char="•"/>
            </a:pPr>
            <a:endParaRPr lang="en-US" sz="4909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CB1615-87AA-42DF-8C0C-53274BE43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506" y="17691211"/>
            <a:ext cx="21547020" cy="133434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65F4FD-5D9F-4A8D-B670-8A970F94F3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773" y="27274629"/>
            <a:ext cx="4924555" cy="36934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033E3D-DC91-4EAC-ADDF-E3ECADA7C46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82"/>
          <a:stretch/>
        </p:blipFill>
        <p:spPr>
          <a:xfrm>
            <a:off x="39193155" y="989960"/>
            <a:ext cx="1921306" cy="24344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1B5D9B8-C13D-40EC-A2CB-EF897F7E406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5" t="10517" r="7213" b="16363"/>
          <a:stretch/>
        </p:blipFill>
        <p:spPr>
          <a:xfrm>
            <a:off x="1881774" y="415670"/>
            <a:ext cx="9148774" cy="358307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6D03175-9AD4-41F6-BFDC-2C2066E455A0}"/>
              </a:ext>
            </a:extLst>
          </p:cNvPr>
          <p:cNvSpPr/>
          <p:nvPr/>
        </p:nvSpPr>
        <p:spPr>
          <a:xfrm>
            <a:off x="0" y="31751365"/>
            <a:ext cx="43891200" cy="1167035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37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4EF6AAC-D659-4976-9D6A-D8EA1F525D8F}"/>
              </a:ext>
            </a:extLst>
          </p:cNvPr>
          <p:cNvSpPr txBox="1"/>
          <p:nvPr/>
        </p:nvSpPr>
        <p:spPr>
          <a:xfrm>
            <a:off x="8990119" y="31919384"/>
            <a:ext cx="25910962" cy="84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909" dirty="0">
                <a:solidFill>
                  <a:schemeClr val="bg1"/>
                </a:solidFill>
              </a:rPr>
              <a:t>Team Members: Jon Snow, Jacob Easterling, Dan Kirichok, Conor Harrington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D2370D-1EA3-4487-ACAC-50C9D3C284EC}"/>
              </a:ext>
            </a:extLst>
          </p:cNvPr>
          <p:cNvSpPr txBox="1"/>
          <p:nvPr/>
        </p:nvSpPr>
        <p:spPr>
          <a:xfrm>
            <a:off x="31520751" y="5907957"/>
            <a:ext cx="945333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55" dirty="0"/>
              <a:t>Methods</a:t>
            </a:r>
          </a:p>
          <a:p>
            <a:pPr marL="561122" indent="-561122">
              <a:buFont typeface="Arial" panose="020B0604020202020204" pitchFamily="34" charset="0"/>
              <a:buChar char="•"/>
            </a:pPr>
            <a:r>
              <a:rPr lang="en-US" sz="5891" dirty="0"/>
              <a:t>An Adafruit thermal sensor connected to an Arduino will collect raw data</a:t>
            </a:r>
          </a:p>
          <a:p>
            <a:pPr marL="561122" indent="-561122">
              <a:buFont typeface="Arial" panose="020B0604020202020204" pitchFamily="34" charset="0"/>
              <a:buChar char="•"/>
            </a:pPr>
            <a:r>
              <a:rPr lang="en-US" sz="5891" dirty="0"/>
              <a:t>REST API will be used to retrieve the data from the sensor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873E90-2511-4F53-8CD4-1B065E6C64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3570" y="248237"/>
            <a:ext cx="7486494" cy="3917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C7C354-0C12-4164-AC83-F30CC2924395}"/>
              </a:ext>
            </a:extLst>
          </p:cNvPr>
          <p:cNvSpPr txBox="1"/>
          <p:nvPr/>
        </p:nvSpPr>
        <p:spPr>
          <a:xfrm flipH="1">
            <a:off x="12999786" y="878286"/>
            <a:ext cx="17456768" cy="2610586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sz="16364" spc="491" dirty="0">
                <a:solidFill>
                  <a:schemeClr val="bg1"/>
                </a:solidFill>
                <a:latin typeface="Batang" panose="020B0503020000020004" pitchFamily="18" charset="-127"/>
                <a:ea typeface="Batang" panose="020B0503020000020004" pitchFamily="18" charset="-127"/>
                <a:cs typeface="Aldhabi" panose="020B0604020202020204" pitchFamily="2" charset="-78"/>
              </a:rPr>
              <a:t>Super Sensors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7367B8-AF17-44BF-A708-197D14BFE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1414" y="23514605"/>
            <a:ext cx="10712009" cy="752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attachments.office.net/owa/jle1020@wildcats.unh.edu/service.svc/s/GetFileAttachment?id=AAMkADY0MjIzMzYxLTQ2YzctNDY5MS05MzkwLTlkODVlYWNiMDFiMwBGAAAAAABIKdx344EYQrZ3CO1wCQhABwBOFaGYUlFdT6NXZBAMTSZZAAAAAAEMAABOFaGYUlFdT6NXZBAMTSZZAADr%2B9rSAAABEgAQAKOqFdrv3UFJmrb7LWVNXI8%3D&amp;X-OWA-CANARY=KP1VNNHD-k-tuujwm761-jAab7n6xNYYyorbAe4EZ_ZUH8DlEBfSaFVAOGQKrt55Ezl7cWhZvkw.&amp;token=eyJhbGciOiJSUzI1NiIsImtpZCI6IjA2MDBGOUY2NzQ2MjA3MzdFNzM0MDRFMjg3QzQ1QTgxOENCN0NFQjgiLCJ4NXQiOiJCZ0Q1OW5SaUJ6Zm5OQVRpaDhSYWdZeTN6cmciLCJ0eXAiOiJKV1QifQ.eyJ2ZXIiOiJFeGNoYW5nZS5DYWxsYmFjay5WMSIsImFwcGN0eHNlbmRlciI6Ik93YURvd25sb2FkQGQ2MjQxODkzLTUxMmQtNDZkYy04ZDJiLWJlNDdlMjVmNTY2NiIsImFwcGN0eCI6IntcIm1zZXhjaHByb3RcIjpcIm93YVwiLFwicHJpbWFyeXNpZFwiOlwiUy0xLTUtMjEtMjc4MDc4OTU3Ni0xMDg0ODQxNDA4LTEzOTc4NDY0ODQtMTgzMjA4MTlcIixcInB1aWRcIjpcIjExNTM3NjU5MzIzOTU5MTk5MzRcIixcIm9pZFwiOlwiNTY3YzljNWQtZmJiNy00ZjA3LTkyZTktYjVkNTVhMDQzZTc3XCIsXCJzY29wZVwiOlwiT3dhRG93bmxvYWRcIn0iLCJuYmYiOjE1NTU3MDEwMTIsImV4cCI6MTU1NTcwMTYxMiwiaXNzIjoiMDAwMDAwMDItMDAwMC0wZmYxLWNlMDAtMDAwMDAwMDAwMDAwQGQ2MjQxODkzLTUxMmQtNDZkYy04ZDJiLWJlNDdlMjVmNTY2NiIsImF1ZCI6IjAwMDAwMDAyLTAwMDAtMGZmMS1jZTAwLTAwMDAwMDAwMDAwMC9hdHRhY2htZW50cy5vZmZpY2UubmV0QGQ2MjQxODkzLTUxMmQtNDZkYy04ZDJiLWJlNDdlMjVmNTY2NiJ9.hkyj6dSkTzcc0n3ZCfEGbyoyQP8hgSCvF_Py5rNYL0uePULXLA2LA_mLQ9l14aWEH0PSixv9vacSJBfNQb7DasRDRmOfjHgKQb22lrDE5auHtnwC-Bo8rwti8nyLKRcYcIzbO_p7OpGljzknwkgJadHXIarLwJqjpWuwx8jJV4sZ0wiAmeE2b9x5ZcQ2FOvwV9_X_vNFZpgU55YSeDwlt7kciLhY9dmK6CLbX9HvvLTodL6-fNq8nw-aATU7n6BtlkHL_--1y-aYU-ChMZwiiKu6EmSVDIx3YBPmEQD1Q2_eKAaXxO2u-VUEb_q-Xr-HC79PcgiVT-ASdzV9ts4I3A&amp;owa=outlook.office.com&amp;isImagePreview=True">
            <a:extLst>
              <a:ext uri="{FF2B5EF4-FFF2-40B4-BE49-F238E27FC236}">
                <a16:creationId xmlns:a16="http://schemas.microsoft.com/office/drawing/2014/main" id="{2A2C036A-05A5-4403-97A9-AB7BEB105F0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820909" y="16334509"/>
            <a:ext cx="7815758" cy="781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815" tIns="37407" rIns="74815" bIns="37407" numCol="1" anchor="t" anchorCtr="0" compatLnSpc="1">
            <a:prstTxWarp prst="textNoShape">
              <a:avLst/>
            </a:prstTxWarp>
          </a:bodyPr>
          <a:lstStyle/>
          <a:p>
            <a:endParaRPr lang="en-US" sz="1237"/>
          </a:p>
        </p:txBody>
      </p:sp>
      <p:sp>
        <p:nvSpPr>
          <p:cNvPr id="9" name="AutoShape 6" descr="https://attachments.office.net/owa/jle1020@wildcats.unh.edu/service.svc/s/GetFileAttachment?id=AAMkADY0MjIzMzYxLTQ2YzctNDY5MS05MzkwLTlkODVlYWNiMDFiMwBGAAAAAABIKdx344EYQrZ3CO1wCQhABwBOFaGYUlFdT6NXZBAMTSZZAAAAAAEMAABOFaGYUlFdT6NXZBAMTSZZAADr%2B9rSAAABEgAQAKOqFdrv3UFJmrb7LWVNXI8%3D&amp;X-OWA-CANARY=KP1VNNHD-k-tuujwm761-jAab7n6xNYYyorbAe4EZ_ZUH8DlEBfSaFVAOGQKrt55Ezl7cWhZvkw.&amp;token=eyJhbGciOiJSUzI1NiIsImtpZCI6IjA2MDBGOUY2NzQ2MjA3MzdFNzM0MDRFMjg3QzQ1QTgxOENCN0NFQjgiLCJ4NXQiOiJCZ0Q1OW5SaUJ6Zm5OQVRpaDhSYWdZeTN6cmciLCJ0eXAiOiJKV1QifQ.eyJ2ZXIiOiJFeGNoYW5nZS5DYWxsYmFjay5WMSIsImFwcGN0eHNlbmRlciI6Ik93YURvd25sb2FkQGQ2MjQxODkzLTUxMmQtNDZkYy04ZDJiLWJlNDdlMjVmNTY2NiIsImFwcGN0eCI6IntcIm1zZXhjaHByb3RcIjpcIm93YVwiLFwicHJpbWFyeXNpZFwiOlwiUy0xLTUtMjEtMjc4MDc4OTU3Ni0xMDg0ODQxNDA4LTEzOTc4NDY0ODQtMTgzMjA4MTlcIixcInB1aWRcIjpcIjExNTM3NjU5MzIzOTU5MTk5MzRcIixcIm9pZFwiOlwiNTY3YzljNWQtZmJiNy00ZjA3LTkyZTktYjVkNTVhMDQzZTc3XCIsXCJzY29wZVwiOlwiT3dhRG93bmxvYWRcIn0iLCJuYmYiOjE1NTU3MDEwMTIsImV4cCI6MTU1NTcwMTYxMiwiaXNzIjoiMDAwMDAwMDItMDAwMC0wZmYxLWNlMDAtMDAwMDAwMDAwMDAwQGQ2MjQxODkzLTUxMmQtNDZkYy04ZDJiLWJlNDdlMjVmNTY2NiIsImF1ZCI6IjAwMDAwMDAyLTAwMDAtMGZmMS1jZTAwLTAwMDAwMDAwMDAwMC9hdHRhY2htZW50cy5vZmZpY2UubmV0QGQ2MjQxODkzLTUxMmQtNDZkYy04ZDJiLWJlNDdlMjVmNTY2NiJ9.hkyj6dSkTzcc0n3ZCfEGbyoyQP8hgSCvF_Py5rNYL0uePULXLA2LA_mLQ9l14aWEH0PSixv9vacSJBfNQb7DasRDRmOfjHgKQb22lrDE5auHtnwC-Bo8rwti8nyLKRcYcIzbO_p7OpGljzknwkgJadHXIarLwJqjpWuwx8jJV4sZ0wiAmeE2b9x5ZcQ2FOvwV9_X_vNFZpgU55YSeDwlt7kciLhY9dmK6CLbX9HvvLTodL6-fNq8nw-aATU7n6BtlkHL_--1y-aYU-ChMZwiiKu6EmSVDIx3YBPmEQD1Q2_eKAaXxO2u-VUEb_q-Xr-HC79PcgiVT-ASdzV9ts4I3A&amp;owa=outlook.office.com&amp;isImagePreview=True">
            <a:extLst>
              <a:ext uri="{FF2B5EF4-FFF2-40B4-BE49-F238E27FC236}">
                <a16:creationId xmlns:a16="http://schemas.microsoft.com/office/drawing/2014/main" id="{E75B3690-6449-46EF-A898-B6DC558B2C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820909" y="16334509"/>
            <a:ext cx="7787186" cy="778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815" tIns="37407" rIns="74815" bIns="37407" numCol="1" anchor="t" anchorCtr="0" compatLnSpc="1">
            <a:prstTxWarp prst="textNoShape">
              <a:avLst/>
            </a:prstTxWarp>
          </a:bodyPr>
          <a:lstStyle/>
          <a:p>
            <a:endParaRPr lang="en-US" sz="1237"/>
          </a:p>
        </p:txBody>
      </p:sp>
      <p:sp>
        <p:nvSpPr>
          <p:cNvPr id="10" name="AutoShape 8" descr="https://attachments.office.net/owa/jle1020@wildcats.unh.edu/service.svc/s/GetFileAttachment?id=AAMkADY0MjIzMzYxLTQ2YzctNDY5MS05MzkwLTlkODVlYWNiMDFiMwBGAAAAAABIKdx344EYQrZ3CO1wCQhABwBOFaGYUlFdT6NXZBAMTSZZAAAAAAEMAABOFaGYUlFdT6NXZBAMTSZZAADr%2B9rSAAABEgAQAKOqFdrv3UFJmrb7LWVNXI8%3D&amp;X-OWA-CANARY=KP1VNNHD-k-tuujwm761-jAab7n6xNYYyorbAe4EZ_ZUH8DlEBfSaFVAOGQKrt55Ezl7cWhZvkw.&amp;token=eyJhbGciOiJSUzI1NiIsImtpZCI6IjA2MDBGOUY2NzQ2MjA3MzdFNzM0MDRFMjg3QzQ1QTgxOENCN0NFQjgiLCJ4NXQiOiJCZ0Q1OW5SaUJ6Zm5OQVRpaDhSYWdZeTN6cmciLCJ0eXAiOiJKV1QifQ.eyJ2ZXIiOiJFeGNoYW5nZS5DYWxsYmFjay5WMSIsImFwcGN0eHNlbmRlciI6Ik93YURvd25sb2FkQGQ2MjQxODkzLTUxMmQtNDZkYy04ZDJiLWJlNDdlMjVmNTY2NiIsImFwcGN0eCI6IntcIm1zZXhjaHByb3RcIjpcIm93YVwiLFwicHJpbWFyeXNpZFwiOlwiUy0xLTUtMjEtMjc4MDc4OTU3Ni0xMDg0ODQxNDA4LTEzOTc4NDY0ODQtMTgzMjA4MTlcIixcInB1aWRcIjpcIjExNTM3NjU5MzIzOTU5MTk5MzRcIixcIm9pZFwiOlwiNTY3YzljNWQtZmJiNy00ZjA3LTkyZTktYjVkNTVhMDQzZTc3XCIsXCJzY29wZVwiOlwiT3dhRG93bmxvYWRcIn0iLCJuYmYiOjE1NTU3MDEwMTIsImV4cCI6MTU1NTcwMTYxMiwiaXNzIjoiMDAwMDAwMDItMDAwMC0wZmYxLWNlMDAtMDAwMDAwMDAwMDAwQGQ2MjQxODkzLTUxMmQtNDZkYy04ZDJiLWJlNDdlMjVmNTY2NiIsImF1ZCI6IjAwMDAwMDAyLTAwMDAtMGZmMS1jZTAwLTAwMDAwMDAwMDAwMC9hdHRhY2htZW50cy5vZmZpY2UubmV0QGQ2MjQxODkzLTUxMmQtNDZkYy04ZDJiLWJlNDdlMjVmNTY2NiJ9.hkyj6dSkTzcc0n3ZCfEGbyoyQP8hgSCvF_Py5rNYL0uePULXLA2LA_mLQ9l14aWEH0PSixv9vacSJBfNQb7DasRDRmOfjHgKQb22lrDE5auHtnwC-Bo8rwti8nyLKRcYcIzbO_p7OpGljzknwkgJadHXIarLwJqjpWuwx8jJV4sZ0wiAmeE2b9x5ZcQ2FOvwV9_X_vNFZpgU55YSeDwlt7kciLhY9dmK6CLbX9HvvLTodL6-fNq8nw-aATU7n6BtlkHL_--1y-aYU-ChMZwiiKu6EmSVDIx3YBPmEQD1Q2_eKAaXxO2u-VUEb_q-Xr-HC79PcgiVT-ASdzV9ts4I3A&amp;owa=outlook.office.com&amp;isImagePreview=True">
            <a:extLst>
              <a:ext uri="{FF2B5EF4-FFF2-40B4-BE49-F238E27FC236}">
                <a16:creationId xmlns:a16="http://schemas.microsoft.com/office/drawing/2014/main" id="{8816E9B5-5B4C-4CF9-8E4B-4B69CEFA807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820909" y="16334509"/>
            <a:ext cx="249382" cy="24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815" tIns="37407" rIns="74815" bIns="37407" numCol="1" anchor="t" anchorCtr="0" compatLnSpc="1">
            <a:prstTxWarp prst="textNoShape">
              <a:avLst/>
            </a:prstTxWarp>
          </a:bodyPr>
          <a:lstStyle/>
          <a:p>
            <a:endParaRPr lang="en-US" sz="1237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D3F003F-5483-4D56-905B-A62D3A878C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592" y="17680155"/>
            <a:ext cx="10556831" cy="583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522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666</TotalTime>
  <Words>129</Words>
  <Application>Microsoft Office PowerPoint</Application>
  <PresentationFormat>Custom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Batang</vt:lpstr>
      <vt:lpstr>Aldhabi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Jacob Easterling</dc:creator>
  <cp:lastModifiedBy>Jacob Easterling</cp:lastModifiedBy>
  <cp:revision>36</cp:revision>
  <dcterms:created xsi:type="dcterms:W3CDTF">2019-03-29T18:32:22Z</dcterms:created>
  <dcterms:modified xsi:type="dcterms:W3CDTF">2019-04-20T00:19:47Z</dcterms:modified>
</cp:coreProperties>
</file>