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32918400" cy="21945600"/>
  <p:notesSz cx="9144000" cy="6858000"/>
  <p:defaultTextStyle>
    <a:defPPr>
      <a:defRPr lang="en-US"/>
    </a:defPPr>
    <a:lvl1pPr marL="0" algn="l" defTabSz="1865870" rtl="0" eaLnBrk="1" latinLnBrk="0" hangingPunct="1">
      <a:defRPr sz="7400" kern="1200">
        <a:solidFill>
          <a:schemeClr val="tx1"/>
        </a:solidFill>
        <a:latin typeface="+mn-lt"/>
        <a:ea typeface="+mn-ea"/>
        <a:cs typeface="+mn-cs"/>
      </a:defRPr>
    </a:lvl1pPr>
    <a:lvl2pPr marL="1865870" algn="l" defTabSz="1865870" rtl="0" eaLnBrk="1" latinLnBrk="0" hangingPunct="1">
      <a:defRPr sz="7400" kern="1200">
        <a:solidFill>
          <a:schemeClr val="tx1"/>
        </a:solidFill>
        <a:latin typeface="+mn-lt"/>
        <a:ea typeface="+mn-ea"/>
        <a:cs typeface="+mn-cs"/>
      </a:defRPr>
    </a:lvl2pPr>
    <a:lvl3pPr marL="3731741" algn="l" defTabSz="1865870" rtl="0" eaLnBrk="1" latinLnBrk="0" hangingPunct="1">
      <a:defRPr sz="7400" kern="1200">
        <a:solidFill>
          <a:schemeClr val="tx1"/>
        </a:solidFill>
        <a:latin typeface="+mn-lt"/>
        <a:ea typeface="+mn-ea"/>
        <a:cs typeface="+mn-cs"/>
      </a:defRPr>
    </a:lvl3pPr>
    <a:lvl4pPr marL="5597612" algn="l" defTabSz="1865870" rtl="0" eaLnBrk="1" latinLnBrk="0" hangingPunct="1">
      <a:defRPr sz="7400" kern="1200">
        <a:solidFill>
          <a:schemeClr val="tx1"/>
        </a:solidFill>
        <a:latin typeface="+mn-lt"/>
        <a:ea typeface="+mn-ea"/>
        <a:cs typeface="+mn-cs"/>
      </a:defRPr>
    </a:lvl4pPr>
    <a:lvl5pPr marL="7463482" algn="l" defTabSz="1865870" rtl="0" eaLnBrk="1" latinLnBrk="0" hangingPunct="1">
      <a:defRPr sz="7400" kern="1200">
        <a:solidFill>
          <a:schemeClr val="tx1"/>
        </a:solidFill>
        <a:latin typeface="+mn-lt"/>
        <a:ea typeface="+mn-ea"/>
        <a:cs typeface="+mn-cs"/>
      </a:defRPr>
    </a:lvl5pPr>
    <a:lvl6pPr marL="9329352" algn="l" defTabSz="1865870" rtl="0" eaLnBrk="1" latinLnBrk="0" hangingPunct="1">
      <a:defRPr sz="7400" kern="1200">
        <a:solidFill>
          <a:schemeClr val="tx1"/>
        </a:solidFill>
        <a:latin typeface="+mn-lt"/>
        <a:ea typeface="+mn-ea"/>
        <a:cs typeface="+mn-cs"/>
      </a:defRPr>
    </a:lvl6pPr>
    <a:lvl7pPr marL="11195223" algn="l" defTabSz="1865870" rtl="0" eaLnBrk="1" latinLnBrk="0" hangingPunct="1">
      <a:defRPr sz="7400" kern="1200">
        <a:solidFill>
          <a:schemeClr val="tx1"/>
        </a:solidFill>
        <a:latin typeface="+mn-lt"/>
        <a:ea typeface="+mn-ea"/>
        <a:cs typeface="+mn-cs"/>
      </a:defRPr>
    </a:lvl7pPr>
    <a:lvl8pPr marL="13061094" algn="l" defTabSz="1865870" rtl="0" eaLnBrk="1" latinLnBrk="0" hangingPunct="1">
      <a:defRPr sz="7400" kern="1200">
        <a:solidFill>
          <a:schemeClr val="tx1"/>
        </a:solidFill>
        <a:latin typeface="+mn-lt"/>
        <a:ea typeface="+mn-ea"/>
        <a:cs typeface="+mn-cs"/>
      </a:defRPr>
    </a:lvl8pPr>
    <a:lvl9pPr marL="14926964" algn="l" defTabSz="1865870" rtl="0" eaLnBrk="1" latinLnBrk="0" hangingPunct="1">
      <a:defRPr sz="7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p15:clr>
            <a:srgbClr val="A4A3A4"/>
          </p15:clr>
        </p15:guide>
        <p15:guide id="2" pos="10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91" autoAdjust="0"/>
    <p:restoredTop sz="50000" autoAdjust="0"/>
  </p:normalViewPr>
  <p:slideViewPr>
    <p:cSldViewPr snapToGrid="0" snapToObjects="1">
      <p:cViewPr varScale="1">
        <p:scale>
          <a:sx n="31" d="100"/>
          <a:sy n="31" d="100"/>
        </p:scale>
        <p:origin x="1672" y="208"/>
      </p:cViewPr>
      <p:guideLst>
        <p:guide orient="horz" pos="6912"/>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926F2745-1640-6241-81BD-9AB61EEEF2EF}" type="datetimeFigureOut">
              <a:rPr lang="en-US" smtClean="0"/>
              <a:t>4/22/19</a:t>
            </a:fld>
            <a:endParaRPr lang="en-US"/>
          </a:p>
        </p:txBody>
      </p:sp>
      <p:sp>
        <p:nvSpPr>
          <p:cNvPr id="4" name="Slide Image Placeholder 3"/>
          <p:cNvSpPr>
            <a:spLocks noGrp="1" noRot="1" noChangeAspect="1"/>
          </p:cNvSpPr>
          <p:nvPr>
            <p:ph type="sldImg" idx="2"/>
          </p:nvPr>
        </p:nvSpPr>
        <p:spPr>
          <a:xfrm>
            <a:off x="2643188" y="514350"/>
            <a:ext cx="3857625"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6EBDF15B-7930-DB46-85F4-4B424CDF949A}" type="slidenum">
              <a:rPr lang="en-US" smtClean="0"/>
              <a:t>‹#›</a:t>
            </a:fld>
            <a:endParaRPr lang="en-US"/>
          </a:p>
        </p:txBody>
      </p:sp>
    </p:spTree>
    <p:extLst>
      <p:ext uri="{BB962C8B-B14F-4D97-AF65-F5344CB8AC3E}">
        <p14:creationId xmlns:p14="http://schemas.microsoft.com/office/powerpoint/2010/main" val="1472438788"/>
      </p:ext>
    </p:extLst>
  </p:cSld>
  <p:clrMap bg1="lt1" tx1="dk1" bg2="lt2" tx2="dk2" accent1="accent1" accent2="accent2" accent3="accent3" accent4="accent4" accent5="accent5" accent6="accent6" hlink="hlink" folHlink="folHlink"/>
  <p:notesStyle>
    <a:lvl1pPr marL="0" algn="l" defTabSz="326532" rtl="0" eaLnBrk="1" latinLnBrk="0" hangingPunct="1">
      <a:defRPr sz="900" kern="1200">
        <a:solidFill>
          <a:schemeClr val="tx1"/>
        </a:solidFill>
        <a:latin typeface="+mn-lt"/>
        <a:ea typeface="+mn-ea"/>
        <a:cs typeface="+mn-cs"/>
      </a:defRPr>
    </a:lvl1pPr>
    <a:lvl2pPr marL="326532" algn="l" defTabSz="326532" rtl="0" eaLnBrk="1" latinLnBrk="0" hangingPunct="1">
      <a:defRPr sz="900" kern="1200">
        <a:solidFill>
          <a:schemeClr val="tx1"/>
        </a:solidFill>
        <a:latin typeface="+mn-lt"/>
        <a:ea typeface="+mn-ea"/>
        <a:cs typeface="+mn-cs"/>
      </a:defRPr>
    </a:lvl2pPr>
    <a:lvl3pPr marL="653064" algn="l" defTabSz="326532" rtl="0" eaLnBrk="1" latinLnBrk="0" hangingPunct="1">
      <a:defRPr sz="900" kern="1200">
        <a:solidFill>
          <a:schemeClr val="tx1"/>
        </a:solidFill>
        <a:latin typeface="+mn-lt"/>
        <a:ea typeface="+mn-ea"/>
        <a:cs typeface="+mn-cs"/>
      </a:defRPr>
    </a:lvl3pPr>
    <a:lvl4pPr marL="979597" algn="l" defTabSz="326532" rtl="0" eaLnBrk="1" latinLnBrk="0" hangingPunct="1">
      <a:defRPr sz="900" kern="1200">
        <a:solidFill>
          <a:schemeClr val="tx1"/>
        </a:solidFill>
        <a:latin typeface="+mn-lt"/>
        <a:ea typeface="+mn-ea"/>
        <a:cs typeface="+mn-cs"/>
      </a:defRPr>
    </a:lvl4pPr>
    <a:lvl5pPr marL="1306129" algn="l" defTabSz="326532" rtl="0" eaLnBrk="1" latinLnBrk="0" hangingPunct="1">
      <a:defRPr sz="900" kern="1200">
        <a:solidFill>
          <a:schemeClr val="tx1"/>
        </a:solidFill>
        <a:latin typeface="+mn-lt"/>
        <a:ea typeface="+mn-ea"/>
        <a:cs typeface="+mn-cs"/>
      </a:defRPr>
    </a:lvl5pPr>
    <a:lvl6pPr marL="1632661" algn="l" defTabSz="326532" rtl="0" eaLnBrk="1" latinLnBrk="0" hangingPunct="1">
      <a:defRPr sz="900" kern="1200">
        <a:solidFill>
          <a:schemeClr val="tx1"/>
        </a:solidFill>
        <a:latin typeface="+mn-lt"/>
        <a:ea typeface="+mn-ea"/>
        <a:cs typeface="+mn-cs"/>
      </a:defRPr>
    </a:lvl6pPr>
    <a:lvl7pPr marL="1959193" algn="l" defTabSz="326532" rtl="0" eaLnBrk="1" latinLnBrk="0" hangingPunct="1">
      <a:defRPr sz="900" kern="1200">
        <a:solidFill>
          <a:schemeClr val="tx1"/>
        </a:solidFill>
        <a:latin typeface="+mn-lt"/>
        <a:ea typeface="+mn-ea"/>
        <a:cs typeface="+mn-cs"/>
      </a:defRPr>
    </a:lvl7pPr>
    <a:lvl8pPr marL="2285726" algn="l" defTabSz="326532" rtl="0" eaLnBrk="1" latinLnBrk="0" hangingPunct="1">
      <a:defRPr sz="900" kern="1200">
        <a:solidFill>
          <a:schemeClr val="tx1"/>
        </a:solidFill>
        <a:latin typeface="+mn-lt"/>
        <a:ea typeface="+mn-ea"/>
        <a:cs typeface="+mn-cs"/>
      </a:defRPr>
    </a:lvl8pPr>
    <a:lvl9pPr marL="2612258" algn="l" defTabSz="326532"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43188" y="514350"/>
            <a:ext cx="3857625" cy="25717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BDF15B-7930-DB46-85F4-4B424CDF949A}" type="slidenum">
              <a:rPr lang="en-US" smtClean="0"/>
              <a:t>1</a:t>
            </a:fld>
            <a:endParaRPr lang="en-US"/>
          </a:p>
        </p:txBody>
      </p:sp>
    </p:spTree>
    <p:extLst>
      <p:ext uri="{BB962C8B-B14F-4D97-AF65-F5344CB8AC3E}">
        <p14:creationId xmlns:p14="http://schemas.microsoft.com/office/powerpoint/2010/main" val="3345901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12374144"/>
            <a:ext cx="32918400" cy="9571456"/>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12" name="Rectangle 11"/>
          <p:cNvSpPr/>
          <p:nvPr/>
        </p:nvSpPr>
        <p:spPr>
          <a:xfrm>
            <a:off x="0" y="0"/>
            <a:ext cx="32918400" cy="12374144"/>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dirty="0"/>
          </a:p>
        </p:txBody>
      </p:sp>
      <p:sp>
        <p:nvSpPr>
          <p:cNvPr id="13" name="Rectangle 12"/>
          <p:cNvSpPr/>
          <p:nvPr/>
        </p:nvSpPr>
        <p:spPr>
          <a:xfrm>
            <a:off x="0" y="8487395"/>
            <a:ext cx="32918400" cy="73152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14" name="Oval 13"/>
          <p:cNvSpPr/>
          <p:nvPr/>
        </p:nvSpPr>
        <p:spPr>
          <a:xfrm>
            <a:off x="0" y="5120640"/>
            <a:ext cx="32918400" cy="1633728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3" name="Subtitle 2"/>
          <p:cNvSpPr>
            <a:spLocks noGrp="1"/>
          </p:cNvSpPr>
          <p:nvPr>
            <p:ph type="subTitle" idx="1"/>
          </p:nvPr>
        </p:nvSpPr>
        <p:spPr>
          <a:xfrm>
            <a:off x="5305662" y="16168146"/>
            <a:ext cx="20293236" cy="2822781"/>
          </a:xfrm>
        </p:spPr>
        <p:txBody>
          <a:bodyPr>
            <a:normAutofit/>
          </a:bodyPr>
          <a:lstStyle>
            <a:lvl1pPr marL="0" indent="0" algn="l">
              <a:buNone/>
              <a:defRPr sz="7500">
                <a:solidFill>
                  <a:schemeClr val="tx2"/>
                </a:solidFill>
              </a:defRPr>
            </a:lvl1pPr>
            <a:lvl2pPr marL="1567510" indent="0" algn="ctr">
              <a:buNone/>
              <a:defRPr>
                <a:solidFill>
                  <a:schemeClr val="tx1">
                    <a:tint val="75000"/>
                  </a:schemeClr>
                </a:solidFill>
              </a:defRPr>
            </a:lvl2pPr>
            <a:lvl3pPr marL="3135020" indent="0" algn="ctr">
              <a:buNone/>
              <a:defRPr>
                <a:solidFill>
                  <a:schemeClr val="tx1">
                    <a:tint val="75000"/>
                  </a:schemeClr>
                </a:solidFill>
              </a:defRPr>
            </a:lvl3pPr>
            <a:lvl4pPr marL="4702531" indent="0" algn="ctr">
              <a:buNone/>
              <a:defRPr>
                <a:solidFill>
                  <a:schemeClr val="tx1">
                    <a:tint val="75000"/>
                  </a:schemeClr>
                </a:solidFill>
              </a:defRPr>
            </a:lvl4pPr>
            <a:lvl5pPr marL="6270041" indent="0" algn="ctr">
              <a:buNone/>
              <a:defRPr>
                <a:solidFill>
                  <a:schemeClr val="tx1">
                    <a:tint val="75000"/>
                  </a:schemeClr>
                </a:solidFill>
              </a:defRPr>
            </a:lvl5pPr>
            <a:lvl6pPr marL="7837551" indent="0" algn="ctr">
              <a:buNone/>
              <a:defRPr>
                <a:solidFill>
                  <a:schemeClr val="tx1">
                    <a:tint val="75000"/>
                  </a:schemeClr>
                </a:solidFill>
              </a:defRPr>
            </a:lvl6pPr>
            <a:lvl7pPr marL="9405061" indent="0" algn="ctr">
              <a:buNone/>
              <a:defRPr>
                <a:solidFill>
                  <a:schemeClr val="tx1">
                    <a:tint val="75000"/>
                  </a:schemeClr>
                </a:solidFill>
              </a:defRPr>
            </a:lvl7pPr>
            <a:lvl8pPr marL="10972571" indent="0" algn="ctr">
              <a:buNone/>
              <a:defRPr>
                <a:solidFill>
                  <a:schemeClr val="tx1">
                    <a:tint val="75000"/>
                  </a:schemeClr>
                </a:solidFill>
              </a:defRPr>
            </a:lvl8pPr>
            <a:lvl9pPr marL="12540082"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212853-0B31-BF4C-9F56-8EF35B38B85E}"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
        <p:nvSpPr>
          <p:cNvPr id="2" name="Title 1"/>
          <p:cNvSpPr>
            <a:spLocks noGrp="1"/>
          </p:cNvSpPr>
          <p:nvPr>
            <p:ph type="ctrTitle"/>
          </p:nvPr>
        </p:nvSpPr>
        <p:spPr>
          <a:xfrm>
            <a:off x="2943293" y="10023330"/>
            <a:ext cx="25831264" cy="5738134"/>
          </a:xfrm>
          <a:effectLst/>
        </p:spPr>
        <p:txBody>
          <a:bodyPr>
            <a:noAutofit/>
          </a:bodyPr>
          <a:lstStyle>
            <a:lvl1pPr marL="2194514" indent="-1567510" algn="l">
              <a:defRPr sz="185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7212853-0B31-BF4C-9F56-8EF35B38B85E}"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4114800" y="2340864"/>
            <a:ext cx="23042880" cy="11119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2374144"/>
            <a:ext cx="32918400" cy="9571456"/>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8" name="Rectangle 7"/>
          <p:cNvSpPr/>
          <p:nvPr/>
        </p:nvSpPr>
        <p:spPr>
          <a:xfrm>
            <a:off x="0" y="0"/>
            <a:ext cx="32918400" cy="12374144"/>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dirty="0"/>
          </a:p>
        </p:txBody>
      </p:sp>
      <p:sp>
        <p:nvSpPr>
          <p:cNvPr id="9" name="Rectangle 8"/>
          <p:cNvSpPr/>
          <p:nvPr/>
        </p:nvSpPr>
        <p:spPr>
          <a:xfrm>
            <a:off x="0" y="8487395"/>
            <a:ext cx="32918400" cy="73152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10" name="Oval 9"/>
          <p:cNvSpPr/>
          <p:nvPr/>
        </p:nvSpPr>
        <p:spPr>
          <a:xfrm>
            <a:off x="0" y="5120640"/>
            <a:ext cx="32918400" cy="1633728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2" name="Title 1"/>
          <p:cNvSpPr>
            <a:spLocks noGrp="1"/>
          </p:cNvSpPr>
          <p:nvPr>
            <p:ph type="title"/>
          </p:nvPr>
        </p:nvSpPr>
        <p:spPr>
          <a:xfrm>
            <a:off x="7319502" y="6952474"/>
            <a:ext cx="21479998" cy="7754707"/>
          </a:xfrm>
          <a:effectLst/>
        </p:spPr>
        <p:txBody>
          <a:bodyPr anchor="b"/>
          <a:lstStyle>
            <a:lvl1pPr algn="r">
              <a:defRPr sz="158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7280777" y="14744035"/>
            <a:ext cx="21493778" cy="2673472"/>
          </a:xfrm>
        </p:spPr>
        <p:txBody>
          <a:bodyPr anchor="t"/>
          <a:lstStyle>
            <a:lvl1pPr marL="0" indent="0" algn="r">
              <a:buNone/>
              <a:defRPr sz="6900">
                <a:solidFill>
                  <a:schemeClr val="tx2"/>
                </a:solidFill>
              </a:defRPr>
            </a:lvl1pPr>
            <a:lvl2pPr marL="1567510" indent="0">
              <a:buNone/>
              <a:defRPr sz="6200">
                <a:solidFill>
                  <a:schemeClr val="tx1">
                    <a:tint val="75000"/>
                  </a:schemeClr>
                </a:solidFill>
              </a:defRPr>
            </a:lvl2pPr>
            <a:lvl3pPr marL="3135020" indent="0">
              <a:buNone/>
              <a:defRPr sz="5500">
                <a:solidFill>
                  <a:schemeClr val="tx1">
                    <a:tint val="75000"/>
                  </a:schemeClr>
                </a:solidFill>
              </a:defRPr>
            </a:lvl3pPr>
            <a:lvl4pPr marL="4702531" indent="0">
              <a:buNone/>
              <a:defRPr sz="4800">
                <a:solidFill>
                  <a:schemeClr val="tx1">
                    <a:tint val="75000"/>
                  </a:schemeClr>
                </a:solidFill>
              </a:defRPr>
            </a:lvl4pPr>
            <a:lvl5pPr marL="6270041" indent="0">
              <a:buNone/>
              <a:defRPr sz="4800">
                <a:solidFill>
                  <a:schemeClr val="tx1">
                    <a:tint val="75000"/>
                  </a:schemeClr>
                </a:solidFill>
              </a:defRPr>
            </a:lvl5pPr>
            <a:lvl6pPr marL="7837551" indent="0">
              <a:buNone/>
              <a:defRPr sz="4800">
                <a:solidFill>
                  <a:schemeClr val="tx1">
                    <a:tint val="75000"/>
                  </a:schemeClr>
                </a:solidFill>
              </a:defRPr>
            </a:lvl6pPr>
            <a:lvl7pPr marL="9405061" indent="0">
              <a:buNone/>
              <a:defRPr sz="4800">
                <a:solidFill>
                  <a:schemeClr val="tx1">
                    <a:tint val="75000"/>
                  </a:schemeClr>
                </a:solidFill>
              </a:defRPr>
            </a:lvl7pPr>
            <a:lvl8pPr marL="10972571" indent="0">
              <a:buNone/>
              <a:defRPr sz="4800">
                <a:solidFill>
                  <a:schemeClr val="tx1">
                    <a:tint val="75000"/>
                  </a:schemeClr>
                </a:solidFill>
              </a:defRPr>
            </a:lvl8pPr>
            <a:lvl9pPr marL="12540082" indent="0">
              <a:buNone/>
              <a:defRPr sz="4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212853-0B31-BF4C-9F56-8EF35B38B85E}"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7212853-0B31-BF4C-9F56-8EF35B38B85E}" type="datetimeFigureOut">
              <a:rPr lang="en-US" smtClean="0"/>
              <a:t>4/22/19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D52FE7-07E8-AB43-A9CE-11284C1F58D8}"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4114797" y="2340861"/>
            <a:ext cx="12048134" cy="11119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16722547" y="2340864"/>
            <a:ext cx="12048134" cy="11119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114800" y="2340864"/>
            <a:ext cx="12048134" cy="2047238"/>
          </a:xfrm>
        </p:spPr>
        <p:txBody>
          <a:bodyPr anchor="b">
            <a:noAutofit/>
          </a:bodyPr>
          <a:lstStyle>
            <a:lvl1pPr marL="0" indent="0" algn="ctr">
              <a:buNone/>
              <a:defRPr lang="en-US" sz="8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567510" indent="0">
              <a:buNone/>
              <a:defRPr sz="6900" b="1"/>
            </a:lvl2pPr>
            <a:lvl3pPr marL="3135020" indent="0">
              <a:buNone/>
              <a:defRPr sz="6200" b="1"/>
            </a:lvl3pPr>
            <a:lvl4pPr marL="4702531" indent="0">
              <a:buNone/>
              <a:defRPr sz="5500" b="1"/>
            </a:lvl4pPr>
            <a:lvl5pPr marL="6270041" indent="0">
              <a:buNone/>
              <a:defRPr sz="5500" b="1"/>
            </a:lvl5pPr>
            <a:lvl6pPr marL="7837551" indent="0">
              <a:buNone/>
              <a:defRPr sz="5500" b="1"/>
            </a:lvl6pPr>
            <a:lvl7pPr marL="9405061" indent="0">
              <a:buNone/>
              <a:defRPr sz="5500" b="1"/>
            </a:lvl7pPr>
            <a:lvl8pPr marL="10972571" indent="0">
              <a:buNone/>
              <a:defRPr sz="5500" b="1"/>
            </a:lvl8pPr>
            <a:lvl9pPr marL="12540082" indent="0">
              <a:buNone/>
              <a:defRPr sz="5500" b="1"/>
            </a:lvl9pPr>
          </a:lstStyle>
          <a:p>
            <a:pPr lvl="0"/>
            <a:r>
              <a:rPr lang="en-US"/>
              <a:t>Click to edit Master text styles</a:t>
            </a:r>
          </a:p>
        </p:txBody>
      </p:sp>
      <p:sp>
        <p:nvSpPr>
          <p:cNvPr id="4" name="Content Placeholder 3"/>
          <p:cNvSpPr>
            <a:spLocks noGrp="1"/>
          </p:cNvSpPr>
          <p:nvPr>
            <p:ph sz="half" idx="2"/>
          </p:nvPr>
        </p:nvSpPr>
        <p:spPr>
          <a:xfrm>
            <a:off x="4163209" y="4481046"/>
            <a:ext cx="12048134" cy="8778240"/>
          </a:xfrm>
        </p:spPr>
        <p:txBody>
          <a:bodyPr>
            <a:normAutofit/>
          </a:bodyPr>
          <a:lstStyle>
            <a:lvl1pPr>
              <a:defRPr sz="6200"/>
            </a:lvl1pPr>
            <a:lvl2pPr>
              <a:defRPr sz="6200"/>
            </a:lvl2pPr>
            <a:lvl3pPr>
              <a:defRPr sz="5500"/>
            </a:lvl3pPr>
            <a:lvl4pPr>
              <a:defRPr sz="5500"/>
            </a:lvl4pPr>
            <a:lvl5pPr>
              <a:defRPr sz="5500"/>
            </a:lvl5pPr>
            <a:lvl6pPr>
              <a:defRPr sz="5500"/>
            </a:lvl6pPr>
            <a:lvl7pPr>
              <a:defRPr sz="5500"/>
            </a:lvl7pPr>
            <a:lvl8pPr>
              <a:defRPr sz="5500"/>
            </a:lvl8pPr>
            <a:lvl9pPr>
              <a:defRPr sz="5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730287" y="2340864"/>
            <a:ext cx="12048134" cy="2047238"/>
          </a:xfrm>
        </p:spPr>
        <p:txBody>
          <a:bodyPr anchor="b">
            <a:noAutofit/>
          </a:bodyPr>
          <a:lstStyle>
            <a:lvl1pPr marL="0" indent="0" algn="ctr">
              <a:buNone/>
              <a:defRPr lang="en-US" sz="8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567510" indent="0">
              <a:buNone/>
              <a:defRPr sz="6900" b="1"/>
            </a:lvl2pPr>
            <a:lvl3pPr marL="3135020" indent="0">
              <a:buNone/>
              <a:defRPr sz="6200" b="1"/>
            </a:lvl3pPr>
            <a:lvl4pPr marL="4702531" indent="0">
              <a:buNone/>
              <a:defRPr sz="5500" b="1"/>
            </a:lvl4pPr>
            <a:lvl5pPr marL="6270041" indent="0">
              <a:buNone/>
              <a:defRPr sz="5500" b="1"/>
            </a:lvl5pPr>
            <a:lvl6pPr marL="7837551" indent="0">
              <a:buNone/>
              <a:defRPr sz="5500" b="1"/>
            </a:lvl6pPr>
            <a:lvl7pPr marL="9405061" indent="0">
              <a:buNone/>
              <a:defRPr sz="5500" b="1"/>
            </a:lvl7pPr>
            <a:lvl8pPr marL="10972571" indent="0">
              <a:buNone/>
              <a:defRPr sz="5500" b="1"/>
            </a:lvl8pPr>
            <a:lvl9pPr marL="12540082" indent="0">
              <a:buNone/>
              <a:defRPr sz="5500" b="1"/>
            </a:lvl9pPr>
          </a:lstStyle>
          <a:p>
            <a:pPr marL="0" lvl="0" indent="0" algn="ctr" defTabSz="3135020" rtl="0" eaLnBrk="1" latinLnBrk="0" hangingPunct="1">
              <a:spcBef>
                <a:spcPct val="20000"/>
              </a:spcBef>
              <a:spcAft>
                <a:spcPts val="1029"/>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16722090" y="4476902"/>
            <a:ext cx="12048134" cy="8778240"/>
          </a:xfrm>
        </p:spPr>
        <p:txBody>
          <a:bodyPr>
            <a:normAutofit/>
          </a:bodyPr>
          <a:lstStyle>
            <a:lvl1pPr>
              <a:defRPr sz="6200"/>
            </a:lvl1pPr>
            <a:lvl2pPr>
              <a:defRPr sz="6200"/>
            </a:lvl2pPr>
            <a:lvl3pPr>
              <a:defRPr sz="5500"/>
            </a:lvl3pPr>
            <a:lvl4pPr>
              <a:defRPr sz="5500"/>
            </a:lvl4pPr>
            <a:lvl5pPr>
              <a:defRPr sz="5500"/>
            </a:lvl5pPr>
            <a:lvl6pPr>
              <a:defRPr sz="5500"/>
            </a:lvl6pPr>
            <a:lvl7pPr>
              <a:defRPr sz="5500"/>
            </a:lvl7pPr>
            <a:lvl8pPr>
              <a:defRPr sz="5500"/>
            </a:lvl8pPr>
            <a:lvl9pPr>
              <a:defRPr sz="5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212853-0B31-BF4C-9F56-8EF35B38B85E}" type="datetimeFigureOut">
              <a:rPr lang="en-US" smtClean="0"/>
              <a:t>4/22/19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D52FE7-07E8-AB43-A9CE-11284C1F58D8}"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212853-0B31-BF4C-9F56-8EF35B38B85E}" type="datetimeFigureOut">
              <a:rPr lang="en-US" smtClean="0"/>
              <a:t>4/22/19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212853-0B31-BF4C-9F56-8EF35B38B85E}" type="datetimeFigureOut">
              <a:rPr lang="en-US" smtClean="0"/>
              <a:t>4/22/19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0744" y="7071361"/>
            <a:ext cx="13089906" cy="4027178"/>
          </a:xfrm>
          <a:effectLst/>
        </p:spPr>
        <p:txBody>
          <a:bodyPr anchor="b">
            <a:noAutofit/>
          </a:bodyPr>
          <a:lstStyle>
            <a:lvl1pPr marL="783755" indent="-783755" algn="l">
              <a:defRPr sz="9600" b="1">
                <a:effectLst/>
              </a:defRPr>
            </a:lvl1pPr>
          </a:lstStyle>
          <a:p>
            <a:r>
              <a:rPr lang="en-US"/>
              <a:t>Click to edit Master title style</a:t>
            </a:r>
            <a:endParaRPr lang="en-US" dirty="0"/>
          </a:p>
        </p:txBody>
      </p:sp>
      <p:sp>
        <p:nvSpPr>
          <p:cNvPr id="3" name="Content Placeholder 2"/>
          <p:cNvSpPr>
            <a:spLocks noGrp="1"/>
          </p:cNvSpPr>
          <p:nvPr>
            <p:ph idx="1"/>
          </p:nvPr>
        </p:nvSpPr>
        <p:spPr>
          <a:xfrm>
            <a:off x="16536656" y="2340864"/>
            <a:ext cx="14461506" cy="15663136"/>
          </a:xfrm>
        </p:spPr>
        <p:txBody>
          <a:bodyPr anchor="ctr"/>
          <a:lstStyle>
            <a:lvl1pPr>
              <a:defRPr sz="7500"/>
            </a:lvl1pPr>
            <a:lvl2pPr>
              <a:defRPr sz="6900"/>
            </a:lvl2pPr>
            <a:lvl3pPr>
              <a:defRPr sz="6200"/>
            </a:lvl3pPr>
            <a:lvl4pPr>
              <a:defRPr sz="5500"/>
            </a:lvl4pPr>
            <a:lvl5pPr>
              <a:defRPr sz="4800"/>
            </a:lvl5pPr>
            <a:lvl6pPr>
              <a:defRPr sz="6900"/>
            </a:lvl6pPr>
            <a:lvl7pPr>
              <a:defRPr sz="6900"/>
            </a:lvl7pPr>
            <a:lvl8pPr>
              <a:defRPr sz="6900"/>
            </a:lvl8pPr>
            <a:lvl9pPr>
              <a:defRPr sz="6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872754" y="11192966"/>
            <a:ext cx="12199176" cy="6846458"/>
          </a:xfrm>
        </p:spPr>
        <p:txBody>
          <a:bodyPr/>
          <a:lstStyle>
            <a:lvl1pPr marL="0" indent="0">
              <a:buNone/>
              <a:defRPr sz="4800"/>
            </a:lvl1pPr>
            <a:lvl2pPr marL="1567510" indent="0">
              <a:buNone/>
              <a:defRPr sz="4100"/>
            </a:lvl2pPr>
            <a:lvl3pPr marL="3135020" indent="0">
              <a:buNone/>
              <a:defRPr sz="3400"/>
            </a:lvl3pPr>
            <a:lvl4pPr marL="4702531" indent="0">
              <a:buNone/>
              <a:defRPr sz="3100"/>
            </a:lvl4pPr>
            <a:lvl5pPr marL="6270041" indent="0">
              <a:buNone/>
              <a:defRPr sz="3100"/>
            </a:lvl5pPr>
            <a:lvl6pPr marL="7837551" indent="0">
              <a:buNone/>
              <a:defRPr sz="3100"/>
            </a:lvl6pPr>
            <a:lvl7pPr marL="9405061" indent="0">
              <a:buNone/>
              <a:defRPr sz="3100"/>
            </a:lvl7pPr>
            <a:lvl8pPr marL="10972571" indent="0">
              <a:buNone/>
              <a:defRPr sz="3100"/>
            </a:lvl8pPr>
            <a:lvl9pPr marL="12540082" indent="0">
              <a:buNone/>
              <a:defRPr sz="3100"/>
            </a:lvl9pPr>
          </a:lstStyle>
          <a:p>
            <a:pPr lvl="0"/>
            <a:r>
              <a:rPr lang="en-US"/>
              <a:t>Click to edit Master text styles</a:t>
            </a:r>
          </a:p>
        </p:txBody>
      </p:sp>
      <p:sp>
        <p:nvSpPr>
          <p:cNvPr id="5" name="Date Placeholder 4"/>
          <p:cNvSpPr>
            <a:spLocks noGrp="1"/>
          </p:cNvSpPr>
          <p:nvPr>
            <p:ph type="dt" sz="half" idx="10"/>
          </p:nvPr>
        </p:nvSpPr>
        <p:spPr/>
        <p:txBody>
          <a:bodyPr/>
          <a:lstStyle/>
          <a:p>
            <a:fld id="{27212853-0B31-BF4C-9F56-8EF35B38B85E}" type="datetimeFigureOut">
              <a:rPr lang="en-US" smtClean="0"/>
              <a:t>4/22/19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2374144"/>
            <a:ext cx="32918400" cy="9571456"/>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9" name="Rectangle 8"/>
          <p:cNvSpPr/>
          <p:nvPr/>
        </p:nvSpPr>
        <p:spPr>
          <a:xfrm>
            <a:off x="0" y="0"/>
            <a:ext cx="32918400" cy="12374144"/>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dirty="0"/>
          </a:p>
        </p:txBody>
      </p:sp>
      <p:sp>
        <p:nvSpPr>
          <p:cNvPr id="10" name="Rectangle 9"/>
          <p:cNvSpPr/>
          <p:nvPr/>
        </p:nvSpPr>
        <p:spPr>
          <a:xfrm>
            <a:off x="0" y="8487395"/>
            <a:ext cx="32918400" cy="73152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11" name="Oval 10"/>
          <p:cNvSpPr/>
          <p:nvPr/>
        </p:nvSpPr>
        <p:spPr>
          <a:xfrm>
            <a:off x="0" y="5120640"/>
            <a:ext cx="32918400" cy="1633728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3" name="Picture Placeholder 2"/>
          <p:cNvSpPr>
            <a:spLocks noGrp="1"/>
          </p:cNvSpPr>
          <p:nvPr>
            <p:ph type="pic" idx="1"/>
          </p:nvPr>
        </p:nvSpPr>
        <p:spPr>
          <a:xfrm>
            <a:off x="16110630" y="3657600"/>
            <a:ext cx="14813280" cy="1000897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6900"/>
            </a:lvl1pPr>
            <a:lvl2pPr marL="1567510" indent="0">
              <a:buNone/>
              <a:defRPr sz="9600"/>
            </a:lvl2pPr>
            <a:lvl3pPr marL="3135020" indent="0">
              <a:buNone/>
              <a:defRPr sz="8200"/>
            </a:lvl3pPr>
            <a:lvl4pPr marL="4702531" indent="0">
              <a:buNone/>
              <a:defRPr sz="6900"/>
            </a:lvl4pPr>
            <a:lvl5pPr marL="6270041" indent="0">
              <a:buNone/>
              <a:defRPr sz="6900"/>
            </a:lvl5pPr>
            <a:lvl6pPr marL="7837551" indent="0">
              <a:buNone/>
              <a:defRPr sz="6900"/>
            </a:lvl6pPr>
            <a:lvl7pPr marL="9405061" indent="0">
              <a:buNone/>
              <a:defRPr sz="6900"/>
            </a:lvl7pPr>
            <a:lvl8pPr marL="10972571" indent="0">
              <a:buNone/>
              <a:defRPr sz="6900"/>
            </a:lvl8pPr>
            <a:lvl9pPr marL="12540082" indent="0">
              <a:buNone/>
              <a:defRPr sz="69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3160393" y="3233555"/>
            <a:ext cx="13298810" cy="6921664"/>
          </a:xfrm>
        </p:spPr>
        <p:txBody>
          <a:bodyPr anchor="b"/>
          <a:lstStyle>
            <a:lvl1pPr marL="627004" indent="-627004">
              <a:buFont typeface="Georgia" pitchFamily="18" charset="0"/>
              <a:buChar char="*"/>
              <a:defRPr sz="5500"/>
            </a:lvl1pPr>
            <a:lvl2pPr marL="1567510" indent="0">
              <a:buNone/>
              <a:defRPr sz="4100"/>
            </a:lvl2pPr>
            <a:lvl3pPr marL="3135020" indent="0">
              <a:buNone/>
              <a:defRPr sz="3400"/>
            </a:lvl3pPr>
            <a:lvl4pPr marL="4702531" indent="0">
              <a:buNone/>
              <a:defRPr sz="3100"/>
            </a:lvl4pPr>
            <a:lvl5pPr marL="6270041" indent="0">
              <a:buNone/>
              <a:defRPr sz="3100"/>
            </a:lvl5pPr>
            <a:lvl6pPr marL="7837551" indent="0">
              <a:buNone/>
              <a:defRPr sz="3100"/>
            </a:lvl6pPr>
            <a:lvl7pPr marL="9405061" indent="0">
              <a:buNone/>
              <a:defRPr sz="3100"/>
            </a:lvl7pPr>
            <a:lvl8pPr marL="10972571" indent="0">
              <a:buNone/>
              <a:defRPr sz="3100"/>
            </a:lvl8pPr>
            <a:lvl9pPr marL="12540082" indent="0">
              <a:buNone/>
              <a:defRPr sz="3100"/>
            </a:lvl9pPr>
          </a:lstStyle>
          <a:p>
            <a:pPr lvl="0"/>
            <a:r>
              <a:rPr lang="en-US"/>
              <a:t>Click to edit Master text styles</a:t>
            </a:r>
          </a:p>
        </p:txBody>
      </p:sp>
      <p:sp>
        <p:nvSpPr>
          <p:cNvPr id="5" name="Date Placeholder 4"/>
          <p:cNvSpPr>
            <a:spLocks noGrp="1"/>
          </p:cNvSpPr>
          <p:nvPr>
            <p:ph type="dt" sz="half" idx="10"/>
          </p:nvPr>
        </p:nvSpPr>
        <p:spPr/>
        <p:txBody>
          <a:bodyPr/>
          <a:lstStyle/>
          <a:p>
            <a:fld id="{27212853-0B31-BF4C-9F56-8EF35B38B85E}" type="datetimeFigureOut">
              <a:rPr lang="en-US" smtClean="0"/>
              <a:t>4/22/19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D52FE7-07E8-AB43-A9CE-11284C1F58D8}" type="slidenum">
              <a:rPr lang="en-US" smtClean="0"/>
              <a:t>‹#›</a:t>
            </a:fld>
            <a:endParaRPr lang="en-US"/>
          </a:p>
        </p:txBody>
      </p:sp>
      <p:sp>
        <p:nvSpPr>
          <p:cNvPr id="2" name="Title 1"/>
          <p:cNvSpPr>
            <a:spLocks noGrp="1"/>
          </p:cNvSpPr>
          <p:nvPr>
            <p:ph type="title"/>
          </p:nvPr>
        </p:nvSpPr>
        <p:spPr>
          <a:xfrm>
            <a:off x="2618165" y="14286147"/>
            <a:ext cx="22980737" cy="3657600"/>
          </a:xfrm>
        </p:spPr>
        <p:txBody>
          <a:bodyPr anchor="b">
            <a:noAutofit/>
          </a:bodyPr>
          <a:lstStyle>
            <a:lvl1pPr algn="l">
              <a:defRPr sz="158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0" y="2340861"/>
            <a:ext cx="23042880" cy="1111910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212853-0B31-BF4C-9F56-8EF35B38B85E}"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153529" y="1204856"/>
            <a:ext cx="7406640" cy="16762685"/>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1966809" y="2340862"/>
            <a:ext cx="17385433" cy="1566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212853-0B31-BF4C-9F56-8EF35B38B85E}"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D52FE7-07E8-AB43-A9CE-11284C1F58D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6337280"/>
            <a:ext cx="32918400" cy="560832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8" name="Rectangle 7"/>
          <p:cNvSpPr/>
          <p:nvPr/>
        </p:nvSpPr>
        <p:spPr>
          <a:xfrm>
            <a:off x="0" y="0"/>
            <a:ext cx="32918400" cy="1633728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dirty="0"/>
          </a:p>
        </p:txBody>
      </p:sp>
      <p:sp>
        <p:nvSpPr>
          <p:cNvPr id="9" name="Rectangle 8"/>
          <p:cNvSpPr/>
          <p:nvPr/>
        </p:nvSpPr>
        <p:spPr>
          <a:xfrm>
            <a:off x="0" y="12058573"/>
            <a:ext cx="32918400" cy="73152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10" name="Oval 9"/>
          <p:cNvSpPr/>
          <p:nvPr/>
        </p:nvSpPr>
        <p:spPr>
          <a:xfrm>
            <a:off x="0" y="5120640"/>
            <a:ext cx="32918400" cy="1633728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13502" tIns="156751" rIns="313502" bIns="156751" rtlCol="0" anchor="ctr"/>
          <a:lstStyle/>
          <a:p>
            <a:pPr algn="ctr"/>
            <a:endParaRPr lang="en-US"/>
          </a:p>
        </p:txBody>
      </p:sp>
      <p:sp>
        <p:nvSpPr>
          <p:cNvPr id="2" name="Title Placeholder 1"/>
          <p:cNvSpPr>
            <a:spLocks noGrp="1"/>
          </p:cNvSpPr>
          <p:nvPr>
            <p:ph type="title"/>
          </p:nvPr>
        </p:nvSpPr>
        <p:spPr>
          <a:xfrm>
            <a:off x="6455842" y="13990938"/>
            <a:ext cx="23445040" cy="3657600"/>
          </a:xfrm>
          <a:prstGeom prst="rect">
            <a:avLst/>
          </a:prstGeom>
          <a:effectLst/>
        </p:spPr>
        <p:txBody>
          <a:bodyPr vert="horz" lIns="313502" tIns="156751" rIns="313502" bIns="156751"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4114800" y="2343232"/>
            <a:ext cx="23042880" cy="11119104"/>
          </a:xfrm>
          <a:prstGeom prst="rect">
            <a:avLst/>
          </a:prstGeom>
        </p:spPr>
        <p:txBody>
          <a:bodyPr vert="horz" lIns="313502" tIns="156751" rIns="313502" bIns="15675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219920" y="19751042"/>
            <a:ext cx="9052560" cy="1168400"/>
          </a:xfrm>
          <a:prstGeom prst="rect">
            <a:avLst/>
          </a:prstGeom>
        </p:spPr>
        <p:txBody>
          <a:bodyPr vert="horz" lIns="313502" tIns="156751" rIns="313502" bIns="156751" rtlCol="0" anchor="ctr"/>
          <a:lstStyle>
            <a:lvl1pPr algn="r">
              <a:defRPr sz="3800" b="1">
                <a:solidFill>
                  <a:schemeClr val="tx1">
                    <a:lumMod val="50000"/>
                    <a:lumOff val="50000"/>
                  </a:schemeClr>
                </a:solidFill>
              </a:defRPr>
            </a:lvl1pPr>
          </a:lstStyle>
          <a:p>
            <a:fld id="{27212853-0B31-BF4C-9F56-8EF35B38B85E}" type="datetimeFigureOut">
              <a:rPr lang="en-US" smtClean="0"/>
              <a:t>4/22/19</a:t>
            </a:fld>
            <a:endParaRPr lang="en-US"/>
          </a:p>
        </p:txBody>
      </p:sp>
      <p:sp>
        <p:nvSpPr>
          <p:cNvPr id="5" name="Footer Placeholder 4"/>
          <p:cNvSpPr>
            <a:spLocks noGrp="1"/>
          </p:cNvSpPr>
          <p:nvPr>
            <p:ph type="ftr" sz="quarter" idx="3"/>
          </p:nvPr>
        </p:nvSpPr>
        <p:spPr>
          <a:xfrm>
            <a:off x="1645918" y="19751042"/>
            <a:ext cx="12070084" cy="1168400"/>
          </a:xfrm>
          <a:prstGeom prst="rect">
            <a:avLst/>
          </a:prstGeom>
        </p:spPr>
        <p:txBody>
          <a:bodyPr vert="horz" lIns="313502" tIns="156751" rIns="313502" bIns="156751" rtlCol="0" anchor="ctr"/>
          <a:lstStyle>
            <a:lvl1pPr algn="l">
              <a:defRPr sz="38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3716000" y="19751042"/>
            <a:ext cx="6583680" cy="1168400"/>
          </a:xfrm>
          <a:prstGeom prst="rect">
            <a:avLst/>
          </a:prstGeom>
        </p:spPr>
        <p:txBody>
          <a:bodyPr vert="horz" lIns="313502" tIns="156751" rIns="313502" bIns="156751" rtlCol="0" anchor="ctr"/>
          <a:lstStyle>
            <a:lvl1pPr algn="ctr">
              <a:defRPr sz="4100" b="1">
                <a:solidFill>
                  <a:schemeClr val="tx1">
                    <a:lumMod val="50000"/>
                    <a:lumOff val="50000"/>
                  </a:schemeClr>
                </a:solidFill>
              </a:defRPr>
            </a:lvl1pPr>
          </a:lstStyle>
          <a:p>
            <a:fld id="{31D52FE7-07E8-AB43-A9CE-11284C1F58D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1097257" indent="-1097257" algn="r" defTabSz="3135020" rtl="0" eaLnBrk="1" latinLnBrk="0" hangingPunct="1">
        <a:spcBef>
          <a:spcPct val="0"/>
        </a:spcBef>
        <a:buClr>
          <a:schemeClr val="accent6">
            <a:lumMod val="75000"/>
          </a:schemeClr>
        </a:buClr>
        <a:buSzPct val="128000"/>
        <a:buFont typeface="Georgia" pitchFamily="18" charset="0"/>
        <a:buChar char="*"/>
        <a:defRPr sz="158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783755"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7500" kern="1200">
          <a:solidFill>
            <a:schemeClr val="tx1">
              <a:lumMod val="75000"/>
              <a:lumOff val="25000"/>
            </a:schemeClr>
          </a:solidFill>
          <a:latin typeface="+mn-lt"/>
          <a:ea typeface="+mn-ea"/>
          <a:cs typeface="+mn-cs"/>
        </a:defRPr>
      </a:lvl1pPr>
      <a:lvl2pPr marL="1881012"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2pPr>
      <a:lvl3pPr marL="2821518"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6200" kern="1200">
          <a:solidFill>
            <a:schemeClr val="tx1">
              <a:lumMod val="75000"/>
              <a:lumOff val="25000"/>
            </a:schemeClr>
          </a:solidFill>
          <a:latin typeface="+mn-lt"/>
          <a:ea typeface="+mn-ea"/>
          <a:cs typeface="+mn-cs"/>
        </a:defRPr>
      </a:lvl3pPr>
      <a:lvl4pPr marL="3762024"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5500" kern="1200">
          <a:solidFill>
            <a:schemeClr val="tx1">
              <a:lumMod val="75000"/>
              <a:lumOff val="25000"/>
            </a:schemeClr>
          </a:solidFill>
          <a:latin typeface="+mn-lt"/>
          <a:ea typeface="+mn-ea"/>
          <a:cs typeface="+mn-cs"/>
        </a:defRPr>
      </a:lvl4pPr>
      <a:lvl5pPr marL="4765231"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4800" kern="1200">
          <a:solidFill>
            <a:schemeClr val="tx1">
              <a:lumMod val="75000"/>
              <a:lumOff val="25000"/>
            </a:schemeClr>
          </a:solidFill>
          <a:latin typeface="+mn-lt"/>
          <a:ea typeface="+mn-ea"/>
          <a:cs typeface="+mn-cs"/>
        </a:defRPr>
      </a:lvl5pPr>
      <a:lvl6pPr marL="5705737"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4800" kern="1200">
          <a:solidFill>
            <a:schemeClr val="tx1">
              <a:lumMod val="75000"/>
              <a:lumOff val="25000"/>
            </a:schemeClr>
          </a:solidFill>
          <a:latin typeface="+mn-lt"/>
          <a:ea typeface="+mn-ea"/>
          <a:cs typeface="+mn-cs"/>
        </a:defRPr>
      </a:lvl6pPr>
      <a:lvl7pPr marL="6740294"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4800" kern="1200">
          <a:solidFill>
            <a:schemeClr val="tx1">
              <a:lumMod val="75000"/>
              <a:lumOff val="25000"/>
            </a:schemeClr>
          </a:solidFill>
          <a:latin typeface="+mn-lt"/>
          <a:ea typeface="+mn-ea"/>
          <a:cs typeface="+mn-cs"/>
        </a:defRPr>
      </a:lvl7pPr>
      <a:lvl8pPr marL="7837551"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4800" kern="1200">
          <a:solidFill>
            <a:schemeClr val="tx1">
              <a:lumMod val="75000"/>
              <a:lumOff val="25000"/>
            </a:schemeClr>
          </a:solidFill>
          <a:latin typeface="+mn-lt"/>
          <a:ea typeface="+mn-ea"/>
          <a:cs typeface="+mn-cs"/>
        </a:defRPr>
      </a:lvl8pPr>
      <a:lvl9pPr marL="8872108" indent="-627004" algn="l" defTabSz="3135020" rtl="0" eaLnBrk="1" latinLnBrk="0" hangingPunct="1">
        <a:spcBef>
          <a:spcPct val="20000"/>
        </a:spcBef>
        <a:spcAft>
          <a:spcPts val="1029"/>
        </a:spcAft>
        <a:buClr>
          <a:schemeClr val="accent6">
            <a:lumMod val="75000"/>
          </a:schemeClr>
        </a:buClr>
        <a:buSzPct val="130000"/>
        <a:buFont typeface="Georgia" pitchFamily="18" charset="0"/>
        <a:buChar char="*"/>
        <a:defRPr sz="4800" kern="1200">
          <a:solidFill>
            <a:schemeClr val="tx1">
              <a:lumMod val="75000"/>
              <a:lumOff val="25000"/>
            </a:schemeClr>
          </a:solidFill>
          <a:latin typeface="+mn-lt"/>
          <a:ea typeface="+mn-ea"/>
          <a:cs typeface="+mn-cs"/>
        </a:defRPr>
      </a:lvl9pPr>
    </p:bodyStyle>
    <p:otherStyle>
      <a:defPPr>
        <a:defRPr lang="en-US"/>
      </a:defPPr>
      <a:lvl1pPr marL="0" algn="l" defTabSz="3135020" rtl="0" eaLnBrk="1" latinLnBrk="0" hangingPunct="1">
        <a:defRPr sz="6200" kern="1200">
          <a:solidFill>
            <a:schemeClr val="tx1"/>
          </a:solidFill>
          <a:latin typeface="+mn-lt"/>
          <a:ea typeface="+mn-ea"/>
          <a:cs typeface="+mn-cs"/>
        </a:defRPr>
      </a:lvl1pPr>
      <a:lvl2pPr marL="1567510" algn="l" defTabSz="3135020" rtl="0" eaLnBrk="1" latinLnBrk="0" hangingPunct="1">
        <a:defRPr sz="6200" kern="1200">
          <a:solidFill>
            <a:schemeClr val="tx1"/>
          </a:solidFill>
          <a:latin typeface="+mn-lt"/>
          <a:ea typeface="+mn-ea"/>
          <a:cs typeface="+mn-cs"/>
        </a:defRPr>
      </a:lvl2pPr>
      <a:lvl3pPr marL="3135020" algn="l" defTabSz="3135020" rtl="0" eaLnBrk="1" latinLnBrk="0" hangingPunct="1">
        <a:defRPr sz="6200" kern="1200">
          <a:solidFill>
            <a:schemeClr val="tx1"/>
          </a:solidFill>
          <a:latin typeface="+mn-lt"/>
          <a:ea typeface="+mn-ea"/>
          <a:cs typeface="+mn-cs"/>
        </a:defRPr>
      </a:lvl3pPr>
      <a:lvl4pPr marL="4702531" algn="l" defTabSz="3135020" rtl="0" eaLnBrk="1" latinLnBrk="0" hangingPunct="1">
        <a:defRPr sz="6200" kern="1200">
          <a:solidFill>
            <a:schemeClr val="tx1"/>
          </a:solidFill>
          <a:latin typeface="+mn-lt"/>
          <a:ea typeface="+mn-ea"/>
          <a:cs typeface="+mn-cs"/>
        </a:defRPr>
      </a:lvl4pPr>
      <a:lvl5pPr marL="6270041" algn="l" defTabSz="3135020" rtl="0" eaLnBrk="1" latinLnBrk="0" hangingPunct="1">
        <a:defRPr sz="6200" kern="1200">
          <a:solidFill>
            <a:schemeClr val="tx1"/>
          </a:solidFill>
          <a:latin typeface="+mn-lt"/>
          <a:ea typeface="+mn-ea"/>
          <a:cs typeface="+mn-cs"/>
        </a:defRPr>
      </a:lvl5pPr>
      <a:lvl6pPr marL="7837551" algn="l" defTabSz="3135020" rtl="0" eaLnBrk="1" latinLnBrk="0" hangingPunct="1">
        <a:defRPr sz="6200" kern="1200">
          <a:solidFill>
            <a:schemeClr val="tx1"/>
          </a:solidFill>
          <a:latin typeface="+mn-lt"/>
          <a:ea typeface="+mn-ea"/>
          <a:cs typeface="+mn-cs"/>
        </a:defRPr>
      </a:lvl6pPr>
      <a:lvl7pPr marL="9405061" algn="l" defTabSz="3135020" rtl="0" eaLnBrk="1" latinLnBrk="0" hangingPunct="1">
        <a:defRPr sz="6200" kern="1200">
          <a:solidFill>
            <a:schemeClr val="tx1"/>
          </a:solidFill>
          <a:latin typeface="+mn-lt"/>
          <a:ea typeface="+mn-ea"/>
          <a:cs typeface="+mn-cs"/>
        </a:defRPr>
      </a:lvl7pPr>
      <a:lvl8pPr marL="10972571" algn="l" defTabSz="3135020" rtl="0" eaLnBrk="1" latinLnBrk="0" hangingPunct="1">
        <a:defRPr sz="6200" kern="1200">
          <a:solidFill>
            <a:schemeClr val="tx1"/>
          </a:solidFill>
          <a:latin typeface="+mn-lt"/>
          <a:ea typeface="+mn-ea"/>
          <a:cs typeface="+mn-cs"/>
        </a:defRPr>
      </a:lvl8pPr>
      <a:lvl9pPr marL="12540082" algn="l" defTabSz="3135020" rtl="0" eaLnBrk="1" latinLnBrk="0" hangingPunct="1">
        <a:defRPr sz="6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tiff"/><Relationship Id="rId5" Type="http://schemas.openxmlformats.org/officeDocument/2006/relationships/image" Target="../media/image3.tiff"/><Relationship Id="rId4"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5" name="TextBox 4"/>
          <p:cNvSpPr txBox="1"/>
          <p:nvPr/>
        </p:nvSpPr>
        <p:spPr>
          <a:xfrm>
            <a:off x="324466" y="7287149"/>
            <a:ext cx="10599680" cy="16454504"/>
          </a:xfrm>
          <a:prstGeom prst="rect">
            <a:avLst/>
          </a:prstGeom>
          <a:noFill/>
        </p:spPr>
        <p:txBody>
          <a:bodyPr wrap="square" numCol="1" rtlCol="0">
            <a:spAutoFit/>
          </a:bodyPr>
          <a:lstStyle/>
          <a:p>
            <a:pPr algn="ctr">
              <a:lnSpc>
                <a:spcPct val="150000"/>
              </a:lnSpc>
            </a:pPr>
            <a:r>
              <a:rPr lang="en-US" sz="4800" b="1" dirty="0">
                <a:latin typeface="Times New Roman"/>
                <a:cs typeface="Times New Roman"/>
              </a:rPr>
              <a:t>Current Literature </a:t>
            </a:r>
          </a:p>
          <a:p>
            <a:pPr marL="571500" indent="-571500">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Nurses in different settings have different perceptions about what is important to be conveyed…” (Friesen, White, &amp; Byers, 2008)</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“Incomplete transfer of medication information is recognized as a possible contributor to patient safety problems as patients are discharged from the hospital.” (Friesen, White, &amp; Byers, 2008)</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“65% of sentinel events occurred as a result of staff miscommunication.” (Ayala, 2017)  </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“I-PASS implementation was associated with improvements in verbal handoff communications, including inclusion of illness severity assessment, patient summary, to do list and an opportunity for the receiving nurse to ask questions.” (</a:t>
            </a:r>
            <a:r>
              <a:rPr lang="en-US" sz="4000" dirty="0" err="1">
                <a:latin typeface="Times New Roman" panose="02020603050405020304" pitchFamily="18" charset="0"/>
                <a:cs typeface="Times New Roman" panose="02020603050405020304" pitchFamily="18" charset="0"/>
              </a:rPr>
              <a:t>Starmer</a:t>
            </a:r>
            <a:r>
              <a:rPr lang="en-US" sz="4000" dirty="0">
                <a:latin typeface="Times New Roman" panose="02020603050405020304" pitchFamily="18" charset="0"/>
                <a:cs typeface="Times New Roman" panose="02020603050405020304" pitchFamily="18" charset="0"/>
              </a:rPr>
              <a:t> et al., 2017) </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“The team (of Hackensack Meridian Health (HMH) in New Jersey) reported back during informal inquiries and frequent meetings that the I-PASS tool better allowed them to be specific, standardized, and all-inclusive during report.”  (Clements, 2017) </a:t>
            </a:r>
          </a:p>
          <a:p>
            <a:pPr>
              <a:lnSpc>
                <a:spcPct val="150000"/>
              </a:lnSpc>
            </a:pPr>
            <a:endParaRPr lang="en-US" sz="3200" dirty="0">
              <a:latin typeface="Times New Roman" panose="02020603050405020304" pitchFamily="18" charset="0"/>
              <a:cs typeface="Times New Roman" panose="02020603050405020304" pitchFamily="18" charset="0"/>
            </a:endParaRPr>
          </a:p>
          <a:p>
            <a:pPr marL="571500" indent="-571500">
              <a:lnSpc>
                <a:spcPct val="150000"/>
              </a:lnSpc>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571500" indent="-571500">
              <a:lnSpc>
                <a:spcPct val="150000"/>
              </a:lnSpc>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3657600" y="344751"/>
            <a:ext cx="24899301" cy="2185214"/>
          </a:xfrm>
          <a:prstGeom prst="rect">
            <a:avLst/>
          </a:prstGeom>
          <a:noFill/>
        </p:spPr>
        <p:txBody>
          <a:bodyPr wrap="square" rtlCol="0">
            <a:spAutoFit/>
          </a:bodyPr>
          <a:lstStyle/>
          <a:p>
            <a:pPr algn="ctr"/>
            <a:r>
              <a:rPr lang="en-US" sz="7200" dirty="0"/>
              <a:t>Standardizing Nursing Shift Handoff Report</a:t>
            </a:r>
          </a:p>
          <a:p>
            <a:pPr algn="ctr"/>
            <a:r>
              <a:rPr lang="en-US" sz="3200" dirty="0">
                <a:latin typeface="Times New Roman"/>
                <a:cs typeface="Times New Roman"/>
              </a:rPr>
              <a:t>Kelcie Mendes, Senior Nursing Student</a:t>
            </a:r>
          </a:p>
          <a:p>
            <a:pPr algn="ctr"/>
            <a:r>
              <a:rPr lang="en-US" sz="3200" dirty="0">
                <a:latin typeface="Times New Roman"/>
                <a:cs typeface="Times New Roman"/>
              </a:rPr>
              <a:t>University of New Hampshire, Department of Nursing</a:t>
            </a:r>
            <a:endParaRPr lang="en-US" sz="2000" dirty="0">
              <a:latin typeface="Times New Roman"/>
              <a:cs typeface="Times New Roman"/>
            </a:endParaRPr>
          </a:p>
        </p:txBody>
      </p:sp>
      <p:sp>
        <p:nvSpPr>
          <p:cNvPr id="18" name="TextBox 17"/>
          <p:cNvSpPr txBox="1"/>
          <p:nvPr/>
        </p:nvSpPr>
        <p:spPr>
          <a:xfrm>
            <a:off x="21994256" y="17209229"/>
            <a:ext cx="10205498" cy="5009513"/>
          </a:xfrm>
          <a:prstGeom prst="rect">
            <a:avLst/>
          </a:prstGeom>
          <a:noFill/>
        </p:spPr>
        <p:txBody>
          <a:bodyPr wrap="square" rtlCol="0">
            <a:spAutoFit/>
          </a:bodyPr>
          <a:lstStyle/>
          <a:p>
            <a:pPr algn="ctr">
              <a:lnSpc>
                <a:spcPct val="150000"/>
              </a:lnSpc>
            </a:pPr>
            <a:r>
              <a:rPr lang="en-US" sz="4800" b="1" dirty="0">
                <a:latin typeface="Times New Roman"/>
                <a:cs typeface="Times New Roman"/>
              </a:rPr>
              <a:t>Practice Recommendations</a:t>
            </a:r>
          </a:p>
          <a:p>
            <a:pPr algn="just"/>
            <a:r>
              <a:rPr lang="en-US" sz="4000" dirty="0">
                <a:latin typeface="Times New Roman"/>
                <a:cs typeface="Times New Roman"/>
              </a:rPr>
              <a:t>A policy should be implemented standardizing information exchange between nursing staff. This researcher suggests the I-PASS tool as a basis for a comprehensive exchange of information between shift changes. </a:t>
            </a:r>
          </a:p>
          <a:p>
            <a:pPr algn="ctr">
              <a:lnSpc>
                <a:spcPct val="150000"/>
              </a:lnSpc>
            </a:pPr>
            <a:endParaRPr lang="en-US" sz="3600" b="1" dirty="0">
              <a:latin typeface="Times New Roman"/>
              <a:cs typeface="Times New Roman"/>
            </a:endParaRPr>
          </a:p>
        </p:txBody>
      </p:sp>
      <p:sp>
        <p:nvSpPr>
          <p:cNvPr id="20" name="TextBox 19"/>
          <p:cNvSpPr txBox="1"/>
          <p:nvPr/>
        </p:nvSpPr>
        <p:spPr>
          <a:xfrm>
            <a:off x="21917423" y="7809540"/>
            <a:ext cx="10001837" cy="9399689"/>
          </a:xfrm>
          <a:prstGeom prst="rect">
            <a:avLst/>
          </a:prstGeom>
          <a:noFill/>
        </p:spPr>
        <p:txBody>
          <a:bodyPr wrap="square" rtlCol="0">
            <a:spAutoFit/>
          </a:bodyPr>
          <a:lstStyle/>
          <a:p>
            <a:pPr algn="ctr">
              <a:lnSpc>
                <a:spcPct val="150000"/>
              </a:lnSpc>
            </a:pPr>
            <a:r>
              <a:rPr lang="en-US" sz="4800" b="1" dirty="0">
                <a:latin typeface="Times New Roman"/>
                <a:cs typeface="Times New Roman"/>
              </a:rPr>
              <a:t>Clinical Implications</a:t>
            </a:r>
          </a:p>
          <a:p>
            <a:pPr marL="342900" indent="-342900">
              <a:lnSpc>
                <a:spcPct val="150000"/>
              </a:lnSpc>
              <a:buFont typeface="Arial" panose="020B0604020202020204" pitchFamily="34" charset="0"/>
              <a:buChar char="•"/>
            </a:pPr>
            <a:r>
              <a:rPr lang="en-US" sz="4000" dirty="0">
                <a:latin typeface="Times New Roman"/>
                <a:cs typeface="Times New Roman"/>
              </a:rPr>
              <a:t>Improved provider-to-provider communication </a:t>
            </a:r>
          </a:p>
          <a:p>
            <a:pPr marL="342900" indent="-342900">
              <a:lnSpc>
                <a:spcPct val="150000"/>
              </a:lnSpc>
              <a:buFont typeface="Arial" panose="020B0604020202020204" pitchFamily="34" charset="0"/>
              <a:buChar char="•"/>
            </a:pPr>
            <a:r>
              <a:rPr lang="en-US" sz="4000" dirty="0">
                <a:latin typeface="Times New Roman"/>
                <a:cs typeface="Times New Roman"/>
              </a:rPr>
              <a:t>Decreased negative patient outcomes </a:t>
            </a:r>
          </a:p>
          <a:p>
            <a:pPr marL="342900" indent="-342900">
              <a:lnSpc>
                <a:spcPct val="150000"/>
              </a:lnSpc>
              <a:buFont typeface="Arial" panose="020B0604020202020204" pitchFamily="34" charset="0"/>
              <a:buChar char="•"/>
            </a:pPr>
            <a:r>
              <a:rPr lang="en-US" sz="4000" dirty="0">
                <a:latin typeface="Times New Roman"/>
                <a:cs typeface="Times New Roman"/>
              </a:rPr>
              <a:t>Improved understanding of  patient timeline </a:t>
            </a:r>
          </a:p>
          <a:p>
            <a:pPr marL="342900" indent="-342900">
              <a:lnSpc>
                <a:spcPct val="150000"/>
              </a:lnSpc>
              <a:buFont typeface="Arial" panose="020B0604020202020204" pitchFamily="34" charset="0"/>
              <a:buChar char="•"/>
            </a:pPr>
            <a:r>
              <a:rPr lang="en-US" sz="4000" dirty="0">
                <a:latin typeface="Times New Roman"/>
                <a:cs typeface="Times New Roman"/>
              </a:rPr>
              <a:t>Decreased confusion among nursing staff regarding continuation of patient care</a:t>
            </a:r>
          </a:p>
          <a:p>
            <a:pPr marL="342900" indent="-342900">
              <a:lnSpc>
                <a:spcPct val="150000"/>
              </a:lnSpc>
              <a:buFont typeface="Arial" panose="020B0604020202020204" pitchFamily="34" charset="0"/>
              <a:buChar char="•"/>
            </a:pPr>
            <a:r>
              <a:rPr lang="en-US" sz="4000" dirty="0">
                <a:latin typeface="Times New Roman"/>
                <a:cs typeface="Times New Roman"/>
              </a:rPr>
              <a:t>More consistent, quicker hand-off </a:t>
            </a:r>
          </a:p>
          <a:p>
            <a:pPr marL="342900" indent="-342900">
              <a:lnSpc>
                <a:spcPct val="150000"/>
              </a:lnSpc>
              <a:buFont typeface="Arial" panose="020B0604020202020204" pitchFamily="34" charset="0"/>
              <a:buChar char="•"/>
            </a:pPr>
            <a:r>
              <a:rPr lang="en-US" sz="4000" dirty="0">
                <a:latin typeface="Times New Roman"/>
                <a:cs typeface="Times New Roman"/>
              </a:rPr>
              <a:t>Increased incidence of receiver questions</a:t>
            </a:r>
          </a:p>
          <a:p>
            <a:pPr marL="342900" indent="-342900">
              <a:lnSpc>
                <a:spcPct val="150000"/>
              </a:lnSpc>
              <a:buFont typeface="Arial" panose="020B0604020202020204" pitchFamily="34" charset="0"/>
              <a:buChar char="•"/>
            </a:pPr>
            <a:r>
              <a:rPr lang="en-US" sz="4000" dirty="0">
                <a:latin typeface="Times New Roman"/>
                <a:cs typeface="Times New Roman"/>
              </a:rPr>
              <a:t>Increased time spent reporting on patients</a:t>
            </a:r>
          </a:p>
        </p:txBody>
      </p:sp>
      <p:sp>
        <p:nvSpPr>
          <p:cNvPr id="22" name="TextBox 21"/>
          <p:cNvSpPr txBox="1"/>
          <p:nvPr/>
        </p:nvSpPr>
        <p:spPr>
          <a:xfrm>
            <a:off x="324465" y="2954176"/>
            <a:ext cx="11035473" cy="3908762"/>
          </a:xfrm>
          <a:prstGeom prst="rect">
            <a:avLst/>
          </a:prstGeom>
          <a:noFill/>
        </p:spPr>
        <p:txBody>
          <a:bodyPr wrap="square" rtlCol="0">
            <a:spAutoFit/>
          </a:bodyPr>
          <a:lstStyle/>
          <a:p>
            <a:pPr algn="ctr"/>
            <a:r>
              <a:rPr lang="en-US" sz="4800" b="1" dirty="0">
                <a:latin typeface="Times New Roman" panose="02020603050405020304" pitchFamily="18" charset="0"/>
                <a:cs typeface="Times New Roman" panose="02020603050405020304" pitchFamily="18" charset="0"/>
              </a:rPr>
              <a:t>Purpose</a:t>
            </a:r>
          </a:p>
          <a:p>
            <a:pPr algn="ctr"/>
            <a:r>
              <a:rPr lang="en-US" sz="4000" i="1" dirty="0">
                <a:latin typeface="Times New Roman" panose="02020603050405020304" pitchFamily="18" charset="0"/>
                <a:cs typeface="Times New Roman" panose="02020603050405020304" pitchFamily="18" charset="0"/>
              </a:rPr>
              <a:t>To address the following PICO question: </a:t>
            </a:r>
            <a:endParaRPr lang="en-US" sz="3600" i="1"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In adult medical-surgical patients, will standardizing shift handoff report using the I-PASS tool, as compared to individualized report, be effective in decreasing negative patient outcomes?</a:t>
            </a:r>
            <a:endParaRPr lang="en-US" sz="4000" dirty="0">
              <a:latin typeface="Times New Roman"/>
              <a:cs typeface="Times New Roman"/>
            </a:endParaRPr>
          </a:p>
        </p:txBody>
      </p:sp>
      <p:pic>
        <p:nvPicPr>
          <p:cNvPr id="29" name="Picture 28"/>
          <p:cNvPicPr>
            <a:picLocks noChangeAspect="1"/>
          </p:cNvPicPr>
          <p:nvPr/>
        </p:nvPicPr>
        <p:blipFill>
          <a:blip r:embed="rId3"/>
          <a:stretch>
            <a:fillRect/>
          </a:stretch>
        </p:blipFill>
        <p:spPr>
          <a:xfrm>
            <a:off x="635008" y="330615"/>
            <a:ext cx="1785187" cy="2455553"/>
          </a:xfrm>
          <a:prstGeom prst="rect">
            <a:avLst/>
          </a:prstGeom>
        </p:spPr>
      </p:pic>
      <p:pic>
        <p:nvPicPr>
          <p:cNvPr id="2" name="Picture 1">
            <a:extLst>
              <a:ext uri="{FF2B5EF4-FFF2-40B4-BE49-F238E27FC236}">
                <a16:creationId xmlns:a16="http://schemas.microsoft.com/office/drawing/2014/main" id="{620B6CC2-581B-7F48-A70D-453E58349376}"/>
              </a:ext>
            </a:extLst>
          </p:cNvPr>
          <p:cNvPicPr>
            <a:picLocks noChangeAspect="1"/>
          </p:cNvPicPr>
          <p:nvPr/>
        </p:nvPicPr>
        <p:blipFill rotWithShape="1">
          <a:blip r:embed="rId4"/>
          <a:srcRect t="29651" b="25635"/>
          <a:stretch/>
        </p:blipFill>
        <p:spPr>
          <a:xfrm>
            <a:off x="28556901" y="197267"/>
            <a:ext cx="4037034" cy="1580292"/>
          </a:xfrm>
          <a:prstGeom prst="rect">
            <a:avLst/>
          </a:prstGeom>
        </p:spPr>
      </p:pic>
      <p:pic>
        <p:nvPicPr>
          <p:cNvPr id="3" name="Picture 2">
            <a:extLst>
              <a:ext uri="{FF2B5EF4-FFF2-40B4-BE49-F238E27FC236}">
                <a16:creationId xmlns:a16="http://schemas.microsoft.com/office/drawing/2014/main" id="{82A7BBBE-F4CC-984C-9A9E-62C10A59F0BE}"/>
              </a:ext>
            </a:extLst>
          </p:cNvPr>
          <p:cNvPicPr>
            <a:picLocks noChangeAspect="1"/>
          </p:cNvPicPr>
          <p:nvPr/>
        </p:nvPicPr>
        <p:blipFill>
          <a:blip r:embed="rId5"/>
          <a:stretch>
            <a:fillRect/>
          </a:stretch>
        </p:blipFill>
        <p:spPr>
          <a:xfrm>
            <a:off x="11964544" y="15852979"/>
            <a:ext cx="8285412" cy="5647889"/>
          </a:xfrm>
          <a:prstGeom prst="rect">
            <a:avLst/>
          </a:prstGeom>
        </p:spPr>
      </p:pic>
      <p:sp>
        <p:nvSpPr>
          <p:cNvPr id="8" name="TextBox 7">
            <a:extLst>
              <a:ext uri="{FF2B5EF4-FFF2-40B4-BE49-F238E27FC236}">
                <a16:creationId xmlns:a16="http://schemas.microsoft.com/office/drawing/2014/main" id="{13CA32A0-60B2-8344-B082-CC74993B9F3A}"/>
              </a:ext>
            </a:extLst>
          </p:cNvPr>
          <p:cNvSpPr txBox="1"/>
          <p:nvPr/>
        </p:nvSpPr>
        <p:spPr>
          <a:xfrm>
            <a:off x="19446359" y="21459647"/>
            <a:ext cx="14847119" cy="267765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(Figure 2)</a:t>
            </a:r>
          </a:p>
          <a:p>
            <a:br>
              <a:rPr lang="en-US" dirty="0"/>
            </a:br>
            <a:endParaRPr lang="en-US" dirty="0"/>
          </a:p>
        </p:txBody>
      </p:sp>
      <p:pic>
        <p:nvPicPr>
          <p:cNvPr id="19" name="Picture 18">
            <a:extLst>
              <a:ext uri="{FF2B5EF4-FFF2-40B4-BE49-F238E27FC236}">
                <a16:creationId xmlns:a16="http://schemas.microsoft.com/office/drawing/2014/main" id="{43B8D870-CFE2-A840-8F6D-3E8F8910181A}"/>
              </a:ext>
            </a:extLst>
          </p:cNvPr>
          <p:cNvPicPr>
            <a:picLocks noChangeAspect="1"/>
          </p:cNvPicPr>
          <p:nvPr/>
        </p:nvPicPr>
        <p:blipFill>
          <a:blip r:embed="rId6"/>
          <a:stretch>
            <a:fillRect/>
          </a:stretch>
        </p:blipFill>
        <p:spPr>
          <a:xfrm>
            <a:off x="12697476" y="3246028"/>
            <a:ext cx="6819548" cy="8062212"/>
          </a:xfrm>
          <a:prstGeom prst="rect">
            <a:avLst/>
          </a:prstGeom>
        </p:spPr>
      </p:pic>
      <p:sp>
        <p:nvSpPr>
          <p:cNvPr id="9" name="TextBox 8">
            <a:extLst>
              <a:ext uri="{FF2B5EF4-FFF2-40B4-BE49-F238E27FC236}">
                <a16:creationId xmlns:a16="http://schemas.microsoft.com/office/drawing/2014/main" id="{FE75E2B1-8C3F-064F-B7F7-CEFAA48674B6}"/>
              </a:ext>
            </a:extLst>
          </p:cNvPr>
          <p:cNvSpPr txBox="1"/>
          <p:nvPr/>
        </p:nvSpPr>
        <p:spPr>
          <a:xfrm>
            <a:off x="12261679" y="12057115"/>
            <a:ext cx="7691141" cy="3046988"/>
          </a:xfrm>
          <a:prstGeom prst="rect">
            <a:avLst/>
          </a:prstGeom>
          <a:noFill/>
        </p:spPr>
        <p:txBody>
          <a:bodyPr wrap="square" rtlCol="0">
            <a:spAutoFit/>
          </a:bodyPr>
          <a:lstStyle/>
          <a:p>
            <a:pPr algn="ctr"/>
            <a:r>
              <a:rPr lang="en-US" sz="4800" b="1" dirty="0">
                <a:latin typeface="Times New Roman" panose="02020603050405020304" pitchFamily="18" charset="0"/>
                <a:cs typeface="Times New Roman" panose="02020603050405020304" pitchFamily="18" charset="0"/>
              </a:rPr>
              <a:t>Goal: Standardize nursing hand-off to improve overall patient outcomes and continuity of care</a:t>
            </a:r>
          </a:p>
        </p:txBody>
      </p:sp>
      <p:sp>
        <p:nvSpPr>
          <p:cNvPr id="10" name="Rectangle 9">
            <a:extLst>
              <a:ext uri="{FF2B5EF4-FFF2-40B4-BE49-F238E27FC236}">
                <a16:creationId xmlns:a16="http://schemas.microsoft.com/office/drawing/2014/main" id="{3C747CBC-C18B-1846-95E3-8AC53BA01A87}"/>
              </a:ext>
            </a:extLst>
          </p:cNvPr>
          <p:cNvSpPr/>
          <p:nvPr/>
        </p:nvSpPr>
        <p:spPr>
          <a:xfrm>
            <a:off x="18640319" y="11258033"/>
            <a:ext cx="16459200" cy="2677656"/>
          </a:xfrm>
          <a:prstGeom prst="rect">
            <a:avLst/>
          </a:prstGeom>
        </p:spPr>
        <p:txBody>
          <a:bodyPr>
            <a:spAutoFit/>
          </a:bodyPr>
          <a:lstStyle/>
          <a:p>
            <a:pPr fontAlgn="base"/>
            <a:r>
              <a:rPr lang="en-US" sz="2000" b="1" dirty="0">
                <a:latin typeface="Times New Roman" panose="02020603050405020304" pitchFamily="18" charset="0"/>
                <a:cs typeface="Times New Roman" panose="02020603050405020304" pitchFamily="18" charset="0"/>
              </a:rPr>
              <a:t>(Figure 1)</a:t>
            </a:r>
            <a:endParaRPr lang="en-US" sz="2000" dirty="0">
              <a:latin typeface="Times New Roman" panose="02020603050405020304" pitchFamily="18" charset="0"/>
              <a:cs typeface="Times New Roman" panose="02020603050405020304" pitchFamily="18" charset="0"/>
            </a:endParaRPr>
          </a:p>
          <a:p>
            <a:br>
              <a:rPr lang="en-US" dirty="0"/>
            </a:br>
            <a:endParaRPr lang="en-US" dirty="0"/>
          </a:p>
        </p:txBody>
      </p:sp>
      <p:sp>
        <p:nvSpPr>
          <p:cNvPr id="15" name="TextBox 14">
            <a:extLst>
              <a:ext uri="{FF2B5EF4-FFF2-40B4-BE49-F238E27FC236}">
                <a16:creationId xmlns:a16="http://schemas.microsoft.com/office/drawing/2014/main" id="{7E3B1083-2B8A-DD41-AB53-9403DBA3A3C0}"/>
              </a:ext>
            </a:extLst>
          </p:cNvPr>
          <p:cNvSpPr txBox="1"/>
          <p:nvPr/>
        </p:nvSpPr>
        <p:spPr>
          <a:xfrm>
            <a:off x="21994256" y="2673756"/>
            <a:ext cx="9537469" cy="5706370"/>
          </a:xfrm>
          <a:prstGeom prst="rect">
            <a:avLst/>
          </a:prstGeom>
          <a:noFill/>
        </p:spPr>
        <p:txBody>
          <a:bodyPr wrap="square" rtlCol="0">
            <a:spAutoFit/>
          </a:bodyPr>
          <a:lstStyle/>
          <a:p>
            <a:pPr algn="ctr">
              <a:lnSpc>
                <a:spcPct val="150000"/>
              </a:lnSpc>
            </a:pPr>
            <a:r>
              <a:rPr lang="en-US" sz="4800" b="1" dirty="0">
                <a:latin typeface="Times New Roman"/>
                <a:cs typeface="Times New Roman"/>
              </a:rPr>
              <a:t>Research Implications</a:t>
            </a:r>
          </a:p>
          <a:p>
            <a:pPr marL="342900" indent="-342900">
              <a:lnSpc>
                <a:spcPct val="150000"/>
              </a:lnSpc>
              <a:buFont typeface="Arial" panose="020B0604020202020204" pitchFamily="34" charset="0"/>
              <a:buChar char="•"/>
            </a:pPr>
            <a:r>
              <a:rPr lang="en-US" sz="4000" dirty="0">
                <a:latin typeface="Times New Roman"/>
                <a:cs typeface="Times New Roman"/>
              </a:rPr>
              <a:t> A comparative study directly between the I-PASS tool and SBAR tool</a:t>
            </a:r>
          </a:p>
          <a:p>
            <a:pPr marL="342900" indent="-342900">
              <a:lnSpc>
                <a:spcPct val="150000"/>
              </a:lnSpc>
              <a:buFont typeface="Arial" panose="020B0604020202020204" pitchFamily="34" charset="0"/>
              <a:buChar char="•"/>
            </a:pPr>
            <a:r>
              <a:rPr lang="en-US" sz="4000" dirty="0">
                <a:latin typeface="Times New Roman"/>
                <a:cs typeface="Times New Roman"/>
              </a:rPr>
              <a:t>Comparison of time spent on report during each form of handoff</a:t>
            </a:r>
          </a:p>
          <a:p>
            <a:pPr marL="342900" indent="-342900">
              <a:lnSpc>
                <a:spcPct val="150000"/>
              </a:lnSpc>
              <a:buFont typeface="Arial" panose="020B0604020202020204" pitchFamily="34" charset="0"/>
              <a:buChar char="•"/>
            </a:pPr>
            <a:endParaRPr lang="en-US" sz="4000" dirty="0">
              <a:latin typeface="Times New Roman"/>
              <a:cs typeface="Times New Roman"/>
            </a:endParaRPr>
          </a:p>
        </p:txBody>
      </p:sp>
    </p:spTree>
    <p:extLst>
      <p:ext uri="{BB962C8B-B14F-4D97-AF65-F5344CB8AC3E}">
        <p14:creationId xmlns:p14="http://schemas.microsoft.com/office/powerpoint/2010/main" val="2340933057"/>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ＭＳ ゴシック"/>
        <a:font script="Hang" typeface="HY그래픽B"/>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Slipstream.thmx</Template>
  <TotalTime>1762</TotalTime>
  <Words>347</Words>
  <Application>Microsoft Macintosh PowerPoint</Application>
  <PresentationFormat>Custom</PresentationFormat>
  <Paragraphs>32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Georgia</vt:lpstr>
      <vt:lpstr>Times New Roman</vt:lpstr>
      <vt:lpstr>Trebuchet MS</vt:lpstr>
      <vt:lpstr>Slipstream</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Domenico</dc:creator>
  <cp:lastModifiedBy>kelciemendes@gmail.com</cp:lastModifiedBy>
  <cp:revision>64</cp:revision>
  <dcterms:created xsi:type="dcterms:W3CDTF">2017-03-30T13:33:30Z</dcterms:created>
  <dcterms:modified xsi:type="dcterms:W3CDTF">2019-04-22T14:57:09Z</dcterms:modified>
</cp:coreProperties>
</file>