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8" r:id="rId2"/>
  </p:sldIdLst>
  <p:sldSz cx="32918400" cy="21945600"/>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12"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0" d="100"/>
          <a:sy n="20" d="100"/>
        </p:scale>
        <p:origin x="1164" y="52"/>
      </p:cViewPr>
      <p:guideLst>
        <p:guide orient="horz" pos="6912"/>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643188" y="514350"/>
            <a:ext cx="3857625"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3257550"/>
            <a:ext cx="7315200" cy="30861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5376"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ciencedirect-com.unh.idm.oclc.org/topics/medicine-and-dentistry/patient-comfort"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earch.ebscohost.com.unh.idm.oclc.org/login.aspx?direct=true&amp;db=ccm&amp;AN=108163391&amp;site=ehost-live" TargetMode="External"/><Relationship Id="rId5" Type="http://schemas.openxmlformats.org/officeDocument/2006/relationships/hyperlink" Target="https://doi-org.unh.idm.oclc.org/10.1097/PHM.0000000000000116" TargetMode="External"/><Relationship Id="rId4" Type="http://schemas.openxmlformats.org/officeDocument/2006/relationships/hyperlink" Target="https://www-sciencedirect-com.unh.idm.oclc.org/topics/medicine-and-dentistry/patient-satisfactio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5618859115_0_15:notes"/>
          <p:cNvSpPr>
            <a:spLocks noGrp="1" noRot="1" noChangeAspect="1"/>
          </p:cNvSpPr>
          <p:nvPr>
            <p:ph type="sldImg" idx="2"/>
          </p:nvPr>
        </p:nvSpPr>
        <p:spPr>
          <a:xfrm>
            <a:off x="2643188" y="514350"/>
            <a:ext cx="385762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5618859115_0_15:notes"/>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457200" lvl="0" indent="-295275" algn="l" rtl="0">
              <a:spcBef>
                <a:spcPts val="0"/>
              </a:spcBef>
              <a:spcAft>
                <a:spcPts val="0"/>
              </a:spcAft>
              <a:buClr>
                <a:schemeClr val="dk1"/>
              </a:buClr>
              <a:buSzPts val="1050"/>
              <a:buFont typeface="Times New Roman"/>
              <a:buChar char="●"/>
            </a:pPr>
            <a:r>
              <a:rPr lang="en" sz="1050">
                <a:solidFill>
                  <a:schemeClr val="dk1"/>
                </a:solidFill>
                <a:latin typeface="Times New Roman"/>
                <a:ea typeface="Times New Roman"/>
                <a:cs typeface="Times New Roman"/>
                <a:sym typeface="Times New Roman"/>
              </a:rPr>
              <a:t>early mobilization  is crucial to postoperative recovery after all surgeries” (Clayton, 2017) </a:t>
            </a:r>
            <a:endParaRPr sz="1050" dirty="0">
              <a:solidFill>
                <a:schemeClr val="dk1"/>
              </a:solidFill>
              <a:latin typeface="Times New Roman"/>
              <a:ea typeface="Times New Roman"/>
              <a:cs typeface="Times New Roman"/>
              <a:sym typeface="Times New Roman"/>
            </a:endParaRPr>
          </a:p>
          <a:p>
            <a:pPr marL="457200" lvl="0" indent="-295275" algn="l" rtl="0">
              <a:spcBef>
                <a:spcPts val="0"/>
              </a:spcBef>
              <a:spcAft>
                <a:spcPts val="0"/>
              </a:spcAft>
              <a:buClr>
                <a:schemeClr val="dk1"/>
              </a:buClr>
              <a:buSzPts val="1050"/>
              <a:buFont typeface="Times New Roman"/>
              <a:buChar char="●"/>
            </a:pPr>
            <a:r>
              <a:rPr lang="en" sz="1050">
                <a:solidFill>
                  <a:schemeClr val="dk1"/>
                </a:solidFill>
                <a:latin typeface="Times New Roman"/>
                <a:ea typeface="Times New Roman"/>
                <a:cs typeface="Times New Roman"/>
                <a:sym typeface="Times New Roman"/>
              </a:rPr>
              <a:t>^ changed my quote if u want to use it for this </a:t>
            </a:r>
            <a:endParaRPr sz="1050" dirty="0">
              <a:solidFill>
                <a:schemeClr val="dk1"/>
              </a:solidFill>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endParaRPr sz="1050" dirty="0">
              <a:solidFill>
                <a:schemeClr val="dk1"/>
              </a:solidFill>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r>
              <a:rPr lang="en" sz="1350">
                <a:solidFill>
                  <a:srgbClr val="2E2E2E"/>
                </a:solidFill>
                <a:latin typeface="Georgia"/>
                <a:ea typeface="Georgia"/>
                <a:cs typeface="Georgia"/>
                <a:sym typeface="Georgia"/>
              </a:rPr>
              <a:t>Early ambulation after surgery  is safe and feasible. It can reduce the patient's pain and economic burden, increase the </a:t>
            </a:r>
            <a:r>
              <a:rPr lang="en" sz="1350" u="sng">
                <a:solidFill>
                  <a:srgbClr val="0C7DBB"/>
                </a:solidFill>
                <a:latin typeface="Georgia"/>
                <a:ea typeface="Georgia"/>
                <a:cs typeface="Georgia"/>
                <a:sym typeface="Georgia"/>
                <a:hlinkClick r:id="rId3"/>
              </a:rPr>
              <a:t>patient's comfort</a:t>
            </a:r>
            <a:r>
              <a:rPr lang="en" sz="1350">
                <a:solidFill>
                  <a:srgbClr val="2E2E2E"/>
                </a:solidFill>
                <a:latin typeface="Georgia"/>
                <a:ea typeface="Georgia"/>
                <a:cs typeface="Georgia"/>
                <a:sym typeface="Georgia"/>
              </a:rPr>
              <a:t>, reduce the nursing workload, achieve rapid recovery, and improve </a:t>
            </a:r>
            <a:r>
              <a:rPr lang="en" sz="1350" u="sng">
                <a:solidFill>
                  <a:srgbClr val="0C7DBB"/>
                </a:solidFill>
                <a:latin typeface="Georgia"/>
                <a:ea typeface="Georgia"/>
                <a:cs typeface="Georgia"/>
                <a:sym typeface="Georgia"/>
                <a:hlinkClick r:id="rId4"/>
              </a:rPr>
              <a:t>patient satisfaction</a:t>
            </a:r>
            <a:r>
              <a:rPr lang="en" sz="1350">
                <a:solidFill>
                  <a:srgbClr val="2E2E2E"/>
                </a:solidFill>
                <a:latin typeface="Georgia"/>
                <a:ea typeface="Georgia"/>
                <a:cs typeface="Georgia"/>
                <a:sym typeface="Georgia"/>
              </a:rPr>
              <a:t>. </a:t>
            </a:r>
            <a:r>
              <a:rPr lang="en" sz="1000">
                <a:solidFill>
                  <a:srgbClr val="333333"/>
                </a:solidFill>
                <a:highlight>
                  <a:srgbClr val="F5F5F5"/>
                </a:highlight>
              </a:rPr>
              <a:t>Ni, C., Wang, Z., Huang, Z., Zhou, H., Fu, L., Cai, H., … Zhou, W. (2018). Early enforced mobilization after liver resection: A prospective randomized controlled trial. </a:t>
            </a:r>
            <a:r>
              <a:rPr lang="en" sz="1000" i="1">
                <a:solidFill>
                  <a:srgbClr val="333333"/>
                </a:solidFill>
                <a:highlight>
                  <a:srgbClr val="F5F5F5"/>
                </a:highlight>
              </a:rPr>
              <a:t>International Journal of Surgery</a:t>
            </a:r>
            <a:r>
              <a:rPr lang="en" sz="1000">
                <a:solidFill>
                  <a:srgbClr val="333333"/>
                </a:solidFill>
                <a:highlight>
                  <a:srgbClr val="F5F5F5"/>
                </a:highlight>
              </a:rPr>
              <a:t>, </a:t>
            </a:r>
            <a:r>
              <a:rPr lang="en" sz="1000" i="1">
                <a:solidFill>
                  <a:srgbClr val="333333"/>
                </a:solidFill>
                <a:highlight>
                  <a:srgbClr val="F5F5F5"/>
                </a:highlight>
              </a:rPr>
              <a:t>54</a:t>
            </a:r>
            <a:r>
              <a:rPr lang="en" sz="1000">
                <a:solidFill>
                  <a:srgbClr val="333333"/>
                </a:solidFill>
                <a:highlight>
                  <a:srgbClr val="F5F5F5"/>
                </a:highlight>
              </a:rPr>
              <a:t>, 254–258. https://doi-org.unh.idm.oclc.org/10.1016/j.ijsu.2018.04.060</a:t>
            </a:r>
            <a:endParaRPr sz="1350" dirty="0">
              <a:solidFill>
                <a:srgbClr val="2E2E2E"/>
              </a:solidFill>
              <a:latin typeface="Georgia"/>
              <a:ea typeface="Georgia"/>
              <a:cs typeface="Georgia"/>
              <a:sym typeface="Georgia"/>
            </a:endParaRPr>
          </a:p>
          <a:p>
            <a:pPr marL="0" lvl="0" indent="0" algn="l" rtl="0">
              <a:spcBef>
                <a:spcPts val="0"/>
              </a:spcBef>
              <a:spcAft>
                <a:spcPts val="0"/>
              </a:spcAft>
              <a:buClr>
                <a:schemeClr val="dk1"/>
              </a:buClr>
              <a:buSzPts val="1100"/>
              <a:buFont typeface="Arial"/>
              <a:buNone/>
            </a:pPr>
            <a:endParaRPr sz="1350" dirty="0">
              <a:solidFill>
                <a:srgbClr val="2E2E2E"/>
              </a:solidFill>
              <a:latin typeface="Georgia"/>
              <a:ea typeface="Georgia"/>
              <a:cs typeface="Georgia"/>
              <a:sym typeface="Georgia"/>
            </a:endParaRPr>
          </a:p>
          <a:p>
            <a:pPr marL="0" lvl="0" indent="0" algn="l" rtl="0">
              <a:spcBef>
                <a:spcPts val="0"/>
              </a:spcBef>
              <a:spcAft>
                <a:spcPts val="0"/>
              </a:spcAft>
              <a:buClr>
                <a:schemeClr val="dk1"/>
              </a:buClr>
              <a:buSzPts val="1100"/>
              <a:buFont typeface="Arial"/>
              <a:buNone/>
            </a:pPr>
            <a:r>
              <a:rPr lang="en" sz="1000">
                <a:solidFill>
                  <a:srgbClr val="333333"/>
                </a:solidFill>
              </a:rPr>
              <a:t>As little as a 1 -day difference in the day of first </a:t>
            </a:r>
            <a:r>
              <a:rPr lang="en" sz="1000" b="1">
                <a:solidFill>
                  <a:srgbClr val="333333"/>
                </a:solidFill>
              </a:rPr>
              <a:t>ambulation</a:t>
            </a:r>
            <a:r>
              <a:rPr lang="en" sz="1000">
                <a:solidFill>
                  <a:srgbClr val="333333"/>
                </a:solidFill>
              </a:rPr>
              <a:t> was associated with a shorter length of stay &amp; lower hospitalization costs</a:t>
            </a:r>
            <a:endParaRPr sz="1000" dirty="0">
              <a:solidFill>
                <a:srgbClr val="333333"/>
              </a:solidFill>
            </a:endParaRPr>
          </a:p>
          <a:p>
            <a:pPr marL="0" lvl="0" indent="0" algn="l" rtl="0">
              <a:spcBef>
                <a:spcPts val="0"/>
              </a:spcBef>
              <a:spcAft>
                <a:spcPts val="0"/>
              </a:spcAft>
              <a:buClr>
                <a:schemeClr val="dk1"/>
              </a:buClr>
              <a:buSzPts val="1100"/>
              <a:buFont typeface="Arial"/>
              <a:buNone/>
            </a:pPr>
            <a:r>
              <a:rPr lang="en" sz="1000">
                <a:solidFill>
                  <a:srgbClr val="333333"/>
                </a:solidFill>
                <a:highlight>
                  <a:srgbClr val="F5F5F5"/>
                </a:highlight>
              </a:rPr>
              <a:t>Yong-Hao Pua, &amp; Peck-Hoon Ong. (2014). Association of Early Ambulation With Length of Stay and Costs in Total Knee Arthroplasty. </a:t>
            </a:r>
            <a:r>
              <a:rPr lang="en" sz="1000" i="1">
                <a:solidFill>
                  <a:srgbClr val="333333"/>
                </a:solidFill>
                <a:highlight>
                  <a:srgbClr val="F5F5F5"/>
                </a:highlight>
              </a:rPr>
              <a:t>American Journal of Physical Medicine &amp; Rehabilitation</a:t>
            </a:r>
            <a:r>
              <a:rPr lang="en" sz="1000">
                <a:solidFill>
                  <a:srgbClr val="333333"/>
                </a:solidFill>
                <a:highlight>
                  <a:srgbClr val="F5F5F5"/>
                </a:highlight>
              </a:rPr>
              <a:t>, </a:t>
            </a:r>
            <a:r>
              <a:rPr lang="en" sz="1000" i="1">
                <a:solidFill>
                  <a:srgbClr val="333333"/>
                </a:solidFill>
                <a:highlight>
                  <a:srgbClr val="F5F5F5"/>
                </a:highlight>
              </a:rPr>
              <a:t>93</a:t>
            </a:r>
            <a:r>
              <a:rPr lang="en" sz="1000">
                <a:solidFill>
                  <a:srgbClr val="333333"/>
                </a:solidFill>
                <a:highlight>
                  <a:srgbClr val="F5F5F5"/>
                </a:highlight>
              </a:rPr>
              <a:t>(11), 962–970. </a:t>
            </a:r>
            <a:r>
              <a:rPr lang="en" sz="1000" u="sng">
                <a:solidFill>
                  <a:schemeClr val="hlink"/>
                </a:solidFill>
                <a:highlight>
                  <a:srgbClr val="F5F5F5"/>
                </a:highlight>
                <a:hlinkClick r:id="rId5"/>
              </a:rPr>
              <a:t>https://doi-org.unh.idm.oclc.org/10.1097/PHM.0000000000000116</a:t>
            </a:r>
            <a:endParaRPr sz="1000" dirty="0">
              <a:solidFill>
                <a:srgbClr val="333333"/>
              </a:solidFill>
              <a:highlight>
                <a:srgbClr val="F5F5F5"/>
              </a:highlight>
            </a:endParaRPr>
          </a:p>
          <a:p>
            <a:pPr marL="0" lvl="0" indent="0" algn="l" rtl="0">
              <a:spcBef>
                <a:spcPts val="0"/>
              </a:spcBef>
              <a:spcAft>
                <a:spcPts val="0"/>
              </a:spcAft>
              <a:buClr>
                <a:schemeClr val="dk1"/>
              </a:buClr>
              <a:buSzPts val="1100"/>
              <a:buFont typeface="Arial"/>
              <a:buNone/>
            </a:pPr>
            <a:endParaRPr sz="1000" dirty="0">
              <a:solidFill>
                <a:srgbClr val="333333"/>
              </a:solidFill>
              <a:highlight>
                <a:srgbClr val="F5F5F5"/>
              </a:highlight>
            </a:endParaRPr>
          </a:p>
          <a:p>
            <a:pPr marL="0" lvl="0" indent="0" algn="l" rtl="0">
              <a:spcBef>
                <a:spcPts val="0"/>
              </a:spcBef>
              <a:spcAft>
                <a:spcPts val="0"/>
              </a:spcAft>
              <a:buClr>
                <a:schemeClr val="dk1"/>
              </a:buClr>
              <a:buSzPts val="1100"/>
              <a:buFont typeface="Arial"/>
              <a:buNone/>
            </a:pPr>
            <a:r>
              <a:rPr lang="en" sz="1000">
                <a:solidFill>
                  <a:srgbClr val="333333"/>
                </a:solidFill>
              </a:rPr>
              <a:t> Prolonged immobilization can result in functional decline and heighten the risk for hospital-associated complications such as falls and pressure ulcers. </a:t>
            </a:r>
            <a:r>
              <a:rPr lang="en" sz="1000" b="1">
                <a:solidFill>
                  <a:srgbClr val="333333"/>
                </a:solidFill>
              </a:rPr>
              <a:t>Early</a:t>
            </a:r>
            <a:r>
              <a:rPr lang="en" sz="1000">
                <a:solidFill>
                  <a:srgbClr val="333333"/>
                </a:solidFill>
              </a:rPr>
              <a:t> mobilization, on the other hand, has been shown to prevent functional decline and hospital-associated complications  Overall, our review found that </a:t>
            </a:r>
            <a:r>
              <a:rPr lang="en" sz="1000" b="1">
                <a:solidFill>
                  <a:srgbClr val="333333"/>
                </a:solidFill>
              </a:rPr>
              <a:t>early</a:t>
            </a:r>
            <a:r>
              <a:rPr lang="en" sz="1000">
                <a:solidFill>
                  <a:srgbClr val="333333"/>
                </a:solidFill>
              </a:rPr>
              <a:t> mobilization (especially </a:t>
            </a:r>
            <a:r>
              <a:rPr lang="en" sz="1000" b="1">
                <a:solidFill>
                  <a:srgbClr val="333333"/>
                </a:solidFill>
              </a:rPr>
              <a:t>early</a:t>
            </a:r>
            <a:r>
              <a:rPr lang="en" sz="1000">
                <a:solidFill>
                  <a:srgbClr val="333333"/>
                </a:solidFill>
              </a:rPr>
              <a:t> </a:t>
            </a:r>
            <a:r>
              <a:rPr lang="en" sz="1000" b="1">
                <a:solidFill>
                  <a:srgbClr val="333333"/>
                </a:solidFill>
              </a:rPr>
              <a:t>ambulation</a:t>
            </a:r>
            <a:r>
              <a:rPr lang="en" sz="1000">
                <a:solidFill>
                  <a:srgbClr val="333333"/>
                </a:solidFill>
              </a:rPr>
              <a:t>) of the medical-surgical inpatient population may improve patient outcomes. </a:t>
            </a:r>
            <a:r>
              <a:rPr lang="en" sz="1000" b="1">
                <a:solidFill>
                  <a:srgbClr val="333333"/>
                </a:solidFill>
              </a:rPr>
              <a:t>(</a:t>
            </a:r>
            <a:r>
              <a:rPr lang="en" sz="1000" b="1">
                <a:solidFill>
                  <a:srgbClr val="333333"/>
                </a:solidFill>
                <a:highlight>
                  <a:srgbClr val="F5F5F5"/>
                </a:highlight>
              </a:rPr>
              <a:t>Pashikanti, L., &amp; Von Ah, D. (2012). Impact of early mobilization protocol on the medical-surgical inpatient population: an integrated review of literature. </a:t>
            </a:r>
            <a:r>
              <a:rPr lang="en" sz="1000" b="1" i="1">
                <a:solidFill>
                  <a:srgbClr val="333333"/>
                </a:solidFill>
                <a:highlight>
                  <a:srgbClr val="F5F5F5"/>
                </a:highlight>
              </a:rPr>
              <a:t>Clinical Nurse Specialist: The Journal for Advanced Nursing Practice</a:t>
            </a:r>
            <a:r>
              <a:rPr lang="en" sz="1000" b="1">
                <a:solidFill>
                  <a:srgbClr val="333333"/>
                </a:solidFill>
                <a:highlight>
                  <a:srgbClr val="F5F5F5"/>
                </a:highlight>
              </a:rPr>
              <a:t>, </a:t>
            </a:r>
            <a:r>
              <a:rPr lang="en" sz="1000" b="1" i="1">
                <a:solidFill>
                  <a:srgbClr val="333333"/>
                </a:solidFill>
                <a:highlight>
                  <a:srgbClr val="F5F5F5"/>
                </a:highlight>
              </a:rPr>
              <a:t>26</a:t>
            </a:r>
            <a:r>
              <a:rPr lang="en" sz="1000" b="1">
                <a:solidFill>
                  <a:srgbClr val="333333"/>
                </a:solidFill>
                <a:highlight>
                  <a:srgbClr val="F5F5F5"/>
                </a:highlight>
              </a:rPr>
              <a:t>(2), 87–94. Retrieved from </a:t>
            </a:r>
            <a:r>
              <a:rPr lang="en" sz="1000" b="1" u="sng">
                <a:solidFill>
                  <a:schemeClr val="hlink"/>
                </a:solidFill>
                <a:highlight>
                  <a:srgbClr val="F5F5F5"/>
                </a:highlight>
                <a:hlinkClick r:id="rId6"/>
              </a:rPr>
              <a:t>http://search.ebscohost.com.unh.idm.oclc.org/login.aspx?direct=true&amp;db=ccm&amp;AN=108163391&amp;site=ehost-live</a:t>
            </a:r>
            <a:r>
              <a:rPr lang="en" sz="1000" b="1">
                <a:solidFill>
                  <a:srgbClr val="333333"/>
                </a:solidFill>
                <a:highlight>
                  <a:srgbClr val="F5F5F5"/>
                </a:highlight>
              </a:rPr>
              <a:t>) </a:t>
            </a:r>
            <a:endParaRPr sz="1000" b="1" dirty="0">
              <a:solidFill>
                <a:srgbClr val="333333"/>
              </a:solidFill>
              <a:highlight>
                <a:srgbClr val="F5F5F5"/>
              </a:highlight>
            </a:endParaRP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122120" y="9176960"/>
            <a:ext cx="30674160" cy="359168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12960"/>
            </a:lvl1pPr>
            <a:lvl2pPr lvl="1" algn="ctr">
              <a:spcBef>
                <a:spcPts val="0"/>
              </a:spcBef>
              <a:spcAft>
                <a:spcPts val="0"/>
              </a:spcAft>
              <a:buSzPts val="3600"/>
              <a:buNone/>
              <a:defRPr sz="12960"/>
            </a:lvl2pPr>
            <a:lvl3pPr lvl="2" algn="ctr">
              <a:spcBef>
                <a:spcPts val="0"/>
              </a:spcBef>
              <a:spcAft>
                <a:spcPts val="0"/>
              </a:spcAft>
              <a:buSzPts val="3600"/>
              <a:buNone/>
              <a:defRPr sz="12960"/>
            </a:lvl3pPr>
            <a:lvl4pPr lvl="3" algn="ctr">
              <a:spcBef>
                <a:spcPts val="0"/>
              </a:spcBef>
              <a:spcAft>
                <a:spcPts val="0"/>
              </a:spcAft>
              <a:buSzPts val="3600"/>
              <a:buNone/>
              <a:defRPr sz="12960"/>
            </a:lvl4pPr>
            <a:lvl5pPr lvl="4" algn="ctr">
              <a:spcBef>
                <a:spcPts val="0"/>
              </a:spcBef>
              <a:spcAft>
                <a:spcPts val="0"/>
              </a:spcAft>
              <a:buSzPts val="3600"/>
              <a:buNone/>
              <a:defRPr sz="12960"/>
            </a:lvl5pPr>
            <a:lvl6pPr lvl="5" algn="ctr">
              <a:spcBef>
                <a:spcPts val="0"/>
              </a:spcBef>
              <a:spcAft>
                <a:spcPts val="0"/>
              </a:spcAft>
              <a:buSzPts val="3600"/>
              <a:buNone/>
              <a:defRPr sz="12960"/>
            </a:lvl6pPr>
            <a:lvl7pPr lvl="6" algn="ctr">
              <a:spcBef>
                <a:spcPts val="0"/>
              </a:spcBef>
              <a:spcAft>
                <a:spcPts val="0"/>
              </a:spcAft>
              <a:buSzPts val="3600"/>
              <a:buNone/>
              <a:defRPr sz="12960"/>
            </a:lvl7pPr>
            <a:lvl8pPr lvl="7" algn="ctr">
              <a:spcBef>
                <a:spcPts val="0"/>
              </a:spcBef>
              <a:spcAft>
                <a:spcPts val="0"/>
              </a:spcAft>
              <a:buSzPts val="3600"/>
              <a:buNone/>
              <a:defRPr sz="12960"/>
            </a:lvl8pPr>
            <a:lvl9pPr lvl="8" algn="ctr">
              <a:spcBef>
                <a:spcPts val="0"/>
              </a:spcBef>
              <a:spcAft>
                <a:spcPts val="0"/>
              </a:spcAft>
              <a:buSzPts val="3600"/>
              <a:buNone/>
              <a:defRPr sz="12960"/>
            </a:lvl9pPr>
          </a:lstStyle>
          <a:p>
            <a:endParaRPr/>
          </a:p>
        </p:txBody>
      </p:sp>
      <p:sp>
        <p:nvSpPr>
          <p:cNvPr id="15" name="Google Shape;15;p3"/>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1122120" y="1898773"/>
            <a:ext cx="30674160" cy="244352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1122120" y="4917227"/>
            <a:ext cx="30674160" cy="14576640"/>
          </a:xfrm>
          <a:prstGeom prst="rect">
            <a:avLst/>
          </a:prstGeom>
        </p:spPr>
        <p:txBody>
          <a:bodyPr spcFirstLastPara="1" wrap="square" lIns="91425" tIns="91425" rIns="91425" bIns="91425" anchor="t" anchorCtr="0"/>
          <a:lstStyle>
            <a:lvl1pPr marL="1645920" lvl="0" indent="-1234440">
              <a:spcBef>
                <a:spcPts val="0"/>
              </a:spcBef>
              <a:spcAft>
                <a:spcPts val="0"/>
              </a:spcAft>
              <a:buSzPts val="1800"/>
              <a:buChar char="●"/>
              <a:defRPr/>
            </a:lvl1pPr>
            <a:lvl2pPr marL="3291840" lvl="1" indent="-1143000">
              <a:spcBef>
                <a:spcPts val="5760"/>
              </a:spcBef>
              <a:spcAft>
                <a:spcPts val="0"/>
              </a:spcAft>
              <a:buSzPts val="1400"/>
              <a:buChar char="○"/>
              <a:defRPr/>
            </a:lvl2pPr>
            <a:lvl3pPr marL="4937760" lvl="2" indent="-1143000">
              <a:spcBef>
                <a:spcPts val="5760"/>
              </a:spcBef>
              <a:spcAft>
                <a:spcPts val="0"/>
              </a:spcAft>
              <a:buSzPts val="1400"/>
              <a:buChar char="■"/>
              <a:defRPr/>
            </a:lvl3pPr>
            <a:lvl4pPr marL="6583680" lvl="3" indent="-1143000">
              <a:spcBef>
                <a:spcPts val="5760"/>
              </a:spcBef>
              <a:spcAft>
                <a:spcPts val="0"/>
              </a:spcAft>
              <a:buSzPts val="1400"/>
              <a:buChar char="●"/>
              <a:defRPr/>
            </a:lvl4pPr>
            <a:lvl5pPr marL="8229600" lvl="4" indent="-1143000">
              <a:spcBef>
                <a:spcPts val="5760"/>
              </a:spcBef>
              <a:spcAft>
                <a:spcPts val="0"/>
              </a:spcAft>
              <a:buSzPts val="1400"/>
              <a:buChar char="○"/>
              <a:defRPr/>
            </a:lvl5pPr>
            <a:lvl6pPr marL="9875520" lvl="5" indent="-1143000">
              <a:spcBef>
                <a:spcPts val="5760"/>
              </a:spcBef>
              <a:spcAft>
                <a:spcPts val="0"/>
              </a:spcAft>
              <a:buSzPts val="1400"/>
              <a:buChar char="■"/>
              <a:defRPr/>
            </a:lvl6pPr>
            <a:lvl7pPr marL="11521440" lvl="6" indent="-1143000">
              <a:spcBef>
                <a:spcPts val="5760"/>
              </a:spcBef>
              <a:spcAft>
                <a:spcPts val="0"/>
              </a:spcAft>
              <a:buSzPts val="1400"/>
              <a:buChar char="●"/>
              <a:defRPr/>
            </a:lvl7pPr>
            <a:lvl8pPr marL="13167360" lvl="7" indent="-1143000">
              <a:spcBef>
                <a:spcPts val="5760"/>
              </a:spcBef>
              <a:spcAft>
                <a:spcPts val="0"/>
              </a:spcAft>
              <a:buSzPts val="1400"/>
              <a:buChar char="○"/>
              <a:defRPr/>
            </a:lvl8pPr>
            <a:lvl9pPr marL="14813280" lvl="8" indent="-1143000">
              <a:spcBef>
                <a:spcPts val="5760"/>
              </a:spcBef>
              <a:spcAft>
                <a:spcPts val="5760"/>
              </a:spcAft>
              <a:buSzPts val="1400"/>
              <a:buChar char="■"/>
              <a:defRPr/>
            </a:lvl9pPr>
          </a:lstStyle>
          <a:p>
            <a:endParaRPr/>
          </a:p>
        </p:txBody>
      </p:sp>
      <p:sp>
        <p:nvSpPr>
          <p:cNvPr id="19" name="Google Shape;19;p4"/>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1122120" y="1898773"/>
            <a:ext cx="30674160" cy="244352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1122120" y="4917227"/>
            <a:ext cx="14399640" cy="14576640"/>
          </a:xfrm>
          <a:prstGeom prst="rect">
            <a:avLst/>
          </a:prstGeom>
        </p:spPr>
        <p:txBody>
          <a:bodyPr spcFirstLastPara="1" wrap="square" lIns="91425" tIns="91425" rIns="91425" bIns="91425" anchor="t" anchorCtr="0"/>
          <a:lstStyle>
            <a:lvl1pPr marL="1645920" lvl="0" indent="-1143000">
              <a:spcBef>
                <a:spcPts val="0"/>
              </a:spcBef>
              <a:spcAft>
                <a:spcPts val="0"/>
              </a:spcAft>
              <a:buSzPts val="1400"/>
              <a:buChar char="●"/>
              <a:defRPr sz="5040"/>
            </a:lvl1pPr>
            <a:lvl2pPr marL="3291840" lvl="1" indent="-1097280">
              <a:spcBef>
                <a:spcPts val="5760"/>
              </a:spcBef>
              <a:spcAft>
                <a:spcPts val="0"/>
              </a:spcAft>
              <a:buSzPts val="1200"/>
              <a:buChar char="○"/>
              <a:defRPr sz="4320"/>
            </a:lvl2pPr>
            <a:lvl3pPr marL="4937760" lvl="2" indent="-1097280">
              <a:spcBef>
                <a:spcPts val="5760"/>
              </a:spcBef>
              <a:spcAft>
                <a:spcPts val="0"/>
              </a:spcAft>
              <a:buSzPts val="1200"/>
              <a:buChar char="■"/>
              <a:defRPr sz="4320"/>
            </a:lvl3pPr>
            <a:lvl4pPr marL="6583680" lvl="3" indent="-1097280">
              <a:spcBef>
                <a:spcPts val="5760"/>
              </a:spcBef>
              <a:spcAft>
                <a:spcPts val="0"/>
              </a:spcAft>
              <a:buSzPts val="1200"/>
              <a:buChar char="●"/>
              <a:defRPr sz="4320"/>
            </a:lvl4pPr>
            <a:lvl5pPr marL="8229600" lvl="4" indent="-1097280">
              <a:spcBef>
                <a:spcPts val="5760"/>
              </a:spcBef>
              <a:spcAft>
                <a:spcPts val="0"/>
              </a:spcAft>
              <a:buSzPts val="1200"/>
              <a:buChar char="○"/>
              <a:defRPr sz="4320"/>
            </a:lvl5pPr>
            <a:lvl6pPr marL="9875520" lvl="5" indent="-1097280">
              <a:spcBef>
                <a:spcPts val="5760"/>
              </a:spcBef>
              <a:spcAft>
                <a:spcPts val="0"/>
              </a:spcAft>
              <a:buSzPts val="1200"/>
              <a:buChar char="■"/>
              <a:defRPr sz="4320"/>
            </a:lvl6pPr>
            <a:lvl7pPr marL="11521440" lvl="6" indent="-1097280">
              <a:spcBef>
                <a:spcPts val="5760"/>
              </a:spcBef>
              <a:spcAft>
                <a:spcPts val="0"/>
              </a:spcAft>
              <a:buSzPts val="1200"/>
              <a:buChar char="●"/>
              <a:defRPr sz="4320"/>
            </a:lvl7pPr>
            <a:lvl8pPr marL="13167360" lvl="7" indent="-1097280">
              <a:spcBef>
                <a:spcPts val="5760"/>
              </a:spcBef>
              <a:spcAft>
                <a:spcPts val="0"/>
              </a:spcAft>
              <a:buSzPts val="1200"/>
              <a:buChar char="○"/>
              <a:defRPr sz="4320"/>
            </a:lvl8pPr>
            <a:lvl9pPr marL="14813280" lvl="8" indent="-1097280">
              <a:spcBef>
                <a:spcPts val="5760"/>
              </a:spcBef>
              <a:spcAft>
                <a:spcPts val="5760"/>
              </a:spcAft>
              <a:buSzPts val="1200"/>
              <a:buChar char="■"/>
              <a:defRPr sz="4320"/>
            </a:lvl9pPr>
          </a:lstStyle>
          <a:p>
            <a:endParaRPr/>
          </a:p>
        </p:txBody>
      </p:sp>
      <p:sp>
        <p:nvSpPr>
          <p:cNvPr id="23" name="Google Shape;23;p5"/>
          <p:cNvSpPr txBox="1">
            <a:spLocks noGrp="1"/>
          </p:cNvSpPr>
          <p:nvPr>
            <p:ph type="body" idx="2"/>
          </p:nvPr>
        </p:nvSpPr>
        <p:spPr>
          <a:xfrm>
            <a:off x="17396640" y="4917227"/>
            <a:ext cx="14399640" cy="14576640"/>
          </a:xfrm>
          <a:prstGeom prst="rect">
            <a:avLst/>
          </a:prstGeom>
        </p:spPr>
        <p:txBody>
          <a:bodyPr spcFirstLastPara="1" wrap="square" lIns="91425" tIns="91425" rIns="91425" bIns="91425" anchor="t" anchorCtr="0"/>
          <a:lstStyle>
            <a:lvl1pPr marL="1645920" lvl="0" indent="-1143000">
              <a:spcBef>
                <a:spcPts val="0"/>
              </a:spcBef>
              <a:spcAft>
                <a:spcPts val="0"/>
              </a:spcAft>
              <a:buSzPts val="1400"/>
              <a:buChar char="●"/>
              <a:defRPr sz="5040"/>
            </a:lvl1pPr>
            <a:lvl2pPr marL="3291840" lvl="1" indent="-1097280">
              <a:spcBef>
                <a:spcPts val="5760"/>
              </a:spcBef>
              <a:spcAft>
                <a:spcPts val="0"/>
              </a:spcAft>
              <a:buSzPts val="1200"/>
              <a:buChar char="○"/>
              <a:defRPr sz="4320"/>
            </a:lvl2pPr>
            <a:lvl3pPr marL="4937760" lvl="2" indent="-1097280">
              <a:spcBef>
                <a:spcPts val="5760"/>
              </a:spcBef>
              <a:spcAft>
                <a:spcPts val="0"/>
              </a:spcAft>
              <a:buSzPts val="1200"/>
              <a:buChar char="■"/>
              <a:defRPr sz="4320"/>
            </a:lvl3pPr>
            <a:lvl4pPr marL="6583680" lvl="3" indent="-1097280">
              <a:spcBef>
                <a:spcPts val="5760"/>
              </a:spcBef>
              <a:spcAft>
                <a:spcPts val="0"/>
              </a:spcAft>
              <a:buSzPts val="1200"/>
              <a:buChar char="●"/>
              <a:defRPr sz="4320"/>
            </a:lvl4pPr>
            <a:lvl5pPr marL="8229600" lvl="4" indent="-1097280">
              <a:spcBef>
                <a:spcPts val="5760"/>
              </a:spcBef>
              <a:spcAft>
                <a:spcPts val="0"/>
              </a:spcAft>
              <a:buSzPts val="1200"/>
              <a:buChar char="○"/>
              <a:defRPr sz="4320"/>
            </a:lvl5pPr>
            <a:lvl6pPr marL="9875520" lvl="5" indent="-1097280">
              <a:spcBef>
                <a:spcPts val="5760"/>
              </a:spcBef>
              <a:spcAft>
                <a:spcPts val="0"/>
              </a:spcAft>
              <a:buSzPts val="1200"/>
              <a:buChar char="■"/>
              <a:defRPr sz="4320"/>
            </a:lvl6pPr>
            <a:lvl7pPr marL="11521440" lvl="6" indent="-1097280">
              <a:spcBef>
                <a:spcPts val="5760"/>
              </a:spcBef>
              <a:spcAft>
                <a:spcPts val="0"/>
              </a:spcAft>
              <a:buSzPts val="1200"/>
              <a:buChar char="●"/>
              <a:defRPr sz="4320"/>
            </a:lvl7pPr>
            <a:lvl8pPr marL="13167360" lvl="7" indent="-1097280">
              <a:spcBef>
                <a:spcPts val="5760"/>
              </a:spcBef>
              <a:spcAft>
                <a:spcPts val="0"/>
              </a:spcAft>
              <a:buSzPts val="1200"/>
              <a:buChar char="○"/>
              <a:defRPr sz="4320"/>
            </a:lvl8pPr>
            <a:lvl9pPr marL="14813280" lvl="8" indent="-1097280">
              <a:spcBef>
                <a:spcPts val="5760"/>
              </a:spcBef>
              <a:spcAft>
                <a:spcPts val="5760"/>
              </a:spcAft>
              <a:buSzPts val="1200"/>
              <a:buChar char="■"/>
              <a:defRPr sz="4320"/>
            </a:lvl9pPr>
          </a:lstStyle>
          <a:p>
            <a:endParaRPr/>
          </a:p>
        </p:txBody>
      </p:sp>
      <p:sp>
        <p:nvSpPr>
          <p:cNvPr id="24" name="Google Shape;24;p5"/>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122120" y="1898773"/>
            <a:ext cx="30674160" cy="244352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122120" y="2370560"/>
            <a:ext cx="10108800" cy="3224320"/>
          </a:xfrm>
          <a:prstGeom prst="rect">
            <a:avLst/>
          </a:prstGeom>
        </p:spPr>
        <p:txBody>
          <a:bodyPr spcFirstLastPara="1" wrap="square" lIns="91425" tIns="91425" rIns="91425" bIns="91425" anchor="b" anchorCtr="0"/>
          <a:lstStyle>
            <a:lvl1pPr lvl="0">
              <a:spcBef>
                <a:spcPts val="0"/>
              </a:spcBef>
              <a:spcAft>
                <a:spcPts val="0"/>
              </a:spcAft>
              <a:buSzPts val="2400"/>
              <a:buNone/>
              <a:defRPr sz="8640"/>
            </a:lvl1pPr>
            <a:lvl2pPr lvl="1">
              <a:spcBef>
                <a:spcPts val="0"/>
              </a:spcBef>
              <a:spcAft>
                <a:spcPts val="0"/>
              </a:spcAft>
              <a:buSzPts val="2400"/>
              <a:buNone/>
              <a:defRPr sz="8640"/>
            </a:lvl2pPr>
            <a:lvl3pPr lvl="2">
              <a:spcBef>
                <a:spcPts val="0"/>
              </a:spcBef>
              <a:spcAft>
                <a:spcPts val="0"/>
              </a:spcAft>
              <a:buSzPts val="2400"/>
              <a:buNone/>
              <a:defRPr sz="8640"/>
            </a:lvl3pPr>
            <a:lvl4pPr lvl="3">
              <a:spcBef>
                <a:spcPts val="0"/>
              </a:spcBef>
              <a:spcAft>
                <a:spcPts val="0"/>
              </a:spcAft>
              <a:buSzPts val="2400"/>
              <a:buNone/>
              <a:defRPr sz="8640"/>
            </a:lvl4pPr>
            <a:lvl5pPr lvl="4">
              <a:spcBef>
                <a:spcPts val="0"/>
              </a:spcBef>
              <a:spcAft>
                <a:spcPts val="0"/>
              </a:spcAft>
              <a:buSzPts val="2400"/>
              <a:buNone/>
              <a:defRPr sz="8640"/>
            </a:lvl5pPr>
            <a:lvl6pPr lvl="5">
              <a:spcBef>
                <a:spcPts val="0"/>
              </a:spcBef>
              <a:spcAft>
                <a:spcPts val="0"/>
              </a:spcAft>
              <a:buSzPts val="2400"/>
              <a:buNone/>
              <a:defRPr sz="8640"/>
            </a:lvl6pPr>
            <a:lvl7pPr lvl="6">
              <a:spcBef>
                <a:spcPts val="0"/>
              </a:spcBef>
              <a:spcAft>
                <a:spcPts val="0"/>
              </a:spcAft>
              <a:buSzPts val="2400"/>
              <a:buNone/>
              <a:defRPr sz="8640"/>
            </a:lvl7pPr>
            <a:lvl8pPr lvl="7">
              <a:spcBef>
                <a:spcPts val="0"/>
              </a:spcBef>
              <a:spcAft>
                <a:spcPts val="0"/>
              </a:spcAft>
              <a:buSzPts val="2400"/>
              <a:buNone/>
              <a:defRPr sz="8640"/>
            </a:lvl8pPr>
            <a:lvl9pPr lvl="8">
              <a:spcBef>
                <a:spcPts val="0"/>
              </a:spcBef>
              <a:spcAft>
                <a:spcPts val="0"/>
              </a:spcAft>
              <a:buSzPts val="2400"/>
              <a:buNone/>
              <a:defRPr sz="8640"/>
            </a:lvl9pPr>
          </a:lstStyle>
          <a:p>
            <a:endParaRPr/>
          </a:p>
        </p:txBody>
      </p:sp>
      <p:sp>
        <p:nvSpPr>
          <p:cNvPr id="30" name="Google Shape;30;p7"/>
          <p:cNvSpPr txBox="1">
            <a:spLocks noGrp="1"/>
          </p:cNvSpPr>
          <p:nvPr>
            <p:ph type="body" idx="1"/>
          </p:nvPr>
        </p:nvSpPr>
        <p:spPr>
          <a:xfrm>
            <a:off x="1122120" y="5928960"/>
            <a:ext cx="10108800" cy="13565440"/>
          </a:xfrm>
          <a:prstGeom prst="rect">
            <a:avLst/>
          </a:prstGeom>
        </p:spPr>
        <p:txBody>
          <a:bodyPr spcFirstLastPara="1" wrap="square" lIns="91425" tIns="91425" rIns="91425" bIns="91425" anchor="t" anchorCtr="0"/>
          <a:lstStyle>
            <a:lvl1pPr marL="1645920" lvl="0" indent="-1097280">
              <a:spcBef>
                <a:spcPts val="0"/>
              </a:spcBef>
              <a:spcAft>
                <a:spcPts val="0"/>
              </a:spcAft>
              <a:buSzPts val="1200"/>
              <a:buChar char="●"/>
              <a:defRPr sz="4320"/>
            </a:lvl1pPr>
            <a:lvl2pPr marL="3291840" lvl="1" indent="-1097280">
              <a:spcBef>
                <a:spcPts val="5760"/>
              </a:spcBef>
              <a:spcAft>
                <a:spcPts val="0"/>
              </a:spcAft>
              <a:buSzPts val="1200"/>
              <a:buChar char="○"/>
              <a:defRPr sz="4320"/>
            </a:lvl2pPr>
            <a:lvl3pPr marL="4937760" lvl="2" indent="-1097280">
              <a:spcBef>
                <a:spcPts val="5760"/>
              </a:spcBef>
              <a:spcAft>
                <a:spcPts val="0"/>
              </a:spcAft>
              <a:buSzPts val="1200"/>
              <a:buChar char="■"/>
              <a:defRPr sz="4320"/>
            </a:lvl3pPr>
            <a:lvl4pPr marL="6583680" lvl="3" indent="-1097280">
              <a:spcBef>
                <a:spcPts val="5760"/>
              </a:spcBef>
              <a:spcAft>
                <a:spcPts val="0"/>
              </a:spcAft>
              <a:buSzPts val="1200"/>
              <a:buChar char="●"/>
              <a:defRPr sz="4320"/>
            </a:lvl4pPr>
            <a:lvl5pPr marL="8229600" lvl="4" indent="-1097280">
              <a:spcBef>
                <a:spcPts val="5760"/>
              </a:spcBef>
              <a:spcAft>
                <a:spcPts val="0"/>
              </a:spcAft>
              <a:buSzPts val="1200"/>
              <a:buChar char="○"/>
              <a:defRPr sz="4320"/>
            </a:lvl5pPr>
            <a:lvl6pPr marL="9875520" lvl="5" indent="-1097280">
              <a:spcBef>
                <a:spcPts val="5760"/>
              </a:spcBef>
              <a:spcAft>
                <a:spcPts val="0"/>
              </a:spcAft>
              <a:buSzPts val="1200"/>
              <a:buChar char="■"/>
              <a:defRPr sz="4320"/>
            </a:lvl6pPr>
            <a:lvl7pPr marL="11521440" lvl="6" indent="-1097280">
              <a:spcBef>
                <a:spcPts val="5760"/>
              </a:spcBef>
              <a:spcAft>
                <a:spcPts val="0"/>
              </a:spcAft>
              <a:buSzPts val="1200"/>
              <a:buChar char="●"/>
              <a:defRPr sz="4320"/>
            </a:lvl7pPr>
            <a:lvl8pPr marL="13167360" lvl="7" indent="-1097280">
              <a:spcBef>
                <a:spcPts val="5760"/>
              </a:spcBef>
              <a:spcAft>
                <a:spcPts val="0"/>
              </a:spcAft>
              <a:buSzPts val="1200"/>
              <a:buChar char="○"/>
              <a:defRPr sz="4320"/>
            </a:lvl8pPr>
            <a:lvl9pPr marL="14813280" lvl="8" indent="-1097280">
              <a:spcBef>
                <a:spcPts val="5760"/>
              </a:spcBef>
              <a:spcAft>
                <a:spcPts val="5760"/>
              </a:spcAft>
              <a:buSzPts val="1200"/>
              <a:buChar char="■"/>
              <a:defRPr sz="4320"/>
            </a:lvl9pPr>
          </a:lstStyle>
          <a:p>
            <a:endParaRPr/>
          </a:p>
        </p:txBody>
      </p:sp>
      <p:sp>
        <p:nvSpPr>
          <p:cNvPr id="31" name="Google Shape;31;p7"/>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764900" y="1920640"/>
            <a:ext cx="22924080" cy="17454080"/>
          </a:xfrm>
          <a:prstGeom prst="rect">
            <a:avLst/>
          </a:prstGeom>
        </p:spPr>
        <p:txBody>
          <a:bodyPr spcFirstLastPara="1" wrap="square" lIns="91425" tIns="91425" rIns="91425" bIns="91425" anchor="ctr" anchorCtr="0"/>
          <a:lstStyle>
            <a:lvl1pPr lvl="0">
              <a:spcBef>
                <a:spcPts val="0"/>
              </a:spcBef>
              <a:spcAft>
                <a:spcPts val="0"/>
              </a:spcAft>
              <a:buSzPts val="4800"/>
              <a:buNone/>
              <a:defRPr sz="17280"/>
            </a:lvl1pPr>
            <a:lvl2pPr lvl="1">
              <a:spcBef>
                <a:spcPts val="0"/>
              </a:spcBef>
              <a:spcAft>
                <a:spcPts val="0"/>
              </a:spcAft>
              <a:buSzPts val="4800"/>
              <a:buNone/>
              <a:defRPr sz="17280"/>
            </a:lvl2pPr>
            <a:lvl3pPr lvl="2">
              <a:spcBef>
                <a:spcPts val="0"/>
              </a:spcBef>
              <a:spcAft>
                <a:spcPts val="0"/>
              </a:spcAft>
              <a:buSzPts val="4800"/>
              <a:buNone/>
              <a:defRPr sz="17280"/>
            </a:lvl3pPr>
            <a:lvl4pPr lvl="3">
              <a:spcBef>
                <a:spcPts val="0"/>
              </a:spcBef>
              <a:spcAft>
                <a:spcPts val="0"/>
              </a:spcAft>
              <a:buSzPts val="4800"/>
              <a:buNone/>
              <a:defRPr sz="17280"/>
            </a:lvl4pPr>
            <a:lvl5pPr lvl="4">
              <a:spcBef>
                <a:spcPts val="0"/>
              </a:spcBef>
              <a:spcAft>
                <a:spcPts val="0"/>
              </a:spcAft>
              <a:buSzPts val="4800"/>
              <a:buNone/>
              <a:defRPr sz="17280"/>
            </a:lvl5pPr>
            <a:lvl6pPr lvl="5">
              <a:spcBef>
                <a:spcPts val="0"/>
              </a:spcBef>
              <a:spcAft>
                <a:spcPts val="0"/>
              </a:spcAft>
              <a:buSzPts val="4800"/>
              <a:buNone/>
              <a:defRPr sz="17280"/>
            </a:lvl6pPr>
            <a:lvl7pPr lvl="6">
              <a:spcBef>
                <a:spcPts val="0"/>
              </a:spcBef>
              <a:spcAft>
                <a:spcPts val="0"/>
              </a:spcAft>
              <a:buSzPts val="4800"/>
              <a:buNone/>
              <a:defRPr sz="17280"/>
            </a:lvl7pPr>
            <a:lvl8pPr lvl="7">
              <a:spcBef>
                <a:spcPts val="0"/>
              </a:spcBef>
              <a:spcAft>
                <a:spcPts val="0"/>
              </a:spcAft>
              <a:buSzPts val="4800"/>
              <a:buNone/>
              <a:defRPr sz="17280"/>
            </a:lvl8pPr>
            <a:lvl9pPr lvl="8">
              <a:spcBef>
                <a:spcPts val="0"/>
              </a:spcBef>
              <a:spcAft>
                <a:spcPts val="0"/>
              </a:spcAft>
              <a:buSzPts val="4800"/>
              <a:buNone/>
              <a:defRPr sz="17280"/>
            </a:lvl9pPr>
          </a:lstStyle>
          <a:p>
            <a:endParaRPr/>
          </a:p>
        </p:txBody>
      </p:sp>
      <p:sp>
        <p:nvSpPr>
          <p:cNvPr id="34" name="Google Shape;34;p8"/>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16459200" y="-533"/>
            <a:ext cx="16459200" cy="21945600"/>
          </a:xfrm>
          <a:prstGeom prst="rect">
            <a:avLst/>
          </a:prstGeom>
          <a:solidFill>
            <a:schemeClr val="lt2"/>
          </a:solidFill>
          <a:ln>
            <a:noFill/>
          </a:ln>
        </p:spPr>
        <p:txBody>
          <a:bodyPr spcFirstLastPara="1" wrap="square" lIns="329130" tIns="329130" rIns="329130" bIns="329130" anchor="ctr" anchorCtr="0">
            <a:noAutofit/>
          </a:bodyPr>
          <a:lstStyle/>
          <a:p>
            <a:pPr marL="0" lvl="0" indent="0" algn="l" rtl="0">
              <a:spcBef>
                <a:spcPts val="0"/>
              </a:spcBef>
              <a:spcAft>
                <a:spcPts val="0"/>
              </a:spcAft>
              <a:buNone/>
            </a:pPr>
            <a:endParaRPr sz="19354" dirty="0"/>
          </a:p>
        </p:txBody>
      </p:sp>
      <p:sp>
        <p:nvSpPr>
          <p:cNvPr id="37" name="Google Shape;37;p9"/>
          <p:cNvSpPr txBox="1">
            <a:spLocks noGrp="1"/>
          </p:cNvSpPr>
          <p:nvPr>
            <p:ph type="title"/>
          </p:nvPr>
        </p:nvSpPr>
        <p:spPr>
          <a:xfrm>
            <a:off x="955800" y="5261547"/>
            <a:ext cx="14562720" cy="6324480"/>
          </a:xfrm>
          <a:prstGeom prst="rect">
            <a:avLst/>
          </a:prstGeom>
        </p:spPr>
        <p:txBody>
          <a:bodyPr spcFirstLastPara="1" wrap="square" lIns="91425" tIns="91425" rIns="91425" bIns="91425" anchor="b" anchorCtr="0"/>
          <a:lstStyle>
            <a:lvl1pPr lvl="0" algn="ctr">
              <a:spcBef>
                <a:spcPts val="0"/>
              </a:spcBef>
              <a:spcAft>
                <a:spcPts val="0"/>
              </a:spcAft>
              <a:buSzPts val="4200"/>
              <a:buNone/>
              <a:defRPr sz="15120"/>
            </a:lvl1pPr>
            <a:lvl2pPr lvl="1" algn="ctr">
              <a:spcBef>
                <a:spcPts val="0"/>
              </a:spcBef>
              <a:spcAft>
                <a:spcPts val="0"/>
              </a:spcAft>
              <a:buSzPts val="4200"/>
              <a:buNone/>
              <a:defRPr sz="15120"/>
            </a:lvl2pPr>
            <a:lvl3pPr lvl="2" algn="ctr">
              <a:spcBef>
                <a:spcPts val="0"/>
              </a:spcBef>
              <a:spcAft>
                <a:spcPts val="0"/>
              </a:spcAft>
              <a:buSzPts val="4200"/>
              <a:buNone/>
              <a:defRPr sz="15120"/>
            </a:lvl3pPr>
            <a:lvl4pPr lvl="3" algn="ctr">
              <a:spcBef>
                <a:spcPts val="0"/>
              </a:spcBef>
              <a:spcAft>
                <a:spcPts val="0"/>
              </a:spcAft>
              <a:buSzPts val="4200"/>
              <a:buNone/>
              <a:defRPr sz="15120"/>
            </a:lvl4pPr>
            <a:lvl5pPr lvl="4" algn="ctr">
              <a:spcBef>
                <a:spcPts val="0"/>
              </a:spcBef>
              <a:spcAft>
                <a:spcPts val="0"/>
              </a:spcAft>
              <a:buSzPts val="4200"/>
              <a:buNone/>
              <a:defRPr sz="15120"/>
            </a:lvl5pPr>
            <a:lvl6pPr lvl="5" algn="ctr">
              <a:spcBef>
                <a:spcPts val="0"/>
              </a:spcBef>
              <a:spcAft>
                <a:spcPts val="0"/>
              </a:spcAft>
              <a:buSzPts val="4200"/>
              <a:buNone/>
              <a:defRPr sz="15120"/>
            </a:lvl6pPr>
            <a:lvl7pPr lvl="6" algn="ctr">
              <a:spcBef>
                <a:spcPts val="0"/>
              </a:spcBef>
              <a:spcAft>
                <a:spcPts val="0"/>
              </a:spcAft>
              <a:buSzPts val="4200"/>
              <a:buNone/>
              <a:defRPr sz="15120"/>
            </a:lvl7pPr>
            <a:lvl8pPr lvl="7" algn="ctr">
              <a:spcBef>
                <a:spcPts val="0"/>
              </a:spcBef>
              <a:spcAft>
                <a:spcPts val="0"/>
              </a:spcAft>
              <a:buSzPts val="4200"/>
              <a:buNone/>
              <a:defRPr sz="15120"/>
            </a:lvl8pPr>
            <a:lvl9pPr lvl="8" algn="ctr">
              <a:spcBef>
                <a:spcPts val="0"/>
              </a:spcBef>
              <a:spcAft>
                <a:spcPts val="0"/>
              </a:spcAft>
              <a:buSzPts val="4200"/>
              <a:buNone/>
              <a:defRPr sz="15120"/>
            </a:lvl9pPr>
          </a:lstStyle>
          <a:p>
            <a:endParaRPr/>
          </a:p>
        </p:txBody>
      </p:sp>
      <p:sp>
        <p:nvSpPr>
          <p:cNvPr id="38" name="Google Shape;38;p9"/>
          <p:cNvSpPr txBox="1">
            <a:spLocks noGrp="1"/>
          </p:cNvSpPr>
          <p:nvPr>
            <p:ph type="subTitle" idx="1"/>
          </p:nvPr>
        </p:nvSpPr>
        <p:spPr>
          <a:xfrm>
            <a:off x="955800" y="11959787"/>
            <a:ext cx="14562720" cy="526976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7560"/>
            </a:lvl1pPr>
            <a:lvl2pPr lvl="1" algn="ctr">
              <a:lnSpc>
                <a:spcPct val="100000"/>
              </a:lnSpc>
              <a:spcBef>
                <a:spcPts val="0"/>
              </a:spcBef>
              <a:spcAft>
                <a:spcPts val="0"/>
              </a:spcAft>
              <a:buSzPts val="2100"/>
              <a:buNone/>
              <a:defRPr sz="7560"/>
            </a:lvl2pPr>
            <a:lvl3pPr lvl="2" algn="ctr">
              <a:lnSpc>
                <a:spcPct val="100000"/>
              </a:lnSpc>
              <a:spcBef>
                <a:spcPts val="0"/>
              </a:spcBef>
              <a:spcAft>
                <a:spcPts val="0"/>
              </a:spcAft>
              <a:buSzPts val="2100"/>
              <a:buNone/>
              <a:defRPr sz="7560"/>
            </a:lvl3pPr>
            <a:lvl4pPr lvl="3" algn="ctr">
              <a:lnSpc>
                <a:spcPct val="100000"/>
              </a:lnSpc>
              <a:spcBef>
                <a:spcPts val="0"/>
              </a:spcBef>
              <a:spcAft>
                <a:spcPts val="0"/>
              </a:spcAft>
              <a:buSzPts val="2100"/>
              <a:buNone/>
              <a:defRPr sz="7560"/>
            </a:lvl4pPr>
            <a:lvl5pPr lvl="4" algn="ctr">
              <a:lnSpc>
                <a:spcPct val="100000"/>
              </a:lnSpc>
              <a:spcBef>
                <a:spcPts val="0"/>
              </a:spcBef>
              <a:spcAft>
                <a:spcPts val="0"/>
              </a:spcAft>
              <a:buSzPts val="2100"/>
              <a:buNone/>
              <a:defRPr sz="7560"/>
            </a:lvl5pPr>
            <a:lvl6pPr lvl="5" algn="ctr">
              <a:lnSpc>
                <a:spcPct val="100000"/>
              </a:lnSpc>
              <a:spcBef>
                <a:spcPts val="0"/>
              </a:spcBef>
              <a:spcAft>
                <a:spcPts val="0"/>
              </a:spcAft>
              <a:buSzPts val="2100"/>
              <a:buNone/>
              <a:defRPr sz="7560"/>
            </a:lvl6pPr>
            <a:lvl7pPr lvl="6" algn="ctr">
              <a:lnSpc>
                <a:spcPct val="100000"/>
              </a:lnSpc>
              <a:spcBef>
                <a:spcPts val="0"/>
              </a:spcBef>
              <a:spcAft>
                <a:spcPts val="0"/>
              </a:spcAft>
              <a:buSzPts val="2100"/>
              <a:buNone/>
              <a:defRPr sz="7560"/>
            </a:lvl7pPr>
            <a:lvl8pPr lvl="7" algn="ctr">
              <a:lnSpc>
                <a:spcPct val="100000"/>
              </a:lnSpc>
              <a:spcBef>
                <a:spcPts val="0"/>
              </a:spcBef>
              <a:spcAft>
                <a:spcPts val="0"/>
              </a:spcAft>
              <a:buSzPts val="2100"/>
              <a:buNone/>
              <a:defRPr sz="7560"/>
            </a:lvl8pPr>
            <a:lvl9pPr lvl="8" algn="ctr">
              <a:lnSpc>
                <a:spcPct val="100000"/>
              </a:lnSpc>
              <a:spcBef>
                <a:spcPts val="0"/>
              </a:spcBef>
              <a:spcAft>
                <a:spcPts val="0"/>
              </a:spcAft>
              <a:buSzPts val="2100"/>
              <a:buNone/>
              <a:defRPr sz="7560"/>
            </a:lvl9pPr>
          </a:lstStyle>
          <a:p>
            <a:endParaRPr/>
          </a:p>
        </p:txBody>
      </p:sp>
      <p:sp>
        <p:nvSpPr>
          <p:cNvPr id="39" name="Google Shape;39;p9"/>
          <p:cNvSpPr txBox="1">
            <a:spLocks noGrp="1"/>
          </p:cNvSpPr>
          <p:nvPr>
            <p:ph type="body" idx="2"/>
          </p:nvPr>
        </p:nvSpPr>
        <p:spPr>
          <a:xfrm>
            <a:off x="17782200" y="3089387"/>
            <a:ext cx="13813200" cy="15765760"/>
          </a:xfrm>
          <a:prstGeom prst="rect">
            <a:avLst/>
          </a:prstGeom>
        </p:spPr>
        <p:txBody>
          <a:bodyPr spcFirstLastPara="1" wrap="square" lIns="91425" tIns="91425" rIns="91425" bIns="91425" anchor="ctr" anchorCtr="0"/>
          <a:lstStyle>
            <a:lvl1pPr marL="1645920" lvl="0" indent="-1234440">
              <a:spcBef>
                <a:spcPts val="0"/>
              </a:spcBef>
              <a:spcAft>
                <a:spcPts val="0"/>
              </a:spcAft>
              <a:buSzPts val="1800"/>
              <a:buChar char="●"/>
              <a:defRPr/>
            </a:lvl1pPr>
            <a:lvl2pPr marL="3291840" lvl="1" indent="-1143000">
              <a:spcBef>
                <a:spcPts val="5760"/>
              </a:spcBef>
              <a:spcAft>
                <a:spcPts val="0"/>
              </a:spcAft>
              <a:buSzPts val="1400"/>
              <a:buChar char="○"/>
              <a:defRPr/>
            </a:lvl2pPr>
            <a:lvl3pPr marL="4937760" lvl="2" indent="-1143000">
              <a:spcBef>
                <a:spcPts val="5760"/>
              </a:spcBef>
              <a:spcAft>
                <a:spcPts val="0"/>
              </a:spcAft>
              <a:buSzPts val="1400"/>
              <a:buChar char="■"/>
              <a:defRPr/>
            </a:lvl3pPr>
            <a:lvl4pPr marL="6583680" lvl="3" indent="-1143000">
              <a:spcBef>
                <a:spcPts val="5760"/>
              </a:spcBef>
              <a:spcAft>
                <a:spcPts val="0"/>
              </a:spcAft>
              <a:buSzPts val="1400"/>
              <a:buChar char="●"/>
              <a:defRPr/>
            </a:lvl4pPr>
            <a:lvl5pPr marL="8229600" lvl="4" indent="-1143000">
              <a:spcBef>
                <a:spcPts val="5760"/>
              </a:spcBef>
              <a:spcAft>
                <a:spcPts val="0"/>
              </a:spcAft>
              <a:buSzPts val="1400"/>
              <a:buChar char="○"/>
              <a:defRPr/>
            </a:lvl5pPr>
            <a:lvl6pPr marL="9875520" lvl="5" indent="-1143000">
              <a:spcBef>
                <a:spcPts val="5760"/>
              </a:spcBef>
              <a:spcAft>
                <a:spcPts val="0"/>
              </a:spcAft>
              <a:buSzPts val="1400"/>
              <a:buChar char="■"/>
              <a:defRPr/>
            </a:lvl6pPr>
            <a:lvl7pPr marL="11521440" lvl="6" indent="-1143000">
              <a:spcBef>
                <a:spcPts val="5760"/>
              </a:spcBef>
              <a:spcAft>
                <a:spcPts val="0"/>
              </a:spcAft>
              <a:buSzPts val="1400"/>
              <a:buChar char="●"/>
              <a:defRPr/>
            </a:lvl7pPr>
            <a:lvl8pPr marL="13167360" lvl="7" indent="-1143000">
              <a:spcBef>
                <a:spcPts val="5760"/>
              </a:spcBef>
              <a:spcAft>
                <a:spcPts val="0"/>
              </a:spcAft>
              <a:buSzPts val="1400"/>
              <a:buChar char="○"/>
              <a:defRPr/>
            </a:lvl8pPr>
            <a:lvl9pPr marL="14813280" lvl="8" indent="-1143000">
              <a:spcBef>
                <a:spcPts val="5760"/>
              </a:spcBef>
              <a:spcAft>
                <a:spcPts val="5760"/>
              </a:spcAft>
              <a:buSzPts val="1400"/>
              <a:buChar char="■"/>
              <a:defRPr/>
            </a:lvl9pPr>
          </a:lstStyle>
          <a:p>
            <a:endParaRPr/>
          </a:p>
        </p:txBody>
      </p:sp>
      <p:sp>
        <p:nvSpPr>
          <p:cNvPr id="40" name="Google Shape;40;p9"/>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1122120" y="18050453"/>
            <a:ext cx="21595680" cy="2581760"/>
          </a:xfrm>
          <a:prstGeom prst="rect">
            <a:avLst/>
          </a:prstGeom>
        </p:spPr>
        <p:txBody>
          <a:bodyPr spcFirstLastPara="1" wrap="square" lIns="91425" tIns="91425" rIns="91425" bIns="91425" anchor="ctr" anchorCtr="0"/>
          <a:lstStyle>
            <a:lvl1pPr marL="1645920" lvl="0" indent="-82296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1122120" y="4719467"/>
            <a:ext cx="30674160" cy="83776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43200"/>
            </a:lvl1pPr>
            <a:lvl2pPr lvl="1" algn="ctr">
              <a:spcBef>
                <a:spcPts val="0"/>
              </a:spcBef>
              <a:spcAft>
                <a:spcPts val="0"/>
              </a:spcAft>
              <a:buSzPts val="12000"/>
              <a:buNone/>
              <a:defRPr sz="43200"/>
            </a:lvl2pPr>
            <a:lvl3pPr lvl="2" algn="ctr">
              <a:spcBef>
                <a:spcPts val="0"/>
              </a:spcBef>
              <a:spcAft>
                <a:spcPts val="0"/>
              </a:spcAft>
              <a:buSzPts val="12000"/>
              <a:buNone/>
              <a:defRPr sz="43200"/>
            </a:lvl3pPr>
            <a:lvl4pPr lvl="3" algn="ctr">
              <a:spcBef>
                <a:spcPts val="0"/>
              </a:spcBef>
              <a:spcAft>
                <a:spcPts val="0"/>
              </a:spcAft>
              <a:buSzPts val="12000"/>
              <a:buNone/>
              <a:defRPr sz="43200"/>
            </a:lvl4pPr>
            <a:lvl5pPr lvl="4" algn="ctr">
              <a:spcBef>
                <a:spcPts val="0"/>
              </a:spcBef>
              <a:spcAft>
                <a:spcPts val="0"/>
              </a:spcAft>
              <a:buSzPts val="12000"/>
              <a:buNone/>
              <a:defRPr sz="43200"/>
            </a:lvl5pPr>
            <a:lvl6pPr lvl="5" algn="ctr">
              <a:spcBef>
                <a:spcPts val="0"/>
              </a:spcBef>
              <a:spcAft>
                <a:spcPts val="0"/>
              </a:spcAft>
              <a:buSzPts val="12000"/>
              <a:buNone/>
              <a:defRPr sz="43200"/>
            </a:lvl6pPr>
            <a:lvl7pPr lvl="6" algn="ctr">
              <a:spcBef>
                <a:spcPts val="0"/>
              </a:spcBef>
              <a:spcAft>
                <a:spcPts val="0"/>
              </a:spcAft>
              <a:buSzPts val="12000"/>
              <a:buNone/>
              <a:defRPr sz="43200"/>
            </a:lvl7pPr>
            <a:lvl8pPr lvl="7" algn="ctr">
              <a:spcBef>
                <a:spcPts val="0"/>
              </a:spcBef>
              <a:spcAft>
                <a:spcPts val="0"/>
              </a:spcAft>
              <a:buSzPts val="12000"/>
              <a:buNone/>
              <a:defRPr sz="43200"/>
            </a:lvl8pPr>
            <a:lvl9pPr lvl="8" algn="ctr">
              <a:spcBef>
                <a:spcPts val="0"/>
              </a:spcBef>
              <a:spcAft>
                <a:spcPts val="0"/>
              </a:spcAft>
              <a:buSzPts val="12000"/>
              <a:buNone/>
              <a:defRPr sz="43200"/>
            </a:lvl9pPr>
          </a:lstStyle>
          <a:p>
            <a:r>
              <a:t>xx%</a:t>
            </a:r>
          </a:p>
        </p:txBody>
      </p:sp>
      <p:sp>
        <p:nvSpPr>
          <p:cNvPr id="46" name="Google Shape;46;p11"/>
          <p:cNvSpPr txBox="1">
            <a:spLocks noGrp="1"/>
          </p:cNvSpPr>
          <p:nvPr>
            <p:ph type="body" idx="1"/>
          </p:nvPr>
        </p:nvSpPr>
        <p:spPr>
          <a:xfrm>
            <a:off x="1122120" y="13449493"/>
            <a:ext cx="30674160" cy="5550080"/>
          </a:xfrm>
          <a:prstGeom prst="rect">
            <a:avLst/>
          </a:prstGeom>
        </p:spPr>
        <p:txBody>
          <a:bodyPr spcFirstLastPara="1" wrap="square" lIns="91425" tIns="91425" rIns="91425" bIns="91425" anchor="t" anchorCtr="0"/>
          <a:lstStyle>
            <a:lvl1pPr marL="1645920" lvl="0" indent="-1234440" algn="ctr">
              <a:spcBef>
                <a:spcPts val="0"/>
              </a:spcBef>
              <a:spcAft>
                <a:spcPts val="0"/>
              </a:spcAft>
              <a:buSzPts val="1800"/>
              <a:buChar char="●"/>
              <a:defRPr/>
            </a:lvl1pPr>
            <a:lvl2pPr marL="3291840" lvl="1" indent="-1143000" algn="ctr">
              <a:spcBef>
                <a:spcPts val="5760"/>
              </a:spcBef>
              <a:spcAft>
                <a:spcPts val="0"/>
              </a:spcAft>
              <a:buSzPts val="1400"/>
              <a:buChar char="○"/>
              <a:defRPr/>
            </a:lvl2pPr>
            <a:lvl3pPr marL="4937760" lvl="2" indent="-1143000" algn="ctr">
              <a:spcBef>
                <a:spcPts val="5760"/>
              </a:spcBef>
              <a:spcAft>
                <a:spcPts val="0"/>
              </a:spcAft>
              <a:buSzPts val="1400"/>
              <a:buChar char="■"/>
              <a:defRPr/>
            </a:lvl3pPr>
            <a:lvl4pPr marL="6583680" lvl="3" indent="-1143000" algn="ctr">
              <a:spcBef>
                <a:spcPts val="5760"/>
              </a:spcBef>
              <a:spcAft>
                <a:spcPts val="0"/>
              </a:spcAft>
              <a:buSzPts val="1400"/>
              <a:buChar char="●"/>
              <a:defRPr/>
            </a:lvl4pPr>
            <a:lvl5pPr marL="8229600" lvl="4" indent="-1143000" algn="ctr">
              <a:spcBef>
                <a:spcPts val="5760"/>
              </a:spcBef>
              <a:spcAft>
                <a:spcPts val="0"/>
              </a:spcAft>
              <a:buSzPts val="1400"/>
              <a:buChar char="○"/>
              <a:defRPr/>
            </a:lvl5pPr>
            <a:lvl6pPr marL="9875520" lvl="5" indent="-1143000" algn="ctr">
              <a:spcBef>
                <a:spcPts val="5760"/>
              </a:spcBef>
              <a:spcAft>
                <a:spcPts val="0"/>
              </a:spcAft>
              <a:buSzPts val="1400"/>
              <a:buChar char="■"/>
              <a:defRPr/>
            </a:lvl6pPr>
            <a:lvl7pPr marL="11521440" lvl="6" indent="-1143000" algn="ctr">
              <a:spcBef>
                <a:spcPts val="5760"/>
              </a:spcBef>
              <a:spcAft>
                <a:spcPts val="0"/>
              </a:spcAft>
              <a:buSzPts val="1400"/>
              <a:buChar char="●"/>
              <a:defRPr/>
            </a:lvl7pPr>
            <a:lvl8pPr marL="13167360" lvl="7" indent="-1143000" algn="ctr">
              <a:spcBef>
                <a:spcPts val="5760"/>
              </a:spcBef>
              <a:spcAft>
                <a:spcPts val="0"/>
              </a:spcAft>
              <a:buSzPts val="1400"/>
              <a:buChar char="○"/>
              <a:defRPr/>
            </a:lvl8pPr>
            <a:lvl9pPr marL="14813280" lvl="8" indent="-1143000" algn="ctr">
              <a:spcBef>
                <a:spcPts val="5760"/>
              </a:spcBef>
              <a:spcAft>
                <a:spcPts val="5760"/>
              </a:spcAft>
              <a:buSzPts val="1400"/>
              <a:buChar char="■"/>
              <a:defRPr/>
            </a:lvl9pPr>
          </a:lstStyle>
          <a:p>
            <a:endParaRPr/>
          </a:p>
        </p:txBody>
      </p:sp>
      <p:sp>
        <p:nvSpPr>
          <p:cNvPr id="47" name="Google Shape;47;p11"/>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30500849" y="19896393"/>
            <a:ext cx="1975320" cy="16793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22120" y="1898773"/>
            <a:ext cx="30674160" cy="244352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1122120" y="4917227"/>
            <a:ext cx="30674160" cy="1457664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30500849" y="19896393"/>
            <a:ext cx="1975320" cy="1679360"/>
          </a:xfrm>
          <a:prstGeom prst="rect">
            <a:avLst/>
          </a:prstGeom>
          <a:noFill/>
          <a:ln>
            <a:noFill/>
          </a:ln>
        </p:spPr>
        <p:txBody>
          <a:bodyPr spcFirstLastPara="1" wrap="square" lIns="91425" tIns="91425" rIns="91425" bIns="91425" anchor="ctr" anchorCtr="0">
            <a:noAutofit/>
          </a:bodyPr>
          <a:lstStyle>
            <a:lvl1pPr lvl="0" algn="r">
              <a:buNone/>
              <a:defRPr sz="3600">
                <a:solidFill>
                  <a:schemeClr val="dk2"/>
                </a:solidFill>
              </a:defRPr>
            </a:lvl1pPr>
            <a:lvl2pPr lvl="1" algn="r">
              <a:buNone/>
              <a:defRPr sz="3600">
                <a:solidFill>
                  <a:schemeClr val="dk2"/>
                </a:solidFill>
              </a:defRPr>
            </a:lvl2pPr>
            <a:lvl3pPr lvl="2" algn="r">
              <a:buNone/>
              <a:defRPr sz="3600">
                <a:solidFill>
                  <a:schemeClr val="dk2"/>
                </a:solidFill>
              </a:defRPr>
            </a:lvl3pPr>
            <a:lvl4pPr lvl="3" algn="r">
              <a:buNone/>
              <a:defRPr sz="3600">
                <a:solidFill>
                  <a:schemeClr val="dk2"/>
                </a:solidFill>
              </a:defRPr>
            </a:lvl4pPr>
            <a:lvl5pPr lvl="4" algn="r">
              <a:buNone/>
              <a:defRPr sz="3600">
                <a:solidFill>
                  <a:schemeClr val="dk2"/>
                </a:solidFill>
              </a:defRPr>
            </a:lvl5pPr>
            <a:lvl6pPr lvl="5" algn="r">
              <a:buNone/>
              <a:defRPr sz="3600">
                <a:solidFill>
                  <a:schemeClr val="dk2"/>
                </a:solidFill>
              </a:defRPr>
            </a:lvl6pPr>
            <a:lvl7pPr lvl="6" algn="r">
              <a:buNone/>
              <a:defRPr sz="3600">
                <a:solidFill>
                  <a:schemeClr val="dk2"/>
                </a:solidFill>
              </a:defRPr>
            </a:lvl7pPr>
            <a:lvl8pPr lvl="7" algn="r">
              <a:buNone/>
              <a:defRPr sz="3600">
                <a:solidFill>
                  <a:schemeClr val="dk2"/>
                </a:solidFill>
              </a:defRPr>
            </a:lvl8pPr>
            <a:lvl9pPr lvl="8" algn="r">
              <a:buNone/>
              <a:defRPr sz="36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504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ciencedirect-com.unh.idm.oclc.org/topics/medicine-and-dentistry/patient-satisfaction" TargetMode="External"/><Relationship Id="rId3" Type="http://schemas.openxmlformats.org/officeDocument/2006/relationships/image" Target="../media/image1.png"/><Relationship Id="rId7" Type="http://schemas.openxmlformats.org/officeDocument/2006/relationships/hyperlink" Target="https://www-sciencedirect-com.unh.idm.oclc.org/topics/medicine-and-dentistry/patient-comfort"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985024" y="369593"/>
            <a:ext cx="30948351" cy="3130623"/>
          </a:xfrm>
          <a:prstGeom prst="rect">
            <a:avLst/>
          </a:prstGeom>
          <a:ln>
            <a:noFill/>
          </a:ln>
        </p:spPr>
        <p:txBody>
          <a:bodyPr spcFirstLastPara="1" wrap="square" lIns="329130" tIns="329130" rIns="329130" bIns="329130" anchor="t" anchorCtr="0">
            <a:noAutofit/>
          </a:bodyPr>
          <a:lstStyle/>
          <a:p>
            <a:pPr algn="ctr"/>
            <a:r>
              <a:rPr lang="en" sz="8640" b="1" dirty="0">
                <a:solidFill>
                  <a:srgbClr val="000000"/>
                </a:solidFill>
                <a:latin typeface="Times New Roman"/>
                <a:ea typeface="Times New Roman"/>
                <a:cs typeface="Times New Roman"/>
                <a:sym typeface="Times New Roman"/>
              </a:rPr>
              <a:t>Post-Operative Early Ambulation</a:t>
            </a:r>
            <a:endParaRPr sz="8640" b="1" dirty="0">
              <a:solidFill>
                <a:srgbClr val="000000"/>
              </a:solidFill>
              <a:latin typeface="Times New Roman"/>
              <a:ea typeface="Times New Roman"/>
              <a:cs typeface="Times New Roman"/>
              <a:sym typeface="Times New Roman"/>
            </a:endParaRPr>
          </a:p>
          <a:p>
            <a:pPr algn="ctr"/>
            <a:r>
              <a:rPr lang="en" sz="5040" dirty="0">
                <a:solidFill>
                  <a:schemeClr val="lt1"/>
                </a:solidFill>
                <a:latin typeface="Times New Roman"/>
                <a:ea typeface="Times New Roman"/>
                <a:cs typeface="Times New Roman"/>
                <a:sym typeface="Times New Roman"/>
              </a:rPr>
              <a:t>Jessica Eynatian- University of New Hampshire Nursing, Senior Practicum</a:t>
            </a:r>
            <a:endParaRPr sz="5040" dirty="0">
              <a:solidFill>
                <a:schemeClr val="lt1"/>
              </a:solidFill>
              <a:latin typeface="Times New Roman"/>
              <a:ea typeface="Times New Roman"/>
              <a:cs typeface="Times New Roman"/>
              <a:sym typeface="Times New Roman"/>
            </a:endParaRPr>
          </a:p>
        </p:txBody>
      </p:sp>
      <p:pic>
        <p:nvPicPr>
          <p:cNvPr id="81" name="Google Shape;81;p15"/>
          <p:cNvPicPr preferRelativeResize="0"/>
          <p:nvPr/>
        </p:nvPicPr>
        <p:blipFill>
          <a:blip r:embed="rId3">
            <a:alphaModFix/>
          </a:blip>
          <a:stretch>
            <a:fillRect/>
          </a:stretch>
        </p:blipFill>
        <p:spPr>
          <a:xfrm>
            <a:off x="559993" y="486022"/>
            <a:ext cx="2644920" cy="2644920"/>
          </a:xfrm>
          <a:prstGeom prst="rect">
            <a:avLst/>
          </a:prstGeom>
          <a:noFill/>
          <a:ln>
            <a:noFill/>
          </a:ln>
        </p:spPr>
      </p:pic>
      <p:pic>
        <p:nvPicPr>
          <p:cNvPr id="82" name="Google Shape;82;p15"/>
          <p:cNvPicPr preferRelativeResize="0"/>
          <p:nvPr/>
        </p:nvPicPr>
        <p:blipFill>
          <a:blip r:embed="rId4">
            <a:alphaModFix/>
          </a:blip>
          <a:stretch>
            <a:fillRect/>
          </a:stretch>
        </p:blipFill>
        <p:spPr>
          <a:xfrm>
            <a:off x="29713486" y="486022"/>
            <a:ext cx="2644920" cy="2644920"/>
          </a:xfrm>
          <a:prstGeom prst="rect">
            <a:avLst/>
          </a:prstGeom>
          <a:noFill/>
          <a:ln>
            <a:noFill/>
          </a:ln>
        </p:spPr>
      </p:pic>
      <p:sp>
        <p:nvSpPr>
          <p:cNvPr id="83" name="Google Shape;83;p15"/>
          <p:cNvSpPr txBox="1"/>
          <p:nvPr/>
        </p:nvSpPr>
        <p:spPr>
          <a:xfrm>
            <a:off x="445140" y="3792885"/>
            <a:ext cx="10977120" cy="10230015"/>
          </a:xfrm>
          <a:prstGeom prst="rect">
            <a:avLst/>
          </a:prstGeom>
          <a:noFill/>
          <a:ln>
            <a:noFill/>
          </a:ln>
        </p:spPr>
        <p:txBody>
          <a:bodyPr spcFirstLastPara="1" wrap="square" lIns="329130" tIns="329130" rIns="329130" bIns="329130" anchor="t" anchorCtr="0">
            <a:noAutofit/>
          </a:bodyPr>
          <a:lstStyle/>
          <a:p>
            <a:pPr algn="ctr"/>
            <a:r>
              <a:rPr lang="en" sz="4320" b="1" dirty="0">
                <a:latin typeface="Times New Roman"/>
                <a:ea typeface="Times New Roman"/>
                <a:cs typeface="Times New Roman"/>
                <a:sym typeface="Times New Roman"/>
              </a:rPr>
              <a:t>Nursing Practice</a:t>
            </a:r>
            <a:endParaRPr sz="4320" b="1" dirty="0">
              <a:latin typeface="Times New Roman"/>
              <a:ea typeface="Times New Roman"/>
              <a:cs typeface="Times New Roman"/>
              <a:sym typeface="Times New Roman"/>
            </a:endParaRPr>
          </a:p>
          <a:p>
            <a:r>
              <a:rPr lang="en" sz="4000" dirty="0">
                <a:latin typeface="Times New Roman"/>
                <a:ea typeface="Times New Roman"/>
                <a:cs typeface="Times New Roman"/>
                <a:sym typeface="Times New Roman"/>
              </a:rPr>
              <a:t>PRH provides extensive education to patients regarding the benefits of ambulation in the hospital and follows its </a:t>
            </a:r>
            <a:r>
              <a:rPr lang="en" sz="4000" i="1" dirty="0">
                <a:latin typeface="Times New Roman"/>
                <a:ea typeface="Times New Roman"/>
                <a:cs typeface="Times New Roman"/>
                <a:sym typeface="Times New Roman"/>
              </a:rPr>
              <a:t>Progressive Mobility Protocol, </a:t>
            </a:r>
            <a:r>
              <a:rPr lang="en" sz="4000" dirty="0">
                <a:latin typeface="Times New Roman"/>
                <a:ea typeface="Times New Roman"/>
                <a:cs typeface="Times New Roman"/>
                <a:sym typeface="Times New Roman"/>
              </a:rPr>
              <a:t>which requires nurses to perform a mobility assessment every shift and encourages patients to be out of bed for meals, when using the bathroom, and for 3 walks in the hall daily. However, at PRH there is currently no protocol in place that addresses early ambulation after surgery or the time frame in which initial ambulation should be attempted.</a:t>
            </a:r>
            <a:endParaRPr sz="4000" dirty="0">
              <a:latin typeface="Times New Roman"/>
              <a:ea typeface="Times New Roman"/>
              <a:cs typeface="Times New Roman"/>
              <a:sym typeface="Times New Roman"/>
            </a:endParaRPr>
          </a:p>
          <a:p>
            <a:endParaRPr sz="3780" dirty="0">
              <a:latin typeface="Times New Roman"/>
              <a:ea typeface="Times New Roman"/>
              <a:cs typeface="Times New Roman"/>
              <a:sym typeface="Times New Roman"/>
            </a:endParaRPr>
          </a:p>
          <a:p>
            <a:r>
              <a:rPr lang="en" sz="4000" dirty="0">
                <a:latin typeface="Times New Roman"/>
                <a:ea typeface="Times New Roman"/>
                <a:cs typeface="Times New Roman"/>
                <a:sym typeface="Times New Roman"/>
              </a:rPr>
              <a:t>Ambulation is a crucial nursing intervention. Yet according to </a:t>
            </a:r>
            <a:r>
              <a:rPr lang="en" sz="4000" i="1" dirty="0">
                <a:latin typeface="Times New Roman"/>
                <a:ea typeface="Times New Roman"/>
                <a:cs typeface="Times New Roman"/>
                <a:sym typeface="Times New Roman"/>
              </a:rPr>
              <a:t>The Journal of Clinical Nursing,</a:t>
            </a:r>
            <a:r>
              <a:rPr lang="en" sz="4000" dirty="0">
                <a:latin typeface="Times New Roman"/>
                <a:ea typeface="Times New Roman"/>
                <a:cs typeface="Times New Roman"/>
                <a:sym typeface="Times New Roman"/>
              </a:rPr>
              <a:t> ambulation of patients is the most frequently missed element of patient care by nurses (Kalisch, 2013). </a:t>
            </a:r>
            <a:endParaRPr sz="4000" dirty="0">
              <a:latin typeface="Times New Roman"/>
              <a:ea typeface="Times New Roman"/>
              <a:cs typeface="Times New Roman"/>
              <a:sym typeface="Times New Roman"/>
            </a:endParaRPr>
          </a:p>
          <a:p>
            <a:endParaRPr sz="3960" dirty="0">
              <a:latin typeface="Times New Roman"/>
              <a:ea typeface="Times New Roman"/>
              <a:cs typeface="Times New Roman"/>
              <a:sym typeface="Times New Roman"/>
            </a:endParaRPr>
          </a:p>
          <a:p>
            <a:endParaRPr sz="3960" dirty="0">
              <a:latin typeface="Times New Roman"/>
              <a:ea typeface="Times New Roman"/>
              <a:cs typeface="Times New Roman"/>
              <a:sym typeface="Times New Roman"/>
            </a:endParaRPr>
          </a:p>
        </p:txBody>
      </p:sp>
      <p:pic>
        <p:nvPicPr>
          <p:cNvPr id="84" name="Google Shape;84;p15" descr="Image result for post op ambulation"/>
          <p:cNvPicPr preferRelativeResize="0"/>
          <p:nvPr/>
        </p:nvPicPr>
        <p:blipFill>
          <a:blip r:embed="rId5">
            <a:alphaModFix/>
          </a:blip>
          <a:stretch>
            <a:fillRect/>
          </a:stretch>
        </p:blipFill>
        <p:spPr>
          <a:xfrm>
            <a:off x="11941868" y="3622091"/>
            <a:ext cx="10295640" cy="5159070"/>
          </a:xfrm>
          <a:prstGeom prst="rect">
            <a:avLst/>
          </a:prstGeom>
          <a:noFill/>
          <a:ln>
            <a:noFill/>
          </a:ln>
        </p:spPr>
      </p:pic>
      <p:sp>
        <p:nvSpPr>
          <p:cNvPr id="86" name="Google Shape;86;p15"/>
          <p:cNvSpPr txBox="1"/>
          <p:nvPr/>
        </p:nvSpPr>
        <p:spPr>
          <a:xfrm>
            <a:off x="22237508" y="3588784"/>
            <a:ext cx="10629952" cy="13403861"/>
          </a:xfrm>
          <a:prstGeom prst="rect">
            <a:avLst/>
          </a:prstGeom>
          <a:noFill/>
          <a:ln>
            <a:noFill/>
          </a:ln>
        </p:spPr>
        <p:txBody>
          <a:bodyPr spcFirstLastPara="1" wrap="square" lIns="329130" tIns="329130" rIns="329130" bIns="329130" anchor="t" anchorCtr="0">
            <a:noAutofit/>
          </a:bodyPr>
          <a:lstStyle/>
          <a:p>
            <a:pPr algn="ctr"/>
            <a:r>
              <a:rPr lang="en" sz="4000" b="1" dirty="0">
                <a:latin typeface="Times New Roman"/>
                <a:ea typeface="Times New Roman"/>
                <a:cs typeface="Times New Roman"/>
                <a:sym typeface="Times New Roman"/>
              </a:rPr>
              <a:t>Recommendations </a:t>
            </a:r>
            <a:endParaRPr sz="4000" b="1" dirty="0">
              <a:latin typeface="Times New Roman"/>
              <a:ea typeface="Times New Roman"/>
              <a:cs typeface="Times New Roman"/>
              <a:sym typeface="Times New Roman"/>
            </a:endParaRPr>
          </a:p>
          <a:p>
            <a:pPr marL="582930">
              <a:buSzPts val="1050"/>
            </a:pPr>
            <a:r>
              <a:rPr lang="en" sz="4000" dirty="0">
                <a:latin typeface="Times New Roman"/>
                <a:ea typeface="Times New Roman"/>
                <a:cs typeface="Times New Roman"/>
                <a:sym typeface="Times New Roman"/>
              </a:rPr>
              <a:t>1.     Develop a clinical practice guideline  </a:t>
            </a:r>
          </a:p>
          <a:p>
            <a:pPr marL="582930">
              <a:buSzPts val="1050"/>
            </a:pPr>
            <a:r>
              <a:rPr lang="en" sz="4000" dirty="0">
                <a:latin typeface="Times New Roman"/>
                <a:ea typeface="Times New Roman"/>
                <a:cs typeface="Times New Roman"/>
                <a:sym typeface="Times New Roman"/>
              </a:rPr>
              <a:t>        for early ambulation after surgery    </a:t>
            </a:r>
          </a:p>
          <a:p>
            <a:pPr marL="582930">
              <a:buSzPts val="1050"/>
            </a:pPr>
            <a:r>
              <a:rPr lang="en" sz="4000" dirty="0">
                <a:latin typeface="Times New Roman"/>
                <a:ea typeface="Times New Roman"/>
                <a:cs typeface="Times New Roman"/>
                <a:sym typeface="Times New Roman"/>
              </a:rPr>
              <a:t>        where:</a:t>
            </a:r>
            <a:endParaRPr sz="4000" dirty="0">
              <a:latin typeface="Times New Roman"/>
              <a:ea typeface="Times New Roman"/>
              <a:cs typeface="Times New Roman"/>
              <a:sym typeface="Times New Roman"/>
            </a:endParaRPr>
          </a:p>
          <a:p>
            <a:pPr marL="3291840"/>
            <a:endParaRPr sz="4000" dirty="0">
              <a:latin typeface="Times New Roman"/>
              <a:ea typeface="Times New Roman"/>
              <a:cs typeface="Times New Roman"/>
              <a:sym typeface="Times New Roman"/>
            </a:endParaRPr>
          </a:p>
          <a:p>
            <a:pPr marL="1645920" indent="-1062990">
              <a:buSzPts val="1050"/>
              <a:buFont typeface="Times New Roman"/>
              <a:buAutoNum type="alphaLcPeriod"/>
            </a:pPr>
            <a:r>
              <a:rPr lang="en" sz="4000" dirty="0">
                <a:latin typeface="Times New Roman"/>
                <a:ea typeface="Times New Roman"/>
                <a:cs typeface="Times New Roman"/>
                <a:sym typeface="Times New Roman"/>
              </a:rPr>
              <a:t>Patients sit at the edge of bed and dangle their feet within 6 hours of PACU discharge (</a:t>
            </a:r>
            <a:r>
              <a:rPr lang="en-US" sz="4000" dirty="0">
                <a:latin typeface="Times New Roman"/>
                <a:ea typeface="Times New Roman"/>
                <a:cs typeface="Times New Roman"/>
                <a:sym typeface="Times New Roman"/>
              </a:rPr>
              <a:t>Morris, 2010)</a:t>
            </a:r>
            <a:endParaRPr sz="4000" dirty="0">
              <a:latin typeface="Times New Roman"/>
              <a:ea typeface="Times New Roman"/>
              <a:cs typeface="Times New Roman"/>
              <a:sym typeface="Times New Roman"/>
            </a:endParaRPr>
          </a:p>
          <a:p>
            <a:pPr marL="1645920" indent="-1062990">
              <a:buSzPts val="1050"/>
              <a:buFont typeface="Times New Roman"/>
              <a:buAutoNum type="alphaLcPeriod"/>
            </a:pPr>
            <a:r>
              <a:rPr lang="en" sz="4000" dirty="0">
                <a:latin typeface="Times New Roman"/>
                <a:ea typeface="Times New Roman"/>
                <a:cs typeface="Times New Roman"/>
                <a:sym typeface="Times New Roman"/>
              </a:rPr>
              <a:t>Patients ambulate within 12 hours of surgery (</a:t>
            </a:r>
            <a:r>
              <a:rPr lang="en-US" sz="4000" dirty="0">
                <a:latin typeface="Times New Roman"/>
                <a:ea typeface="Times New Roman"/>
                <a:cs typeface="Times New Roman"/>
                <a:sym typeface="Times New Roman"/>
              </a:rPr>
              <a:t>Morris 2010)</a:t>
            </a:r>
            <a:endParaRPr sz="4000" dirty="0">
              <a:latin typeface="Times New Roman"/>
              <a:ea typeface="Times New Roman"/>
              <a:cs typeface="Times New Roman"/>
              <a:sym typeface="Times New Roman"/>
            </a:endParaRPr>
          </a:p>
          <a:p>
            <a:pPr marL="1645920" indent="-1062990">
              <a:buSzPts val="1050"/>
              <a:buFont typeface="Times New Roman"/>
              <a:buAutoNum type="alphaLcPeriod"/>
            </a:pPr>
            <a:r>
              <a:rPr lang="en" sz="4000" dirty="0">
                <a:latin typeface="Times New Roman"/>
                <a:ea typeface="Times New Roman"/>
                <a:cs typeface="Times New Roman"/>
                <a:sym typeface="Times New Roman"/>
              </a:rPr>
              <a:t>Nursing staff and patients are educated on the benefits of early ambulation (&lt; 12 hours) after surgery </a:t>
            </a:r>
            <a:endParaRPr sz="4000" dirty="0">
              <a:latin typeface="Times New Roman"/>
              <a:ea typeface="Times New Roman"/>
              <a:cs typeface="Times New Roman"/>
              <a:sym typeface="Times New Roman"/>
            </a:endParaRPr>
          </a:p>
          <a:p>
            <a:endParaRPr sz="4000" dirty="0">
              <a:latin typeface="Times New Roman"/>
              <a:ea typeface="Times New Roman"/>
              <a:cs typeface="Times New Roman"/>
              <a:sym typeface="Times New Roman"/>
            </a:endParaRPr>
          </a:p>
          <a:p>
            <a:r>
              <a:rPr lang="en" sz="4000" dirty="0">
                <a:latin typeface="Times New Roman"/>
                <a:ea typeface="Times New Roman"/>
                <a:cs typeface="Times New Roman"/>
                <a:sym typeface="Times New Roman"/>
              </a:rPr>
              <a:t>     2.      Develop a system to prevent </a:t>
            </a:r>
          </a:p>
          <a:p>
            <a:r>
              <a:rPr lang="en" sz="4000" dirty="0">
                <a:latin typeface="Times New Roman"/>
                <a:ea typeface="Times New Roman"/>
                <a:cs typeface="Times New Roman"/>
                <a:sym typeface="Times New Roman"/>
              </a:rPr>
              <a:t>             “missed” ambulation care by nursing </a:t>
            </a:r>
          </a:p>
          <a:p>
            <a:r>
              <a:rPr lang="en" sz="4000" dirty="0">
                <a:latin typeface="Times New Roman"/>
                <a:ea typeface="Times New Roman"/>
                <a:cs typeface="Times New Roman"/>
                <a:sym typeface="Times New Roman"/>
              </a:rPr>
              <a:t>              staff  </a:t>
            </a:r>
            <a:endParaRPr sz="4000" dirty="0">
              <a:latin typeface="Times New Roman"/>
              <a:ea typeface="Times New Roman"/>
              <a:cs typeface="Times New Roman"/>
              <a:sym typeface="Times New Roman"/>
            </a:endParaRPr>
          </a:p>
          <a:p>
            <a:pPr marL="1645920"/>
            <a:endParaRPr sz="3780" dirty="0">
              <a:latin typeface="Times New Roman"/>
              <a:ea typeface="Times New Roman"/>
              <a:cs typeface="Times New Roman"/>
              <a:sym typeface="Times New Roman"/>
            </a:endParaRPr>
          </a:p>
          <a:p>
            <a:endParaRPr sz="4320" dirty="0">
              <a:latin typeface="Times New Roman"/>
              <a:ea typeface="Times New Roman"/>
              <a:cs typeface="Times New Roman"/>
              <a:sym typeface="Times New Roman"/>
            </a:endParaRPr>
          </a:p>
          <a:p>
            <a:endParaRPr sz="4320" dirty="0">
              <a:latin typeface="Times New Roman"/>
              <a:ea typeface="Times New Roman"/>
              <a:cs typeface="Times New Roman"/>
              <a:sym typeface="Times New Roman"/>
            </a:endParaRPr>
          </a:p>
          <a:p>
            <a:endParaRPr sz="4320" dirty="0">
              <a:latin typeface="Times New Roman"/>
              <a:ea typeface="Times New Roman"/>
              <a:cs typeface="Times New Roman"/>
              <a:sym typeface="Times New Roman"/>
            </a:endParaRPr>
          </a:p>
          <a:p>
            <a:endParaRPr sz="4320" dirty="0">
              <a:latin typeface="Times New Roman"/>
              <a:ea typeface="Times New Roman"/>
              <a:cs typeface="Times New Roman"/>
              <a:sym typeface="Times New Roman"/>
            </a:endParaRPr>
          </a:p>
        </p:txBody>
      </p:sp>
      <p:sp>
        <p:nvSpPr>
          <p:cNvPr id="87" name="Google Shape;87;p15"/>
          <p:cNvSpPr/>
          <p:nvPr/>
        </p:nvSpPr>
        <p:spPr>
          <a:xfrm>
            <a:off x="2663588" y="15054690"/>
            <a:ext cx="9278280" cy="5677560"/>
          </a:xfrm>
          <a:prstGeom prst="cloud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329130" tIns="329130" rIns="329130" bIns="329130" anchor="ctr" anchorCtr="0">
            <a:noAutofit/>
          </a:bodyPr>
          <a:lstStyle/>
          <a:p>
            <a:pPr algn="ctr"/>
            <a:r>
              <a:rPr lang="en" sz="3960" dirty="0">
                <a:latin typeface="Times New Roman"/>
                <a:ea typeface="Times New Roman"/>
                <a:cs typeface="Times New Roman"/>
                <a:sym typeface="Times New Roman"/>
              </a:rPr>
              <a:t>In adult post-op patients, does ambulation within 12 hours of surgery (day 0) improve patient outcomes compared to ambulation post-op day 1?</a:t>
            </a:r>
            <a:r>
              <a:rPr lang="en" sz="3960" dirty="0"/>
              <a:t> </a:t>
            </a:r>
            <a:endParaRPr sz="3960" dirty="0"/>
          </a:p>
        </p:txBody>
      </p:sp>
      <p:sp>
        <p:nvSpPr>
          <p:cNvPr id="88" name="Google Shape;88;p15"/>
          <p:cNvSpPr txBox="1"/>
          <p:nvPr/>
        </p:nvSpPr>
        <p:spPr>
          <a:xfrm>
            <a:off x="1365738" y="15573180"/>
            <a:ext cx="4699080" cy="972000"/>
          </a:xfrm>
          <a:prstGeom prst="rect">
            <a:avLst/>
          </a:prstGeom>
          <a:noFill/>
          <a:ln>
            <a:noFill/>
          </a:ln>
        </p:spPr>
        <p:txBody>
          <a:bodyPr spcFirstLastPara="1" wrap="square" lIns="329130" tIns="329130" rIns="329130" bIns="329130" anchor="t" anchorCtr="0">
            <a:noAutofit/>
          </a:bodyPr>
          <a:lstStyle/>
          <a:p>
            <a:r>
              <a:rPr lang="en" sz="6600" b="1" dirty="0">
                <a:latin typeface="Times New Roman"/>
                <a:ea typeface="Times New Roman"/>
                <a:cs typeface="Times New Roman"/>
                <a:sym typeface="Times New Roman"/>
              </a:rPr>
              <a:t>P</a:t>
            </a:r>
            <a:endParaRPr sz="6600" b="1" dirty="0">
              <a:latin typeface="Times New Roman"/>
              <a:ea typeface="Times New Roman"/>
              <a:cs typeface="Times New Roman"/>
              <a:sym typeface="Times New Roman"/>
            </a:endParaRPr>
          </a:p>
          <a:p>
            <a:r>
              <a:rPr lang="en" sz="6600" b="1" dirty="0">
                <a:latin typeface="Times New Roman"/>
                <a:ea typeface="Times New Roman"/>
                <a:cs typeface="Times New Roman"/>
                <a:sym typeface="Times New Roman"/>
              </a:rPr>
              <a:t>I</a:t>
            </a:r>
            <a:endParaRPr sz="6600" b="1" dirty="0">
              <a:latin typeface="Times New Roman"/>
              <a:ea typeface="Times New Roman"/>
              <a:cs typeface="Times New Roman"/>
              <a:sym typeface="Times New Roman"/>
            </a:endParaRPr>
          </a:p>
          <a:p>
            <a:r>
              <a:rPr lang="en" sz="6600" b="1" dirty="0">
                <a:latin typeface="Times New Roman"/>
                <a:ea typeface="Times New Roman"/>
                <a:cs typeface="Times New Roman"/>
                <a:sym typeface="Times New Roman"/>
              </a:rPr>
              <a:t>C</a:t>
            </a:r>
            <a:endParaRPr sz="6600" b="1" dirty="0">
              <a:latin typeface="Times New Roman"/>
              <a:ea typeface="Times New Roman"/>
              <a:cs typeface="Times New Roman"/>
              <a:sym typeface="Times New Roman"/>
            </a:endParaRPr>
          </a:p>
          <a:p>
            <a:r>
              <a:rPr lang="en" sz="6600" b="1" dirty="0">
                <a:latin typeface="Times New Roman"/>
                <a:ea typeface="Times New Roman"/>
                <a:cs typeface="Times New Roman"/>
                <a:sym typeface="Times New Roman"/>
              </a:rPr>
              <a:t>O</a:t>
            </a:r>
            <a:endParaRPr sz="6600" b="1" dirty="0">
              <a:latin typeface="Times New Roman"/>
              <a:ea typeface="Times New Roman"/>
              <a:cs typeface="Times New Roman"/>
              <a:sym typeface="Times New Roman"/>
            </a:endParaRPr>
          </a:p>
          <a:p>
            <a:endParaRPr sz="19354" b="1" dirty="0">
              <a:latin typeface="Times New Roman"/>
              <a:ea typeface="Times New Roman"/>
              <a:cs typeface="Times New Roman"/>
              <a:sym typeface="Times New Roman"/>
            </a:endParaRPr>
          </a:p>
        </p:txBody>
      </p:sp>
      <p:pic>
        <p:nvPicPr>
          <p:cNvPr id="89" name="Google Shape;89;p15" descr="Image result for surgery"/>
          <p:cNvPicPr preferRelativeResize="0"/>
          <p:nvPr/>
        </p:nvPicPr>
        <p:blipFill>
          <a:blip r:embed="rId6">
            <a:alphaModFix/>
          </a:blip>
          <a:stretch>
            <a:fillRect/>
          </a:stretch>
        </p:blipFill>
        <p:spPr>
          <a:xfrm>
            <a:off x="24094787" y="15054690"/>
            <a:ext cx="8263620" cy="5159070"/>
          </a:xfrm>
          <a:prstGeom prst="rect">
            <a:avLst/>
          </a:prstGeom>
          <a:noFill/>
          <a:ln>
            <a:noFill/>
          </a:ln>
        </p:spPr>
      </p:pic>
      <p:sp>
        <p:nvSpPr>
          <p:cNvPr id="16" name="Google Shape;85;p15">
            <a:extLst>
              <a:ext uri="{FF2B5EF4-FFF2-40B4-BE49-F238E27FC236}">
                <a16:creationId xmlns:a16="http://schemas.microsoft.com/office/drawing/2014/main" id="{E361B866-8254-4B03-A4F4-DA26966F796F}"/>
              </a:ext>
            </a:extLst>
          </p:cNvPr>
          <p:cNvSpPr txBox="1"/>
          <p:nvPr/>
        </p:nvSpPr>
        <p:spPr>
          <a:xfrm>
            <a:off x="11422260" y="9239003"/>
            <a:ext cx="12041432" cy="9373333"/>
          </a:xfrm>
          <a:prstGeom prst="rect">
            <a:avLst/>
          </a:prstGeom>
          <a:noFill/>
          <a:ln>
            <a:noFill/>
          </a:ln>
        </p:spPr>
        <p:txBody>
          <a:bodyPr spcFirstLastPara="1" wrap="square" lIns="329130" tIns="329130" rIns="329130" bIns="329130" anchor="t" anchorCtr="0">
            <a:noAutofit/>
          </a:bodyPr>
          <a:lstStyle/>
          <a:p>
            <a:pPr algn="ctr"/>
            <a:r>
              <a:rPr lang="en" sz="4000" b="1" dirty="0">
                <a:latin typeface="Times New Roman"/>
                <a:ea typeface="Times New Roman"/>
                <a:cs typeface="Times New Roman"/>
                <a:sym typeface="Times New Roman"/>
              </a:rPr>
              <a:t>Evidence-Based Research</a:t>
            </a:r>
            <a:endParaRPr sz="4000" b="1" dirty="0">
              <a:latin typeface="Times New Roman"/>
              <a:ea typeface="Times New Roman"/>
              <a:cs typeface="Times New Roman"/>
              <a:sym typeface="Times New Roman"/>
            </a:endParaRPr>
          </a:p>
          <a:p>
            <a:pPr marL="582930">
              <a:buSzPts val="1050"/>
            </a:pPr>
            <a:r>
              <a:rPr lang="en" sz="4000" dirty="0">
                <a:latin typeface="Times New Roman"/>
                <a:ea typeface="Times New Roman"/>
                <a:cs typeface="Times New Roman"/>
                <a:sym typeface="Times New Roman"/>
              </a:rPr>
              <a:t>“Early ambulation after surgery  is safe and feasible. It can </a:t>
            </a:r>
            <a:r>
              <a:rPr lang="en" sz="4000" dirty="0">
                <a:solidFill>
                  <a:schemeClr val="tx1"/>
                </a:solidFill>
                <a:latin typeface="Times New Roman"/>
                <a:ea typeface="Times New Roman"/>
                <a:cs typeface="Times New Roman"/>
                <a:sym typeface="Times New Roman"/>
              </a:rPr>
              <a:t>reduce the patient's pain and economic burden, increase the </a:t>
            </a:r>
            <a:r>
              <a:rPr lang="en" sz="4000" dirty="0">
                <a:solidFill>
                  <a:schemeClr val="tx1"/>
                </a:solidFill>
                <a:uFill>
                  <a:noFill/>
                </a:u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patient's comfort</a:t>
            </a:r>
            <a:r>
              <a:rPr lang="en" sz="4000" dirty="0">
                <a:solidFill>
                  <a:schemeClr val="tx1"/>
                </a:solidFill>
                <a:latin typeface="Times New Roman"/>
                <a:ea typeface="Times New Roman"/>
                <a:cs typeface="Times New Roman"/>
                <a:sym typeface="Times New Roman"/>
              </a:rPr>
              <a:t>, reduce the nursing workload, achieve rapid recovery, and improve </a:t>
            </a:r>
            <a:r>
              <a:rPr lang="en" sz="4000" dirty="0">
                <a:solidFill>
                  <a:schemeClr val="tx1"/>
                </a:solidFill>
                <a:uFill>
                  <a:noFill/>
                </a:u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patient satisfaction</a:t>
            </a:r>
            <a:r>
              <a:rPr lang="en" sz="4000" dirty="0">
                <a:solidFill>
                  <a:schemeClr val="tx1"/>
                </a:solidFill>
                <a:latin typeface="Times New Roman"/>
                <a:ea typeface="Times New Roman"/>
                <a:cs typeface="Times New Roman"/>
                <a:sym typeface="Times New Roman"/>
              </a:rPr>
              <a:t>” (Wang, 2018).</a:t>
            </a:r>
            <a:endParaRPr sz="4000" dirty="0">
              <a:solidFill>
                <a:schemeClr val="tx1"/>
              </a:solidFill>
              <a:latin typeface="Times New Roman"/>
              <a:ea typeface="Times New Roman"/>
              <a:cs typeface="Times New Roman"/>
              <a:sym typeface="Times New Roman"/>
            </a:endParaRPr>
          </a:p>
          <a:p>
            <a:endParaRPr sz="4000" dirty="0">
              <a:latin typeface="Times New Roman"/>
              <a:ea typeface="Times New Roman"/>
              <a:cs typeface="Times New Roman"/>
              <a:sym typeface="Times New Roman"/>
            </a:endParaRPr>
          </a:p>
          <a:p>
            <a:pPr marL="582930">
              <a:buSzPts val="1050"/>
            </a:pPr>
            <a:r>
              <a:rPr lang="en" sz="4000" dirty="0">
                <a:solidFill>
                  <a:schemeClr val="dk1"/>
                </a:solidFill>
                <a:latin typeface="Times New Roman"/>
                <a:ea typeface="Times New Roman"/>
                <a:cs typeface="Times New Roman"/>
                <a:sym typeface="Times New Roman"/>
              </a:rPr>
              <a:t>“Early ambulation is associated with a statistically significant reduction in the average length of stay and average total hospitalization costs” (Pua, 2014)</a:t>
            </a:r>
            <a:endParaRPr sz="4000" dirty="0">
              <a:solidFill>
                <a:schemeClr val="dk1"/>
              </a:solidFill>
              <a:latin typeface="Times New Roman"/>
              <a:ea typeface="Times New Roman"/>
              <a:cs typeface="Times New Roman"/>
              <a:sym typeface="Times New Roman"/>
            </a:endParaRPr>
          </a:p>
          <a:p>
            <a:pPr marL="1645920"/>
            <a:endParaRPr sz="4000" dirty="0">
              <a:solidFill>
                <a:schemeClr val="dk1"/>
              </a:solidFill>
              <a:latin typeface="Times New Roman"/>
              <a:ea typeface="Times New Roman"/>
              <a:cs typeface="Times New Roman"/>
              <a:sym typeface="Times New Roman"/>
            </a:endParaRPr>
          </a:p>
          <a:p>
            <a:pPr marL="582930">
              <a:buClr>
                <a:schemeClr val="dk1"/>
              </a:buClr>
              <a:buSzPts val="1050"/>
            </a:pPr>
            <a:r>
              <a:rPr lang="en" sz="4000" dirty="0">
                <a:solidFill>
                  <a:schemeClr val="dk1"/>
                </a:solidFill>
                <a:latin typeface="Times New Roman"/>
                <a:ea typeface="Times New Roman"/>
                <a:cs typeface="Times New Roman"/>
                <a:sym typeface="Times New Roman"/>
              </a:rPr>
              <a:t>“Immediate postoperative ambulation may be the most significant prophylaxis against thromboembolic complications” (Gorecki, 2008).</a:t>
            </a:r>
            <a:endParaRPr sz="4000" dirty="0">
              <a:solidFill>
                <a:schemeClr val="dk1"/>
              </a:solidFill>
              <a:latin typeface="Times New Roman"/>
              <a:ea typeface="Times New Roman"/>
              <a:cs typeface="Times New Roman"/>
              <a:sym typeface="Times New Roman"/>
            </a:endParaRPr>
          </a:p>
          <a:p>
            <a:pPr marL="582930">
              <a:buClr>
                <a:schemeClr val="dk1"/>
              </a:buClr>
              <a:buSzPts val="1050"/>
            </a:pPr>
            <a:endParaRPr lang="en" sz="4000" dirty="0">
              <a:solidFill>
                <a:schemeClr val="dk1"/>
              </a:solidFill>
              <a:latin typeface="Times New Roman"/>
              <a:ea typeface="Times New Roman"/>
              <a:cs typeface="Times New Roman"/>
              <a:sym typeface="Times New Roman"/>
            </a:endParaRPr>
          </a:p>
          <a:p>
            <a:pPr marL="582930">
              <a:buClr>
                <a:schemeClr val="dk1"/>
              </a:buClr>
              <a:buSzPts val="1050"/>
            </a:pPr>
            <a:r>
              <a:rPr lang="en" sz="4000" dirty="0">
                <a:solidFill>
                  <a:schemeClr val="dk1"/>
                </a:solidFill>
                <a:latin typeface="Times New Roman"/>
                <a:ea typeface="Times New Roman"/>
                <a:cs typeface="Times New Roman"/>
                <a:sym typeface="Times New Roman"/>
              </a:rPr>
              <a:t>“Early ambulation yields decreased post- op complications such as pneumonia” (Kazaure, 2014).</a:t>
            </a:r>
            <a:endParaRPr sz="4000" dirty="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TotalTime>
  <Words>726</Words>
  <Application>Microsoft Office PowerPoint</Application>
  <PresentationFormat>Custom</PresentationFormat>
  <Paragraphs>43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Georgia</vt:lpstr>
      <vt:lpstr>Times New Roman</vt:lpstr>
      <vt:lpstr>Simple Light</vt:lpstr>
      <vt:lpstr>Post-Operative Early Ambulation Jessica Eynatian- University of New Hampshire Nursing, Senior Practicum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Post-Operative Early Ambulation Jessica Eynatian- University of New Hampshire Nursing, Senior Practicum</dc:title>
  <cp:lastModifiedBy>jessicaeynatian@gmail.com</cp:lastModifiedBy>
  <cp:revision>4</cp:revision>
  <dcterms:modified xsi:type="dcterms:W3CDTF">2019-04-23T04:29:24Z</dcterms:modified>
</cp:coreProperties>
</file>