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6" r:id="rId1"/>
  </p:sldMasterIdLst>
  <p:sldIdLst>
    <p:sldId id="257"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9559" autoAdjust="0"/>
    <p:restoredTop sz="94660"/>
  </p:normalViewPr>
  <p:slideViewPr>
    <p:cSldViewPr snapToGrid="0">
      <p:cViewPr varScale="1">
        <p:scale>
          <a:sx n="20" d="100"/>
          <a:sy n="20" d="100"/>
        </p:scale>
        <p:origin x="456" y="240"/>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32707" y="2860891"/>
            <a:ext cx="36050429" cy="15427114"/>
          </a:xfrm>
        </p:spPr>
        <p:txBody>
          <a:bodyPr anchor="b">
            <a:normAutofit/>
          </a:bodyPr>
          <a:lstStyle>
            <a:lvl1pPr algn="ctr">
              <a:defRPr sz="192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3932707" y="18653760"/>
            <a:ext cx="36050429" cy="10651718"/>
          </a:xfrm>
        </p:spPr>
        <p:txBody>
          <a:bodyPr anchor="t">
            <a:normAutofit/>
          </a:bodyPr>
          <a:lstStyle>
            <a:lvl1pPr marL="0" indent="0" algn="ctr">
              <a:buNone/>
              <a:defRPr sz="8640">
                <a:solidFill>
                  <a:schemeClr val="tx1"/>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7740228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657187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932707" y="15699353"/>
            <a:ext cx="36050429" cy="8751864"/>
          </a:xfrm>
        </p:spPr>
        <p:txBody>
          <a:bodyPr anchor="b">
            <a:normAutofit/>
          </a:bodyPr>
          <a:lstStyle>
            <a:lvl1pPr algn="r">
              <a:defRPr sz="13440" b="0" cap="all"/>
            </a:lvl1pPr>
          </a:lstStyle>
          <a:p>
            <a:r>
              <a:rPr lang="en-US"/>
              <a:t>Click to edit Master title style</a:t>
            </a:r>
            <a:endParaRPr lang="en-US" dirty="0"/>
          </a:p>
        </p:txBody>
      </p:sp>
      <p:sp>
        <p:nvSpPr>
          <p:cNvPr id="3" name="Text Placeholder 2"/>
          <p:cNvSpPr>
            <a:spLocks noGrp="1"/>
          </p:cNvSpPr>
          <p:nvPr>
            <p:ph type="body" idx="1"/>
          </p:nvPr>
        </p:nvSpPr>
        <p:spPr>
          <a:xfrm>
            <a:off x="3932707" y="24498288"/>
            <a:ext cx="36050429" cy="4791600"/>
          </a:xfrm>
        </p:spPr>
        <p:txBody>
          <a:bodyPr anchor="t">
            <a:normAutofit/>
          </a:bodyPr>
          <a:lstStyle>
            <a:lvl1pPr marL="0" indent="0" algn="r">
              <a:buNone/>
              <a:defRPr sz="8640">
                <a:solidFill>
                  <a:schemeClr val="tx1"/>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105989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928068" y="9892313"/>
            <a:ext cx="17688350" cy="19350389"/>
          </a:xfrm>
        </p:spPr>
        <p:txBody>
          <a:bodyPr>
            <a:normAutofit/>
          </a:bodyPr>
          <a:lstStyle>
            <a:lvl1pPr>
              <a:defRPr sz="7680"/>
            </a:lvl1pPr>
            <a:lvl2pPr>
              <a:defRPr sz="6720"/>
            </a:lvl2pPr>
            <a:lvl3pPr>
              <a:defRPr sz="5760"/>
            </a:lvl3pPr>
            <a:lvl4pPr>
              <a:defRPr sz="5280"/>
            </a:lvl4pPr>
            <a:lvl5pPr>
              <a:defRPr sz="5280"/>
            </a:lvl5pPr>
            <a:lvl6pPr>
              <a:defRPr sz="5280"/>
            </a:lvl6pPr>
            <a:lvl7pPr>
              <a:defRPr sz="5280"/>
            </a:lvl7pPr>
            <a:lvl8pPr>
              <a:defRPr sz="5280"/>
            </a:lvl8pPr>
            <a:lvl9pPr>
              <a:defRPr sz="528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74787" y="9892310"/>
            <a:ext cx="17708347" cy="19350384"/>
          </a:xfrm>
        </p:spPr>
        <p:txBody>
          <a:bodyPr>
            <a:normAutofit/>
          </a:bodyPr>
          <a:lstStyle>
            <a:lvl1pPr>
              <a:defRPr sz="7680"/>
            </a:lvl1pPr>
            <a:lvl2pPr>
              <a:defRPr sz="6720"/>
            </a:lvl2pPr>
            <a:lvl3pPr>
              <a:defRPr sz="5760"/>
            </a:lvl3pPr>
            <a:lvl4pPr>
              <a:defRPr sz="5280"/>
            </a:lvl4pPr>
            <a:lvl5pPr>
              <a:defRPr sz="5280"/>
            </a:lvl5pPr>
            <a:lvl6pPr>
              <a:defRPr sz="5280"/>
            </a:lvl6pPr>
            <a:lvl7pPr>
              <a:defRPr sz="5280"/>
            </a:lvl7pPr>
            <a:lvl8pPr>
              <a:defRPr sz="5280"/>
            </a:lvl8pPr>
            <a:lvl9pPr>
              <a:defRPr sz="528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4/23/19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2665130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5310271" y="9892310"/>
            <a:ext cx="16306142" cy="3521261"/>
          </a:xfrm>
        </p:spPr>
        <p:txBody>
          <a:bodyPr anchor="b">
            <a:noAutofit/>
          </a:bodyPr>
          <a:lstStyle>
            <a:lvl1pPr marL="0" indent="0">
              <a:buNone/>
              <a:defRPr sz="10560" b="0"/>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3928068" y="13372932"/>
            <a:ext cx="17688350" cy="15916958"/>
          </a:xfrm>
        </p:spPr>
        <p:txBody>
          <a:bodyPr anchor="t">
            <a:normAutofit/>
          </a:bodyPr>
          <a:lstStyle>
            <a:lvl1pPr>
              <a:defRPr sz="7680"/>
            </a:lvl1pPr>
            <a:lvl2pPr>
              <a:defRPr sz="6720"/>
            </a:lvl2pPr>
            <a:lvl3pPr>
              <a:defRPr sz="5760"/>
            </a:lvl3pPr>
            <a:lvl4pPr>
              <a:defRPr sz="5280"/>
            </a:lvl4pPr>
            <a:lvl5pPr>
              <a:defRPr sz="5280"/>
            </a:lvl5pPr>
            <a:lvl6pPr>
              <a:defRPr sz="5280"/>
            </a:lvl6pPr>
            <a:lvl7pPr>
              <a:defRPr sz="5280"/>
            </a:lvl7pPr>
            <a:lvl8pPr>
              <a:defRPr sz="5280"/>
            </a:lvl8pPr>
            <a:lvl9pPr>
              <a:defRPr sz="528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3568720" y="9892313"/>
            <a:ext cx="16414416" cy="3480619"/>
          </a:xfrm>
        </p:spPr>
        <p:txBody>
          <a:bodyPr anchor="b">
            <a:noAutofit/>
          </a:bodyPr>
          <a:lstStyle>
            <a:lvl1pPr marL="0" indent="0">
              <a:buNone/>
              <a:defRPr sz="10560" b="0"/>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219992" y="13372932"/>
            <a:ext cx="17767296" cy="15916958"/>
          </a:xfrm>
        </p:spPr>
        <p:txBody>
          <a:bodyPr anchor="t">
            <a:normAutofit/>
          </a:bodyPr>
          <a:lstStyle>
            <a:lvl1pPr>
              <a:defRPr sz="7680"/>
            </a:lvl1pPr>
            <a:lvl2pPr>
              <a:defRPr sz="6720"/>
            </a:lvl2pPr>
            <a:lvl3pPr>
              <a:defRPr sz="5760"/>
            </a:lvl3pPr>
            <a:lvl4pPr>
              <a:defRPr sz="5280"/>
            </a:lvl4pPr>
            <a:lvl5pPr>
              <a:defRPr sz="5280"/>
            </a:lvl5pPr>
            <a:lvl6pPr>
              <a:defRPr sz="5280"/>
            </a:lvl6pPr>
            <a:lvl7pPr>
              <a:defRPr sz="5280"/>
            </a:lvl7pPr>
            <a:lvl8pPr>
              <a:defRPr sz="5280"/>
            </a:lvl8pPr>
            <a:lvl9pPr>
              <a:defRPr sz="528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4/23/19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651431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1248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4/23/19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08875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4/23/19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728532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928068" y="8423654"/>
            <a:ext cx="13101710" cy="6583680"/>
          </a:xfrm>
        </p:spPr>
        <p:txBody>
          <a:bodyPr anchor="b">
            <a:normAutofit/>
          </a:bodyPr>
          <a:lstStyle>
            <a:lvl1pPr algn="l">
              <a:defRPr sz="10560" b="0"/>
            </a:lvl1pPr>
          </a:lstStyle>
          <a:p>
            <a:r>
              <a:rPr lang="en-US"/>
              <a:t>Click to edit Master title style</a:t>
            </a:r>
            <a:endParaRPr lang="en-US" dirty="0"/>
          </a:p>
        </p:txBody>
      </p:sp>
      <p:sp>
        <p:nvSpPr>
          <p:cNvPr id="3" name="Content Placeholder 2"/>
          <p:cNvSpPr>
            <a:spLocks noGrp="1"/>
          </p:cNvSpPr>
          <p:nvPr>
            <p:ph idx="1"/>
          </p:nvPr>
        </p:nvSpPr>
        <p:spPr>
          <a:xfrm>
            <a:off x="18378509" y="2860889"/>
            <a:ext cx="21604627" cy="26428997"/>
          </a:xfrm>
        </p:spPr>
        <p:txBody>
          <a:bodyPr anchor="ctr">
            <a:normAutofit/>
          </a:bodyPr>
          <a:lstStyle>
            <a:lvl1pPr>
              <a:defRPr sz="8640"/>
            </a:lvl1pPr>
            <a:lvl2pPr>
              <a:defRPr sz="7680"/>
            </a:lvl2pPr>
            <a:lvl3pPr>
              <a:defRPr sz="6720"/>
            </a:lvl3pPr>
            <a:lvl4pPr>
              <a:defRPr sz="5760"/>
            </a:lvl4pPr>
            <a:lvl5pPr>
              <a:defRPr sz="5280"/>
            </a:lvl5pPr>
            <a:lvl6pPr>
              <a:defRPr sz="5280"/>
            </a:lvl6pPr>
            <a:lvl7pPr>
              <a:defRPr sz="5280"/>
            </a:lvl7pPr>
            <a:lvl8pPr>
              <a:defRPr sz="5280"/>
            </a:lvl8pPr>
            <a:lvl9pPr>
              <a:defRPr sz="528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928068" y="15007334"/>
            <a:ext cx="13101710" cy="8778240"/>
          </a:xfrm>
        </p:spPr>
        <p:txBody>
          <a:bodyPr>
            <a:normAutofit/>
          </a:bodyPr>
          <a:lstStyle>
            <a:lvl1pPr marL="0" indent="0">
              <a:buNone/>
              <a:defRPr sz="768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4/23/19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498901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928068" y="9111691"/>
            <a:ext cx="21234254" cy="6583680"/>
          </a:xfrm>
        </p:spPr>
        <p:txBody>
          <a:bodyPr anchor="b">
            <a:normAutofit/>
          </a:bodyPr>
          <a:lstStyle>
            <a:lvl1pPr algn="l">
              <a:defRPr sz="1152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26474121" y="-87782"/>
            <a:ext cx="12000298" cy="33137856"/>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7680"/>
            </a:lvl1pPr>
            <a:lvl2pPr marL="2194560" indent="0">
              <a:buNone/>
              <a:defRPr sz="7680"/>
            </a:lvl2pPr>
            <a:lvl3pPr marL="4389120" indent="0">
              <a:buNone/>
              <a:defRPr sz="7680"/>
            </a:lvl3pPr>
            <a:lvl4pPr marL="6583680" indent="0">
              <a:buNone/>
              <a:defRPr sz="7680"/>
            </a:lvl4pPr>
            <a:lvl5pPr marL="8778240" indent="0">
              <a:buNone/>
              <a:defRPr sz="7680"/>
            </a:lvl5pPr>
            <a:lvl6pPr marL="10972800" indent="0">
              <a:buNone/>
              <a:defRPr sz="7680"/>
            </a:lvl6pPr>
            <a:lvl7pPr marL="13167360" indent="0">
              <a:buNone/>
              <a:defRPr sz="7680"/>
            </a:lvl7pPr>
            <a:lvl8pPr marL="15361920" indent="0">
              <a:buNone/>
              <a:defRPr sz="7680"/>
            </a:lvl8pPr>
            <a:lvl9pPr marL="17556480" indent="0">
              <a:buNone/>
              <a:defRPr sz="7680"/>
            </a:lvl9pPr>
          </a:lstStyle>
          <a:p>
            <a:r>
              <a:rPr lang="en-US"/>
              <a:t>Click icon to add picture</a:t>
            </a:r>
            <a:endParaRPr lang="en-US" dirty="0"/>
          </a:p>
        </p:txBody>
      </p:sp>
      <p:sp>
        <p:nvSpPr>
          <p:cNvPr id="4" name="Text Placeholder 3"/>
          <p:cNvSpPr>
            <a:spLocks noGrp="1"/>
          </p:cNvSpPr>
          <p:nvPr>
            <p:ph type="body" sz="half" idx="2"/>
          </p:nvPr>
        </p:nvSpPr>
        <p:spPr>
          <a:xfrm>
            <a:off x="3923129" y="15695371"/>
            <a:ext cx="21234254" cy="8778240"/>
          </a:xfrm>
        </p:spPr>
        <p:txBody>
          <a:bodyPr>
            <a:normAutofit/>
          </a:bodyPr>
          <a:lstStyle>
            <a:lvl1pPr marL="0" indent="0">
              <a:buNone/>
              <a:defRPr sz="768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Edit Master text styles</a:t>
            </a:r>
          </a:p>
        </p:txBody>
      </p:sp>
      <p:sp>
        <p:nvSpPr>
          <p:cNvPr id="5" name="Date Placeholder 4"/>
          <p:cNvSpPr>
            <a:spLocks noGrp="1"/>
          </p:cNvSpPr>
          <p:nvPr>
            <p:ph type="dt" sz="half" idx="10"/>
          </p:nvPr>
        </p:nvSpPr>
        <p:spPr>
          <a:xfrm>
            <a:off x="21713515" y="29670454"/>
            <a:ext cx="3448810" cy="1752600"/>
          </a:xfrm>
        </p:spPr>
        <p:txBody>
          <a:bodyPr/>
          <a:lstStyle/>
          <a:p>
            <a:fld id="{846CE7D5-CF57-46EF-B807-FDD0502418D4}" type="datetimeFigureOut">
              <a:rPr lang="en-US" smtClean="0"/>
              <a:t>4/23/19</a:t>
            </a:fld>
            <a:endParaRPr lang="en-US"/>
          </a:p>
        </p:txBody>
      </p:sp>
      <p:sp>
        <p:nvSpPr>
          <p:cNvPr id="6" name="Footer Placeholder 5"/>
          <p:cNvSpPr>
            <a:spLocks noGrp="1"/>
          </p:cNvSpPr>
          <p:nvPr>
            <p:ph type="ftr" sz="quarter" idx="11"/>
          </p:nvPr>
        </p:nvSpPr>
        <p:spPr>
          <a:xfrm>
            <a:off x="3928070" y="29670454"/>
            <a:ext cx="17785440" cy="1752600"/>
          </a:xfrm>
        </p:spPr>
        <p:txBody>
          <a:bodyPr/>
          <a:lstStyle/>
          <a:p>
            <a:endParaRPr lang="en-US"/>
          </a:p>
        </p:txBody>
      </p:sp>
      <p:sp>
        <p:nvSpPr>
          <p:cNvPr id="7" name="Slide Number Placeholder 6"/>
          <p:cNvSpPr>
            <a:spLocks noGrp="1"/>
          </p:cNvSpPr>
          <p:nvPr>
            <p:ph type="sldNum" sz="quarter" idx="12"/>
          </p:nvPr>
        </p:nvSpPr>
        <p:spPr>
          <a:xfrm>
            <a:off x="38516458" y="29670451"/>
            <a:ext cx="1464893" cy="1580400"/>
          </a:xfrm>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41384612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04852" y="21011930"/>
            <a:ext cx="35582434" cy="4356024"/>
          </a:xfrm>
        </p:spPr>
        <p:txBody>
          <a:bodyPr anchor="b">
            <a:normAutofit/>
          </a:bodyPr>
          <a:lstStyle>
            <a:lvl1pPr algn="l">
              <a:defRPr sz="9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4404857" y="4781702"/>
            <a:ext cx="35046850" cy="14309405"/>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7680"/>
            </a:lvl1pPr>
            <a:lvl2pPr marL="2194560" indent="0">
              <a:buNone/>
              <a:defRPr sz="7680"/>
            </a:lvl2pPr>
            <a:lvl3pPr marL="4389120" indent="0">
              <a:buNone/>
              <a:defRPr sz="7680"/>
            </a:lvl3pPr>
            <a:lvl4pPr marL="6583680" indent="0">
              <a:buNone/>
              <a:defRPr sz="7680"/>
            </a:lvl4pPr>
            <a:lvl5pPr marL="8778240" indent="0">
              <a:buNone/>
              <a:defRPr sz="7680"/>
            </a:lvl5pPr>
            <a:lvl6pPr marL="10972800" indent="0">
              <a:buNone/>
              <a:defRPr sz="7680"/>
            </a:lvl6pPr>
            <a:lvl7pPr marL="13167360" indent="0">
              <a:buNone/>
              <a:defRPr sz="7680"/>
            </a:lvl7pPr>
            <a:lvl8pPr marL="15361920" indent="0">
              <a:buNone/>
              <a:defRPr sz="7680"/>
            </a:lvl8pPr>
            <a:lvl9pPr marL="17556480" indent="0">
              <a:buNone/>
              <a:defRPr sz="7680"/>
            </a:lvl9pPr>
          </a:lstStyle>
          <a:p>
            <a:r>
              <a:rPr lang="en-US"/>
              <a:t>Click icon to add picture</a:t>
            </a:r>
            <a:endParaRPr lang="en-US" dirty="0"/>
          </a:p>
        </p:txBody>
      </p:sp>
      <p:sp>
        <p:nvSpPr>
          <p:cNvPr id="4" name="Text Placeholder 3"/>
          <p:cNvSpPr>
            <a:spLocks noGrp="1"/>
          </p:cNvSpPr>
          <p:nvPr>
            <p:ph type="body" sz="half" idx="2"/>
          </p:nvPr>
        </p:nvSpPr>
        <p:spPr>
          <a:xfrm>
            <a:off x="4404852" y="25367952"/>
            <a:ext cx="35582434" cy="3921936"/>
          </a:xfrm>
        </p:spPr>
        <p:txBody>
          <a:bodyPr>
            <a:normAutofit/>
          </a:bodyPr>
          <a:lstStyle>
            <a:lvl1pPr marL="0" indent="0">
              <a:buNone/>
              <a:defRPr sz="6720"/>
            </a:lvl1pPr>
            <a:lvl2pPr marL="2194560" indent="0">
              <a:buNone/>
              <a:defRPr sz="5760"/>
            </a:lvl2pPr>
            <a:lvl3pPr marL="4389120" indent="0">
              <a:buNone/>
              <a:defRPr sz="4800"/>
            </a:lvl3pPr>
            <a:lvl4pPr marL="6583680" indent="0">
              <a:buNone/>
              <a:defRPr sz="4320"/>
            </a:lvl4pPr>
            <a:lvl5pPr marL="8778240" indent="0">
              <a:buNone/>
              <a:defRPr sz="4320"/>
            </a:lvl5pPr>
            <a:lvl6pPr marL="10972800" indent="0">
              <a:buNone/>
              <a:defRPr sz="4320"/>
            </a:lvl6pPr>
            <a:lvl7pPr marL="13167360" indent="0">
              <a:buNone/>
              <a:defRPr sz="4320"/>
            </a:lvl7pPr>
            <a:lvl8pPr marL="15361920" indent="0">
              <a:buNone/>
              <a:defRPr sz="4320"/>
            </a:lvl8pPr>
            <a:lvl9pPr marL="17556480" indent="0">
              <a:buNone/>
              <a:defRPr sz="4320"/>
            </a:lvl9pPr>
          </a:lstStyle>
          <a:p>
            <a:pPr lvl="0"/>
            <a:r>
              <a:rPr lang="en-US"/>
              <a:t>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4/23/19</a:t>
            </a:fld>
            <a:endParaRPr lang="en-US"/>
          </a:p>
        </p:txBody>
      </p:sp>
      <p:sp>
        <p:nvSpPr>
          <p:cNvPr id="6" name="Footer Placeholder 5"/>
          <p:cNvSpPr>
            <a:spLocks noGrp="1"/>
          </p:cNvSpPr>
          <p:nvPr>
            <p:ph type="ftr" sz="quarter" idx="11"/>
          </p:nvPr>
        </p:nvSpPr>
        <p:spPr>
          <a:xfrm>
            <a:off x="4404855" y="29670454"/>
            <a:ext cx="25618934" cy="1752600"/>
          </a:xfrm>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778177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3928066" y="2860886"/>
            <a:ext cx="36055075" cy="15061354"/>
          </a:xfrm>
        </p:spPr>
        <p:txBody>
          <a:bodyPr anchor="ctr">
            <a:normAutofit/>
          </a:bodyPr>
          <a:lstStyle>
            <a:lvl1pPr algn="l">
              <a:defRPr sz="13440" b="0" cap="all"/>
            </a:lvl1pPr>
          </a:lstStyle>
          <a:p>
            <a:r>
              <a:rPr lang="en-US"/>
              <a:t>Click to edit Master title style</a:t>
            </a:r>
            <a:endParaRPr lang="en-US" dirty="0"/>
          </a:p>
        </p:txBody>
      </p:sp>
      <p:sp>
        <p:nvSpPr>
          <p:cNvPr id="3" name="Text Placeholder 2"/>
          <p:cNvSpPr>
            <a:spLocks noGrp="1"/>
          </p:cNvSpPr>
          <p:nvPr>
            <p:ph type="body" idx="1"/>
          </p:nvPr>
        </p:nvSpPr>
        <p:spPr>
          <a:xfrm>
            <a:off x="3928066" y="20848320"/>
            <a:ext cx="36055075" cy="8441568"/>
          </a:xfrm>
        </p:spPr>
        <p:txBody>
          <a:bodyPr anchor="ctr">
            <a:normAutofit/>
          </a:bodyPr>
          <a:lstStyle>
            <a:lvl1pPr marL="0" indent="0" algn="l">
              <a:buNone/>
              <a:defRPr sz="8640">
                <a:solidFill>
                  <a:schemeClr val="tx1"/>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753357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2802329" y="4129325"/>
            <a:ext cx="2195131" cy="2806925"/>
          </a:xfrm>
          <a:prstGeom prst="rect">
            <a:avLst/>
          </a:prstGeom>
        </p:spPr>
        <p:txBody>
          <a:bodyPr vert="horz" lIns="438912" tIns="219456" rIns="438912" bIns="219456"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38400" dirty="0">
                <a:solidFill>
                  <a:schemeClr val="accent1"/>
                </a:solidFill>
              </a:rPr>
              <a:t>“</a:t>
            </a:r>
          </a:p>
        </p:txBody>
      </p:sp>
      <p:sp>
        <p:nvSpPr>
          <p:cNvPr id="15" name="TextBox 14"/>
          <p:cNvSpPr txBox="1"/>
          <p:nvPr/>
        </p:nvSpPr>
        <p:spPr>
          <a:xfrm>
            <a:off x="37866348" y="14332430"/>
            <a:ext cx="2195131" cy="2806925"/>
          </a:xfrm>
          <a:prstGeom prst="rect">
            <a:avLst/>
          </a:prstGeom>
        </p:spPr>
        <p:txBody>
          <a:bodyPr vert="horz" lIns="438912" tIns="219456" rIns="438912" bIns="219456"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38400" dirty="0">
                <a:solidFill>
                  <a:schemeClr val="accent1"/>
                </a:solidFill>
              </a:rPr>
              <a:t>”</a:t>
            </a:r>
          </a:p>
        </p:txBody>
      </p:sp>
      <p:sp>
        <p:nvSpPr>
          <p:cNvPr id="2" name="Title 1"/>
          <p:cNvSpPr>
            <a:spLocks noGrp="1"/>
          </p:cNvSpPr>
          <p:nvPr>
            <p:ph type="title"/>
          </p:nvPr>
        </p:nvSpPr>
        <p:spPr>
          <a:xfrm>
            <a:off x="5207724" y="2860889"/>
            <a:ext cx="33475752" cy="14611579"/>
          </a:xfrm>
        </p:spPr>
        <p:txBody>
          <a:bodyPr anchor="ctr">
            <a:normAutofit/>
          </a:bodyPr>
          <a:lstStyle>
            <a:lvl1pPr algn="l">
              <a:defRPr sz="1344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030893" y="17522909"/>
            <a:ext cx="31829414" cy="1828800"/>
          </a:xfrm>
        </p:spPr>
        <p:txBody>
          <a:bodyPr anchor="ctr">
            <a:normAutofit/>
          </a:bodyPr>
          <a:lstStyle>
            <a:lvl1pPr marL="0" indent="0">
              <a:buFontTx/>
              <a:buNone/>
              <a:defRPr sz="6720"/>
            </a:lvl1pPr>
            <a:lvl2pPr marL="2194560" indent="0">
              <a:buFontTx/>
              <a:buNone/>
              <a:defRPr/>
            </a:lvl2pPr>
            <a:lvl3pPr marL="4389120" indent="0">
              <a:buFontTx/>
              <a:buNone/>
              <a:defRPr/>
            </a:lvl3pPr>
            <a:lvl4pPr marL="6583680" indent="0">
              <a:buFontTx/>
              <a:buNone/>
              <a:defRPr/>
            </a:lvl4pPr>
            <a:lvl5pPr marL="8778240" indent="0">
              <a:buFontTx/>
              <a:buNone/>
              <a:defRPr/>
            </a:lvl5pPr>
          </a:lstStyle>
          <a:p>
            <a:pPr lvl="0"/>
            <a:r>
              <a:rPr lang="en-US"/>
              <a:t>Edit Master text styles</a:t>
            </a:r>
          </a:p>
        </p:txBody>
      </p:sp>
      <p:sp>
        <p:nvSpPr>
          <p:cNvPr id="3" name="Text Placeholder 2"/>
          <p:cNvSpPr>
            <a:spLocks noGrp="1"/>
          </p:cNvSpPr>
          <p:nvPr>
            <p:ph type="body" idx="1"/>
          </p:nvPr>
        </p:nvSpPr>
        <p:spPr>
          <a:xfrm>
            <a:off x="3928068" y="22277789"/>
            <a:ext cx="36055070" cy="6949440"/>
          </a:xfrm>
        </p:spPr>
        <p:txBody>
          <a:bodyPr anchor="ctr">
            <a:normAutofit/>
          </a:bodyPr>
          <a:lstStyle>
            <a:lvl1pPr marL="0" indent="0" algn="l">
              <a:buNone/>
              <a:defRPr sz="8640">
                <a:solidFill>
                  <a:schemeClr val="tx1"/>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699588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3928066" y="17297117"/>
            <a:ext cx="36059222" cy="7050240"/>
          </a:xfrm>
        </p:spPr>
        <p:txBody>
          <a:bodyPr anchor="b">
            <a:normAutofit/>
          </a:bodyPr>
          <a:lstStyle>
            <a:lvl1pPr algn="l">
              <a:defRPr sz="13440" b="0" cap="all"/>
            </a:lvl1pPr>
          </a:lstStyle>
          <a:p>
            <a:r>
              <a:rPr lang="en-US"/>
              <a:t>Click to edit Master title style</a:t>
            </a:r>
            <a:endParaRPr lang="en-US" dirty="0"/>
          </a:p>
        </p:txBody>
      </p:sp>
      <p:sp>
        <p:nvSpPr>
          <p:cNvPr id="3" name="Text Placeholder 2"/>
          <p:cNvSpPr>
            <a:spLocks noGrp="1"/>
          </p:cNvSpPr>
          <p:nvPr>
            <p:ph type="body" idx="1"/>
          </p:nvPr>
        </p:nvSpPr>
        <p:spPr>
          <a:xfrm>
            <a:off x="3940875" y="24347357"/>
            <a:ext cx="36059227" cy="4942531"/>
          </a:xfrm>
        </p:spPr>
        <p:txBody>
          <a:bodyPr anchor="t">
            <a:normAutofit/>
          </a:bodyPr>
          <a:lstStyle>
            <a:lvl1pPr marL="0" indent="0" algn="l">
              <a:buNone/>
              <a:defRPr sz="8640">
                <a:solidFill>
                  <a:schemeClr val="tx1"/>
                </a:solidFill>
              </a:defRPr>
            </a:lvl1pPr>
            <a:lvl2pPr marL="2194560" indent="0">
              <a:buNone/>
              <a:defRPr sz="864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93823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extBox 12"/>
          <p:cNvSpPr txBox="1"/>
          <p:nvPr/>
        </p:nvSpPr>
        <p:spPr>
          <a:xfrm>
            <a:off x="2802329" y="3618485"/>
            <a:ext cx="2195131" cy="2806925"/>
          </a:xfrm>
          <a:prstGeom prst="rect">
            <a:avLst/>
          </a:prstGeom>
        </p:spPr>
        <p:txBody>
          <a:bodyPr vert="horz" lIns="438912" tIns="219456" rIns="438912" bIns="219456"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38400" dirty="0">
                <a:solidFill>
                  <a:schemeClr val="accent1"/>
                </a:solidFill>
              </a:rPr>
              <a:t>“</a:t>
            </a:r>
          </a:p>
        </p:txBody>
      </p:sp>
      <p:sp>
        <p:nvSpPr>
          <p:cNvPr id="16" name="TextBox 15"/>
          <p:cNvSpPr txBox="1"/>
          <p:nvPr/>
        </p:nvSpPr>
        <p:spPr>
          <a:xfrm>
            <a:off x="37860271" y="13821590"/>
            <a:ext cx="2195131" cy="2806925"/>
          </a:xfrm>
          <a:prstGeom prst="rect">
            <a:avLst/>
          </a:prstGeom>
        </p:spPr>
        <p:txBody>
          <a:bodyPr vert="horz" lIns="438912" tIns="219456" rIns="438912" bIns="219456"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38400" dirty="0">
                <a:solidFill>
                  <a:schemeClr val="accent1"/>
                </a:solidFill>
              </a:rPr>
              <a:t>”</a:t>
            </a:r>
          </a:p>
        </p:txBody>
      </p:sp>
      <p:sp>
        <p:nvSpPr>
          <p:cNvPr id="2" name="Title 1"/>
          <p:cNvSpPr>
            <a:spLocks noGrp="1"/>
          </p:cNvSpPr>
          <p:nvPr>
            <p:ph type="title"/>
          </p:nvPr>
        </p:nvSpPr>
        <p:spPr>
          <a:xfrm>
            <a:off x="5207724" y="2860889"/>
            <a:ext cx="33475752" cy="13652971"/>
          </a:xfrm>
        </p:spPr>
        <p:txBody>
          <a:bodyPr anchor="ctr">
            <a:normAutofit/>
          </a:bodyPr>
          <a:lstStyle>
            <a:lvl1pPr algn="l">
              <a:defRPr sz="1344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3928066" y="18653760"/>
            <a:ext cx="36059222" cy="5057578"/>
          </a:xfrm>
        </p:spPr>
        <p:txBody>
          <a:bodyPr vert="horz" lIns="91440" tIns="45720" rIns="91440" bIns="45720" rtlCol="0" anchor="b">
            <a:normAutofit/>
          </a:bodyPr>
          <a:lstStyle>
            <a:lvl1pPr>
              <a:buNone/>
              <a:defRPr lang="en-US" sz="9600" b="0" cap="all" dirty="0">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3928066" y="23711338"/>
            <a:ext cx="36059222" cy="5578550"/>
          </a:xfrm>
        </p:spPr>
        <p:txBody>
          <a:bodyPr anchor="t">
            <a:normAutofit/>
          </a:bodyPr>
          <a:lstStyle>
            <a:lvl1pPr marL="0" indent="0" algn="l">
              <a:buNone/>
              <a:defRPr sz="7680">
                <a:solidFill>
                  <a:schemeClr val="tx1"/>
                </a:solidFill>
              </a:defRPr>
            </a:lvl1pPr>
            <a:lvl2pPr marL="2194560" indent="0">
              <a:buNone/>
              <a:defRPr sz="768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695953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3928063" y="2860889"/>
            <a:ext cx="36055070" cy="13232558"/>
          </a:xfrm>
        </p:spPr>
        <p:txBody>
          <a:bodyPr vert="horz" lIns="91440" tIns="45720" rIns="91440" bIns="45720" rtlCol="0" anchor="ctr">
            <a:normAutofit/>
          </a:bodyPr>
          <a:lstStyle>
            <a:lvl1pPr>
              <a:defRPr lang="en-US" sz="13440"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3928063" y="17678119"/>
            <a:ext cx="36055070" cy="5036558"/>
          </a:xfrm>
        </p:spPr>
        <p:txBody>
          <a:bodyPr vert="horz" lIns="91440" tIns="45720" rIns="91440" bIns="45720" rtlCol="0" anchor="b">
            <a:normAutofit/>
          </a:bodyPr>
          <a:lstStyle>
            <a:lvl1pPr>
              <a:buNone/>
              <a:defRPr lang="en-US" sz="11520" b="0" cap="all" dirty="0">
                <a:ln w="3175" cmpd="sng">
                  <a:noFill/>
                </a:ln>
                <a:solidFill>
                  <a:schemeClr val="tx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3928065" y="22714675"/>
            <a:ext cx="36055066" cy="6575213"/>
          </a:xfrm>
        </p:spPr>
        <p:txBody>
          <a:bodyPr anchor="t">
            <a:normAutofit/>
          </a:bodyPr>
          <a:lstStyle>
            <a:lvl1pPr marL="0" indent="0" algn="l">
              <a:buNone/>
              <a:defRPr sz="7680">
                <a:solidFill>
                  <a:schemeClr val="tx1"/>
                </a:solidFill>
              </a:defRPr>
            </a:lvl1pPr>
            <a:lvl2pPr marL="2194560" indent="0">
              <a:buNone/>
              <a:defRPr sz="7680">
                <a:solidFill>
                  <a:schemeClr val="tx1">
                    <a:tint val="75000"/>
                  </a:schemeClr>
                </a:solidFill>
              </a:defRPr>
            </a:lvl2pPr>
            <a:lvl3pPr marL="4389120" indent="0">
              <a:buNone/>
              <a:defRPr sz="7680">
                <a:solidFill>
                  <a:schemeClr val="tx1">
                    <a:tint val="75000"/>
                  </a:schemeClr>
                </a:solidFill>
              </a:defRPr>
            </a:lvl3pPr>
            <a:lvl4pPr marL="6583680" indent="0">
              <a:buNone/>
              <a:defRPr sz="6720">
                <a:solidFill>
                  <a:schemeClr val="tx1">
                    <a:tint val="75000"/>
                  </a:schemeClr>
                </a:solidFill>
              </a:defRPr>
            </a:lvl4pPr>
            <a:lvl5pPr marL="8778240" indent="0">
              <a:buNone/>
              <a:defRPr sz="6720">
                <a:solidFill>
                  <a:schemeClr val="tx1">
                    <a:tint val="75000"/>
                  </a:schemeClr>
                </a:solidFill>
              </a:defRPr>
            </a:lvl5pPr>
            <a:lvl6pPr marL="10972800" indent="0">
              <a:buNone/>
              <a:defRPr sz="6720">
                <a:solidFill>
                  <a:schemeClr val="tx1">
                    <a:tint val="75000"/>
                  </a:schemeClr>
                </a:solidFill>
              </a:defRPr>
            </a:lvl6pPr>
            <a:lvl7pPr marL="13167360" indent="0">
              <a:buNone/>
              <a:defRPr sz="6720">
                <a:solidFill>
                  <a:schemeClr val="tx1">
                    <a:tint val="75000"/>
                  </a:schemeClr>
                </a:solidFill>
              </a:defRPr>
            </a:lvl7pPr>
            <a:lvl8pPr marL="15361920" indent="0">
              <a:buNone/>
              <a:defRPr sz="6720">
                <a:solidFill>
                  <a:schemeClr val="tx1">
                    <a:tint val="75000"/>
                  </a:schemeClr>
                </a:solidFill>
              </a:defRPr>
            </a:lvl8pPr>
            <a:lvl9pPr marL="17556480" indent="0">
              <a:buNone/>
              <a:defRPr sz="67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518944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3928068" y="2860886"/>
            <a:ext cx="36055070" cy="629990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689145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48198" y="2860886"/>
            <a:ext cx="8534938" cy="2642900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928068" y="2860886"/>
            <a:ext cx="26995858" cy="26429002"/>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4/23/19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365186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928068" y="2860886"/>
            <a:ext cx="36055070" cy="629990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928070" y="9892310"/>
            <a:ext cx="36055066" cy="19397578"/>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1448199" y="29655650"/>
            <a:ext cx="6179827" cy="1752600"/>
          </a:xfrm>
          <a:prstGeom prst="rect">
            <a:avLst/>
          </a:prstGeom>
        </p:spPr>
        <p:txBody>
          <a:bodyPr vert="horz" lIns="91440" tIns="45720" rIns="91440" bIns="45720" rtlCol="0" anchor="ctr"/>
          <a:lstStyle>
            <a:lvl1pPr algn="r">
              <a:defRPr sz="3840" b="1" i="0">
                <a:solidFill>
                  <a:schemeClr val="tx1">
                    <a:lumMod val="75000"/>
                  </a:schemeClr>
                </a:solidFill>
                <a:effectLst>
                  <a:outerShdw blurRad="50800" dist="38100" dir="2700000" algn="tl" rotWithShape="0">
                    <a:srgbClr val="000000">
                      <a:alpha val="43000"/>
                    </a:srgbClr>
                  </a:outerShdw>
                </a:effectLst>
                <a:latin typeface="+mn-lt"/>
              </a:defRPr>
            </a:lvl1pPr>
          </a:lstStyle>
          <a:p>
            <a:fld id="{846CE7D5-CF57-46EF-B807-FDD0502418D4}" type="datetimeFigureOut">
              <a:rPr lang="en-US" smtClean="0"/>
              <a:t>4/23/19</a:t>
            </a:fld>
            <a:endParaRPr lang="en-US"/>
          </a:p>
        </p:txBody>
      </p:sp>
      <p:sp>
        <p:nvSpPr>
          <p:cNvPr id="5" name="Footer Placeholder 4"/>
          <p:cNvSpPr>
            <a:spLocks noGrp="1"/>
          </p:cNvSpPr>
          <p:nvPr>
            <p:ph type="ftr" sz="quarter" idx="3"/>
          </p:nvPr>
        </p:nvSpPr>
        <p:spPr>
          <a:xfrm>
            <a:off x="3928068" y="29655650"/>
            <a:ext cx="26995858" cy="1752600"/>
          </a:xfrm>
          <a:prstGeom prst="rect">
            <a:avLst/>
          </a:prstGeom>
        </p:spPr>
        <p:txBody>
          <a:bodyPr vert="horz" lIns="91440" tIns="45720" rIns="91440" bIns="45720" rtlCol="0" anchor="ctr"/>
          <a:lstStyle>
            <a:lvl1pPr algn="l">
              <a:defRPr sz="384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a:p>
        </p:txBody>
      </p:sp>
      <p:sp>
        <p:nvSpPr>
          <p:cNvPr id="6" name="Slide Number Placeholder 5"/>
          <p:cNvSpPr>
            <a:spLocks noGrp="1"/>
          </p:cNvSpPr>
          <p:nvPr>
            <p:ph type="sldNum" sz="quarter" idx="4"/>
          </p:nvPr>
        </p:nvSpPr>
        <p:spPr>
          <a:xfrm>
            <a:off x="38002572" y="29655650"/>
            <a:ext cx="1984718" cy="1752600"/>
          </a:xfrm>
          <a:prstGeom prst="rect">
            <a:avLst/>
          </a:prstGeom>
        </p:spPr>
        <p:txBody>
          <a:bodyPr vert="horz" lIns="91440" tIns="45720" rIns="91440" bIns="45720" rtlCol="0" anchor="ctr"/>
          <a:lstStyle>
            <a:lvl1pPr algn="r">
              <a:defRPr sz="3840" b="1" i="0">
                <a:solidFill>
                  <a:schemeClr val="tx1">
                    <a:lumMod val="75000"/>
                  </a:schemeClr>
                </a:solidFill>
                <a:effectLst>
                  <a:outerShdw blurRad="50800" dist="38100" dir="2700000" algn="tl" rotWithShape="0">
                    <a:srgbClr val="000000">
                      <a:alpha val="43000"/>
                    </a:srgbClr>
                  </a:outerShdw>
                </a:effectLst>
                <a:latin typeface="+mn-lt"/>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81541110"/>
      </p:ext>
    </p:extLst>
  </p:cSld>
  <p:clrMap bg1="dk1" tx1="lt1" bg2="dk2" tx2="lt2" accent1="accent1" accent2="accent2" accent3="accent3" accent4="accent4" accent5="accent5" accent6="accent6" hlink="hlink" folHlink="folHlink"/>
  <p:sldLayoutIdLst>
    <p:sldLayoutId id="2147484007" r:id="rId1"/>
    <p:sldLayoutId id="2147484008" r:id="rId2"/>
    <p:sldLayoutId id="2147484009" r:id="rId3"/>
    <p:sldLayoutId id="2147484010" r:id="rId4"/>
    <p:sldLayoutId id="2147484011" r:id="rId5"/>
    <p:sldLayoutId id="2147484012" r:id="rId6"/>
    <p:sldLayoutId id="2147484013" r:id="rId7"/>
    <p:sldLayoutId id="2147484014" r:id="rId8"/>
    <p:sldLayoutId id="2147484015" r:id="rId9"/>
    <p:sldLayoutId id="2147484016" r:id="rId10"/>
    <p:sldLayoutId id="2147484017" r:id="rId11"/>
    <p:sldLayoutId id="2147484018" r:id="rId12"/>
    <p:sldLayoutId id="2147484019" r:id="rId13"/>
    <p:sldLayoutId id="2147484020" r:id="rId14"/>
    <p:sldLayoutId id="2147484021" r:id="rId15"/>
    <p:sldLayoutId id="2147484022" r:id="rId16"/>
    <p:sldLayoutId id="2147484023" r:id="rId17"/>
  </p:sldLayoutIdLst>
  <p:txStyles>
    <p:titleStyle>
      <a:lvl1pPr algn="l" defTabSz="2194560" rtl="0" eaLnBrk="1" latinLnBrk="0" hangingPunct="1">
        <a:spcBef>
          <a:spcPct val="0"/>
        </a:spcBef>
        <a:buNone/>
        <a:defRPr sz="13440" kern="1200" cap="all">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371600" indent="-1371600" algn="l" defTabSz="2194560" rtl="0" eaLnBrk="1" latinLnBrk="0" hangingPunct="1">
        <a:spcBef>
          <a:spcPct val="20000"/>
        </a:spcBef>
        <a:spcAft>
          <a:spcPts val="2880"/>
        </a:spcAft>
        <a:buClr>
          <a:schemeClr val="accent1"/>
        </a:buClr>
        <a:buSzPct val="100000"/>
        <a:buFont typeface="Arial"/>
        <a:buChar char="•"/>
        <a:defRPr sz="864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3566160" indent="-1371600" algn="l" defTabSz="2194560" rtl="0" eaLnBrk="1" latinLnBrk="0" hangingPunct="1">
        <a:spcBef>
          <a:spcPct val="20000"/>
        </a:spcBef>
        <a:spcAft>
          <a:spcPts val="2880"/>
        </a:spcAft>
        <a:buClr>
          <a:schemeClr val="accent1"/>
        </a:buClr>
        <a:buSzPct val="100000"/>
        <a:buFont typeface="Arial"/>
        <a:buChar char="•"/>
        <a:defRPr sz="768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5760720" indent="-1371600" algn="l" defTabSz="2194560" rtl="0" eaLnBrk="1" latinLnBrk="0" hangingPunct="1">
        <a:spcBef>
          <a:spcPct val="20000"/>
        </a:spcBef>
        <a:spcAft>
          <a:spcPts val="2880"/>
        </a:spcAft>
        <a:buClr>
          <a:schemeClr val="accent1"/>
        </a:buClr>
        <a:buSzPct val="100000"/>
        <a:buFont typeface="Arial"/>
        <a:buChar char="•"/>
        <a:defRPr sz="672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7406640" indent="-822960" algn="l" defTabSz="2194560" rtl="0" eaLnBrk="1" latinLnBrk="0" hangingPunct="1">
        <a:spcBef>
          <a:spcPct val="20000"/>
        </a:spcBef>
        <a:spcAft>
          <a:spcPts val="2880"/>
        </a:spcAft>
        <a:buClr>
          <a:schemeClr val="accent1"/>
        </a:buClr>
        <a:buSzPct val="100000"/>
        <a:buFont typeface="Arial"/>
        <a:buChar char="•"/>
        <a:defRPr sz="672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9601200" indent="-822960" algn="l" defTabSz="2194560" rtl="0" eaLnBrk="1" latinLnBrk="0" hangingPunct="1">
        <a:spcBef>
          <a:spcPct val="20000"/>
        </a:spcBef>
        <a:spcAft>
          <a:spcPts val="2880"/>
        </a:spcAft>
        <a:buClr>
          <a:schemeClr val="accent1"/>
        </a:buClr>
        <a:buSzPct val="100000"/>
        <a:buFont typeface="Arial"/>
        <a:buChar char="•"/>
        <a:defRPr sz="576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12070080" indent="-1097280" algn="l" defTabSz="2194560" rtl="0" eaLnBrk="1" latinLnBrk="0" hangingPunct="1">
        <a:spcBef>
          <a:spcPct val="20000"/>
        </a:spcBef>
        <a:spcAft>
          <a:spcPts val="2880"/>
        </a:spcAft>
        <a:buClr>
          <a:schemeClr val="accent1"/>
        </a:buClr>
        <a:buSzPct val="100000"/>
        <a:buFont typeface="Arial"/>
        <a:buChar char="•"/>
        <a:defRPr sz="528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14264640" indent="-1097280" algn="l" defTabSz="2194560" rtl="0" eaLnBrk="1" latinLnBrk="0" hangingPunct="1">
        <a:spcBef>
          <a:spcPct val="20000"/>
        </a:spcBef>
        <a:spcAft>
          <a:spcPts val="2880"/>
        </a:spcAft>
        <a:buClr>
          <a:schemeClr val="accent1"/>
        </a:buClr>
        <a:buSzPct val="100000"/>
        <a:buFont typeface="Arial"/>
        <a:buChar char="•"/>
        <a:defRPr sz="528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16459200" indent="-1097280" algn="l" defTabSz="2194560" rtl="0" eaLnBrk="1" latinLnBrk="0" hangingPunct="1">
        <a:spcBef>
          <a:spcPct val="20000"/>
        </a:spcBef>
        <a:spcAft>
          <a:spcPts val="2880"/>
        </a:spcAft>
        <a:buClr>
          <a:schemeClr val="accent1"/>
        </a:buClr>
        <a:buSzPct val="100000"/>
        <a:buFont typeface="Arial"/>
        <a:buChar char="•"/>
        <a:defRPr sz="528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18653760" indent="-1097280" algn="l" defTabSz="2194560" rtl="0" eaLnBrk="1" latinLnBrk="0" hangingPunct="1">
        <a:spcBef>
          <a:spcPct val="20000"/>
        </a:spcBef>
        <a:spcAft>
          <a:spcPts val="2880"/>
        </a:spcAft>
        <a:buClr>
          <a:schemeClr val="accent1"/>
        </a:buClr>
        <a:buSzPct val="100000"/>
        <a:buFont typeface="Arial"/>
        <a:buChar char="•"/>
        <a:defRPr sz="528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2194560" rtl="0" eaLnBrk="1" latinLnBrk="0" hangingPunct="1">
        <a:defRPr sz="8640" kern="1200">
          <a:solidFill>
            <a:schemeClr val="tx1"/>
          </a:solidFill>
          <a:latin typeface="+mn-lt"/>
          <a:ea typeface="+mn-ea"/>
          <a:cs typeface="+mn-cs"/>
        </a:defRPr>
      </a:lvl1pPr>
      <a:lvl2pPr marL="2194560" algn="l" defTabSz="2194560" rtl="0" eaLnBrk="1" latinLnBrk="0" hangingPunct="1">
        <a:defRPr sz="8640" kern="1200">
          <a:solidFill>
            <a:schemeClr val="tx1"/>
          </a:solidFill>
          <a:latin typeface="+mn-lt"/>
          <a:ea typeface="+mn-ea"/>
          <a:cs typeface="+mn-cs"/>
        </a:defRPr>
      </a:lvl2pPr>
      <a:lvl3pPr marL="4389120" algn="l" defTabSz="2194560" rtl="0" eaLnBrk="1" latinLnBrk="0" hangingPunct="1">
        <a:defRPr sz="8640" kern="1200">
          <a:solidFill>
            <a:schemeClr val="tx1"/>
          </a:solidFill>
          <a:latin typeface="+mn-lt"/>
          <a:ea typeface="+mn-ea"/>
          <a:cs typeface="+mn-cs"/>
        </a:defRPr>
      </a:lvl3pPr>
      <a:lvl4pPr marL="6583680" algn="l" defTabSz="2194560" rtl="0" eaLnBrk="1" latinLnBrk="0" hangingPunct="1">
        <a:defRPr sz="8640" kern="1200">
          <a:solidFill>
            <a:schemeClr val="tx1"/>
          </a:solidFill>
          <a:latin typeface="+mn-lt"/>
          <a:ea typeface="+mn-ea"/>
          <a:cs typeface="+mn-cs"/>
        </a:defRPr>
      </a:lvl4pPr>
      <a:lvl5pPr marL="8778240" algn="l" defTabSz="2194560" rtl="0" eaLnBrk="1" latinLnBrk="0" hangingPunct="1">
        <a:defRPr sz="8640" kern="1200">
          <a:solidFill>
            <a:schemeClr val="tx1"/>
          </a:solidFill>
          <a:latin typeface="+mn-lt"/>
          <a:ea typeface="+mn-ea"/>
          <a:cs typeface="+mn-cs"/>
        </a:defRPr>
      </a:lvl5pPr>
      <a:lvl6pPr marL="10972800" algn="l" defTabSz="2194560" rtl="0" eaLnBrk="1" latinLnBrk="0" hangingPunct="1">
        <a:defRPr sz="8640" kern="1200">
          <a:solidFill>
            <a:schemeClr val="tx1"/>
          </a:solidFill>
          <a:latin typeface="+mn-lt"/>
          <a:ea typeface="+mn-ea"/>
          <a:cs typeface="+mn-cs"/>
        </a:defRPr>
      </a:lvl6pPr>
      <a:lvl7pPr marL="13167360" algn="l" defTabSz="2194560" rtl="0" eaLnBrk="1" latinLnBrk="0" hangingPunct="1">
        <a:defRPr sz="8640" kern="1200">
          <a:solidFill>
            <a:schemeClr val="tx1"/>
          </a:solidFill>
          <a:latin typeface="+mn-lt"/>
          <a:ea typeface="+mn-ea"/>
          <a:cs typeface="+mn-cs"/>
        </a:defRPr>
      </a:lvl7pPr>
      <a:lvl8pPr marL="15361920" algn="l" defTabSz="2194560" rtl="0" eaLnBrk="1" latinLnBrk="0" hangingPunct="1">
        <a:defRPr sz="8640" kern="1200">
          <a:solidFill>
            <a:schemeClr val="tx1"/>
          </a:solidFill>
          <a:latin typeface="+mn-lt"/>
          <a:ea typeface="+mn-ea"/>
          <a:cs typeface="+mn-cs"/>
        </a:defRPr>
      </a:lvl8pPr>
      <a:lvl9pPr marL="17556480" algn="l" defTabSz="219456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gs>
            <a:gs pos="48000">
              <a:schemeClr val="accent4">
                <a:lumMod val="97000"/>
                <a:lumOff val="3000"/>
              </a:schemeClr>
            </a:gs>
            <a:gs pos="100000">
              <a:schemeClr val="accent5">
                <a:lumMod val="60000"/>
                <a:lumOff val="40000"/>
              </a:schemeClr>
            </a:gs>
          </a:gsLst>
          <a:lin ang="16200000" scaled="1"/>
          <a:tileRect/>
        </a:gra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ED33480-09EB-6C48-A180-E4B6E473D289}"/>
              </a:ext>
            </a:extLst>
          </p:cNvPr>
          <p:cNvSpPr/>
          <p:nvPr/>
        </p:nvSpPr>
        <p:spPr>
          <a:xfrm>
            <a:off x="21509327" y="15794402"/>
            <a:ext cx="10120961" cy="4113306"/>
          </a:xfrm>
          <a:prstGeom prst="rect">
            <a:avLst/>
          </a:prstGeom>
        </p:spPr>
        <p:txBody>
          <a:bodyPr wrap="square">
            <a:spAutoFit/>
          </a:bodyPr>
          <a:lstStyle/>
          <a:p>
            <a:r>
              <a:rPr lang="en-US" sz="26129" dirty="0">
                <a:solidFill>
                  <a:srgbClr val="000000"/>
                </a:solidFill>
                <a:latin typeface="Times" pitchFamily="2" charset="0"/>
              </a:rPr>
              <a:t> </a:t>
            </a:r>
            <a:endParaRPr lang="en-US" sz="26129" dirty="0"/>
          </a:p>
        </p:txBody>
      </p:sp>
      <p:sp>
        <p:nvSpPr>
          <p:cNvPr id="7" name="Title 1">
            <a:extLst>
              <a:ext uri="{FF2B5EF4-FFF2-40B4-BE49-F238E27FC236}">
                <a16:creationId xmlns:a16="http://schemas.microsoft.com/office/drawing/2014/main" id="{F50A44F7-C64C-6949-B512-163D8BB8C2E9}"/>
              </a:ext>
            </a:extLst>
          </p:cNvPr>
          <p:cNvSpPr txBox="1">
            <a:spLocks/>
          </p:cNvSpPr>
          <p:nvPr/>
        </p:nvSpPr>
        <p:spPr>
          <a:xfrm>
            <a:off x="13149345" y="1642330"/>
            <a:ext cx="20796351" cy="2897896"/>
          </a:xfrm>
          <a:prstGeom prst="rect">
            <a:avLst/>
          </a:prstGeom>
        </p:spPr>
        <p:txBody>
          <a:bodyPr vert="horz" lIns="329184" tIns="164592" rIns="329184" bIns="164592" rtlCol="0" anchor="ctr">
            <a:noAutofit/>
          </a:bodyPr>
          <a:lst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a:lstStyle>
          <a:p>
            <a:r>
              <a:rPr lang="en-US" sz="13000" u="sng" dirty="0">
                <a:solidFill>
                  <a:schemeClr val="bg1"/>
                </a:solidFill>
                <a:latin typeface="Imprint MT Shadow"/>
                <a:cs typeface="Calibri Light"/>
              </a:rPr>
              <a:t>Heavy Metal Bioremediation</a:t>
            </a:r>
          </a:p>
        </p:txBody>
      </p:sp>
      <p:sp>
        <p:nvSpPr>
          <p:cNvPr id="8" name="TextBox 7">
            <a:extLst>
              <a:ext uri="{FF2B5EF4-FFF2-40B4-BE49-F238E27FC236}">
                <a16:creationId xmlns:a16="http://schemas.microsoft.com/office/drawing/2014/main" id="{67EC5FF2-E7EE-004E-8D17-2ECDF2D68FB8}"/>
              </a:ext>
            </a:extLst>
          </p:cNvPr>
          <p:cNvSpPr txBox="1"/>
          <p:nvPr/>
        </p:nvSpPr>
        <p:spPr>
          <a:xfrm>
            <a:off x="13409344" y="4259373"/>
            <a:ext cx="20276352" cy="11956863"/>
          </a:xfrm>
          <a:prstGeom prst="rect">
            <a:avLst/>
          </a:prstGeom>
          <a:noFill/>
        </p:spPr>
        <p:txBody>
          <a:bodyPr rot="0" spcFirstLastPara="0" vertOverflow="overflow" horzOverflow="overflow" vert="horz" wrap="square" lIns="329184" tIns="164592" rIns="329184" bIns="164592" numCol="1" spcCol="0" rtlCol="0" fromWordArt="0" anchor="t" anchorCtr="0" forceAA="0" compatLnSpc="1">
            <a:prstTxWarp prst="textNoShape">
              <a:avLst/>
            </a:prstTxWarp>
            <a:spAutoFit/>
          </a:bodyPr>
          <a:lstStyle/>
          <a:p>
            <a:pPr algn="ctr"/>
            <a:r>
              <a:rPr lang="en-US" sz="6600" b="1" dirty="0">
                <a:solidFill>
                  <a:schemeClr val="bg1"/>
                </a:solidFill>
                <a:cs typeface="Calibri Light"/>
              </a:rPr>
              <a:t>Justin Hardcastle and Joseph </a:t>
            </a:r>
            <a:r>
              <a:rPr lang="en-US" sz="6600" b="1" dirty="0" err="1">
                <a:solidFill>
                  <a:schemeClr val="bg1"/>
                </a:solidFill>
                <a:cs typeface="Calibri Light"/>
              </a:rPr>
              <a:t>Tumidajski</a:t>
            </a:r>
            <a:endParaRPr lang="en-US" sz="6600" b="1" dirty="0">
              <a:solidFill>
                <a:schemeClr val="bg1"/>
              </a:solidFill>
            </a:endParaRPr>
          </a:p>
          <a:p>
            <a:pPr algn="ctr"/>
            <a:r>
              <a:rPr lang="en-US" sz="6600" dirty="0">
                <a:solidFill>
                  <a:schemeClr val="bg1"/>
                </a:solidFill>
                <a:cs typeface="Calibri Light"/>
              </a:rPr>
              <a:t>Faculty Advisor: Dr. Kang Wu</a:t>
            </a:r>
          </a:p>
          <a:p>
            <a:pPr algn="ctr"/>
            <a:r>
              <a:rPr lang="en-US" sz="5040" dirty="0">
                <a:solidFill>
                  <a:schemeClr val="bg1"/>
                </a:solidFill>
                <a:cs typeface="Calibri Light"/>
              </a:rPr>
              <a:t>Department of Chemical Engineering </a:t>
            </a:r>
          </a:p>
          <a:p>
            <a:pPr algn="ctr"/>
            <a:r>
              <a:rPr lang="en-US" sz="5040" dirty="0">
                <a:solidFill>
                  <a:schemeClr val="bg1"/>
                </a:solidFill>
                <a:cs typeface="Calibri Light"/>
              </a:rPr>
              <a:t>University of New Hampshire</a:t>
            </a:r>
          </a:p>
          <a:p>
            <a:pPr algn="ctr"/>
            <a:endParaRPr lang="en-US" sz="26129" dirty="0">
              <a:solidFill>
                <a:schemeClr val="bg1"/>
              </a:solidFill>
              <a:cs typeface="Calibri Light"/>
            </a:endParaRPr>
          </a:p>
          <a:p>
            <a:endParaRPr lang="en-US" sz="26129" dirty="0">
              <a:cs typeface="Calibri Light"/>
            </a:endParaRPr>
          </a:p>
        </p:txBody>
      </p:sp>
      <p:sp>
        <p:nvSpPr>
          <p:cNvPr id="10" name="Content Placeholder 9">
            <a:extLst>
              <a:ext uri="{FF2B5EF4-FFF2-40B4-BE49-F238E27FC236}">
                <a16:creationId xmlns:a16="http://schemas.microsoft.com/office/drawing/2014/main" id="{4EDD5361-CCD6-E34E-8EB6-9393CB5541C9}"/>
              </a:ext>
            </a:extLst>
          </p:cNvPr>
          <p:cNvSpPr>
            <a:spLocks noGrp="1"/>
          </p:cNvSpPr>
          <p:nvPr>
            <p:ph idx="1"/>
          </p:nvPr>
        </p:nvSpPr>
        <p:spPr>
          <a:xfrm>
            <a:off x="424860" y="5256044"/>
            <a:ext cx="11898242" cy="13847146"/>
          </a:xfr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w="31750" cmpd="sng">
            <a:solidFill>
              <a:schemeClr val="accent5">
                <a:lumMod val="75000"/>
              </a:schemeClr>
            </a:solidFill>
            <a:prstDash val="solid"/>
          </a:ln>
        </p:spPr>
        <p:txBody>
          <a:bodyPr>
            <a:noAutofit/>
          </a:bodyPr>
          <a:lstStyle/>
          <a:p>
            <a:pPr marL="0" indent="0">
              <a:buNone/>
            </a:pPr>
            <a:r>
              <a:rPr lang="en-US" sz="3600" u="sng" dirty="0">
                <a:solidFill>
                  <a:schemeClr val="bg1"/>
                </a:solidFill>
                <a:latin typeface="Copperplate" panose="02000504000000020004" pitchFamily="2" charset="77"/>
              </a:rPr>
              <a:t>Introduction</a:t>
            </a:r>
          </a:p>
          <a:p>
            <a:pPr marL="0" indent="0">
              <a:lnSpc>
                <a:spcPct val="120000"/>
              </a:lnSpc>
              <a:buNone/>
            </a:pPr>
            <a:r>
              <a:rPr lang="en-US" sz="3600" dirty="0">
                <a:solidFill>
                  <a:schemeClr val="bg1"/>
                </a:solidFill>
                <a:latin typeface="Copperplate" panose="02000504000000020004" pitchFamily="2" charset="77"/>
              </a:rPr>
              <a:t>Heavy metal contamination is a problem that affects populations and individuals worldwide. Current methods of lead and arsenic removal are energy costly, inefficient, and produce toxic sludge. Bioremediation provides an alternate method by using the natural abilities of biological systems or materials to capture pollutants. In this study, two proteins, PbrR2 from </a:t>
            </a:r>
            <a:r>
              <a:rPr lang="en-US" sz="3600" i="1" dirty="0" err="1">
                <a:solidFill>
                  <a:schemeClr val="bg1"/>
                </a:solidFill>
                <a:latin typeface="Copperplate" panose="02000504000000020004" pitchFamily="2" charset="77"/>
              </a:rPr>
              <a:t>Cupriavidus</a:t>
            </a:r>
            <a:r>
              <a:rPr lang="en-US" sz="3600" i="1" dirty="0">
                <a:solidFill>
                  <a:schemeClr val="bg1"/>
                </a:solidFill>
                <a:latin typeface="Copperplate" panose="02000504000000020004" pitchFamily="2" charset="77"/>
              </a:rPr>
              <a:t> </a:t>
            </a:r>
            <a:r>
              <a:rPr lang="en-US" sz="3600" i="1" dirty="0" err="1">
                <a:solidFill>
                  <a:schemeClr val="bg1"/>
                </a:solidFill>
                <a:latin typeface="Copperplate" panose="02000504000000020004" pitchFamily="2" charset="77"/>
              </a:rPr>
              <a:t>metallidurans</a:t>
            </a:r>
            <a:r>
              <a:rPr lang="en-US" sz="3600" i="1" dirty="0">
                <a:solidFill>
                  <a:schemeClr val="bg1"/>
                </a:solidFill>
                <a:latin typeface="Copperplate" panose="02000504000000020004" pitchFamily="2" charset="77"/>
              </a:rPr>
              <a:t> </a:t>
            </a:r>
            <a:r>
              <a:rPr lang="en-US" sz="3600" dirty="0">
                <a:solidFill>
                  <a:schemeClr val="bg1"/>
                </a:solidFill>
                <a:latin typeface="Copperplate" panose="02000504000000020004" pitchFamily="2" charset="77"/>
              </a:rPr>
              <a:t>CH34, and </a:t>
            </a:r>
            <a:r>
              <a:rPr lang="en-US" sz="3600" dirty="0" err="1">
                <a:solidFill>
                  <a:schemeClr val="bg1"/>
                </a:solidFill>
                <a:latin typeface="Copperplate" panose="02000504000000020004" pitchFamily="2" charset="77"/>
              </a:rPr>
              <a:t>ArsR</a:t>
            </a:r>
            <a:r>
              <a:rPr lang="en-US" sz="3600" dirty="0">
                <a:solidFill>
                  <a:schemeClr val="bg1"/>
                </a:solidFill>
                <a:latin typeface="Copperplate" panose="02000504000000020004" pitchFamily="2" charset="77"/>
              </a:rPr>
              <a:t> from </a:t>
            </a:r>
            <a:r>
              <a:rPr lang="en-US" sz="3600" i="1" dirty="0">
                <a:solidFill>
                  <a:schemeClr val="bg1"/>
                </a:solidFill>
                <a:latin typeface="Copperplate" panose="02000504000000020004" pitchFamily="2" charset="77"/>
              </a:rPr>
              <a:t>Escherichia coli</a:t>
            </a:r>
            <a:r>
              <a:rPr lang="en-US" sz="3600" dirty="0">
                <a:solidFill>
                  <a:schemeClr val="bg1"/>
                </a:solidFill>
                <a:latin typeface="Copperplate" panose="02000504000000020004" pitchFamily="2" charset="77"/>
              </a:rPr>
              <a:t>, which bind specifically to lead and arsenic ions respectively, are displayed on the surface of spores of </a:t>
            </a:r>
            <a:r>
              <a:rPr lang="en-US" sz="3600" i="1" dirty="0">
                <a:solidFill>
                  <a:schemeClr val="bg1"/>
                </a:solidFill>
                <a:latin typeface="Copperplate" panose="02000504000000020004" pitchFamily="2" charset="77"/>
              </a:rPr>
              <a:t>Bacillus subtilis </a:t>
            </a:r>
            <a:r>
              <a:rPr lang="en-US" sz="3600" dirty="0">
                <a:solidFill>
                  <a:schemeClr val="bg1"/>
                </a:solidFill>
                <a:latin typeface="Copperplate" panose="02000504000000020004" pitchFamily="2" charset="77"/>
              </a:rPr>
              <a:t>for heavy metal recovery. Our group has displayed various proteins on the dormant spore surface and they show enhanced robustness and remain functional for months at room temperature, making the system ideal for bioremediation. In the long run, we aim to develop a low-cost, robust spore based system for heavy metal remediation and recovery.</a:t>
            </a:r>
          </a:p>
        </p:txBody>
      </p:sp>
      <p:sp>
        <p:nvSpPr>
          <p:cNvPr id="11" name="Content Placeholder 9">
            <a:extLst>
              <a:ext uri="{FF2B5EF4-FFF2-40B4-BE49-F238E27FC236}">
                <a16:creationId xmlns:a16="http://schemas.microsoft.com/office/drawing/2014/main" id="{82193961-F7E9-764C-A505-1F78B31247A6}"/>
              </a:ext>
            </a:extLst>
          </p:cNvPr>
          <p:cNvSpPr txBox="1">
            <a:spLocks/>
          </p:cNvSpPr>
          <p:nvPr/>
        </p:nvSpPr>
        <p:spPr>
          <a:xfrm>
            <a:off x="424860" y="19907708"/>
            <a:ext cx="20594585" cy="11713551"/>
          </a:xfrm>
          <a:prstGeom prst="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w="31750" cmpd="sng">
            <a:solidFill>
              <a:schemeClr val="accent5">
                <a:lumMod val="75000"/>
              </a:schemeClr>
            </a:solidFill>
            <a:prstDash val="solid"/>
          </a:ln>
        </p:spPr>
        <p:txBody>
          <a:bodyPr vert="horz" lIns="329184" tIns="164592" rIns="329184" bIns="164592" rtlCol="0">
            <a:no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lnSpc>
                <a:spcPct val="100000"/>
              </a:lnSpc>
              <a:buNone/>
            </a:pPr>
            <a:r>
              <a:rPr lang="en-US" sz="3600" u="sng" dirty="0">
                <a:solidFill>
                  <a:schemeClr val="bg1"/>
                </a:solidFill>
                <a:latin typeface="Copperplate" panose="02000504000000020004" pitchFamily="2" charset="77"/>
              </a:rPr>
              <a:t>Methods</a:t>
            </a:r>
          </a:p>
          <a:p>
            <a:pPr marL="0" indent="0">
              <a:lnSpc>
                <a:spcPct val="100000"/>
              </a:lnSpc>
              <a:buNone/>
            </a:pPr>
            <a:r>
              <a:rPr lang="en-US" sz="3600" dirty="0">
                <a:solidFill>
                  <a:schemeClr val="bg1"/>
                </a:solidFill>
                <a:latin typeface="Copperplate" panose="02000504000000020004" pitchFamily="2" charset="77"/>
              </a:rPr>
              <a:t>1. </a:t>
            </a:r>
            <a:r>
              <a:rPr lang="en-US" sz="3600" u="sng" dirty="0">
                <a:solidFill>
                  <a:schemeClr val="bg1"/>
                </a:solidFill>
                <a:latin typeface="Copperplate" panose="02000504000000020004" pitchFamily="2" charset="77"/>
              </a:rPr>
              <a:t>To produce and purify the heavy metal binding proteins</a:t>
            </a:r>
            <a:r>
              <a:rPr lang="en-US" sz="3600" dirty="0">
                <a:solidFill>
                  <a:schemeClr val="bg1"/>
                </a:solidFill>
                <a:latin typeface="Copperplate" panose="02000504000000020004" pitchFamily="2" charset="77"/>
              </a:rPr>
              <a:t>: We have constructed plasmids for the expression of PbrR and </a:t>
            </a:r>
            <a:r>
              <a:rPr lang="en-US" sz="3600" dirty="0" err="1">
                <a:solidFill>
                  <a:schemeClr val="bg1"/>
                </a:solidFill>
                <a:latin typeface="Copperplate" panose="02000504000000020004" pitchFamily="2" charset="77"/>
              </a:rPr>
              <a:t>ArsR</a:t>
            </a:r>
            <a:r>
              <a:rPr lang="en-US" sz="3600" dirty="0">
                <a:solidFill>
                  <a:schemeClr val="bg1"/>
                </a:solidFill>
                <a:latin typeface="Copperplate" panose="02000504000000020004" pitchFamily="2" charset="77"/>
              </a:rPr>
              <a:t> in </a:t>
            </a:r>
            <a:r>
              <a:rPr lang="en-US" sz="3600" i="1" dirty="0">
                <a:solidFill>
                  <a:schemeClr val="bg1"/>
                </a:solidFill>
                <a:latin typeface="Copperplate" panose="02000504000000020004" pitchFamily="2" charset="77"/>
              </a:rPr>
              <a:t>E. coli. </a:t>
            </a:r>
            <a:r>
              <a:rPr lang="en-US" sz="3600" dirty="0">
                <a:solidFill>
                  <a:schemeClr val="bg1"/>
                </a:solidFill>
                <a:latin typeface="Copperplate" panose="02000504000000020004" pitchFamily="2" charset="77"/>
              </a:rPr>
              <a:t>The two proteins are tagged with 6xHis and will be purified using Ni-NTA affinity column. The resulted proteins will be used as a control to compare the function of soluble proteins and proteins displayed on the spore surface.</a:t>
            </a:r>
          </a:p>
          <a:p>
            <a:pPr marL="0" indent="0">
              <a:lnSpc>
                <a:spcPct val="100000"/>
              </a:lnSpc>
              <a:buNone/>
            </a:pPr>
            <a:r>
              <a:rPr lang="en-US" sz="3600" dirty="0">
                <a:solidFill>
                  <a:schemeClr val="bg1"/>
                </a:solidFill>
                <a:latin typeface="Copperplate" panose="02000504000000020004" pitchFamily="2" charset="77"/>
              </a:rPr>
              <a:t>2. </a:t>
            </a:r>
            <a:r>
              <a:rPr lang="en-US" sz="3600" u="sng" dirty="0">
                <a:solidFill>
                  <a:schemeClr val="bg1"/>
                </a:solidFill>
                <a:latin typeface="Copperplate" panose="02000504000000020004" pitchFamily="2" charset="77"/>
              </a:rPr>
              <a:t>To display the proteins on the spore surface</a:t>
            </a:r>
            <a:r>
              <a:rPr lang="en-US" sz="3600" dirty="0">
                <a:solidFill>
                  <a:schemeClr val="bg1"/>
                </a:solidFill>
                <a:latin typeface="Copperplate" panose="02000504000000020004" pitchFamily="2" charset="77"/>
              </a:rPr>
              <a:t>: Two methods are being explored to display the two proteins on the spore surface. The first method is to genetically fuse the protein to be displayed with a native spore surface protein, such as CotC. The formed chimeric protein is produced in the mother cell during the late sporulation phase and then assembled to the surface of the spore with the native protein as the anchor on the spore surface. The second is to produce and purify the proteins from the cells produced in Step 1, and then adsorb them onto the spore surface. The quantity of the protein on the spore surface will be characterized using ELISA and dot blotting.</a:t>
            </a:r>
          </a:p>
          <a:p>
            <a:pPr marL="0" indent="0">
              <a:lnSpc>
                <a:spcPct val="100000"/>
              </a:lnSpc>
              <a:buNone/>
            </a:pPr>
            <a:r>
              <a:rPr lang="en-US" sz="3600" dirty="0">
                <a:solidFill>
                  <a:schemeClr val="bg1"/>
                </a:solidFill>
                <a:latin typeface="Copperplate" panose="02000504000000020004" pitchFamily="2" charset="77"/>
              </a:rPr>
              <a:t>3. </a:t>
            </a:r>
            <a:r>
              <a:rPr lang="en-US" sz="3600" u="sng" dirty="0">
                <a:solidFill>
                  <a:schemeClr val="bg1"/>
                </a:solidFill>
                <a:latin typeface="Copperplate" panose="02000504000000020004" pitchFamily="2" charset="77"/>
              </a:rPr>
              <a:t>To characterize the protein function and efficiency</a:t>
            </a:r>
            <a:r>
              <a:rPr lang="en-US" sz="3600" dirty="0">
                <a:solidFill>
                  <a:schemeClr val="bg1"/>
                </a:solidFill>
                <a:latin typeface="Copperplate" panose="02000504000000020004" pitchFamily="2" charset="77"/>
              </a:rPr>
              <a:t>: To determine the efficiencies of the heavy metal ion removal of the designed systems,  we will mix the spores with a solution of heavy metal ions and then measure the difference before and after using Atomic Absorption Spectroscopy. The binding efficiency will be compared to soluble proteins.</a:t>
            </a:r>
          </a:p>
        </p:txBody>
      </p:sp>
      <p:sp>
        <p:nvSpPr>
          <p:cNvPr id="12" name="TextBox 11">
            <a:extLst>
              <a:ext uri="{FF2B5EF4-FFF2-40B4-BE49-F238E27FC236}">
                <a16:creationId xmlns:a16="http://schemas.microsoft.com/office/drawing/2014/main" id="{65A93547-9EEE-1540-BADE-1B15FC45A44A}"/>
              </a:ext>
            </a:extLst>
          </p:cNvPr>
          <p:cNvSpPr txBox="1"/>
          <p:nvPr/>
        </p:nvSpPr>
        <p:spPr>
          <a:xfrm>
            <a:off x="33017022" y="5256044"/>
            <a:ext cx="10076180" cy="5022914"/>
          </a:xfrm>
          <a:prstGeom prst="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w="31750" cap="sq">
            <a:solidFill>
              <a:schemeClr val="accent5">
                <a:lumMod val="75000"/>
              </a:schemeClr>
            </a:solidFill>
            <a:round/>
          </a:ln>
        </p:spPr>
        <p:txBody>
          <a:bodyPr wrap="square" rtlCol="0">
            <a:spAutoFit/>
          </a:bodyPr>
          <a:lstStyle/>
          <a:p>
            <a:r>
              <a:rPr lang="en-US" sz="3600" u="sng" dirty="0">
                <a:solidFill>
                  <a:schemeClr val="bg1"/>
                </a:solidFill>
                <a:latin typeface="Copperplate" panose="02000504000000020004" pitchFamily="2" charset="77"/>
              </a:rPr>
              <a:t>Results</a:t>
            </a:r>
          </a:p>
          <a:p>
            <a:r>
              <a:rPr lang="en-US" sz="3600" dirty="0">
                <a:solidFill>
                  <a:schemeClr val="bg1"/>
                </a:solidFill>
                <a:latin typeface="Copperplate" panose="02000504000000020004" pitchFamily="2" charset="77"/>
              </a:rPr>
              <a:t>Currently, we have constructed a plasmid for the expression of PbrR2 in </a:t>
            </a:r>
            <a:r>
              <a:rPr lang="en-US" sz="3600" i="1" dirty="0">
                <a:solidFill>
                  <a:schemeClr val="bg1"/>
                </a:solidFill>
                <a:latin typeface="Copperplate" panose="02000504000000020004" pitchFamily="2" charset="77"/>
              </a:rPr>
              <a:t>E. coli</a:t>
            </a:r>
            <a:r>
              <a:rPr lang="en-US" sz="3600" dirty="0">
                <a:solidFill>
                  <a:schemeClr val="bg1"/>
                </a:solidFill>
                <a:latin typeface="Copperplate" panose="02000504000000020004" pitchFamily="2" charset="77"/>
              </a:rPr>
              <a:t>. Purification of PbrR2 was not successful using the Ni-NTA column. We are working on the purification of these two DNA-binding proteins using </a:t>
            </a:r>
            <a:r>
              <a:rPr lang="en-US" sz="3600" dirty="0" err="1">
                <a:solidFill>
                  <a:schemeClr val="bg1"/>
                </a:solidFill>
                <a:latin typeface="Copperplate" panose="02000504000000020004" pitchFamily="2" charset="77"/>
              </a:rPr>
              <a:t>HiTrap</a:t>
            </a:r>
            <a:r>
              <a:rPr lang="en-US" sz="3600" dirty="0">
                <a:solidFill>
                  <a:schemeClr val="bg1"/>
                </a:solidFill>
                <a:latin typeface="Copperplate" panose="02000504000000020004" pitchFamily="2" charset="77"/>
              </a:rPr>
              <a:t> Heparin affinity column. </a:t>
            </a:r>
          </a:p>
          <a:p>
            <a:endParaRPr lang="en-US" sz="3240" dirty="0">
              <a:solidFill>
                <a:schemeClr val="bg1"/>
              </a:solidFill>
              <a:latin typeface="Copperplate" panose="02000504000000020004" pitchFamily="2" charset="77"/>
            </a:endParaRPr>
          </a:p>
        </p:txBody>
      </p:sp>
      <p:sp>
        <p:nvSpPr>
          <p:cNvPr id="13" name="TextBox 12">
            <a:extLst>
              <a:ext uri="{FF2B5EF4-FFF2-40B4-BE49-F238E27FC236}">
                <a16:creationId xmlns:a16="http://schemas.microsoft.com/office/drawing/2014/main" id="{506A28F8-5C66-9741-94A6-883DEBE14102}"/>
              </a:ext>
            </a:extLst>
          </p:cNvPr>
          <p:cNvSpPr txBox="1"/>
          <p:nvPr/>
        </p:nvSpPr>
        <p:spPr>
          <a:xfrm>
            <a:off x="21954872" y="26044348"/>
            <a:ext cx="21108964" cy="5576911"/>
          </a:xfrm>
          <a:prstGeom prst="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w="31750">
            <a:solidFill>
              <a:schemeClr val="accent5">
                <a:lumMod val="75000"/>
              </a:schemeClr>
            </a:solidFill>
          </a:ln>
        </p:spPr>
        <p:txBody>
          <a:bodyPr wrap="square" rtlCol="0">
            <a:spAutoFit/>
          </a:bodyPr>
          <a:lstStyle/>
          <a:p>
            <a:r>
              <a:rPr lang="en-US" sz="3600" u="sng" dirty="0">
                <a:solidFill>
                  <a:schemeClr val="bg1"/>
                </a:solidFill>
                <a:latin typeface="Copperplate" panose="02000504000000020004" pitchFamily="2" charset="77"/>
              </a:rPr>
              <a:t>What Next…</a:t>
            </a:r>
          </a:p>
          <a:p>
            <a:r>
              <a:rPr lang="en-US" sz="3600" dirty="0">
                <a:solidFill>
                  <a:schemeClr val="bg1"/>
                </a:solidFill>
                <a:latin typeface="Copperplate" panose="02000504000000020004" pitchFamily="2" charset="77"/>
              </a:rPr>
              <a:t>Purification and quantification of PbrR2 using </a:t>
            </a:r>
            <a:r>
              <a:rPr lang="en-US" sz="3600" dirty="0" err="1">
                <a:solidFill>
                  <a:schemeClr val="bg1"/>
                </a:solidFill>
                <a:latin typeface="Copperplate" panose="02000504000000020004" pitchFamily="2" charset="77"/>
              </a:rPr>
              <a:t>HiTrap</a:t>
            </a:r>
            <a:r>
              <a:rPr lang="en-US" sz="3600" dirty="0">
                <a:solidFill>
                  <a:schemeClr val="bg1"/>
                </a:solidFill>
                <a:latin typeface="Copperplate" panose="02000504000000020004" pitchFamily="2" charset="77"/>
              </a:rPr>
              <a:t> Heparin column.</a:t>
            </a:r>
          </a:p>
          <a:p>
            <a:r>
              <a:rPr lang="en-US" sz="3600" dirty="0">
                <a:solidFill>
                  <a:schemeClr val="bg1"/>
                </a:solidFill>
                <a:latin typeface="Copperplate" panose="02000504000000020004" pitchFamily="2" charset="77"/>
              </a:rPr>
              <a:t>Construction of the plasmid for the production of </a:t>
            </a:r>
            <a:r>
              <a:rPr lang="en-US" sz="3600" dirty="0" err="1">
                <a:solidFill>
                  <a:schemeClr val="bg1"/>
                </a:solidFill>
                <a:latin typeface="Copperplate" panose="02000504000000020004" pitchFamily="2" charset="77"/>
              </a:rPr>
              <a:t>ArsR</a:t>
            </a:r>
            <a:r>
              <a:rPr lang="en-US" sz="3600" dirty="0">
                <a:solidFill>
                  <a:schemeClr val="bg1"/>
                </a:solidFill>
                <a:latin typeface="Copperplate" panose="02000504000000020004" pitchFamily="2" charset="77"/>
              </a:rPr>
              <a:t>. </a:t>
            </a:r>
          </a:p>
          <a:p>
            <a:r>
              <a:rPr lang="en-US" sz="3600" dirty="0">
                <a:solidFill>
                  <a:schemeClr val="bg1"/>
                </a:solidFill>
                <a:latin typeface="Copperplate" panose="02000504000000020004" pitchFamily="2" charset="77"/>
              </a:rPr>
              <a:t>Purification and quantification of </a:t>
            </a:r>
            <a:r>
              <a:rPr lang="en-US" sz="3600" dirty="0" err="1">
                <a:solidFill>
                  <a:schemeClr val="bg1"/>
                </a:solidFill>
                <a:latin typeface="Copperplate" panose="02000504000000020004" pitchFamily="2" charset="77"/>
              </a:rPr>
              <a:t>ArsR</a:t>
            </a:r>
            <a:r>
              <a:rPr lang="en-US" sz="3600" dirty="0">
                <a:solidFill>
                  <a:schemeClr val="bg1"/>
                </a:solidFill>
                <a:latin typeface="Copperplate" panose="02000504000000020004" pitchFamily="2" charset="77"/>
              </a:rPr>
              <a:t> using either Ni-NTA column or Heparin column.</a:t>
            </a:r>
          </a:p>
          <a:p>
            <a:r>
              <a:rPr lang="en-US" sz="3600" dirty="0">
                <a:solidFill>
                  <a:schemeClr val="bg1"/>
                </a:solidFill>
                <a:latin typeface="Copperplate" panose="02000504000000020004" pitchFamily="2" charset="77"/>
              </a:rPr>
              <a:t>Adsorption of PbrR and </a:t>
            </a:r>
            <a:r>
              <a:rPr lang="en-US" sz="3600" dirty="0" err="1">
                <a:solidFill>
                  <a:schemeClr val="bg1"/>
                </a:solidFill>
                <a:latin typeface="Copperplate" panose="02000504000000020004" pitchFamily="2" charset="77"/>
              </a:rPr>
              <a:t>ArsR</a:t>
            </a:r>
            <a:r>
              <a:rPr lang="en-US" sz="3600" dirty="0">
                <a:solidFill>
                  <a:schemeClr val="bg1"/>
                </a:solidFill>
                <a:latin typeface="Copperplate" panose="02000504000000020004" pitchFamily="2" charset="77"/>
              </a:rPr>
              <a:t> on the spore surface.</a:t>
            </a:r>
          </a:p>
          <a:p>
            <a:r>
              <a:rPr lang="en-US" sz="3600" dirty="0">
                <a:solidFill>
                  <a:schemeClr val="bg1"/>
                </a:solidFill>
                <a:latin typeface="Copperplate" panose="02000504000000020004" pitchFamily="2" charset="77"/>
              </a:rPr>
              <a:t>Construction of plasmids for CotC-PbrR2 and CotC-</a:t>
            </a:r>
            <a:r>
              <a:rPr lang="en-US" sz="3600" dirty="0" err="1">
                <a:solidFill>
                  <a:schemeClr val="bg1"/>
                </a:solidFill>
                <a:latin typeface="Copperplate" panose="02000504000000020004" pitchFamily="2" charset="77"/>
              </a:rPr>
              <a:t>ArsR</a:t>
            </a:r>
            <a:r>
              <a:rPr lang="en-US" sz="3600" dirty="0">
                <a:solidFill>
                  <a:schemeClr val="bg1"/>
                </a:solidFill>
                <a:latin typeface="Copperplate" panose="02000504000000020004" pitchFamily="2" charset="77"/>
              </a:rPr>
              <a:t> and transform B. subtilis to display the fused proteins on the spore surface.</a:t>
            </a:r>
          </a:p>
          <a:p>
            <a:r>
              <a:rPr lang="en-US" sz="3600" dirty="0">
                <a:solidFill>
                  <a:schemeClr val="bg1"/>
                </a:solidFill>
                <a:latin typeface="Copperplate" panose="02000504000000020004" pitchFamily="2" charset="77"/>
              </a:rPr>
              <a:t>Characterization of heavy metal binding efficiency of spores displaying PrbR2 and </a:t>
            </a:r>
            <a:r>
              <a:rPr lang="en-US" sz="3600" dirty="0" err="1">
                <a:solidFill>
                  <a:schemeClr val="bg1"/>
                </a:solidFill>
                <a:latin typeface="Copperplate" panose="02000504000000020004" pitchFamily="2" charset="77"/>
              </a:rPr>
              <a:t>ArsR</a:t>
            </a:r>
            <a:r>
              <a:rPr lang="en-US" sz="3600" dirty="0">
                <a:solidFill>
                  <a:schemeClr val="bg1"/>
                </a:solidFill>
                <a:latin typeface="Copperplate" panose="02000504000000020004" pitchFamily="2" charset="77"/>
              </a:rPr>
              <a:t>.</a:t>
            </a:r>
          </a:p>
          <a:p>
            <a:endParaRPr lang="en-US" sz="3240" dirty="0">
              <a:solidFill>
                <a:schemeClr val="bg1"/>
              </a:solidFill>
              <a:latin typeface="Copperplate" panose="02000504000000020004" pitchFamily="2" charset="77"/>
            </a:endParaRPr>
          </a:p>
        </p:txBody>
      </p:sp>
      <p:pic>
        <p:nvPicPr>
          <p:cNvPr id="9" name="Picture 8">
            <a:extLst>
              <a:ext uri="{FF2B5EF4-FFF2-40B4-BE49-F238E27FC236}">
                <a16:creationId xmlns:a16="http://schemas.microsoft.com/office/drawing/2014/main" id="{E6DC4AB3-9267-4B00-83F9-F43747BD3BAD}"/>
              </a:ext>
            </a:extLst>
          </p:cNvPr>
          <p:cNvPicPr/>
          <p:nvPr/>
        </p:nvPicPr>
        <p:blipFill rotWithShape="1">
          <a:blip r:embed="rId2" cstate="print">
            <a:extLst>
              <a:ext uri="{28A0092B-C50C-407E-A947-70E740481C1C}">
                <a14:useLocalDpi xmlns:a14="http://schemas.microsoft.com/office/drawing/2010/main" val="0"/>
              </a:ext>
            </a:extLst>
          </a:blip>
          <a:srcRect l="3277" b="21229"/>
          <a:stretch/>
        </p:blipFill>
        <p:spPr>
          <a:xfrm>
            <a:off x="13409344" y="10577731"/>
            <a:ext cx="12315213" cy="6229234"/>
          </a:xfrm>
          <a:prstGeom prst="rect">
            <a:avLst/>
          </a:prstGeom>
          <a:ln w="28575">
            <a:solidFill>
              <a:schemeClr val="accent5">
                <a:lumMod val="75000"/>
              </a:schemeClr>
            </a:solidFill>
          </a:ln>
        </p:spPr>
      </p:pic>
      <p:pic>
        <p:nvPicPr>
          <p:cNvPr id="14" name="Picture 13">
            <a:extLst>
              <a:ext uri="{FF2B5EF4-FFF2-40B4-BE49-F238E27FC236}">
                <a16:creationId xmlns:a16="http://schemas.microsoft.com/office/drawing/2014/main" id="{7495E6DE-3CB6-D342-A55C-5D57A6AC54E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5199079" y="21171419"/>
            <a:ext cx="14737316" cy="3691472"/>
          </a:xfrm>
          <a:prstGeom prst="rect">
            <a:avLst/>
          </a:prstGeom>
          <a:ln w="31750">
            <a:solidFill>
              <a:schemeClr val="accent5">
                <a:lumMod val="75000"/>
              </a:schemeClr>
            </a:solidFill>
          </a:ln>
        </p:spPr>
      </p:pic>
      <p:pic>
        <p:nvPicPr>
          <p:cNvPr id="3" name="Picture 2">
            <a:extLst>
              <a:ext uri="{FF2B5EF4-FFF2-40B4-BE49-F238E27FC236}">
                <a16:creationId xmlns:a16="http://schemas.microsoft.com/office/drawing/2014/main" id="{2E75D610-17B1-D94B-8AA9-5A1A4D6FC53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0152" t="40819" r="26335" b="44073"/>
          <a:stretch/>
        </p:blipFill>
        <p:spPr>
          <a:xfrm>
            <a:off x="29066631" y="10828405"/>
            <a:ext cx="10869764" cy="5546609"/>
          </a:xfrm>
          <a:prstGeom prst="rect">
            <a:avLst/>
          </a:prstGeom>
          <a:ln w="31750">
            <a:solidFill>
              <a:schemeClr val="accent5">
                <a:lumMod val="75000"/>
              </a:schemeClr>
            </a:solidFill>
          </a:ln>
        </p:spPr>
      </p:pic>
      <p:sp>
        <p:nvSpPr>
          <p:cNvPr id="17" name="TextBox 16">
            <a:extLst>
              <a:ext uri="{FF2B5EF4-FFF2-40B4-BE49-F238E27FC236}">
                <a16:creationId xmlns:a16="http://schemas.microsoft.com/office/drawing/2014/main" id="{BDE4FBA7-7F49-554F-BD7A-0E49E6CEF710}"/>
              </a:ext>
            </a:extLst>
          </p:cNvPr>
          <p:cNvSpPr txBox="1"/>
          <p:nvPr/>
        </p:nvSpPr>
        <p:spPr>
          <a:xfrm>
            <a:off x="29318248" y="16598502"/>
            <a:ext cx="10366529" cy="4031873"/>
          </a:xfrm>
          <a:prstGeom prst="rect">
            <a:avLst/>
          </a:prstGeom>
          <a:noFill/>
        </p:spPr>
        <p:txBody>
          <a:bodyPr wrap="square" rtlCol="0">
            <a:spAutoFit/>
          </a:bodyPr>
          <a:lstStyle/>
          <a:p>
            <a:r>
              <a:rPr lang="en-US" sz="3200" dirty="0">
                <a:solidFill>
                  <a:schemeClr val="bg1"/>
                </a:solidFill>
              </a:rPr>
              <a:t>Figure 1: PCR amplified PbrR2 inserts on agarose gel to check size before enzyme digestion and insertion into vector, pET28a. The bottom two wells are PbrR2 with a his tag attached to the C-terminal, and the other two are PbrR2 with the his tag on the N-terminal. The ladder used is a 100 </a:t>
            </a:r>
            <a:r>
              <a:rPr lang="en-US" sz="3200" dirty="0" err="1">
                <a:solidFill>
                  <a:schemeClr val="bg1"/>
                </a:solidFill>
              </a:rPr>
              <a:t>bp</a:t>
            </a:r>
            <a:r>
              <a:rPr lang="en-US" sz="3200" dirty="0">
                <a:solidFill>
                  <a:schemeClr val="bg1"/>
                </a:solidFill>
              </a:rPr>
              <a:t> ladder. The correct sizes as shown are between 400 and 500 </a:t>
            </a:r>
            <a:r>
              <a:rPr lang="en-US" sz="3200" dirty="0" err="1">
                <a:solidFill>
                  <a:schemeClr val="bg1"/>
                </a:solidFill>
              </a:rPr>
              <a:t>bp.</a:t>
            </a:r>
            <a:endParaRPr lang="en-US" sz="3200" dirty="0">
              <a:solidFill>
                <a:schemeClr val="bg1"/>
              </a:solidFill>
            </a:endParaRPr>
          </a:p>
        </p:txBody>
      </p:sp>
      <p:cxnSp>
        <p:nvCxnSpPr>
          <p:cNvPr id="19" name="Straight Arrow Connector 18">
            <a:extLst>
              <a:ext uri="{FF2B5EF4-FFF2-40B4-BE49-F238E27FC236}">
                <a16:creationId xmlns:a16="http://schemas.microsoft.com/office/drawing/2014/main" id="{72DD2056-9A69-FA42-B37A-03FC15F2C6EA}"/>
              </a:ext>
            </a:extLst>
          </p:cNvPr>
          <p:cNvCxnSpPr>
            <a:cxnSpLocks/>
          </p:cNvCxnSpPr>
          <p:nvPr/>
        </p:nvCxnSpPr>
        <p:spPr>
          <a:xfrm>
            <a:off x="27847597" y="12604796"/>
            <a:ext cx="6545779" cy="494988"/>
          </a:xfrm>
          <a:prstGeom prst="straightConnector1">
            <a:avLst/>
          </a:prstGeom>
          <a:ln w="2349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91938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5AD0B8"/>
      </a:accent1>
      <a:accent2>
        <a:srgbClr val="47BB7E"/>
      </a:accent2>
      <a:accent3>
        <a:srgbClr val="96CD4B"/>
      </a:accent3>
      <a:accent4>
        <a:srgbClr val="61C7DD"/>
      </a:accent4>
      <a:accent5>
        <a:srgbClr val="2495CF"/>
      </a:accent5>
      <a:accent6>
        <a:srgbClr val="5A74D1"/>
      </a:accent6>
      <a:hlink>
        <a:srgbClr val="72CEBB"/>
      </a:hlink>
      <a:folHlink>
        <a:srgbClr val="98E6D6"/>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0F262FD6-3409-4039-A531-64BD4D2F99E4}"/>
    </a:ext>
  </a:extLst>
</a:theme>
</file>

<file path=docProps/app.xml><?xml version="1.0" encoding="utf-8"?>
<Properties xmlns="http://schemas.openxmlformats.org/officeDocument/2006/extended-properties" xmlns:vt="http://schemas.openxmlformats.org/officeDocument/2006/docPropsVTypes">
  <Template>Mesh</Template>
  <TotalTime>1147</TotalTime>
  <Words>631</Words>
  <Application>Microsoft Macintosh PowerPoint</Application>
  <PresentationFormat>Custom</PresentationFormat>
  <Paragraphs>22</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 Light</vt:lpstr>
      <vt:lpstr>Century Gothic</vt:lpstr>
      <vt:lpstr>Copperplate</vt:lpstr>
      <vt:lpstr>Franklin Gothic Book</vt:lpstr>
      <vt:lpstr>Imprint MT Shadow</vt:lpstr>
      <vt:lpstr>Times</vt:lpstr>
      <vt:lpstr>Mesh</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Justin Hardcastle</dc:creator>
  <cp:lastModifiedBy>Tumidajski, Joseph K</cp:lastModifiedBy>
  <cp:revision>148</cp:revision>
  <cp:lastPrinted>2019-04-20T01:56:48Z</cp:lastPrinted>
  <dcterms:created xsi:type="dcterms:W3CDTF">2013-07-15T20:26:40Z</dcterms:created>
  <dcterms:modified xsi:type="dcterms:W3CDTF">2019-04-23T15:15:05Z</dcterms:modified>
</cp:coreProperties>
</file>