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slideLayouts/slideLayout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51" r:id="rId1"/>
    <p:sldMasterId id="2147483652" r:id="rId2"/>
    <p:sldMasterId id="2147483653" r:id="rId3"/>
  </p:sldMasterIdLst>
  <p:notesMasterIdLst>
    <p:notesMasterId r:id="rId5"/>
  </p:notesMasterIdLst>
  <p:sldIdLst>
    <p:sldId id="256" r:id="rId4"/>
  </p:sldIdLst>
  <p:sldSz cx="43891200" cy="32918400"/>
  <p:notesSz cx="7010400" cy="92964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3318">
          <p15:clr>
            <a:srgbClr val="A4A3A4"/>
          </p15:clr>
        </p15:guide>
        <p15:guide id="2" orient="horz" pos="288">
          <p15:clr>
            <a:srgbClr val="A4A3A4"/>
          </p15:clr>
        </p15:guide>
        <p15:guide id="3" orient="horz" pos="20160">
          <p15:clr>
            <a:srgbClr val="A4A3A4"/>
          </p15:clr>
        </p15:guide>
        <p15:guide id="4" orient="horz">
          <p15:clr>
            <a:srgbClr val="A4A3A4"/>
          </p15:clr>
        </p15:guide>
        <p15:guide id="5" pos="581">
          <p15:clr>
            <a:srgbClr val="A4A3A4"/>
          </p15:clr>
        </p15:guide>
        <p15:guide id="6" pos="27069">
          <p15:clr>
            <a:srgbClr val="A4A3A4"/>
          </p15:clr>
        </p15:guide>
        <p15:guide id="7" orient="horz" pos="20036">
          <p15:clr>
            <a:srgbClr val="A4A3A4"/>
          </p15:clr>
        </p15:guide>
        <p15:guide id="8">
          <p15:clr>
            <a:srgbClr val="A4A3A4"/>
          </p15:clr>
        </p15:guide>
      </p15:sldGuideLst>
    </p:ext>
    <p:ext uri="{2D200454-40CA-4A62-9FC3-DE9A4176ACB9}">
      <p15:notesGuideLst xmlns:p15="http://schemas.microsoft.com/office/powerpoint/2012/main">
        <p15:guide id="1" orient="horz" pos="2932">
          <p15:clr>
            <a:srgbClr val="A4A3A4"/>
          </p15:clr>
        </p15:guide>
        <p15:guide id="2" pos="2212">
          <p15:clr>
            <a:srgbClr val="A4A3A4"/>
          </p15:clr>
        </p15:guide>
        <p15:guide id="3" orient="horz" pos="2928">
          <p15:clr>
            <a:srgbClr val="A4A3A4"/>
          </p15:clr>
        </p15:guide>
        <p15:guide id="4" pos="2208">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0B401"/>
    <a:srgbClr val="FF79F1"/>
    <a:srgbClr val="9CDC91"/>
    <a:srgbClr val="5EA2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1E9914AB-3677-48CF-B2A3-3ADEFD7735FE}">
  <a:tblStyle styleId="{1E9914AB-3677-48CF-B2A3-3ADEFD7735FE}" styleName="Table_0">
    <a:wholeTbl>
      <a:tcTxStyle>
        <a:font>
          <a:latin typeface="Arial"/>
          <a:ea typeface="Arial"/>
          <a:cs typeface="Arial"/>
        </a:font>
        <a:srgbClr val="000000"/>
      </a:tcTxStyle>
      <a:tcStyle>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4386"/>
    <p:restoredTop sz="94415" autoAdjust="0"/>
  </p:normalViewPr>
  <p:slideViewPr>
    <p:cSldViewPr snapToGrid="0">
      <p:cViewPr>
        <p:scale>
          <a:sx n="40" d="100"/>
          <a:sy n="40" d="100"/>
        </p:scale>
        <p:origin x="1704" y="-472"/>
      </p:cViewPr>
      <p:guideLst>
        <p:guide orient="horz" pos="3318"/>
        <p:guide orient="horz" pos="288"/>
        <p:guide orient="horz" pos="20160"/>
        <p:guide orient="horz"/>
        <p:guide pos="581"/>
        <p:guide pos="27069"/>
        <p:guide orient="horz" pos="20036"/>
        <p:guide/>
      </p:guideLst>
    </p:cSldViewPr>
  </p:slideViewPr>
  <p:outlineViewPr>
    <p:cViewPr>
      <p:scale>
        <a:sx n="33" d="100"/>
        <a:sy n="33" d="100"/>
      </p:scale>
      <p:origin x="0" y="0"/>
    </p:cViewPr>
  </p:outlineViewPr>
  <p:notesTextViewPr>
    <p:cViewPr>
      <p:scale>
        <a:sx n="1" d="1"/>
        <a:sy n="1" d="1"/>
      </p:scale>
      <p:origin x="0" y="0"/>
    </p:cViewPr>
  </p:notesTextViewPr>
  <p:notesViewPr>
    <p:cSldViewPr snapToGrid="0">
      <p:cViewPr varScale="1">
        <p:scale>
          <a:sx n="120" d="100"/>
          <a:sy n="120" d="100"/>
        </p:scale>
        <p:origin x="3840" y="192"/>
      </p:cViewPr>
      <p:guideLst>
        <p:guide orient="horz" pos="2932"/>
        <p:guide pos="2212"/>
        <p:guide orient="horz" pos="2928"/>
        <p:guide pos="2208"/>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Master" Target="slideMasters/slideMaster3.xml"/><Relationship Id="rId7" Type="http://schemas.openxmlformats.org/officeDocument/2006/relationships/viewProps" Target="view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presProps" Target="presProps.xml"/><Relationship Id="rId5" Type="http://schemas.openxmlformats.org/officeDocument/2006/relationships/notesMaster" Target="notesMasters/notesMaster1.xml"/><Relationship Id="rId4" Type="http://schemas.openxmlformats.org/officeDocument/2006/relationships/slide" Target="slides/slide1.xml"/><Relationship Id="rId9"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3037840" cy="464820"/>
          </a:xfrm>
          <a:prstGeom prst="rect">
            <a:avLst/>
          </a:prstGeom>
          <a:noFill/>
          <a:ln>
            <a:noFill/>
          </a:ln>
        </p:spPr>
        <p:txBody>
          <a:bodyPr spcFirstLastPara="1" wrap="square" lIns="93175" tIns="46575" rIns="93175" bIns="46575" anchor="t" anchorCtr="0"/>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86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86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86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86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86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86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86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86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970939" y="0"/>
            <a:ext cx="3037840" cy="464820"/>
          </a:xfrm>
          <a:prstGeom prst="rect">
            <a:avLst/>
          </a:prstGeom>
          <a:noFill/>
          <a:ln>
            <a:noFill/>
          </a:ln>
        </p:spPr>
        <p:txBody>
          <a:bodyPr spcFirstLastPara="1" wrap="square" lIns="93175" tIns="46575" rIns="93175" bIns="46575" anchor="t" anchorCtr="0"/>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86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86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86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86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86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86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86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86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1181100" y="696913"/>
            <a:ext cx="4648200" cy="348615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701040" y="4415791"/>
            <a:ext cx="5608320" cy="4183380"/>
          </a:xfrm>
          <a:prstGeom prst="rect">
            <a:avLst/>
          </a:prstGeom>
          <a:noFill/>
          <a:ln>
            <a:noFill/>
          </a:ln>
        </p:spPr>
        <p:txBody>
          <a:bodyPr spcFirstLastPara="1" wrap="square" lIns="93175" tIns="46575" rIns="93175" bIns="46575" anchor="t" anchorCtr="0"/>
          <a:lstStyle>
            <a:lvl1pPr marL="457200" marR="0" lvl="0" indent="-228600" algn="l" rtl="0">
              <a:spcBef>
                <a:spcPts val="0"/>
              </a:spcBef>
              <a:spcAft>
                <a:spcPts val="0"/>
              </a:spcAft>
              <a:buSzPts val="1400"/>
              <a:buNone/>
              <a:defRPr sz="58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58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58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58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58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58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58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58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58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829967"/>
            <a:ext cx="3037840" cy="464820"/>
          </a:xfrm>
          <a:prstGeom prst="rect">
            <a:avLst/>
          </a:prstGeom>
          <a:noFill/>
          <a:ln>
            <a:noFill/>
          </a:ln>
        </p:spPr>
        <p:txBody>
          <a:bodyPr spcFirstLastPara="1" wrap="square" lIns="93175" tIns="46575" rIns="93175" bIns="46575" anchor="b" anchorCtr="0"/>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86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86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86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86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86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86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86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86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970939" y="8829967"/>
            <a:ext cx="3037840" cy="464820"/>
          </a:xfrm>
          <a:prstGeom prst="rect">
            <a:avLst/>
          </a:prstGeom>
          <a:noFill/>
          <a:ln>
            <a:noFill/>
          </a:ln>
        </p:spPr>
        <p:txBody>
          <a:bodyPr spcFirstLastPara="1" wrap="square" lIns="93175" tIns="46575" rIns="93175" bIns="46575" anchor="b" anchorCtr="0">
            <a:noAutofit/>
          </a:bodyPr>
          <a:lstStyle/>
          <a:p>
            <a:pPr marL="0" marR="0" lvl="0" indent="0" algn="r" rtl="0">
              <a:spcBef>
                <a:spcPts val="0"/>
              </a:spcBef>
              <a:spcAft>
                <a:spcPts val="0"/>
              </a:spcAft>
              <a:buNone/>
            </a:pPr>
            <a:fld id="{00000000-1234-1234-1234-123412341234}" type="slidenum">
              <a:rPr lang="en-US"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766826301"/>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1"/>
        <p:cNvGrpSpPr/>
        <p:nvPr/>
      </p:nvGrpSpPr>
      <p:grpSpPr>
        <a:xfrm>
          <a:off x="0" y="0"/>
          <a:ext cx="0" cy="0"/>
          <a:chOff x="0" y="0"/>
          <a:chExt cx="0" cy="0"/>
        </a:xfrm>
      </p:grpSpPr>
      <p:sp>
        <p:nvSpPr>
          <p:cNvPr id="192" name="Google Shape;192;p1:notes"/>
          <p:cNvSpPr>
            <a:spLocks noGrp="1" noRot="1" noChangeAspect="1"/>
          </p:cNvSpPr>
          <p:nvPr>
            <p:ph type="sldImg" idx="2"/>
          </p:nvPr>
        </p:nvSpPr>
        <p:spPr>
          <a:xfrm>
            <a:off x="1181100" y="696913"/>
            <a:ext cx="4648200" cy="348615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93" name="Google Shape;193;p1:notes"/>
          <p:cNvSpPr txBox="1">
            <a:spLocks noGrp="1"/>
          </p:cNvSpPr>
          <p:nvPr>
            <p:ph type="body" idx="1"/>
          </p:nvPr>
        </p:nvSpPr>
        <p:spPr>
          <a:xfrm>
            <a:off x="701040" y="4415791"/>
            <a:ext cx="5608320" cy="4183380"/>
          </a:xfrm>
          <a:prstGeom prst="rect">
            <a:avLst/>
          </a:prstGeom>
          <a:noFill/>
          <a:ln>
            <a:noFill/>
          </a:ln>
        </p:spPr>
        <p:txBody>
          <a:bodyPr spcFirstLastPara="1" wrap="square" lIns="93175" tIns="46575" rIns="93175" bIns="46575" anchor="t" anchorCtr="0">
            <a:noAutofit/>
          </a:bodyPr>
          <a:lstStyle/>
          <a:p>
            <a:pPr marL="0" marR="0" lvl="0" indent="0" algn="l" rtl="0">
              <a:spcBef>
                <a:spcPts val="0"/>
              </a:spcBef>
              <a:spcAft>
                <a:spcPts val="0"/>
              </a:spcAft>
              <a:buNone/>
            </a:pPr>
            <a:endParaRPr sz="1200" b="0" i="0" u="none" strike="noStrike" cap="none" dirty="0">
              <a:solidFill>
                <a:schemeClr val="dk1"/>
              </a:solidFill>
              <a:latin typeface="Calibri"/>
              <a:ea typeface="Calibri"/>
              <a:cs typeface="Calibri"/>
              <a:sym typeface="Calibri"/>
            </a:endParaRPr>
          </a:p>
        </p:txBody>
      </p:sp>
      <p:sp>
        <p:nvSpPr>
          <p:cNvPr id="194" name="Google Shape;194;p1:notes"/>
          <p:cNvSpPr txBox="1">
            <a:spLocks noGrp="1"/>
          </p:cNvSpPr>
          <p:nvPr>
            <p:ph type="sldNum" idx="12"/>
          </p:nvPr>
        </p:nvSpPr>
        <p:spPr>
          <a:xfrm>
            <a:off x="3970939" y="8829967"/>
            <a:ext cx="3037840" cy="464820"/>
          </a:xfrm>
          <a:prstGeom prst="rect">
            <a:avLst/>
          </a:prstGeom>
          <a:noFill/>
          <a:ln>
            <a:noFill/>
          </a:ln>
        </p:spPr>
        <p:txBody>
          <a:bodyPr spcFirstLastPara="1" wrap="square" lIns="93175" tIns="46575" rIns="93175" bIns="46575" anchor="b" anchorCtr="0">
            <a:noAutofit/>
          </a:bodyPr>
          <a:lstStyle/>
          <a:p>
            <a:pPr marL="0" marR="0" lvl="0" indent="0" algn="r" rtl="0">
              <a:spcBef>
                <a:spcPts val="0"/>
              </a:spcBef>
              <a:spcAft>
                <a:spcPts val="0"/>
              </a:spcAft>
              <a:buNone/>
            </a:pPr>
            <a:fld id="{00000000-1234-1234-1234-123412341234}" type="slidenum">
              <a:rPr lang="en-US" sz="1200">
                <a:solidFill>
                  <a:schemeClr val="dk1"/>
                </a:solidFill>
                <a:latin typeface="Calibri"/>
                <a:ea typeface="Calibri"/>
                <a:cs typeface="Calibri"/>
                <a:sym typeface="Calibri"/>
              </a:rPr>
              <a:t>1</a:t>
            </a:fld>
            <a:endParaRPr sz="1200">
              <a:solidFill>
                <a:schemeClr val="dk1"/>
              </a:solidFill>
              <a:latin typeface="Calibri"/>
              <a:ea typeface="Calibri"/>
              <a:cs typeface="Calibri"/>
              <a:sym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Standard 3 columns" userDrawn="1">
  <p:cSld name="Standard 3 columns">
    <p:spTree>
      <p:nvGrpSpPr>
        <p:cNvPr id="1" name="Shape 52"/>
        <p:cNvGrpSpPr/>
        <p:nvPr/>
      </p:nvGrpSpPr>
      <p:grpSpPr>
        <a:xfrm>
          <a:off x="0" y="0"/>
          <a:ext cx="0" cy="0"/>
          <a:chOff x="0" y="0"/>
          <a:chExt cx="0" cy="0"/>
        </a:xfrm>
      </p:grpSpPr>
      <p:sp>
        <p:nvSpPr>
          <p:cNvPr id="53" name="Google Shape;53;p2"/>
          <p:cNvSpPr txBox="1">
            <a:spLocks noGrp="1"/>
          </p:cNvSpPr>
          <p:nvPr>
            <p:ph type="body" idx="1"/>
          </p:nvPr>
        </p:nvSpPr>
        <p:spPr>
          <a:xfrm>
            <a:off x="904186" y="5717837"/>
            <a:ext cx="13591277" cy="861752"/>
          </a:xfrm>
          <a:prstGeom prst="rect">
            <a:avLst/>
          </a:prstGeom>
          <a:noFill/>
          <a:ln>
            <a:noFill/>
          </a:ln>
        </p:spPr>
        <p:txBody>
          <a:bodyPr spcFirstLastPara="1" wrap="square" lIns="228575" tIns="228575" rIns="228575" bIns="228575" anchor="t" anchorCtr="0"/>
          <a:lstStyle>
            <a:lvl1pPr marL="457200" marR="0" lvl="0" indent="-228600" algn="l" rtl="0">
              <a:spcBef>
                <a:spcPts val="520"/>
              </a:spcBef>
              <a:spcAft>
                <a:spcPts val="0"/>
              </a:spcAft>
              <a:buClr>
                <a:schemeClr val="dk1"/>
              </a:buClr>
              <a:buSzPts val="2600"/>
              <a:buFont typeface="Arial"/>
              <a:buNone/>
              <a:defRPr sz="2600" b="0" i="0" u="none" strike="noStrike" cap="none">
                <a:solidFill>
                  <a:schemeClr val="dk1"/>
                </a:solidFill>
                <a:latin typeface="Times New Roman"/>
                <a:ea typeface="Times New Roman"/>
                <a:cs typeface="Times New Roman"/>
                <a:sym typeface="Times New Roman"/>
              </a:defRPr>
            </a:lvl1pPr>
            <a:lvl2pPr marL="914400" marR="0" lvl="1"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2pPr>
            <a:lvl3pPr marL="1371600" marR="0" lvl="2"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3pPr>
            <a:lvl4pPr marL="1828800" marR="0" lvl="3"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4pPr>
            <a:lvl5pPr marL="2286000" marR="0" lvl="4"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5pPr>
            <a:lvl6pPr marL="2743200" marR="0" lvl="5"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6pPr>
            <a:lvl7pPr marL="3200400" marR="0" lvl="6"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7pPr>
            <a:lvl8pPr marL="3657600" marR="0" lvl="7"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8pPr>
            <a:lvl9pPr marL="4114800" marR="0" lvl="8"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9pPr>
          </a:lstStyle>
          <a:p>
            <a:endParaRPr/>
          </a:p>
        </p:txBody>
      </p:sp>
      <p:sp>
        <p:nvSpPr>
          <p:cNvPr id="54" name="Google Shape;54;p2"/>
          <p:cNvSpPr txBox="1">
            <a:spLocks noGrp="1"/>
          </p:cNvSpPr>
          <p:nvPr>
            <p:ph type="body" idx="2"/>
          </p:nvPr>
        </p:nvSpPr>
        <p:spPr>
          <a:xfrm>
            <a:off x="922338" y="4854479"/>
            <a:ext cx="13573126" cy="754045"/>
          </a:xfrm>
          <a:prstGeom prst="rect">
            <a:avLst/>
          </a:prstGeom>
          <a:noFill/>
          <a:ln>
            <a:noFill/>
          </a:ln>
        </p:spPr>
        <p:txBody>
          <a:bodyPr spcFirstLastPara="1" wrap="square" lIns="91425" tIns="91425" rIns="91425" bIns="91425" anchor="ctr" anchorCtr="0"/>
          <a:lstStyle>
            <a:lvl1pPr marL="457200" marR="0" lvl="0" indent="-228600" algn="ctr" rtl="0">
              <a:spcBef>
                <a:spcPts val="740"/>
              </a:spcBef>
              <a:spcAft>
                <a:spcPts val="0"/>
              </a:spcAft>
              <a:buClr>
                <a:schemeClr val="dk1"/>
              </a:buClr>
              <a:buSzPts val="3700"/>
              <a:buFont typeface="Arial"/>
              <a:buNone/>
              <a:defRPr sz="3700" b="1" i="0" u="sng" strike="noStrike" cap="none">
                <a:solidFill>
                  <a:schemeClr val="dk1"/>
                </a:solidFill>
                <a:latin typeface="Calibri"/>
                <a:ea typeface="Calibri"/>
                <a:cs typeface="Calibri"/>
                <a:sym typeface="Calibri"/>
              </a:defRPr>
            </a:lvl1pPr>
            <a:lvl2pPr marL="914400" marR="0" lvl="1" indent="-1085850" algn="l" rtl="0">
              <a:spcBef>
                <a:spcPts val="2700"/>
              </a:spcBef>
              <a:spcAft>
                <a:spcPts val="0"/>
              </a:spcAft>
              <a:buClr>
                <a:schemeClr val="dk1"/>
              </a:buClr>
              <a:buSzPts val="13500"/>
              <a:buFont typeface="Arial"/>
              <a:buChar char="–"/>
              <a:defRPr sz="13500" b="0" i="0" u="none" strike="noStrike" cap="none">
                <a:solidFill>
                  <a:schemeClr val="dk1"/>
                </a:solidFill>
                <a:latin typeface="Calibri"/>
                <a:ea typeface="Calibri"/>
                <a:cs typeface="Calibri"/>
                <a:sym typeface="Calibri"/>
              </a:defRPr>
            </a:lvl2pPr>
            <a:lvl3pPr marL="1371600" marR="0" lvl="2" indent="-965200" algn="l" rtl="0">
              <a:spcBef>
                <a:spcPts val="2320"/>
              </a:spcBef>
              <a:spcAft>
                <a:spcPts val="0"/>
              </a:spcAft>
              <a:buClr>
                <a:schemeClr val="dk1"/>
              </a:buClr>
              <a:buSzPts val="11600"/>
              <a:buFont typeface="Arial"/>
              <a:buChar char="•"/>
              <a:defRPr sz="11600" b="0" i="0" u="none" strike="noStrike" cap="none">
                <a:solidFill>
                  <a:schemeClr val="dk1"/>
                </a:solidFill>
                <a:latin typeface="Calibri"/>
                <a:ea typeface="Calibri"/>
                <a:cs typeface="Calibri"/>
                <a:sym typeface="Calibri"/>
              </a:defRPr>
            </a:lvl3pPr>
            <a:lvl4pPr marL="1828800" marR="0" lvl="3"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4pPr>
            <a:lvl5pPr marL="2286000" marR="0" lvl="4"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5pPr>
            <a:lvl6pPr marL="2743200" marR="0" lvl="5"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6pPr>
            <a:lvl7pPr marL="3200400" marR="0" lvl="6"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7pPr>
            <a:lvl8pPr marL="3657600" marR="0" lvl="7"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8pPr>
            <a:lvl9pPr marL="4114800" marR="0" lvl="8"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9pPr>
          </a:lstStyle>
          <a:p>
            <a:endParaRPr dirty="0"/>
          </a:p>
        </p:txBody>
      </p:sp>
      <p:sp>
        <p:nvSpPr>
          <p:cNvPr id="55" name="Google Shape;55;p2"/>
          <p:cNvSpPr txBox="1">
            <a:spLocks noGrp="1"/>
          </p:cNvSpPr>
          <p:nvPr>
            <p:ph type="body" idx="3"/>
          </p:nvPr>
        </p:nvSpPr>
        <p:spPr>
          <a:xfrm>
            <a:off x="922338" y="17662963"/>
            <a:ext cx="13592865" cy="861752"/>
          </a:xfrm>
          <a:prstGeom prst="rect">
            <a:avLst/>
          </a:prstGeom>
          <a:noFill/>
          <a:ln>
            <a:noFill/>
          </a:ln>
        </p:spPr>
        <p:txBody>
          <a:bodyPr spcFirstLastPara="1" wrap="square" lIns="228575" tIns="228575" rIns="228575" bIns="228575" anchor="t" anchorCtr="0"/>
          <a:lstStyle>
            <a:lvl1pPr marL="457200" marR="0" lvl="0" indent="-228600" algn="l" rtl="0">
              <a:spcBef>
                <a:spcPts val="520"/>
              </a:spcBef>
              <a:spcAft>
                <a:spcPts val="0"/>
              </a:spcAft>
              <a:buClr>
                <a:schemeClr val="dk1"/>
              </a:buClr>
              <a:buSzPts val="2600"/>
              <a:buFont typeface="Arial"/>
              <a:buNone/>
              <a:defRPr sz="2600" b="0" i="0" u="none" strike="noStrike" cap="none">
                <a:solidFill>
                  <a:schemeClr val="dk1"/>
                </a:solidFill>
                <a:latin typeface="Times New Roman"/>
                <a:ea typeface="Times New Roman"/>
                <a:cs typeface="Times New Roman"/>
                <a:sym typeface="Times New Roman"/>
              </a:defRPr>
            </a:lvl1pPr>
            <a:lvl2pPr marL="914400" marR="0" lvl="1"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2pPr>
            <a:lvl3pPr marL="1371600" marR="0" lvl="2"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3pPr>
            <a:lvl4pPr marL="1828800" marR="0" lvl="3"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4pPr>
            <a:lvl5pPr marL="2286000" marR="0" lvl="4"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5pPr>
            <a:lvl6pPr marL="2743200" marR="0" lvl="5"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6pPr>
            <a:lvl7pPr marL="3200400" marR="0" lvl="6"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7pPr>
            <a:lvl8pPr marL="3657600" marR="0" lvl="7"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8pPr>
            <a:lvl9pPr marL="4114800" marR="0" lvl="8"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9pPr>
          </a:lstStyle>
          <a:p>
            <a:endParaRPr/>
          </a:p>
        </p:txBody>
      </p:sp>
      <p:sp>
        <p:nvSpPr>
          <p:cNvPr id="56" name="Google Shape;56;p2"/>
          <p:cNvSpPr txBox="1">
            <a:spLocks noGrp="1"/>
          </p:cNvSpPr>
          <p:nvPr>
            <p:ph type="body" idx="4"/>
          </p:nvPr>
        </p:nvSpPr>
        <p:spPr>
          <a:xfrm>
            <a:off x="942080" y="16831713"/>
            <a:ext cx="13573125" cy="754045"/>
          </a:xfrm>
          <a:prstGeom prst="rect">
            <a:avLst/>
          </a:prstGeom>
          <a:noFill/>
          <a:ln>
            <a:noFill/>
          </a:ln>
        </p:spPr>
        <p:txBody>
          <a:bodyPr spcFirstLastPara="1" wrap="square" lIns="91425" tIns="91425" rIns="91425" bIns="91425" anchor="ctr" anchorCtr="0"/>
          <a:lstStyle>
            <a:lvl1pPr marL="457200" marR="0" lvl="0" indent="-228600" algn="ctr" rtl="0">
              <a:spcBef>
                <a:spcPts val="740"/>
              </a:spcBef>
              <a:spcAft>
                <a:spcPts val="0"/>
              </a:spcAft>
              <a:buClr>
                <a:schemeClr val="dk1"/>
              </a:buClr>
              <a:buSzPts val="3700"/>
              <a:buFont typeface="Arial"/>
              <a:buNone/>
              <a:defRPr sz="3700" b="1" i="0" u="sng" strike="noStrike" cap="none">
                <a:solidFill>
                  <a:schemeClr val="dk1"/>
                </a:solidFill>
                <a:latin typeface="Calibri"/>
                <a:ea typeface="Calibri"/>
                <a:cs typeface="Calibri"/>
                <a:sym typeface="Calibri"/>
              </a:defRPr>
            </a:lvl1pPr>
            <a:lvl2pPr marL="914400" marR="0" lvl="1" indent="-1085850" algn="l" rtl="0">
              <a:spcBef>
                <a:spcPts val="2700"/>
              </a:spcBef>
              <a:spcAft>
                <a:spcPts val="0"/>
              </a:spcAft>
              <a:buClr>
                <a:schemeClr val="dk1"/>
              </a:buClr>
              <a:buSzPts val="13500"/>
              <a:buFont typeface="Arial"/>
              <a:buChar char="–"/>
              <a:defRPr sz="13500" b="0" i="0" u="none" strike="noStrike" cap="none">
                <a:solidFill>
                  <a:schemeClr val="dk1"/>
                </a:solidFill>
                <a:latin typeface="Calibri"/>
                <a:ea typeface="Calibri"/>
                <a:cs typeface="Calibri"/>
                <a:sym typeface="Calibri"/>
              </a:defRPr>
            </a:lvl2pPr>
            <a:lvl3pPr marL="1371600" marR="0" lvl="2" indent="-965200" algn="l" rtl="0">
              <a:spcBef>
                <a:spcPts val="2320"/>
              </a:spcBef>
              <a:spcAft>
                <a:spcPts val="0"/>
              </a:spcAft>
              <a:buClr>
                <a:schemeClr val="dk1"/>
              </a:buClr>
              <a:buSzPts val="11600"/>
              <a:buFont typeface="Arial"/>
              <a:buChar char="•"/>
              <a:defRPr sz="11600" b="0" i="0" u="none" strike="noStrike" cap="none">
                <a:solidFill>
                  <a:schemeClr val="dk1"/>
                </a:solidFill>
                <a:latin typeface="Calibri"/>
                <a:ea typeface="Calibri"/>
                <a:cs typeface="Calibri"/>
                <a:sym typeface="Calibri"/>
              </a:defRPr>
            </a:lvl3pPr>
            <a:lvl4pPr marL="1828800" marR="0" lvl="3"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4pPr>
            <a:lvl5pPr marL="2286000" marR="0" lvl="4"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5pPr>
            <a:lvl6pPr marL="2743200" marR="0" lvl="5"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6pPr>
            <a:lvl7pPr marL="3200400" marR="0" lvl="6"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7pPr>
            <a:lvl8pPr marL="3657600" marR="0" lvl="7"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8pPr>
            <a:lvl9pPr marL="4114800" marR="0" lvl="8"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9pPr>
          </a:lstStyle>
          <a:p>
            <a:endParaRPr/>
          </a:p>
        </p:txBody>
      </p:sp>
      <p:sp>
        <p:nvSpPr>
          <p:cNvPr id="57" name="Google Shape;57;p2"/>
          <p:cNvSpPr txBox="1">
            <a:spLocks noGrp="1"/>
          </p:cNvSpPr>
          <p:nvPr>
            <p:ph type="body" idx="5"/>
          </p:nvPr>
        </p:nvSpPr>
        <p:spPr>
          <a:xfrm>
            <a:off x="15154277" y="21017567"/>
            <a:ext cx="13571534" cy="861752"/>
          </a:xfrm>
          <a:prstGeom prst="rect">
            <a:avLst/>
          </a:prstGeom>
          <a:noFill/>
          <a:ln>
            <a:noFill/>
          </a:ln>
        </p:spPr>
        <p:txBody>
          <a:bodyPr spcFirstLastPara="1" wrap="square" lIns="228575" tIns="228575" rIns="228575" bIns="228575" anchor="t" anchorCtr="0"/>
          <a:lstStyle>
            <a:lvl1pPr marL="457200" marR="0" lvl="0" indent="-228600" algn="l" rtl="0">
              <a:spcBef>
                <a:spcPts val="520"/>
              </a:spcBef>
              <a:spcAft>
                <a:spcPts val="0"/>
              </a:spcAft>
              <a:buClr>
                <a:schemeClr val="dk1"/>
              </a:buClr>
              <a:buSzPts val="2600"/>
              <a:buFont typeface="Arial"/>
              <a:buNone/>
              <a:defRPr sz="2600" b="0" i="0" u="none" strike="noStrike" cap="none">
                <a:solidFill>
                  <a:schemeClr val="dk1"/>
                </a:solidFill>
                <a:latin typeface="Times New Roman"/>
                <a:ea typeface="Times New Roman"/>
                <a:cs typeface="Times New Roman"/>
                <a:sym typeface="Times New Roman"/>
              </a:defRPr>
            </a:lvl1pPr>
            <a:lvl2pPr marL="914400" marR="0" lvl="1"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2pPr>
            <a:lvl3pPr marL="1371600" marR="0" lvl="2"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3pPr>
            <a:lvl4pPr marL="1828800" marR="0" lvl="3"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4pPr>
            <a:lvl5pPr marL="2286000" marR="0" lvl="4"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5pPr>
            <a:lvl6pPr marL="2743200" marR="0" lvl="5"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6pPr>
            <a:lvl7pPr marL="3200400" marR="0" lvl="6"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7pPr>
            <a:lvl8pPr marL="3657600" marR="0" lvl="7"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8pPr>
            <a:lvl9pPr marL="4114800" marR="0" lvl="8"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9pPr>
          </a:lstStyle>
          <a:p>
            <a:endParaRPr/>
          </a:p>
        </p:txBody>
      </p:sp>
      <p:sp>
        <p:nvSpPr>
          <p:cNvPr id="58" name="Google Shape;58;p2"/>
          <p:cNvSpPr txBox="1">
            <a:spLocks noGrp="1"/>
          </p:cNvSpPr>
          <p:nvPr>
            <p:ph type="body" idx="6"/>
          </p:nvPr>
        </p:nvSpPr>
        <p:spPr>
          <a:xfrm>
            <a:off x="15154277" y="20162147"/>
            <a:ext cx="13571534" cy="754045"/>
          </a:xfrm>
          <a:prstGeom prst="rect">
            <a:avLst/>
          </a:prstGeom>
          <a:noFill/>
          <a:ln>
            <a:noFill/>
          </a:ln>
        </p:spPr>
        <p:txBody>
          <a:bodyPr spcFirstLastPara="1" wrap="square" lIns="91425" tIns="91425" rIns="91425" bIns="91425" anchor="ctr" anchorCtr="0"/>
          <a:lstStyle>
            <a:lvl1pPr marL="457200" marR="0" lvl="0" indent="-228600" algn="ctr" rtl="0">
              <a:spcBef>
                <a:spcPts val="740"/>
              </a:spcBef>
              <a:spcAft>
                <a:spcPts val="0"/>
              </a:spcAft>
              <a:buClr>
                <a:schemeClr val="dk1"/>
              </a:buClr>
              <a:buSzPts val="3700"/>
              <a:buFont typeface="Arial"/>
              <a:buNone/>
              <a:defRPr sz="3700" b="1" i="0" u="sng" strike="noStrike" cap="none">
                <a:solidFill>
                  <a:schemeClr val="dk1"/>
                </a:solidFill>
                <a:latin typeface="Calibri"/>
                <a:ea typeface="Calibri"/>
                <a:cs typeface="Calibri"/>
                <a:sym typeface="Calibri"/>
              </a:defRPr>
            </a:lvl1pPr>
            <a:lvl2pPr marL="914400" marR="0" lvl="1" indent="-1085850" algn="l" rtl="0">
              <a:spcBef>
                <a:spcPts val="2700"/>
              </a:spcBef>
              <a:spcAft>
                <a:spcPts val="0"/>
              </a:spcAft>
              <a:buClr>
                <a:schemeClr val="dk1"/>
              </a:buClr>
              <a:buSzPts val="13500"/>
              <a:buFont typeface="Arial"/>
              <a:buChar char="–"/>
              <a:defRPr sz="13500" b="0" i="0" u="none" strike="noStrike" cap="none">
                <a:solidFill>
                  <a:schemeClr val="dk1"/>
                </a:solidFill>
                <a:latin typeface="Calibri"/>
                <a:ea typeface="Calibri"/>
                <a:cs typeface="Calibri"/>
                <a:sym typeface="Calibri"/>
              </a:defRPr>
            </a:lvl2pPr>
            <a:lvl3pPr marL="1371600" marR="0" lvl="2" indent="-965200" algn="l" rtl="0">
              <a:spcBef>
                <a:spcPts val="2320"/>
              </a:spcBef>
              <a:spcAft>
                <a:spcPts val="0"/>
              </a:spcAft>
              <a:buClr>
                <a:schemeClr val="dk1"/>
              </a:buClr>
              <a:buSzPts val="11600"/>
              <a:buFont typeface="Arial"/>
              <a:buChar char="•"/>
              <a:defRPr sz="11600" b="0" i="0" u="none" strike="noStrike" cap="none">
                <a:solidFill>
                  <a:schemeClr val="dk1"/>
                </a:solidFill>
                <a:latin typeface="Calibri"/>
                <a:ea typeface="Calibri"/>
                <a:cs typeface="Calibri"/>
                <a:sym typeface="Calibri"/>
              </a:defRPr>
            </a:lvl3pPr>
            <a:lvl4pPr marL="1828800" marR="0" lvl="3"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4pPr>
            <a:lvl5pPr marL="2286000" marR="0" lvl="4"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5pPr>
            <a:lvl6pPr marL="2743200" marR="0" lvl="5"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6pPr>
            <a:lvl7pPr marL="3200400" marR="0" lvl="6"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7pPr>
            <a:lvl8pPr marL="3657600" marR="0" lvl="7"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8pPr>
            <a:lvl9pPr marL="4114800" marR="0" lvl="8"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9pPr>
          </a:lstStyle>
          <a:p>
            <a:endParaRPr/>
          </a:p>
        </p:txBody>
      </p:sp>
      <p:sp>
        <p:nvSpPr>
          <p:cNvPr id="59" name="Google Shape;59;p2"/>
          <p:cNvSpPr txBox="1">
            <a:spLocks noGrp="1"/>
          </p:cNvSpPr>
          <p:nvPr>
            <p:ph type="body" idx="7"/>
          </p:nvPr>
        </p:nvSpPr>
        <p:spPr>
          <a:xfrm>
            <a:off x="15162216" y="5717837"/>
            <a:ext cx="13571534" cy="861752"/>
          </a:xfrm>
          <a:prstGeom prst="rect">
            <a:avLst/>
          </a:prstGeom>
          <a:noFill/>
          <a:ln>
            <a:noFill/>
          </a:ln>
        </p:spPr>
        <p:txBody>
          <a:bodyPr spcFirstLastPara="1" wrap="square" lIns="228575" tIns="228575" rIns="228575" bIns="228575" anchor="t" anchorCtr="0"/>
          <a:lstStyle>
            <a:lvl1pPr marL="457200" marR="0" lvl="0" indent="-228600" algn="l" rtl="0">
              <a:spcBef>
                <a:spcPts val="520"/>
              </a:spcBef>
              <a:spcAft>
                <a:spcPts val="0"/>
              </a:spcAft>
              <a:buClr>
                <a:schemeClr val="dk1"/>
              </a:buClr>
              <a:buSzPts val="2600"/>
              <a:buFont typeface="Arial"/>
              <a:buNone/>
              <a:defRPr sz="2600" b="0" i="0" u="none" strike="noStrike" cap="none">
                <a:solidFill>
                  <a:schemeClr val="dk1"/>
                </a:solidFill>
                <a:latin typeface="Times New Roman"/>
                <a:ea typeface="Times New Roman"/>
                <a:cs typeface="Times New Roman"/>
                <a:sym typeface="Times New Roman"/>
              </a:defRPr>
            </a:lvl1pPr>
            <a:lvl2pPr marL="914400" marR="0" lvl="1"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2pPr>
            <a:lvl3pPr marL="1371600" marR="0" lvl="2"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3pPr>
            <a:lvl4pPr marL="1828800" marR="0" lvl="3"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4pPr>
            <a:lvl5pPr marL="2286000" marR="0" lvl="4"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5pPr>
            <a:lvl6pPr marL="2743200" marR="0" lvl="5"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6pPr>
            <a:lvl7pPr marL="3200400" marR="0" lvl="6"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7pPr>
            <a:lvl8pPr marL="3657600" marR="0" lvl="7"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8pPr>
            <a:lvl9pPr marL="4114800" marR="0" lvl="8"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9pPr>
          </a:lstStyle>
          <a:p>
            <a:endParaRPr/>
          </a:p>
        </p:txBody>
      </p:sp>
      <p:sp>
        <p:nvSpPr>
          <p:cNvPr id="60" name="Google Shape;60;p2"/>
          <p:cNvSpPr txBox="1">
            <a:spLocks noGrp="1"/>
          </p:cNvSpPr>
          <p:nvPr>
            <p:ph type="body" idx="8"/>
          </p:nvPr>
        </p:nvSpPr>
        <p:spPr>
          <a:xfrm>
            <a:off x="15154277" y="4854479"/>
            <a:ext cx="13579475" cy="754045"/>
          </a:xfrm>
          <a:prstGeom prst="rect">
            <a:avLst/>
          </a:prstGeom>
          <a:noFill/>
          <a:ln>
            <a:noFill/>
          </a:ln>
        </p:spPr>
        <p:txBody>
          <a:bodyPr spcFirstLastPara="1" wrap="square" lIns="91425" tIns="91425" rIns="91425" bIns="91425" anchor="ctr" anchorCtr="0"/>
          <a:lstStyle>
            <a:lvl1pPr marL="457200" marR="0" lvl="0" indent="-228600" algn="ctr" rtl="0">
              <a:spcBef>
                <a:spcPts val="740"/>
              </a:spcBef>
              <a:spcAft>
                <a:spcPts val="0"/>
              </a:spcAft>
              <a:buClr>
                <a:schemeClr val="dk1"/>
              </a:buClr>
              <a:buSzPts val="3700"/>
              <a:buFont typeface="Arial"/>
              <a:buNone/>
              <a:defRPr sz="3700" b="1" i="0" u="sng" strike="noStrike" cap="none">
                <a:solidFill>
                  <a:schemeClr val="dk1"/>
                </a:solidFill>
                <a:latin typeface="Calibri"/>
                <a:ea typeface="Calibri"/>
                <a:cs typeface="Calibri"/>
                <a:sym typeface="Calibri"/>
              </a:defRPr>
            </a:lvl1pPr>
            <a:lvl2pPr marL="914400" marR="0" lvl="1" indent="-1085850" algn="l" rtl="0">
              <a:spcBef>
                <a:spcPts val="2700"/>
              </a:spcBef>
              <a:spcAft>
                <a:spcPts val="0"/>
              </a:spcAft>
              <a:buClr>
                <a:schemeClr val="dk1"/>
              </a:buClr>
              <a:buSzPts val="13500"/>
              <a:buFont typeface="Arial"/>
              <a:buChar char="–"/>
              <a:defRPr sz="13500" b="0" i="0" u="none" strike="noStrike" cap="none">
                <a:solidFill>
                  <a:schemeClr val="dk1"/>
                </a:solidFill>
                <a:latin typeface="Calibri"/>
                <a:ea typeface="Calibri"/>
                <a:cs typeface="Calibri"/>
                <a:sym typeface="Calibri"/>
              </a:defRPr>
            </a:lvl2pPr>
            <a:lvl3pPr marL="1371600" marR="0" lvl="2" indent="-965200" algn="l" rtl="0">
              <a:spcBef>
                <a:spcPts val="2320"/>
              </a:spcBef>
              <a:spcAft>
                <a:spcPts val="0"/>
              </a:spcAft>
              <a:buClr>
                <a:schemeClr val="dk1"/>
              </a:buClr>
              <a:buSzPts val="11600"/>
              <a:buFont typeface="Arial"/>
              <a:buChar char="•"/>
              <a:defRPr sz="11600" b="0" i="0" u="none" strike="noStrike" cap="none">
                <a:solidFill>
                  <a:schemeClr val="dk1"/>
                </a:solidFill>
                <a:latin typeface="Calibri"/>
                <a:ea typeface="Calibri"/>
                <a:cs typeface="Calibri"/>
                <a:sym typeface="Calibri"/>
              </a:defRPr>
            </a:lvl3pPr>
            <a:lvl4pPr marL="1828800" marR="0" lvl="3"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4pPr>
            <a:lvl5pPr marL="2286000" marR="0" lvl="4"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5pPr>
            <a:lvl6pPr marL="2743200" marR="0" lvl="5"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6pPr>
            <a:lvl7pPr marL="3200400" marR="0" lvl="6"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7pPr>
            <a:lvl8pPr marL="3657600" marR="0" lvl="7"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8pPr>
            <a:lvl9pPr marL="4114800" marR="0" lvl="8"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9pPr>
          </a:lstStyle>
          <a:p>
            <a:endParaRPr/>
          </a:p>
        </p:txBody>
      </p:sp>
      <p:sp>
        <p:nvSpPr>
          <p:cNvPr id="61" name="Google Shape;61;p2"/>
          <p:cNvSpPr txBox="1">
            <a:spLocks noGrp="1"/>
          </p:cNvSpPr>
          <p:nvPr>
            <p:ph type="body" idx="9"/>
          </p:nvPr>
        </p:nvSpPr>
        <p:spPr>
          <a:xfrm>
            <a:off x="29395741" y="4854479"/>
            <a:ext cx="13576029" cy="754045"/>
          </a:xfrm>
          <a:prstGeom prst="rect">
            <a:avLst/>
          </a:prstGeom>
          <a:noFill/>
          <a:ln>
            <a:noFill/>
          </a:ln>
        </p:spPr>
        <p:txBody>
          <a:bodyPr spcFirstLastPara="1" wrap="square" lIns="91425" tIns="91425" rIns="91425" bIns="91425" anchor="ctr" anchorCtr="0"/>
          <a:lstStyle>
            <a:lvl1pPr marL="457200" marR="0" lvl="0" indent="-228600" algn="ctr" rtl="0">
              <a:spcBef>
                <a:spcPts val="740"/>
              </a:spcBef>
              <a:spcAft>
                <a:spcPts val="0"/>
              </a:spcAft>
              <a:buClr>
                <a:schemeClr val="dk1"/>
              </a:buClr>
              <a:buSzPts val="3700"/>
              <a:buFont typeface="Arial"/>
              <a:buNone/>
              <a:defRPr sz="3700" b="1" i="0" u="sng" strike="noStrike" cap="none">
                <a:solidFill>
                  <a:schemeClr val="dk1"/>
                </a:solidFill>
                <a:latin typeface="Calibri"/>
                <a:ea typeface="Calibri"/>
                <a:cs typeface="Calibri"/>
                <a:sym typeface="Calibri"/>
              </a:defRPr>
            </a:lvl1pPr>
            <a:lvl2pPr marL="914400" marR="0" lvl="1" indent="-1085850" algn="l" rtl="0">
              <a:spcBef>
                <a:spcPts val="2700"/>
              </a:spcBef>
              <a:spcAft>
                <a:spcPts val="0"/>
              </a:spcAft>
              <a:buClr>
                <a:schemeClr val="dk1"/>
              </a:buClr>
              <a:buSzPts val="13500"/>
              <a:buFont typeface="Arial"/>
              <a:buChar char="–"/>
              <a:defRPr sz="13500" b="0" i="0" u="none" strike="noStrike" cap="none">
                <a:solidFill>
                  <a:schemeClr val="dk1"/>
                </a:solidFill>
                <a:latin typeface="Calibri"/>
                <a:ea typeface="Calibri"/>
                <a:cs typeface="Calibri"/>
                <a:sym typeface="Calibri"/>
              </a:defRPr>
            </a:lvl2pPr>
            <a:lvl3pPr marL="1371600" marR="0" lvl="2" indent="-965200" algn="l" rtl="0">
              <a:spcBef>
                <a:spcPts val="2320"/>
              </a:spcBef>
              <a:spcAft>
                <a:spcPts val="0"/>
              </a:spcAft>
              <a:buClr>
                <a:schemeClr val="dk1"/>
              </a:buClr>
              <a:buSzPts val="11600"/>
              <a:buFont typeface="Arial"/>
              <a:buChar char="•"/>
              <a:defRPr sz="11600" b="0" i="0" u="none" strike="noStrike" cap="none">
                <a:solidFill>
                  <a:schemeClr val="dk1"/>
                </a:solidFill>
                <a:latin typeface="Calibri"/>
                <a:ea typeface="Calibri"/>
                <a:cs typeface="Calibri"/>
                <a:sym typeface="Calibri"/>
              </a:defRPr>
            </a:lvl3pPr>
            <a:lvl4pPr marL="1828800" marR="0" lvl="3"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4pPr>
            <a:lvl5pPr marL="2286000" marR="0" lvl="4"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5pPr>
            <a:lvl6pPr marL="2743200" marR="0" lvl="5"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6pPr>
            <a:lvl7pPr marL="3200400" marR="0" lvl="6"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7pPr>
            <a:lvl8pPr marL="3657600" marR="0" lvl="7"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8pPr>
            <a:lvl9pPr marL="4114800" marR="0" lvl="8"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9pPr>
          </a:lstStyle>
          <a:p>
            <a:endParaRPr/>
          </a:p>
        </p:txBody>
      </p:sp>
      <p:sp>
        <p:nvSpPr>
          <p:cNvPr id="62" name="Google Shape;62;p2"/>
          <p:cNvSpPr txBox="1">
            <a:spLocks noGrp="1"/>
          </p:cNvSpPr>
          <p:nvPr>
            <p:ph type="body" idx="13"/>
          </p:nvPr>
        </p:nvSpPr>
        <p:spPr>
          <a:xfrm>
            <a:off x="29395741" y="5717837"/>
            <a:ext cx="13576029" cy="861752"/>
          </a:xfrm>
          <a:prstGeom prst="rect">
            <a:avLst/>
          </a:prstGeom>
          <a:noFill/>
          <a:ln>
            <a:noFill/>
          </a:ln>
        </p:spPr>
        <p:txBody>
          <a:bodyPr spcFirstLastPara="1" wrap="square" lIns="228575" tIns="228575" rIns="228575" bIns="228575" anchor="t" anchorCtr="0"/>
          <a:lstStyle>
            <a:lvl1pPr marL="457200" marR="0" lvl="0" indent="-228600" algn="l" rtl="0">
              <a:spcBef>
                <a:spcPts val="520"/>
              </a:spcBef>
              <a:spcAft>
                <a:spcPts val="0"/>
              </a:spcAft>
              <a:buClr>
                <a:schemeClr val="dk1"/>
              </a:buClr>
              <a:buSzPts val="2600"/>
              <a:buFont typeface="Arial"/>
              <a:buNone/>
              <a:defRPr sz="2600" b="0" i="0" u="none" strike="noStrike" cap="none">
                <a:solidFill>
                  <a:schemeClr val="dk1"/>
                </a:solidFill>
                <a:latin typeface="Times New Roman"/>
                <a:ea typeface="Times New Roman"/>
                <a:cs typeface="Times New Roman"/>
                <a:sym typeface="Times New Roman"/>
              </a:defRPr>
            </a:lvl1pPr>
            <a:lvl2pPr marL="914400" marR="0" lvl="1"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2pPr>
            <a:lvl3pPr marL="1371600" marR="0" lvl="2"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3pPr>
            <a:lvl4pPr marL="1828800" marR="0" lvl="3"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4pPr>
            <a:lvl5pPr marL="2286000" marR="0" lvl="4"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5pPr>
            <a:lvl6pPr marL="2743200" marR="0" lvl="5"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6pPr>
            <a:lvl7pPr marL="3200400" marR="0" lvl="6"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7pPr>
            <a:lvl8pPr marL="3657600" marR="0" lvl="7"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8pPr>
            <a:lvl9pPr marL="4114800" marR="0" lvl="8"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9pPr>
          </a:lstStyle>
          <a:p>
            <a:endParaRPr/>
          </a:p>
        </p:txBody>
      </p:sp>
      <p:sp>
        <p:nvSpPr>
          <p:cNvPr id="63" name="Google Shape;63;p2"/>
          <p:cNvSpPr txBox="1">
            <a:spLocks noGrp="1"/>
          </p:cNvSpPr>
          <p:nvPr>
            <p:ph type="body" idx="14"/>
          </p:nvPr>
        </p:nvSpPr>
        <p:spPr>
          <a:xfrm>
            <a:off x="29395741" y="16799606"/>
            <a:ext cx="13576029" cy="754045"/>
          </a:xfrm>
          <a:prstGeom prst="rect">
            <a:avLst/>
          </a:prstGeom>
          <a:noFill/>
          <a:ln>
            <a:noFill/>
          </a:ln>
        </p:spPr>
        <p:txBody>
          <a:bodyPr spcFirstLastPara="1" wrap="square" lIns="91425" tIns="91425" rIns="91425" bIns="91425" anchor="ctr" anchorCtr="0"/>
          <a:lstStyle>
            <a:lvl1pPr marL="457200" marR="0" lvl="0" indent="-228600" algn="ctr" rtl="0">
              <a:spcBef>
                <a:spcPts val="740"/>
              </a:spcBef>
              <a:spcAft>
                <a:spcPts val="0"/>
              </a:spcAft>
              <a:buClr>
                <a:schemeClr val="dk1"/>
              </a:buClr>
              <a:buSzPts val="3700"/>
              <a:buFont typeface="Arial"/>
              <a:buNone/>
              <a:defRPr sz="3700" b="1" i="0" u="sng" strike="noStrike" cap="none">
                <a:solidFill>
                  <a:schemeClr val="dk1"/>
                </a:solidFill>
                <a:latin typeface="Calibri"/>
                <a:ea typeface="Calibri"/>
                <a:cs typeface="Calibri"/>
                <a:sym typeface="Calibri"/>
              </a:defRPr>
            </a:lvl1pPr>
            <a:lvl2pPr marL="914400" marR="0" lvl="1" indent="-1085850" algn="l" rtl="0">
              <a:spcBef>
                <a:spcPts val="2700"/>
              </a:spcBef>
              <a:spcAft>
                <a:spcPts val="0"/>
              </a:spcAft>
              <a:buClr>
                <a:schemeClr val="dk1"/>
              </a:buClr>
              <a:buSzPts val="13500"/>
              <a:buFont typeface="Arial"/>
              <a:buChar char="–"/>
              <a:defRPr sz="13500" b="0" i="0" u="none" strike="noStrike" cap="none">
                <a:solidFill>
                  <a:schemeClr val="dk1"/>
                </a:solidFill>
                <a:latin typeface="Calibri"/>
                <a:ea typeface="Calibri"/>
                <a:cs typeface="Calibri"/>
                <a:sym typeface="Calibri"/>
              </a:defRPr>
            </a:lvl2pPr>
            <a:lvl3pPr marL="1371600" marR="0" lvl="2" indent="-965200" algn="l" rtl="0">
              <a:spcBef>
                <a:spcPts val="2320"/>
              </a:spcBef>
              <a:spcAft>
                <a:spcPts val="0"/>
              </a:spcAft>
              <a:buClr>
                <a:schemeClr val="dk1"/>
              </a:buClr>
              <a:buSzPts val="11600"/>
              <a:buFont typeface="Arial"/>
              <a:buChar char="•"/>
              <a:defRPr sz="11600" b="0" i="0" u="none" strike="noStrike" cap="none">
                <a:solidFill>
                  <a:schemeClr val="dk1"/>
                </a:solidFill>
                <a:latin typeface="Calibri"/>
                <a:ea typeface="Calibri"/>
                <a:cs typeface="Calibri"/>
                <a:sym typeface="Calibri"/>
              </a:defRPr>
            </a:lvl3pPr>
            <a:lvl4pPr marL="1828800" marR="0" lvl="3"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4pPr>
            <a:lvl5pPr marL="2286000" marR="0" lvl="4"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5pPr>
            <a:lvl6pPr marL="2743200" marR="0" lvl="5"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6pPr>
            <a:lvl7pPr marL="3200400" marR="0" lvl="6"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7pPr>
            <a:lvl8pPr marL="3657600" marR="0" lvl="7"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8pPr>
            <a:lvl9pPr marL="4114800" marR="0" lvl="8"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9pPr>
          </a:lstStyle>
          <a:p>
            <a:endParaRPr/>
          </a:p>
        </p:txBody>
      </p:sp>
      <p:sp>
        <p:nvSpPr>
          <p:cNvPr id="64" name="Google Shape;64;p2"/>
          <p:cNvSpPr txBox="1">
            <a:spLocks noGrp="1"/>
          </p:cNvSpPr>
          <p:nvPr>
            <p:ph type="body" idx="15"/>
          </p:nvPr>
        </p:nvSpPr>
        <p:spPr>
          <a:xfrm>
            <a:off x="29390709" y="17579834"/>
            <a:ext cx="13581061" cy="861752"/>
          </a:xfrm>
          <a:prstGeom prst="rect">
            <a:avLst/>
          </a:prstGeom>
          <a:noFill/>
          <a:ln>
            <a:noFill/>
          </a:ln>
        </p:spPr>
        <p:txBody>
          <a:bodyPr spcFirstLastPara="1" wrap="square" lIns="228575" tIns="228575" rIns="228575" bIns="228575" anchor="t" anchorCtr="0"/>
          <a:lstStyle>
            <a:lvl1pPr marL="457200" marR="0" lvl="0" indent="-228600" algn="l" rtl="0">
              <a:spcBef>
                <a:spcPts val="520"/>
              </a:spcBef>
              <a:spcAft>
                <a:spcPts val="0"/>
              </a:spcAft>
              <a:buClr>
                <a:schemeClr val="dk1"/>
              </a:buClr>
              <a:buSzPts val="2600"/>
              <a:buFont typeface="Arial"/>
              <a:buNone/>
              <a:defRPr sz="2600" b="0" i="0" u="none" strike="noStrike" cap="none">
                <a:solidFill>
                  <a:schemeClr val="dk1"/>
                </a:solidFill>
                <a:latin typeface="Times New Roman"/>
                <a:ea typeface="Times New Roman"/>
                <a:cs typeface="Times New Roman"/>
                <a:sym typeface="Times New Roman"/>
              </a:defRPr>
            </a:lvl1pPr>
            <a:lvl2pPr marL="914400" marR="0" lvl="1"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2pPr>
            <a:lvl3pPr marL="1371600" marR="0" lvl="2"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3pPr>
            <a:lvl4pPr marL="1828800" marR="0" lvl="3"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4pPr>
            <a:lvl5pPr marL="2286000" marR="0" lvl="4"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5pPr>
            <a:lvl6pPr marL="2743200" marR="0" lvl="5"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6pPr>
            <a:lvl7pPr marL="3200400" marR="0" lvl="6"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7pPr>
            <a:lvl8pPr marL="3657600" marR="0" lvl="7"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8pPr>
            <a:lvl9pPr marL="4114800" marR="0" lvl="8"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9pPr>
          </a:lstStyle>
          <a:p>
            <a:endParaRPr/>
          </a:p>
        </p:txBody>
      </p:sp>
      <p:sp>
        <p:nvSpPr>
          <p:cNvPr id="65" name="Google Shape;65;p2"/>
          <p:cNvSpPr txBox="1">
            <a:spLocks noGrp="1"/>
          </p:cNvSpPr>
          <p:nvPr>
            <p:ph type="body" idx="16"/>
          </p:nvPr>
        </p:nvSpPr>
        <p:spPr>
          <a:xfrm>
            <a:off x="29395741" y="25268141"/>
            <a:ext cx="13576029" cy="754045"/>
          </a:xfrm>
          <a:prstGeom prst="rect">
            <a:avLst/>
          </a:prstGeom>
          <a:noFill/>
          <a:ln>
            <a:noFill/>
          </a:ln>
        </p:spPr>
        <p:txBody>
          <a:bodyPr spcFirstLastPara="1" wrap="square" lIns="91425" tIns="91425" rIns="91425" bIns="91425" anchor="ctr" anchorCtr="0"/>
          <a:lstStyle>
            <a:lvl1pPr marL="457200" marR="0" lvl="0" indent="-228600" algn="ctr" rtl="0">
              <a:spcBef>
                <a:spcPts val="740"/>
              </a:spcBef>
              <a:spcAft>
                <a:spcPts val="0"/>
              </a:spcAft>
              <a:buClr>
                <a:schemeClr val="dk1"/>
              </a:buClr>
              <a:buSzPts val="3700"/>
              <a:buFont typeface="Arial"/>
              <a:buNone/>
              <a:defRPr sz="3700" b="1" i="0" u="sng" strike="noStrike" cap="none">
                <a:solidFill>
                  <a:schemeClr val="dk1"/>
                </a:solidFill>
                <a:latin typeface="Calibri"/>
                <a:ea typeface="Calibri"/>
                <a:cs typeface="Calibri"/>
                <a:sym typeface="Calibri"/>
              </a:defRPr>
            </a:lvl1pPr>
            <a:lvl2pPr marL="914400" marR="0" lvl="1" indent="-1085850" algn="l" rtl="0">
              <a:spcBef>
                <a:spcPts val="2700"/>
              </a:spcBef>
              <a:spcAft>
                <a:spcPts val="0"/>
              </a:spcAft>
              <a:buClr>
                <a:schemeClr val="dk1"/>
              </a:buClr>
              <a:buSzPts val="13500"/>
              <a:buFont typeface="Arial"/>
              <a:buChar char="–"/>
              <a:defRPr sz="13500" b="0" i="0" u="none" strike="noStrike" cap="none">
                <a:solidFill>
                  <a:schemeClr val="dk1"/>
                </a:solidFill>
                <a:latin typeface="Calibri"/>
                <a:ea typeface="Calibri"/>
                <a:cs typeface="Calibri"/>
                <a:sym typeface="Calibri"/>
              </a:defRPr>
            </a:lvl2pPr>
            <a:lvl3pPr marL="1371600" marR="0" lvl="2" indent="-965200" algn="l" rtl="0">
              <a:spcBef>
                <a:spcPts val="2320"/>
              </a:spcBef>
              <a:spcAft>
                <a:spcPts val="0"/>
              </a:spcAft>
              <a:buClr>
                <a:schemeClr val="dk1"/>
              </a:buClr>
              <a:buSzPts val="11600"/>
              <a:buFont typeface="Arial"/>
              <a:buChar char="•"/>
              <a:defRPr sz="11600" b="0" i="0" u="none" strike="noStrike" cap="none">
                <a:solidFill>
                  <a:schemeClr val="dk1"/>
                </a:solidFill>
                <a:latin typeface="Calibri"/>
                <a:ea typeface="Calibri"/>
                <a:cs typeface="Calibri"/>
                <a:sym typeface="Calibri"/>
              </a:defRPr>
            </a:lvl3pPr>
            <a:lvl4pPr marL="1828800" marR="0" lvl="3"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4pPr>
            <a:lvl5pPr marL="2286000" marR="0" lvl="4"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5pPr>
            <a:lvl6pPr marL="2743200" marR="0" lvl="5"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6pPr>
            <a:lvl7pPr marL="3200400" marR="0" lvl="6"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7pPr>
            <a:lvl8pPr marL="3657600" marR="0" lvl="7"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8pPr>
            <a:lvl9pPr marL="4114800" marR="0" lvl="8"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9pPr>
          </a:lstStyle>
          <a:p>
            <a:endParaRPr/>
          </a:p>
        </p:txBody>
      </p:sp>
      <p:sp>
        <p:nvSpPr>
          <p:cNvPr id="66" name="Google Shape;66;p2"/>
          <p:cNvSpPr txBox="1">
            <a:spLocks noGrp="1"/>
          </p:cNvSpPr>
          <p:nvPr>
            <p:ph type="body" idx="17"/>
          </p:nvPr>
        </p:nvSpPr>
        <p:spPr>
          <a:xfrm>
            <a:off x="29395741" y="26048370"/>
            <a:ext cx="13581061" cy="861752"/>
          </a:xfrm>
          <a:prstGeom prst="rect">
            <a:avLst/>
          </a:prstGeom>
          <a:noFill/>
          <a:ln>
            <a:noFill/>
          </a:ln>
        </p:spPr>
        <p:txBody>
          <a:bodyPr spcFirstLastPara="1" wrap="square" lIns="228575" tIns="228575" rIns="228575" bIns="228575" anchor="t" anchorCtr="0"/>
          <a:lstStyle>
            <a:lvl1pPr marL="457200" marR="0" lvl="0" indent="-228600" algn="l" rtl="0">
              <a:spcBef>
                <a:spcPts val="520"/>
              </a:spcBef>
              <a:spcAft>
                <a:spcPts val="0"/>
              </a:spcAft>
              <a:buClr>
                <a:schemeClr val="dk1"/>
              </a:buClr>
              <a:buSzPts val="2600"/>
              <a:buFont typeface="Arial"/>
              <a:buNone/>
              <a:defRPr sz="2600" b="0" i="0" u="none" strike="noStrike" cap="none">
                <a:solidFill>
                  <a:schemeClr val="dk1"/>
                </a:solidFill>
                <a:latin typeface="Times New Roman"/>
                <a:ea typeface="Times New Roman"/>
                <a:cs typeface="Times New Roman"/>
                <a:sym typeface="Times New Roman"/>
              </a:defRPr>
            </a:lvl1pPr>
            <a:lvl2pPr marL="914400" marR="0" lvl="1"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2pPr>
            <a:lvl3pPr marL="1371600" marR="0" lvl="2"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3pPr>
            <a:lvl4pPr marL="1828800" marR="0" lvl="3"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4pPr>
            <a:lvl5pPr marL="2286000" marR="0" lvl="4"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5pPr>
            <a:lvl6pPr marL="2743200" marR="0" lvl="5"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6pPr>
            <a:lvl7pPr marL="3200400" marR="0" lvl="6"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7pPr>
            <a:lvl8pPr marL="3657600" marR="0" lvl="7"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8pPr>
            <a:lvl9pPr marL="4114800" marR="0" lvl="8"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9pPr>
          </a:lstStyle>
          <a:p>
            <a:endParaRPr/>
          </a:p>
        </p:txBody>
      </p:sp>
      <p:sp>
        <p:nvSpPr>
          <p:cNvPr id="69" name="Google Shape;69;p2"/>
          <p:cNvSpPr txBox="1">
            <a:spLocks noGrp="1"/>
          </p:cNvSpPr>
          <p:nvPr>
            <p:ph type="body" idx="20"/>
          </p:nvPr>
        </p:nvSpPr>
        <p:spPr>
          <a:xfrm>
            <a:off x="5932593" y="580113"/>
            <a:ext cx="31998968" cy="1637973"/>
          </a:xfrm>
          <a:prstGeom prst="rect">
            <a:avLst/>
          </a:prstGeom>
          <a:noFill/>
          <a:ln>
            <a:noFill/>
          </a:ln>
        </p:spPr>
        <p:txBody>
          <a:bodyPr spcFirstLastPara="1" wrap="square" lIns="91425" tIns="45700" rIns="91425" bIns="45700" anchor="t" anchorCtr="1"/>
          <a:lstStyle>
            <a:lvl1pPr marL="457200" marR="0" lvl="0" indent="-228600" algn="ctr" rtl="0">
              <a:spcBef>
                <a:spcPts val="2300"/>
              </a:spcBef>
              <a:spcAft>
                <a:spcPts val="0"/>
              </a:spcAft>
              <a:buClr>
                <a:schemeClr val="lt1"/>
              </a:buClr>
              <a:buSzPts val="11500"/>
              <a:buFont typeface="Arial"/>
              <a:buNone/>
              <a:defRPr sz="11500" b="1" i="0" u="none" strike="noStrike" cap="none">
                <a:solidFill>
                  <a:schemeClr val="lt1"/>
                </a:solidFill>
                <a:latin typeface="Calibri"/>
                <a:ea typeface="Calibri"/>
                <a:cs typeface="Calibri"/>
                <a:sym typeface="Calibri"/>
              </a:defRPr>
            </a:lvl1pPr>
            <a:lvl2pPr marL="914400" marR="0" lvl="1" indent="-228600" algn="l" rtl="0">
              <a:spcBef>
                <a:spcPts val="1440"/>
              </a:spcBef>
              <a:spcAft>
                <a:spcPts val="0"/>
              </a:spcAft>
              <a:buClr>
                <a:schemeClr val="dk1"/>
              </a:buClr>
              <a:buSzPts val="7200"/>
              <a:buFont typeface="Arial"/>
              <a:buNone/>
              <a:defRPr sz="7200" b="0" i="0" u="none" strike="noStrike" cap="none">
                <a:solidFill>
                  <a:schemeClr val="dk1"/>
                </a:solidFill>
                <a:latin typeface="Calibri"/>
                <a:ea typeface="Calibri"/>
                <a:cs typeface="Calibri"/>
                <a:sym typeface="Calibri"/>
              </a:defRPr>
            </a:lvl2pPr>
            <a:lvl3pPr marL="1371600" marR="0" lvl="2" indent="-228600" algn="l" rtl="0">
              <a:spcBef>
                <a:spcPts val="1440"/>
              </a:spcBef>
              <a:spcAft>
                <a:spcPts val="0"/>
              </a:spcAft>
              <a:buClr>
                <a:schemeClr val="dk1"/>
              </a:buClr>
              <a:buSzPts val="7200"/>
              <a:buFont typeface="Arial"/>
              <a:buNone/>
              <a:defRPr sz="7200" b="0" i="0" u="none" strike="noStrike" cap="none">
                <a:solidFill>
                  <a:schemeClr val="dk1"/>
                </a:solidFill>
                <a:latin typeface="Calibri"/>
                <a:ea typeface="Calibri"/>
                <a:cs typeface="Calibri"/>
                <a:sym typeface="Calibri"/>
              </a:defRPr>
            </a:lvl3pPr>
            <a:lvl4pPr marL="1828800" marR="0" lvl="3" indent="-228600" algn="l" rtl="0">
              <a:spcBef>
                <a:spcPts val="1440"/>
              </a:spcBef>
              <a:spcAft>
                <a:spcPts val="0"/>
              </a:spcAft>
              <a:buClr>
                <a:schemeClr val="dk1"/>
              </a:buClr>
              <a:buSzPts val="7200"/>
              <a:buFont typeface="Arial"/>
              <a:buNone/>
              <a:defRPr sz="7200" b="0" i="0" u="none" strike="noStrike" cap="none">
                <a:solidFill>
                  <a:schemeClr val="dk1"/>
                </a:solidFill>
                <a:latin typeface="Calibri"/>
                <a:ea typeface="Calibri"/>
                <a:cs typeface="Calibri"/>
                <a:sym typeface="Calibri"/>
              </a:defRPr>
            </a:lvl4pPr>
            <a:lvl5pPr marL="2286000" marR="0" lvl="4" indent="-228600" algn="l" rtl="0">
              <a:spcBef>
                <a:spcPts val="1440"/>
              </a:spcBef>
              <a:spcAft>
                <a:spcPts val="0"/>
              </a:spcAft>
              <a:buClr>
                <a:schemeClr val="dk1"/>
              </a:buClr>
              <a:buSzPts val="7200"/>
              <a:buFont typeface="Arial"/>
              <a:buNone/>
              <a:defRPr sz="7200" b="0" i="0" u="none" strike="noStrike" cap="none">
                <a:solidFill>
                  <a:schemeClr val="dk1"/>
                </a:solidFill>
                <a:latin typeface="Calibri"/>
                <a:ea typeface="Calibri"/>
                <a:cs typeface="Calibri"/>
                <a:sym typeface="Calibri"/>
              </a:defRPr>
            </a:lvl5pPr>
            <a:lvl6pPr marL="2743200" marR="0" lvl="5"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6pPr>
            <a:lvl7pPr marL="3200400" marR="0" lvl="6"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7pPr>
            <a:lvl8pPr marL="3657600" marR="0" lvl="7"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8pPr>
            <a:lvl9pPr marL="4114800" marR="0" lvl="8"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9pPr>
          </a:lstStyle>
          <a:p>
            <a:endParaRPr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tandard 4 columns" userDrawn="1">
  <p:cSld name="Standard 4 columns">
    <p:spTree>
      <p:nvGrpSpPr>
        <p:cNvPr id="1" name="Shape 113"/>
        <p:cNvGrpSpPr/>
        <p:nvPr/>
      </p:nvGrpSpPr>
      <p:grpSpPr>
        <a:xfrm>
          <a:off x="0" y="0"/>
          <a:ext cx="0" cy="0"/>
          <a:chOff x="0" y="0"/>
          <a:chExt cx="0" cy="0"/>
        </a:xfrm>
      </p:grpSpPr>
      <p:sp>
        <p:nvSpPr>
          <p:cNvPr id="114" name="Google Shape;114;p4"/>
          <p:cNvSpPr txBox="1">
            <a:spLocks noGrp="1"/>
          </p:cNvSpPr>
          <p:nvPr>
            <p:ph type="body" idx="1"/>
          </p:nvPr>
        </p:nvSpPr>
        <p:spPr>
          <a:xfrm>
            <a:off x="904188" y="5503831"/>
            <a:ext cx="10056813" cy="846363"/>
          </a:xfrm>
          <a:prstGeom prst="rect">
            <a:avLst/>
          </a:prstGeom>
          <a:noFill/>
          <a:ln>
            <a:noFill/>
          </a:ln>
        </p:spPr>
        <p:txBody>
          <a:bodyPr spcFirstLastPara="1" wrap="square" lIns="228575" tIns="228575" rIns="228575" bIns="228575" anchor="t" anchorCtr="0"/>
          <a:lstStyle>
            <a:lvl1pPr marL="457200" marR="0" lvl="0" indent="-228600" algn="l" rtl="0">
              <a:spcBef>
                <a:spcPts val="500"/>
              </a:spcBef>
              <a:spcAft>
                <a:spcPts val="0"/>
              </a:spcAft>
              <a:buClr>
                <a:schemeClr val="dk1"/>
              </a:buClr>
              <a:buSzPts val="2500"/>
              <a:buFont typeface="Arial"/>
              <a:buNone/>
              <a:defRPr sz="2500" b="0" i="0" u="none" strike="noStrike" cap="none">
                <a:solidFill>
                  <a:schemeClr val="dk1"/>
                </a:solidFill>
                <a:latin typeface="Times New Roman"/>
                <a:ea typeface="Times New Roman"/>
                <a:cs typeface="Times New Roman"/>
                <a:sym typeface="Times New Roman"/>
              </a:defRPr>
            </a:lvl1pPr>
            <a:lvl2pPr marL="914400" marR="0" lvl="1"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2pPr>
            <a:lvl3pPr marL="1371600" marR="0" lvl="2"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3pPr>
            <a:lvl4pPr marL="1828800" marR="0" lvl="3"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4pPr>
            <a:lvl5pPr marL="2286000" marR="0" lvl="4"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5pPr>
            <a:lvl6pPr marL="2743200" marR="0" lvl="5"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6pPr>
            <a:lvl7pPr marL="3200400" marR="0" lvl="6"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7pPr>
            <a:lvl8pPr marL="3657600" marR="0" lvl="7"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8pPr>
            <a:lvl9pPr marL="4114800" marR="0" lvl="8"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9pPr>
          </a:lstStyle>
          <a:p>
            <a:endParaRPr/>
          </a:p>
        </p:txBody>
      </p:sp>
      <p:sp>
        <p:nvSpPr>
          <p:cNvPr id="115" name="Google Shape;115;p4"/>
          <p:cNvSpPr txBox="1">
            <a:spLocks noGrp="1"/>
          </p:cNvSpPr>
          <p:nvPr>
            <p:ph type="body" idx="2"/>
          </p:nvPr>
        </p:nvSpPr>
        <p:spPr>
          <a:xfrm>
            <a:off x="922341" y="4674099"/>
            <a:ext cx="10048875" cy="754045"/>
          </a:xfrm>
          <a:prstGeom prst="rect">
            <a:avLst/>
          </a:prstGeom>
          <a:noFill/>
          <a:ln>
            <a:noFill/>
          </a:ln>
        </p:spPr>
        <p:txBody>
          <a:bodyPr spcFirstLastPara="1" wrap="square" lIns="91425" tIns="91425" rIns="91425" bIns="91425" anchor="ctr" anchorCtr="0"/>
          <a:lstStyle>
            <a:lvl1pPr marL="457200" marR="0" lvl="0" indent="-228600" algn="ctr" rtl="0">
              <a:spcBef>
                <a:spcPts val="740"/>
              </a:spcBef>
              <a:spcAft>
                <a:spcPts val="0"/>
              </a:spcAft>
              <a:buClr>
                <a:schemeClr val="dk1"/>
              </a:buClr>
              <a:buSzPts val="3700"/>
              <a:buFont typeface="Arial"/>
              <a:buNone/>
              <a:defRPr sz="3700" b="1" i="0" u="sng" strike="noStrike" cap="none">
                <a:solidFill>
                  <a:schemeClr val="dk1"/>
                </a:solidFill>
                <a:latin typeface="Calibri"/>
                <a:ea typeface="Calibri"/>
                <a:cs typeface="Calibri"/>
                <a:sym typeface="Calibri"/>
              </a:defRPr>
            </a:lvl1pPr>
            <a:lvl2pPr marL="914400" marR="0" lvl="1" indent="-1085850" algn="l" rtl="0">
              <a:spcBef>
                <a:spcPts val="2700"/>
              </a:spcBef>
              <a:spcAft>
                <a:spcPts val="0"/>
              </a:spcAft>
              <a:buClr>
                <a:schemeClr val="dk1"/>
              </a:buClr>
              <a:buSzPts val="13500"/>
              <a:buFont typeface="Arial"/>
              <a:buChar char="–"/>
              <a:defRPr sz="13500" b="0" i="0" u="none" strike="noStrike" cap="none">
                <a:solidFill>
                  <a:schemeClr val="dk1"/>
                </a:solidFill>
                <a:latin typeface="Calibri"/>
                <a:ea typeface="Calibri"/>
                <a:cs typeface="Calibri"/>
                <a:sym typeface="Calibri"/>
              </a:defRPr>
            </a:lvl2pPr>
            <a:lvl3pPr marL="1371600" marR="0" lvl="2" indent="-965200" algn="l" rtl="0">
              <a:spcBef>
                <a:spcPts val="2320"/>
              </a:spcBef>
              <a:spcAft>
                <a:spcPts val="0"/>
              </a:spcAft>
              <a:buClr>
                <a:schemeClr val="dk1"/>
              </a:buClr>
              <a:buSzPts val="11600"/>
              <a:buFont typeface="Arial"/>
              <a:buChar char="•"/>
              <a:defRPr sz="11600" b="0" i="0" u="none" strike="noStrike" cap="none">
                <a:solidFill>
                  <a:schemeClr val="dk1"/>
                </a:solidFill>
                <a:latin typeface="Calibri"/>
                <a:ea typeface="Calibri"/>
                <a:cs typeface="Calibri"/>
                <a:sym typeface="Calibri"/>
              </a:defRPr>
            </a:lvl3pPr>
            <a:lvl4pPr marL="1828800" marR="0" lvl="3"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4pPr>
            <a:lvl5pPr marL="2286000" marR="0" lvl="4"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5pPr>
            <a:lvl6pPr marL="2743200" marR="0" lvl="5"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6pPr>
            <a:lvl7pPr marL="3200400" marR="0" lvl="6"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7pPr>
            <a:lvl8pPr marL="3657600" marR="0" lvl="7"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8pPr>
            <a:lvl9pPr marL="4114800" marR="0" lvl="8"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9pPr>
          </a:lstStyle>
          <a:p>
            <a:endParaRPr/>
          </a:p>
        </p:txBody>
      </p:sp>
      <p:sp>
        <p:nvSpPr>
          <p:cNvPr id="116" name="Google Shape;116;p4"/>
          <p:cNvSpPr txBox="1">
            <a:spLocks noGrp="1"/>
          </p:cNvSpPr>
          <p:nvPr>
            <p:ph type="body" idx="3"/>
          </p:nvPr>
        </p:nvSpPr>
        <p:spPr>
          <a:xfrm>
            <a:off x="922339" y="13337863"/>
            <a:ext cx="10050462" cy="754045"/>
          </a:xfrm>
          <a:prstGeom prst="rect">
            <a:avLst/>
          </a:prstGeom>
          <a:noFill/>
          <a:ln>
            <a:noFill/>
          </a:ln>
        </p:spPr>
        <p:txBody>
          <a:bodyPr spcFirstLastPara="1" wrap="square" lIns="91425" tIns="91425" rIns="91425" bIns="91425" anchor="ctr" anchorCtr="0"/>
          <a:lstStyle>
            <a:lvl1pPr marL="457200" marR="0" lvl="0" indent="-228600" algn="ctr" rtl="0">
              <a:spcBef>
                <a:spcPts val="740"/>
              </a:spcBef>
              <a:spcAft>
                <a:spcPts val="0"/>
              </a:spcAft>
              <a:buClr>
                <a:schemeClr val="dk1"/>
              </a:buClr>
              <a:buSzPts val="3700"/>
              <a:buFont typeface="Arial"/>
              <a:buNone/>
              <a:defRPr sz="3700" b="1" i="0" u="sng" strike="noStrike" cap="none">
                <a:solidFill>
                  <a:schemeClr val="dk1"/>
                </a:solidFill>
                <a:latin typeface="Calibri"/>
                <a:ea typeface="Calibri"/>
                <a:cs typeface="Calibri"/>
                <a:sym typeface="Calibri"/>
              </a:defRPr>
            </a:lvl1pPr>
            <a:lvl2pPr marL="914400" marR="0" lvl="1" indent="-1085850" algn="l" rtl="0">
              <a:spcBef>
                <a:spcPts val="2700"/>
              </a:spcBef>
              <a:spcAft>
                <a:spcPts val="0"/>
              </a:spcAft>
              <a:buClr>
                <a:schemeClr val="dk1"/>
              </a:buClr>
              <a:buSzPts val="13500"/>
              <a:buFont typeface="Arial"/>
              <a:buChar char="–"/>
              <a:defRPr sz="13500" b="0" i="0" u="none" strike="noStrike" cap="none">
                <a:solidFill>
                  <a:schemeClr val="dk1"/>
                </a:solidFill>
                <a:latin typeface="Calibri"/>
                <a:ea typeface="Calibri"/>
                <a:cs typeface="Calibri"/>
                <a:sym typeface="Calibri"/>
              </a:defRPr>
            </a:lvl2pPr>
            <a:lvl3pPr marL="1371600" marR="0" lvl="2" indent="-965200" algn="l" rtl="0">
              <a:spcBef>
                <a:spcPts val="2320"/>
              </a:spcBef>
              <a:spcAft>
                <a:spcPts val="0"/>
              </a:spcAft>
              <a:buClr>
                <a:schemeClr val="dk1"/>
              </a:buClr>
              <a:buSzPts val="11600"/>
              <a:buFont typeface="Arial"/>
              <a:buChar char="•"/>
              <a:defRPr sz="11600" b="0" i="0" u="none" strike="noStrike" cap="none">
                <a:solidFill>
                  <a:schemeClr val="dk1"/>
                </a:solidFill>
                <a:latin typeface="Calibri"/>
                <a:ea typeface="Calibri"/>
                <a:cs typeface="Calibri"/>
                <a:sym typeface="Calibri"/>
              </a:defRPr>
            </a:lvl3pPr>
            <a:lvl4pPr marL="1828800" marR="0" lvl="3"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4pPr>
            <a:lvl5pPr marL="2286000" marR="0" lvl="4"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5pPr>
            <a:lvl6pPr marL="2743200" marR="0" lvl="5"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6pPr>
            <a:lvl7pPr marL="3200400" marR="0" lvl="6"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7pPr>
            <a:lvl8pPr marL="3657600" marR="0" lvl="7"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8pPr>
            <a:lvl9pPr marL="4114800" marR="0" lvl="8"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9pPr>
          </a:lstStyle>
          <a:p>
            <a:endParaRPr/>
          </a:p>
        </p:txBody>
      </p:sp>
      <p:sp>
        <p:nvSpPr>
          <p:cNvPr id="117" name="Google Shape;117;p4"/>
          <p:cNvSpPr txBox="1">
            <a:spLocks noGrp="1"/>
          </p:cNvSpPr>
          <p:nvPr>
            <p:ph type="body" idx="4"/>
          </p:nvPr>
        </p:nvSpPr>
        <p:spPr>
          <a:xfrm>
            <a:off x="11587165" y="5503831"/>
            <a:ext cx="10048874" cy="846363"/>
          </a:xfrm>
          <a:prstGeom prst="rect">
            <a:avLst/>
          </a:prstGeom>
          <a:noFill/>
          <a:ln>
            <a:noFill/>
          </a:ln>
        </p:spPr>
        <p:txBody>
          <a:bodyPr spcFirstLastPara="1" wrap="square" lIns="228575" tIns="228575" rIns="228575" bIns="228575" anchor="t" anchorCtr="0"/>
          <a:lstStyle>
            <a:lvl1pPr marL="457200" marR="0" lvl="0" indent="-228600" algn="l" rtl="0">
              <a:spcBef>
                <a:spcPts val="500"/>
              </a:spcBef>
              <a:spcAft>
                <a:spcPts val="0"/>
              </a:spcAft>
              <a:buClr>
                <a:schemeClr val="dk1"/>
              </a:buClr>
              <a:buSzPts val="2500"/>
              <a:buFont typeface="Arial"/>
              <a:buNone/>
              <a:defRPr sz="2500" b="0" i="0" u="none" strike="noStrike" cap="none">
                <a:solidFill>
                  <a:schemeClr val="dk1"/>
                </a:solidFill>
                <a:latin typeface="Times New Roman"/>
                <a:ea typeface="Times New Roman"/>
                <a:cs typeface="Times New Roman"/>
                <a:sym typeface="Times New Roman"/>
              </a:defRPr>
            </a:lvl1pPr>
            <a:lvl2pPr marL="914400" marR="0" lvl="1"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2pPr>
            <a:lvl3pPr marL="1371600" marR="0" lvl="2"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3pPr>
            <a:lvl4pPr marL="1828800" marR="0" lvl="3"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4pPr>
            <a:lvl5pPr marL="2286000" marR="0" lvl="4"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5pPr>
            <a:lvl6pPr marL="2743200" marR="0" lvl="5"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6pPr>
            <a:lvl7pPr marL="3200400" marR="0" lvl="6"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7pPr>
            <a:lvl8pPr marL="3657600" marR="0" lvl="7"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8pPr>
            <a:lvl9pPr marL="4114800" marR="0" lvl="8"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9pPr>
          </a:lstStyle>
          <a:p>
            <a:endParaRPr/>
          </a:p>
        </p:txBody>
      </p:sp>
      <p:sp>
        <p:nvSpPr>
          <p:cNvPr id="118" name="Google Shape;118;p4"/>
          <p:cNvSpPr txBox="1">
            <a:spLocks noGrp="1"/>
          </p:cNvSpPr>
          <p:nvPr>
            <p:ph type="body" idx="5"/>
          </p:nvPr>
        </p:nvSpPr>
        <p:spPr>
          <a:xfrm>
            <a:off x="11587166" y="4674099"/>
            <a:ext cx="10048875" cy="754045"/>
          </a:xfrm>
          <a:prstGeom prst="rect">
            <a:avLst/>
          </a:prstGeom>
          <a:noFill/>
          <a:ln>
            <a:noFill/>
          </a:ln>
        </p:spPr>
        <p:txBody>
          <a:bodyPr spcFirstLastPara="1" wrap="square" lIns="91425" tIns="91425" rIns="91425" bIns="91425" anchor="ctr" anchorCtr="0"/>
          <a:lstStyle>
            <a:lvl1pPr marL="457200" marR="0" lvl="0" indent="-228600" algn="ctr" rtl="0">
              <a:spcBef>
                <a:spcPts val="740"/>
              </a:spcBef>
              <a:spcAft>
                <a:spcPts val="0"/>
              </a:spcAft>
              <a:buClr>
                <a:schemeClr val="dk1"/>
              </a:buClr>
              <a:buSzPts val="3700"/>
              <a:buFont typeface="Arial"/>
              <a:buNone/>
              <a:defRPr sz="3700" b="1" i="0" u="sng" strike="noStrike" cap="none">
                <a:solidFill>
                  <a:schemeClr val="dk1"/>
                </a:solidFill>
                <a:latin typeface="Calibri"/>
                <a:ea typeface="Calibri"/>
                <a:cs typeface="Calibri"/>
                <a:sym typeface="Calibri"/>
              </a:defRPr>
            </a:lvl1pPr>
            <a:lvl2pPr marL="914400" marR="0" lvl="1" indent="-1085850" algn="l" rtl="0">
              <a:spcBef>
                <a:spcPts val="2700"/>
              </a:spcBef>
              <a:spcAft>
                <a:spcPts val="0"/>
              </a:spcAft>
              <a:buClr>
                <a:schemeClr val="dk1"/>
              </a:buClr>
              <a:buSzPts val="13500"/>
              <a:buFont typeface="Arial"/>
              <a:buChar char="–"/>
              <a:defRPr sz="13500" b="0" i="0" u="none" strike="noStrike" cap="none">
                <a:solidFill>
                  <a:schemeClr val="dk1"/>
                </a:solidFill>
                <a:latin typeface="Calibri"/>
                <a:ea typeface="Calibri"/>
                <a:cs typeface="Calibri"/>
                <a:sym typeface="Calibri"/>
              </a:defRPr>
            </a:lvl2pPr>
            <a:lvl3pPr marL="1371600" marR="0" lvl="2" indent="-965200" algn="l" rtl="0">
              <a:spcBef>
                <a:spcPts val="2320"/>
              </a:spcBef>
              <a:spcAft>
                <a:spcPts val="0"/>
              </a:spcAft>
              <a:buClr>
                <a:schemeClr val="dk1"/>
              </a:buClr>
              <a:buSzPts val="11600"/>
              <a:buFont typeface="Arial"/>
              <a:buChar char="•"/>
              <a:defRPr sz="11600" b="0" i="0" u="none" strike="noStrike" cap="none">
                <a:solidFill>
                  <a:schemeClr val="dk1"/>
                </a:solidFill>
                <a:latin typeface="Calibri"/>
                <a:ea typeface="Calibri"/>
                <a:cs typeface="Calibri"/>
                <a:sym typeface="Calibri"/>
              </a:defRPr>
            </a:lvl3pPr>
            <a:lvl4pPr marL="1828800" marR="0" lvl="3"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4pPr>
            <a:lvl5pPr marL="2286000" marR="0" lvl="4"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5pPr>
            <a:lvl6pPr marL="2743200" marR="0" lvl="5"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6pPr>
            <a:lvl7pPr marL="3200400" marR="0" lvl="6"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7pPr>
            <a:lvl8pPr marL="3657600" marR="0" lvl="7"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8pPr>
            <a:lvl9pPr marL="4114800" marR="0" lvl="8"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9pPr>
          </a:lstStyle>
          <a:p>
            <a:endParaRPr/>
          </a:p>
        </p:txBody>
      </p:sp>
      <p:sp>
        <p:nvSpPr>
          <p:cNvPr id="119" name="Google Shape;119;p4"/>
          <p:cNvSpPr txBox="1">
            <a:spLocks noGrp="1"/>
          </p:cNvSpPr>
          <p:nvPr>
            <p:ph type="body" idx="6"/>
          </p:nvPr>
        </p:nvSpPr>
        <p:spPr>
          <a:xfrm>
            <a:off x="22258339" y="5503831"/>
            <a:ext cx="10048874" cy="846363"/>
          </a:xfrm>
          <a:prstGeom prst="rect">
            <a:avLst/>
          </a:prstGeom>
          <a:noFill/>
          <a:ln>
            <a:noFill/>
          </a:ln>
        </p:spPr>
        <p:txBody>
          <a:bodyPr spcFirstLastPara="1" wrap="square" lIns="228575" tIns="228575" rIns="228575" bIns="228575" anchor="t" anchorCtr="0"/>
          <a:lstStyle>
            <a:lvl1pPr marL="457200" marR="0" lvl="0" indent="-228600" algn="l" rtl="0">
              <a:spcBef>
                <a:spcPts val="500"/>
              </a:spcBef>
              <a:spcAft>
                <a:spcPts val="0"/>
              </a:spcAft>
              <a:buClr>
                <a:schemeClr val="dk1"/>
              </a:buClr>
              <a:buSzPts val="2500"/>
              <a:buFont typeface="Arial"/>
              <a:buNone/>
              <a:defRPr sz="2500" b="0" i="0" u="none" strike="noStrike" cap="none">
                <a:solidFill>
                  <a:schemeClr val="dk1"/>
                </a:solidFill>
                <a:latin typeface="Times New Roman"/>
                <a:ea typeface="Times New Roman"/>
                <a:cs typeface="Times New Roman"/>
                <a:sym typeface="Times New Roman"/>
              </a:defRPr>
            </a:lvl1pPr>
            <a:lvl2pPr marL="914400" marR="0" lvl="1"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2pPr>
            <a:lvl3pPr marL="1371600" marR="0" lvl="2"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3pPr>
            <a:lvl4pPr marL="1828800" marR="0" lvl="3"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4pPr>
            <a:lvl5pPr marL="2286000" marR="0" lvl="4"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5pPr>
            <a:lvl6pPr marL="2743200" marR="0" lvl="5"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6pPr>
            <a:lvl7pPr marL="3200400" marR="0" lvl="6"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7pPr>
            <a:lvl8pPr marL="3657600" marR="0" lvl="7"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8pPr>
            <a:lvl9pPr marL="4114800" marR="0" lvl="8"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9pPr>
          </a:lstStyle>
          <a:p>
            <a:endParaRPr/>
          </a:p>
        </p:txBody>
      </p:sp>
      <p:sp>
        <p:nvSpPr>
          <p:cNvPr id="120" name="Google Shape;120;p4"/>
          <p:cNvSpPr txBox="1">
            <a:spLocks noGrp="1"/>
          </p:cNvSpPr>
          <p:nvPr>
            <p:ph type="body" idx="7"/>
          </p:nvPr>
        </p:nvSpPr>
        <p:spPr>
          <a:xfrm>
            <a:off x="22250400" y="4674099"/>
            <a:ext cx="10058400" cy="754045"/>
          </a:xfrm>
          <a:prstGeom prst="rect">
            <a:avLst/>
          </a:prstGeom>
          <a:noFill/>
          <a:ln>
            <a:noFill/>
          </a:ln>
        </p:spPr>
        <p:txBody>
          <a:bodyPr spcFirstLastPara="1" wrap="square" lIns="91425" tIns="91425" rIns="91425" bIns="91425" anchor="ctr" anchorCtr="0"/>
          <a:lstStyle>
            <a:lvl1pPr marL="457200" marR="0" lvl="0" indent="-228600" algn="ctr" rtl="0">
              <a:spcBef>
                <a:spcPts val="740"/>
              </a:spcBef>
              <a:spcAft>
                <a:spcPts val="0"/>
              </a:spcAft>
              <a:buClr>
                <a:schemeClr val="dk1"/>
              </a:buClr>
              <a:buSzPts val="3700"/>
              <a:buFont typeface="Arial"/>
              <a:buNone/>
              <a:defRPr sz="3700" b="1" i="0" u="sng" strike="noStrike" cap="none">
                <a:solidFill>
                  <a:schemeClr val="dk1"/>
                </a:solidFill>
                <a:latin typeface="Calibri"/>
                <a:ea typeface="Calibri"/>
                <a:cs typeface="Calibri"/>
                <a:sym typeface="Calibri"/>
              </a:defRPr>
            </a:lvl1pPr>
            <a:lvl2pPr marL="914400" marR="0" lvl="1" indent="-1085850" algn="l" rtl="0">
              <a:spcBef>
                <a:spcPts val="2700"/>
              </a:spcBef>
              <a:spcAft>
                <a:spcPts val="0"/>
              </a:spcAft>
              <a:buClr>
                <a:schemeClr val="dk1"/>
              </a:buClr>
              <a:buSzPts val="13500"/>
              <a:buFont typeface="Arial"/>
              <a:buChar char="–"/>
              <a:defRPr sz="13500" b="0" i="0" u="none" strike="noStrike" cap="none">
                <a:solidFill>
                  <a:schemeClr val="dk1"/>
                </a:solidFill>
                <a:latin typeface="Calibri"/>
                <a:ea typeface="Calibri"/>
                <a:cs typeface="Calibri"/>
                <a:sym typeface="Calibri"/>
              </a:defRPr>
            </a:lvl2pPr>
            <a:lvl3pPr marL="1371600" marR="0" lvl="2" indent="-965200" algn="l" rtl="0">
              <a:spcBef>
                <a:spcPts val="2320"/>
              </a:spcBef>
              <a:spcAft>
                <a:spcPts val="0"/>
              </a:spcAft>
              <a:buClr>
                <a:schemeClr val="dk1"/>
              </a:buClr>
              <a:buSzPts val="11600"/>
              <a:buFont typeface="Arial"/>
              <a:buChar char="•"/>
              <a:defRPr sz="11600" b="0" i="0" u="none" strike="noStrike" cap="none">
                <a:solidFill>
                  <a:schemeClr val="dk1"/>
                </a:solidFill>
                <a:latin typeface="Calibri"/>
                <a:ea typeface="Calibri"/>
                <a:cs typeface="Calibri"/>
                <a:sym typeface="Calibri"/>
              </a:defRPr>
            </a:lvl3pPr>
            <a:lvl4pPr marL="1828800" marR="0" lvl="3"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4pPr>
            <a:lvl5pPr marL="2286000" marR="0" lvl="4"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5pPr>
            <a:lvl6pPr marL="2743200" marR="0" lvl="5"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6pPr>
            <a:lvl7pPr marL="3200400" marR="0" lvl="6"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7pPr>
            <a:lvl8pPr marL="3657600" marR="0" lvl="7"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8pPr>
            <a:lvl9pPr marL="4114800" marR="0" lvl="8"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9pPr>
          </a:lstStyle>
          <a:p>
            <a:endParaRPr/>
          </a:p>
        </p:txBody>
      </p:sp>
      <p:sp>
        <p:nvSpPr>
          <p:cNvPr id="121" name="Google Shape;121;p4"/>
          <p:cNvSpPr txBox="1">
            <a:spLocks noGrp="1"/>
          </p:cNvSpPr>
          <p:nvPr>
            <p:ph type="body" idx="8"/>
          </p:nvPr>
        </p:nvSpPr>
        <p:spPr>
          <a:xfrm>
            <a:off x="32914028" y="4674099"/>
            <a:ext cx="10047018" cy="754045"/>
          </a:xfrm>
          <a:prstGeom prst="rect">
            <a:avLst/>
          </a:prstGeom>
          <a:noFill/>
          <a:ln>
            <a:noFill/>
          </a:ln>
        </p:spPr>
        <p:txBody>
          <a:bodyPr spcFirstLastPara="1" wrap="square" lIns="91425" tIns="91425" rIns="91425" bIns="91425" anchor="ctr" anchorCtr="0"/>
          <a:lstStyle>
            <a:lvl1pPr marL="457200" marR="0" lvl="0" indent="-228600" algn="ctr" rtl="0">
              <a:spcBef>
                <a:spcPts val="740"/>
              </a:spcBef>
              <a:spcAft>
                <a:spcPts val="0"/>
              </a:spcAft>
              <a:buClr>
                <a:schemeClr val="dk1"/>
              </a:buClr>
              <a:buSzPts val="3700"/>
              <a:buFont typeface="Arial"/>
              <a:buNone/>
              <a:defRPr sz="3700" b="1" i="0" u="sng" strike="noStrike" cap="none">
                <a:solidFill>
                  <a:schemeClr val="dk1"/>
                </a:solidFill>
                <a:latin typeface="Calibri"/>
                <a:ea typeface="Calibri"/>
                <a:cs typeface="Calibri"/>
                <a:sym typeface="Calibri"/>
              </a:defRPr>
            </a:lvl1pPr>
            <a:lvl2pPr marL="914400" marR="0" lvl="1" indent="-1085850" algn="l" rtl="0">
              <a:spcBef>
                <a:spcPts val="2700"/>
              </a:spcBef>
              <a:spcAft>
                <a:spcPts val="0"/>
              </a:spcAft>
              <a:buClr>
                <a:schemeClr val="dk1"/>
              </a:buClr>
              <a:buSzPts val="13500"/>
              <a:buFont typeface="Arial"/>
              <a:buChar char="–"/>
              <a:defRPr sz="13500" b="0" i="0" u="none" strike="noStrike" cap="none">
                <a:solidFill>
                  <a:schemeClr val="dk1"/>
                </a:solidFill>
                <a:latin typeface="Calibri"/>
                <a:ea typeface="Calibri"/>
                <a:cs typeface="Calibri"/>
                <a:sym typeface="Calibri"/>
              </a:defRPr>
            </a:lvl2pPr>
            <a:lvl3pPr marL="1371600" marR="0" lvl="2" indent="-965200" algn="l" rtl="0">
              <a:spcBef>
                <a:spcPts val="2320"/>
              </a:spcBef>
              <a:spcAft>
                <a:spcPts val="0"/>
              </a:spcAft>
              <a:buClr>
                <a:schemeClr val="dk1"/>
              </a:buClr>
              <a:buSzPts val="11600"/>
              <a:buFont typeface="Arial"/>
              <a:buChar char="•"/>
              <a:defRPr sz="11600" b="0" i="0" u="none" strike="noStrike" cap="none">
                <a:solidFill>
                  <a:schemeClr val="dk1"/>
                </a:solidFill>
                <a:latin typeface="Calibri"/>
                <a:ea typeface="Calibri"/>
                <a:cs typeface="Calibri"/>
                <a:sym typeface="Calibri"/>
              </a:defRPr>
            </a:lvl3pPr>
            <a:lvl4pPr marL="1828800" marR="0" lvl="3"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4pPr>
            <a:lvl5pPr marL="2286000" marR="0" lvl="4"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5pPr>
            <a:lvl6pPr marL="2743200" marR="0" lvl="5"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6pPr>
            <a:lvl7pPr marL="3200400" marR="0" lvl="6"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7pPr>
            <a:lvl8pPr marL="3657600" marR="0" lvl="7"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8pPr>
            <a:lvl9pPr marL="4114800" marR="0" lvl="8"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9pPr>
          </a:lstStyle>
          <a:p>
            <a:endParaRPr/>
          </a:p>
        </p:txBody>
      </p:sp>
      <p:sp>
        <p:nvSpPr>
          <p:cNvPr id="122" name="Google Shape;122;p4"/>
          <p:cNvSpPr txBox="1">
            <a:spLocks noGrp="1"/>
          </p:cNvSpPr>
          <p:nvPr>
            <p:ph type="body" idx="9"/>
          </p:nvPr>
        </p:nvSpPr>
        <p:spPr>
          <a:xfrm>
            <a:off x="32914028" y="5503831"/>
            <a:ext cx="10047018" cy="846363"/>
          </a:xfrm>
          <a:prstGeom prst="rect">
            <a:avLst/>
          </a:prstGeom>
          <a:noFill/>
          <a:ln>
            <a:noFill/>
          </a:ln>
        </p:spPr>
        <p:txBody>
          <a:bodyPr spcFirstLastPara="1" wrap="square" lIns="228575" tIns="228575" rIns="228575" bIns="228575" anchor="t" anchorCtr="0"/>
          <a:lstStyle>
            <a:lvl1pPr marL="457200" marR="0" lvl="0" indent="-228600" algn="l" rtl="0">
              <a:spcBef>
                <a:spcPts val="500"/>
              </a:spcBef>
              <a:spcAft>
                <a:spcPts val="0"/>
              </a:spcAft>
              <a:buClr>
                <a:schemeClr val="dk1"/>
              </a:buClr>
              <a:buSzPts val="2500"/>
              <a:buFont typeface="Arial"/>
              <a:buNone/>
              <a:defRPr sz="2500" b="0" i="0" u="none" strike="noStrike" cap="none">
                <a:solidFill>
                  <a:schemeClr val="dk1"/>
                </a:solidFill>
                <a:latin typeface="Times New Roman"/>
                <a:ea typeface="Times New Roman"/>
                <a:cs typeface="Times New Roman"/>
                <a:sym typeface="Times New Roman"/>
              </a:defRPr>
            </a:lvl1pPr>
            <a:lvl2pPr marL="914400" marR="0" lvl="1"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2pPr>
            <a:lvl3pPr marL="1371600" marR="0" lvl="2"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3pPr>
            <a:lvl4pPr marL="1828800" marR="0" lvl="3"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4pPr>
            <a:lvl5pPr marL="2286000" marR="0" lvl="4"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5pPr>
            <a:lvl6pPr marL="2743200" marR="0" lvl="5"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6pPr>
            <a:lvl7pPr marL="3200400" marR="0" lvl="6"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7pPr>
            <a:lvl8pPr marL="3657600" marR="0" lvl="7"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8pPr>
            <a:lvl9pPr marL="4114800" marR="0" lvl="8"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9pPr>
          </a:lstStyle>
          <a:p>
            <a:endParaRPr/>
          </a:p>
        </p:txBody>
      </p:sp>
      <p:sp>
        <p:nvSpPr>
          <p:cNvPr id="123" name="Google Shape;123;p4"/>
          <p:cNvSpPr txBox="1">
            <a:spLocks noGrp="1"/>
          </p:cNvSpPr>
          <p:nvPr>
            <p:ph type="body" idx="13"/>
          </p:nvPr>
        </p:nvSpPr>
        <p:spPr>
          <a:xfrm>
            <a:off x="32914028" y="13398088"/>
            <a:ext cx="10047018" cy="754045"/>
          </a:xfrm>
          <a:prstGeom prst="rect">
            <a:avLst/>
          </a:prstGeom>
          <a:noFill/>
          <a:ln>
            <a:noFill/>
          </a:ln>
        </p:spPr>
        <p:txBody>
          <a:bodyPr spcFirstLastPara="1" wrap="square" lIns="91425" tIns="91425" rIns="91425" bIns="91425" anchor="ctr" anchorCtr="0"/>
          <a:lstStyle>
            <a:lvl1pPr marL="457200" marR="0" lvl="0" indent="-228600" algn="ctr" rtl="0">
              <a:spcBef>
                <a:spcPts val="740"/>
              </a:spcBef>
              <a:spcAft>
                <a:spcPts val="0"/>
              </a:spcAft>
              <a:buClr>
                <a:schemeClr val="dk1"/>
              </a:buClr>
              <a:buSzPts val="3700"/>
              <a:buFont typeface="Arial"/>
              <a:buNone/>
              <a:defRPr sz="3700" b="1" i="0" u="sng" strike="noStrike" cap="none">
                <a:solidFill>
                  <a:schemeClr val="dk1"/>
                </a:solidFill>
                <a:latin typeface="Calibri"/>
                <a:ea typeface="Calibri"/>
                <a:cs typeface="Calibri"/>
                <a:sym typeface="Calibri"/>
              </a:defRPr>
            </a:lvl1pPr>
            <a:lvl2pPr marL="914400" marR="0" lvl="1" indent="-1085850" algn="l" rtl="0">
              <a:spcBef>
                <a:spcPts val="2700"/>
              </a:spcBef>
              <a:spcAft>
                <a:spcPts val="0"/>
              </a:spcAft>
              <a:buClr>
                <a:schemeClr val="dk1"/>
              </a:buClr>
              <a:buSzPts val="13500"/>
              <a:buFont typeface="Arial"/>
              <a:buChar char="–"/>
              <a:defRPr sz="13500" b="0" i="0" u="none" strike="noStrike" cap="none">
                <a:solidFill>
                  <a:schemeClr val="dk1"/>
                </a:solidFill>
                <a:latin typeface="Calibri"/>
                <a:ea typeface="Calibri"/>
                <a:cs typeface="Calibri"/>
                <a:sym typeface="Calibri"/>
              </a:defRPr>
            </a:lvl2pPr>
            <a:lvl3pPr marL="1371600" marR="0" lvl="2" indent="-965200" algn="l" rtl="0">
              <a:spcBef>
                <a:spcPts val="2320"/>
              </a:spcBef>
              <a:spcAft>
                <a:spcPts val="0"/>
              </a:spcAft>
              <a:buClr>
                <a:schemeClr val="dk1"/>
              </a:buClr>
              <a:buSzPts val="11600"/>
              <a:buFont typeface="Arial"/>
              <a:buChar char="•"/>
              <a:defRPr sz="11600" b="0" i="0" u="none" strike="noStrike" cap="none">
                <a:solidFill>
                  <a:schemeClr val="dk1"/>
                </a:solidFill>
                <a:latin typeface="Calibri"/>
                <a:ea typeface="Calibri"/>
                <a:cs typeface="Calibri"/>
                <a:sym typeface="Calibri"/>
              </a:defRPr>
            </a:lvl3pPr>
            <a:lvl4pPr marL="1828800" marR="0" lvl="3"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4pPr>
            <a:lvl5pPr marL="2286000" marR="0" lvl="4"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5pPr>
            <a:lvl6pPr marL="2743200" marR="0" lvl="5"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6pPr>
            <a:lvl7pPr marL="3200400" marR="0" lvl="6"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7pPr>
            <a:lvl8pPr marL="3657600" marR="0" lvl="7"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8pPr>
            <a:lvl9pPr marL="4114800" marR="0" lvl="8"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9pPr>
          </a:lstStyle>
          <a:p>
            <a:endParaRPr/>
          </a:p>
        </p:txBody>
      </p:sp>
      <p:sp>
        <p:nvSpPr>
          <p:cNvPr id="124" name="Google Shape;124;p4"/>
          <p:cNvSpPr txBox="1">
            <a:spLocks noGrp="1"/>
          </p:cNvSpPr>
          <p:nvPr>
            <p:ph type="body" idx="14"/>
          </p:nvPr>
        </p:nvSpPr>
        <p:spPr>
          <a:xfrm>
            <a:off x="32914028" y="14136752"/>
            <a:ext cx="10052050" cy="846363"/>
          </a:xfrm>
          <a:prstGeom prst="rect">
            <a:avLst/>
          </a:prstGeom>
          <a:noFill/>
          <a:ln>
            <a:noFill/>
          </a:ln>
        </p:spPr>
        <p:txBody>
          <a:bodyPr spcFirstLastPara="1" wrap="square" lIns="228575" tIns="228575" rIns="228575" bIns="228575" anchor="t" anchorCtr="0"/>
          <a:lstStyle>
            <a:lvl1pPr marL="457200" marR="0" lvl="0" indent="-228600" algn="l" rtl="0">
              <a:spcBef>
                <a:spcPts val="500"/>
              </a:spcBef>
              <a:spcAft>
                <a:spcPts val="0"/>
              </a:spcAft>
              <a:buClr>
                <a:schemeClr val="dk1"/>
              </a:buClr>
              <a:buSzPts val="2500"/>
              <a:buFont typeface="Arial"/>
              <a:buNone/>
              <a:defRPr sz="2500" b="0" i="0" u="none" strike="noStrike" cap="none">
                <a:solidFill>
                  <a:schemeClr val="dk1"/>
                </a:solidFill>
                <a:latin typeface="Times New Roman"/>
                <a:ea typeface="Times New Roman"/>
                <a:cs typeface="Times New Roman"/>
                <a:sym typeface="Times New Roman"/>
              </a:defRPr>
            </a:lvl1pPr>
            <a:lvl2pPr marL="914400" marR="0" lvl="1"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2pPr>
            <a:lvl3pPr marL="1371600" marR="0" lvl="2"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3pPr>
            <a:lvl4pPr marL="1828800" marR="0" lvl="3"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4pPr>
            <a:lvl5pPr marL="2286000" marR="0" lvl="4"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5pPr>
            <a:lvl6pPr marL="2743200" marR="0" lvl="5"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6pPr>
            <a:lvl7pPr marL="3200400" marR="0" lvl="6"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7pPr>
            <a:lvl8pPr marL="3657600" marR="0" lvl="7"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8pPr>
            <a:lvl9pPr marL="4114800" marR="0" lvl="8"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9pPr>
          </a:lstStyle>
          <a:p>
            <a:endParaRPr/>
          </a:p>
        </p:txBody>
      </p:sp>
      <p:sp>
        <p:nvSpPr>
          <p:cNvPr id="125" name="Google Shape;125;p4"/>
          <p:cNvSpPr txBox="1">
            <a:spLocks noGrp="1"/>
          </p:cNvSpPr>
          <p:nvPr>
            <p:ph type="body" idx="15"/>
          </p:nvPr>
        </p:nvSpPr>
        <p:spPr>
          <a:xfrm>
            <a:off x="32914028" y="24804752"/>
            <a:ext cx="10047018" cy="754045"/>
          </a:xfrm>
          <a:prstGeom prst="rect">
            <a:avLst/>
          </a:prstGeom>
          <a:noFill/>
          <a:ln>
            <a:noFill/>
          </a:ln>
        </p:spPr>
        <p:txBody>
          <a:bodyPr spcFirstLastPara="1" wrap="square" lIns="91425" tIns="91425" rIns="91425" bIns="91425" anchor="ctr" anchorCtr="0"/>
          <a:lstStyle>
            <a:lvl1pPr marL="457200" marR="0" lvl="0" indent="-228600" algn="ctr" rtl="0">
              <a:spcBef>
                <a:spcPts val="740"/>
              </a:spcBef>
              <a:spcAft>
                <a:spcPts val="0"/>
              </a:spcAft>
              <a:buClr>
                <a:schemeClr val="dk1"/>
              </a:buClr>
              <a:buSzPts val="3700"/>
              <a:buFont typeface="Arial"/>
              <a:buNone/>
              <a:defRPr sz="3700" b="1" i="0" u="sng" strike="noStrike" cap="none">
                <a:solidFill>
                  <a:schemeClr val="dk1"/>
                </a:solidFill>
                <a:latin typeface="Calibri"/>
                <a:ea typeface="Calibri"/>
                <a:cs typeface="Calibri"/>
                <a:sym typeface="Calibri"/>
              </a:defRPr>
            </a:lvl1pPr>
            <a:lvl2pPr marL="914400" marR="0" lvl="1" indent="-1085850" algn="l" rtl="0">
              <a:spcBef>
                <a:spcPts val="2700"/>
              </a:spcBef>
              <a:spcAft>
                <a:spcPts val="0"/>
              </a:spcAft>
              <a:buClr>
                <a:schemeClr val="dk1"/>
              </a:buClr>
              <a:buSzPts val="13500"/>
              <a:buFont typeface="Arial"/>
              <a:buChar char="–"/>
              <a:defRPr sz="13500" b="0" i="0" u="none" strike="noStrike" cap="none">
                <a:solidFill>
                  <a:schemeClr val="dk1"/>
                </a:solidFill>
                <a:latin typeface="Calibri"/>
                <a:ea typeface="Calibri"/>
                <a:cs typeface="Calibri"/>
                <a:sym typeface="Calibri"/>
              </a:defRPr>
            </a:lvl2pPr>
            <a:lvl3pPr marL="1371600" marR="0" lvl="2" indent="-965200" algn="l" rtl="0">
              <a:spcBef>
                <a:spcPts val="2320"/>
              </a:spcBef>
              <a:spcAft>
                <a:spcPts val="0"/>
              </a:spcAft>
              <a:buClr>
                <a:schemeClr val="dk1"/>
              </a:buClr>
              <a:buSzPts val="11600"/>
              <a:buFont typeface="Arial"/>
              <a:buChar char="•"/>
              <a:defRPr sz="11600" b="0" i="0" u="none" strike="noStrike" cap="none">
                <a:solidFill>
                  <a:schemeClr val="dk1"/>
                </a:solidFill>
                <a:latin typeface="Calibri"/>
                <a:ea typeface="Calibri"/>
                <a:cs typeface="Calibri"/>
                <a:sym typeface="Calibri"/>
              </a:defRPr>
            </a:lvl3pPr>
            <a:lvl4pPr marL="1828800" marR="0" lvl="3"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4pPr>
            <a:lvl5pPr marL="2286000" marR="0" lvl="4"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5pPr>
            <a:lvl6pPr marL="2743200" marR="0" lvl="5"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6pPr>
            <a:lvl7pPr marL="3200400" marR="0" lvl="6"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7pPr>
            <a:lvl8pPr marL="3657600" marR="0" lvl="7"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8pPr>
            <a:lvl9pPr marL="4114800" marR="0" lvl="8"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9pPr>
          </a:lstStyle>
          <a:p>
            <a:endParaRPr/>
          </a:p>
        </p:txBody>
      </p:sp>
      <p:sp>
        <p:nvSpPr>
          <p:cNvPr id="126" name="Google Shape;126;p4"/>
          <p:cNvSpPr txBox="1">
            <a:spLocks noGrp="1"/>
          </p:cNvSpPr>
          <p:nvPr>
            <p:ph type="body" idx="16"/>
          </p:nvPr>
        </p:nvSpPr>
        <p:spPr>
          <a:xfrm>
            <a:off x="32914028" y="25558795"/>
            <a:ext cx="10052050" cy="846363"/>
          </a:xfrm>
          <a:prstGeom prst="rect">
            <a:avLst/>
          </a:prstGeom>
          <a:noFill/>
          <a:ln>
            <a:noFill/>
          </a:ln>
        </p:spPr>
        <p:txBody>
          <a:bodyPr spcFirstLastPara="1" wrap="square" lIns="228575" tIns="228575" rIns="228575" bIns="228575" anchor="t" anchorCtr="0"/>
          <a:lstStyle>
            <a:lvl1pPr marL="457200" marR="0" lvl="0" indent="-228600" algn="l" rtl="0">
              <a:spcBef>
                <a:spcPts val="500"/>
              </a:spcBef>
              <a:spcAft>
                <a:spcPts val="0"/>
              </a:spcAft>
              <a:buClr>
                <a:schemeClr val="dk1"/>
              </a:buClr>
              <a:buSzPts val="2500"/>
              <a:buFont typeface="Arial"/>
              <a:buNone/>
              <a:defRPr sz="2500" b="0" i="0" u="none" strike="noStrike" cap="none">
                <a:solidFill>
                  <a:schemeClr val="dk1"/>
                </a:solidFill>
                <a:latin typeface="Times New Roman"/>
                <a:ea typeface="Times New Roman"/>
                <a:cs typeface="Times New Roman"/>
                <a:sym typeface="Times New Roman"/>
              </a:defRPr>
            </a:lvl1pPr>
            <a:lvl2pPr marL="914400" marR="0" lvl="1"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2pPr>
            <a:lvl3pPr marL="1371600" marR="0" lvl="2"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3pPr>
            <a:lvl4pPr marL="1828800" marR="0" lvl="3"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4pPr>
            <a:lvl5pPr marL="2286000" marR="0" lvl="4"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5pPr>
            <a:lvl6pPr marL="2743200" marR="0" lvl="5"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6pPr>
            <a:lvl7pPr marL="3200400" marR="0" lvl="6"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7pPr>
            <a:lvl8pPr marL="3657600" marR="0" lvl="7"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8pPr>
            <a:lvl9pPr marL="4114800" marR="0" lvl="8"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9pPr>
          </a:lstStyle>
          <a:p>
            <a:endParaRPr/>
          </a:p>
        </p:txBody>
      </p:sp>
      <p:sp>
        <p:nvSpPr>
          <p:cNvPr id="127" name="Google Shape;127;p4"/>
          <p:cNvSpPr txBox="1">
            <a:spLocks noGrp="1"/>
          </p:cNvSpPr>
          <p:nvPr>
            <p:ph type="body" idx="17"/>
          </p:nvPr>
        </p:nvSpPr>
        <p:spPr>
          <a:xfrm>
            <a:off x="904188" y="14076902"/>
            <a:ext cx="10056813" cy="846363"/>
          </a:xfrm>
          <a:prstGeom prst="rect">
            <a:avLst/>
          </a:prstGeom>
          <a:noFill/>
          <a:ln>
            <a:noFill/>
          </a:ln>
        </p:spPr>
        <p:txBody>
          <a:bodyPr spcFirstLastPara="1" wrap="square" lIns="228575" tIns="228575" rIns="228575" bIns="228575" anchor="t" anchorCtr="0"/>
          <a:lstStyle>
            <a:lvl1pPr marL="457200" marR="0" lvl="0" indent="-228600" algn="l" rtl="0">
              <a:spcBef>
                <a:spcPts val="500"/>
              </a:spcBef>
              <a:spcAft>
                <a:spcPts val="0"/>
              </a:spcAft>
              <a:buClr>
                <a:schemeClr val="dk1"/>
              </a:buClr>
              <a:buSzPts val="2500"/>
              <a:buFont typeface="Arial"/>
              <a:buNone/>
              <a:defRPr sz="2500" b="0" i="0" u="none" strike="noStrike" cap="none">
                <a:solidFill>
                  <a:schemeClr val="dk1"/>
                </a:solidFill>
                <a:latin typeface="Times New Roman"/>
                <a:ea typeface="Times New Roman"/>
                <a:cs typeface="Times New Roman"/>
                <a:sym typeface="Times New Roman"/>
              </a:defRPr>
            </a:lvl1pPr>
            <a:lvl2pPr marL="914400" marR="0" lvl="1"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2pPr>
            <a:lvl3pPr marL="1371600" marR="0" lvl="2"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3pPr>
            <a:lvl4pPr marL="1828800" marR="0" lvl="3"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4pPr>
            <a:lvl5pPr marL="2286000" marR="0" lvl="4"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5pPr>
            <a:lvl6pPr marL="2743200" marR="0" lvl="5"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6pPr>
            <a:lvl7pPr marL="3200400" marR="0" lvl="6"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7pPr>
            <a:lvl8pPr marL="3657600" marR="0" lvl="7"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8pPr>
            <a:lvl9pPr marL="4114800" marR="0" lvl="8"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9pPr>
          </a:lstStyle>
          <a:p>
            <a:endParaRPr/>
          </a:p>
        </p:txBody>
      </p:sp>
      <p:sp>
        <p:nvSpPr>
          <p:cNvPr id="130" name="Google Shape;130;p4"/>
          <p:cNvSpPr txBox="1">
            <a:spLocks noGrp="1"/>
          </p:cNvSpPr>
          <p:nvPr>
            <p:ph type="body" idx="20"/>
          </p:nvPr>
        </p:nvSpPr>
        <p:spPr>
          <a:xfrm>
            <a:off x="5932593" y="580113"/>
            <a:ext cx="31998968" cy="1637973"/>
          </a:xfrm>
          <a:prstGeom prst="rect">
            <a:avLst/>
          </a:prstGeom>
          <a:noFill/>
          <a:ln>
            <a:noFill/>
          </a:ln>
        </p:spPr>
        <p:txBody>
          <a:bodyPr spcFirstLastPara="1" wrap="square" lIns="91425" tIns="45700" rIns="91425" bIns="45700" anchor="t" anchorCtr="1"/>
          <a:lstStyle>
            <a:lvl1pPr marL="457200" marR="0" lvl="0" indent="-228600" algn="ctr" rtl="0">
              <a:spcBef>
                <a:spcPts val="2300"/>
              </a:spcBef>
              <a:spcAft>
                <a:spcPts val="0"/>
              </a:spcAft>
              <a:buClr>
                <a:schemeClr val="lt1"/>
              </a:buClr>
              <a:buSzPts val="11500"/>
              <a:buFont typeface="Arial"/>
              <a:buNone/>
              <a:defRPr sz="11500" b="1" i="0" u="none" strike="noStrike" cap="none">
                <a:solidFill>
                  <a:schemeClr val="lt1"/>
                </a:solidFill>
                <a:latin typeface="Calibri"/>
                <a:ea typeface="Calibri"/>
                <a:cs typeface="Calibri"/>
                <a:sym typeface="Calibri"/>
              </a:defRPr>
            </a:lvl1pPr>
            <a:lvl2pPr marL="914400" marR="0" lvl="1" indent="-228600" algn="l" rtl="0">
              <a:spcBef>
                <a:spcPts val="1440"/>
              </a:spcBef>
              <a:spcAft>
                <a:spcPts val="0"/>
              </a:spcAft>
              <a:buClr>
                <a:schemeClr val="dk1"/>
              </a:buClr>
              <a:buSzPts val="7200"/>
              <a:buFont typeface="Arial"/>
              <a:buNone/>
              <a:defRPr sz="7200" b="0" i="0" u="none" strike="noStrike" cap="none">
                <a:solidFill>
                  <a:schemeClr val="dk1"/>
                </a:solidFill>
                <a:latin typeface="Calibri"/>
                <a:ea typeface="Calibri"/>
                <a:cs typeface="Calibri"/>
                <a:sym typeface="Calibri"/>
              </a:defRPr>
            </a:lvl2pPr>
            <a:lvl3pPr marL="1371600" marR="0" lvl="2" indent="-228600" algn="l" rtl="0">
              <a:spcBef>
                <a:spcPts val="1440"/>
              </a:spcBef>
              <a:spcAft>
                <a:spcPts val="0"/>
              </a:spcAft>
              <a:buClr>
                <a:schemeClr val="dk1"/>
              </a:buClr>
              <a:buSzPts val="7200"/>
              <a:buFont typeface="Arial"/>
              <a:buNone/>
              <a:defRPr sz="7200" b="0" i="0" u="none" strike="noStrike" cap="none">
                <a:solidFill>
                  <a:schemeClr val="dk1"/>
                </a:solidFill>
                <a:latin typeface="Calibri"/>
                <a:ea typeface="Calibri"/>
                <a:cs typeface="Calibri"/>
                <a:sym typeface="Calibri"/>
              </a:defRPr>
            </a:lvl3pPr>
            <a:lvl4pPr marL="1828800" marR="0" lvl="3" indent="-228600" algn="l" rtl="0">
              <a:spcBef>
                <a:spcPts val="1440"/>
              </a:spcBef>
              <a:spcAft>
                <a:spcPts val="0"/>
              </a:spcAft>
              <a:buClr>
                <a:schemeClr val="dk1"/>
              </a:buClr>
              <a:buSzPts val="7200"/>
              <a:buFont typeface="Arial"/>
              <a:buNone/>
              <a:defRPr sz="7200" b="0" i="0" u="none" strike="noStrike" cap="none">
                <a:solidFill>
                  <a:schemeClr val="dk1"/>
                </a:solidFill>
                <a:latin typeface="Calibri"/>
                <a:ea typeface="Calibri"/>
                <a:cs typeface="Calibri"/>
                <a:sym typeface="Calibri"/>
              </a:defRPr>
            </a:lvl4pPr>
            <a:lvl5pPr marL="2286000" marR="0" lvl="4" indent="-228600" algn="l" rtl="0">
              <a:spcBef>
                <a:spcPts val="1440"/>
              </a:spcBef>
              <a:spcAft>
                <a:spcPts val="0"/>
              </a:spcAft>
              <a:buClr>
                <a:schemeClr val="dk1"/>
              </a:buClr>
              <a:buSzPts val="7200"/>
              <a:buFont typeface="Arial"/>
              <a:buNone/>
              <a:defRPr sz="7200" b="0" i="0" u="none" strike="noStrike" cap="none">
                <a:solidFill>
                  <a:schemeClr val="dk1"/>
                </a:solidFill>
                <a:latin typeface="Calibri"/>
                <a:ea typeface="Calibri"/>
                <a:cs typeface="Calibri"/>
                <a:sym typeface="Calibri"/>
              </a:defRPr>
            </a:lvl5pPr>
            <a:lvl6pPr marL="2743200" marR="0" lvl="5"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6pPr>
            <a:lvl7pPr marL="3200400" marR="0" lvl="6"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7pPr>
            <a:lvl8pPr marL="3657600" marR="0" lvl="7"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8pPr>
            <a:lvl9pPr marL="4114800" marR="0" lvl="8"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9pPr>
          </a:lstStyle>
          <a:p>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Wide center column">
  <p:cSld name="Wide center column">
    <p:spTree>
      <p:nvGrpSpPr>
        <p:cNvPr id="1" name="Shape 173"/>
        <p:cNvGrpSpPr/>
        <p:nvPr/>
      </p:nvGrpSpPr>
      <p:grpSpPr>
        <a:xfrm>
          <a:off x="0" y="0"/>
          <a:ext cx="0" cy="0"/>
          <a:chOff x="0" y="0"/>
          <a:chExt cx="0" cy="0"/>
        </a:xfrm>
      </p:grpSpPr>
      <p:sp>
        <p:nvSpPr>
          <p:cNvPr id="174" name="Google Shape;174;p6"/>
          <p:cNvSpPr txBox="1">
            <a:spLocks noGrp="1"/>
          </p:cNvSpPr>
          <p:nvPr>
            <p:ph type="body" idx="1"/>
          </p:nvPr>
        </p:nvSpPr>
        <p:spPr>
          <a:xfrm>
            <a:off x="904188" y="5582573"/>
            <a:ext cx="10056813" cy="846363"/>
          </a:xfrm>
          <a:prstGeom prst="rect">
            <a:avLst/>
          </a:prstGeom>
          <a:noFill/>
          <a:ln>
            <a:noFill/>
          </a:ln>
        </p:spPr>
        <p:txBody>
          <a:bodyPr spcFirstLastPara="1" wrap="square" lIns="228575" tIns="228575" rIns="228575" bIns="228575" anchor="t" anchorCtr="0"/>
          <a:lstStyle>
            <a:lvl1pPr marL="457200" marR="0" lvl="0" indent="-228600" algn="l" rtl="0">
              <a:spcBef>
                <a:spcPts val="500"/>
              </a:spcBef>
              <a:spcAft>
                <a:spcPts val="0"/>
              </a:spcAft>
              <a:buClr>
                <a:schemeClr val="dk1"/>
              </a:buClr>
              <a:buSzPts val="2500"/>
              <a:buFont typeface="Arial"/>
              <a:buNone/>
              <a:defRPr sz="2500" b="0" i="0" u="none" strike="noStrike" cap="none">
                <a:solidFill>
                  <a:schemeClr val="dk1"/>
                </a:solidFill>
                <a:latin typeface="Trebuchet MS"/>
                <a:ea typeface="Trebuchet MS"/>
                <a:cs typeface="Trebuchet MS"/>
                <a:sym typeface="Trebuchet MS"/>
              </a:defRPr>
            </a:lvl1pPr>
            <a:lvl2pPr marL="914400" marR="0" lvl="1"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2pPr>
            <a:lvl3pPr marL="1371600" marR="0" lvl="2"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3pPr>
            <a:lvl4pPr marL="1828800" marR="0" lvl="3"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4pPr>
            <a:lvl5pPr marL="2286000" marR="0" lvl="4"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5pPr>
            <a:lvl6pPr marL="2743200" marR="0" lvl="5"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6pPr>
            <a:lvl7pPr marL="3200400" marR="0" lvl="6"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7pPr>
            <a:lvl8pPr marL="3657600" marR="0" lvl="7"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8pPr>
            <a:lvl9pPr marL="4114800" marR="0" lvl="8"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9pPr>
          </a:lstStyle>
          <a:p>
            <a:endParaRPr/>
          </a:p>
        </p:txBody>
      </p:sp>
      <p:sp>
        <p:nvSpPr>
          <p:cNvPr id="175" name="Google Shape;175;p6"/>
          <p:cNvSpPr txBox="1">
            <a:spLocks noGrp="1"/>
          </p:cNvSpPr>
          <p:nvPr>
            <p:ph type="body" idx="2"/>
          </p:nvPr>
        </p:nvSpPr>
        <p:spPr>
          <a:xfrm>
            <a:off x="922341" y="4719215"/>
            <a:ext cx="10048875" cy="754045"/>
          </a:xfrm>
          <a:prstGeom prst="rect">
            <a:avLst/>
          </a:prstGeom>
          <a:noFill/>
          <a:ln>
            <a:noFill/>
          </a:ln>
        </p:spPr>
        <p:txBody>
          <a:bodyPr spcFirstLastPara="1" wrap="square" lIns="91425" tIns="91425" rIns="91425" bIns="91425" anchor="ctr" anchorCtr="0"/>
          <a:lstStyle>
            <a:lvl1pPr marL="457200" marR="0" lvl="0" indent="-228600" algn="ctr" rtl="0">
              <a:spcBef>
                <a:spcPts val="740"/>
              </a:spcBef>
              <a:spcAft>
                <a:spcPts val="0"/>
              </a:spcAft>
              <a:buClr>
                <a:schemeClr val="dk1"/>
              </a:buClr>
              <a:buSzPts val="3700"/>
              <a:buFont typeface="Arial"/>
              <a:buNone/>
              <a:defRPr sz="3700" b="1" i="0" u="sng" strike="noStrike" cap="none">
                <a:solidFill>
                  <a:schemeClr val="dk1"/>
                </a:solidFill>
                <a:latin typeface="Calibri"/>
                <a:ea typeface="Calibri"/>
                <a:cs typeface="Calibri"/>
                <a:sym typeface="Calibri"/>
              </a:defRPr>
            </a:lvl1pPr>
            <a:lvl2pPr marL="914400" marR="0" lvl="1" indent="-1085850" algn="l" rtl="0">
              <a:spcBef>
                <a:spcPts val="2700"/>
              </a:spcBef>
              <a:spcAft>
                <a:spcPts val="0"/>
              </a:spcAft>
              <a:buClr>
                <a:schemeClr val="dk1"/>
              </a:buClr>
              <a:buSzPts val="13500"/>
              <a:buFont typeface="Arial"/>
              <a:buChar char="–"/>
              <a:defRPr sz="13500" b="0" i="0" u="none" strike="noStrike" cap="none">
                <a:solidFill>
                  <a:schemeClr val="dk1"/>
                </a:solidFill>
                <a:latin typeface="Calibri"/>
                <a:ea typeface="Calibri"/>
                <a:cs typeface="Calibri"/>
                <a:sym typeface="Calibri"/>
              </a:defRPr>
            </a:lvl2pPr>
            <a:lvl3pPr marL="1371600" marR="0" lvl="2" indent="-965200" algn="l" rtl="0">
              <a:spcBef>
                <a:spcPts val="2320"/>
              </a:spcBef>
              <a:spcAft>
                <a:spcPts val="0"/>
              </a:spcAft>
              <a:buClr>
                <a:schemeClr val="dk1"/>
              </a:buClr>
              <a:buSzPts val="11600"/>
              <a:buFont typeface="Arial"/>
              <a:buChar char="•"/>
              <a:defRPr sz="11600" b="0" i="0" u="none" strike="noStrike" cap="none">
                <a:solidFill>
                  <a:schemeClr val="dk1"/>
                </a:solidFill>
                <a:latin typeface="Calibri"/>
                <a:ea typeface="Calibri"/>
                <a:cs typeface="Calibri"/>
                <a:sym typeface="Calibri"/>
              </a:defRPr>
            </a:lvl3pPr>
            <a:lvl4pPr marL="1828800" marR="0" lvl="3"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4pPr>
            <a:lvl5pPr marL="2286000" marR="0" lvl="4"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5pPr>
            <a:lvl6pPr marL="2743200" marR="0" lvl="5"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6pPr>
            <a:lvl7pPr marL="3200400" marR="0" lvl="6"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7pPr>
            <a:lvl8pPr marL="3657600" marR="0" lvl="7"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8pPr>
            <a:lvl9pPr marL="4114800" marR="0" lvl="8"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9pPr>
          </a:lstStyle>
          <a:p>
            <a:endParaRPr/>
          </a:p>
        </p:txBody>
      </p:sp>
      <p:sp>
        <p:nvSpPr>
          <p:cNvPr id="176" name="Google Shape;176;p6"/>
          <p:cNvSpPr txBox="1">
            <a:spLocks noGrp="1"/>
          </p:cNvSpPr>
          <p:nvPr>
            <p:ph type="body" idx="3"/>
          </p:nvPr>
        </p:nvSpPr>
        <p:spPr>
          <a:xfrm>
            <a:off x="902598" y="14414109"/>
            <a:ext cx="10058400" cy="846363"/>
          </a:xfrm>
          <a:prstGeom prst="rect">
            <a:avLst/>
          </a:prstGeom>
          <a:noFill/>
          <a:ln>
            <a:noFill/>
          </a:ln>
        </p:spPr>
        <p:txBody>
          <a:bodyPr spcFirstLastPara="1" wrap="square" lIns="228575" tIns="228575" rIns="228575" bIns="228575" anchor="t" anchorCtr="0"/>
          <a:lstStyle>
            <a:lvl1pPr marL="457200" marR="0" lvl="0" indent="-228600" algn="l" rtl="0">
              <a:spcBef>
                <a:spcPts val="500"/>
              </a:spcBef>
              <a:spcAft>
                <a:spcPts val="0"/>
              </a:spcAft>
              <a:buClr>
                <a:schemeClr val="dk1"/>
              </a:buClr>
              <a:buSzPts val="2500"/>
              <a:buFont typeface="Arial"/>
              <a:buNone/>
              <a:defRPr sz="2500" b="0" i="0" u="none" strike="noStrike" cap="none">
                <a:solidFill>
                  <a:schemeClr val="dk1"/>
                </a:solidFill>
                <a:latin typeface="Trebuchet MS"/>
                <a:ea typeface="Trebuchet MS"/>
                <a:cs typeface="Trebuchet MS"/>
                <a:sym typeface="Trebuchet MS"/>
              </a:defRPr>
            </a:lvl1pPr>
            <a:lvl2pPr marL="914400" marR="0" lvl="1"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2pPr>
            <a:lvl3pPr marL="1371600" marR="0" lvl="2"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3pPr>
            <a:lvl4pPr marL="1828800" marR="0" lvl="3"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4pPr>
            <a:lvl5pPr marL="2286000" marR="0" lvl="4"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5pPr>
            <a:lvl6pPr marL="2743200" marR="0" lvl="5"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6pPr>
            <a:lvl7pPr marL="3200400" marR="0" lvl="6"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7pPr>
            <a:lvl8pPr marL="3657600" marR="0" lvl="7"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8pPr>
            <a:lvl9pPr marL="4114800" marR="0" lvl="8"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9pPr>
          </a:lstStyle>
          <a:p>
            <a:endParaRPr/>
          </a:p>
        </p:txBody>
      </p:sp>
      <p:sp>
        <p:nvSpPr>
          <p:cNvPr id="177" name="Google Shape;177;p6"/>
          <p:cNvSpPr txBox="1">
            <a:spLocks noGrp="1"/>
          </p:cNvSpPr>
          <p:nvPr>
            <p:ph type="body" idx="4"/>
          </p:nvPr>
        </p:nvSpPr>
        <p:spPr>
          <a:xfrm>
            <a:off x="922339" y="13582861"/>
            <a:ext cx="10050462" cy="754045"/>
          </a:xfrm>
          <a:prstGeom prst="rect">
            <a:avLst/>
          </a:prstGeom>
          <a:noFill/>
          <a:ln>
            <a:noFill/>
          </a:ln>
        </p:spPr>
        <p:txBody>
          <a:bodyPr spcFirstLastPara="1" wrap="square" lIns="91425" tIns="91425" rIns="91425" bIns="91425" anchor="ctr" anchorCtr="0"/>
          <a:lstStyle>
            <a:lvl1pPr marL="457200" marR="0" lvl="0" indent="-228600" algn="ctr" rtl="0">
              <a:spcBef>
                <a:spcPts val="740"/>
              </a:spcBef>
              <a:spcAft>
                <a:spcPts val="0"/>
              </a:spcAft>
              <a:buClr>
                <a:schemeClr val="dk1"/>
              </a:buClr>
              <a:buSzPts val="3700"/>
              <a:buFont typeface="Arial"/>
              <a:buNone/>
              <a:defRPr sz="3700" b="1" i="0" u="sng" strike="noStrike" cap="none">
                <a:solidFill>
                  <a:schemeClr val="dk1"/>
                </a:solidFill>
                <a:latin typeface="Calibri"/>
                <a:ea typeface="Calibri"/>
                <a:cs typeface="Calibri"/>
                <a:sym typeface="Calibri"/>
              </a:defRPr>
            </a:lvl1pPr>
            <a:lvl2pPr marL="914400" marR="0" lvl="1" indent="-1085850" algn="l" rtl="0">
              <a:spcBef>
                <a:spcPts val="2700"/>
              </a:spcBef>
              <a:spcAft>
                <a:spcPts val="0"/>
              </a:spcAft>
              <a:buClr>
                <a:schemeClr val="dk1"/>
              </a:buClr>
              <a:buSzPts val="13500"/>
              <a:buFont typeface="Arial"/>
              <a:buChar char="–"/>
              <a:defRPr sz="13500" b="0" i="0" u="none" strike="noStrike" cap="none">
                <a:solidFill>
                  <a:schemeClr val="dk1"/>
                </a:solidFill>
                <a:latin typeface="Calibri"/>
                <a:ea typeface="Calibri"/>
                <a:cs typeface="Calibri"/>
                <a:sym typeface="Calibri"/>
              </a:defRPr>
            </a:lvl2pPr>
            <a:lvl3pPr marL="1371600" marR="0" lvl="2" indent="-965200" algn="l" rtl="0">
              <a:spcBef>
                <a:spcPts val="2320"/>
              </a:spcBef>
              <a:spcAft>
                <a:spcPts val="0"/>
              </a:spcAft>
              <a:buClr>
                <a:schemeClr val="dk1"/>
              </a:buClr>
              <a:buSzPts val="11600"/>
              <a:buFont typeface="Arial"/>
              <a:buChar char="•"/>
              <a:defRPr sz="11600" b="0" i="0" u="none" strike="noStrike" cap="none">
                <a:solidFill>
                  <a:schemeClr val="dk1"/>
                </a:solidFill>
                <a:latin typeface="Calibri"/>
                <a:ea typeface="Calibri"/>
                <a:cs typeface="Calibri"/>
                <a:sym typeface="Calibri"/>
              </a:defRPr>
            </a:lvl3pPr>
            <a:lvl4pPr marL="1828800" marR="0" lvl="3"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4pPr>
            <a:lvl5pPr marL="2286000" marR="0" lvl="4"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5pPr>
            <a:lvl6pPr marL="2743200" marR="0" lvl="5"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6pPr>
            <a:lvl7pPr marL="3200400" marR="0" lvl="6"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7pPr>
            <a:lvl8pPr marL="3657600" marR="0" lvl="7"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8pPr>
            <a:lvl9pPr marL="4114800" marR="0" lvl="8"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9pPr>
          </a:lstStyle>
          <a:p>
            <a:endParaRPr/>
          </a:p>
        </p:txBody>
      </p:sp>
      <p:sp>
        <p:nvSpPr>
          <p:cNvPr id="178" name="Google Shape;178;p6"/>
          <p:cNvSpPr txBox="1">
            <a:spLocks noGrp="1"/>
          </p:cNvSpPr>
          <p:nvPr>
            <p:ph type="body" idx="5"/>
          </p:nvPr>
        </p:nvSpPr>
        <p:spPr>
          <a:xfrm>
            <a:off x="11587163" y="5574635"/>
            <a:ext cx="20720047" cy="846363"/>
          </a:xfrm>
          <a:prstGeom prst="rect">
            <a:avLst/>
          </a:prstGeom>
          <a:noFill/>
          <a:ln>
            <a:noFill/>
          </a:ln>
        </p:spPr>
        <p:txBody>
          <a:bodyPr spcFirstLastPara="1" wrap="square" lIns="228575" tIns="228575" rIns="228575" bIns="228575" anchor="t" anchorCtr="0"/>
          <a:lstStyle>
            <a:lvl1pPr marL="457200" marR="0" lvl="0" indent="-228600" algn="l" rtl="0">
              <a:spcBef>
                <a:spcPts val="500"/>
              </a:spcBef>
              <a:spcAft>
                <a:spcPts val="0"/>
              </a:spcAft>
              <a:buClr>
                <a:schemeClr val="dk1"/>
              </a:buClr>
              <a:buSzPts val="2500"/>
              <a:buFont typeface="Arial"/>
              <a:buNone/>
              <a:defRPr sz="2500" b="0" i="0" u="none" strike="noStrike" cap="none">
                <a:solidFill>
                  <a:schemeClr val="dk1"/>
                </a:solidFill>
                <a:latin typeface="Trebuchet MS"/>
                <a:ea typeface="Trebuchet MS"/>
                <a:cs typeface="Trebuchet MS"/>
                <a:sym typeface="Trebuchet MS"/>
              </a:defRPr>
            </a:lvl1pPr>
            <a:lvl2pPr marL="914400" marR="0" lvl="1"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2pPr>
            <a:lvl3pPr marL="1371600" marR="0" lvl="2"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3pPr>
            <a:lvl4pPr marL="1828800" marR="0" lvl="3"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4pPr>
            <a:lvl5pPr marL="2286000" marR="0" lvl="4"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5pPr>
            <a:lvl6pPr marL="2743200" marR="0" lvl="5"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6pPr>
            <a:lvl7pPr marL="3200400" marR="0" lvl="6"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7pPr>
            <a:lvl8pPr marL="3657600" marR="0" lvl="7"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8pPr>
            <a:lvl9pPr marL="4114800" marR="0" lvl="8"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9pPr>
          </a:lstStyle>
          <a:p>
            <a:endParaRPr/>
          </a:p>
        </p:txBody>
      </p:sp>
      <p:sp>
        <p:nvSpPr>
          <p:cNvPr id="179" name="Google Shape;179;p6"/>
          <p:cNvSpPr txBox="1">
            <a:spLocks noGrp="1"/>
          </p:cNvSpPr>
          <p:nvPr>
            <p:ph type="body" idx="6"/>
          </p:nvPr>
        </p:nvSpPr>
        <p:spPr>
          <a:xfrm>
            <a:off x="11587164" y="4719215"/>
            <a:ext cx="20720050" cy="754045"/>
          </a:xfrm>
          <a:prstGeom prst="rect">
            <a:avLst/>
          </a:prstGeom>
          <a:noFill/>
          <a:ln>
            <a:noFill/>
          </a:ln>
        </p:spPr>
        <p:txBody>
          <a:bodyPr spcFirstLastPara="1" wrap="square" lIns="91425" tIns="91425" rIns="91425" bIns="91425" anchor="ctr" anchorCtr="0"/>
          <a:lstStyle>
            <a:lvl1pPr marL="457200" marR="0" lvl="0" indent="-228600" algn="ctr" rtl="0">
              <a:spcBef>
                <a:spcPts val="740"/>
              </a:spcBef>
              <a:spcAft>
                <a:spcPts val="0"/>
              </a:spcAft>
              <a:buClr>
                <a:schemeClr val="dk1"/>
              </a:buClr>
              <a:buSzPts val="3700"/>
              <a:buFont typeface="Arial"/>
              <a:buNone/>
              <a:defRPr sz="3700" b="1" i="0" u="sng" strike="noStrike" cap="none">
                <a:solidFill>
                  <a:schemeClr val="dk1"/>
                </a:solidFill>
                <a:latin typeface="Calibri"/>
                <a:ea typeface="Calibri"/>
                <a:cs typeface="Calibri"/>
                <a:sym typeface="Calibri"/>
              </a:defRPr>
            </a:lvl1pPr>
            <a:lvl2pPr marL="914400" marR="0" lvl="1" indent="-1085850" algn="l" rtl="0">
              <a:spcBef>
                <a:spcPts val="2700"/>
              </a:spcBef>
              <a:spcAft>
                <a:spcPts val="0"/>
              </a:spcAft>
              <a:buClr>
                <a:schemeClr val="dk1"/>
              </a:buClr>
              <a:buSzPts val="13500"/>
              <a:buFont typeface="Arial"/>
              <a:buChar char="–"/>
              <a:defRPr sz="13500" b="0" i="0" u="none" strike="noStrike" cap="none">
                <a:solidFill>
                  <a:schemeClr val="dk1"/>
                </a:solidFill>
                <a:latin typeface="Calibri"/>
                <a:ea typeface="Calibri"/>
                <a:cs typeface="Calibri"/>
                <a:sym typeface="Calibri"/>
              </a:defRPr>
            </a:lvl2pPr>
            <a:lvl3pPr marL="1371600" marR="0" lvl="2" indent="-965200" algn="l" rtl="0">
              <a:spcBef>
                <a:spcPts val="2320"/>
              </a:spcBef>
              <a:spcAft>
                <a:spcPts val="0"/>
              </a:spcAft>
              <a:buClr>
                <a:schemeClr val="dk1"/>
              </a:buClr>
              <a:buSzPts val="11600"/>
              <a:buFont typeface="Arial"/>
              <a:buChar char="•"/>
              <a:defRPr sz="11600" b="0" i="0" u="none" strike="noStrike" cap="none">
                <a:solidFill>
                  <a:schemeClr val="dk1"/>
                </a:solidFill>
                <a:latin typeface="Calibri"/>
                <a:ea typeface="Calibri"/>
                <a:cs typeface="Calibri"/>
                <a:sym typeface="Calibri"/>
              </a:defRPr>
            </a:lvl3pPr>
            <a:lvl4pPr marL="1828800" marR="0" lvl="3"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4pPr>
            <a:lvl5pPr marL="2286000" marR="0" lvl="4"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5pPr>
            <a:lvl6pPr marL="2743200" marR="0" lvl="5"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6pPr>
            <a:lvl7pPr marL="3200400" marR="0" lvl="6"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7pPr>
            <a:lvl8pPr marL="3657600" marR="0" lvl="7"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8pPr>
            <a:lvl9pPr marL="4114800" marR="0" lvl="8"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9pPr>
          </a:lstStyle>
          <a:p>
            <a:endParaRPr/>
          </a:p>
        </p:txBody>
      </p:sp>
      <p:sp>
        <p:nvSpPr>
          <p:cNvPr id="180" name="Google Shape;180;p6"/>
          <p:cNvSpPr txBox="1">
            <a:spLocks noGrp="1"/>
          </p:cNvSpPr>
          <p:nvPr>
            <p:ph type="body" idx="7"/>
          </p:nvPr>
        </p:nvSpPr>
        <p:spPr>
          <a:xfrm>
            <a:off x="11587164" y="21266886"/>
            <a:ext cx="20720050" cy="846363"/>
          </a:xfrm>
          <a:prstGeom prst="rect">
            <a:avLst/>
          </a:prstGeom>
          <a:noFill/>
          <a:ln>
            <a:noFill/>
          </a:ln>
        </p:spPr>
        <p:txBody>
          <a:bodyPr spcFirstLastPara="1" wrap="square" lIns="228575" tIns="228575" rIns="228575" bIns="228575" anchor="t" anchorCtr="0"/>
          <a:lstStyle>
            <a:lvl1pPr marL="457200" marR="0" lvl="0" indent="-228600" algn="l" rtl="0">
              <a:spcBef>
                <a:spcPts val="500"/>
              </a:spcBef>
              <a:spcAft>
                <a:spcPts val="0"/>
              </a:spcAft>
              <a:buClr>
                <a:schemeClr val="dk1"/>
              </a:buClr>
              <a:buSzPts val="2500"/>
              <a:buFont typeface="Arial"/>
              <a:buNone/>
              <a:defRPr sz="2500" b="0" i="0" u="none" strike="noStrike" cap="none">
                <a:solidFill>
                  <a:schemeClr val="dk1"/>
                </a:solidFill>
                <a:latin typeface="Trebuchet MS"/>
                <a:ea typeface="Trebuchet MS"/>
                <a:cs typeface="Trebuchet MS"/>
                <a:sym typeface="Trebuchet MS"/>
              </a:defRPr>
            </a:lvl1pPr>
            <a:lvl2pPr marL="914400" marR="0" lvl="1"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2pPr>
            <a:lvl3pPr marL="1371600" marR="0" lvl="2"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3pPr>
            <a:lvl4pPr marL="1828800" marR="0" lvl="3"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4pPr>
            <a:lvl5pPr marL="2286000" marR="0" lvl="4"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5pPr>
            <a:lvl6pPr marL="2743200" marR="0" lvl="5"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6pPr>
            <a:lvl7pPr marL="3200400" marR="0" lvl="6"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7pPr>
            <a:lvl8pPr marL="3657600" marR="0" lvl="7"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8pPr>
            <a:lvl9pPr marL="4114800" marR="0" lvl="8"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9pPr>
          </a:lstStyle>
          <a:p>
            <a:endParaRPr/>
          </a:p>
        </p:txBody>
      </p:sp>
      <p:sp>
        <p:nvSpPr>
          <p:cNvPr id="181" name="Google Shape;181;p6"/>
          <p:cNvSpPr txBox="1">
            <a:spLocks noGrp="1"/>
          </p:cNvSpPr>
          <p:nvPr>
            <p:ph type="body" idx="8"/>
          </p:nvPr>
        </p:nvSpPr>
        <p:spPr>
          <a:xfrm>
            <a:off x="11587162" y="20445094"/>
            <a:ext cx="20720050" cy="754045"/>
          </a:xfrm>
          <a:prstGeom prst="rect">
            <a:avLst/>
          </a:prstGeom>
          <a:noFill/>
          <a:ln>
            <a:noFill/>
          </a:ln>
        </p:spPr>
        <p:txBody>
          <a:bodyPr spcFirstLastPara="1" wrap="square" lIns="91425" tIns="91425" rIns="91425" bIns="91425" anchor="ctr" anchorCtr="0"/>
          <a:lstStyle>
            <a:lvl1pPr marL="457200" marR="0" lvl="0" indent="-228600" algn="ctr" rtl="0">
              <a:spcBef>
                <a:spcPts val="740"/>
              </a:spcBef>
              <a:spcAft>
                <a:spcPts val="0"/>
              </a:spcAft>
              <a:buClr>
                <a:schemeClr val="dk1"/>
              </a:buClr>
              <a:buSzPts val="3700"/>
              <a:buFont typeface="Arial"/>
              <a:buNone/>
              <a:defRPr sz="3700" b="1" i="0" u="sng" strike="noStrike" cap="none">
                <a:solidFill>
                  <a:schemeClr val="dk1"/>
                </a:solidFill>
                <a:latin typeface="Calibri"/>
                <a:ea typeface="Calibri"/>
                <a:cs typeface="Calibri"/>
                <a:sym typeface="Calibri"/>
              </a:defRPr>
            </a:lvl1pPr>
            <a:lvl2pPr marL="914400" marR="0" lvl="1" indent="-1085850" algn="l" rtl="0">
              <a:spcBef>
                <a:spcPts val="2700"/>
              </a:spcBef>
              <a:spcAft>
                <a:spcPts val="0"/>
              </a:spcAft>
              <a:buClr>
                <a:schemeClr val="dk1"/>
              </a:buClr>
              <a:buSzPts val="13500"/>
              <a:buFont typeface="Arial"/>
              <a:buChar char="–"/>
              <a:defRPr sz="13500" b="0" i="0" u="none" strike="noStrike" cap="none">
                <a:solidFill>
                  <a:schemeClr val="dk1"/>
                </a:solidFill>
                <a:latin typeface="Calibri"/>
                <a:ea typeface="Calibri"/>
                <a:cs typeface="Calibri"/>
                <a:sym typeface="Calibri"/>
              </a:defRPr>
            </a:lvl2pPr>
            <a:lvl3pPr marL="1371600" marR="0" lvl="2" indent="-965200" algn="l" rtl="0">
              <a:spcBef>
                <a:spcPts val="2320"/>
              </a:spcBef>
              <a:spcAft>
                <a:spcPts val="0"/>
              </a:spcAft>
              <a:buClr>
                <a:schemeClr val="dk1"/>
              </a:buClr>
              <a:buSzPts val="11600"/>
              <a:buFont typeface="Arial"/>
              <a:buChar char="•"/>
              <a:defRPr sz="11600" b="0" i="0" u="none" strike="noStrike" cap="none">
                <a:solidFill>
                  <a:schemeClr val="dk1"/>
                </a:solidFill>
                <a:latin typeface="Calibri"/>
                <a:ea typeface="Calibri"/>
                <a:cs typeface="Calibri"/>
                <a:sym typeface="Calibri"/>
              </a:defRPr>
            </a:lvl3pPr>
            <a:lvl4pPr marL="1828800" marR="0" lvl="3"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4pPr>
            <a:lvl5pPr marL="2286000" marR="0" lvl="4"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5pPr>
            <a:lvl6pPr marL="2743200" marR="0" lvl="5"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6pPr>
            <a:lvl7pPr marL="3200400" marR="0" lvl="6"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7pPr>
            <a:lvl8pPr marL="3657600" marR="0" lvl="7"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8pPr>
            <a:lvl9pPr marL="4114800" marR="0" lvl="8"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9pPr>
          </a:lstStyle>
          <a:p>
            <a:endParaRPr/>
          </a:p>
        </p:txBody>
      </p:sp>
      <p:sp>
        <p:nvSpPr>
          <p:cNvPr id="182" name="Google Shape;182;p6"/>
          <p:cNvSpPr txBox="1">
            <a:spLocks noGrp="1"/>
          </p:cNvSpPr>
          <p:nvPr>
            <p:ph type="body" idx="9"/>
          </p:nvPr>
        </p:nvSpPr>
        <p:spPr>
          <a:xfrm>
            <a:off x="32905538" y="4719215"/>
            <a:ext cx="10047018" cy="754045"/>
          </a:xfrm>
          <a:prstGeom prst="rect">
            <a:avLst/>
          </a:prstGeom>
          <a:noFill/>
          <a:ln>
            <a:noFill/>
          </a:ln>
        </p:spPr>
        <p:txBody>
          <a:bodyPr spcFirstLastPara="1" wrap="square" lIns="91425" tIns="91425" rIns="91425" bIns="91425" anchor="ctr" anchorCtr="0"/>
          <a:lstStyle>
            <a:lvl1pPr marL="457200" marR="0" lvl="0" indent="-228600" algn="ctr" rtl="0">
              <a:spcBef>
                <a:spcPts val="740"/>
              </a:spcBef>
              <a:spcAft>
                <a:spcPts val="0"/>
              </a:spcAft>
              <a:buClr>
                <a:schemeClr val="dk1"/>
              </a:buClr>
              <a:buSzPts val="3700"/>
              <a:buFont typeface="Arial"/>
              <a:buNone/>
              <a:defRPr sz="3700" b="1" i="0" u="sng" strike="noStrike" cap="none">
                <a:solidFill>
                  <a:schemeClr val="dk1"/>
                </a:solidFill>
                <a:latin typeface="Calibri"/>
                <a:ea typeface="Calibri"/>
                <a:cs typeface="Calibri"/>
                <a:sym typeface="Calibri"/>
              </a:defRPr>
            </a:lvl1pPr>
            <a:lvl2pPr marL="914400" marR="0" lvl="1" indent="-1085850" algn="l" rtl="0">
              <a:spcBef>
                <a:spcPts val="2700"/>
              </a:spcBef>
              <a:spcAft>
                <a:spcPts val="0"/>
              </a:spcAft>
              <a:buClr>
                <a:schemeClr val="dk1"/>
              </a:buClr>
              <a:buSzPts val="13500"/>
              <a:buFont typeface="Arial"/>
              <a:buChar char="–"/>
              <a:defRPr sz="13500" b="0" i="0" u="none" strike="noStrike" cap="none">
                <a:solidFill>
                  <a:schemeClr val="dk1"/>
                </a:solidFill>
                <a:latin typeface="Calibri"/>
                <a:ea typeface="Calibri"/>
                <a:cs typeface="Calibri"/>
                <a:sym typeface="Calibri"/>
              </a:defRPr>
            </a:lvl2pPr>
            <a:lvl3pPr marL="1371600" marR="0" lvl="2" indent="-965200" algn="l" rtl="0">
              <a:spcBef>
                <a:spcPts val="2320"/>
              </a:spcBef>
              <a:spcAft>
                <a:spcPts val="0"/>
              </a:spcAft>
              <a:buClr>
                <a:schemeClr val="dk1"/>
              </a:buClr>
              <a:buSzPts val="11600"/>
              <a:buFont typeface="Arial"/>
              <a:buChar char="•"/>
              <a:defRPr sz="11600" b="0" i="0" u="none" strike="noStrike" cap="none">
                <a:solidFill>
                  <a:schemeClr val="dk1"/>
                </a:solidFill>
                <a:latin typeface="Calibri"/>
                <a:ea typeface="Calibri"/>
                <a:cs typeface="Calibri"/>
                <a:sym typeface="Calibri"/>
              </a:defRPr>
            </a:lvl3pPr>
            <a:lvl4pPr marL="1828800" marR="0" lvl="3"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4pPr>
            <a:lvl5pPr marL="2286000" marR="0" lvl="4"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5pPr>
            <a:lvl6pPr marL="2743200" marR="0" lvl="5"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6pPr>
            <a:lvl7pPr marL="3200400" marR="0" lvl="6"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7pPr>
            <a:lvl8pPr marL="3657600" marR="0" lvl="7"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8pPr>
            <a:lvl9pPr marL="4114800" marR="0" lvl="8"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9pPr>
          </a:lstStyle>
          <a:p>
            <a:endParaRPr/>
          </a:p>
        </p:txBody>
      </p:sp>
      <p:sp>
        <p:nvSpPr>
          <p:cNvPr id="183" name="Google Shape;183;p6"/>
          <p:cNvSpPr txBox="1">
            <a:spLocks noGrp="1"/>
          </p:cNvSpPr>
          <p:nvPr>
            <p:ph type="body" idx="13"/>
          </p:nvPr>
        </p:nvSpPr>
        <p:spPr>
          <a:xfrm>
            <a:off x="32905538" y="5582573"/>
            <a:ext cx="10047018" cy="846363"/>
          </a:xfrm>
          <a:prstGeom prst="rect">
            <a:avLst/>
          </a:prstGeom>
          <a:noFill/>
          <a:ln>
            <a:noFill/>
          </a:ln>
        </p:spPr>
        <p:txBody>
          <a:bodyPr spcFirstLastPara="1" wrap="square" lIns="228575" tIns="228575" rIns="228575" bIns="228575" anchor="t" anchorCtr="0"/>
          <a:lstStyle>
            <a:lvl1pPr marL="457200" marR="0" lvl="0" indent="-228600" algn="l" rtl="0">
              <a:spcBef>
                <a:spcPts val="500"/>
              </a:spcBef>
              <a:spcAft>
                <a:spcPts val="0"/>
              </a:spcAft>
              <a:buClr>
                <a:schemeClr val="dk1"/>
              </a:buClr>
              <a:buSzPts val="2500"/>
              <a:buFont typeface="Arial"/>
              <a:buNone/>
              <a:defRPr sz="2500" b="0" i="0" u="none" strike="noStrike" cap="none">
                <a:solidFill>
                  <a:schemeClr val="dk1"/>
                </a:solidFill>
                <a:latin typeface="Trebuchet MS"/>
                <a:ea typeface="Trebuchet MS"/>
                <a:cs typeface="Trebuchet MS"/>
                <a:sym typeface="Trebuchet MS"/>
              </a:defRPr>
            </a:lvl1pPr>
            <a:lvl2pPr marL="914400" marR="0" lvl="1"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2pPr>
            <a:lvl3pPr marL="1371600" marR="0" lvl="2"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3pPr>
            <a:lvl4pPr marL="1828800" marR="0" lvl="3"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4pPr>
            <a:lvl5pPr marL="2286000" marR="0" lvl="4"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5pPr>
            <a:lvl6pPr marL="2743200" marR="0" lvl="5"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6pPr>
            <a:lvl7pPr marL="3200400" marR="0" lvl="6"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7pPr>
            <a:lvl8pPr marL="3657600" marR="0" lvl="7"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8pPr>
            <a:lvl9pPr marL="4114800" marR="0" lvl="8"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9pPr>
          </a:lstStyle>
          <a:p>
            <a:endParaRPr/>
          </a:p>
        </p:txBody>
      </p:sp>
      <p:sp>
        <p:nvSpPr>
          <p:cNvPr id="184" name="Google Shape;184;p6"/>
          <p:cNvSpPr txBox="1">
            <a:spLocks noGrp="1"/>
          </p:cNvSpPr>
          <p:nvPr>
            <p:ph type="body" idx="14"/>
          </p:nvPr>
        </p:nvSpPr>
        <p:spPr>
          <a:xfrm>
            <a:off x="32905538" y="13643086"/>
            <a:ext cx="10047018" cy="754045"/>
          </a:xfrm>
          <a:prstGeom prst="rect">
            <a:avLst/>
          </a:prstGeom>
          <a:noFill/>
          <a:ln>
            <a:noFill/>
          </a:ln>
        </p:spPr>
        <p:txBody>
          <a:bodyPr spcFirstLastPara="1" wrap="square" lIns="91425" tIns="91425" rIns="91425" bIns="91425" anchor="ctr" anchorCtr="0"/>
          <a:lstStyle>
            <a:lvl1pPr marL="457200" marR="0" lvl="0" indent="-228600" algn="ctr" rtl="0">
              <a:spcBef>
                <a:spcPts val="740"/>
              </a:spcBef>
              <a:spcAft>
                <a:spcPts val="0"/>
              </a:spcAft>
              <a:buClr>
                <a:schemeClr val="dk1"/>
              </a:buClr>
              <a:buSzPts val="3700"/>
              <a:buFont typeface="Arial"/>
              <a:buNone/>
              <a:defRPr sz="3700" b="1" i="0" u="sng" strike="noStrike" cap="none">
                <a:solidFill>
                  <a:schemeClr val="dk1"/>
                </a:solidFill>
                <a:latin typeface="Calibri"/>
                <a:ea typeface="Calibri"/>
                <a:cs typeface="Calibri"/>
                <a:sym typeface="Calibri"/>
              </a:defRPr>
            </a:lvl1pPr>
            <a:lvl2pPr marL="914400" marR="0" lvl="1" indent="-1085850" algn="l" rtl="0">
              <a:spcBef>
                <a:spcPts val="2700"/>
              </a:spcBef>
              <a:spcAft>
                <a:spcPts val="0"/>
              </a:spcAft>
              <a:buClr>
                <a:schemeClr val="dk1"/>
              </a:buClr>
              <a:buSzPts val="13500"/>
              <a:buFont typeface="Arial"/>
              <a:buChar char="–"/>
              <a:defRPr sz="13500" b="0" i="0" u="none" strike="noStrike" cap="none">
                <a:solidFill>
                  <a:schemeClr val="dk1"/>
                </a:solidFill>
                <a:latin typeface="Calibri"/>
                <a:ea typeface="Calibri"/>
                <a:cs typeface="Calibri"/>
                <a:sym typeface="Calibri"/>
              </a:defRPr>
            </a:lvl2pPr>
            <a:lvl3pPr marL="1371600" marR="0" lvl="2" indent="-965200" algn="l" rtl="0">
              <a:spcBef>
                <a:spcPts val="2320"/>
              </a:spcBef>
              <a:spcAft>
                <a:spcPts val="0"/>
              </a:spcAft>
              <a:buClr>
                <a:schemeClr val="dk1"/>
              </a:buClr>
              <a:buSzPts val="11600"/>
              <a:buFont typeface="Arial"/>
              <a:buChar char="•"/>
              <a:defRPr sz="11600" b="0" i="0" u="none" strike="noStrike" cap="none">
                <a:solidFill>
                  <a:schemeClr val="dk1"/>
                </a:solidFill>
                <a:latin typeface="Calibri"/>
                <a:ea typeface="Calibri"/>
                <a:cs typeface="Calibri"/>
                <a:sym typeface="Calibri"/>
              </a:defRPr>
            </a:lvl3pPr>
            <a:lvl4pPr marL="1828800" marR="0" lvl="3"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4pPr>
            <a:lvl5pPr marL="2286000" marR="0" lvl="4"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5pPr>
            <a:lvl6pPr marL="2743200" marR="0" lvl="5"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6pPr>
            <a:lvl7pPr marL="3200400" marR="0" lvl="6"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7pPr>
            <a:lvl8pPr marL="3657600" marR="0" lvl="7"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8pPr>
            <a:lvl9pPr marL="4114800" marR="0" lvl="8"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9pPr>
          </a:lstStyle>
          <a:p>
            <a:endParaRPr/>
          </a:p>
        </p:txBody>
      </p:sp>
      <p:sp>
        <p:nvSpPr>
          <p:cNvPr id="185" name="Google Shape;185;p6"/>
          <p:cNvSpPr txBox="1">
            <a:spLocks noGrp="1"/>
          </p:cNvSpPr>
          <p:nvPr>
            <p:ph type="body" idx="15"/>
          </p:nvPr>
        </p:nvSpPr>
        <p:spPr>
          <a:xfrm>
            <a:off x="32905538" y="14381750"/>
            <a:ext cx="10052050" cy="846363"/>
          </a:xfrm>
          <a:prstGeom prst="rect">
            <a:avLst/>
          </a:prstGeom>
          <a:noFill/>
          <a:ln>
            <a:noFill/>
          </a:ln>
        </p:spPr>
        <p:txBody>
          <a:bodyPr spcFirstLastPara="1" wrap="square" lIns="228575" tIns="228575" rIns="228575" bIns="228575" anchor="t" anchorCtr="0"/>
          <a:lstStyle>
            <a:lvl1pPr marL="457200" marR="0" lvl="0" indent="-228600" algn="l" rtl="0">
              <a:spcBef>
                <a:spcPts val="500"/>
              </a:spcBef>
              <a:spcAft>
                <a:spcPts val="0"/>
              </a:spcAft>
              <a:buClr>
                <a:schemeClr val="dk1"/>
              </a:buClr>
              <a:buSzPts val="2500"/>
              <a:buFont typeface="Arial"/>
              <a:buNone/>
              <a:defRPr sz="2500" b="0" i="0" u="none" strike="noStrike" cap="none">
                <a:solidFill>
                  <a:schemeClr val="dk1"/>
                </a:solidFill>
                <a:latin typeface="Trebuchet MS"/>
                <a:ea typeface="Trebuchet MS"/>
                <a:cs typeface="Trebuchet MS"/>
                <a:sym typeface="Trebuchet MS"/>
              </a:defRPr>
            </a:lvl1pPr>
            <a:lvl2pPr marL="914400" marR="0" lvl="1"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2pPr>
            <a:lvl3pPr marL="1371600" marR="0" lvl="2"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3pPr>
            <a:lvl4pPr marL="1828800" marR="0" lvl="3"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4pPr>
            <a:lvl5pPr marL="2286000" marR="0" lvl="4"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5pPr>
            <a:lvl6pPr marL="2743200" marR="0" lvl="5"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6pPr>
            <a:lvl7pPr marL="3200400" marR="0" lvl="6"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7pPr>
            <a:lvl8pPr marL="3657600" marR="0" lvl="7"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8pPr>
            <a:lvl9pPr marL="4114800" marR="0" lvl="8"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9pPr>
          </a:lstStyle>
          <a:p>
            <a:endParaRPr/>
          </a:p>
        </p:txBody>
      </p:sp>
      <p:sp>
        <p:nvSpPr>
          <p:cNvPr id="186" name="Google Shape;186;p6"/>
          <p:cNvSpPr txBox="1">
            <a:spLocks noGrp="1"/>
          </p:cNvSpPr>
          <p:nvPr>
            <p:ph type="body" idx="16"/>
          </p:nvPr>
        </p:nvSpPr>
        <p:spPr>
          <a:xfrm>
            <a:off x="32905538" y="25040223"/>
            <a:ext cx="10047018" cy="754045"/>
          </a:xfrm>
          <a:prstGeom prst="rect">
            <a:avLst/>
          </a:prstGeom>
          <a:noFill/>
          <a:ln>
            <a:noFill/>
          </a:ln>
        </p:spPr>
        <p:txBody>
          <a:bodyPr spcFirstLastPara="1" wrap="square" lIns="91425" tIns="91425" rIns="91425" bIns="91425" anchor="ctr" anchorCtr="0"/>
          <a:lstStyle>
            <a:lvl1pPr marL="457200" marR="0" lvl="0" indent="-228600" algn="ctr" rtl="0">
              <a:spcBef>
                <a:spcPts val="740"/>
              </a:spcBef>
              <a:spcAft>
                <a:spcPts val="0"/>
              </a:spcAft>
              <a:buClr>
                <a:schemeClr val="dk1"/>
              </a:buClr>
              <a:buSzPts val="3700"/>
              <a:buFont typeface="Arial"/>
              <a:buNone/>
              <a:defRPr sz="3700" b="1" i="0" u="sng" strike="noStrike" cap="none">
                <a:solidFill>
                  <a:schemeClr val="dk1"/>
                </a:solidFill>
                <a:latin typeface="Calibri"/>
                <a:ea typeface="Calibri"/>
                <a:cs typeface="Calibri"/>
                <a:sym typeface="Calibri"/>
              </a:defRPr>
            </a:lvl1pPr>
            <a:lvl2pPr marL="914400" marR="0" lvl="1" indent="-1085850" algn="l" rtl="0">
              <a:spcBef>
                <a:spcPts val="2700"/>
              </a:spcBef>
              <a:spcAft>
                <a:spcPts val="0"/>
              </a:spcAft>
              <a:buClr>
                <a:schemeClr val="dk1"/>
              </a:buClr>
              <a:buSzPts val="13500"/>
              <a:buFont typeface="Arial"/>
              <a:buChar char="–"/>
              <a:defRPr sz="13500" b="0" i="0" u="none" strike="noStrike" cap="none">
                <a:solidFill>
                  <a:schemeClr val="dk1"/>
                </a:solidFill>
                <a:latin typeface="Calibri"/>
                <a:ea typeface="Calibri"/>
                <a:cs typeface="Calibri"/>
                <a:sym typeface="Calibri"/>
              </a:defRPr>
            </a:lvl2pPr>
            <a:lvl3pPr marL="1371600" marR="0" lvl="2" indent="-965200" algn="l" rtl="0">
              <a:spcBef>
                <a:spcPts val="2320"/>
              </a:spcBef>
              <a:spcAft>
                <a:spcPts val="0"/>
              </a:spcAft>
              <a:buClr>
                <a:schemeClr val="dk1"/>
              </a:buClr>
              <a:buSzPts val="11600"/>
              <a:buFont typeface="Arial"/>
              <a:buChar char="•"/>
              <a:defRPr sz="11600" b="0" i="0" u="none" strike="noStrike" cap="none">
                <a:solidFill>
                  <a:schemeClr val="dk1"/>
                </a:solidFill>
                <a:latin typeface="Calibri"/>
                <a:ea typeface="Calibri"/>
                <a:cs typeface="Calibri"/>
                <a:sym typeface="Calibri"/>
              </a:defRPr>
            </a:lvl3pPr>
            <a:lvl4pPr marL="1828800" marR="0" lvl="3"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4pPr>
            <a:lvl5pPr marL="2286000" marR="0" lvl="4"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5pPr>
            <a:lvl6pPr marL="2743200" marR="0" lvl="5"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6pPr>
            <a:lvl7pPr marL="3200400" marR="0" lvl="6"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7pPr>
            <a:lvl8pPr marL="3657600" marR="0" lvl="7"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8pPr>
            <a:lvl9pPr marL="4114800" marR="0" lvl="8"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9pPr>
          </a:lstStyle>
          <a:p>
            <a:endParaRPr/>
          </a:p>
        </p:txBody>
      </p:sp>
      <p:sp>
        <p:nvSpPr>
          <p:cNvPr id="187" name="Google Shape;187;p6"/>
          <p:cNvSpPr txBox="1">
            <a:spLocks noGrp="1"/>
          </p:cNvSpPr>
          <p:nvPr>
            <p:ph type="body" idx="17"/>
          </p:nvPr>
        </p:nvSpPr>
        <p:spPr>
          <a:xfrm>
            <a:off x="32905538" y="25807122"/>
            <a:ext cx="10052050" cy="846363"/>
          </a:xfrm>
          <a:prstGeom prst="rect">
            <a:avLst/>
          </a:prstGeom>
          <a:noFill/>
          <a:ln>
            <a:noFill/>
          </a:ln>
        </p:spPr>
        <p:txBody>
          <a:bodyPr spcFirstLastPara="1" wrap="square" lIns="228575" tIns="228575" rIns="228575" bIns="228575" anchor="t" anchorCtr="0"/>
          <a:lstStyle>
            <a:lvl1pPr marL="457200" marR="0" lvl="0" indent="-228600" algn="l" rtl="0">
              <a:spcBef>
                <a:spcPts val="500"/>
              </a:spcBef>
              <a:spcAft>
                <a:spcPts val="0"/>
              </a:spcAft>
              <a:buClr>
                <a:schemeClr val="dk1"/>
              </a:buClr>
              <a:buSzPts val="2500"/>
              <a:buFont typeface="Arial"/>
              <a:buNone/>
              <a:defRPr sz="2500" b="0" i="0" u="none" strike="noStrike" cap="none">
                <a:solidFill>
                  <a:schemeClr val="dk1"/>
                </a:solidFill>
                <a:latin typeface="Trebuchet MS"/>
                <a:ea typeface="Trebuchet MS"/>
                <a:cs typeface="Trebuchet MS"/>
                <a:sym typeface="Trebuchet MS"/>
              </a:defRPr>
            </a:lvl1pPr>
            <a:lvl2pPr marL="914400" marR="0" lvl="1"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2pPr>
            <a:lvl3pPr marL="1371600" marR="0" lvl="2"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3pPr>
            <a:lvl4pPr marL="1828800" marR="0" lvl="3"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4pPr>
            <a:lvl5pPr marL="2286000" marR="0" lvl="4" indent="-387350" algn="l" rtl="0">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5pPr>
            <a:lvl6pPr marL="2743200" marR="0" lvl="5"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6pPr>
            <a:lvl7pPr marL="3200400" marR="0" lvl="6"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7pPr>
            <a:lvl8pPr marL="3657600" marR="0" lvl="7"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8pPr>
            <a:lvl9pPr marL="4114800" marR="0" lvl="8"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9pPr>
          </a:lstStyle>
          <a:p>
            <a:endParaRPr/>
          </a:p>
        </p:txBody>
      </p:sp>
      <p:sp>
        <p:nvSpPr>
          <p:cNvPr id="188" name="Google Shape;188;p6"/>
          <p:cNvSpPr txBox="1">
            <a:spLocks noGrp="1"/>
          </p:cNvSpPr>
          <p:nvPr>
            <p:ph type="body" idx="18"/>
          </p:nvPr>
        </p:nvSpPr>
        <p:spPr>
          <a:xfrm>
            <a:off x="5932593" y="3721583"/>
            <a:ext cx="31998968" cy="811493"/>
          </a:xfrm>
          <a:prstGeom prst="rect">
            <a:avLst/>
          </a:prstGeom>
          <a:noFill/>
          <a:ln>
            <a:noFill/>
          </a:ln>
        </p:spPr>
        <p:txBody>
          <a:bodyPr spcFirstLastPara="1" wrap="square" lIns="91425" tIns="45700" rIns="91425" bIns="45700" anchor="t" anchorCtr="0"/>
          <a:lstStyle>
            <a:lvl1pPr marL="457200" marR="0" lvl="0" indent="-228600" algn="ctr" rtl="0">
              <a:spcBef>
                <a:spcPts val="880"/>
              </a:spcBef>
              <a:spcAft>
                <a:spcPts val="0"/>
              </a:spcAft>
              <a:buClr>
                <a:schemeClr val="dk1"/>
              </a:buClr>
              <a:buSzPts val="4400"/>
              <a:buFont typeface="Arial"/>
              <a:buNone/>
              <a:defRPr sz="4400" b="0" i="0" u="none" strike="noStrike" cap="none">
                <a:solidFill>
                  <a:schemeClr val="dk1"/>
                </a:solidFill>
                <a:latin typeface="Calibri"/>
                <a:ea typeface="Calibri"/>
                <a:cs typeface="Calibri"/>
                <a:sym typeface="Calibri"/>
              </a:defRPr>
            </a:lvl1pPr>
            <a:lvl2pPr marL="914400" marR="0" lvl="1" indent="-228600" algn="l" rtl="0">
              <a:spcBef>
                <a:spcPts val="1440"/>
              </a:spcBef>
              <a:spcAft>
                <a:spcPts val="0"/>
              </a:spcAft>
              <a:buClr>
                <a:schemeClr val="dk1"/>
              </a:buClr>
              <a:buSzPts val="7200"/>
              <a:buFont typeface="Arial"/>
              <a:buNone/>
              <a:defRPr sz="7200" b="0" i="0" u="none" strike="noStrike" cap="none">
                <a:solidFill>
                  <a:schemeClr val="dk1"/>
                </a:solidFill>
                <a:latin typeface="Calibri"/>
                <a:ea typeface="Calibri"/>
                <a:cs typeface="Calibri"/>
                <a:sym typeface="Calibri"/>
              </a:defRPr>
            </a:lvl2pPr>
            <a:lvl3pPr marL="1371600" marR="0" lvl="2" indent="-228600" algn="l" rtl="0">
              <a:spcBef>
                <a:spcPts val="1440"/>
              </a:spcBef>
              <a:spcAft>
                <a:spcPts val="0"/>
              </a:spcAft>
              <a:buClr>
                <a:schemeClr val="dk1"/>
              </a:buClr>
              <a:buSzPts val="7200"/>
              <a:buFont typeface="Arial"/>
              <a:buNone/>
              <a:defRPr sz="7200" b="0" i="0" u="none" strike="noStrike" cap="none">
                <a:solidFill>
                  <a:schemeClr val="dk1"/>
                </a:solidFill>
                <a:latin typeface="Calibri"/>
                <a:ea typeface="Calibri"/>
                <a:cs typeface="Calibri"/>
                <a:sym typeface="Calibri"/>
              </a:defRPr>
            </a:lvl3pPr>
            <a:lvl4pPr marL="1828800" marR="0" lvl="3" indent="-228600" algn="l" rtl="0">
              <a:spcBef>
                <a:spcPts val="1440"/>
              </a:spcBef>
              <a:spcAft>
                <a:spcPts val="0"/>
              </a:spcAft>
              <a:buClr>
                <a:schemeClr val="dk1"/>
              </a:buClr>
              <a:buSzPts val="7200"/>
              <a:buFont typeface="Arial"/>
              <a:buNone/>
              <a:defRPr sz="7200" b="0" i="0" u="none" strike="noStrike" cap="none">
                <a:solidFill>
                  <a:schemeClr val="dk1"/>
                </a:solidFill>
                <a:latin typeface="Calibri"/>
                <a:ea typeface="Calibri"/>
                <a:cs typeface="Calibri"/>
                <a:sym typeface="Calibri"/>
              </a:defRPr>
            </a:lvl4pPr>
            <a:lvl5pPr marL="2286000" marR="0" lvl="4" indent="-228600" algn="l" rtl="0">
              <a:spcBef>
                <a:spcPts val="1440"/>
              </a:spcBef>
              <a:spcAft>
                <a:spcPts val="0"/>
              </a:spcAft>
              <a:buClr>
                <a:schemeClr val="dk1"/>
              </a:buClr>
              <a:buSzPts val="7200"/>
              <a:buFont typeface="Arial"/>
              <a:buNone/>
              <a:defRPr sz="7200" b="0" i="0" u="none" strike="noStrike" cap="none">
                <a:solidFill>
                  <a:schemeClr val="dk1"/>
                </a:solidFill>
                <a:latin typeface="Calibri"/>
                <a:ea typeface="Calibri"/>
                <a:cs typeface="Calibri"/>
                <a:sym typeface="Calibri"/>
              </a:defRPr>
            </a:lvl5pPr>
            <a:lvl6pPr marL="2743200" marR="0" lvl="5"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6pPr>
            <a:lvl7pPr marL="3200400" marR="0" lvl="6"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7pPr>
            <a:lvl8pPr marL="3657600" marR="0" lvl="7"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8pPr>
            <a:lvl9pPr marL="4114800" marR="0" lvl="8"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9pPr>
          </a:lstStyle>
          <a:p>
            <a:endParaRPr/>
          </a:p>
        </p:txBody>
      </p:sp>
      <p:sp>
        <p:nvSpPr>
          <p:cNvPr id="189" name="Google Shape;189;p6"/>
          <p:cNvSpPr txBox="1">
            <a:spLocks noGrp="1"/>
          </p:cNvSpPr>
          <p:nvPr>
            <p:ph type="body" idx="19"/>
          </p:nvPr>
        </p:nvSpPr>
        <p:spPr>
          <a:xfrm>
            <a:off x="5932593" y="2783331"/>
            <a:ext cx="31998968" cy="1280160"/>
          </a:xfrm>
          <a:prstGeom prst="rect">
            <a:avLst/>
          </a:prstGeom>
          <a:noFill/>
          <a:ln>
            <a:noFill/>
          </a:ln>
        </p:spPr>
        <p:txBody>
          <a:bodyPr spcFirstLastPara="1" wrap="square" lIns="91425" tIns="45700" rIns="91425" bIns="45700" anchor="t" anchorCtr="1"/>
          <a:lstStyle>
            <a:lvl1pPr marL="457200" marR="0" lvl="0" indent="-228600" algn="ctr" rtl="0">
              <a:spcBef>
                <a:spcPts val="1200"/>
              </a:spcBef>
              <a:spcAft>
                <a:spcPts val="0"/>
              </a:spcAft>
              <a:buClr>
                <a:schemeClr val="dk1"/>
              </a:buClr>
              <a:buSzPts val="6000"/>
              <a:buFont typeface="Arial"/>
              <a:buNone/>
              <a:defRPr sz="6000" b="1" i="0" u="none" strike="noStrike" cap="none">
                <a:solidFill>
                  <a:schemeClr val="dk1"/>
                </a:solidFill>
                <a:latin typeface="Calibri"/>
                <a:ea typeface="Calibri"/>
                <a:cs typeface="Calibri"/>
                <a:sym typeface="Calibri"/>
              </a:defRPr>
            </a:lvl1pPr>
            <a:lvl2pPr marL="914400" marR="0" lvl="1" indent="-228600" algn="l" rtl="0">
              <a:spcBef>
                <a:spcPts val="1440"/>
              </a:spcBef>
              <a:spcAft>
                <a:spcPts val="0"/>
              </a:spcAft>
              <a:buClr>
                <a:schemeClr val="dk1"/>
              </a:buClr>
              <a:buSzPts val="7200"/>
              <a:buFont typeface="Arial"/>
              <a:buNone/>
              <a:defRPr sz="7200" b="0" i="0" u="none" strike="noStrike" cap="none">
                <a:solidFill>
                  <a:schemeClr val="dk1"/>
                </a:solidFill>
                <a:latin typeface="Calibri"/>
                <a:ea typeface="Calibri"/>
                <a:cs typeface="Calibri"/>
                <a:sym typeface="Calibri"/>
              </a:defRPr>
            </a:lvl2pPr>
            <a:lvl3pPr marL="1371600" marR="0" lvl="2" indent="-228600" algn="l" rtl="0">
              <a:spcBef>
                <a:spcPts val="1440"/>
              </a:spcBef>
              <a:spcAft>
                <a:spcPts val="0"/>
              </a:spcAft>
              <a:buClr>
                <a:schemeClr val="dk1"/>
              </a:buClr>
              <a:buSzPts val="7200"/>
              <a:buFont typeface="Arial"/>
              <a:buNone/>
              <a:defRPr sz="7200" b="0" i="0" u="none" strike="noStrike" cap="none">
                <a:solidFill>
                  <a:schemeClr val="dk1"/>
                </a:solidFill>
                <a:latin typeface="Calibri"/>
                <a:ea typeface="Calibri"/>
                <a:cs typeface="Calibri"/>
                <a:sym typeface="Calibri"/>
              </a:defRPr>
            </a:lvl3pPr>
            <a:lvl4pPr marL="1828800" marR="0" lvl="3" indent="-228600" algn="l" rtl="0">
              <a:spcBef>
                <a:spcPts val="1440"/>
              </a:spcBef>
              <a:spcAft>
                <a:spcPts val="0"/>
              </a:spcAft>
              <a:buClr>
                <a:schemeClr val="dk1"/>
              </a:buClr>
              <a:buSzPts val="7200"/>
              <a:buFont typeface="Arial"/>
              <a:buNone/>
              <a:defRPr sz="7200" b="0" i="0" u="none" strike="noStrike" cap="none">
                <a:solidFill>
                  <a:schemeClr val="dk1"/>
                </a:solidFill>
                <a:latin typeface="Calibri"/>
                <a:ea typeface="Calibri"/>
                <a:cs typeface="Calibri"/>
                <a:sym typeface="Calibri"/>
              </a:defRPr>
            </a:lvl4pPr>
            <a:lvl5pPr marL="2286000" marR="0" lvl="4" indent="-228600" algn="l" rtl="0">
              <a:spcBef>
                <a:spcPts val="1440"/>
              </a:spcBef>
              <a:spcAft>
                <a:spcPts val="0"/>
              </a:spcAft>
              <a:buClr>
                <a:schemeClr val="dk1"/>
              </a:buClr>
              <a:buSzPts val="7200"/>
              <a:buFont typeface="Arial"/>
              <a:buNone/>
              <a:defRPr sz="7200" b="0" i="0" u="none" strike="noStrike" cap="none">
                <a:solidFill>
                  <a:schemeClr val="dk1"/>
                </a:solidFill>
                <a:latin typeface="Calibri"/>
                <a:ea typeface="Calibri"/>
                <a:cs typeface="Calibri"/>
                <a:sym typeface="Calibri"/>
              </a:defRPr>
            </a:lvl5pPr>
            <a:lvl6pPr marL="2743200" marR="0" lvl="5"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6pPr>
            <a:lvl7pPr marL="3200400" marR="0" lvl="6"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7pPr>
            <a:lvl8pPr marL="3657600" marR="0" lvl="7"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8pPr>
            <a:lvl9pPr marL="4114800" marR="0" lvl="8"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9pPr>
          </a:lstStyle>
          <a:p>
            <a:endParaRPr/>
          </a:p>
        </p:txBody>
      </p:sp>
      <p:sp>
        <p:nvSpPr>
          <p:cNvPr id="190" name="Google Shape;190;p6"/>
          <p:cNvSpPr txBox="1">
            <a:spLocks noGrp="1"/>
          </p:cNvSpPr>
          <p:nvPr>
            <p:ph type="body" idx="20"/>
          </p:nvPr>
        </p:nvSpPr>
        <p:spPr>
          <a:xfrm>
            <a:off x="5932593" y="580113"/>
            <a:ext cx="31998968" cy="1637973"/>
          </a:xfrm>
          <a:prstGeom prst="rect">
            <a:avLst/>
          </a:prstGeom>
          <a:noFill/>
          <a:ln>
            <a:noFill/>
          </a:ln>
        </p:spPr>
        <p:txBody>
          <a:bodyPr spcFirstLastPara="1" wrap="square" lIns="91425" tIns="45700" rIns="91425" bIns="45700" anchor="t" anchorCtr="1"/>
          <a:lstStyle>
            <a:lvl1pPr marL="457200" marR="0" lvl="0" indent="-228600" algn="ctr" rtl="0">
              <a:spcBef>
                <a:spcPts val="2300"/>
              </a:spcBef>
              <a:spcAft>
                <a:spcPts val="0"/>
              </a:spcAft>
              <a:buClr>
                <a:schemeClr val="lt1"/>
              </a:buClr>
              <a:buSzPts val="11500"/>
              <a:buFont typeface="Arial"/>
              <a:buNone/>
              <a:defRPr sz="11500" b="1" i="0" u="none" strike="noStrike" cap="none">
                <a:solidFill>
                  <a:schemeClr val="lt1"/>
                </a:solidFill>
                <a:latin typeface="Calibri"/>
                <a:ea typeface="Calibri"/>
                <a:cs typeface="Calibri"/>
                <a:sym typeface="Calibri"/>
              </a:defRPr>
            </a:lvl1pPr>
            <a:lvl2pPr marL="914400" marR="0" lvl="1" indent="-228600" algn="l" rtl="0">
              <a:spcBef>
                <a:spcPts val="1440"/>
              </a:spcBef>
              <a:spcAft>
                <a:spcPts val="0"/>
              </a:spcAft>
              <a:buClr>
                <a:schemeClr val="dk1"/>
              </a:buClr>
              <a:buSzPts val="7200"/>
              <a:buFont typeface="Arial"/>
              <a:buNone/>
              <a:defRPr sz="7200" b="0" i="0" u="none" strike="noStrike" cap="none">
                <a:solidFill>
                  <a:schemeClr val="dk1"/>
                </a:solidFill>
                <a:latin typeface="Calibri"/>
                <a:ea typeface="Calibri"/>
                <a:cs typeface="Calibri"/>
                <a:sym typeface="Calibri"/>
              </a:defRPr>
            </a:lvl2pPr>
            <a:lvl3pPr marL="1371600" marR="0" lvl="2" indent="-228600" algn="l" rtl="0">
              <a:spcBef>
                <a:spcPts val="1440"/>
              </a:spcBef>
              <a:spcAft>
                <a:spcPts val="0"/>
              </a:spcAft>
              <a:buClr>
                <a:schemeClr val="dk1"/>
              </a:buClr>
              <a:buSzPts val="7200"/>
              <a:buFont typeface="Arial"/>
              <a:buNone/>
              <a:defRPr sz="7200" b="0" i="0" u="none" strike="noStrike" cap="none">
                <a:solidFill>
                  <a:schemeClr val="dk1"/>
                </a:solidFill>
                <a:latin typeface="Calibri"/>
                <a:ea typeface="Calibri"/>
                <a:cs typeface="Calibri"/>
                <a:sym typeface="Calibri"/>
              </a:defRPr>
            </a:lvl3pPr>
            <a:lvl4pPr marL="1828800" marR="0" lvl="3" indent="-228600" algn="l" rtl="0">
              <a:spcBef>
                <a:spcPts val="1440"/>
              </a:spcBef>
              <a:spcAft>
                <a:spcPts val="0"/>
              </a:spcAft>
              <a:buClr>
                <a:schemeClr val="dk1"/>
              </a:buClr>
              <a:buSzPts val="7200"/>
              <a:buFont typeface="Arial"/>
              <a:buNone/>
              <a:defRPr sz="7200" b="0" i="0" u="none" strike="noStrike" cap="none">
                <a:solidFill>
                  <a:schemeClr val="dk1"/>
                </a:solidFill>
                <a:latin typeface="Calibri"/>
                <a:ea typeface="Calibri"/>
                <a:cs typeface="Calibri"/>
                <a:sym typeface="Calibri"/>
              </a:defRPr>
            </a:lvl4pPr>
            <a:lvl5pPr marL="2286000" marR="0" lvl="4" indent="-228600" algn="l" rtl="0">
              <a:spcBef>
                <a:spcPts val="1440"/>
              </a:spcBef>
              <a:spcAft>
                <a:spcPts val="0"/>
              </a:spcAft>
              <a:buClr>
                <a:schemeClr val="dk1"/>
              </a:buClr>
              <a:buSzPts val="7200"/>
              <a:buFont typeface="Arial"/>
              <a:buNone/>
              <a:defRPr sz="7200" b="0" i="0" u="none" strike="noStrike" cap="none">
                <a:solidFill>
                  <a:schemeClr val="dk1"/>
                </a:solidFill>
                <a:latin typeface="Calibri"/>
                <a:ea typeface="Calibri"/>
                <a:cs typeface="Calibri"/>
                <a:sym typeface="Calibri"/>
              </a:defRPr>
            </a:lvl5pPr>
            <a:lvl6pPr marL="2743200" marR="0" lvl="5"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6pPr>
            <a:lvl7pPr marL="3200400" marR="0" lvl="6"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7pPr>
            <a:lvl8pPr marL="3657600" marR="0" lvl="7"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8pPr>
            <a:lvl9pPr marL="4114800" marR="0" lvl="8" indent="-838200" algn="l" rtl="0">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9pPr>
          </a:lstStyle>
          <a:p>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5.png"/><Relationship Id="rId13" Type="http://schemas.openxmlformats.org/officeDocument/2006/relationships/image" Target="../media/image10.png"/><Relationship Id="rId3" Type="http://schemas.openxmlformats.org/officeDocument/2006/relationships/image" Target="../media/image1.png"/><Relationship Id="rId7" Type="http://schemas.openxmlformats.org/officeDocument/2006/relationships/image" Target="../media/image4.jpg"/><Relationship Id="rId12" Type="http://schemas.openxmlformats.org/officeDocument/2006/relationships/image" Target="../media/image9.png"/><Relationship Id="rId2"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hyperlink" Target="http://www.facebook.com/pages/PosterPresentationscom/217914411419?v=app_4949752878&amp;ref=ts" TargetMode="External"/><Relationship Id="rId11" Type="http://schemas.openxmlformats.org/officeDocument/2006/relationships/image" Target="../media/image8.png"/><Relationship Id="rId5" Type="http://schemas.openxmlformats.org/officeDocument/2006/relationships/image" Target="../media/image3.png"/><Relationship Id="rId10" Type="http://schemas.openxmlformats.org/officeDocument/2006/relationships/image" Target="../media/image7.png"/><Relationship Id="rId4" Type="http://schemas.openxmlformats.org/officeDocument/2006/relationships/image" Target="../media/image2.png"/><Relationship Id="rId9" Type="http://schemas.openxmlformats.org/officeDocument/2006/relationships/image" Target="../media/image6.png"/></Relationships>
</file>

<file path=ppt/slideMasters/_rels/slideMaster2.xml.rels><?xml version="1.0" encoding="UTF-8" standalone="yes"?>
<Relationships xmlns="http://schemas.openxmlformats.org/package/2006/relationships"><Relationship Id="rId8" Type="http://schemas.openxmlformats.org/officeDocument/2006/relationships/image" Target="../media/image10.png"/><Relationship Id="rId13" Type="http://schemas.openxmlformats.org/officeDocument/2006/relationships/image" Target="../media/image4.jpg"/><Relationship Id="rId3" Type="http://schemas.openxmlformats.org/officeDocument/2006/relationships/image" Target="../media/image5.png"/><Relationship Id="rId7" Type="http://schemas.openxmlformats.org/officeDocument/2006/relationships/image" Target="../media/image9.png"/><Relationship Id="rId12" Type="http://schemas.openxmlformats.org/officeDocument/2006/relationships/hyperlink" Target="http://www.facebook.com/pages/PosterPresentationscom/217914411419?v=app_4949752878&amp;ref=ts" TargetMode="External"/><Relationship Id="rId2" Type="http://schemas.openxmlformats.org/officeDocument/2006/relationships/theme" Target="../theme/theme2.xml"/><Relationship Id="rId1" Type="http://schemas.openxmlformats.org/officeDocument/2006/relationships/slideLayout" Target="../slideLayouts/slideLayout2.xml"/><Relationship Id="rId6" Type="http://schemas.openxmlformats.org/officeDocument/2006/relationships/image" Target="../media/image8.png"/><Relationship Id="rId11" Type="http://schemas.openxmlformats.org/officeDocument/2006/relationships/image" Target="../media/image3.png"/><Relationship Id="rId5" Type="http://schemas.openxmlformats.org/officeDocument/2006/relationships/image" Target="../media/image7.png"/><Relationship Id="rId10" Type="http://schemas.openxmlformats.org/officeDocument/2006/relationships/image" Target="../media/image2.png"/><Relationship Id="rId4" Type="http://schemas.openxmlformats.org/officeDocument/2006/relationships/image" Target="../media/image6.png"/><Relationship Id="rId9" Type="http://schemas.openxmlformats.org/officeDocument/2006/relationships/image" Target="../media/image1.png"/></Relationships>
</file>

<file path=ppt/slideMasters/_rels/slideMaster3.xml.rels><?xml version="1.0" encoding="UTF-8" standalone="yes"?>
<Relationships xmlns="http://schemas.openxmlformats.org/package/2006/relationships"><Relationship Id="rId8" Type="http://schemas.openxmlformats.org/officeDocument/2006/relationships/image" Target="../media/image5.png"/><Relationship Id="rId13" Type="http://schemas.openxmlformats.org/officeDocument/2006/relationships/image" Target="../media/image10.png"/><Relationship Id="rId3" Type="http://schemas.openxmlformats.org/officeDocument/2006/relationships/image" Target="../media/image1.png"/><Relationship Id="rId7" Type="http://schemas.openxmlformats.org/officeDocument/2006/relationships/image" Target="../media/image4.jpg"/><Relationship Id="rId12" Type="http://schemas.openxmlformats.org/officeDocument/2006/relationships/image" Target="../media/image9.png"/><Relationship Id="rId2" Type="http://schemas.openxmlformats.org/officeDocument/2006/relationships/theme" Target="../theme/theme3.xml"/><Relationship Id="rId1" Type="http://schemas.openxmlformats.org/officeDocument/2006/relationships/slideLayout" Target="../slideLayouts/slideLayout3.xml"/><Relationship Id="rId6" Type="http://schemas.openxmlformats.org/officeDocument/2006/relationships/hyperlink" Target="http://www.facebook.com/pages/PosterPresentationscom/217914411419?v=app_4949752878&amp;ref=ts" TargetMode="External"/><Relationship Id="rId11" Type="http://schemas.openxmlformats.org/officeDocument/2006/relationships/image" Target="../media/image8.png"/><Relationship Id="rId5" Type="http://schemas.openxmlformats.org/officeDocument/2006/relationships/image" Target="../media/image3.png"/><Relationship Id="rId10" Type="http://schemas.openxmlformats.org/officeDocument/2006/relationships/image" Target="../media/image7.png"/><Relationship Id="rId4" Type="http://schemas.openxmlformats.org/officeDocument/2006/relationships/image" Target="../media/image2.png"/><Relationship Id="rId9" Type="http://schemas.openxmlformats.org/officeDocument/2006/relationships/image" Target="../media/image6.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
        <p:cNvGrpSpPr/>
        <p:nvPr/>
      </p:nvGrpSpPr>
      <p:grpSpPr>
        <a:xfrm>
          <a:off x="0" y="0"/>
          <a:ext cx="0" cy="0"/>
          <a:chOff x="0" y="0"/>
          <a:chExt cx="0" cy="0"/>
        </a:xfrm>
      </p:grpSpPr>
      <p:cxnSp>
        <p:nvCxnSpPr>
          <p:cNvPr id="10" name="Google Shape;10;p1"/>
          <p:cNvCxnSpPr/>
          <p:nvPr/>
        </p:nvCxnSpPr>
        <p:spPr>
          <a:xfrm rot="10800000" flipH="1">
            <a:off x="-13946602" y="11526118"/>
            <a:ext cx="13577436" cy="818"/>
          </a:xfrm>
          <a:prstGeom prst="straightConnector1">
            <a:avLst/>
          </a:prstGeom>
          <a:noFill/>
          <a:ln w="9525" cap="flat" cmpd="sng">
            <a:solidFill>
              <a:srgbClr val="F2F2F2"/>
            </a:solidFill>
            <a:prstDash val="solid"/>
            <a:round/>
            <a:headEnd type="none" w="sm" len="sm"/>
            <a:tailEnd type="none" w="sm" len="sm"/>
          </a:ln>
        </p:spPr>
      </p:cxnSp>
      <p:grpSp>
        <p:nvGrpSpPr>
          <p:cNvPr id="11" name="Google Shape;11;p1"/>
          <p:cNvGrpSpPr/>
          <p:nvPr/>
        </p:nvGrpSpPr>
        <p:grpSpPr>
          <a:xfrm>
            <a:off x="44157838" y="-55065"/>
            <a:ext cx="11062139" cy="32973464"/>
            <a:chOff x="44157838" y="-55065"/>
            <a:chExt cx="11062139" cy="32973464"/>
          </a:xfrm>
        </p:grpSpPr>
        <p:sp>
          <p:nvSpPr>
            <p:cNvPr id="12" name="Google Shape;12;p1"/>
            <p:cNvSpPr/>
            <p:nvPr/>
          </p:nvSpPr>
          <p:spPr>
            <a:xfrm>
              <a:off x="44157838" y="-55065"/>
              <a:ext cx="11062139" cy="32973464"/>
            </a:xfrm>
            <a:prstGeom prst="rect">
              <a:avLst/>
            </a:prstGeom>
            <a:solidFill>
              <a:srgbClr val="0C0C0C"/>
            </a:solidFill>
            <a:ln>
              <a:noFill/>
            </a:ln>
          </p:spPr>
          <p:txBody>
            <a:bodyPr spcFirstLastPara="1" wrap="square" lIns="457200" tIns="457200" rIns="457200" bIns="0" anchor="t" anchorCtr="0">
              <a:noAutofit/>
            </a:bodyPr>
            <a:lstStyle/>
            <a:p>
              <a:pPr marL="0" marR="0" lvl="0" indent="0" algn="ctr" rtl="0">
                <a:spcBef>
                  <a:spcPts val="0"/>
                </a:spcBef>
                <a:spcAft>
                  <a:spcPts val="0"/>
                </a:spcAft>
                <a:buNone/>
              </a:pPr>
              <a:r>
                <a:rPr lang="en-US" sz="4000" b="1" i="0" u="none" strike="noStrike" cap="none">
                  <a:solidFill>
                    <a:schemeClr val="lt1"/>
                  </a:solidFill>
                  <a:latin typeface="Trebuchet MS"/>
                  <a:ea typeface="Trebuchet MS"/>
                  <a:cs typeface="Trebuchet MS"/>
                  <a:sym typeface="Trebuchet MS"/>
                </a:rPr>
                <a:t>QUICK START (cont.)</a:t>
              </a:r>
              <a:endParaRPr/>
            </a:p>
            <a:p>
              <a:pPr marL="0" marR="0" lvl="0" indent="0" algn="ctr" rtl="0">
                <a:spcBef>
                  <a:spcPts val="0"/>
                </a:spcBef>
                <a:spcAft>
                  <a:spcPts val="0"/>
                </a:spcAft>
                <a:buNone/>
              </a:pPr>
              <a:endParaRPr sz="3600" b="1" i="0" u="none" strike="noStrike" cap="none">
                <a:solidFill>
                  <a:schemeClr val="lt1"/>
                </a:solidFill>
                <a:latin typeface="Trebuchet MS"/>
                <a:ea typeface="Trebuchet MS"/>
                <a:cs typeface="Trebuchet MS"/>
                <a:sym typeface="Trebuchet MS"/>
              </a:endParaRPr>
            </a:p>
            <a:p>
              <a:pPr marL="0" marR="0" lvl="0" indent="0" algn="ctr" rtl="0">
                <a:spcBef>
                  <a:spcPts val="0"/>
                </a:spcBef>
                <a:spcAft>
                  <a:spcPts val="0"/>
                </a:spcAft>
                <a:buNone/>
              </a:pPr>
              <a:r>
                <a:rPr lang="en-US" sz="3200" b="1" i="0" u="none" strike="noStrike" cap="none">
                  <a:solidFill>
                    <a:srgbClr val="FFC000"/>
                  </a:solidFill>
                  <a:latin typeface="Trebuchet MS"/>
                  <a:ea typeface="Trebuchet MS"/>
                  <a:cs typeface="Trebuchet MS"/>
                  <a:sym typeface="Trebuchet MS"/>
                </a:rPr>
                <a:t>How to change the template color theme</a:t>
              </a:r>
              <a:endParaRPr/>
            </a:p>
            <a:p>
              <a:pPr marL="0" marR="0" lvl="2" indent="0" algn="l" rtl="0">
                <a:lnSpc>
                  <a:spcPct val="100000"/>
                </a:lnSpc>
                <a:spcBef>
                  <a:spcPts val="0"/>
                </a:spcBef>
                <a:spcAft>
                  <a:spcPts val="0"/>
                </a:spcAft>
                <a:buClr>
                  <a:srgbClr val="BFBFBF"/>
                </a:buClr>
                <a:buSzPts val="2400"/>
                <a:buFont typeface="Trebuchet MS"/>
                <a:buNone/>
              </a:pPr>
              <a:r>
                <a:rPr lang="en-US" sz="2400" b="0" i="0" u="none" strike="noStrike" cap="none">
                  <a:solidFill>
                    <a:srgbClr val="BFBFBF"/>
                  </a:solidFill>
                  <a:latin typeface="Trebuchet MS"/>
                  <a:ea typeface="Trebuchet MS"/>
                  <a:cs typeface="Trebuchet MS"/>
                  <a:sym typeface="Trebuchet MS"/>
                </a:rPr>
                <a:t>You can easily change the color theme of your poster by going to the DESIGN menu, click on COLORS, and choose the color theme of your choice. You can also create your own color theme.</a:t>
              </a:r>
              <a:endParaRPr/>
            </a:p>
            <a:p>
              <a:pPr marL="0" marR="0" lvl="2" indent="0" algn="l" rtl="0">
                <a:lnSpc>
                  <a:spcPct val="100000"/>
                </a:lnSpc>
                <a:spcBef>
                  <a:spcPts val="0"/>
                </a:spcBef>
                <a:spcAft>
                  <a:spcPts val="0"/>
                </a:spcAft>
                <a:buClr>
                  <a:schemeClr val="lt1"/>
                </a:buClr>
                <a:buSzPts val="2400"/>
                <a:buFont typeface="Calibri"/>
                <a:buNone/>
              </a:pPr>
              <a:endParaRPr sz="2400" b="0" i="0" u="none" strike="noStrike" cap="none">
                <a:solidFill>
                  <a:srgbClr val="BFBFBF"/>
                </a:solidFill>
                <a:latin typeface="Trebuchet MS"/>
                <a:ea typeface="Trebuchet MS"/>
                <a:cs typeface="Trebuchet MS"/>
                <a:sym typeface="Trebuchet MS"/>
              </a:endParaRPr>
            </a:p>
            <a:p>
              <a:pPr marL="0" marR="0" lvl="0" indent="0" algn="l" rtl="0">
                <a:spcBef>
                  <a:spcPts val="0"/>
                </a:spcBef>
                <a:spcAft>
                  <a:spcPts val="0"/>
                </a:spcAft>
                <a:buNone/>
              </a:pPr>
              <a:endParaRPr sz="2400" b="0" i="0" u="none" strike="noStrike" cap="none">
                <a:solidFill>
                  <a:srgbClr val="BFBFBF"/>
                </a:solidFill>
                <a:latin typeface="Trebuchet MS"/>
                <a:ea typeface="Trebuchet MS"/>
                <a:cs typeface="Trebuchet MS"/>
                <a:sym typeface="Trebuchet MS"/>
              </a:endParaRPr>
            </a:p>
            <a:p>
              <a:pPr marL="0" marR="0" lvl="0" indent="0" algn="l" rtl="0">
                <a:spcBef>
                  <a:spcPts val="0"/>
                </a:spcBef>
                <a:spcAft>
                  <a:spcPts val="0"/>
                </a:spcAft>
                <a:buNone/>
              </a:pPr>
              <a:endParaRPr sz="2400" b="0" i="0" u="none" strike="noStrike" cap="none">
                <a:solidFill>
                  <a:srgbClr val="BFBFBF"/>
                </a:solidFill>
                <a:latin typeface="Trebuchet MS"/>
                <a:ea typeface="Trebuchet MS"/>
                <a:cs typeface="Trebuchet MS"/>
                <a:sym typeface="Trebuchet MS"/>
              </a:endParaRPr>
            </a:p>
            <a:p>
              <a:pPr marL="0" marR="0" lvl="0" indent="0" algn="l" rtl="0">
                <a:spcBef>
                  <a:spcPts val="0"/>
                </a:spcBef>
                <a:spcAft>
                  <a:spcPts val="0"/>
                </a:spcAft>
                <a:buNone/>
              </a:pPr>
              <a:endParaRPr sz="2400" b="0" i="0" u="none" strike="noStrike" cap="none">
                <a:solidFill>
                  <a:srgbClr val="BFBFBF"/>
                </a:solidFill>
                <a:latin typeface="Trebuchet MS"/>
                <a:ea typeface="Trebuchet MS"/>
                <a:cs typeface="Trebuchet MS"/>
                <a:sym typeface="Trebuchet MS"/>
              </a:endParaRPr>
            </a:p>
            <a:p>
              <a:pPr marL="0" marR="0" lvl="0" indent="0" algn="l" rtl="0">
                <a:spcBef>
                  <a:spcPts val="0"/>
                </a:spcBef>
                <a:spcAft>
                  <a:spcPts val="0"/>
                </a:spcAft>
                <a:buNone/>
              </a:pPr>
              <a:endParaRPr sz="2400" b="0" i="0" u="none" strike="noStrike" cap="none">
                <a:solidFill>
                  <a:srgbClr val="BFBFBF"/>
                </a:solidFill>
                <a:latin typeface="Trebuchet MS"/>
                <a:ea typeface="Trebuchet MS"/>
                <a:cs typeface="Trebuchet MS"/>
                <a:sym typeface="Trebuchet MS"/>
              </a:endParaRPr>
            </a:p>
            <a:p>
              <a:pPr marL="0" marR="0" lvl="0" indent="0" algn="l" rtl="0">
                <a:spcBef>
                  <a:spcPts val="0"/>
                </a:spcBef>
                <a:spcAft>
                  <a:spcPts val="0"/>
                </a:spcAft>
                <a:buNone/>
              </a:pPr>
              <a:endParaRPr sz="2400" b="0" i="0" u="none" strike="noStrike" cap="none">
                <a:solidFill>
                  <a:srgbClr val="BFBFBF"/>
                </a:solidFill>
                <a:latin typeface="Trebuchet MS"/>
                <a:ea typeface="Trebuchet MS"/>
                <a:cs typeface="Trebuchet MS"/>
                <a:sym typeface="Trebuchet MS"/>
              </a:endParaRPr>
            </a:p>
            <a:p>
              <a:pPr marL="0" marR="0" lvl="0" indent="0" algn="l" rtl="0">
                <a:spcBef>
                  <a:spcPts val="0"/>
                </a:spcBef>
                <a:spcAft>
                  <a:spcPts val="0"/>
                </a:spcAft>
                <a:buNone/>
              </a:pPr>
              <a:endParaRPr sz="2400" b="0" i="0" u="none" strike="noStrike" cap="none">
                <a:solidFill>
                  <a:srgbClr val="BFBFBF"/>
                </a:solidFill>
                <a:latin typeface="Trebuchet MS"/>
                <a:ea typeface="Trebuchet MS"/>
                <a:cs typeface="Trebuchet MS"/>
                <a:sym typeface="Trebuchet MS"/>
              </a:endParaRPr>
            </a:p>
            <a:p>
              <a:pPr marL="0" marR="0" lvl="0" indent="0" algn="l" rtl="0">
                <a:spcBef>
                  <a:spcPts val="0"/>
                </a:spcBef>
                <a:spcAft>
                  <a:spcPts val="0"/>
                </a:spcAft>
                <a:buNone/>
              </a:pPr>
              <a:r>
                <a:rPr lang="en-US" sz="2400" b="0" i="0" u="none" strike="noStrike" cap="none">
                  <a:solidFill>
                    <a:srgbClr val="BFBFBF"/>
                  </a:solidFill>
                  <a:latin typeface="Trebuchet MS"/>
                  <a:ea typeface="Trebuchet MS"/>
                  <a:cs typeface="Trebuchet MS"/>
                  <a:sym typeface="Trebuchet MS"/>
                </a:rPr>
                <a:t>You can also manually change the color of your background by going to VIEW &gt; SLIDE MASTER.  After you finish working on the master be sure to go to VIEW &gt; NORMAL to continue working on your poster.</a:t>
              </a:r>
              <a:endParaRPr/>
            </a:p>
            <a:p>
              <a:pPr marL="0" marR="0" lvl="0" indent="0" algn="l" rtl="0">
                <a:spcBef>
                  <a:spcPts val="0"/>
                </a:spcBef>
                <a:spcAft>
                  <a:spcPts val="0"/>
                </a:spcAft>
                <a:buNone/>
              </a:pPr>
              <a:endParaRPr sz="2400" b="0" i="0" u="none" strike="noStrike" cap="none">
                <a:solidFill>
                  <a:srgbClr val="BFBFBF"/>
                </a:solidFill>
                <a:latin typeface="Trebuchet MS"/>
                <a:ea typeface="Trebuchet MS"/>
                <a:cs typeface="Trebuchet MS"/>
                <a:sym typeface="Trebuchet MS"/>
              </a:endParaRPr>
            </a:p>
            <a:p>
              <a:pPr marL="0" marR="0" lvl="0" indent="0" algn="ctr" rtl="0">
                <a:spcBef>
                  <a:spcPts val="0"/>
                </a:spcBef>
                <a:spcAft>
                  <a:spcPts val="0"/>
                </a:spcAft>
                <a:buNone/>
              </a:pPr>
              <a:r>
                <a:rPr lang="en-US" sz="3200" b="1" i="0" u="none" strike="noStrike" cap="none">
                  <a:solidFill>
                    <a:srgbClr val="FFC000"/>
                  </a:solidFill>
                  <a:latin typeface="Trebuchet MS"/>
                  <a:ea typeface="Trebuchet MS"/>
                  <a:cs typeface="Trebuchet MS"/>
                  <a:sym typeface="Trebuchet MS"/>
                </a:rPr>
                <a:t>How to add Text</a:t>
              </a:r>
              <a:endParaRPr/>
            </a:p>
            <a:p>
              <a:pPr marL="3265488" marR="0" lvl="2" indent="0" algn="l" rtl="0">
                <a:spcBef>
                  <a:spcPts val="0"/>
                </a:spcBef>
                <a:spcAft>
                  <a:spcPts val="0"/>
                </a:spcAft>
                <a:buNone/>
              </a:pPr>
              <a:r>
                <a:rPr lang="en-US" sz="2400" b="0" i="0" u="none" strike="noStrike" cap="none">
                  <a:solidFill>
                    <a:srgbClr val="BFBFBF"/>
                  </a:solidFill>
                  <a:latin typeface="Trebuchet MS"/>
                  <a:ea typeface="Trebuchet MS"/>
                  <a:cs typeface="Trebuchet MS"/>
                  <a:sym typeface="Trebuchet MS"/>
                </a:rPr>
                <a:t>The template comes with a number of pre-formatted placeholders for headers and text blocks. You can add more blocks by copying and pasting the existing ones or by adding a text box from the HOME menu. </a:t>
              </a:r>
              <a:endParaRPr/>
            </a:p>
            <a:p>
              <a:pPr marL="1518341" marR="0" lvl="2" indent="0" algn="l" rtl="0">
                <a:spcBef>
                  <a:spcPts val="0"/>
                </a:spcBef>
                <a:spcAft>
                  <a:spcPts val="0"/>
                </a:spcAft>
                <a:buNone/>
              </a:pPr>
              <a:endParaRPr sz="2400" b="0" i="0" u="none" strike="noStrike" cap="none">
                <a:solidFill>
                  <a:srgbClr val="BFBFBF"/>
                </a:solidFill>
                <a:latin typeface="Trebuchet MS"/>
                <a:ea typeface="Trebuchet MS"/>
                <a:cs typeface="Trebuchet MS"/>
                <a:sym typeface="Trebuchet MS"/>
              </a:endParaRPr>
            </a:p>
            <a:p>
              <a:pPr marL="0" marR="0" lvl="0" indent="0" algn="ctr" rtl="0">
                <a:lnSpc>
                  <a:spcPct val="100000"/>
                </a:lnSpc>
                <a:spcBef>
                  <a:spcPts val="0"/>
                </a:spcBef>
                <a:spcAft>
                  <a:spcPts val="0"/>
                </a:spcAft>
                <a:buClr>
                  <a:srgbClr val="BFBFBF"/>
                </a:buClr>
                <a:buSzPts val="2400"/>
                <a:buFont typeface="Trebuchet MS"/>
                <a:buNone/>
              </a:pPr>
              <a:r>
                <a:rPr lang="en-US" sz="2400" b="0" i="0" u="none" strike="noStrike" cap="none">
                  <a:solidFill>
                    <a:srgbClr val="BFBFBF"/>
                  </a:solidFill>
                  <a:latin typeface="Trebuchet MS"/>
                  <a:ea typeface="Trebuchet MS"/>
                  <a:cs typeface="Trebuchet MS"/>
                  <a:sym typeface="Trebuchet MS"/>
                </a:rPr>
                <a:t> </a:t>
              </a:r>
              <a:r>
                <a:rPr lang="en-US" sz="3200" b="1" i="0" u="none" strike="noStrike" cap="none">
                  <a:solidFill>
                    <a:srgbClr val="FFC000"/>
                  </a:solidFill>
                  <a:latin typeface="Trebuchet MS"/>
                  <a:ea typeface="Trebuchet MS"/>
                  <a:cs typeface="Trebuchet MS"/>
                  <a:sym typeface="Trebuchet MS"/>
                </a:rPr>
                <a:t>Text size</a:t>
              </a:r>
              <a:endParaRPr/>
            </a:p>
            <a:p>
              <a:pPr marL="0" marR="0" lvl="0" indent="0" algn="l" rtl="0">
                <a:lnSpc>
                  <a:spcPct val="100000"/>
                </a:lnSpc>
                <a:spcBef>
                  <a:spcPts val="0"/>
                </a:spcBef>
                <a:spcAft>
                  <a:spcPts val="0"/>
                </a:spcAft>
                <a:buClr>
                  <a:srgbClr val="BFBFBF"/>
                </a:buClr>
                <a:buSzPts val="2400"/>
                <a:buFont typeface="Trebuchet MS"/>
                <a:buNone/>
              </a:pPr>
              <a:r>
                <a:rPr lang="en-US" sz="2400" b="0" i="0" u="none" strike="noStrike" cap="none">
                  <a:solidFill>
                    <a:srgbClr val="BFBFBF"/>
                  </a:solidFill>
                  <a:latin typeface="Trebuchet MS"/>
                  <a:ea typeface="Trebuchet MS"/>
                  <a:cs typeface="Trebuchet MS"/>
                  <a:sym typeface="Trebuchet MS"/>
                </a:rPr>
                <a:t>Adjust the size of your text based on how much content you have to present. The default template text offers a good starting point. Follow the conference requirements.</a:t>
              </a:r>
              <a:endParaRPr sz="2400" b="0" i="0" u="none" strike="noStrike" cap="none">
                <a:solidFill>
                  <a:srgbClr val="BFBFBF"/>
                </a:solidFill>
                <a:latin typeface="Trebuchet MS"/>
                <a:ea typeface="Trebuchet MS"/>
                <a:cs typeface="Trebuchet MS"/>
                <a:sym typeface="Trebuchet MS"/>
              </a:endParaRPr>
            </a:p>
            <a:p>
              <a:pPr marL="1518341" marR="0" lvl="2" indent="0" algn="l" rtl="0">
                <a:spcBef>
                  <a:spcPts val="0"/>
                </a:spcBef>
                <a:spcAft>
                  <a:spcPts val="0"/>
                </a:spcAft>
                <a:buNone/>
              </a:pPr>
              <a:endParaRPr sz="2400" b="0" i="0" u="none" strike="noStrike" cap="none">
                <a:solidFill>
                  <a:srgbClr val="BFBFBF"/>
                </a:solidFill>
                <a:latin typeface="Trebuchet MS"/>
                <a:ea typeface="Trebuchet MS"/>
                <a:cs typeface="Trebuchet MS"/>
                <a:sym typeface="Trebuchet MS"/>
              </a:endParaRPr>
            </a:p>
            <a:p>
              <a:pPr marL="0" marR="0" lvl="0" indent="0" algn="ctr" rtl="0">
                <a:spcBef>
                  <a:spcPts val="0"/>
                </a:spcBef>
                <a:spcAft>
                  <a:spcPts val="0"/>
                </a:spcAft>
                <a:buNone/>
              </a:pPr>
              <a:r>
                <a:rPr lang="en-US" sz="3200" b="1" i="0" u="none" strike="noStrike" cap="none">
                  <a:solidFill>
                    <a:srgbClr val="FFC000"/>
                  </a:solidFill>
                  <a:latin typeface="Trebuchet MS"/>
                  <a:ea typeface="Trebuchet MS"/>
                  <a:cs typeface="Trebuchet MS"/>
                  <a:sym typeface="Trebuchet MS"/>
                </a:rPr>
                <a:t>How to add Tables</a:t>
              </a:r>
              <a:endParaRPr/>
            </a:p>
            <a:p>
              <a:pPr marL="1730375" marR="0" lvl="1" indent="0" algn="l" rtl="0">
                <a:spcBef>
                  <a:spcPts val="0"/>
                </a:spcBef>
                <a:spcAft>
                  <a:spcPts val="0"/>
                </a:spcAft>
                <a:buNone/>
              </a:pPr>
              <a:r>
                <a:rPr lang="en-US" sz="2400" b="0" i="0" u="none" strike="noStrike" cap="none">
                  <a:solidFill>
                    <a:srgbClr val="BFBFBF"/>
                  </a:solidFill>
                  <a:latin typeface="Trebuchet MS"/>
                  <a:ea typeface="Trebuchet MS"/>
                  <a:cs typeface="Trebuchet MS"/>
                  <a:sym typeface="Trebuchet MS"/>
                </a:rPr>
                <a:t>To add a table from scratch go to the INSERT menu and </a:t>
              </a:r>
              <a:br>
                <a:rPr lang="en-US" sz="2400" b="0" i="0" u="none" strike="noStrike" cap="none">
                  <a:solidFill>
                    <a:srgbClr val="BFBFBF"/>
                  </a:solidFill>
                  <a:latin typeface="Trebuchet MS"/>
                  <a:ea typeface="Trebuchet MS"/>
                  <a:cs typeface="Trebuchet MS"/>
                  <a:sym typeface="Trebuchet MS"/>
                </a:rPr>
              </a:br>
              <a:r>
                <a:rPr lang="en-US" sz="2400" b="0" i="0" u="none" strike="noStrike" cap="none">
                  <a:solidFill>
                    <a:srgbClr val="BFBFBF"/>
                  </a:solidFill>
                  <a:latin typeface="Trebuchet MS"/>
                  <a:ea typeface="Trebuchet MS"/>
                  <a:cs typeface="Trebuchet MS"/>
                  <a:sym typeface="Trebuchet MS"/>
                </a:rPr>
                <a:t>click on TABLE. A drop-down box will help you select rows and columns. </a:t>
              </a:r>
              <a:endParaRPr/>
            </a:p>
            <a:p>
              <a:pPr marL="0" marR="0" lvl="0" indent="0" algn="l" rtl="0">
                <a:spcBef>
                  <a:spcPts val="0"/>
                </a:spcBef>
                <a:spcAft>
                  <a:spcPts val="0"/>
                </a:spcAft>
                <a:buNone/>
              </a:pPr>
              <a:r>
                <a:rPr lang="en-US" sz="2400" b="0" i="0" u="none" strike="noStrike" cap="none">
                  <a:solidFill>
                    <a:srgbClr val="BFBFBF"/>
                  </a:solidFill>
                  <a:latin typeface="Trebuchet MS"/>
                  <a:ea typeface="Trebuchet MS"/>
                  <a:cs typeface="Trebuchet MS"/>
                  <a:sym typeface="Trebuchet MS"/>
                </a:rPr>
                <a:t>You can also copy and a paste a table from Word or another PowerPoint document. A pasted table may need to be re-formatted by RIGHT-CLICK &gt; FORMAT SHAPE, TEXT BOX, Margins.</a:t>
              </a:r>
              <a:endParaRPr/>
            </a:p>
            <a:p>
              <a:pPr marL="0" marR="0" lvl="0" indent="0" algn="l" rtl="0">
                <a:spcBef>
                  <a:spcPts val="0"/>
                </a:spcBef>
                <a:spcAft>
                  <a:spcPts val="0"/>
                </a:spcAft>
                <a:buNone/>
              </a:pPr>
              <a:endParaRPr sz="2400" b="0" i="0" u="none" strike="noStrike" cap="none">
                <a:solidFill>
                  <a:srgbClr val="BFBFBF"/>
                </a:solidFill>
                <a:latin typeface="Trebuchet MS"/>
                <a:ea typeface="Trebuchet MS"/>
                <a:cs typeface="Trebuchet MS"/>
                <a:sym typeface="Trebuchet MS"/>
              </a:endParaRPr>
            </a:p>
            <a:p>
              <a:pPr marL="0" marR="0" lvl="0" indent="0" algn="ctr" rtl="0">
                <a:lnSpc>
                  <a:spcPct val="100000"/>
                </a:lnSpc>
                <a:spcBef>
                  <a:spcPts val="0"/>
                </a:spcBef>
                <a:spcAft>
                  <a:spcPts val="0"/>
                </a:spcAft>
                <a:buClr>
                  <a:srgbClr val="FFC000"/>
                </a:buClr>
                <a:buSzPts val="3200"/>
                <a:buFont typeface="Trebuchet MS"/>
                <a:buNone/>
              </a:pPr>
              <a:r>
                <a:rPr lang="en-US" sz="3200" b="1" i="0" u="none" strike="noStrike" cap="none">
                  <a:solidFill>
                    <a:srgbClr val="FFC000"/>
                  </a:solidFill>
                  <a:latin typeface="Trebuchet MS"/>
                  <a:ea typeface="Trebuchet MS"/>
                  <a:cs typeface="Trebuchet MS"/>
                  <a:sym typeface="Trebuchet MS"/>
                </a:rPr>
                <a:t>Graphs / Charts</a:t>
              </a:r>
              <a:endParaRPr/>
            </a:p>
            <a:p>
              <a:pPr marL="0" marR="0" lvl="0" indent="0" algn="l" rtl="0">
                <a:lnSpc>
                  <a:spcPct val="100000"/>
                </a:lnSpc>
                <a:spcBef>
                  <a:spcPts val="0"/>
                </a:spcBef>
                <a:spcAft>
                  <a:spcPts val="0"/>
                </a:spcAft>
                <a:buClr>
                  <a:srgbClr val="BFBFBF"/>
                </a:buClr>
                <a:buSzPts val="2400"/>
                <a:buFont typeface="Trebuchet MS"/>
                <a:buNone/>
              </a:pPr>
              <a:r>
                <a:rPr lang="en-US" sz="2400" b="0" i="0" u="none" strike="noStrike" cap="none">
                  <a:solidFill>
                    <a:srgbClr val="BFBFBF"/>
                  </a:solidFill>
                  <a:latin typeface="Trebuchet MS"/>
                  <a:ea typeface="Trebuchet MS"/>
                  <a:cs typeface="Trebuchet MS"/>
                  <a:sym typeface="Trebuchet MS"/>
                </a:rPr>
                <a:t>You can simply copy and paste charts and graphs from Excel or Word. Some reformatting may be required depending on how the original document has been created.</a:t>
              </a:r>
              <a:endParaRPr/>
            </a:p>
            <a:p>
              <a:pPr marL="0" marR="0" lvl="0" indent="0" algn="l" rtl="0">
                <a:lnSpc>
                  <a:spcPct val="100000"/>
                </a:lnSpc>
                <a:spcBef>
                  <a:spcPts val="0"/>
                </a:spcBef>
                <a:spcAft>
                  <a:spcPts val="0"/>
                </a:spcAft>
                <a:buClr>
                  <a:schemeClr val="lt1"/>
                </a:buClr>
                <a:buSzPts val="2400"/>
                <a:buFont typeface="Calibri"/>
                <a:buNone/>
              </a:pPr>
              <a:endParaRPr sz="2400" b="0" i="0" u="none" strike="noStrike" cap="none">
                <a:solidFill>
                  <a:srgbClr val="BFBFBF"/>
                </a:solidFill>
                <a:latin typeface="Trebuchet MS"/>
                <a:ea typeface="Trebuchet MS"/>
                <a:cs typeface="Trebuchet MS"/>
                <a:sym typeface="Trebuchet MS"/>
              </a:endParaRPr>
            </a:p>
            <a:p>
              <a:pPr marL="0" marR="0" lvl="0" indent="0" algn="ctr" rtl="0">
                <a:lnSpc>
                  <a:spcPct val="100000"/>
                </a:lnSpc>
                <a:spcBef>
                  <a:spcPts val="0"/>
                </a:spcBef>
                <a:spcAft>
                  <a:spcPts val="0"/>
                </a:spcAft>
                <a:buClr>
                  <a:srgbClr val="FFC000"/>
                </a:buClr>
                <a:buSzPts val="3200"/>
                <a:buFont typeface="Trebuchet MS"/>
                <a:buNone/>
              </a:pPr>
              <a:r>
                <a:rPr lang="en-US" sz="3200" b="1" i="0" u="none" strike="noStrike" cap="none">
                  <a:solidFill>
                    <a:srgbClr val="FFC000"/>
                  </a:solidFill>
                  <a:latin typeface="Trebuchet MS"/>
                  <a:ea typeface="Trebuchet MS"/>
                  <a:cs typeface="Trebuchet MS"/>
                  <a:sym typeface="Trebuchet MS"/>
                </a:rPr>
                <a:t>How to change the column configuration</a:t>
              </a:r>
              <a:endParaRPr/>
            </a:p>
            <a:p>
              <a:pPr marL="0" marR="0" lvl="0" indent="0" algn="l" rtl="0">
                <a:lnSpc>
                  <a:spcPct val="100000"/>
                </a:lnSpc>
                <a:spcBef>
                  <a:spcPts val="0"/>
                </a:spcBef>
                <a:spcAft>
                  <a:spcPts val="0"/>
                </a:spcAft>
                <a:buClr>
                  <a:srgbClr val="BFBFBF"/>
                </a:buClr>
                <a:buSzPts val="2400"/>
                <a:buFont typeface="Trebuchet MS"/>
                <a:buNone/>
              </a:pPr>
              <a:r>
                <a:rPr lang="en-US" sz="2400" b="0" i="0" u="none" strike="noStrike" cap="none">
                  <a:solidFill>
                    <a:srgbClr val="BFBFBF"/>
                  </a:solidFill>
                  <a:latin typeface="Trebuchet MS"/>
                  <a:ea typeface="Trebuchet MS"/>
                  <a:cs typeface="Trebuchet MS"/>
                  <a:sym typeface="Trebuchet MS"/>
                </a:rPr>
                <a:t>RIGHT-CLICK on the poster background and select LAYOUT to see the column options available for this template. The poster columns can also be customized on the Master. VIEW &gt; MASTER.</a:t>
              </a:r>
              <a:endParaRPr/>
            </a:p>
            <a:p>
              <a:pPr marL="0" marR="0" lvl="0" indent="0" algn="ctr" rtl="0">
                <a:lnSpc>
                  <a:spcPct val="100000"/>
                </a:lnSpc>
                <a:spcBef>
                  <a:spcPts val="0"/>
                </a:spcBef>
                <a:spcAft>
                  <a:spcPts val="0"/>
                </a:spcAft>
                <a:buClr>
                  <a:schemeClr val="lt1"/>
                </a:buClr>
                <a:buSzPts val="3200"/>
                <a:buFont typeface="Calibri"/>
                <a:buNone/>
              </a:pPr>
              <a:endParaRPr sz="3200" b="1" i="0" u="none" strike="noStrike" cap="none">
                <a:solidFill>
                  <a:srgbClr val="FFC000"/>
                </a:solidFill>
                <a:latin typeface="Trebuchet MS"/>
                <a:ea typeface="Trebuchet MS"/>
                <a:cs typeface="Trebuchet MS"/>
                <a:sym typeface="Trebuchet MS"/>
              </a:endParaRPr>
            </a:p>
            <a:p>
              <a:pPr marL="0" marR="0" lvl="0" indent="0" algn="ctr" rtl="0">
                <a:lnSpc>
                  <a:spcPct val="100000"/>
                </a:lnSpc>
                <a:spcBef>
                  <a:spcPts val="0"/>
                </a:spcBef>
                <a:spcAft>
                  <a:spcPts val="0"/>
                </a:spcAft>
                <a:buClr>
                  <a:srgbClr val="FFC000"/>
                </a:buClr>
                <a:buSzPts val="3200"/>
                <a:buFont typeface="Trebuchet MS"/>
                <a:buNone/>
              </a:pPr>
              <a:r>
                <a:rPr lang="en-US" sz="3200" b="1" i="0" u="none" strike="noStrike" cap="none">
                  <a:solidFill>
                    <a:srgbClr val="FFC000"/>
                  </a:solidFill>
                  <a:latin typeface="Trebuchet MS"/>
                  <a:ea typeface="Trebuchet MS"/>
                  <a:cs typeface="Trebuchet MS"/>
                  <a:sym typeface="Trebuchet MS"/>
                </a:rPr>
                <a:t>How to remove the info bars</a:t>
              </a:r>
              <a:endParaRPr/>
            </a:p>
            <a:p>
              <a:pPr marL="0" marR="0" lvl="0" indent="0" algn="l" rtl="0">
                <a:lnSpc>
                  <a:spcPct val="100000"/>
                </a:lnSpc>
                <a:spcBef>
                  <a:spcPts val="0"/>
                </a:spcBef>
                <a:spcAft>
                  <a:spcPts val="0"/>
                </a:spcAft>
                <a:buClr>
                  <a:srgbClr val="BFBFBF"/>
                </a:buClr>
                <a:buSzPts val="2400"/>
                <a:buFont typeface="Trebuchet MS"/>
                <a:buNone/>
              </a:pPr>
              <a:r>
                <a:rPr lang="en-US" sz="2400" b="0" i="0" u="none" strike="noStrike" cap="none">
                  <a:solidFill>
                    <a:srgbClr val="BFBFBF"/>
                  </a:solidFill>
                  <a:latin typeface="Trebuchet MS"/>
                  <a:ea typeface="Trebuchet MS"/>
                  <a:cs typeface="Trebuchet MS"/>
                  <a:sym typeface="Trebuchet MS"/>
                </a:rPr>
                <a:t>If you are working in PowerPoint for Windows and have finished your poster, save as PDF and the bars will not be included. You can also delete them by going to VIEW &gt; MASTER. On the Mac adjust the Page-Setup to match the Page-Setup in PowerPoint before you create a PDF. You can also delete them from the Slide Master.</a:t>
              </a:r>
              <a:endParaRPr/>
            </a:p>
            <a:p>
              <a:pPr marL="0" marR="0" lvl="0" indent="0" algn="l" rtl="0">
                <a:lnSpc>
                  <a:spcPct val="100000"/>
                </a:lnSpc>
                <a:spcBef>
                  <a:spcPts val="0"/>
                </a:spcBef>
                <a:spcAft>
                  <a:spcPts val="0"/>
                </a:spcAft>
                <a:buClr>
                  <a:schemeClr val="lt1"/>
                </a:buClr>
                <a:buSzPts val="2400"/>
                <a:buFont typeface="Calibri"/>
                <a:buNone/>
              </a:pPr>
              <a:endParaRPr sz="2400" b="0" i="0" u="none" strike="noStrike" cap="none">
                <a:solidFill>
                  <a:srgbClr val="BFBFBF"/>
                </a:solidFill>
                <a:latin typeface="Trebuchet MS"/>
                <a:ea typeface="Trebuchet MS"/>
                <a:cs typeface="Trebuchet MS"/>
                <a:sym typeface="Trebuchet MS"/>
              </a:endParaRPr>
            </a:p>
            <a:p>
              <a:pPr marL="0" marR="0" lvl="0" indent="0" algn="ctr" rtl="0">
                <a:lnSpc>
                  <a:spcPct val="100000"/>
                </a:lnSpc>
                <a:spcBef>
                  <a:spcPts val="0"/>
                </a:spcBef>
                <a:spcAft>
                  <a:spcPts val="0"/>
                </a:spcAft>
                <a:buClr>
                  <a:srgbClr val="FFC000"/>
                </a:buClr>
                <a:buSzPts val="3200"/>
                <a:buFont typeface="Trebuchet MS"/>
                <a:buNone/>
              </a:pPr>
              <a:r>
                <a:rPr lang="en-US" sz="3200" b="1" i="0" u="none" strike="noStrike" cap="none">
                  <a:solidFill>
                    <a:srgbClr val="FFC000"/>
                  </a:solidFill>
                  <a:latin typeface="Trebuchet MS"/>
                  <a:ea typeface="Trebuchet MS"/>
                  <a:cs typeface="Trebuchet MS"/>
                  <a:sym typeface="Trebuchet MS"/>
                </a:rPr>
                <a:t>Save your work</a:t>
              </a:r>
              <a:endParaRPr/>
            </a:p>
            <a:p>
              <a:pPr marL="0" marR="0" lvl="0" indent="0" algn="l" rtl="0">
                <a:lnSpc>
                  <a:spcPct val="100000"/>
                </a:lnSpc>
                <a:spcBef>
                  <a:spcPts val="0"/>
                </a:spcBef>
                <a:spcAft>
                  <a:spcPts val="0"/>
                </a:spcAft>
                <a:buClr>
                  <a:srgbClr val="BFBFBF"/>
                </a:buClr>
                <a:buSzPts val="2400"/>
                <a:buFont typeface="Trebuchet MS"/>
                <a:buNone/>
              </a:pPr>
              <a:r>
                <a:rPr lang="en-US" sz="2400" b="0" i="0" u="none" strike="noStrike" cap="none">
                  <a:solidFill>
                    <a:srgbClr val="BFBFBF"/>
                  </a:solidFill>
                  <a:latin typeface="Trebuchet MS"/>
                  <a:ea typeface="Trebuchet MS"/>
                  <a:cs typeface="Trebuchet MS"/>
                  <a:sym typeface="Trebuchet MS"/>
                </a:rPr>
                <a:t>Save your template as a PowerPoint document. For printing, save as PowerPoint or “Print-quality” PDF.</a:t>
              </a:r>
              <a:endParaRPr/>
            </a:p>
            <a:p>
              <a:pPr marL="0" marR="0" lvl="0" indent="0" algn="l" rtl="0">
                <a:lnSpc>
                  <a:spcPct val="100000"/>
                </a:lnSpc>
                <a:spcBef>
                  <a:spcPts val="0"/>
                </a:spcBef>
                <a:spcAft>
                  <a:spcPts val="0"/>
                </a:spcAft>
                <a:buClr>
                  <a:schemeClr val="lt1"/>
                </a:buClr>
                <a:buSzPts val="2400"/>
                <a:buFont typeface="Calibri"/>
                <a:buNone/>
              </a:pPr>
              <a:endParaRPr sz="2400" b="0" i="0" u="none" strike="noStrike" cap="none">
                <a:solidFill>
                  <a:srgbClr val="BFBFBF"/>
                </a:solidFill>
                <a:latin typeface="Trebuchet MS"/>
                <a:ea typeface="Trebuchet MS"/>
                <a:cs typeface="Trebuchet MS"/>
                <a:sym typeface="Trebuchet MS"/>
              </a:endParaRPr>
            </a:p>
            <a:p>
              <a:pPr marL="0" marR="0" lvl="0" indent="0" algn="ctr" rtl="0">
                <a:lnSpc>
                  <a:spcPct val="100000"/>
                </a:lnSpc>
                <a:spcBef>
                  <a:spcPts val="0"/>
                </a:spcBef>
                <a:spcAft>
                  <a:spcPts val="0"/>
                </a:spcAft>
                <a:buClr>
                  <a:srgbClr val="FFC000"/>
                </a:buClr>
                <a:buSzPts val="3200"/>
                <a:buFont typeface="Trebuchet MS"/>
                <a:buNone/>
              </a:pPr>
              <a:r>
                <a:rPr lang="en-US" sz="3200" b="1" i="0" u="none" strike="noStrike" cap="none">
                  <a:solidFill>
                    <a:srgbClr val="FFC000"/>
                  </a:solidFill>
                  <a:latin typeface="Trebuchet MS"/>
                  <a:ea typeface="Trebuchet MS"/>
                  <a:cs typeface="Trebuchet MS"/>
                  <a:sym typeface="Trebuchet MS"/>
                </a:rPr>
                <a:t>Print your poster</a:t>
              </a:r>
              <a:endParaRPr/>
            </a:p>
            <a:p>
              <a:pPr marL="0" marR="0" lvl="0" indent="0" algn="l" rtl="0">
                <a:lnSpc>
                  <a:spcPct val="100000"/>
                </a:lnSpc>
                <a:spcBef>
                  <a:spcPts val="0"/>
                </a:spcBef>
                <a:spcAft>
                  <a:spcPts val="0"/>
                </a:spcAft>
                <a:buClr>
                  <a:srgbClr val="BFBFBF"/>
                </a:buClr>
                <a:buSzPts val="2400"/>
                <a:buFont typeface="Trebuchet MS"/>
                <a:buNone/>
              </a:pPr>
              <a:r>
                <a:rPr lang="en-US" sz="2400" b="0" i="0" u="none" strike="noStrike" cap="none">
                  <a:solidFill>
                    <a:srgbClr val="BFBFBF"/>
                  </a:solidFill>
                  <a:latin typeface="Trebuchet MS"/>
                  <a:ea typeface="Trebuchet MS"/>
                  <a:cs typeface="Trebuchet MS"/>
                  <a:sym typeface="Trebuchet MS"/>
                </a:rPr>
                <a:t>When you are ready to have your poster printed go online to PosterPresentations.com and click on the “Order Your Poster” button. Choose the poster type the best suits your needs and submit your order. If you submit a PowerPoint document you will be receiving a PDF proof for your approval prior to printing. If your order is placed and paid for before noon, Pacific, Monday through Friday, your order will ship out that same day. Next day, Second day, Third day, and Free Ground services are offered. Go to PosterPresentations.com for more information.</a:t>
              </a:r>
              <a:endParaRPr/>
            </a:p>
            <a:p>
              <a:pPr marL="0" marR="0" lvl="0" indent="0" algn="l" rtl="0">
                <a:lnSpc>
                  <a:spcPct val="100000"/>
                </a:lnSpc>
                <a:spcBef>
                  <a:spcPts val="0"/>
                </a:spcBef>
                <a:spcAft>
                  <a:spcPts val="0"/>
                </a:spcAft>
                <a:buClr>
                  <a:schemeClr val="lt1"/>
                </a:buClr>
                <a:buSzPts val="2800"/>
                <a:buFont typeface="Calibri"/>
                <a:buNone/>
              </a:pPr>
              <a:endParaRPr sz="2800" b="0" i="0" u="none" strike="noStrike" cap="none">
                <a:solidFill>
                  <a:srgbClr val="BFBFBF"/>
                </a:solidFill>
                <a:latin typeface="Trebuchet MS"/>
                <a:ea typeface="Trebuchet MS"/>
                <a:cs typeface="Trebuchet MS"/>
                <a:sym typeface="Trebuchet MS"/>
              </a:endParaRPr>
            </a:p>
          </p:txBody>
        </p:sp>
        <p:pic>
          <p:nvPicPr>
            <p:cNvPr id="13" name="Google Shape;13;p1"/>
            <p:cNvPicPr preferRelativeResize="0"/>
            <p:nvPr/>
          </p:nvPicPr>
          <p:blipFill rotWithShape="1">
            <a:blip r:embed="rId3">
              <a:alphaModFix/>
            </a:blip>
            <a:srcRect/>
            <a:stretch/>
          </p:blipFill>
          <p:spPr>
            <a:xfrm>
              <a:off x="46915678" y="3349444"/>
              <a:ext cx="5586150" cy="2063772"/>
            </a:xfrm>
            <a:prstGeom prst="rect">
              <a:avLst/>
            </a:prstGeom>
            <a:noFill/>
            <a:ln>
              <a:noFill/>
            </a:ln>
          </p:spPr>
        </p:pic>
        <p:pic>
          <p:nvPicPr>
            <p:cNvPr id="14" name="Google Shape;14;p1"/>
            <p:cNvPicPr preferRelativeResize="0"/>
            <p:nvPr/>
          </p:nvPicPr>
          <p:blipFill rotWithShape="1">
            <a:blip r:embed="rId4">
              <a:alphaModFix/>
            </a:blip>
            <a:srcRect/>
            <a:stretch/>
          </p:blipFill>
          <p:spPr>
            <a:xfrm>
              <a:off x="44621819" y="7740040"/>
              <a:ext cx="2969584" cy="1370577"/>
            </a:xfrm>
            <a:prstGeom prst="rect">
              <a:avLst/>
            </a:prstGeom>
            <a:noFill/>
            <a:ln>
              <a:noFill/>
            </a:ln>
          </p:spPr>
        </p:pic>
        <p:pic>
          <p:nvPicPr>
            <p:cNvPr id="15" name="Google Shape;15;p1"/>
            <p:cNvPicPr preferRelativeResize="0"/>
            <p:nvPr/>
          </p:nvPicPr>
          <p:blipFill rotWithShape="1">
            <a:blip r:embed="rId5">
              <a:alphaModFix/>
            </a:blip>
            <a:srcRect/>
            <a:stretch/>
          </p:blipFill>
          <p:spPr>
            <a:xfrm>
              <a:off x="44629619" y="12347263"/>
              <a:ext cx="1482266" cy="992162"/>
            </a:xfrm>
            <a:prstGeom prst="rect">
              <a:avLst/>
            </a:prstGeom>
            <a:noFill/>
            <a:ln>
              <a:noFill/>
            </a:ln>
          </p:spPr>
        </p:pic>
        <p:grpSp>
          <p:nvGrpSpPr>
            <p:cNvPr id="16" name="Google Shape;16;p1"/>
            <p:cNvGrpSpPr/>
            <p:nvPr/>
          </p:nvGrpSpPr>
          <p:grpSpPr>
            <a:xfrm>
              <a:off x="44487209" y="29414562"/>
              <a:ext cx="10354213" cy="1265612"/>
              <a:chOff x="44200453" y="28362388"/>
              <a:chExt cx="9771398" cy="1090622"/>
            </a:xfrm>
          </p:grpSpPr>
          <p:sp>
            <p:nvSpPr>
              <p:cNvPr id="17" name="Google Shape;17;p1"/>
              <p:cNvSpPr/>
              <p:nvPr/>
            </p:nvSpPr>
            <p:spPr>
              <a:xfrm>
                <a:off x="44200453" y="28362388"/>
                <a:ext cx="9771398" cy="1090622"/>
              </a:xfrm>
              <a:prstGeom prst="roundRect">
                <a:avLst>
                  <a:gd name="adj" fmla="val 16667"/>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8600" b="0" i="0" u="none" strike="noStrike" cap="none">
                  <a:solidFill>
                    <a:schemeClr val="lt1"/>
                  </a:solidFill>
                  <a:latin typeface="Calibri"/>
                  <a:ea typeface="Calibri"/>
                  <a:cs typeface="Calibri"/>
                  <a:sym typeface="Calibri"/>
                </a:endParaRPr>
              </a:p>
            </p:txBody>
          </p:sp>
          <p:pic>
            <p:nvPicPr>
              <p:cNvPr id="18" name="Google Shape;18;p1" descr="http://t2.gstatic.com/images?q=tbn:ANd9GcR4APHC6TT9w54M2zn_pvCiBxUNcspYPoVxirLRphBoJabfSvu7zw">
                <a:hlinkClick r:id="rId6"/>
              </p:cNvPr>
              <p:cNvPicPr preferRelativeResize="0"/>
              <p:nvPr/>
            </p:nvPicPr>
            <p:blipFill rotWithShape="1">
              <a:blip r:embed="rId7">
                <a:alphaModFix/>
              </a:blip>
              <a:srcRect/>
              <a:stretch/>
            </p:blipFill>
            <p:spPr>
              <a:xfrm>
                <a:off x="44326394" y="28460719"/>
                <a:ext cx="914401" cy="914399"/>
              </a:xfrm>
              <a:prstGeom prst="rect">
                <a:avLst/>
              </a:prstGeom>
              <a:noFill/>
              <a:ln>
                <a:noFill/>
              </a:ln>
            </p:spPr>
          </p:pic>
          <p:sp>
            <p:nvSpPr>
              <p:cNvPr id="19" name="Google Shape;19;p1"/>
              <p:cNvSpPr txBox="1"/>
              <p:nvPr/>
            </p:nvSpPr>
            <p:spPr>
              <a:xfrm>
                <a:off x="45300663" y="28552306"/>
                <a:ext cx="8671189" cy="716099"/>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2400" b="0" i="0" u="none" strike="noStrike" cap="none">
                    <a:solidFill>
                      <a:schemeClr val="dk2"/>
                    </a:solidFill>
                    <a:latin typeface="Trebuchet MS"/>
                    <a:ea typeface="Trebuchet MS"/>
                    <a:cs typeface="Trebuchet MS"/>
                    <a:sym typeface="Trebuchet MS"/>
                  </a:rPr>
                  <a:t>Student discounts are available on our Facebook page.</a:t>
                </a:r>
                <a:br>
                  <a:rPr lang="en-US" sz="2400" b="0" i="0" u="none" strike="noStrike" cap="none">
                    <a:solidFill>
                      <a:schemeClr val="dk2"/>
                    </a:solidFill>
                    <a:latin typeface="Trebuchet MS"/>
                    <a:ea typeface="Trebuchet MS"/>
                    <a:cs typeface="Trebuchet MS"/>
                    <a:sym typeface="Trebuchet MS"/>
                  </a:rPr>
                </a:br>
                <a:r>
                  <a:rPr lang="en-US" sz="2400" b="0" i="0" u="none" strike="noStrike" cap="none">
                    <a:solidFill>
                      <a:schemeClr val="dk2"/>
                    </a:solidFill>
                    <a:latin typeface="Trebuchet MS"/>
                    <a:ea typeface="Trebuchet MS"/>
                    <a:cs typeface="Trebuchet MS"/>
                    <a:sym typeface="Trebuchet MS"/>
                  </a:rPr>
                  <a:t>Go to </a:t>
                </a:r>
                <a:r>
                  <a:rPr lang="en-US" sz="2400" b="0" i="0" u="sng" strike="noStrike" cap="none">
                    <a:solidFill>
                      <a:schemeClr val="dk2"/>
                    </a:solidFill>
                    <a:latin typeface="Trebuchet MS"/>
                    <a:ea typeface="Trebuchet MS"/>
                    <a:cs typeface="Trebuchet MS"/>
                    <a:sym typeface="Trebuchet MS"/>
                  </a:rPr>
                  <a:t>PosterPresentations.com</a:t>
                </a:r>
                <a:r>
                  <a:rPr lang="en-US" sz="2400" b="0" i="0" u="none" strike="noStrike" cap="none">
                    <a:solidFill>
                      <a:schemeClr val="dk2"/>
                    </a:solidFill>
                    <a:latin typeface="Trebuchet MS"/>
                    <a:ea typeface="Trebuchet MS"/>
                    <a:cs typeface="Trebuchet MS"/>
                    <a:sym typeface="Trebuchet MS"/>
                  </a:rPr>
                  <a:t> and click on the FB icon. </a:t>
                </a:r>
                <a:endParaRPr sz="2400">
                  <a:solidFill>
                    <a:schemeClr val="dk2"/>
                  </a:solidFill>
                  <a:latin typeface="Trebuchet MS"/>
                  <a:ea typeface="Trebuchet MS"/>
                  <a:cs typeface="Trebuchet MS"/>
                  <a:sym typeface="Trebuchet MS"/>
                </a:endParaRPr>
              </a:p>
            </p:txBody>
          </p:sp>
        </p:grpSp>
        <p:sp>
          <p:nvSpPr>
            <p:cNvPr id="20" name="Google Shape;20;p1"/>
            <p:cNvSpPr txBox="1"/>
            <p:nvPr/>
          </p:nvSpPr>
          <p:spPr>
            <a:xfrm>
              <a:off x="44262809" y="31169781"/>
              <a:ext cx="6870215" cy="1399638"/>
            </a:xfrm>
            <a:prstGeom prst="rect">
              <a:avLst/>
            </a:prstGeom>
            <a:noFill/>
            <a:ln>
              <a:noFill/>
            </a:ln>
          </p:spPr>
          <p:txBody>
            <a:bodyPr spcFirstLastPara="1" wrap="square" lIns="65300" tIns="32650" rIns="65300" bIns="32650" anchor="t" anchorCtr="0">
              <a:noAutofit/>
            </a:bodyPr>
            <a:lstStyle/>
            <a:p>
              <a:pPr marL="0" marR="0" lvl="0" indent="0" algn="l" rtl="0">
                <a:lnSpc>
                  <a:spcPct val="92857"/>
                </a:lnSpc>
                <a:spcBef>
                  <a:spcPts val="0"/>
                </a:spcBef>
                <a:spcAft>
                  <a:spcPts val="0"/>
                </a:spcAft>
                <a:buNone/>
              </a:pPr>
              <a:r>
                <a:rPr lang="en-US" sz="2800">
                  <a:solidFill>
                    <a:schemeClr val="lt1"/>
                  </a:solidFill>
                  <a:latin typeface="Calibri"/>
                  <a:ea typeface="Calibri"/>
                  <a:cs typeface="Calibri"/>
                  <a:sym typeface="Calibri"/>
                </a:rPr>
                <a:t>© 2013 PosterPresentations.com</a:t>
              </a:r>
              <a:br>
                <a:rPr lang="en-US" sz="2800">
                  <a:solidFill>
                    <a:schemeClr val="lt1"/>
                  </a:solidFill>
                  <a:latin typeface="Calibri"/>
                  <a:ea typeface="Calibri"/>
                  <a:cs typeface="Calibri"/>
                  <a:sym typeface="Calibri"/>
                </a:rPr>
              </a:br>
              <a:r>
                <a:rPr lang="en-US" sz="2800">
                  <a:solidFill>
                    <a:schemeClr val="lt1"/>
                  </a:solidFill>
                  <a:latin typeface="Calibri"/>
                  <a:ea typeface="Calibri"/>
                  <a:cs typeface="Calibri"/>
                  <a:sym typeface="Calibri"/>
                </a:rPr>
                <a:t>    </a:t>
              </a:r>
              <a:r>
                <a:rPr lang="en-US" sz="2400">
                  <a:solidFill>
                    <a:schemeClr val="lt1"/>
                  </a:solidFill>
                  <a:latin typeface="Calibri"/>
                  <a:ea typeface="Calibri"/>
                  <a:cs typeface="Calibri"/>
                  <a:sym typeface="Calibri"/>
                </a:rPr>
                <a:t>2117 Fourth Street , Unit C        </a:t>
              </a:r>
              <a:endParaRPr/>
            </a:p>
            <a:p>
              <a:pPr marL="0" marR="0" lvl="0" indent="0" algn="l" rtl="0">
                <a:lnSpc>
                  <a:spcPct val="108333"/>
                </a:lnSpc>
                <a:spcBef>
                  <a:spcPts val="0"/>
                </a:spcBef>
                <a:spcAft>
                  <a:spcPts val="0"/>
                </a:spcAft>
                <a:buNone/>
              </a:pPr>
              <a:r>
                <a:rPr lang="en-US" sz="2400">
                  <a:solidFill>
                    <a:schemeClr val="lt1"/>
                  </a:solidFill>
                  <a:latin typeface="Calibri"/>
                  <a:ea typeface="Calibri"/>
                  <a:cs typeface="Calibri"/>
                  <a:sym typeface="Calibri"/>
                </a:rPr>
                <a:t>     Berkeley CA </a:t>
              </a:r>
              <a:r>
                <a:rPr lang="en-US" sz="2000">
                  <a:solidFill>
                    <a:schemeClr val="lt1"/>
                  </a:solidFill>
                  <a:latin typeface="Calibri"/>
                  <a:ea typeface="Calibri"/>
                  <a:cs typeface="Calibri"/>
                  <a:sym typeface="Calibri"/>
                </a:rPr>
                <a:t>94710</a:t>
              </a:r>
              <a:br>
                <a:rPr lang="en-US" sz="2400">
                  <a:solidFill>
                    <a:schemeClr val="lt1"/>
                  </a:solidFill>
                  <a:latin typeface="Calibri"/>
                  <a:ea typeface="Calibri"/>
                  <a:cs typeface="Calibri"/>
                  <a:sym typeface="Calibri"/>
                </a:rPr>
              </a:br>
              <a:r>
                <a:rPr lang="en-US" sz="2400">
                  <a:solidFill>
                    <a:schemeClr val="lt1"/>
                  </a:solidFill>
                  <a:latin typeface="Calibri"/>
                  <a:ea typeface="Calibri"/>
                  <a:cs typeface="Calibri"/>
                  <a:sym typeface="Calibri"/>
                </a:rPr>
                <a:t>    </a:t>
              </a:r>
              <a:r>
                <a:rPr lang="en-US" sz="2400" b="1">
                  <a:solidFill>
                    <a:srgbClr val="FFFF00"/>
                  </a:solidFill>
                  <a:latin typeface="Calibri"/>
                  <a:ea typeface="Calibri"/>
                  <a:cs typeface="Calibri"/>
                  <a:sym typeface="Calibri"/>
                </a:rPr>
                <a:t>posterpresenter@gmail.com</a:t>
              </a:r>
              <a:endParaRPr sz="2800" b="1">
                <a:solidFill>
                  <a:srgbClr val="FFFF00"/>
                </a:solidFill>
                <a:latin typeface="Calibri"/>
                <a:ea typeface="Calibri"/>
                <a:cs typeface="Calibri"/>
                <a:sym typeface="Calibri"/>
              </a:endParaRPr>
            </a:p>
          </p:txBody>
        </p:sp>
      </p:grpSp>
      <p:grpSp>
        <p:nvGrpSpPr>
          <p:cNvPr id="21" name="Google Shape;21;p1"/>
          <p:cNvGrpSpPr/>
          <p:nvPr/>
        </p:nvGrpSpPr>
        <p:grpSpPr>
          <a:xfrm>
            <a:off x="-11225189" y="-1"/>
            <a:ext cx="11018865" cy="32918401"/>
            <a:chOff x="-11225189" y="-1"/>
            <a:chExt cx="11018865" cy="32918401"/>
          </a:xfrm>
        </p:grpSpPr>
        <p:sp>
          <p:nvSpPr>
            <p:cNvPr id="22" name="Google Shape;22;p1"/>
            <p:cNvSpPr/>
            <p:nvPr/>
          </p:nvSpPr>
          <p:spPr>
            <a:xfrm>
              <a:off x="-11216136" y="-1"/>
              <a:ext cx="11009812" cy="32918401"/>
            </a:xfrm>
            <a:prstGeom prst="rect">
              <a:avLst/>
            </a:prstGeom>
            <a:solidFill>
              <a:srgbClr val="0C0C0C"/>
            </a:solidFill>
            <a:ln>
              <a:noFill/>
            </a:ln>
          </p:spPr>
          <p:txBody>
            <a:bodyPr spcFirstLastPara="1" wrap="square" lIns="457200" tIns="457200" rIns="457200" bIns="0" anchor="t" anchorCtr="0">
              <a:noAutofit/>
            </a:bodyPr>
            <a:lstStyle/>
            <a:p>
              <a:pPr marL="0" marR="0" lvl="0" indent="0" algn="ctr" rtl="0">
                <a:lnSpc>
                  <a:spcPct val="100000"/>
                </a:lnSpc>
                <a:spcBef>
                  <a:spcPts val="0"/>
                </a:spcBef>
                <a:spcAft>
                  <a:spcPts val="0"/>
                </a:spcAft>
                <a:buClr>
                  <a:srgbClr val="FF0000"/>
                </a:buClr>
                <a:buSzPts val="3200"/>
                <a:buFont typeface="Trebuchet MS"/>
                <a:buNone/>
              </a:pPr>
              <a:r>
                <a:rPr lang="en-US" sz="3200" b="1">
                  <a:solidFill>
                    <a:srgbClr val="FF0000"/>
                  </a:solidFill>
                  <a:latin typeface="Trebuchet MS"/>
                  <a:ea typeface="Trebuchet MS"/>
                  <a:cs typeface="Trebuchet MS"/>
                  <a:sym typeface="Trebuchet MS"/>
                </a:rPr>
                <a:t>(—THIS SIDEBAR DOES NOT PRINT—)</a:t>
              </a:r>
              <a:endParaRPr sz="3200" b="1">
                <a:solidFill>
                  <a:schemeClr val="lt1"/>
                </a:solidFill>
                <a:latin typeface="Trebuchet MS"/>
                <a:ea typeface="Trebuchet MS"/>
                <a:cs typeface="Trebuchet MS"/>
                <a:sym typeface="Trebuchet MS"/>
              </a:endParaRPr>
            </a:p>
            <a:p>
              <a:pPr marL="0" marR="0" lvl="0" indent="0" algn="ctr" rtl="0">
                <a:spcBef>
                  <a:spcPts val="0"/>
                </a:spcBef>
                <a:spcAft>
                  <a:spcPts val="0"/>
                </a:spcAft>
                <a:buNone/>
              </a:pPr>
              <a:r>
                <a:rPr lang="en-US" sz="4000" b="1">
                  <a:solidFill>
                    <a:schemeClr val="lt1"/>
                  </a:solidFill>
                  <a:latin typeface="Trebuchet MS"/>
                  <a:ea typeface="Trebuchet MS"/>
                  <a:cs typeface="Trebuchet MS"/>
                  <a:sym typeface="Trebuchet MS"/>
                </a:rPr>
                <a:t>DESIGN GUIDE</a:t>
              </a:r>
              <a:endParaRPr/>
            </a:p>
            <a:p>
              <a:pPr marL="0" marR="0" lvl="0" indent="0" algn="ctr" rtl="0">
                <a:spcBef>
                  <a:spcPts val="0"/>
                </a:spcBef>
                <a:spcAft>
                  <a:spcPts val="0"/>
                </a:spcAft>
                <a:buNone/>
              </a:pPr>
              <a:endParaRPr sz="2800" b="1">
                <a:solidFill>
                  <a:schemeClr val="lt1"/>
                </a:solidFill>
                <a:latin typeface="Trebuchet MS"/>
                <a:ea typeface="Trebuchet MS"/>
                <a:cs typeface="Trebuchet MS"/>
                <a:sym typeface="Trebuchet MS"/>
              </a:endParaRPr>
            </a:p>
            <a:p>
              <a:pPr marL="0" marR="0" lvl="0" indent="0" algn="l" rtl="0">
                <a:spcBef>
                  <a:spcPts val="0"/>
                </a:spcBef>
                <a:spcAft>
                  <a:spcPts val="0"/>
                </a:spcAft>
                <a:buNone/>
              </a:pPr>
              <a:r>
                <a:rPr lang="en-US" sz="2800" i="0">
                  <a:solidFill>
                    <a:schemeClr val="lt1"/>
                  </a:solidFill>
                  <a:latin typeface="Trebuchet MS"/>
                  <a:ea typeface="Trebuchet MS"/>
                  <a:cs typeface="Trebuchet MS"/>
                  <a:sym typeface="Trebuchet MS"/>
                </a:rPr>
                <a:t>This PowerPoint 2007 template produces a 36”x48” presentation poster. </a:t>
              </a:r>
              <a:r>
                <a:rPr lang="en-US" sz="2800">
                  <a:solidFill>
                    <a:schemeClr val="lt1"/>
                  </a:solidFill>
                  <a:latin typeface="Trebuchet MS"/>
                  <a:ea typeface="Trebuchet MS"/>
                  <a:cs typeface="Trebuchet MS"/>
                  <a:sym typeface="Trebuchet MS"/>
                </a:rPr>
                <a:t>You can use it to create your research poster and save valuable time placing titles, subtitles, text, and graphics. </a:t>
              </a:r>
              <a:endParaRPr/>
            </a:p>
            <a:p>
              <a:pPr marL="0" marR="0" lvl="0" indent="0" algn="l" rtl="0">
                <a:spcBef>
                  <a:spcPts val="0"/>
                </a:spcBef>
                <a:spcAft>
                  <a:spcPts val="0"/>
                </a:spcAft>
                <a:buNone/>
              </a:pPr>
              <a:endParaRPr sz="2800">
                <a:solidFill>
                  <a:schemeClr val="lt1"/>
                </a:solidFill>
                <a:latin typeface="Trebuchet MS"/>
                <a:ea typeface="Trebuchet MS"/>
                <a:cs typeface="Trebuchet MS"/>
                <a:sym typeface="Trebuchet MS"/>
              </a:endParaRPr>
            </a:p>
            <a:p>
              <a:pPr marL="0" marR="0" lvl="0" indent="0" algn="l" rtl="0">
                <a:spcBef>
                  <a:spcPts val="0"/>
                </a:spcBef>
                <a:spcAft>
                  <a:spcPts val="0"/>
                </a:spcAft>
                <a:buNone/>
              </a:pPr>
              <a:r>
                <a:rPr lang="en-US" sz="2800">
                  <a:solidFill>
                    <a:schemeClr val="lt1"/>
                  </a:solidFill>
                  <a:latin typeface="Trebuchet MS"/>
                  <a:ea typeface="Trebuchet MS"/>
                  <a:cs typeface="Trebuchet MS"/>
                  <a:sym typeface="Trebuchet MS"/>
                </a:rPr>
                <a:t>We provide a series of online tutorials that will guide you through the poster design process and answer your poster production questions. To view our template tutorials, go online to </a:t>
              </a:r>
              <a:r>
                <a:rPr lang="en-US" sz="2800" b="1">
                  <a:solidFill>
                    <a:srgbClr val="FFC000"/>
                  </a:solidFill>
                  <a:latin typeface="Trebuchet MS"/>
                  <a:ea typeface="Trebuchet MS"/>
                  <a:cs typeface="Trebuchet MS"/>
                  <a:sym typeface="Trebuchet MS"/>
                </a:rPr>
                <a:t>PosterPresentations.com</a:t>
              </a:r>
              <a:r>
                <a:rPr lang="en-US" sz="2800" b="1">
                  <a:solidFill>
                    <a:schemeClr val="lt1"/>
                  </a:solidFill>
                  <a:latin typeface="Trebuchet MS"/>
                  <a:ea typeface="Trebuchet MS"/>
                  <a:cs typeface="Trebuchet MS"/>
                  <a:sym typeface="Trebuchet MS"/>
                </a:rPr>
                <a:t> </a:t>
              </a:r>
              <a:r>
                <a:rPr lang="en-US" sz="2800">
                  <a:solidFill>
                    <a:schemeClr val="lt1"/>
                  </a:solidFill>
                  <a:latin typeface="Trebuchet MS"/>
                  <a:ea typeface="Trebuchet MS"/>
                  <a:cs typeface="Trebuchet MS"/>
                  <a:sym typeface="Trebuchet MS"/>
                </a:rPr>
                <a:t>and click on HELP DESK.</a:t>
              </a:r>
              <a:endParaRPr/>
            </a:p>
            <a:p>
              <a:pPr marL="0" marR="0" lvl="0" indent="0" algn="l" rtl="0">
                <a:spcBef>
                  <a:spcPts val="0"/>
                </a:spcBef>
                <a:spcAft>
                  <a:spcPts val="0"/>
                </a:spcAft>
                <a:buNone/>
              </a:pPr>
              <a:endParaRPr sz="2800">
                <a:solidFill>
                  <a:schemeClr val="lt1"/>
                </a:solidFill>
                <a:latin typeface="Trebuchet MS"/>
                <a:ea typeface="Trebuchet MS"/>
                <a:cs typeface="Trebuchet MS"/>
                <a:sym typeface="Trebuchet MS"/>
              </a:endParaRPr>
            </a:p>
            <a:p>
              <a:pPr marL="0" marR="0" lvl="0" indent="0" algn="l" rtl="0">
                <a:spcBef>
                  <a:spcPts val="0"/>
                </a:spcBef>
                <a:spcAft>
                  <a:spcPts val="0"/>
                </a:spcAft>
                <a:buNone/>
              </a:pPr>
              <a:r>
                <a:rPr lang="en-US" sz="2800">
                  <a:solidFill>
                    <a:schemeClr val="lt1"/>
                  </a:solidFill>
                  <a:latin typeface="Trebuchet MS"/>
                  <a:ea typeface="Trebuchet MS"/>
                  <a:cs typeface="Trebuchet MS"/>
                  <a:sym typeface="Trebuchet MS"/>
                </a:rPr>
                <a:t>When you are ready to print your poster, go online to </a:t>
              </a:r>
              <a:r>
                <a:rPr lang="en-US" sz="2800" b="0">
                  <a:solidFill>
                    <a:schemeClr val="lt1"/>
                  </a:solidFill>
                  <a:latin typeface="Trebuchet MS"/>
                  <a:ea typeface="Trebuchet MS"/>
                  <a:cs typeface="Trebuchet MS"/>
                  <a:sym typeface="Trebuchet MS"/>
                </a:rPr>
                <a:t>PosterPresentations.com</a:t>
              </a:r>
              <a:br>
                <a:rPr lang="en-US" sz="2800">
                  <a:solidFill>
                    <a:schemeClr val="lt1"/>
                  </a:solidFill>
                  <a:latin typeface="Trebuchet MS"/>
                  <a:ea typeface="Trebuchet MS"/>
                  <a:cs typeface="Trebuchet MS"/>
                  <a:sym typeface="Trebuchet MS"/>
                </a:rPr>
              </a:br>
              <a:endParaRPr sz="2800">
                <a:solidFill>
                  <a:schemeClr val="lt1"/>
                </a:solidFill>
                <a:latin typeface="Trebuchet MS"/>
                <a:ea typeface="Trebuchet MS"/>
                <a:cs typeface="Trebuchet MS"/>
                <a:sym typeface="Trebuchet MS"/>
              </a:endParaRPr>
            </a:p>
            <a:p>
              <a:pPr marL="0" marR="0" lvl="0" indent="0" algn="l" rtl="0">
                <a:spcBef>
                  <a:spcPts val="0"/>
                </a:spcBef>
                <a:spcAft>
                  <a:spcPts val="0"/>
                </a:spcAft>
                <a:buNone/>
              </a:pPr>
              <a:r>
                <a:rPr lang="en-US" sz="2800" b="0">
                  <a:solidFill>
                    <a:schemeClr val="lt1"/>
                  </a:solidFill>
                  <a:latin typeface="Trebuchet MS"/>
                  <a:ea typeface="Trebuchet MS"/>
                  <a:cs typeface="Trebuchet MS"/>
                  <a:sym typeface="Trebuchet MS"/>
                </a:rPr>
                <a:t>Need assistance? Call us at </a:t>
              </a:r>
              <a:r>
                <a:rPr lang="en-US" sz="2800" b="0">
                  <a:solidFill>
                    <a:srgbClr val="FFC000"/>
                  </a:solidFill>
                  <a:latin typeface="Trebuchet MS"/>
                  <a:ea typeface="Trebuchet MS"/>
                  <a:cs typeface="Trebuchet MS"/>
                  <a:sym typeface="Trebuchet MS"/>
                </a:rPr>
                <a:t>1.510.649.3001</a:t>
              </a:r>
              <a:endParaRPr/>
            </a:p>
            <a:p>
              <a:pPr marL="0" marR="0" lvl="0" indent="0" algn="l" rtl="0">
                <a:spcBef>
                  <a:spcPts val="0"/>
                </a:spcBef>
                <a:spcAft>
                  <a:spcPts val="0"/>
                </a:spcAft>
                <a:buNone/>
              </a:pPr>
              <a:endParaRPr sz="3600" b="1">
                <a:solidFill>
                  <a:srgbClr val="FFFF00"/>
                </a:solidFill>
                <a:latin typeface="Trebuchet MS"/>
                <a:ea typeface="Trebuchet MS"/>
                <a:cs typeface="Trebuchet MS"/>
                <a:sym typeface="Trebuchet MS"/>
              </a:endParaRPr>
            </a:p>
            <a:p>
              <a:pPr marL="0" marR="0" lvl="0" indent="0" algn="ctr" rtl="0">
                <a:spcBef>
                  <a:spcPts val="0"/>
                </a:spcBef>
                <a:spcAft>
                  <a:spcPts val="0"/>
                </a:spcAft>
                <a:buNone/>
              </a:pPr>
              <a:endParaRPr sz="2400" b="1">
                <a:solidFill>
                  <a:schemeClr val="lt1"/>
                </a:solidFill>
                <a:latin typeface="Trebuchet MS"/>
                <a:ea typeface="Trebuchet MS"/>
                <a:cs typeface="Trebuchet MS"/>
                <a:sym typeface="Trebuchet MS"/>
              </a:endParaRPr>
            </a:p>
            <a:p>
              <a:pPr marL="0" marR="0" lvl="0" indent="0" algn="ctr" rtl="0">
                <a:spcBef>
                  <a:spcPts val="0"/>
                </a:spcBef>
                <a:spcAft>
                  <a:spcPts val="0"/>
                </a:spcAft>
                <a:buNone/>
              </a:pPr>
              <a:r>
                <a:rPr lang="en-US" sz="4000" b="1">
                  <a:solidFill>
                    <a:schemeClr val="lt1"/>
                  </a:solidFill>
                  <a:latin typeface="Trebuchet MS"/>
                  <a:ea typeface="Trebuchet MS"/>
                  <a:cs typeface="Trebuchet MS"/>
                  <a:sym typeface="Trebuchet MS"/>
                </a:rPr>
                <a:t>QUICK START</a:t>
              </a:r>
              <a:endParaRPr/>
            </a:p>
            <a:p>
              <a:pPr marL="0" marR="0" lvl="0" indent="0" algn="ctr" rtl="0">
                <a:spcBef>
                  <a:spcPts val="0"/>
                </a:spcBef>
                <a:spcAft>
                  <a:spcPts val="0"/>
                </a:spcAft>
                <a:buNone/>
              </a:pPr>
              <a:endParaRPr sz="3200" b="1">
                <a:solidFill>
                  <a:schemeClr val="lt1"/>
                </a:solidFill>
                <a:latin typeface="Trebuchet MS"/>
                <a:ea typeface="Trebuchet MS"/>
                <a:cs typeface="Trebuchet MS"/>
                <a:sym typeface="Trebuchet MS"/>
              </a:endParaRPr>
            </a:p>
            <a:p>
              <a:pPr marL="0" marR="0" lvl="0" indent="0" algn="ctr" rtl="0">
                <a:spcBef>
                  <a:spcPts val="0"/>
                </a:spcBef>
                <a:spcAft>
                  <a:spcPts val="0"/>
                </a:spcAft>
                <a:buNone/>
              </a:pPr>
              <a:r>
                <a:rPr lang="en-US" sz="3200" b="1">
                  <a:solidFill>
                    <a:srgbClr val="FFC000"/>
                  </a:solidFill>
                  <a:latin typeface="Trebuchet MS"/>
                  <a:ea typeface="Trebuchet MS"/>
                  <a:cs typeface="Trebuchet MS"/>
                  <a:sym typeface="Trebuchet MS"/>
                </a:rPr>
                <a:t>Zoom in and out</a:t>
              </a:r>
              <a:endParaRPr/>
            </a:p>
            <a:p>
              <a:pPr marL="1892300" marR="0" lvl="0" indent="-1892300" algn="l" rtl="0">
                <a:spcBef>
                  <a:spcPts val="0"/>
                </a:spcBef>
                <a:spcAft>
                  <a:spcPts val="0"/>
                </a:spcAft>
                <a:buNone/>
              </a:pPr>
              <a:r>
                <a:rPr lang="en-US" sz="2400" b="0">
                  <a:solidFill>
                    <a:schemeClr val="lt1"/>
                  </a:solidFill>
                  <a:latin typeface="Trebuchet MS"/>
                  <a:ea typeface="Trebuchet MS"/>
                  <a:cs typeface="Trebuchet MS"/>
                  <a:sym typeface="Trebuchet MS"/>
                </a:rPr>
                <a:t>	</a:t>
              </a:r>
              <a:r>
                <a:rPr lang="en-US" sz="2400" b="0">
                  <a:solidFill>
                    <a:srgbClr val="BFBFBF"/>
                  </a:solidFill>
                  <a:latin typeface="Trebuchet MS"/>
                  <a:ea typeface="Trebuchet MS"/>
                  <a:cs typeface="Trebuchet MS"/>
                  <a:sym typeface="Trebuchet MS"/>
                </a:rPr>
                <a:t>As you work on your poster zoom in and out to the level that is more comfortable to you. </a:t>
              </a:r>
              <a:endParaRPr/>
            </a:p>
            <a:p>
              <a:pPr marL="1892300" marR="0" lvl="0" indent="-1892300" algn="l" rtl="0">
                <a:spcBef>
                  <a:spcPts val="0"/>
                </a:spcBef>
                <a:spcAft>
                  <a:spcPts val="0"/>
                </a:spcAft>
                <a:buNone/>
              </a:pPr>
              <a:r>
                <a:rPr lang="en-US" sz="2400" b="1">
                  <a:solidFill>
                    <a:srgbClr val="BFBFBF"/>
                  </a:solidFill>
                  <a:latin typeface="Trebuchet MS"/>
                  <a:ea typeface="Trebuchet MS"/>
                  <a:cs typeface="Trebuchet MS"/>
                  <a:sym typeface="Trebuchet MS"/>
                </a:rPr>
                <a:t>	</a:t>
              </a:r>
              <a:r>
                <a:rPr lang="en-US" sz="2400" b="0">
                  <a:solidFill>
                    <a:srgbClr val="BFBFBF"/>
                  </a:solidFill>
                  <a:latin typeface="Trebuchet MS"/>
                  <a:ea typeface="Trebuchet MS"/>
                  <a:cs typeface="Trebuchet MS"/>
                  <a:sym typeface="Trebuchet MS"/>
                </a:rPr>
                <a:t>Go to VIEW &gt; ZOOM.</a:t>
              </a:r>
              <a:endParaRPr/>
            </a:p>
            <a:p>
              <a:pPr marL="0" marR="0" lvl="0" indent="0" algn="l" rtl="0">
                <a:spcBef>
                  <a:spcPts val="0"/>
                </a:spcBef>
                <a:spcAft>
                  <a:spcPts val="0"/>
                </a:spcAft>
                <a:buNone/>
              </a:pPr>
              <a:endParaRPr sz="2800" b="0">
                <a:solidFill>
                  <a:schemeClr val="lt1"/>
                </a:solidFill>
                <a:latin typeface="Trebuchet MS"/>
                <a:ea typeface="Trebuchet MS"/>
                <a:cs typeface="Trebuchet MS"/>
                <a:sym typeface="Trebuchet MS"/>
              </a:endParaRPr>
            </a:p>
            <a:p>
              <a:pPr marL="0" marR="0" lvl="0" indent="0" algn="ctr" rtl="0">
                <a:spcBef>
                  <a:spcPts val="0"/>
                </a:spcBef>
                <a:spcAft>
                  <a:spcPts val="0"/>
                </a:spcAft>
                <a:buNone/>
              </a:pPr>
              <a:r>
                <a:rPr lang="en-US" sz="3200" b="1">
                  <a:solidFill>
                    <a:srgbClr val="FFC000"/>
                  </a:solidFill>
                  <a:latin typeface="Trebuchet MS"/>
                  <a:ea typeface="Trebuchet MS"/>
                  <a:cs typeface="Trebuchet MS"/>
                  <a:sym typeface="Trebuchet MS"/>
                </a:rPr>
                <a:t>Title, Authors, and Affiliations</a:t>
              </a:r>
              <a:endParaRPr/>
            </a:p>
            <a:p>
              <a:pPr marL="0" marR="0" lvl="0" indent="0" algn="l" rtl="0">
                <a:spcBef>
                  <a:spcPts val="0"/>
                </a:spcBef>
                <a:spcAft>
                  <a:spcPts val="0"/>
                </a:spcAft>
                <a:buNone/>
              </a:pPr>
              <a:r>
                <a:rPr lang="en-US" sz="2400" b="0">
                  <a:solidFill>
                    <a:srgbClr val="BFBFBF"/>
                  </a:solidFill>
                  <a:latin typeface="Trebuchet MS"/>
                  <a:ea typeface="Trebuchet MS"/>
                  <a:cs typeface="Trebuchet MS"/>
                  <a:sym typeface="Trebuchet MS"/>
                </a:rPr>
                <a:t>Start designing your poster by adding the title, the names of the authors, and the affiliated institutions. You can type or paste text into the provided boxes. The template will automatically adjust the size of your text to fit the title box. You can manually override this feature and change the size of your text. </a:t>
              </a:r>
              <a:endParaRPr/>
            </a:p>
            <a:p>
              <a:pPr marL="0" marR="0" lvl="0" indent="0" algn="l" rtl="0">
                <a:spcBef>
                  <a:spcPts val="0"/>
                </a:spcBef>
                <a:spcAft>
                  <a:spcPts val="0"/>
                </a:spcAft>
                <a:buNone/>
              </a:pPr>
              <a:endParaRPr sz="2400" b="0">
                <a:solidFill>
                  <a:srgbClr val="BFBFBF"/>
                </a:solidFill>
                <a:latin typeface="Trebuchet MS"/>
                <a:ea typeface="Trebuchet MS"/>
                <a:cs typeface="Trebuchet MS"/>
                <a:sym typeface="Trebuchet MS"/>
              </a:endParaRPr>
            </a:p>
            <a:p>
              <a:pPr marL="0" marR="0" lvl="0" indent="0" algn="l" rtl="0">
                <a:spcBef>
                  <a:spcPts val="0"/>
                </a:spcBef>
                <a:spcAft>
                  <a:spcPts val="0"/>
                </a:spcAft>
                <a:buNone/>
              </a:pPr>
              <a:r>
                <a:rPr lang="en-US" sz="2400" b="1">
                  <a:solidFill>
                    <a:srgbClr val="FFC000"/>
                  </a:solidFill>
                  <a:latin typeface="Trebuchet MS"/>
                  <a:ea typeface="Trebuchet MS"/>
                  <a:cs typeface="Trebuchet MS"/>
                  <a:sym typeface="Trebuchet MS"/>
                </a:rPr>
                <a:t>TIP: </a:t>
              </a:r>
              <a:r>
                <a:rPr lang="en-US" sz="2400" b="0">
                  <a:solidFill>
                    <a:srgbClr val="BFBFBF"/>
                  </a:solidFill>
                  <a:latin typeface="Trebuchet MS"/>
                  <a:ea typeface="Trebuchet MS"/>
                  <a:cs typeface="Trebuchet MS"/>
                  <a:sym typeface="Trebuchet MS"/>
                </a:rPr>
                <a:t>The font size of your title should be bigger than your name(s) and institution name(s).</a:t>
              </a:r>
              <a:endParaRPr/>
            </a:p>
            <a:p>
              <a:pPr marL="0" marR="0" lvl="0" indent="0" algn="l" rtl="0">
                <a:spcBef>
                  <a:spcPts val="0"/>
                </a:spcBef>
                <a:spcAft>
                  <a:spcPts val="0"/>
                </a:spcAft>
                <a:buNone/>
              </a:pPr>
              <a:br>
                <a:rPr lang="en-US" sz="2800" b="1">
                  <a:solidFill>
                    <a:schemeClr val="lt1"/>
                  </a:solidFill>
                  <a:latin typeface="Trebuchet MS"/>
                  <a:ea typeface="Trebuchet MS"/>
                  <a:cs typeface="Trebuchet MS"/>
                  <a:sym typeface="Trebuchet MS"/>
                </a:rPr>
              </a:br>
              <a:endParaRPr sz="2800" b="1">
                <a:solidFill>
                  <a:schemeClr val="lt1"/>
                </a:solidFill>
                <a:latin typeface="Trebuchet MS"/>
                <a:ea typeface="Trebuchet MS"/>
                <a:cs typeface="Trebuchet MS"/>
                <a:sym typeface="Trebuchet MS"/>
              </a:endParaRPr>
            </a:p>
            <a:p>
              <a:pPr marL="0" marR="0" lvl="0" indent="0" algn="ctr" rtl="0">
                <a:spcBef>
                  <a:spcPts val="0"/>
                </a:spcBef>
                <a:spcAft>
                  <a:spcPts val="0"/>
                </a:spcAft>
                <a:buNone/>
              </a:pPr>
              <a:endParaRPr sz="2800" b="1">
                <a:solidFill>
                  <a:srgbClr val="FFC000"/>
                </a:solidFill>
                <a:latin typeface="Trebuchet MS"/>
                <a:ea typeface="Trebuchet MS"/>
                <a:cs typeface="Trebuchet MS"/>
                <a:sym typeface="Trebuchet MS"/>
              </a:endParaRPr>
            </a:p>
            <a:p>
              <a:pPr marL="0" marR="0" lvl="0" indent="0" algn="ctr" rtl="0">
                <a:spcBef>
                  <a:spcPts val="0"/>
                </a:spcBef>
                <a:spcAft>
                  <a:spcPts val="0"/>
                </a:spcAft>
                <a:buNone/>
              </a:pPr>
              <a:endParaRPr sz="2800" b="1">
                <a:solidFill>
                  <a:srgbClr val="FFC000"/>
                </a:solidFill>
                <a:latin typeface="Trebuchet MS"/>
                <a:ea typeface="Trebuchet MS"/>
                <a:cs typeface="Trebuchet MS"/>
                <a:sym typeface="Trebuchet MS"/>
              </a:endParaRPr>
            </a:p>
            <a:p>
              <a:pPr marL="0" marR="0" lvl="0" indent="0" algn="ctr" rtl="0">
                <a:spcBef>
                  <a:spcPts val="0"/>
                </a:spcBef>
                <a:spcAft>
                  <a:spcPts val="0"/>
                </a:spcAft>
                <a:buNone/>
              </a:pPr>
              <a:r>
                <a:rPr lang="en-US" sz="3200" b="1">
                  <a:solidFill>
                    <a:srgbClr val="FFC000"/>
                  </a:solidFill>
                  <a:latin typeface="Trebuchet MS"/>
                  <a:ea typeface="Trebuchet MS"/>
                  <a:cs typeface="Trebuchet MS"/>
                  <a:sym typeface="Trebuchet MS"/>
                </a:rPr>
                <a:t>Adding Logos / Seals</a:t>
              </a:r>
              <a:endParaRPr/>
            </a:p>
            <a:p>
              <a:pPr marL="0" marR="0" lvl="0" indent="0" algn="l" rtl="0">
                <a:spcBef>
                  <a:spcPts val="0"/>
                </a:spcBef>
                <a:spcAft>
                  <a:spcPts val="0"/>
                </a:spcAft>
                <a:buNone/>
              </a:pPr>
              <a:r>
                <a:rPr lang="en-US" sz="2400" b="0">
                  <a:solidFill>
                    <a:srgbClr val="BFBFBF"/>
                  </a:solidFill>
                  <a:latin typeface="Trebuchet MS"/>
                  <a:ea typeface="Trebuchet MS"/>
                  <a:cs typeface="Trebuchet MS"/>
                  <a:sym typeface="Trebuchet MS"/>
                </a:rPr>
                <a:t>Most often, logos are added on each side of the title. You can insert a logo by dragging and dropping it from your desktop, copy and paste or by going to INSERT &gt; PICTURES. Logos taken from web sites are likely to be low quality when printed. Zoom it at 100% to see what the logo will look like on the final poster and make any necessary adjustments.  </a:t>
              </a:r>
              <a:endParaRPr/>
            </a:p>
            <a:p>
              <a:pPr marL="0" marR="0" lvl="0" indent="0" algn="l" rtl="0">
                <a:spcBef>
                  <a:spcPts val="0"/>
                </a:spcBef>
                <a:spcAft>
                  <a:spcPts val="0"/>
                </a:spcAft>
                <a:buNone/>
              </a:pPr>
              <a:endParaRPr sz="2400" b="0">
                <a:solidFill>
                  <a:srgbClr val="BFBFBF"/>
                </a:solidFill>
                <a:latin typeface="Trebuchet MS"/>
                <a:ea typeface="Trebuchet MS"/>
                <a:cs typeface="Trebuchet MS"/>
                <a:sym typeface="Trebuchet MS"/>
              </a:endParaRPr>
            </a:p>
            <a:p>
              <a:pPr marL="0" marR="0" lvl="0" indent="0" algn="l" rtl="0">
                <a:spcBef>
                  <a:spcPts val="0"/>
                </a:spcBef>
                <a:spcAft>
                  <a:spcPts val="0"/>
                </a:spcAft>
                <a:buNone/>
              </a:pPr>
              <a:r>
                <a:rPr lang="en-US" sz="2400" b="1">
                  <a:solidFill>
                    <a:srgbClr val="FFC000"/>
                  </a:solidFill>
                  <a:latin typeface="Trebuchet MS"/>
                  <a:ea typeface="Trebuchet MS"/>
                  <a:cs typeface="Trebuchet MS"/>
                  <a:sym typeface="Trebuchet MS"/>
                </a:rPr>
                <a:t>TIP: </a:t>
              </a:r>
              <a:r>
                <a:rPr lang="en-US" sz="2400" b="0">
                  <a:solidFill>
                    <a:srgbClr val="BFBFBF"/>
                  </a:solidFill>
                  <a:latin typeface="Trebuchet MS"/>
                  <a:ea typeface="Trebuchet MS"/>
                  <a:cs typeface="Trebuchet MS"/>
                  <a:sym typeface="Trebuchet MS"/>
                </a:rPr>
                <a:t>See if your school’s logo is available on our free poster templates page.</a:t>
              </a:r>
              <a:endParaRPr/>
            </a:p>
            <a:p>
              <a:pPr marL="0" marR="0" lvl="0" indent="0" algn="l" rtl="0">
                <a:spcBef>
                  <a:spcPts val="0"/>
                </a:spcBef>
                <a:spcAft>
                  <a:spcPts val="0"/>
                </a:spcAft>
                <a:buNone/>
              </a:pPr>
              <a:endParaRPr sz="2400" b="0">
                <a:solidFill>
                  <a:schemeClr val="lt1"/>
                </a:solidFill>
                <a:latin typeface="Trebuchet MS"/>
                <a:ea typeface="Trebuchet MS"/>
                <a:cs typeface="Trebuchet MS"/>
                <a:sym typeface="Trebuchet MS"/>
              </a:endParaRPr>
            </a:p>
            <a:p>
              <a:pPr marL="0" marR="0" lvl="0" indent="0" algn="ctr" rtl="0">
                <a:spcBef>
                  <a:spcPts val="0"/>
                </a:spcBef>
                <a:spcAft>
                  <a:spcPts val="0"/>
                </a:spcAft>
                <a:buNone/>
              </a:pPr>
              <a:r>
                <a:rPr lang="en-US" sz="3200" b="1">
                  <a:solidFill>
                    <a:srgbClr val="FFC000"/>
                  </a:solidFill>
                  <a:latin typeface="Trebuchet MS"/>
                  <a:ea typeface="Trebuchet MS"/>
                  <a:cs typeface="Trebuchet MS"/>
                  <a:sym typeface="Trebuchet MS"/>
                </a:rPr>
                <a:t>Photographs / Graphics</a:t>
              </a:r>
              <a:endParaRPr/>
            </a:p>
            <a:p>
              <a:pPr marL="0" marR="0" lvl="0" indent="0" algn="l" rtl="0">
                <a:spcBef>
                  <a:spcPts val="0"/>
                </a:spcBef>
                <a:spcAft>
                  <a:spcPts val="0"/>
                </a:spcAft>
                <a:buNone/>
              </a:pPr>
              <a:r>
                <a:rPr lang="en-US" sz="2400" b="0">
                  <a:solidFill>
                    <a:srgbClr val="BFBFBF"/>
                  </a:solidFill>
                  <a:latin typeface="Trebuchet MS"/>
                  <a:ea typeface="Trebuchet MS"/>
                  <a:cs typeface="Trebuchet MS"/>
                  <a:sym typeface="Trebuchet MS"/>
                </a:rPr>
                <a:t>You can add images by dragging and dropping from your desktop, copy and paste, or by going to INSERT &gt; PICTURES. Resize images proportionally by holding down the SHIFT key and dragging one of the corner handles. For a professional-looking poster, do not distort your images by enlarging them disproportionally.</a:t>
              </a:r>
              <a:endParaRPr/>
            </a:p>
            <a:p>
              <a:pPr marL="0" marR="0" lvl="0" indent="0" algn="l" rtl="0">
                <a:spcBef>
                  <a:spcPts val="0"/>
                </a:spcBef>
                <a:spcAft>
                  <a:spcPts val="0"/>
                </a:spcAft>
                <a:buNone/>
              </a:pPr>
              <a:endParaRPr sz="2400" b="0">
                <a:solidFill>
                  <a:schemeClr val="lt1"/>
                </a:solidFill>
                <a:latin typeface="Trebuchet MS"/>
                <a:ea typeface="Trebuchet MS"/>
                <a:cs typeface="Trebuchet MS"/>
                <a:sym typeface="Trebuchet MS"/>
              </a:endParaRPr>
            </a:p>
            <a:p>
              <a:pPr marL="0" marR="0" lvl="0" indent="0" algn="ctr" rtl="0">
                <a:spcBef>
                  <a:spcPts val="0"/>
                </a:spcBef>
                <a:spcAft>
                  <a:spcPts val="0"/>
                </a:spcAft>
                <a:buNone/>
              </a:pPr>
              <a:endParaRPr sz="2800" b="1">
                <a:solidFill>
                  <a:srgbClr val="FFC000"/>
                </a:solidFill>
                <a:latin typeface="Trebuchet MS"/>
                <a:ea typeface="Trebuchet MS"/>
                <a:cs typeface="Trebuchet MS"/>
                <a:sym typeface="Trebuchet MS"/>
              </a:endParaRPr>
            </a:p>
            <a:p>
              <a:pPr marL="0" marR="0" lvl="0" indent="0" algn="ctr" rtl="0">
                <a:spcBef>
                  <a:spcPts val="0"/>
                </a:spcBef>
                <a:spcAft>
                  <a:spcPts val="0"/>
                </a:spcAft>
                <a:buNone/>
              </a:pPr>
              <a:endParaRPr sz="2800" b="1">
                <a:solidFill>
                  <a:srgbClr val="FFC000"/>
                </a:solidFill>
                <a:latin typeface="Trebuchet MS"/>
                <a:ea typeface="Trebuchet MS"/>
                <a:cs typeface="Trebuchet MS"/>
                <a:sym typeface="Trebuchet MS"/>
              </a:endParaRPr>
            </a:p>
            <a:p>
              <a:pPr marL="0" marR="0" lvl="0" indent="0" algn="ctr" rtl="0">
                <a:spcBef>
                  <a:spcPts val="0"/>
                </a:spcBef>
                <a:spcAft>
                  <a:spcPts val="0"/>
                </a:spcAft>
                <a:buNone/>
              </a:pPr>
              <a:endParaRPr sz="2800" b="1">
                <a:solidFill>
                  <a:srgbClr val="FFC000"/>
                </a:solidFill>
                <a:latin typeface="Trebuchet MS"/>
                <a:ea typeface="Trebuchet MS"/>
                <a:cs typeface="Trebuchet MS"/>
                <a:sym typeface="Trebuchet MS"/>
              </a:endParaRPr>
            </a:p>
            <a:p>
              <a:pPr marL="0" marR="0" lvl="0" indent="0" algn="ctr" rtl="0">
                <a:spcBef>
                  <a:spcPts val="0"/>
                </a:spcBef>
                <a:spcAft>
                  <a:spcPts val="0"/>
                </a:spcAft>
                <a:buNone/>
              </a:pPr>
              <a:endParaRPr sz="2800" b="1">
                <a:solidFill>
                  <a:srgbClr val="FFC000"/>
                </a:solidFill>
                <a:latin typeface="Trebuchet MS"/>
                <a:ea typeface="Trebuchet MS"/>
                <a:cs typeface="Trebuchet MS"/>
                <a:sym typeface="Trebuchet MS"/>
              </a:endParaRPr>
            </a:p>
            <a:p>
              <a:pPr marL="0" marR="0" lvl="0" indent="0" algn="ctr" rtl="0">
                <a:spcBef>
                  <a:spcPts val="0"/>
                </a:spcBef>
                <a:spcAft>
                  <a:spcPts val="0"/>
                </a:spcAft>
                <a:buNone/>
              </a:pPr>
              <a:endParaRPr sz="2800" b="1">
                <a:solidFill>
                  <a:srgbClr val="FFC000"/>
                </a:solidFill>
                <a:latin typeface="Trebuchet MS"/>
                <a:ea typeface="Trebuchet MS"/>
                <a:cs typeface="Trebuchet MS"/>
                <a:sym typeface="Trebuchet MS"/>
              </a:endParaRPr>
            </a:p>
            <a:p>
              <a:pPr marL="0" marR="0" lvl="0" indent="0" algn="ctr" rtl="0">
                <a:spcBef>
                  <a:spcPts val="0"/>
                </a:spcBef>
                <a:spcAft>
                  <a:spcPts val="0"/>
                </a:spcAft>
                <a:buNone/>
              </a:pPr>
              <a:endParaRPr sz="2800" b="1">
                <a:solidFill>
                  <a:srgbClr val="FFC000"/>
                </a:solidFill>
                <a:latin typeface="Trebuchet MS"/>
                <a:ea typeface="Trebuchet MS"/>
                <a:cs typeface="Trebuchet MS"/>
                <a:sym typeface="Trebuchet MS"/>
              </a:endParaRPr>
            </a:p>
            <a:p>
              <a:pPr marL="0" marR="0" lvl="0" indent="0" algn="ctr" rtl="0">
                <a:spcBef>
                  <a:spcPts val="0"/>
                </a:spcBef>
                <a:spcAft>
                  <a:spcPts val="0"/>
                </a:spcAft>
                <a:buNone/>
              </a:pPr>
              <a:r>
                <a:rPr lang="en-US" sz="3200" b="1">
                  <a:solidFill>
                    <a:srgbClr val="FFC000"/>
                  </a:solidFill>
                  <a:latin typeface="Trebuchet MS"/>
                  <a:ea typeface="Trebuchet MS"/>
                  <a:cs typeface="Trebuchet MS"/>
                  <a:sym typeface="Trebuchet MS"/>
                </a:rPr>
                <a:t>Image Quality Check</a:t>
              </a:r>
              <a:endParaRPr/>
            </a:p>
            <a:p>
              <a:pPr marL="0" marR="0" lvl="0" indent="0" algn="l" rtl="0">
                <a:spcBef>
                  <a:spcPts val="0"/>
                </a:spcBef>
                <a:spcAft>
                  <a:spcPts val="0"/>
                </a:spcAft>
                <a:buNone/>
              </a:pPr>
              <a:r>
                <a:rPr lang="en-US" sz="2400" b="0">
                  <a:solidFill>
                    <a:srgbClr val="BFBFBF"/>
                  </a:solidFill>
                  <a:latin typeface="Trebuchet MS"/>
                  <a:ea typeface="Trebuchet MS"/>
                  <a:cs typeface="Trebuchet MS"/>
                  <a:sym typeface="Trebuchet MS"/>
                </a:rPr>
                <a:t>Zoom in and look at your images at 100% magnification. If they look good they will print well. </a:t>
              </a:r>
              <a:endParaRPr sz="2800" b="0">
                <a:solidFill>
                  <a:schemeClr val="lt1"/>
                </a:solidFill>
                <a:latin typeface="Trebuchet MS"/>
                <a:ea typeface="Trebuchet MS"/>
                <a:cs typeface="Trebuchet MS"/>
                <a:sym typeface="Trebuchet MS"/>
              </a:endParaRPr>
            </a:p>
          </p:txBody>
        </p:sp>
        <p:cxnSp>
          <p:nvCxnSpPr>
            <p:cNvPr id="23" name="Google Shape;23;p1"/>
            <p:cNvCxnSpPr/>
            <p:nvPr/>
          </p:nvCxnSpPr>
          <p:spPr>
            <a:xfrm>
              <a:off x="-11225189" y="8422500"/>
              <a:ext cx="10999746" cy="3341"/>
            </a:xfrm>
            <a:prstGeom prst="straightConnector1">
              <a:avLst/>
            </a:prstGeom>
            <a:noFill/>
            <a:ln w="9525" cap="flat" cmpd="sng">
              <a:solidFill>
                <a:srgbClr val="FFC000"/>
              </a:solidFill>
              <a:prstDash val="solid"/>
              <a:round/>
              <a:headEnd type="none" w="sm" len="sm"/>
              <a:tailEnd type="none" w="sm" len="sm"/>
            </a:ln>
          </p:spPr>
        </p:cxnSp>
        <p:pic>
          <p:nvPicPr>
            <p:cNvPr id="24" name="Google Shape;24;p1"/>
            <p:cNvPicPr preferRelativeResize="0"/>
            <p:nvPr/>
          </p:nvPicPr>
          <p:blipFill rotWithShape="1">
            <a:blip r:embed="rId8">
              <a:alphaModFix/>
            </a:blip>
            <a:srcRect/>
            <a:stretch/>
          </p:blipFill>
          <p:spPr>
            <a:xfrm>
              <a:off x="-10740740" y="10261718"/>
              <a:ext cx="1597666" cy="1201935"/>
            </a:xfrm>
            <a:prstGeom prst="rect">
              <a:avLst/>
            </a:prstGeom>
            <a:noFill/>
            <a:ln>
              <a:noFill/>
            </a:ln>
          </p:spPr>
        </p:pic>
        <p:pic>
          <p:nvPicPr>
            <p:cNvPr id="25" name="Google Shape;25;p1"/>
            <p:cNvPicPr preferRelativeResize="0"/>
            <p:nvPr/>
          </p:nvPicPr>
          <p:blipFill rotWithShape="1">
            <a:blip r:embed="rId9">
              <a:alphaModFix/>
            </a:blip>
            <a:srcRect/>
            <a:stretch/>
          </p:blipFill>
          <p:spPr>
            <a:xfrm>
              <a:off x="-10732765" y="15696927"/>
              <a:ext cx="9986808" cy="1053596"/>
            </a:xfrm>
            <a:prstGeom prst="rect">
              <a:avLst/>
            </a:prstGeom>
            <a:noFill/>
            <a:ln>
              <a:noFill/>
            </a:ln>
          </p:spPr>
        </p:pic>
        <p:grpSp>
          <p:nvGrpSpPr>
            <p:cNvPr id="26" name="Google Shape;26;p1"/>
            <p:cNvGrpSpPr/>
            <p:nvPr/>
          </p:nvGrpSpPr>
          <p:grpSpPr>
            <a:xfrm>
              <a:off x="-9744992" y="23540956"/>
              <a:ext cx="7531182" cy="2120440"/>
              <a:chOff x="-4470427" y="11016658"/>
              <a:chExt cx="3470785" cy="974220"/>
            </a:xfrm>
          </p:grpSpPr>
          <p:grpSp>
            <p:nvGrpSpPr>
              <p:cNvPr id="27" name="Google Shape;27;p1"/>
              <p:cNvGrpSpPr/>
              <p:nvPr/>
            </p:nvGrpSpPr>
            <p:grpSpPr>
              <a:xfrm>
                <a:off x="-2783495" y="11060886"/>
                <a:ext cx="624431" cy="893535"/>
                <a:chOff x="-3958697" y="11117435"/>
                <a:chExt cx="779338" cy="1280430"/>
              </a:xfrm>
            </p:grpSpPr>
            <p:pic>
              <p:nvPicPr>
                <p:cNvPr id="28" name="Google Shape;28;p1"/>
                <p:cNvPicPr preferRelativeResize="0"/>
                <p:nvPr/>
              </p:nvPicPr>
              <p:blipFill rotWithShape="1">
                <a:blip r:embed="rId10">
                  <a:alphaModFix/>
                </a:blip>
                <a:srcRect/>
                <a:stretch/>
              </p:blipFill>
              <p:spPr>
                <a:xfrm>
                  <a:off x="-3948160" y="11117435"/>
                  <a:ext cx="768801" cy="1090857"/>
                </a:xfrm>
                <a:prstGeom prst="rect">
                  <a:avLst/>
                </a:prstGeom>
                <a:noFill/>
                <a:ln>
                  <a:noFill/>
                </a:ln>
              </p:spPr>
            </p:pic>
            <p:sp>
              <p:nvSpPr>
                <p:cNvPr id="29" name="Google Shape;29;p1"/>
                <p:cNvSpPr txBox="1"/>
                <p:nvPr/>
              </p:nvSpPr>
              <p:spPr>
                <a:xfrm>
                  <a:off x="-3958697" y="12114178"/>
                  <a:ext cx="779337" cy="283687"/>
                </a:xfrm>
                <a:prstGeom prst="rect">
                  <a:avLst/>
                </a:prstGeom>
                <a:solidFill>
                  <a:schemeClr val="accent1"/>
                </a:solidFill>
                <a:ln>
                  <a:noFill/>
                </a:ln>
              </p:spPr>
              <p:txBody>
                <a:bodyPr spcFirstLastPara="1" wrap="square" lIns="91425" tIns="91425" rIns="91425" bIns="91425" anchor="t" anchorCtr="0">
                  <a:noAutofit/>
                </a:bodyPr>
                <a:lstStyle/>
                <a:p>
                  <a:pPr marL="0" marR="0" lvl="0" indent="0" algn="ctr" rtl="0">
                    <a:spcBef>
                      <a:spcPts val="0"/>
                    </a:spcBef>
                    <a:spcAft>
                      <a:spcPts val="0"/>
                    </a:spcAft>
                    <a:buNone/>
                  </a:pPr>
                  <a:r>
                    <a:rPr lang="en-US" sz="1600" b="1">
                      <a:solidFill>
                        <a:schemeClr val="dk1"/>
                      </a:solidFill>
                      <a:latin typeface="Calibri"/>
                      <a:ea typeface="Calibri"/>
                      <a:cs typeface="Calibri"/>
                      <a:sym typeface="Calibri"/>
                    </a:rPr>
                    <a:t>ORIGINAL</a:t>
                  </a:r>
                  <a:endParaRPr/>
                </a:p>
              </p:txBody>
            </p:sp>
          </p:grpSp>
          <p:grpSp>
            <p:nvGrpSpPr>
              <p:cNvPr id="30" name="Google Shape;30;p1"/>
              <p:cNvGrpSpPr/>
              <p:nvPr/>
            </p:nvGrpSpPr>
            <p:grpSpPr>
              <a:xfrm>
                <a:off x="-2033159" y="11060889"/>
                <a:ext cx="1033517" cy="893529"/>
                <a:chOff x="-2921738" y="11200127"/>
                <a:chExt cx="1420279" cy="1227904"/>
              </a:xfrm>
            </p:grpSpPr>
            <p:pic>
              <p:nvPicPr>
                <p:cNvPr id="31" name="Google Shape;31;p1"/>
                <p:cNvPicPr preferRelativeResize="0"/>
                <p:nvPr/>
              </p:nvPicPr>
              <p:blipFill rotWithShape="1">
                <a:blip r:embed="rId10">
                  <a:alphaModFix/>
                </a:blip>
                <a:srcRect/>
                <a:stretch/>
              </p:blipFill>
              <p:spPr>
                <a:xfrm>
                  <a:off x="-2921738" y="11200127"/>
                  <a:ext cx="1420279" cy="1029694"/>
                </a:xfrm>
                <a:prstGeom prst="rect">
                  <a:avLst/>
                </a:prstGeom>
                <a:noFill/>
                <a:ln>
                  <a:noFill/>
                </a:ln>
              </p:spPr>
            </p:pic>
            <p:sp>
              <p:nvSpPr>
                <p:cNvPr id="32" name="Google Shape;32;p1"/>
                <p:cNvSpPr txBox="1"/>
                <p:nvPr/>
              </p:nvSpPr>
              <p:spPr>
                <a:xfrm>
                  <a:off x="-2918991" y="12175418"/>
                  <a:ext cx="1417532" cy="252613"/>
                </a:xfrm>
                <a:prstGeom prst="rect">
                  <a:avLst/>
                </a:prstGeom>
                <a:solidFill>
                  <a:srgbClr val="FF0000"/>
                </a:solidFill>
                <a:ln>
                  <a:noFill/>
                </a:ln>
              </p:spPr>
              <p:txBody>
                <a:bodyPr spcFirstLastPara="1" wrap="square" lIns="457200" tIns="91425" rIns="457200" bIns="91425" anchor="t" anchorCtr="0">
                  <a:noAutofit/>
                </a:bodyPr>
                <a:lstStyle/>
                <a:p>
                  <a:pPr marL="0" marR="0" lvl="0" indent="0" algn="ctr" rtl="0">
                    <a:spcBef>
                      <a:spcPts val="0"/>
                    </a:spcBef>
                    <a:spcAft>
                      <a:spcPts val="0"/>
                    </a:spcAft>
                    <a:buNone/>
                  </a:pPr>
                  <a:r>
                    <a:rPr lang="en-US" sz="1400" b="1">
                      <a:solidFill>
                        <a:schemeClr val="lt1"/>
                      </a:solidFill>
                      <a:latin typeface="Calibri"/>
                      <a:ea typeface="Calibri"/>
                      <a:cs typeface="Calibri"/>
                      <a:sym typeface="Calibri"/>
                    </a:rPr>
                    <a:t>DISTORTED</a:t>
                  </a:r>
                  <a:endParaRPr sz="700" b="1">
                    <a:solidFill>
                      <a:schemeClr val="lt1"/>
                    </a:solidFill>
                    <a:latin typeface="Calibri"/>
                    <a:ea typeface="Calibri"/>
                    <a:cs typeface="Calibri"/>
                    <a:sym typeface="Calibri"/>
                  </a:endParaRPr>
                </a:p>
              </p:txBody>
            </p:sp>
          </p:grpSp>
          <p:pic>
            <p:nvPicPr>
              <p:cNvPr id="33" name="Google Shape;33;p1"/>
              <p:cNvPicPr preferRelativeResize="0"/>
              <p:nvPr/>
            </p:nvPicPr>
            <p:blipFill rotWithShape="1">
              <a:blip r:embed="rId11">
                <a:alphaModFix/>
              </a:blip>
              <a:srcRect/>
              <a:stretch/>
            </p:blipFill>
            <p:spPr>
              <a:xfrm>
                <a:off x="-4470427" y="11016658"/>
                <a:ext cx="1098742" cy="847761"/>
              </a:xfrm>
              <a:prstGeom prst="rect">
                <a:avLst/>
              </a:prstGeom>
              <a:noFill/>
              <a:ln>
                <a:noFill/>
              </a:ln>
            </p:spPr>
          </p:pic>
          <p:sp>
            <p:nvSpPr>
              <p:cNvPr id="34" name="Google Shape;34;p1"/>
              <p:cNvSpPr txBox="1"/>
              <p:nvPr/>
            </p:nvSpPr>
            <p:spPr>
              <a:xfrm>
                <a:off x="-4440600" y="11665645"/>
                <a:ext cx="1035685" cy="325233"/>
              </a:xfrm>
              <a:prstGeom prst="rect">
                <a:avLst/>
              </a:prstGeom>
              <a:noFill/>
              <a:ln>
                <a:noFill/>
              </a:ln>
            </p:spPr>
            <p:txBody>
              <a:bodyPr spcFirstLastPara="1" wrap="square" lIns="457200" tIns="457200" rIns="457200" bIns="0" anchor="t" anchorCtr="0">
                <a:noAutofit/>
              </a:bodyPr>
              <a:lstStyle/>
              <a:p>
                <a:pPr marL="0" marR="0" lvl="0" indent="0" algn="ctr" rtl="0">
                  <a:spcBef>
                    <a:spcPts val="0"/>
                  </a:spcBef>
                  <a:spcAft>
                    <a:spcPts val="0"/>
                  </a:spcAft>
                  <a:buNone/>
                </a:pPr>
                <a:r>
                  <a:rPr lang="en-US" sz="1600">
                    <a:solidFill>
                      <a:schemeClr val="lt1"/>
                    </a:solidFill>
                    <a:latin typeface="Calibri"/>
                    <a:ea typeface="Calibri"/>
                    <a:cs typeface="Calibri"/>
                    <a:sym typeface="Calibri"/>
                  </a:rPr>
                  <a:t>Corner handles</a:t>
                </a:r>
                <a:endParaRPr sz="1600">
                  <a:solidFill>
                    <a:schemeClr val="lt1"/>
                  </a:solidFill>
                  <a:latin typeface="Calibri"/>
                  <a:ea typeface="Calibri"/>
                  <a:cs typeface="Calibri"/>
                  <a:sym typeface="Calibri"/>
                </a:endParaRPr>
              </a:p>
            </p:txBody>
          </p:sp>
        </p:grpSp>
        <p:grpSp>
          <p:nvGrpSpPr>
            <p:cNvPr id="35" name="Google Shape;35;p1"/>
            <p:cNvGrpSpPr/>
            <p:nvPr/>
          </p:nvGrpSpPr>
          <p:grpSpPr>
            <a:xfrm>
              <a:off x="-10398794" y="27751410"/>
              <a:ext cx="9323012" cy="2453250"/>
              <a:chOff x="-4754996" y="12734136"/>
              <a:chExt cx="4296559" cy="1127128"/>
            </a:xfrm>
          </p:grpSpPr>
          <p:pic>
            <p:nvPicPr>
              <p:cNvPr id="36" name="Google Shape;36;p1"/>
              <p:cNvPicPr preferRelativeResize="0"/>
              <p:nvPr/>
            </p:nvPicPr>
            <p:blipFill rotWithShape="1">
              <a:blip r:embed="rId12">
                <a:alphaModFix/>
              </a:blip>
              <a:srcRect/>
              <a:stretch/>
            </p:blipFill>
            <p:spPr>
              <a:xfrm>
                <a:off x="-4533347" y="12734142"/>
                <a:ext cx="1828800" cy="1117600"/>
              </a:xfrm>
              <a:prstGeom prst="rect">
                <a:avLst/>
              </a:prstGeom>
              <a:noFill/>
              <a:ln>
                <a:noFill/>
              </a:ln>
            </p:spPr>
          </p:pic>
          <p:pic>
            <p:nvPicPr>
              <p:cNvPr id="37" name="Google Shape;37;p1"/>
              <p:cNvPicPr preferRelativeResize="0"/>
              <p:nvPr/>
            </p:nvPicPr>
            <p:blipFill rotWithShape="1">
              <a:blip r:embed="rId13">
                <a:alphaModFix/>
              </a:blip>
              <a:srcRect/>
              <a:stretch/>
            </p:blipFill>
            <p:spPr>
              <a:xfrm>
                <a:off x="-2456641" y="12737835"/>
                <a:ext cx="1828800" cy="1117600"/>
              </a:xfrm>
              <a:prstGeom prst="rect">
                <a:avLst/>
              </a:prstGeom>
              <a:noFill/>
              <a:ln>
                <a:noFill/>
              </a:ln>
            </p:spPr>
          </p:pic>
          <p:sp>
            <p:nvSpPr>
              <p:cNvPr id="38" name="Google Shape;38;p1"/>
              <p:cNvSpPr txBox="1"/>
              <p:nvPr/>
            </p:nvSpPr>
            <p:spPr>
              <a:xfrm rot="-5400000">
                <a:off x="-5235785" y="13214925"/>
                <a:ext cx="1117601" cy="156024"/>
              </a:xfrm>
              <a:prstGeom prst="rect">
                <a:avLst/>
              </a:prstGeom>
              <a:noFill/>
              <a:ln>
                <a:noFill/>
              </a:ln>
            </p:spPr>
            <p:txBody>
              <a:bodyPr spcFirstLastPara="1" wrap="square" lIns="91425" tIns="91425" rIns="91425" bIns="0" anchor="t" anchorCtr="0">
                <a:noAutofit/>
              </a:bodyPr>
              <a:lstStyle/>
              <a:p>
                <a:pPr marL="0" marR="0" lvl="0" indent="0" algn="ctr" rtl="0">
                  <a:spcBef>
                    <a:spcPts val="0"/>
                  </a:spcBef>
                  <a:spcAft>
                    <a:spcPts val="0"/>
                  </a:spcAft>
                  <a:buNone/>
                </a:pPr>
                <a:r>
                  <a:rPr lang="en-US" sz="1600">
                    <a:solidFill>
                      <a:srgbClr val="92D050"/>
                    </a:solidFill>
                    <a:latin typeface="Calibri"/>
                    <a:ea typeface="Calibri"/>
                    <a:cs typeface="Calibri"/>
                    <a:sym typeface="Calibri"/>
                  </a:rPr>
                  <a:t>Good </a:t>
                </a:r>
                <a:r>
                  <a:rPr lang="en-US" sz="1600">
                    <a:solidFill>
                      <a:schemeClr val="lt1"/>
                    </a:solidFill>
                    <a:latin typeface="Calibri"/>
                    <a:ea typeface="Calibri"/>
                    <a:cs typeface="Calibri"/>
                    <a:sym typeface="Calibri"/>
                  </a:rPr>
                  <a:t>printing quality</a:t>
                </a:r>
                <a:endParaRPr sz="1600">
                  <a:solidFill>
                    <a:schemeClr val="lt1"/>
                  </a:solidFill>
                  <a:latin typeface="Calibri"/>
                  <a:ea typeface="Calibri"/>
                  <a:cs typeface="Calibri"/>
                  <a:sym typeface="Calibri"/>
                </a:endParaRPr>
              </a:p>
            </p:txBody>
          </p:sp>
          <p:sp>
            <p:nvSpPr>
              <p:cNvPr id="39" name="Google Shape;39;p1"/>
              <p:cNvSpPr txBox="1"/>
              <p:nvPr/>
            </p:nvSpPr>
            <p:spPr>
              <a:xfrm rot="-5400000">
                <a:off x="-1095250" y="13224452"/>
                <a:ext cx="1117601" cy="156024"/>
              </a:xfrm>
              <a:prstGeom prst="rect">
                <a:avLst/>
              </a:prstGeom>
              <a:noFill/>
              <a:ln>
                <a:noFill/>
              </a:ln>
            </p:spPr>
            <p:txBody>
              <a:bodyPr spcFirstLastPara="1" wrap="square" lIns="91425" tIns="91425" rIns="91425" bIns="0" anchor="t" anchorCtr="0">
                <a:noAutofit/>
              </a:bodyPr>
              <a:lstStyle/>
              <a:p>
                <a:pPr marL="0" marR="0" lvl="0" indent="0" algn="ctr" rtl="0">
                  <a:spcBef>
                    <a:spcPts val="0"/>
                  </a:spcBef>
                  <a:spcAft>
                    <a:spcPts val="0"/>
                  </a:spcAft>
                  <a:buNone/>
                </a:pPr>
                <a:r>
                  <a:rPr lang="en-US" sz="1600">
                    <a:solidFill>
                      <a:srgbClr val="FF0000"/>
                    </a:solidFill>
                    <a:latin typeface="Calibri"/>
                    <a:ea typeface="Calibri"/>
                    <a:cs typeface="Calibri"/>
                    <a:sym typeface="Calibri"/>
                  </a:rPr>
                  <a:t>Bad </a:t>
                </a:r>
                <a:r>
                  <a:rPr lang="en-US" sz="1600">
                    <a:solidFill>
                      <a:schemeClr val="lt1"/>
                    </a:solidFill>
                    <a:latin typeface="Calibri"/>
                    <a:ea typeface="Calibri"/>
                    <a:cs typeface="Calibri"/>
                    <a:sym typeface="Calibri"/>
                  </a:rPr>
                  <a:t>printing quality</a:t>
                </a:r>
                <a:endParaRPr/>
              </a:p>
            </p:txBody>
          </p:sp>
        </p:grpSp>
      </p:grpSp>
      <p:grpSp>
        <p:nvGrpSpPr>
          <p:cNvPr id="43" name="Google Shape;43;p1"/>
          <p:cNvGrpSpPr/>
          <p:nvPr/>
        </p:nvGrpSpPr>
        <p:grpSpPr>
          <a:xfrm rot="10800000">
            <a:off x="-36600" y="31404883"/>
            <a:ext cx="43927800" cy="1502229"/>
            <a:chOff x="-14192" y="1382"/>
            <a:chExt cx="27451942" cy="4572641"/>
          </a:xfrm>
        </p:grpSpPr>
        <p:sp>
          <p:nvSpPr>
            <p:cNvPr id="44" name="Google Shape;44;p1"/>
            <p:cNvSpPr/>
            <p:nvPr/>
          </p:nvSpPr>
          <p:spPr>
            <a:xfrm>
              <a:off x="4001" y="707796"/>
              <a:ext cx="27429212" cy="3866227"/>
            </a:xfrm>
            <a:custGeom>
              <a:avLst/>
              <a:gdLst/>
              <a:ahLst/>
              <a:cxnLst/>
              <a:rect l="l" t="t" r="r" b="b"/>
              <a:pathLst>
                <a:path w="43824446" h="5811651" extrusionOk="0">
                  <a:moveTo>
                    <a:pt x="239" y="7053"/>
                  </a:moveTo>
                  <a:lnTo>
                    <a:pt x="43824446" y="0"/>
                  </a:lnTo>
                  <a:cubicBezTo>
                    <a:pt x="43822869" y="1937217"/>
                    <a:pt x="43821293" y="3874434"/>
                    <a:pt x="43819716" y="5811651"/>
                  </a:cubicBezTo>
                  <a:cubicBezTo>
                    <a:pt x="38268362" y="4032785"/>
                    <a:pt x="30438085" y="2966157"/>
                    <a:pt x="21917405" y="3009824"/>
                  </a:cubicBezTo>
                  <a:cubicBezTo>
                    <a:pt x="14614291" y="3047251"/>
                    <a:pt x="6453731" y="3277510"/>
                    <a:pt x="457" y="5798748"/>
                  </a:cubicBezTo>
                  <a:cubicBezTo>
                    <a:pt x="-1036" y="3861504"/>
                    <a:pt x="1732" y="1944297"/>
                    <a:pt x="239" y="7053"/>
                  </a:cubicBezTo>
                  <a:close/>
                </a:path>
              </a:pathLst>
            </a:custGeom>
            <a:gradFill>
              <a:gsLst>
                <a:gs pos="0">
                  <a:schemeClr val="accent6"/>
                </a:gs>
                <a:gs pos="100000">
                  <a:schemeClr val="accent4"/>
                </a:gs>
              </a:gsLst>
              <a:lin ang="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8600">
                <a:solidFill>
                  <a:schemeClr val="lt1"/>
                </a:solidFill>
                <a:latin typeface="Calibri"/>
                <a:ea typeface="Calibri"/>
                <a:cs typeface="Calibri"/>
                <a:sym typeface="Calibri"/>
              </a:endParaRPr>
            </a:p>
          </p:txBody>
        </p:sp>
        <p:sp>
          <p:nvSpPr>
            <p:cNvPr id="45" name="Google Shape;45;p1"/>
            <p:cNvSpPr/>
            <p:nvPr/>
          </p:nvSpPr>
          <p:spPr>
            <a:xfrm>
              <a:off x="-4323" y="5744"/>
              <a:ext cx="27440230" cy="4555641"/>
            </a:xfrm>
            <a:custGeom>
              <a:avLst/>
              <a:gdLst/>
              <a:ahLst/>
              <a:cxnLst/>
              <a:rect l="l" t="t" r="r" b="b"/>
              <a:pathLst>
                <a:path w="43793267" h="6680377" extrusionOk="0">
                  <a:moveTo>
                    <a:pt x="1414" y="0"/>
                  </a:moveTo>
                  <a:lnTo>
                    <a:pt x="43793267" y="1497"/>
                  </a:lnTo>
                  <a:cubicBezTo>
                    <a:pt x="43793267" y="2343991"/>
                    <a:pt x="43792439" y="3420026"/>
                    <a:pt x="43792439" y="5762520"/>
                  </a:cubicBezTo>
                  <a:cubicBezTo>
                    <a:pt x="38990659" y="4549272"/>
                    <a:pt x="29172697" y="3623080"/>
                    <a:pt x="21876323" y="3776056"/>
                  </a:cubicBezTo>
                  <a:cubicBezTo>
                    <a:pt x="14579949" y="3929032"/>
                    <a:pt x="6467468" y="4159139"/>
                    <a:pt x="14194" y="6680377"/>
                  </a:cubicBezTo>
                  <a:cubicBezTo>
                    <a:pt x="22172" y="4453585"/>
                    <a:pt x="-6564" y="2226792"/>
                    <a:pt x="1414" y="0"/>
                  </a:cubicBezTo>
                  <a:close/>
                </a:path>
              </a:pathLst>
            </a:custGeom>
            <a:gradFill>
              <a:gsLst>
                <a:gs pos="0">
                  <a:schemeClr val="accent6"/>
                </a:gs>
                <a:gs pos="100000">
                  <a:schemeClr val="accent1"/>
                </a:gs>
              </a:gsLst>
              <a:lin ang="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8600">
                <a:solidFill>
                  <a:schemeClr val="lt1"/>
                </a:solidFill>
                <a:latin typeface="Calibri"/>
                <a:ea typeface="Calibri"/>
                <a:cs typeface="Calibri"/>
                <a:sym typeface="Calibri"/>
              </a:endParaRPr>
            </a:p>
          </p:txBody>
        </p:sp>
        <p:sp>
          <p:nvSpPr>
            <p:cNvPr id="46" name="Google Shape;46;p1"/>
            <p:cNvSpPr/>
            <p:nvPr/>
          </p:nvSpPr>
          <p:spPr>
            <a:xfrm>
              <a:off x="-14192" y="1382"/>
              <a:ext cx="27451942" cy="4570666"/>
            </a:xfrm>
            <a:custGeom>
              <a:avLst/>
              <a:gdLst/>
              <a:ahLst/>
              <a:cxnLst/>
              <a:rect l="l" t="t" r="r" b="b"/>
              <a:pathLst>
                <a:path w="43909598" h="5388329" extrusionOk="0">
                  <a:moveTo>
                    <a:pt x="0" y="0"/>
                  </a:moveTo>
                  <a:lnTo>
                    <a:pt x="43909598" y="6780"/>
                  </a:lnTo>
                  <a:cubicBezTo>
                    <a:pt x="43909597" y="719038"/>
                    <a:pt x="43900397" y="1431296"/>
                    <a:pt x="43900396" y="2143554"/>
                  </a:cubicBezTo>
                  <a:cubicBezTo>
                    <a:pt x="37284373" y="1358490"/>
                    <a:pt x="29162993" y="845303"/>
                    <a:pt x="21852497" y="1381537"/>
                  </a:cubicBezTo>
                  <a:cubicBezTo>
                    <a:pt x="14542001" y="1917771"/>
                    <a:pt x="6144574" y="2782191"/>
                    <a:pt x="20549" y="5388329"/>
                  </a:cubicBezTo>
                  <a:cubicBezTo>
                    <a:pt x="19609" y="3596409"/>
                    <a:pt x="940" y="1791920"/>
                    <a:pt x="0" y="0"/>
                  </a:cubicBezTo>
                  <a:close/>
                </a:path>
              </a:pathLst>
            </a:custGeom>
            <a:gradFill>
              <a:gsLst>
                <a:gs pos="0">
                  <a:schemeClr val="dk2"/>
                </a:gs>
                <a:gs pos="100000">
                  <a:schemeClr val="accent1"/>
                </a:gs>
              </a:gsLst>
              <a:lin ang="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8600">
                <a:solidFill>
                  <a:schemeClr val="accent1"/>
                </a:solidFill>
                <a:latin typeface="Calibri"/>
                <a:ea typeface="Calibri"/>
                <a:cs typeface="Calibri"/>
                <a:sym typeface="Calibri"/>
              </a:endParaRPr>
            </a:p>
          </p:txBody>
        </p:sp>
      </p:grpSp>
      <p:grpSp>
        <p:nvGrpSpPr>
          <p:cNvPr id="47" name="Google Shape;47;p1"/>
          <p:cNvGrpSpPr/>
          <p:nvPr/>
        </p:nvGrpSpPr>
        <p:grpSpPr>
          <a:xfrm>
            <a:off x="-14192" y="1382"/>
            <a:ext cx="43905393" cy="5411834"/>
            <a:chOff x="-14192" y="1382"/>
            <a:chExt cx="27451942" cy="4572641"/>
          </a:xfrm>
        </p:grpSpPr>
        <p:sp>
          <p:nvSpPr>
            <p:cNvPr id="48" name="Google Shape;48;p1"/>
            <p:cNvSpPr/>
            <p:nvPr/>
          </p:nvSpPr>
          <p:spPr>
            <a:xfrm>
              <a:off x="4001" y="707797"/>
              <a:ext cx="27429212" cy="3866226"/>
            </a:xfrm>
            <a:custGeom>
              <a:avLst/>
              <a:gdLst/>
              <a:ahLst/>
              <a:cxnLst/>
              <a:rect l="l" t="t" r="r" b="b"/>
              <a:pathLst>
                <a:path w="43824446" h="5811651" extrusionOk="0">
                  <a:moveTo>
                    <a:pt x="239" y="7053"/>
                  </a:moveTo>
                  <a:lnTo>
                    <a:pt x="43824446" y="0"/>
                  </a:lnTo>
                  <a:cubicBezTo>
                    <a:pt x="43822869" y="1937217"/>
                    <a:pt x="43821293" y="3874434"/>
                    <a:pt x="43819716" y="5811651"/>
                  </a:cubicBezTo>
                  <a:cubicBezTo>
                    <a:pt x="38268362" y="4032785"/>
                    <a:pt x="30438085" y="2966157"/>
                    <a:pt x="21917405" y="3009824"/>
                  </a:cubicBezTo>
                  <a:cubicBezTo>
                    <a:pt x="14614291" y="3047251"/>
                    <a:pt x="6453731" y="3277510"/>
                    <a:pt x="457" y="5798748"/>
                  </a:cubicBezTo>
                  <a:cubicBezTo>
                    <a:pt x="-1036" y="3861504"/>
                    <a:pt x="1732" y="1944297"/>
                    <a:pt x="239" y="7053"/>
                  </a:cubicBezTo>
                  <a:close/>
                </a:path>
              </a:pathLst>
            </a:custGeom>
            <a:gradFill>
              <a:gsLst>
                <a:gs pos="0">
                  <a:schemeClr val="accent6"/>
                </a:gs>
                <a:gs pos="100000">
                  <a:schemeClr val="accent4"/>
                </a:gs>
              </a:gsLst>
              <a:lin ang="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8600">
                <a:solidFill>
                  <a:schemeClr val="lt1"/>
                </a:solidFill>
                <a:latin typeface="Calibri"/>
                <a:ea typeface="Calibri"/>
                <a:cs typeface="Calibri"/>
                <a:sym typeface="Calibri"/>
              </a:endParaRPr>
            </a:p>
          </p:txBody>
        </p:sp>
        <p:sp>
          <p:nvSpPr>
            <p:cNvPr id="49" name="Google Shape;49;p1"/>
            <p:cNvSpPr/>
            <p:nvPr/>
          </p:nvSpPr>
          <p:spPr>
            <a:xfrm>
              <a:off x="-4323" y="5744"/>
              <a:ext cx="27440230" cy="4555641"/>
            </a:xfrm>
            <a:custGeom>
              <a:avLst/>
              <a:gdLst/>
              <a:ahLst/>
              <a:cxnLst/>
              <a:rect l="l" t="t" r="r" b="b"/>
              <a:pathLst>
                <a:path w="43793267" h="6680377" extrusionOk="0">
                  <a:moveTo>
                    <a:pt x="1414" y="0"/>
                  </a:moveTo>
                  <a:lnTo>
                    <a:pt x="43793267" y="1497"/>
                  </a:lnTo>
                  <a:cubicBezTo>
                    <a:pt x="43793267" y="2343991"/>
                    <a:pt x="43792439" y="3420026"/>
                    <a:pt x="43792439" y="5762520"/>
                  </a:cubicBezTo>
                  <a:cubicBezTo>
                    <a:pt x="38990659" y="4549272"/>
                    <a:pt x="29172697" y="3623080"/>
                    <a:pt x="21876323" y="3776056"/>
                  </a:cubicBezTo>
                  <a:cubicBezTo>
                    <a:pt x="14579949" y="3929032"/>
                    <a:pt x="6467468" y="4159139"/>
                    <a:pt x="14194" y="6680377"/>
                  </a:cubicBezTo>
                  <a:cubicBezTo>
                    <a:pt x="22172" y="4453585"/>
                    <a:pt x="-6564" y="2226792"/>
                    <a:pt x="1414" y="0"/>
                  </a:cubicBezTo>
                  <a:close/>
                </a:path>
              </a:pathLst>
            </a:custGeom>
            <a:gradFill>
              <a:gsLst>
                <a:gs pos="0">
                  <a:schemeClr val="accent6"/>
                </a:gs>
                <a:gs pos="100000">
                  <a:schemeClr val="accent1"/>
                </a:gs>
              </a:gsLst>
              <a:lin ang="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8600">
                <a:solidFill>
                  <a:schemeClr val="lt1"/>
                </a:solidFill>
                <a:latin typeface="Calibri"/>
                <a:ea typeface="Calibri"/>
                <a:cs typeface="Calibri"/>
                <a:sym typeface="Calibri"/>
              </a:endParaRPr>
            </a:p>
          </p:txBody>
        </p:sp>
        <p:sp>
          <p:nvSpPr>
            <p:cNvPr id="50" name="Google Shape;50;p1"/>
            <p:cNvSpPr/>
            <p:nvPr/>
          </p:nvSpPr>
          <p:spPr>
            <a:xfrm>
              <a:off x="-14192" y="1382"/>
              <a:ext cx="27451942" cy="4570665"/>
            </a:xfrm>
            <a:custGeom>
              <a:avLst/>
              <a:gdLst/>
              <a:ahLst/>
              <a:cxnLst/>
              <a:rect l="l" t="t" r="r" b="b"/>
              <a:pathLst>
                <a:path w="43909598" h="5388329" extrusionOk="0">
                  <a:moveTo>
                    <a:pt x="0" y="0"/>
                  </a:moveTo>
                  <a:lnTo>
                    <a:pt x="43909598" y="6780"/>
                  </a:lnTo>
                  <a:cubicBezTo>
                    <a:pt x="43909597" y="719038"/>
                    <a:pt x="43900397" y="1431296"/>
                    <a:pt x="43900396" y="2143554"/>
                  </a:cubicBezTo>
                  <a:cubicBezTo>
                    <a:pt x="37284373" y="1358490"/>
                    <a:pt x="29162993" y="845303"/>
                    <a:pt x="21852497" y="1381537"/>
                  </a:cubicBezTo>
                  <a:cubicBezTo>
                    <a:pt x="14542001" y="1917771"/>
                    <a:pt x="6144574" y="2782191"/>
                    <a:pt x="20549" y="5388329"/>
                  </a:cubicBezTo>
                  <a:cubicBezTo>
                    <a:pt x="19609" y="3596409"/>
                    <a:pt x="940" y="1791920"/>
                    <a:pt x="0" y="0"/>
                  </a:cubicBezTo>
                  <a:close/>
                </a:path>
              </a:pathLst>
            </a:custGeom>
            <a:gradFill>
              <a:gsLst>
                <a:gs pos="0">
                  <a:schemeClr val="dk2"/>
                </a:gs>
                <a:gs pos="100000">
                  <a:schemeClr val="accent1"/>
                </a:gs>
              </a:gsLst>
              <a:lin ang="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8600">
                <a:solidFill>
                  <a:schemeClr val="accent1"/>
                </a:solidFill>
                <a:latin typeface="Calibri"/>
                <a:ea typeface="Calibri"/>
                <a:cs typeface="Calibri"/>
                <a:sym typeface="Calibri"/>
              </a:endParaRPr>
            </a:p>
          </p:txBody>
        </p:sp>
      </p:grpSp>
      <p:sp>
        <p:nvSpPr>
          <p:cNvPr id="51" name="Google Shape;51;p1"/>
          <p:cNvSpPr txBox="1"/>
          <p:nvPr/>
        </p:nvSpPr>
        <p:spPr>
          <a:xfrm>
            <a:off x="1003118" y="32156325"/>
            <a:ext cx="3786383" cy="324883"/>
          </a:xfrm>
          <a:prstGeom prst="rect">
            <a:avLst/>
          </a:prstGeom>
          <a:noFill/>
          <a:ln>
            <a:noFill/>
          </a:ln>
        </p:spPr>
        <p:txBody>
          <a:bodyPr spcFirstLastPara="1" wrap="square" lIns="78275" tIns="39125" rIns="78275" bIns="39125" anchor="t" anchorCtr="0">
            <a:noAutofit/>
          </a:bodyPr>
          <a:lstStyle/>
          <a:p>
            <a:pPr marL="0" marR="0" lvl="0" indent="0" algn="l" rtl="0">
              <a:lnSpc>
                <a:spcPct val="65000"/>
              </a:lnSpc>
              <a:spcBef>
                <a:spcPts val="0"/>
              </a:spcBef>
              <a:spcAft>
                <a:spcPts val="0"/>
              </a:spcAft>
              <a:buNone/>
            </a:pPr>
            <a:r>
              <a:rPr lang="en-US" sz="600" b="1">
                <a:solidFill>
                  <a:srgbClr val="BFBFBF"/>
                </a:solidFill>
                <a:latin typeface="Arial"/>
                <a:ea typeface="Arial"/>
                <a:cs typeface="Arial"/>
                <a:sym typeface="Arial"/>
              </a:rPr>
              <a:t>RESEARCH POSTER PRESENTATION DESIGN © 2015</a:t>
            </a:r>
            <a:endParaRPr/>
          </a:p>
          <a:p>
            <a:pPr marL="0" marR="0" lvl="0" indent="0" algn="l" rtl="0">
              <a:lnSpc>
                <a:spcPct val="65000"/>
              </a:lnSpc>
              <a:spcBef>
                <a:spcPts val="525"/>
              </a:spcBef>
              <a:spcAft>
                <a:spcPts val="0"/>
              </a:spcAft>
              <a:buNone/>
            </a:pPr>
            <a:r>
              <a:rPr lang="en-US" sz="1050" b="1">
                <a:solidFill>
                  <a:srgbClr val="BFBFBF"/>
                </a:solidFill>
                <a:latin typeface="Arial"/>
                <a:ea typeface="Arial"/>
                <a:cs typeface="Arial"/>
                <a:sym typeface="Arial"/>
              </a:rPr>
              <a:t>www.PosterPresentations.com</a:t>
            </a:r>
            <a:endParaRPr/>
          </a:p>
        </p:txBody>
      </p:sp>
    </p:spTree>
  </p:cSld>
  <p:clrMap bg1="lt1" tx1="dk1" bg2="dk2" tx2="lt2" accent1="accent1" accent2="accent2" accent3="accent3" accent4="accent4" accent5="accent5" accent6="accent6" hlink="hlink" folHlink="folHlink"/>
  <p:sldLayoutIdLst>
    <p:sldLayoutId id="2147483648" r:id="rId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extLst mod="1">
    <p:ext uri="{27BBF7A9-308A-43DC-89C8-2F10F3537804}">
      <p15:sldGuideLst xmlns:p15="http://schemas.microsoft.com/office/powerpoint/2012/main">
        <p15:guide id="1" orient="horz" pos="2904">
          <p15:clr>
            <a:srgbClr val="F26B43"/>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70"/>
        <p:cNvGrpSpPr/>
        <p:nvPr/>
      </p:nvGrpSpPr>
      <p:grpSpPr>
        <a:xfrm>
          <a:off x="0" y="0"/>
          <a:ext cx="0" cy="0"/>
          <a:chOff x="0" y="0"/>
          <a:chExt cx="0" cy="0"/>
        </a:xfrm>
      </p:grpSpPr>
      <p:sp>
        <p:nvSpPr>
          <p:cNvPr id="71" name="Google Shape;71;p3"/>
          <p:cNvSpPr/>
          <p:nvPr/>
        </p:nvSpPr>
        <p:spPr>
          <a:xfrm>
            <a:off x="922338" y="4639113"/>
            <a:ext cx="10058400" cy="26490912"/>
          </a:xfrm>
          <a:prstGeom prst="roundRect">
            <a:avLst>
              <a:gd name="adj" fmla="val 1956"/>
            </a:avLst>
          </a:prstGeom>
          <a:noFill/>
          <a:ln w="25400" cap="flat" cmpd="sng">
            <a:solidFill>
              <a:schemeClr val="accent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8600">
              <a:solidFill>
                <a:schemeClr val="lt1"/>
              </a:solidFill>
              <a:latin typeface="Calibri"/>
              <a:ea typeface="Calibri"/>
              <a:cs typeface="Calibri"/>
              <a:sym typeface="Calibri"/>
            </a:endParaRPr>
          </a:p>
        </p:txBody>
      </p:sp>
      <p:sp>
        <p:nvSpPr>
          <p:cNvPr id="72" name="Google Shape;72;p3"/>
          <p:cNvSpPr/>
          <p:nvPr/>
        </p:nvSpPr>
        <p:spPr>
          <a:xfrm>
            <a:off x="11587692" y="4639110"/>
            <a:ext cx="10058400" cy="26490912"/>
          </a:xfrm>
          <a:prstGeom prst="roundRect">
            <a:avLst>
              <a:gd name="adj" fmla="val 1956"/>
            </a:avLst>
          </a:prstGeom>
          <a:noFill/>
          <a:ln w="25400" cap="flat" cmpd="sng">
            <a:solidFill>
              <a:schemeClr val="accent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8600">
              <a:solidFill>
                <a:schemeClr val="lt1"/>
              </a:solidFill>
              <a:latin typeface="Calibri"/>
              <a:ea typeface="Calibri"/>
              <a:cs typeface="Calibri"/>
              <a:sym typeface="Calibri"/>
            </a:endParaRPr>
          </a:p>
        </p:txBody>
      </p:sp>
      <p:sp>
        <p:nvSpPr>
          <p:cNvPr id="73" name="Google Shape;73;p3"/>
          <p:cNvSpPr/>
          <p:nvPr/>
        </p:nvSpPr>
        <p:spPr>
          <a:xfrm>
            <a:off x="22253045" y="4639111"/>
            <a:ext cx="10058400" cy="26490912"/>
          </a:xfrm>
          <a:prstGeom prst="roundRect">
            <a:avLst>
              <a:gd name="adj" fmla="val 1956"/>
            </a:avLst>
          </a:prstGeom>
          <a:noFill/>
          <a:ln w="25400" cap="flat" cmpd="sng">
            <a:solidFill>
              <a:schemeClr val="accent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8600">
              <a:solidFill>
                <a:schemeClr val="lt1"/>
              </a:solidFill>
              <a:latin typeface="Calibri"/>
              <a:ea typeface="Calibri"/>
              <a:cs typeface="Calibri"/>
              <a:sym typeface="Calibri"/>
            </a:endParaRPr>
          </a:p>
        </p:txBody>
      </p:sp>
      <p:sp>
        <p:nvSpPr>
          <p:cNvPr id="74" name="Google Shape;74;p3"/>
          <p:cNvSpPr/>
          <p:nvPr/>
        </p:nvSpPr>
        <p:spPr>
          <a:xfrm>
            <a:off x="32918400" y="4639112"/>
            <a:ext cx="10058400" cy="26490912"/>
          </a:xfrm>
          <a:prstGeom prst="roundRect">
            <a:avLst>
              <a:gd name="adj" fmla="val 1956"/>
            </a:avLst>
          </a:prstGeom>
          <a:noFill/>
          <a:ln w="25400" cap="flat" cmpd="sng">
            <a:solidFill>
              <a:schemeClr val="accent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8600">
              <a:solidFill>
                <a:schemeClr val="lt1"/>
              </a:solidFill>
              <a:latin typeface="Calibri"/>
              <a:ea typeface="Calibri"/>
              <a:cs typeface="Calibri"/>
              <a:sym typeface="Calibri"/>
            </a:endParaRPr>
          </a:p>
        </p:txBody>
      </p:sp>
      <p:grpSp>
        <p:nvGrpSpPr>
          <p:cNvPr id="75" name="Google Shape;75;p3"/>
          <p:cNvGrpSpPr/>
          <p:nvPr/>
        </p:nvGrpSpPr>
        <p:grpSpPr>
          <a:xfrm>
            <a:off x="-11225189" y="-1"/>
            <a:ext cx="11018865" cy="32918401"/>
            <a:chOff x="-11225189" y="-1"/>
            <a:chExt cx="11018865" cy="32918401"/>
          </a:xfrm>
        </p:grpSpPr>
        <p:sp>
          <p:nvSpPr>
            <p:cNvPr id="76" name="Google Shape;76;p3"/>
            <p:cNvSpPr/>
            <p:nvPr/>
          </p:nvSpPr>
          <p:spPr>
            <a:xfrm>
              <a:off x="-11216136" y="-1"/>
              <a:ext cx="11009812" cy="32918401"/>
            </a:xfrm>
            <a:prstGeom prst="rect">
              <a:avLst/>
            </a:prstGeom>
            <a:solidFill>
              <a:srgbClr val="0C0C0C"/>
            </a:solidFill>
            <a:ln>
              <a:noFill/>
            </a:ln>
          </p:spPr>
          <p:txBody>
            <a:bodyPr spcFirstLastPara="1" wrap="square" lIns="457200" tIns="457200" rIns="457200" bIns="0" anchor="t" anchorCtr="0">
              <a:noAutofit/>
            </a:bodyPr>
            <a:lstStyle/>
            <a:p>
              <a:pPr marL="0" marR="0" lvl="0" indent="0" algn="ctr" rtl="0">
                <a:lnSpc>
                  <a:spcPct val="100000"/>
                </a:lnSpc>
                <a:spcBef>
                  <a:spcPts val="0"/>
                </a:spcBef>
                <a:spcAft>
                  <a:spcPts val="0"/>
                </a:spcAft>
                <a:buClr>
                  <a:srgbClr val="FF0000"/>
                </a:buClr>
                <a:buSzPts val="3200"/>
                <a:buFont typeface="Trebuchet MS"/>
                <a:buNone/>
              </a:pPr>
              <a:r>
                <a:rPr lang="en-US" sz="3200" b="1">
                  <a:solidFill>
                    <a:srgbClr val="FF0000"/>
                  </a:solidFill>
                  <a:latin typeface="Trebuchet MS"/>
                  <a:ea typeface="Trebuchet MS"/>
                  <a:cs typeface="Trebuchet MS"/>
                  <a:sym typeface="Trebuchet MS"/>
                </a:rPr>
                <a:t>(—THIS SIDEBAR DOES NOT PRINT—)</a:t>
              </a:r>
              <a:endParaRPr sz="3200" b="1">
                <a:solidFill>
                  <a:schemeClr val="lt1"/>
                </a:solidFill>
                <a:latin typeface="Trebuchet MS"/>
                <a:ea typeface="Trebuchet MS"/>
                <a:cs typeface="Trebuchet MS"/>
                <a:sym typeface="Trebuchet MS"/>
              </a:endParaRPr>
            </a:p>
            <a:p>
              <a:pPr marL="0" marR="0" lvl="0" indent="0" algn="ctr" rtl="0">
                <a:spcBef>
                  <a:spcPts val="0"/>
                </a:spcBef>
                <a:spcAft>
                  <a:spcPts val="0"/>
                </a:spcAft>
                <a:buNone/>
              </a:pPr>
              <a:r>
                <a:rPr lang="en-US" sz="4000" b="1">
                  <a:solidFill>
                    <a:schemeClr val="lt1"/>
                  </a:solidFill>
                  <a:latin typeface="Trebuchet MS"/>
                  <a:ea typeface="Trebuchet MS"/>
                  <a:cs typeface="Trebuchet MS"/>
                  <a:sym typeface="Trebuchet MS"/>
                </a:rPr>
                <a:t>DESIGN GUIDE</a:t>
              </a:r>
              <a:endParaRPr/>
            </a:p>
            <a:p>
              <a:pPr marL="0" marR="0" lvl="0" indent="0" algn="ctr" rtl="0">
                <a:spcBef>
                  <a:spcPts val="0"/>
                </a:spcBef>
                <a:spcAft>
                  <a:spcPts val="0"/>
                </a:spcAft>
                <a:buNone/>
              </a:pPr>
              <a:endParaRPr sz="2800" b="1">
                <a:solidFill>
                  <a:schemeClr val="lt1"/>
                </a:solidFill>
                <a:latin typeface="Trebuchet MS"/>
                <a:ea typeface="Trebuchet MS"/>
                <a:cs typeface="Trebuchet MS"/>
                <a:sym typeface="Trebuchet MS"/>
              </a:endParaRPr>
            </a:p>
            <a:p>
              <a:pPr marL="0" marR="0" lvl="0" indent="0" algn="l" rtl="0">
                <a:spcBef>
                  <a:spcPts val="0"/>
                </a:spcBef>
                <a:spcAft>
                  <a:spcPts val="0"/>
                </a:spcAft>
                <a:buNone/>
              </a:pPr>
              <a:r>
                <a:rPr lang="en-US" sz="2800" i="0">
                  <a:solidFill>
                    <a:schemeClr val="lt1"/>
                  </a:solidFill>
                  <a:latin typeface="Trebuchet MS"/>
                  <a:ea typeface="Trebuchet MS"/>
                  <a:cs typeface="Trebuchet MS"/>
                  <a:sym typeface="Trebuchet MS"/>
                </a:rPr>
                <a:t>This PowerPoint 2007 template produces a 36”x48” presentation poster. </a:t>
              </a:r>
              <a:r>
                <a:rPr lang="en-US" sz="2800">
                  <a:solidFill>
                    <a:schemeClr val="lt1"/>
                  </a:solidFill>
                  <a:latin typeface="Trebuchet MS"/>
                  <a:ea typeface="Trebuchet MS"/>
                  <a:cs typeface="Trebuchet MS"/>
                  <a:sym typeface="Trebuchet MS"/>
                </a:rPr>
                <a:t>You can use it to create your research poster and save valuable time placing titles, subtitles, text, and graphics. </a:t>
              </a:r>
              <a:endParaRPr/>
            </a:p>
            <a:p>
              <a:pPr marL="0" marR="0" lvl="0" indent="0" algn="l" rtl="0">
                <a:spcBef>
                  <a:spcPts val="0"/>
                </a:spcBef>
                <a:spcAft>
                  <a:spcPts val="0"/>
                </a:spcAft>
                <a:buNone/>
              </a:pPr>
              <a:endParaRPr sz="2800">
                <a:solidFill>
                  <a:schemeClr val="lt1"/>
                </a:solidFill>
                <a:latin typeface="Trebuchet MS"/>
                <a:ea typeface="Trebuchet MS"/>
                <a:cs typeface="Trebuchet MS"/>
                <a:sym typeface="Trebuchet MS"/>
              </a:endParaRPr>
            </a:p>
            <a:p>
              <a:pPr marL="0" marR="0" lvl="0" indent="0" algn="l" rtl="0">
                <a:spcBef>
                  <a:spcPts val="0"/>
                </a:spcBef>
                <a:spcAft>
                  <a:spcPts val="0"/>
                </a:spcAft>
                <a:buNone/>
              </a:pPr>
              <a:r>
                <a:rPr lang="en-US" sz="2800">
                  <a:solidFill>
                    <a:schemeClr val="lt1"/>
                  </a:solidFill>
                  <a:latin typeface="Trebuchet MS"/>
                  <a:ea typeface="Trebuchet MS"/>
                  <a:cs typeface="Trebuchet MS"/>
                  <a:sym typeface="Trebuchet MS"/>
                </a:rPr>
                <a:t>We provide a series of online tutorials that will guide you through the poster design process and answer your poster production questions. To view our template tutorials, go online to </a:t>
              </a:r>
              <a:r>
                <a:rPr lang="en-US" sz="2800" b="1">
                  <a:solidFill>
                    <a:srgbClr val="FFC000"/>
                  </a:solidFill>
                  <a:latin typeface="Trebuchet MS"/>
                  <a:ea typeface="Trebuchet MS"/>
                  <a:cs typeface="Trebuchet MS"/>
                  <a:sym typeface="Trebuchet MS"/>
                </a:rPr>
                <a:t>PosterPresentations.com</a:t>
              </a:r>
              <a:r>
                <a:rPr lang="en-US" sz="2800" b="1">
                  <a:solidFill>
                    <a:schemeClr val="lt1"/>
                  </a:solidFill>
                  <a:latin typeface="Trebuchet MS"/>
                  <a:ea typeface="Trebuchet MS"/>
                  <a:cs typeface="Trebuchet MS"/>
                  <a:sym typeface="Trebuchet MS"/>
                </a:rPr>
                <a:t> </a:t>
              </a:r>
              <a:r>
                <a:rPr lang="en-US" sz="2800">
                  <a:solidFill>
                    <a:schemeClr val="lt1"/>
                  </a:solidFill>
                  <a:latin typeface="Trebuchet MS"/>
                  <a:ea typeface="Trebuchet MS"/>
                  <a:cs typeface="Trebuchet MS"/>
                  <a:sym typeface="Trebuchet MS"/>
                </a:rPr>
                <a:t>and click on HELP DESK.</a:t>
              </a:r>
              <a:endParaRPr/>
            </a:p>
            <a:p>
              <a:pPr marL="0" marR="0" lvl="0" indent="0" algn="l" rtl="0">
                <a:spcBef>
                  <a:spcPts val="0"/>
                </a:spcBef>
                <a:spcAft>
                  <a:spcPts val="0"/>
                </a:spcAft>
                <a:buNone/>
              </a:pPr>
              <a:endParaRPr sz="2800">
                <a:solidFill>
                  <a:schemeClr val="lt1"/>
                </a:solidFill>
                <a:latin typeface="Trebuchet MS"/>
                <a:ea typeface="Trebuchet MS"/>
                <a:cs typeface="Trebuchet MS"/>
                <a:sym typeface="Trebuchet MS"/>
              </a:endParaRPr>
            </a:p>
            <a:p>
              <a:pPr marL="0" marR="0" lvl="0" indent="0" algn="l" rtl="0">
                <a:spcBef>
                  <a:spcPts val="0"/>
                </a:spcBef>
                <a:spcAft>
                  <a:spcPts val="0"/>
                </a:spcAft>
                <a:buNone/>
              </a:pPr>
              <a:r>
                <a:rPr lang="en-US" sz="2800">
                  <a:solidFill>
                    <a:schemeClr val="lt1"/>
                  </a:solidFill>
                  <a:latin typeface="Trebuchet MS"/>
                  <a:ea typeface="Trebuchet MS"/>
                  <a:cs typeface="Trebuchet MS"/>
                  <a:sym typeface="Trebuchet MS"/>
                </a:rPr>
                <a:t>When you are ready to print your poster, go online to </a:t>
              </a:r>
              <a:r>
                <a:rPr lang="en-US" sz="2800" b="0">
                  <a:solidFill>
                    <a:schemeClr val="lt1"/>
                  </a:solidFill>
                  <a:latin typeface="Trebuchet MS"/>
                  <a:ea typeface="Trebuchet MS"/>
                  <a:cs typeface="Trebuchet MS"/>
                  <a:sym typeface="Trebuchet MS"/>
                </a:rPr>
                <a:t>PosterPresentations.com</a:t>
              </a:r>
              <a:br>
                <a:rPr lang="en-US" sz="2800">
                  <a:solidFill>
                    <a:schemeClr val="lt1"/>
                  </a:solidFill>
                  <a:latin typeface="Trebuchet MS"/>
                  <a:ea typeface="Trebuchet MS"/>
                  <a:cs typeface="Trebuchet MS"/>
                  <a:sym typeface="Trebuchet MS"/>
                </a:rPr>
              </a:br>
              <a:endParaRPr sz="2800">
                <a:solidFill>
                  <a:schemeClr val="lt1"/>
                </a:solidFill>
                <a:latin typeface="Trebuchet MS"/>
                <a:ea typeface="Trebuchet MS"/>
                <a:cs typeface="Trebuchet MS"/>
                <a:sym typeface="Trebuchet MS"/>
              </a:endParaRPr>
            </a:p>
            <a:p>
              <a:pPr marL="0" marR="0" lvl="0" indent="0" algn="l" rtl="0">
                <a:spcBef>
                  <a:spcPts val="0"/>
                </a:spcBef>
                <a:spcAft>
                  <a:spcPts val="0"/>
                </a:spcAft>
                <a:buNone/>
              </a:pPr>
              <a:r>
                <a:rPr lang="en-US" sz="2800" b="0">
                  <a:solidFill>
                    <a:schemeClr val="lt1"/>
                  </a:solidFill>
                  <a:latin typeface="Trebuchet MS"/>
                  <a:ea typeface="Trebuchet MS"/>
                  <a:cs typeface="Trebuchet MS"/>
                  <a:sym typeface="Trebuchet MS"/>
                </a:rPr>
                <a:t>Need assistance? Call us at </a:t>
              </a:r>
              <a:r>
                <a:rPr lang="en-US" sz="2800" b="0">
                  <a:solidFill>
                    <a:srgbClr val="FFC000"/>
                  </a:solidFill>
                  <a:latin typeface="Trebuchet MS"/>
                  <a:ea typeface="Trebuchet MS"/>
                  <a:cs typeface="Trebuchet MS"/>
                  <a:sym typeface="Trebuchet MS"/>
                </a:rPr>
                <a:t>1.510.649.3001</a:t>
              </a:r>
              <a:endParaRPr/>
            </a:p>
            <a:p>
              <a:pPr marL="0" marR="0" lvl="0" indent="0" algn="l" rtl="0">
                <a:spcBef>
                  <a:spcPts val="0"/>
                </a:spcBef>
                <a:spcAft>
                  <a:spcPts val="0"/>
                </a:spcAft>
                <a:buNone/>
              </a:pPr>
              <a:endParaRPr sz="3600" b="1">
                <a:solidFill>
                  <a:srgbClr val="FFFF00"/>
                </a:solidFill>
                <a:latin typeface="Trebuchet MS"/>
                <a:ea typeface="Trebuchet MS"/>
                <a:cs typeface="Trebuchet MS"/>
                <a:sym typeface="Trebuchet MS"/>
              </a:endParaRPr>
            </a:p>
            <a:p>
              <a:pPr marL="0" marR="0" lvl="0" indent="0" algn="ctr" rtl="0">
                <a:spcBef>
                  <a:spcPts val="0"/>
                </a:spcBef>
                <a:spcAft>
                  <a:spcPts val="0"/>
                </a:spcAft>
                <a:buNone/>
              </a:pPr>
              <a:endParaRPr sz="2400" b="1">
                <a:solidFill>
                  <a:schemeClr val="lt1"/>
                </a:solidFill>
                <a:latin typeface="Trebuchet MS"/>
                <a:ea typeface="Trebuchet MS"/>
                <a:cs typeface="Trebuchet MS"/>
                <a:sym typeface="Trebuchet MS"/>
              </a:endParaRPr>
            </a:p>
            <a:p>
              <a:pPr marL="0" marR="0" lvl="0" indent="0" algn="ctr" rtl="0">
                <a:spcBef>
                  <a:spcPts val="0"/>
                </a:spcBef>
                <a:spcAft>
                  <a:spcPts val="0"/>
                </a:spcAft>
                <a:buNone/>
              </a:pPr>
              <a:r>
                <a:rPr lang="en-US" sz="4000" b="1">
                  <a:solidFill>
                    <a:schemeClr val="lt1"/>
                  </a:solidFill>
                  <a:latin typeface="Trebuchet MS"/>
                  <a:ea typeface="Trebuchet MS"/>
                  <a:cs typeface="Trebuchet MS"/>
                  <a:sym typeface="Trebuchet MS"/>
                </a:rPr>
                <a:t>QUICK START</a:t>
              </a:r>
              <a:endParaRPr/>
            </a:p>
            <a:p>
              <a:pPr marL="0" marR="0" lvl="0" indent="0" algn="ctr" rtl="0">
                <a:spcBef>
                  <a:spcPts val="0"/>
                </a:spcBef>
                <a:spcAft>
                  <a:spcPts val="0"/>
                </a:spcAft>
                <a:buNone/>
              </a:pPr>
              <a:endParaRPr sz="3200" b="1">
                <a:solidFill>
                  <a:schemeClr val="lt1"/>
                </a:solidFill>
                <a:latin typeface="Trebuchet MS"/>
                <a:ea typeface="Trebuchet MS"/>
                <a:cs typeface="Trebuchet MS"/>
                <a:sym typeface="Trebuchet MS"/>
              </a:endParaRPr>
            </a:p>
            <a:p>
              <a:pPr marL="0" marR="0" lvl="0" indent="0" algn="ctr" rtl="0">
                <a:spcBef>
                  <a:spcPts val="0"/>
                </a:spcBef>
                <a:spcAft>
                  <a:spcPts val="0"/>
                </a:spcAft>
                <a:buNone/>
              </a:pPr>
              <a:r>
                <a:rPr lang="en-US" sz="3200" b="1">
                  <a:solidFill>
                    <a:srgbClr val="FFC000"/>
                  </a:solidFill>
                  <a:latin typeface="Trebuchet MS"/>
                  <a:ea typeface="Trebuchet MS"/>
                  <a:cs typeface="Trebuchet MS"/>
                  <a:sym typeface="Trebuchet MS"/>
                </a:rPr>
                <a:t>Zoom in and out</a:t>
              </a:r>
              <a:endParaRPr/>
            </a:p>
            <a:p>
              <a:pPr marL="1892300" marR="0" lvl="0" indent="-1892300" algn="l" rtl="0">
                <a:spcBef>
                  <a:spcPts val="0"/>
                </a:spcBef>
                <a:spcAft>
                  <a:spcPts val="0"/>
                </a:spcAft>
                <a:buNone/>
              </a:pPr>
              <a:r>
                <a:rPr lang="en-US" sz="2400" b="0">
                  <a:solidFill>
                    <a:schemeClr val="lt1"/>
                  </a:solidFill>
                  <a:latin typeface="Trebuchet MS"/>
                  <a:ea typeface="Trebuchet MS"/>
                  <a:cs typeface="Trebuchet MS"/>
                  <a:sym typeface="Trebuchet MS"/>
                </a:rPr>
                <a:t>	</a:t>
              </a:r>
              <a:r>
                <a:rPr lang="en-US" sz="2400" b="0">
                  <a:solidFill>
                    <a:srgbClr val="BFBFBF"/>
                  </a:solidFill>
                  <a:latin typeface="Trebuchet MS"/>
                  <a:ea typeface="Trebuchet MS"/>
                  <a:cs typeface="Trebuchet MS"/>
                  <a:sym typeface="Trebuchet MS"/>
                </a:rPr>
                <a:t>As you work on your poster zoom in and out to the level that is more comfortable to you. </a:t>
              </a:r>
              <a:endParaRPr/>
            </a:p>
            <a:p>
              <a:pPr marL="1892300" marR="0" lvl="0" indent="-1892300" algn="l" rtl="0">
                <a:spcBef>
                  <a:spcPts val="0"/>
                </a:spcBef>
                <a:spcAft>
                  <a:spcPts val="0"/>
                </a:spcAft>
                <a:buNone/>
              </a:pPr>
              <a:r>
                <a:rPr lang="en-US" sz="2400" b="1">
                  <a:solidFill>
                    <a:srgbClr val="BFBFBF"/>
                  </a:solidFill>
                  <a:latin typeface="Trebuchet MS"/>
                  <a:ea typeface="Trebuchet MS"/>
                  <a:cs typeface="Trebuchet MS"/>
                  <a:sym typeface="Trebuchet MS"/>
                </a:rPr>
                <a:t>	</a:t>
              </a:r>
              <a:r>
                <a:rPr lang="en-US" sz="2400" b="0">
                  <a:solidFill>
                    <a:srgbClr val="BFBFBF"/>
                  </a:solidFill>
                  <a:latin typeface="Trebuchet MS"/>
                  <a:ea typeface="Trebuchet MS"/>
                  <a:cs typeface="Trebuchet MS"/>
                  <a:sym typeface="Trebuchet MS"/>
                </a:rPr>
                <a:t>Go to VIEW &gt; ZOOM.</a:t>
              </a:r>
              <a:endParaRPr/>
            </a:p>
            <a:p>
              <a:pPr marL="0" marR="0" lvl="0" indent="0" algn="l" rtl="0">
                <a:spcBef>
                  <a:spcPts val="0"/>
                </a:spcBef>
                <a:spcAft>
                  <a:spcPts val="0"/>
                </a:spcAft>
                <a:buNone/>
              </a:pPr>
              <a:endParaRPr sz="2800" b="0">
                <a:solidFill>
                  <a:schemeClr val="lt1"/>
                </a:solidFill>
                <a:latin typeface="Trebuchet MS"/>
                <a:ea typeface="Trebuchet MS"/>
                <a:cs typeface="Trebuchet MS"/>
                <a:sym typeface="Trebuchet MS"/>
              </a:endParaRPr>
            </a:p>
            <a:p>
              <a:pPr marL="0" marR="0" lvl="0" indent="0" algn="ctr" rtl="0">
                <a:spcBef>
                  <a:spcPts val="0"/>
                </a:spcBef>
                <a:spcAft>
                  <a:spcPts val="0"/>
                </a:spcAft>
                <a:buNone/>
              </a:pPr>
              <a:r>
                <a:rPr lang="en-US" sz="3200" b="1">
                  <a:solidFill>
                    <a:srgbClr val="FFC000"/>
                  </a:solidFill>
                  <a:latin typeface="Trebuchet MS"/>
                  <a:ea typeface="Trebuchet MS"/>
                  <a:cs typeface="Trebuchet MS"/>
                  <a:sym typeface="Trebuchet MS"/>
                </a:rPr>
                <a:t>Title, Authors, and Affiliations</a:t>
              </a:r>
              <a:endParaRPr/>
            </a:p>
            <a:p>
              <a:pPr marL="0" marR="0" lvl="0" indent="0" algn="l" rtl="0">
                <a:spcBef>
                  <a:spcPts val="0"/>
                </a:spcBef>
                <a:spcAft>
                  <a:spcPts val="0"/>
                </a:spcAft>
                <a:buNone/>
              </a:pPr>
              <a:r>
                <a:rPr lang="en-US" sz="2400" b="0">
                  <a:solidFill>
                    <a:srgbClr val="BFBFBF"/>
                  </a:solidFill>
                  <a:latin typeface="Trebuchet MS"/>
                  <a:ea typeface="Trebuchet MS"/>
                  <a:cs typeface="Trebuchet MS"/>
                  <a:sym typeface="Trebuchet MS"/>
                </a:rPr>
                <a:t>Start designing your poster by adding the title, the names of the authors, and the affiliated institutions. You can type or paste text into the provided boxes. The template will automatically adjust the size of your text to fit the title box. You can manually override this feature and change the size of your text. </a:t>
              </a:r>
              <a:endParaRPr/>
            </a:p>
            <a:p>
              <a:pPr marL="0" marR="0" lvl="0" indent="0" algn="l" rtl="0">
                <a:spcBef>
                  <a:spcPts val="0"/>
                </a:spcBef>
                <a:spcAft>
                  <a:spcPts val="0"/>
                </a:spcAft>
                <a:buNone/>
              </a:pPr>
              <a:endParaRPr sz="2400" b="0">
                <a:solidFill>
                  <a:srgbClr val="BFBFBF"/>
                </a:solidFill>
                <a:latin typeface="Trebuchet MS"/>
                <a:ea typeface="Trebuchet MS"/>
                <a:cs typeface="Trebuchet MS"/>
                <a:sym typeface="Trebuchet MS"/>
              </a:endParaRPr>
            </a:p>
            <a:p>
              <a:pPr marL="0" marR="0" lvl="0" indent="0" algn="l" rtl="0">
                <a:spcBef>
                  <a:spcPts val="0"/>
                </a:spcBef>
                <a:spcAft>
                  <a:spcPts val="0"/>
                </a:spcAft>
                <a:buNone/>
              </a:pPr>
              <a:r>
                <a:rPr lang="en-US" sz="2400" b="1">
                  <a:solidFill>
                    <a:srgbClr val="FFC000"/>
                  </a:solidFill>
                  <a:latin typeface="Trebuchet MS"/>
                  <a:ea typeface="Trebuchet MS"/>
                  <a:cs typeface="Trebuchet MS"/>
                  <a:sym typeface="Trebuchet MS"/>
                </a:rPr>
                <a:t>TIP: </a:t>
              </a:r>
              <a:r>
                <a:rPr lang="en-US" sz="2400" b="0">
                  <a:solidFill>
                    <a:srgbClr val="BFBFBF"/>
                  </a:solidFill>
                  <a:latin typeface="Trebuchet MS"/>
                  <a:ea typeface="Trebuchet MS"/>
                  <a:cs typeface="Trebuchet MS"/>
                  <a:sym typeface="Trebuchet MS"/>
                </a:rPr>
                <a:t>The font size of your title should be bigger than your name(s) and institution name(s).</a:t>
              </a:r>
              <a:endParaRPr/>
            </a:p>
            <a:p>
              <a:pPr marL="0" marR="0" lvl="0" indent="0" algn="l" rtl="0">
                <a:spcBef>
                  <a:spcPts val="0"/>
                </a:spcBef>
                <a:spcAft>
                  <a:spcPts val="0"/>
                </a:spcAft>
                <a:buNone/>
              </a:pPr>
              <a:br>
                <a:rPr lang="en-US" sz="2800" b="1">
                  <a:solidFill>
                    <a:schemeClr val="lt1"/>
                  </a:solidFill>
                  <a:latin typeface="Trebuchet MS"/>
                  <a:ea typeface="Trebuchet MS"/>
                  <a:cs typeface="Trebuchet MS"/>
                  <a:sym typeface="Trebuchet MS"/>
                </a:rPr>
              </a:br>
              <a:endParaRPr sz="2800" b="1">
                <a:solidFill>
                  <a:schemeClr val="lt1"/>
                </a:solidFill>
                <a:latin typeface="Trebuchet MS"/>
                <a:ea typeface="Trebuchet MS"/>
                <a:cs typeface="Trebuchet MS"/>
                <a:sym typeface="Trebuchet MS"/>
              </a:endParaRPr>
            </a:p>
            <a:p>
              <a:pPr marL="0" marR="0" lvl="0" indent="0" algn="ctr" rtl="0">
                <a:spcBef>
                  <a:spcPts val="0"/>
                </a:spcBef>
                <a:spcAft>
                  <a:spcPts val="0"/>
                </a:spcAft>
                <a:buNone/>
              </a:pPr>
              <a:endParaRPr sz="2800" b="1">
                <a:solidFill>
                  <a:srgbClr val="FFC000"/>
                </a:solidFill>
                <a:latin typeface="Trebuchet MS"/>
                <a:ea typeface="Trebuchet MS"/>
                <a:cs typeface="Trebuchet MS"/>
                <a:sym typeface="Trebuchet MS"/>
              </a:endParaRPr>
            </a:p>
            <a:p>
              <a:pPr marL="0" marR="0" lvl="0" indent="0" algn="ctr" rtl="0">
                <a:spcBef>
                  <a:spcPts val="0"/>
                </a:spcBef>
                <a:spcAft>
                  <a:spcPts val="0"/>
                </a:spcAft>
                <a:buNone/>
              </a:pPr>
              <a:endParaRPr sz="2800" b="1">
                <a:solidFill>
                  <a:srgbClr val="FFC000"/>
                </a:solidFill>
                <a:latin typeface="Trebuchet MS"/>
                <a:ea typeface="Trebuchet MS"/>
                <a:cs typeface="Trebuchet MS"/>
                <a:sym typeface="Trebuchet MS"/>
              </a:endParaRPr>
            </a:p>
            <a:p>
              <a:pPr marL="0" marR="0" lvl="0" indent="0" algn="ctr" rtl="0">
                <a:spcBef>
                  <a:spcPts val="0"/>
                </a:spcBef>
                <a:spcAft>
                  <a:spcPts val="0"/>
                </a:spcAft>
                <a:buNone/>
              </a:pPr>
              <a:r>
                <a:rPr lang="en-US" sz="3200" b="1">
                  <a:solidFill>
                    <a:srgbClr val="FFC000"/>
                  </a:solidFill>
                  <a:latin typeface="Trebuchet MS"/>
                  <a:ea typeface="Trebuchet MS"/>
                  <a:cs typeface="Trebuchet MS"/>
                  <a:sym typeface="Trebuchet MS"/>
                </a:rPr>
                <a:t>Adding Logos / Seals</a:t>
              </a:r>
              <a:endParaRPr/>
            </a:p>
            <a:p>
              <a:pPr marL="0" marR="0" lvl="0" indent="0" algn="l" rtl="0">
                <a:spcBef>
                  <a:spcPts val="0"/>
                </a:spcBef>
                <a:spcAft>
                  <a:spcPts val="0"/>
                </a:spcAft>
                <a:buNone/>
              </a:pPr>
              <a:r>
                <a:rPr lang="en-US" sz="2400" b="0">
                  <a:solidFill>
                    <a:srgbClr val="BFBFBF"/>
                  </a:solidFill>
                  <a:latin typeface="Trebuchet MS"/>
                  <a:ea typeface="Trebuchet MS"/>
                  <a:cs typeface="Trebuchet MS"/>
                  <a:sym typeface="Trebuchet MS"/>
                </a:rPr>
                <a:t>Most often, logos are added on each side of the title. You can insert a logo by dragging and dropping it from your desktop, copy and paste or by going to INSERT &gt; PICTURES. Logos taken from web sites are likely to be low quality when printed. Zoom it at 100% to see what the logo will look like on the final poster and make any necessary adjustments.  </a:t>
              </a:r>
              <a:endParaRPr/>
            </a:p>
            <a:p>
              <a:pPr marL="0" marR="0" lvl="0" indent="0" algn="l" rtl="0">
                <a:spcBef>
                  <a:spcPts val="0"/>
                </a:spcBef>
                <a:spcAft>
                  <a:spcPts val="0"/>
                </a:spcAft>
                <a:buNone/>
              </a:pPr>
              <a:endParaRPr sz="2400" b="0">
                <a:solidFill>
                  <a:srgbClr val="BFBFBF"/>
                </a:solidFill>
                <a:latin typeface="Trebuchet MS"/>
                <a:ea typeface="Trebuchet MS"/>
                <a:cs typeface="Trebuchet MS"/>
                <a:sym typeface="Trebuchet MS"/>
              </a:endParaRPr>
            </a:p>
            <a:p>
              <a:pPr marL="0" marR="0" lvl="0" indent="0" algn="l" rtl="0">
                <a:spcBef>
                  <a:spcPts val="0"/>
                </a:spcBef>
                <a:spcAft>
                  <a:spcPts val="0"/>
                </a:spcAft>
                <a:buNone/>
              </a:pPr>
              <a:r>
                <a:rPr lang="en-US" sz="2400" b="1">
                  <a:solidFill>
                    <a:srgbClr val="FFC000"/>
                  </a:solidFill>
                  <a:latin typeface="Trebuchet MS"/>
                  <a:ea typeface="Trebuchet MS"/>
                  <a:cs typeface="Trebuchet MS"/>
                  <a:sym typeface="Trebuchet MS"/>
                </a:rPr>
                <a:t>TIP: </a:t>
              </a:r>
              <a:r>
                <a:rPr lang="en-US" sz="2400" b="0">
                  <a:solidFill>
                    <a:srgbClr val="BFBFBF"/>
                  </a:solidFill>
                  <a:latin typeface="Trebuchet MS"/>
                  <a:ea typeface="Trebuchet MS"/>
                  <a:cs typeface="Trebuchet MS"/>
                  <a:sym typeface="Trebuchet MS"/>
                </a:rPr>
                <a:t>See if your school’s logo is available on our free poster templates page.</a:t>
              </a:r>
              <a:endParaRPr/>
            </a:p>
            <a:p>
              <a:pPr marL="0" marR="0" lvl="0" indent="0" algn="l" rtl="0">
                <a:spcBef>
                  <a:spcPts val="0"/>
                </a:spcBef>
                <a:spcAft>
                  <a:spcPts val="0"/>
                </a:spcAft>
                <a:buNone/>
              </a:pPr>
              <a:endParaRPr sz="2400" b="0">
                <a:solidFill>
                  <a:schemeClr val="lt1"/>
                </a:solidFill>
                <a:latin typeface="Trebuchet MS"/>
                <a:ea typeface="Trebuchet MS"/>
                <a:cs typeface="Trebuchet MS"/>
                <a:sym typeface="Trebuchet MS"/>
              </a:endParaRPr>
            </a:p>
            <a:p>
              <a:pPr marL="0" marR="0" lvl="0" indent="0" algn="ctr" rtl="0">
                <a:spcBef>
                  <a:spcPts val="0"/>
                </a:spcBef>
                <a:spcAft>
                  <a:spcPts val="0"/>
                </a:spcAft>
                <a:buNone/>
              </a:pPr>
              <a:r>
                <a:rPr lang="en-US" sz="3200" b="1">
                  <a:solidFill>
                    <a:srgbClr val="FFC000"/>
                  </a:solidFill>
                  <a:latin typeface="Trebuchet MS"/>
                  <a:ea typeface="Trebuchet MS"/>
                  <a:cs typeface="Trebuchet MS"/>
                  <a:sym typeface="Trebuchet MS"/>
                </a:rPr>
                <a:t>Photographs / Graphics</a:t>
              </a:r>
              <a:endParaRPr/>
            </a:p>
            <a:p>
              <a:pPr marL="0" marR="0" lvl="0" indent="0" algn="l" rtl="0">
                <a:spcBef>
                  <a:spcPts val="0"/>
                </a:spcBef>
                <a:spcAft>
                  <a:spcPts val="0"/>
                </a:spcAft>
                <a:buNone/>
              </a:pPr>
              <a:r>
                <a:rPr lang="en-US" sz="2400" b="0">
                  <a:solidFill>
                    <a:srgbClr val="BFBFBF"/>
                  </a:solidFill>
                  <a:latin typeface="Trebuchet MS"/>
                  <a:ea typeface="Trebuchet MS"/>
                  <a:cs typeface="Trebuchet MS"/>
                  <a:sym typeface="Trebuchet MS"/>
                </a:rPr>
                <a:t>You can add images by dragging and dropping from your desktop, copy and paste, or by going to INSERT &gt; PICTURES. Resize images proportionally by holding down the SHIFT key and dragging one of the corner handles. For a professional-looking poster, do not distort your images by enlarging them disproportionally.</a:t>
              </a:r>
              <a:endParaRPr/>
            </a:p>
            <a:p>
              <a:pPr marL="0" marR="0" lvl="0" indent="0" algn="l" rtl="0">
                <a:spcBef>
                  <a:spcPts val="0"/>
                </a:spcBef>
                <a:spcAft>
                  <a:spcPts val="0"/>
                </a:spcAft>
                <a:buNone/>
              </a:pPr>
              <a:endParaRPr sz="2400" b="0">
                <a:solidFill>
                  <a:schemeClr val="lt1"/>
                </a:solidFill>
                <a:latin typeface="Trebuchet MS"/>
                <a:ea typeface="Trebuchet MS"/>
                <a:cs typeface="Trebuchet MS"/>
                <a:sym typeface="Trebuchet MS"/>
              </a:endParaRPr>
            </a:p>
            <a:p>
              <a:pPr marL="0" marR="0" lvl="0" indent="0" algn="ctr" rtl="0">
                <a:spcBef>
                  <a:spcPts val="0"/>
                </a:spcBef>
                <a:spcAft>
                  <a:spcPts val="0"/>
                </a:spcAft>
                <a:buNone/>
              </a:pPr>
              <a:endParaRPr sz="2800" b="1">
                <a:solidFill>
                  <a:srgbClr val="FFC000"/>
                </a:solidFill>
                <a:latin typeface="Trebuchet MS"/>
                <a:ea typeface="Trebuchet MS"/>
                <a:cs typeface="Trebuchet MS"/>
                <a:sym typeface="Trebuchet MS"/>
              </a:endParaRPr>
            </a:p>
            <a:p>
              <a:pPr marL="0" marR="0" lvl="0" indent="0" algn="ctr" rtl="0">
                <a:spcBef>
                  <a:spcPts val="0"/>
                </a:spcBef>
                <a:spcAft>
                  <a:spcPts val="0"/>
                </a:spcAft>
                <a:buNone/>
              </a:pPr>
              <a:endParaRPr sz="2800" b="1">
                <a:solidFill>
                  <a:srgbClr val="FFC000"/>
                </a:solidFill>
                <a:latin typeface="Trebuchet MS"/>
                <a:ea typeface="Trebuchet MS"/>
                <a:cs typeface="Trebuchet MS"/>
                <a:sym typeface="Trebuchet MS"/>
              </a:endParaRPr>
            </a:p>
            <a:p>
              <a:pPr marL="0" marR="0" lvl="0" indent="0" algn="ctr" rtl="0">
                <a:spcBef>
                  <a:spcPts val="0"/>
                </a:spcBef>
                <a:spcAft>
                  <a:spcPts val="0"/>
                </a:spcAft>
                <a:buNone/>
              </a:pPr>
              <a:endParaRPr sz="2800" b="1">
                <a:solidFill>
                  <a:srgbClr val="FFC000"/>
                </a:solidFill>
                <a:latin typeface="Trebuchet MS"/>
                <a:ea typeface="Trebuchet MS"/>
                <a:cs typeface="Trebuchet MS"/>
                <a:sym typeface="Trebuchet MS"/>
              </a:endParaRPr>
            </a:p>
            <a:p>
              <a:pPr marL="0" marR="0" lvl="0" indent="0" algn="ctr" rtl="0">
                <a:spcBef>
                  <a:spcPts val="0"/>
                </a:spcBef>
                <a:spcAft>
                  <a:spcPts val="0"/>
                </a:spcAft>
                <a:buNone/>
              </a:pPr>
              <a:endParaRPr sz="2800" b="1">
                <a:solidFill>
                  <a:srgbClr val="FFC000"/>
                </a:solidFill>
                <a:latin typeface="Trebuchet MS"/>
                <a:ea typeface="Trebuchet MS"/>
                <a:cs typeface="Trebuchet MS"/>
                <a:sym typeface="Trebuchet MS"/>
              </a:endParaRPr>
            </a:p>
            <a:p>
              <a:pPr marL="0" marR="0" lvl="0" indent="0" algn="ctr" rtl="0">
                <a:spcBef>
                  <a:spcPts val="0"/>
                </a:spcBef>
                <a:spcAft>
                  <a:spcPts val="0"/>
                </a:spcAft>
                <a:buNone/>
              </a:pPr>
              <a:endParaRPr sz="2800" b="1">
                <a:solidFill>
                  <a:srgbClr val="FFC000"/>
                </a:solidFill>
                <a:latin typeface="Trebuchet MS"/>
                <a:ea typeface="Trebuchet MS"/>
                <a:cs typeface="Trebuchet MS"/>
                <a:sym typeface="Trebuchet MS"/>
              </a:endParaRPr>
            </a:p>
            <a:p>
              <a:pPr marL="0" marR="0" lvl="0" indent="0" algn="ctr" rtl="0">
                <a:spcBef>
                  <a:spcPts val="0"/>
                </a:spcBef>
                <a:spcAft>
                  <a:spcPts val="0"/>
                </a:spcAft>
                <a:buNone/>
              </a:pPr>
              <a:endParaRPr sz="2800" b="1">
                <a:solidFill>
                  <a:srgbClr val="FFC000"/>
                </a:solidFill>
                <a:latin typeface="Trebuchet MS"/>
                <a:ea typeface="Trebuchet MS"/>
                <a:cs typeface="Trebuchet MS"/>
                <a:sym typeface="Trebuchet MS"/>
              </a:endParaRPr>
            </a:p>
            <a:p>
              <a:pPr marL="0" marR="0" lvl="0" indent="0" algn="ctr" rtl="0">
                <a:spcBef>
                  <a:spcPts val="0"/>
                </a:spcBef>
                <a:spcAft>
                  <a:spcPts val="0"/>
                </a:spcAft>
                <a:buNone/>
              </a:pPr>
              <a:r>
                <a:rPr lang="en-US" sz="3200" b="1">
                  <a:solidFill>
                    <a:srgbClr val="FFC000"/>
                  </a:solidFill>
                  <a:latin typeface="Trebuchet MS"/>
                  <a:ea typeface="Trebuchet MS"/>
                  <a:cs typeface="Trebuchet MS"/>
                  <a:sym typeface="Trebuchet MS"/>
                </a:rPr>
                <a:t>Image Quality Check</a:t>
              </a:r>
              <a:endParaRPr/>
            </a:p>
            <a:p>
              <a:pPr marL="0" marR="0" lvl="0" indent="0" algn="l" rtl="0">
                <a:spcBef>
                  <a:spcPts val="0"/>
                </a:spcBef>
                <a:spcAft>
                  <a:spcPts val="0"/>
                </a:spcAft>
                <a:buNone/>
              </a:pPr>
              <a:r>
                <a:rPr lang="en-US" sz="2400" b="0">
                  <a:solidFill>
                    <a:srgbClr val="BFBFBF"/>
                  </a:solidFill>
                  <a:latin typeface="Trebuchet MS"/>
                  <a:ea typeface="Trebuchet MS"/>
                  <a:cs typeface="Trebuchet MS"/>
                  <a:sym typeface="Trebuchet MS"/>
                </a:rPr>
                <a:t>Zoom in and look at your images at 100% magnification. If they look good they will print well. </a:t>
              </a:r>
              <a:endParaRPr sz="2800" b="0">
                <a:solidFill>
                  <a:schemeClr val="lt1"/>
                </a:solidFill>
                <a:latin typeface="Trebuchet MS"/>
                <a:ea typeface="Trebuchet MS"/>
                <a:cs typeface="Trebuchet MS"/>
                <a:sym typeface="Trebuchet MS"/>
              </a:endParaRPr>
            </a:p>
          </p:txBody>
        </p:sp>
        <p:cxnSp>
          <p:nvCxnSpPr>
            <p:cNvPr id="77" name="Google Shape;77;p3"/>
            <p:cNvCxnSpPr/>
            <p:nvPr/>
          </p:nvCxnSpPr>
          <p:spPr>
            <a:xfrm>
              <a:off x="-11225189" y="8422500"/>
              <a:ext cx="10999746" cy="3341"/>
            </a:xfrm>
            <a:prstGeom prst="straightConnector1">
              <a:avLst/>
            </a:prstGeom>
            <a:noFill/>
            <a:ln w="9525" cap="flat" cmpd="sng">
              <a:solidFill>
                <a:srgbClr val="FFC000"/>
              </a:solidFill>
              <a:prstDash val="solid"/>
              <a:round/>
              <a:headEnd type="none" w="sm" len="sm"/>
              <a:tailEnd type="none" w="sm" len="sm"/>
            </a:ln>
          </p:spPr>
        </p:cxnSp>
        <p:pic>
          <p:nvPicPr>
            <p:cNvPr id="78" name="Google Shape;78;p3"/>
            <p:cNvPicPr preferRelativeResize="0"/>
            <p:nvPr/>
          </p:nvPicPr>
          <p:blipFill rotWithShape="1">
            <a:blip r:embed="rId3">
              <a:alphaModFix/>
            </a:blip>
            <a:srcRect/>
            <a:stretch/>
          </p:blipFill>
          <p:spPr>
            <a:xfrm>
              <a:off x="-10740740" y="10261718"/>
              <a:ext cx="1597666" cy="1201935"/>
            </a:xfrm>
            <a:prstGeom prst="rect">
              <a:avLst/>
            </a:prstGeom>
            <a:noFill/>
            <a:ln>
              <a:noFill/>
            </a:ln>
          </p:spPr>
        </p:pic>
        <p:pic>
          <p:nvPicPr>
            <p:cNvPr id="79" name="Google Shape;79;p3"/>
            <p:cNvPicPr preferRelativeResize="0"/>
            <p:nvPr/>
          </p:nvPicPr>
          <p:blipFill rotWithShape="1">
            <a:blip r:embed="rId4">
              <a:alphaModFix/>
            </a:blip>
            <a:srcRect/>
            <a:stretch/>
          </p:blipFill>
          <p:spPr>
            <a:xfrm>
              <a:off x="-10732765" y="15696927"/>
              <a:ext cx="9986808" cy="1053596"/>
            </a:xfrm>
            <a:prstGeom prst="rect">
              <a:avLst/>
            </a:prstGeom>
            <a:noFill/>
            <a:ln>
              <a:noFill/>
            </a:ln>
          </p:spPr>
        </p:pic>
        <p:grpSp>
          <p:nvGrpSpPr>
            <p:cNvPr id="80" name="Google Shape;80;p3"/>
            <p:cNvGrpSpPr/>
            <p:nvPr/>
          </p:nvGrpSpPr>
          <p:grpSpPr>
            <a:xfrm>
              <a:off x="-9744992" y="23540956"/>
              <a:ext cx="7531182" cy="2120440"/>
              <a:chOff x="-4470427" y="11016658"/>
              <a:chExt cx="3470785" cy="974220"/>
            </a:xfrm>
          </p:grpSpPr>
          <p:grpSp>
            <p:nvGrpSpPr>
              <p:cNvPr id="81" name="Google Shape;81;p3"/>
              <p:cNvGrpSpPr/>
              <p:nvPr/>
            </p:nvGrpSpPr>
            <p:grpSpPr>
              <a:xfrm>
                <a:off x="-2783495" y="11060886"/>
                <a:ext cx="624431" cy="893535"/>
                <a:chOff x="-3958697" y="11117435"/>
                <a:chExt cx="779338" cy="1280430"/>
              </a:xfrm>
            </p:grpSpPr>
            <p:pic>
              <p:nvPicPr>
                <p:cNvPr id="82" name="Google Shape;82;p3"/>
                <p:cNvPicPr preferRelativeResize="0"/>
                <p:nvPr/>
              </p:nvPicPr>
              <p:blipFill rotWithShape="1">
                <a:blip r:embed="rId5">
                  <a:alphaModFix/>
                </a:blip>
                <a:srcRect/>
                <a:stretch/>
              </p:blipFill>
              <p:spPr>
                <a:xfrm>
                  <a:off x="-3948160" y="11117435"/>
                  <a:ext cx="768801" cy="1090857"/>
                </a:xfrm>
                <a:prstGeom prst="rect">
                  <a:avLst/>
                </a:prstGeom>
                <a:noFill/>
                <a:ln>
                  <a:noFill/>
                </a:ln>
              </p:spPr>
            </p:pic>
            <p:sp>
              <p:nvSpPr>
                <p:cNvPr id="83" name="Google Shape;83;p3"/>
                <p:cNvSpPr txBox="1"/>
                <p:nvPr/>
              </p:nvSpPr>
              <p:spPr>
                <a:xfrm>
                  <a:off x="-3958697" y="12114178"/>
                  <a:ext cx="779337" cy="283687"/>
                </a:xfrm>
                <a:prstGeom prst="rect">
                  <a:avLst/>
                </a:prstGeom>
                <a:solidFill>
                  <a:schemeClr val="accent1"/>
                </a:solidFill>
                <a:ln>
                  <a:noFill/>
                </a:ln>
              </p:spPr>
              <p:txBody>
                <a:bodyPr spcFirstLastPara="1" wrap="square" lIns="91425" tIns="91425" rIns="91425" bIns="91425" anchor="t" anchorCtr="0">
                  <a:noAutofit/>
                </a:bodyPr>
                <a:lstStyle/>
                <a:p>
                  <a:pPr marL="0" marR="0" lvl="0" indent="0" algn="ctr" rtl="0">
                    <a:spcBef>
                      <a:spcPts val="0"/>
                    </a:spcBef>
                    <a:spcAft>
                      <a:spcPts val="0"/>
                    </a:spcAft>
                    <a:buNone/>
                  </a:pPr>
                  <a:r>
                    <a:rPr lang="en-US" sz="1600" b="1">
                      <a:solidFill>
                        <a:schemeClr val="dk1"/>
                      </a:solidFill>
                      <a:latin typeface="Calibri"/>
                      <a:ea typeface="Calibri"/>
                      <a:cs typeface="Calibri"/>
                      <a:sym typeface="Calibri"/>
                    </a:rPr>
                    <a:t>ORIGINAL</a:t>
                  </a:r>
                  <a:endParaRPr/>
                </a:p>
              </p:txBody>
            </p:sp>
          </p:grpSp>
          <p:grpSp>
            <p:nvGrpSpPr>
              <p:cNvPr id="84" name="Google Shape;84;p3"/>
              <p:cNvGrpSpPr/>
              <p:nvPr/>
            </p:nvGrpSpPr>
            <p:grpSpPr>
              <a:xfrm>
                <a:off x="-2033159" y="11060889"/>
                <a:ext cx="1033517" cy="893529"/>
                <a:chOff x="-2921738" y="11200127"/>
                <a:chExt cx="1420279" cy="1227904"/>
              </a:xfrm>
            </p:grpSpPr>
            <p:pic>
              <p:nvPicPr>
                <p:cNvPr id="85" name="Google Shape;85;p3"/>
                <p:cNvPicPr preferRelativeResize="0"/>
                <p:nvPr/>
              </p:nvPicPr>
              <p:blipFill rotWithShape="1">
                <a:blip r:embed="rId5">
                  <a:alphaModFix/>
                </a:blip>
                <a:srcRect/>
                <a:stretch/>
              </p:blipFill>
              <p:spPr>
                <a:xfrm>
                  <a:off x="-2921738" y="11200127"/>
                  <a:ext cx="1420279" cy="1029694"/>
                </a:xfrm>
                <a:prstGeom prst="rect">
                  <a:avLst/>
                </a:prstGeom>
                <a:noFill/>
                <a:ln>
                  <a:noFill/>
                </a:ln>
              </p:spPr>
            </p:pic>
            <p:sp>
              <p:nvSpPr>
                <p:cNvPr id="86" name="Google Shape;86;p3"/>
                <p:cNvSpPr txBox="1"/>
                <p:nvPr/>
              </p:nvSpPr>
              <p:spPr>
                <a:xfrm>
                  <a:off x="-2918991" y="12175418"/>
                  <a:ext cx="1417532" cy="252613"/>
                </a:xfrm>
                <a:prstGeom prst="rect">
                  <a:avLst/>
                </a:prstGeom>
                <a:solidFill>
                  <a:srgbClr val="FF0000"/>
                </a:solidFill>
                <a:ln>
                  <a:noFill/>
                </a:ln>
              </p:spPr>
              <p:txBody>
                <a:bodyPr spcFirstLastPara="1" wrap="square" lIns="457200" tIns="91425" rIns="457200" bIns="91425" anchor="t" anchorCtr="0">
                  <a:noAutofit/>
                </a:bodyPr>
                <a:lstStyle/>
                <a:p>
                  <a:pPr marL="0" marR="0" lvl="0" indent="0" algn="ctr" rtl="0">
                    <a:spcBef>
                      <a:spcPts val="0"/>
                    </a:spcBef>
                    <a:spcAft>
                      <a:spcPts val="0"/>
                    </a:spcAft>
                    <a:buNone/>
                  </a:pPr>
                  <a:r>
                    <a:rPr lang="en-US" sz="1400" b="1">
                      <a:solidFill>
                        <a:schemeClr val="lt1"/>
                      </a:solidFill>
                      <a:latin typeface="Calibri"/>
                      <a:ea typeface="Calibri"/>
                      <a:cs typeface="Calibri"/>
                      <a:sym typeface="Calibri"/>
                    </a:rPr>
                    <a:t>DISTORTED</a:t>
                  </a:r>
                  <a:endParaRPr sz="700" b="1">
                    <a:solidFill>
                      <a:schemeClr val="lt1"/>
                    </a:solidFill>
                    <a:latin typeface="Calibri"/>
                    <a:ea typeface="Calibri"/>
                    <a:cs typeface="Calibri"/>
                    <a:sym typeface="Calibri"/>
                  </a:endParaRPr>
                </a:p>
              </p:txBody>
            </p:sp>
          </p:grpSp>
          <p:pic>
            <p:nvPicPr>
              <p:cNvPr id="87" name="Google Shape;87;p3"/>
              <p:cNvPicPr preferRelativeResize="0"/>
              <p:nvPr/>
            </p:nvPicPr>
            <p:blipFill rotWithShape="1">
              <a:blip r:embed="rId6">
                <a:alphaModFix/>
              </a:blip>
              <a:srcRect/>
              <a:stretch/>
            </p:blipFill>
            <p:spPr>
              <a:xfrm>
                <a:off x="-4470427" y="11016658"/>
                <a:ext cx="1098742" cy="847761"/>
              </a:xfrm>
              <a:prstGeom prst="rect">
                <a:avLst/>
              </a:prstGeom>
              <a:noFill/>
              <a:ln>
                <a:noFill/>
              </a:ln>
            </p:spPr>
          </p:pic>
          <p:sp>
            <p:nvSpPr>
              <p:cNvPr id="88" name="Google Shape;88;p3"/>
              <p:cNvSpPr txBox="1"/>
              <p:nvPr/>
            </p:nvSpPr>
            <p:spPr>
              <a:xfrm>
                <a:off x="-4440600" y="11665645"/>
                <a:ext cx="1035685" cy="325233"/>
              </a:xfrm>
              <a:prstGeom prst="rect">
                <a:avLst/>
              </a:prstGeom>
              <a:noFill/>
              <a:ln>
                <a:noFill/>
              </a:ln>
            </p:spPr>
            <p:txBody>
              <a:bodyPr spcFirstLastPara="1" wrap="square" lIns="457200" tIns="457200" rIns="457200" bIns="0" anchor="t" anchorCtr="0">
                <a:noAutofit/>
              </a:bodyPr>
              <a:lstStyle/>
              <a:p>
                <a:pPr marL="0" marR="0" lvl="0" indent="0" algn="ctr" rtl="0">
                  <a:spcBef>
                    <a:spcPts val="0"/>
                  </a:spcBef>
                  <a:spcAft>
                    <a:spcPts val="0"/>
                  </a:spcAft>
                  <a:buNone/>
                </a:pPr>
                <a:r>
                  <a:rPr lang="en-US" sz="1600">
                    <a:solidFill>
                      <a:schemeClr val="lt1"/>
                    </a:solidFill>
                    <a:latin typeface="Calibri"/>
                    <a:ea typeface="Calibri"/>
                    <a:cs typeface="Calibri"/>
                    <a:sym typeface="Calibri"/>
                  </a:rPr>
                  <a:t>Corner handles</a:t>
                </a:r>
                <a:endParaRPr sz="1600">
                  <a:solidFill>
                    <a:schemeClr val="lt1"/>
                  </a:solidFill>
                  <a:latin typeface="Calibri"/>
                  <a:ea typeface="Calibri"/>
                  <a:cs typeface="Calibri"/>
                  <a:sym typeface="Calibri"/>
                </a:endParaRPr>
              </a:p>
            </p:txBody>
          </p:sp>
        </p:grpSp>
        <p:grpSp>
          <p:nvGrpSpPr>
            <p:cNvPr id="89" name="Google Shape;89;p3"/>
            <p:cNvGrpSpPr/>
            <p:nvPr/>
          </p:nvGrpSpPr>
          <p:grpSpPr>
            <a:xfrm>
              <a:off x="-10398794" y="27751410"/>
              <a:ext cx="9323012" cy="2453250"/>
              <a:chOff x="-4754996" y="12734136"/>
              <a:chExt cx="4296559" cy="1127128"/>
            </a:xfrm>
          </p:grpSpPr>
          <p:pic>
            <p:nvPicPr>
              <p:cNvPr id="90" name="Google Shape;90;p3"/>
              <p:cNvPicPr preferRelativeResize="0"/>
              <p:nvPr/>
            </p:nvPicPr>
            <p:blipFill rotWithShape="1">
              <a:blip r:embed="rId7">
                <a:alphaModFix/>
              </a:blip>
              <a:srcRect/>
              <a:stretch/>
            </p:blipFill>
            <p:spPr>
              <a:xfrm>
                <a:off x="-4533347" y="12734142"/>
                <a:ext cx="1828800" cy="1117600"/>
              </a:xfrm>
              <a:prstGeom prst="rect">
                <a:avLst/>
              </a:prstGeom>
              <a:noFill/>
              <a:ln>
                <a:noFill/>
              </a:ln>
            </p:spPr>
          </p:pic>
          <p:pic>
            <p:nvPicPr>
              <p:cNvPr id="91" name="Google Shape;91;p3"/>
              <p:cNvPicPr preferRelativeResize="0"/>
              <p:nvPr/>
            </p:nvPicPr>
            <p:blipFill rotWithShape="1">
              <a:blip r:embed="rId8">
                <a:alphaModFix/>
              </a:blip>
              <a:srcRect/>
              <a:stretch/>
            </p:blipFill>
            <p:spPr>
              <a:xfrm>
                <a:off x="-2456641" y="12737835"/>
                <a:ext cx="1828800" cy="1117600"/>
              </a:xfrm>
              <a:prstGeom prst="rect">
                <a:avLst/>
              </a:prstGeom>
              <a:noFill/>
              <a:ln>
                <a:noFill/>
              </a:ln>
            </p:spPr>
          </p:pic>
          <p:sp>
            <p:nvSpPr>
              <p:cNvPr id="92" name="Google Shape;92;p3"/>
              <p:cNvSpPr txBox="1"/>
              <p:nvPr/>
            </p:nvSpPr>
            <p:spPr>
              <a:xfrm rot="-5400000">
                <a:off x="-5235785" y="13214925"/>
                <a:ext cx="1117601" cy="156024"/>
              </a:xfrm>
              <a:prstGeom prst="rect">
                <a:avLst/>
              </a:prstGeom>
              <a:noFill/>
              <a:ln>
                <a:noFill/>
              </a:ln>
            </p:spPr>
            <p:txBody>
              <a:bodyPr spcFirstLastPara="1" wrap="square" lIns="91425" tIns="91425" rIns="91425" bIns="0" anchor="t" anchorCtr="0">
                <a:noAutofit/>
              </a:bodyPr>
              <a:lstStyle/>
              <a:p>
                <a:pPr marL="0" marR="0" lvl="0" indent="0" algn="ctr" rtl="0">
                  <a:spcBef>
                    <a:spcPts val="0"/>
                  </a:spcBef>
                  <a:spcAft>
                    <a:spcPts val="0"/>
                  </a:spcAft>
                  <a:buNone/>
                </a:pPr>
                <a:r>
                  <a:rPr lang="en-US" sz="1600">
                    <a:solidFill>
                      <a:srgbClr val="92D050"/>
                    </a:solidFill>
                    <a:latin typeface="Calibri"/>
                    <a:ea typeface="Calibri"/>
                    <a:cs typeface="Calibri"/>
                    <a:sym typeface="Calibri"/>
                  </a:rPr>
                  <a:t>Good </a:t>
                </a:r>
                <a:r>
                  <a:rPr lang="en-US" sz="1600">
                    <a:solidFill>
                      <a:schemeClr val="lt1"/>
                    </a:solidFill>
                    <a:latin typeface="Calibri"/>
                    <a:ea typeface="Calibri"/>
                    <a:cs typeface="Calibri"/>
                    <a:sym typeface="Calibri"/>
                  </a:rPr>
                  <a:t>printing quality</a:t>
                </a:r>
                <a:endParaRPr sz="1600">
                  <a:solidFill>
                    <a:schemeClr val="lt1"/>
                  </a:solidFill>
                  <a:latin typeface="Calibri"/>
                  <a:ea typeface="Calibri"/>
                  <a:cs typeface="Calibri"/>
                  <a:sym typeface="Calibri"/>
                </a:endParaRPr>
              </a:p>
            </p:txBody>
          </p:sp>
          <p:sp>
            <p:nvSpPr>
              <p:cNvPr id="93" name="Google Shape;93;p3"/>
              <p:cNvSpPr txBox="1"/>
              <p:nvPr/>
            </p:nvSpPr>
            <p:spPr>
              <a:xfrm rot="-5400000">
                <a:off x="-1095250" y="13224452"/>
                <a:ext cx="1117601" cy="156024"/>
              </a:xfrm>
              <a:prstGeom prst="rect">
                <a:avLst/>
              </a:prstGeom>
              <a:noFill/>
              <a:ln>
                <a:noFill/>
              </a:ln>
            </p:spPr>
            <p:txBody>
              <a:bodyPr spcFirstLastPara="1" wrap="square" lIns="91425" tIns="91425" rIns="91425" bIns="0" anchor="t" anchorCtr="0">
                <a:noAutofit/>
              </a:bodyPr>
              <a:lstStyle/>
              <a:p>
                <a:pPr marL="0" marR="0" lvl="0" indent="0" algn="ctr" rtl="0">
                  <a:spcBef>
                    <a:spcPts val="0"/>
                  </a:spcBef>
                  <a:spcAft>
                    <a:spcPts val="0"/>
                  </a:spcAft>
                  <a:buNone/>
                </a:pPr>
                <a:r>
                  <a:rPr lang="en-US" sz="1600">
                    <a:solidFill>
                      <a:srgbClr val="FF0000"/>
                    </a:solidFill>
                    <a:latin typeface="Calibri"/>
                    <a:ea typeface="Calibri"/>
                    <a:cs typeface="Calibri"/>
                    <a:sym typeface="Calibri"/>
                  </a:rPr>
                  <a:t>Bad </a:t>
                </a:r>
                <a:r>
                  <a:rPr lang="en-US" sz="1600">
                    <a:solidFill>
                      <a:schemeClr val="lt1"/>
                    </a:solidFill>
                    <a:latin typeface="Calibri"/>
                    <a:ea typeface="Calibri"/>
                    <a:cs typeface="Calibri"/>
                    <a:sym typeface="Calibri"/>
                  </a:rPr>
                  <a:t>printing quality</a:t>
                </a:r>
                <a:endParaRPr/>
              </a:p>
            </p:txBody>
          </p:sp>
        </p:grpSp>
      </p:grpSp>
      <p:grpSp>
        <p:nvGrpSpPr>
          <p:cNvPr id="94" name="Google Shape;94;p3"/>
          <p:cNvGrpSpPr/>
          <p:nvPr/>
        </p:nvGrpSpPr>
        <p:grpSpPr>
          <a:xfrm>
            <a:off x="44157838" y="-55065"/>
            <a:ext cx="11062139" cy="32973464"/>
            <a:chOff x="44157838" y="-55065"/>
            <a:chExt cx="11062139" cy="32973464"/>
          </a:xfrm>
        </p:grpSpPr>
        <p:sp>
          <p:nvSpPr>
            <p:cNvPr id="95" name="Google Shape;95;p3"/>
            <p:cNvSpPr/>
            <p:nvPr/>
          </p:nvSpPr>
          <p:spPr>
            <a:xfrm>
              <a:off x="44157838" y="-55065"/>
              <a:ext cx="11062139" cy="32973464"/>
            </a:xfrm>
            <a:prstGeom prst="rect">
              <a:avLst/>
            </a:prstGeom>
            <a:solidFill>
              <a:srgbClr val="0C0C0C"/>
            </a:solidFill>
            <a:ln>
              <a:noFill/>
            </a:ln>
          </p:spPr>
          <p:txBody>
            <a:bodyPr spcFirstLastPara="1" wrap="square" lIns="457200" tIns="457200" rIns="457200" bIns="0" anchor="t" anchorCtr="0">
              <a:noAutofit/>
            </a:bodyPr>
            <a:lstStyle/>
            <a:p>
              <a:pPr marL="0" marR="0" lvl="0" indent="0" algn="ctr" rtl="0">
                <a:spcBef>
                  <a:spcPts val="0"/>
                </a:spcBef>
                <a:spcAft>
                  <a:spcPts val="0"/>
                </a:spcAft>
                <a:buNone/>
              </a:pPr>
              <a:r>
                <a:rPr lang="en-US" sz="4000" b="1">
                  <a:solidFill>
                    <a:schemeClr val="lt1"/>
                  </a:solidFill>
                  <a:latin typeface="Trebuchet MS"/>
                  <a:ea typeface="Trebuchet MS"/>
                  <a:cs typeface="Trebuchet MS"/>
                  <a:sym typeface="Trebuchet MS"/>
                </a:rPr>
                <a:t>QUICK START (cont.)</a:t>
              </a:r>
              <a:endParaRPr/>
            </a:p>
            <a:p>
              <a:pPr marL="0" marR="0" lvl="0" indent="0" algn="ctr" rtl="0">
                <a:spcBef>
                  <a:spcPts val="0"/>
                </a:spcBef>
                <a:spcAft>
                  <a:spcPts val="0"/>
                </a:spcAft>
                <a:buNone/>
              </a:pPr>
              <a:endParaRPr sz="3600" b="1">
                <a:solidFill>
                  <a:schemeClr val="lt1"/>
                </a:solidFill>
                <a:latin typeface="Trebuchet MS"/>
                <a:ea typeface="Trebuchet MS"/>
                <a:cs typeface="Trebuchet MS"/>
                <a:sym typeface="Trebuchet MS"/>
              </a:endParaRPr>
            </a:p>
            <a:p>
              <a:pPr marL="0" marR="0" lvl="0" indent="0" algn="ctr" rtl="0">
                <a:spcBef>
                  <a:spcPts val="0"/>
                </a:spcBef>
                <a:spcAft>
                  <a:spcPts val="0"/>
                </a:spcAft>
                <a:buNone/>
              </a:pPr>
              <a:r>
                <a:rPr lang="en-US" sz="3200" b="1">
                  <a:solidFill>
                    <a:srgbClr val="FFC000"/>
                  </a:solidFill>
                  <a:latin typeface="Trebuchet MS"/>
                  <a:ea typeface="Trebuchet MS"/>
                  <a:cs typeface="Trebuchet MS"/>
                  <a:sym typeface="Trebuchet MS"/>
                </a:rPr>
                <a:t>How to change the template color theme</a:t>
              </a:r>
              <a:endParaRPr/>
            </a:p>
            <a:p>
              <a:pPr marL="0" marR="0" lvl="2" indent="0" algn="l" rtl="0">
                <a:lnSpc>
                  <a:spcPct val="100000"/>
                </a:lnSpc>
                <a:spcBef>
                  <a:spcPts val="0"/>
                </a:spcBef>
                <a:spcAft>
                  <a:spcPts val="0"/>
                </a:spcAft>
                <a:buClr>
                  <a:srgbClr val="BFBFBF"/>
                </a:buClr>
                <a:buSzPts val="2400"/>
                <a:buFont typeface="Trebuchet MS"/>
                <a:buNone/>
              </a:pPr>
              <a:r>
                <a:rPr lang="en-US" sz="2400" b="0" i="0" u="none" strike="noStrike" cap="none">
                  <a:solidFill>
                    <a:srgbClr val="BFBFBF"/>
                  </a:solidFill>
                  <a:latin typeface="Trebuchet MS"/>
                  <a:ea typeface="Trebuchet MS"/>
                  <a:cs typeface="Trebuchet MS"/>
                  <a:sym typeface="Trebuchet MS"/>
                </a:rPr>
                <a:t>You can easily change the color theme of your poster by going to the DESIGN menu, click on COLORS, and choose the color theme of your choice. You can also create your own color theme.</a:t>
              </a:r>
              <a:endParaRPr/>
            </a:p>
            <a:p>
              <a:pPr marL="0" marR="0" lvl="2" indent="0" algn="l" rtl="0">
                <a:lnSpc>
                  <a:spcPct val="100000"/>
                </a:lnSpc>
                <a:spcBef>
                  <a:spcPts val="0"/>
                </a:spcBef>
                <a:spcAft>
                  <a:spcPts val="0"/>
                </a:spcAft>
                <a:buClr>
                  <a:schemeClr val="lt1"/>
                </a:buClr>
                <a:buSzPts val="2400"/>
                <a:buFont typeface="Calibri"/>
                <a:buNone/>
              </a:pPr>
              <a:endParaRPr sz="2400" b="0" i="0" u="none" strike="noStrike" cap="none">
                <a:solidFill>
                  <a:srgbClr val="BFBFBF"/>
                </a:solidFill>
                <a:latin typeface="Trebuchet MS"/>
                <a:ea typeface="Trebuchet MS"/>
                <a:cs typeface="Trebuchet MS"/>
                <a:sym typeface="Trebuchet MS"/>
              </a:endParaRPr>
            </a:p>
            <a:p>
              <a:pPr marL="0" marR="0" lvl="0" indent="0" algn="l" rtl="0">
                <a:spcBef>
                  <a:spcPts val="0"/>
                </a:spcBef>
                <a:spcAft>
                  <a:spcPts val="0"/>
                </a:spcAft>
                <a:buNone/>
              </a:pPr>
              <a:endParaRPr sz="2400" b="0">
                <a:solidFill>
                  <a:srgbClr val="BFBFBF"/>
                </a:solidFill>
                <a:latin typeface="Trebuchet MS"/>
                <a:ea typeface="Trebuchet MS"/>
                <a:cs typeface="Trebuchet MS"/>
                <a:sym typeface="Trebuchet MS"/>
              </a:endParaRPr>
            </a:p>
            <a:p>
              <a:pPr marL="0" marR="0" lvl="0" indent="0" algn="l" rtl="0">
                <a:spcBef>
                  <a:spcPts val="0"/>
                </a:spcBef>
                <a:spcAft>
                  <a:spcPts val="0"/>
                </a:spcAft>
                <a:buNone/>
              </a:pPr>
              <a:endParaRPr sz="2400" b="0">
                <a:solidFill>
                  <a:srgbClr val="BFBFBF"/>
                </a:solidFill>
                <a:latin typeface="Trebuchet MS"/>
                <a:ea typeface="Trebuchet MS"/>
                <a:cs typeface="Trebuchet MS"/>
                <a:sym typeface="Trebuchet MS"/>
              </a:endParaRPr>
            </a:p>
            <a:p>
              <a:pPr marL="0" marR="0" lvl="0" indent="0" algn="l" rtl="0">
                <a:spcBef>
                  <a:spcPts val="0"/>
                </a:spcBef>
                <a:spcAft>
                  <a:spcPts val="0"/>
                </a:spcAft>
                <a:buNone/>
              </a:pPr>
              <a:endParaRPr sz="2400" b="0">
                <a:solidFill>
                  <a:srgbClr val="BFBFBF"/>
                </a:solidFill>
                <a:latin typeface="Trebuchet MS"/>
                <a:ea typeface="Trebuchet MS"/>
                <a:cs typeface="Trebuchet MS"/>
                <a:sym typeface="Trebuchet MS"/>
              </a:endParaRPr>
            </a:p>
            <a:p>
              <a:pPr marL="0" marR="0" lvl="0" indent="0" algn="l" rtl="0">
                <a:spcBef>
                  <a:spcPts val="0"/>
                </a:spcBef>
                <a:spcAft>
                  <a:spcPts val="0"/>
                </a:spcAft>
                <a:buNone/>
              </a:pPr>
              <a:endParaRPr sz="2400" b="0">
                <a:solidFill>
                  <a:srgbClr val="BFBFBF"/>
                </a:solidFill>
                <a:latin typeface="Trebuchet MS"/>
                <a:ea typeface="Trebuchet MS"/>
                <a:cs typeface="Trebuchet MS"/>
                <a:sym typeface="Trebuchet MS"/>
              </a:endParaRPr>
            </a:p>
            <a:p>
              <a:pPr marL="0" marR="0" lvl="0" indent="0" algn="l" rtl="0">
                <a:spcBef>
                  <a:spcPts val="0"/>
                </a:spcBef>
                <a:spcAft>
                  <a:spcPts val="0"/>
                </a:spcAft>
                <a:buNone/>
              </a:pPr>
              <a:endParaRPr sz="2400" b="0">
                <a:solidFill>
                  <a:srgbClr val="BFBFBF"/>
                </a:solidFill>
                <a:latin typeface="Trebuchet MS"/>
                <a:ea typeface="Trebuchet MS"/>
                <a:cs typeface="Trebuchet MS"/>
                <a:sym typeface="Trebuchet MS"/>
              </a:endParaRPr>
            </a:p>
            <a:p>
              <a:pPr marL="0" marR="0" lvl="0" indent="0" algn="l" rtl="0">
                <a:spcBef>
                  <a:spcPts val="0"/>
                </a:spcBef>
                <a:spcAft>
                  <a:spcPts val="0"/>
                </a:spcAft>
                <a:buNone/>
              </a:pPr>
              <a:endParaRPr sz="2400" b="0">
                <a:solidFill>
                  <a:srgbClr val="BFBFBF"/>
                </a:solidFill>
                <a:latin typeface="Trebuchet MS"/>
                <a:ea typeface="Trebuchet MS"/>
                <a:cs typeface="Trebuchet MS"/>
                <a:sym typeface="Trebuchet MS"/>
              </a:endParaRPr>
            </a:p>
            <a:p>
              <a:pPr marL="0" marR="0" lvl="0" indent="0" algn="l" rtl="0">
                <a:spcBef>
                  <a:spcPts val="0"/>
                </a:spcBef>
                <a:spcAft>
                  <a:spcPts val="0"/>
                </a:spcAft>
                <a:buNone/>
              </a:pPr>
              <a:r>
                <a:rPr lang="en-US" sz="2400" b="0">
                  <a:solidFill>
                    <a:srgbClr val="BFBFBF"/>
                  </a:solidFill>
                  <a:latin typeface="Trebuchet MS"/>
                  <a:ea typeface="Trebuchet MS"/>
                  <a:cs typeface="Trebuchet MS"/>
                  <a:sym typeface="Trebuchet MS"/>
                </a:rPr>
                <a:t>You can also manually change the color of your background by going to VIEW &gt; SLIDE MASTER.  After you finish working on the master be sure to go to VIEW &gt; NORMAL to continue working on your poster.</a:t>
              </a:r>
              <a:endParaRPr/>
            </a:p>
            <a:p>
              <a:pPr marL="0" marR="0" lvl="0" indent="0" algn="l" rtl="0">
                <a:spcBef>
                  <a:spcPts val="0"/>
                </a:spcBef>
                <a:spcAft>
                  <a:spcPts val="0"/>
                </a:spcAft>
                <a:buNone/>
              </a:pPr>
              <a:endParaRPr sz="2400" b="0">
                <a:solidFill>
                  <a:srgbClr val="BFBFBF"/>
                </a:solidFill>
                <a:latin typeface="Trebuchet MS"/>
                <a:ea typeface="Trebuchet MS"/>
                <a:cs typeface="Trebuchet MS"/>
                <a:sym typeface="Trebuchet MS"/>
              </a:endParaRPr>
            </a:p>
            <a:p>
              <a:pPr marL="0" marR="0" lvl="0" indent="0" algn="ctr" rtl="0">
                <a:spcBef>
                  <a:spcPts val="0"/>
                </a:spcBef>
                <a:spcAft>
                  <a:spcPts val="0"/>
                </a:spcAft>
                <a:buNone/>
              </a:pPr>
              <a:r>
                <a:rPr lang="en-US" sz="3200" b="1">
                  <a:solidFill>
                    <a:srgbClr val="FFC000"/>
                  </a:solidFill>
                  <a:latin typeface="Trebuchet MS"/>
                  <a:ea typeface="Trebuchet MS"/>
                  <a:cs typeface="Trebuchet MS"/>
                  <a:sym typeface="Trebuchet MS"/>
                </a:rPr>
                <a:t>How to add Text</a:t>
              </a:r>
              <a:endParaRPr/>
            </a:p>
            <a:p>
              <a:pPr marL="3265488" marR="0" lvl="2" indent="0" algn="l" rtl="0">
                <a:spcBef>
                  <a:spcPts val="0"/>
                </a:spcBef>
                <a:spcAft>
                  <a:spcPts val="0"/>
                </a:spcAft>
                <a:buNone/>
              </a:pPr>
              <a:r>
                <a:rPr lang="en-US" sz="2400" b="0" i="0" u="none" strike="noStrike" cap="none">
                  <a:solidFill>
                    <a:srgbClr val="BFBFBF"/>
                  </a:solidFill>
                  <a:latin typeface="Trebuchet MS"/>
                  <a:ea typeface="Trebuchet MS"/>
                  <a:cs typeface="Trebuchet MS"/>
                  <a:sym typeface="Trebuchet MS"/>
                </a:rPr>
                <a:t>The template comes with a number of pre-formatted placeholders for headers and text blocks. You can add more blocks by copying and pasting the existing ones or by adding a text box from the HOME menu. </a:t>
              </a:r>
              <a:endParaRPr/>
            </a:p>
            <a:p>
              <a:pPr marL="1518341" marR="0" lvl="2" indent="0" algn="l" rtl="0">
                <a:spcBef>
                  <a:spcPts val="0"/>
                </a:spcBef>
                <a:spcAft>
                  <a:spcPts val="0"/>
                </a:spcAft>
                <a:buNone/>
              </a:pPr>
              <a:endParaRPr sz="2400" b="0" i="0" u="none" strike="noStrike" cap="none">
                <a:solidFill>
                  <a:srgbClr val="BFBFBF"/>
                </a:solidFill>
                <a:latin typeface="Trebuchet MS"/>
                <a:ea typeface="Trebuchet MS"/>
                <a:cs typeface="Trebuchet MS"/>
                <a:sym typeface="Trebuchet MS"/>
              </a:endParaRPr>
            </a:p>
            <a:p>
              <a:pPr marL="0" marR="0" lvl="0" indent="0" algn="ctr" rtl="0">
                <a:lnSpc>
                  <a:spcPct val="100000"/>
                </a:lnSpc>
                <a:spcBef>
                  <a:spcPts val="0"/>
                </a:spcBef>
                <a:spcAft>
                  <a:spcPts val="0"/>
                </a:spcAft>
                <a:buClr>
                  <a:srgbClr val="BFBFBF"/>
                </a:buClr>
                <a:buSzPts val="2400"/>
                <a:buFont typeface="Trebuchet MS"/>
                <a:buNone/>
              </a:pPr>
              <a:r>
                <a:rPr lang="en-US" sz="2400" b="0">
                  <a:solidFill>
                    <a:srgbClr val="BFBFBF"/>
                  </a:solidFill>
                  <a:latin typeface="Trebuchet MS"/>
                  <a:ea typeface="Trebuchet MS"/>
                  <a:cs typeface="Trebuchet MS"/>
                  <a:sym typeface="Trebuchet MS"/>
                </a:rPr>
                <a:t> </a:t>
              </a:r>
              <a:r>
                <a:rPr lang="en-US" sz="3200" b="1" i="0" u="none" strike="noStrike" cap="none">
                  <a:solidFill>
                    <a:srgbClr val="FFC000"/>
                  </a:solidFill>
                  <a:latin typeface="Trebuchet MS"/>
                  <a:ea typeface="Trebuchet MS"/>
                  <a:cs typeface="Trebuchet MS"/>
                  <a:sym typeface="Trebuchet MS"/>
                </a:rPr>
                <a:t>Text size</a:t>
              </a:r>
              <a:endParaRPr/>
            </a:p>
            <a:p>
              <a:pPr marL="0" marR="0" lvl="0" indent="0" algn="l" rtl="0">
                <a:lnSpc>
                  <a:spcPct val="100000"/>
                </a:lnSpc>
                <a:spcBef>
                  <a:spcPts val="0"/>
                </a:spcBef>
                <a:spcAft>
                  <a:spcPts val="0"/>
                </a:spcAft>
                <a:buClr>
                  <a:srgbClr val="BFBFBF"/>
                </a:buClr>
                <a:buSzPts val="2400"/>
                <a:buFont typeface="Trebuchet MS"/>
                <a:buNone/>
              </a:pPr>
              <a:r>
                <a:rPr lang="en-US" sz="2400" b="0" i="0" u="none" strike="noStrike" cap="none">
                  <a:solidFill>
                    <a:srgbClr val="BFBFBF"/>
                  </a:solidFill>
                  <a:latin typeface="Trebuchet MS"/>
                  <a:ea typeface="Trebuchet MS"/>
                  <a:cs typeface="Trebuchet MS"/>
                  <a:sym typeface="Trebuchet MS"/>
                </a:rPr>
                <a:t>Adjust the size of your text based on how much content you have to present. The default template text offers a good starting point. Follow the conference requirements.</a:t>
              </a:r>
              <a:endParaRPr sz="2400" b="0">
                <a:solidFill>
                  <a:srgbClr val="BFBFBF"/>
                </a:solidFill>
                <a:latin typeface="Trebuchet MS"/>
                <a:ea typeface="Trebuchet MS"/>
                <a:cs typeface="Trebuchet MS"/>
                <a:sym typeface="Trebuchet MS"/>
              </a:endParaRPr>
            </a:p>
            <a:p>
              <a:pPr marL="1518341" marR="0" lvl="2" indent="0" algn="l" rtl="0">
                <a:spcBef>
                  <a:spcPts val="0"/>
                </a:spcBef>
                <a:spcAft>
                  <a:spcPts val="0"/>
                </a:spcAft>
                <a:buNone/>
              </a:pPr>
              <a:endParaRPr sz="2400" b="0" i="0" u="none" strike="noStrike" cap="none">
                <a:solidFill>
                  <a:srgbClr val="BFBFBF"/>
                </a:solidFill>
                <a:latin typeface="Trebuchet MS"/>
                <a:ea typeface="Trebuchet MS"/>
                <a:cs typeface="Trebuchet MS"/>
                <a:sym typeface="Trebuchet MS"/>
              </a:endParaRPr>
            </a:p>
            <a:p>
              <a:pPr marL="0" marR="0" lvl="0" indent="0" algn="ctr" rtl="0">
                <a:spcBef>
                  <a:spcPts val="0"/>
                </a:spcBef>
                <a:spcAft>
                  <a:spcPts val="0"/>
                </a:spcAft>
                <a:buNone/>
              </a:pPr>
              <a:r>
                <a:rPr lang="en-US" sz="3200" b="1">
                  <a:solidFill>
                    <a:srgbClr val="FFC000"/>
                  </a:solidFill>
                  <a:latin typeface="Trebuchet MS"/>
                  <a:ea typeface="Trebuchet MS"/>
                  <a:cs typeface="Trebuchet MS"/>
                  <a:sym typeface="Trebuchet MS"/>
                </a:rPr>
                <a:t>How to add Tables</a:t>
              </a:r>
              <a:endParaRPr/>
            </a:p>
            <a:p>
              <a:pPr marL="1730375" marR="0" lvl="1" indent="0" algn="l" rtl="0">
                <a:spcBef>
                  <a:spcPts val="0"/>
                </a:spcBef>
                <a:spcAft>
                  <a:spcPts val="0"/>
                </a:spcAft>
                <a:buNone/>
              </a:pPr>
              <a:r>
                <a:rPr lang="en-US" sz="2400" b="0" i="0" u="none" strike="noStrike" cap="none">
                  <a:solidFill>
                    <a:srgbClr val="BFBFBF"/>
                  </a:solidFill>
                  <a:latin typeface="Trebuchet MS"/>
                  <a:ea typeface="Trebuchet MS"/>
                  <a:cs typeface="Trebuchet MS"/>
                  <a:sym typeface="Trebuchet MS"/>
                </a:rPr>
                <a:t>To add a table from scratch go to the INSERT menu and </a:t>
              </a:r>
              <a:br>
                <a:rPr lang="en-US" sz="2400" b="0" i="0" u="none" strike="noStrike" cap="none">
                  <a:solidFill>
                    <a:srgbClr val="BFBFBF"/>
                  </a:solidFill>
                  <a:latin typeface="Trebuchet MS"/>
                  <a:ea typeface="Trebuchet MS"/>
                  <a:cs typeface="Trebuchet MS"/>
                  <a:sym typeface="Trebuchet MS"/>
                </a:rPr>
              </a:br>
              <a:r>
                <a:rPr lang="en-US" sz="2400" b="0" i="0" u="none" strike="noStrike" cap="none">
                  <a:solidFill>
                    <a:srgbClr val="BFBFBF"/>
                  </a:solidFill>
                  <a:latin typeface="Trebuchet MS"/>
                  <a:ea typeface="Trebuchet MS"/>
                  <a:cs typeface="Trebuchet MS"/>
                  <a:sym typeface="Trebuchet MS"/>
                </a:rPr>
                <a:t>click on TABLE. A drop-down box will help you select rows and columns. </a:t>
              </a:r>
              <a:endParaRPr/>
            </a:p>
            <a:p>
              <a:pPr marL="0" marR="0" lvl="0" indent="0" algn="l" rtl="0">
                <a:spcBef>
                  <a:spcPts val="0"/>
                </a:spcBef>
                <a:spcAft>
                  <a:spcPts val="0"/>
                </a:spcAft>
                <a:buNone/>
              </a:pPr>
              <a:r>
                <a:rPr lang="en-US" sz="2400" b="0">
                  <a:solidFill>
                    <a:srgbClr val="BFBFBF"/>
                  </a:solidFill>
                  <a:latin typeface="Trebuchet MS"/>
                  <a:ea typeface="Trebuchet MS"/>
                  <a:cs typeface="Trebuchet MS"/>
                  <a:sym typeface="Trebuchet MS"/>
                </a:rPr>
                <a:t>You can also copy and a paste a table from Word or another PowerPoint document. A pasted table may need to be re-formatted by RIGHT-CLICK &gt; FORMAT SHAPE, TEXT BOX, Margins.</a:t>
              </a:r>
              <a:endParaRPr/>
            </a:p>
            <a:p>
              <a:pPr marL="0" marR="0" lvl="0" indent="0" algn="l" rtl="0">
                <a:spcBef>
                  <a:spcPts val="0"/>
                </a:spcBef>
                <a:spcAft>
                  <a:spcPts val="0"/>
                </a:spcAft>
                <a:buNone/>
              </a:pPr>
              <a:endParaRPr sz="2400" b="0">
                <a:solidFill>
                  <a:srgbClr val="BFBFBF"/>
                </a:solidFill>
                <a:latin typeface="Trebuchet MS"/>
                <a:ea typeface="Trebuchet MS"/>
                <a:cs typeface="Trebuchet MS"/>
                <a:sym typeface="Trebuchet MS"/>
              </a:endParaRPr>
            </a:p>
            <a:p>
              <a:pPr marL="0" marR="0" lvl="0" indent="0" algn="ctr" rtl="0">
                <a:lnSpc>
                  <a:spcPct val="100000"/>
                </a:lnSpc>
                <a:spcBef>
                  <a:spcPts val="0"/>
                </a:spcBef>
                <a:spcAft>
                  <a:spcPts val="0"/>
                </a:spcAft>
                <a:buClr>
                  <a:srgbClr val="FFC000"/>
                </a:buClr>
                <a:buSzPts val="3200"/>
                <a:buFont typeface="Trebuchet MS"/>
                <a:buNone/>
              </a:pPr>
              <a:r>
                <a:rPr lang="en-US" sz="3200" b="1" i="0" u="none" strike="noStrike" cap="none">
                  <a:solidFill>
                    <a:srgbClr val="FFC000"/>
                  </a:solidFill>
                  <a:latin typeface="Trebuchet MS"/>
                  <a:ea typeface="Trebuchet MS"/>
                  <a:cs typeface="Trebuchet MS"/>
                  <a:sym typeface="Trebuchet MS"/>
                </a:rPr>
                <a:t>Graphs / Charts</a:t>
              </a:r>
              <a:endParaRPr/>
            </a:p>
            <a:p>
              <a:pPr marL="0" marR="0" lvl="0" indent="0" algn="l" rtl="0">
                <a:lnSpc>
                  <a:spcPct val="100000"/>
                </a:lnSpc>
                <a:spcBef>
                  <a:spcPts val="0"/>
                </a:spcBef>
                <a:spcAft>
                  <a:spcPts val="0"/>
                </a:spcAft>
                <a:buClr>
                  <a:srgbClr val="BFBFBF"/>
                </a:buClr>
                <a:buSzPts val="2400"/>
                <a:buFont typeface="Trebuchet MS"/>
                <a:buNone/>
              </a:pPr>
              <a:r>
                <a:rPr lang="en-US" sz="2400" b="0" i="0" u="none" strike="noStrike" cap="none">
                  <a:solidFill>
                    <a:srgbClr val="BFBFBF"/>
                  </a:solidFill>
                  <a:latin typeface="Trebuchet MS"/>
                  <a:ea typeface="Trebuchet MS"/>
                  <a:cs typeface="Trebuchet MS"/>
                  <a:sym typeface="Trebuchet MS"/>
                </a:rPr>
                <a:t>You can simply copy and paste charts and graphs from Excel or Word. Some reformatting may be required depending on how the original document has been created.</a:t>
              </a:r>
              <a:endParaRPr/>
            </a:p>
            <a:p>
              <a:pPr marL="0" marR="0" lvl="0" indent="0" algn="l" rtl="0">
                <a:lnSpc>
                  <a:spcPct val="100000"/>
                </a:lnSpc>
                <a:spcBef>
                  <a:spcPts val="0"/>
                </a:spcBef>
                <a:spcAft>
                  <a:spcPts val="0"/>
                </a:spcAft>
                <a:buClr>
                  <a:schemeClr val="lt1"/>
                </a:buClr>
                <a:buSzPts val="2400"/>
                <a:buFont typeface="Calibri"/>
                <a:buNone/>
              </a:pPr>
              <a:endParaRPr sz="2400" b="0" i="0" u="none" strike="noStrike" cap="none">
                <a:solidFill>
                  <a:srgbClr val="BFBFBF"/>
                </a:solidFill>
                <a:latin typeface="Trebuchet MS"/>
                <a:ea typeface="Trebuchet MS"/>
                <a:cs typeface="Trebuchet MS"/>
                <a:sym typeface="Trebuchet MS"/>
              </a:endParaRPr>
            </a:p>
            <a:p>
              <a:pPr marL="0" marR="0" lvl="0" indent="0" algn="ctr" rtl="0">
                <a:lnSpc>
                  <a:spcPct val="100000"/>
                </a:lnSpc>
                <a:spcBef>
                  <a:spcPts val="0"/>
                </a:spcBef>
                <a:spcAft>
                  <a:spcPts val="0"/>
                </a:spcAft>
                <a:buClr>
                  <a:srgbClr val="FFC000"/>
                </a:buClr>
                <a:buSzPts val="3200"/>
                <a:buFont typeface="Trebuchet MS"/>
                <a:buNone/>
              </a:pPr>
              <a:r>
                <a:rPr lang="en-US" sz="3200" b="1" i="0" u="none" strike="noStrike" cap="none">
                  <a:solidFill>
                    <a:srgbClr val="FFC000"/>
                  </a:solidFill>
                  <a:latin typeface="Trebuchet MS"/>
                  <a:ea typeface="Trebuchet MS"/>
                  <a:cs typeface="Trebuchet MS"/>
                  <a:sym typeface="Trebuchet MS"/>
                </a:rPr>
                <a:t>How to change the column configuration</a:t>
              </a:r>
              <a:endParaRPr/>
            </a:p>
            <a:p>
              <a:pPr marL="0" marR="0" lvl="0" indent="0" algn="l" rtl="0">
                <a:lnSpc>
                  <a:spcPct val="100000"/>
                </a:lnSpc>
                <a:spcBef>
                  <a:spcPts val="0"/>
                </a:spcBef>
                <a:spcAft>
                  <a:spcPts val="0"/>
                </a:spcAft>
                <a:buClr>
                  <a:srgbClr val="BFBFBF"/>
                </a:buClr>
                <a:buSzPts val="2400"/>
                <a:buFont typeface="Trebuchet MS"/>
                <a:buNone/>
              </a:pPr>
              <a:r>
                <a:rPr lang="en-US" sz="2400" b="0" i="0" u="none" strike="noStrike" cap="none">
                  <a:solidFill>
                    <a:srgbClr val="BFBFBF"/>
                  </a:solidFill>
                  <a:latin typeface="Trebuchet MS"/>
                  <a:ea typeface="Trebuchet MS"/>
                  <a:cs typeface="Trebuchet MS"/>
                  <a:sym typeface="Trebuchet MS"/>
                </a:rPr>
                <a:t>RIGHT-CLICK on the poster background and select LAYOUT to see the column options available for this template. The poster columns can also be customized on the Master. VIEW &gt; MASTER.</a:t>
              </a:r>
              <a:endParaRPr/>
            </a:p>
            <a:p>
              <a:pPr marL="0" marR="0" lvl="0" indent="0" algn="ctr" rtl="0">
                <a:lnSpc>
                  <a:spcPct val="100000"/>
                </a:lnSpc>
                <a:spcBef>
                  <a:spcPts val="0"/>
                </a:spcBef>
                <a:spcAft>
                  <a:spcPts val="0"/>
                </a:spcAft>
                <a:buClr>
                  <a:schemeClr val="lt1"/>
                </a:buClr>
                <a:buSzPts val="3200"/>
                <a:buFont typeface="Calibri"/>
                <a:buNone/>
              </a:pPr>
              <a:endParaRPr sz="3200" b="1" i="0" u="none" strike="noStrike" cap="none">
                <a:solidFill>
                  <a:srgbClr val="FFC000"/>
                </a:solidFill>
                <a:latin typeface="Trebuchet MS"/>
                <a:ea typeface="Trebuchet MS"/>
                <a:cs typeface="Trebuchet MS"/>
                <a:sym typeface="Trebuchet MS"/>
              </a:endParaRPr>
            </a:p>
            <a:p>
              <a:pPr marL="0" marR="0" lvl="0" indent="0" algn="ctr" rtl="0">
                <a:lnSpc>
                  <a:spcPct val="100000"/>
                </a:lnSpc>
                <a:spcBef>
                  <a:spcPts val="0"/>
                </a:spcBef>
                <a:spcAft>
                  <a:spcPts val="0"/>
                </a:spcAft>
                <a:buClr>
                  <a:srgbClr val="FFC000"/>
                </a:buClr>
                <a:buSzPts val="3200"/>
                <a:buFont typeface="Trebuchet MS"/>
                <a:buNone/>
              </a:pPr>
              <a:r>
                <a:rPr lang="en-US" sz="3200" b="1" i="0" u="none" strike="noStrike" cap="none">
                  <a:solidFill>
                    <a:srgbClr val="FFC000"/>
                  </a:solidFill>
                  <a:latin typeface="Trebuchet MS"/>
                  <a:ea typeface="Trebuchet MS"/>
                  <a:cs typeface="Trebuchet MS"/>
                  <a:sym typeface="Trebuchet MS"/>
                </a:rPr>
                <a:t>How to remove the info bars</a:t>
              </a:r>
              <a:endParaRPr/>
            </a:p>
            <a:p>
              <a:pPr marL="0" marR="0" lvl="0" indent="0" algn="l" rtl="0">
                <a:lnSpc>
                  <a:spcPct val="100000"/>
                </a:lnSpc>
                <a:spcBef>
                  <a:spcPts val="0"/>
                </a:spcBef>
                <a:spcAft>
                  <a:spcPts val="0"/>
                </a:spcAft>
                <a:buClr>
                  <a:srgbClr val="BFBFBF"/>
                </a:buClr>
                <a:buSzPts val="2400"/>
                <a:buFont typeface="Trebuchet MS"/>
                <a:buNone/>
              </a:pPr>
              <a:r>
                <a:rPr lang="en-US" sz="2400" b="0" i="0" u="none" strike="noStrike" cap="none">
                  <a:solidFill>
                    <a:srgbClr val="BFBFBF"/>
                  </a:solidFill>
                  <a:latin typeface="Trebuchet MS"/>
                  <a:ea typeface="Trebuchet MS"/>
                  <a:cs typeface="Trebuchet MS"/>
                  <a:sym typeface="Trebuchet MS"/>
                </a:rPr>
                <a:t>If you are working in PowerPoint for Windows and have finished your poster, save as PDF and the bars will not be included. You can also delete them by going to VIEW &gt; MASTER. On the Mac adjust the Page-Setup to match the Page-Setup in PowerPoint before you create a PDF. You can also delete them from the Slide Master.</a:t>
              </a:r>
              <a:endParaRPr/>
            </a:p>
            <a:p>
              <a:pPr marL="0" marR="0" lvl="0" indent="0" algn="l" rtl="0">
                <a:lnSpc>
                  <a:spcPct val="100000"/>
                </a:lnSpc>
                <a:spcBef>
                  <a:spcPts val="0"/>
                </a:spcBef>
                <a:spcAft>
                  <a:spcPts val="0"/>
                </a:spcAft>
                <a:buClr>
                  <a:schemeClr val="lt1"/>
                </a:buClr>
                <a:buSzPts val="2400"/>
                <a:buFont typeface="Calibri"/>
                <a:buNone/>
              </a:pPr>
              <a:endParaRPr sz="2400" b="0" i="0" u="none" strike="noStrike" cap="none">
                <a:solidFill>
                  <a:srgbClr val="BFBFBF"/>
                </a:solidFill>
                <a:latin typeface="Trebuchet MS"/>
                <a:ea typeface="Trebuchet MS"/>
                <a:cs typeface="Trebuchet MS"/>
                <a:sym typeface="Trebuchet MS"/>
              </a:endParaRPr>
            </a:p>
            <a:p>
              <a:pPr marL="0" marR="0" lvl="0" indent="0" algn="ctr" rtl="0">
                <a:lnSpc>
                  <a:spcPct val="100000"/>
                </a:lnSpc>
                <a:spcBef>
                  <a:spcPts val="0"/>
                </a:spcBef>
                <a:spcAft>
                  <a:spcPts val="0"/>
                </a:spcAft>
                <a:buClr>
                  <a:srgbClr val="FFC000"/>
                </a:buClr>
                <a:buSzPts val="3200"/>
                <a:buFont typeface="Trebuchet MS"/>
                <a:buNone/>
              </a:pPr>
              <a:r>
                <a:rPr lang="en-US" sz="3200" b="1" i="0" u="none" strike="noStrike" cap="none">
                  <a:solidFill>
                    <a:srgbClr val="FFC000"/>
                  </a:solidFill>
                  <a:latin typeface="Trebuchet MS"/>
                  <a:ea typeface="Trebuchet MS"/>
                  <a:cs typeface="Trebuchet MS"/>
                  <a:sym typeface="Trebuchet MS"/>
                </a:rPr>
                <a:t>Save your work</a:t>
              </a:r>
              <a:endParaRPr/>
            </a:p>
            <a:p>
              <a:pPr marL="0" marR="0" lvl="0" indent="0" algn="l" rtl="0">
                <a:lnSpc>
                  <a:spcPct val="100000"/>
                </a:lnSpc>
                <a:spcBef>
                  <a:spcPts val="0"/>
                </a:spcBef>
                <a:spcAft>
                  <a:spcPts val="0"/>
                </a:spcAft>
                <a:buClr>
                  <a:srgbClr val="BFBFBF"/>
                </a:buClr>
                <a:buSzPts val="2400"/>
                <a:buFont typeface="Trebuchet MS"/>
                <a:buNone/>
              </a:pPr>
              <a:r>
                <a:rPr lang="en-US" sz="2400" b="0" i="0" u="none" strike="noStrike" cap="none">
                  <a:solidFill>
                    <a:srgbClr val="BFBFBF"/>
                  </a:solidFill>
                  <a:latin typeface="Trebuchet MS"/>
                  <a:ea typeface="Trebuchet MS"/>
                  <a:cs typeface="Trebuchet MS"/>
                  <a:sym typeface="Trebuchet MS"/>
                </a:rPr>
                <a:t>Save your template as a PowerPoint document. For printing, save as PowerPoint or “Print-quality” PDF.</a:t>
              </a:r>
              <a:endParaRPr/>
            </a:p>
            <a:p>
              <a:pPr marL="0" marR="0" lvl="0" indent="0" algn="l" rtl="0">
                <a:lnSpc>
                  <a:spcPct val="100000"/>
                </a:lnSpc>
                <a:spcBef>
                  <a:spcPts val="0"/>
                </a:spcBef>
                <a:spcAft>
                  <a:spcPts val="0"/>
                </a:spcAft>
                <a:buClr>
                  <a:schemeClr val="lt1"/>
                </a:buClr>
                <a:buSzPts val="2400"/>
                <a:buFont typeface="Calibri"/>
                <a:buNone/>
              </a:pPr>
              <a:endParaRPr sz="2400" b="0">
                <a:solidFill>
                  <a:srgbClr val="BFBFBF"/>
                </a:solidFill>
                <a:latin typeface="Trebuchet MS"/>
                <a:ea typeface="Trebuchet MS"/>
                <a:cs typeface="Trebuchet MS"/>
                <a:sym typeface="Trebuchet MS"/>
              </a:endParaRPr>
            </a:p>
            <a:p>
              <a:pPr marL="0" marR="0" lvl="0" indent="0" algn="ctr" rtl="0">
                <a:lnSpc>
                  <a:spcPct val="100000"/>
                </a:lnSpc>
                <a:spcBef>
                  <a:spcPts val="0"/>
                </a:spcBef>
                <a:spcAft>
                  <a:spcPts val="0"/>
                </a:spcAft>
                <a:buClr>
                  <a:srgbClr val="FFC000"/>
                </a:buClr>
                <a:buSzPts val="3200"/>
                <a:buFont typeface="Trebuchet MS"/>
                <a:buNone/>
              </a:pPr>
              <a:r>
                <a:rPr lang="en-US" sz="3200" b="1" i="0" u="none" strike="noStrike" cap="none">
                  <a:solidFill>
                    <a:srgbClr val="FFC000"/>
                  </a:solidFill>
                  <a:latin typeface="Trebuchet MS"/>
                  <a:ea typeface="Trebuchet MS"/>
                  <a:cs typeface="Trebuchet MS"/>
                  <a:sym typeface="Trebuchet MS"/>
                </a:rPr>
                <a:t>Print your poster</a:t>
              </a:r>
              <a:endParaRPr/>
            </a:p>
            <a:p>
              <a:pPr marL="0" marR="0" lvl="0" indent="0" algn="l" rtl="0">
                <a:lnSpc>
                  <a:spcPct val="100000"/>
                </a:lnSpc>
                <a:spcBef>
                  <a:spcPts val="0"/>
                </a:spcBef>
                <a:spcAft>
                  <a:spcPts val="0"/>
                </a:spcAft>
                <a:buClr>
                  <a:srgbClr val="BFBFBF"/>
                </a:buClr>
                <a:buSzPts val="2400"/>
                <a:buFont typeface="Trebuchet MS"/>
                <a:buNone/>
              </a:pPr>
              <a:r>
                <a:rPr lang="en-US" sz="2400" b="0" i="0" u="none" strike="noStrike" cap="none">
                  <a:solidFill>
                    <a:srgbClr val="BFBFBF"/>
                  </a:solidFill>
                  <a:latin typeface="Trebuchet MS"/>
                  <a:ea typeface="Trebuchet MS"/>
                  <a:cs typeface="Trebuchet MS"/>
                  <a:sym typeface="Trebuchet MS"/>
                </a:rPr>
                <a:t>When you are ready to have your poster printed go online to PosterPresentations.com and click on the “Order Your Poster” button. Choose the poster type the best suits your needs and submit your order. If you submit a PowerPoint document you will be receiving a PDF proof for your approval prior to printing. If your order is placed and paid for before noon, Pacific, Monday through Friday, your order will ship out that same day. Next day, Second day, Third day, and Free Ground services are offered. Go to PosterPresentations.com for more information.</a:t>
              </a:r>
              <a:endParaRPr/>
            </a:p>
            <a:p>
              <a:pPr marL="0" marR="0" lvl="0" indent="0" algn="l" rtl="0">
                <a:lnSpc>
                  <a:spcPct val="100000"/>
                </a:lnSpc>
                <a:spcBef>
                  <a:spcPts val="0"/>
                </a:spcBef>
                <a:spcAft>
                  <a:spcPts val="0"/>
                </a:spcAft>
                <a:buClr>
                  <a:schemeClr val="lt1"/>
                </a:buClr>
                <a:buSzPts val="2800"/>
                <a:buFont typeface="Calibri"/>
                <a:buNone/>
              </a:pPr>
              <a:endParaRPr sz="2800" b="0" i="0" u="none" strike="noStrike" cap="none">
                <a:solidFill>
                  <a:srgbClr val="BFBFBF"/>
                </a:solidFill>
                <a:latin typeface="Trebuchet MS"/>
                <a:ea typeface="Trebuchet MS"/>
                <a:cs typeface="Trebuchet MS"/>
                <a:sym typeface="Trebuchet MS"/>
              </a:endParaRPr>
            </a:p>
          </p:txBody>
        </p:sp>
        <p:pic>
          <p:nvPicPr>
            <p:cNvPr id="96" name="Google Shape;96;p3"/>
            <p:cNvPicPr preferRelativeResize="0"/>
            <p:nvPr/>
          </p:nvPicPr>
          <p:blipFill rotWithShape="1">
            <a:blip r:embed="rId9">
              <a:alphaModFix/>
            </a:blip>
            <a:srcRect/>
            <a:stretch/>
          </p:blipFill>
          <p:spPr>
            <a:xfrm>
              <a:off x="46915678" y="3349444"/>
              <a:ext cx="5586150" cy="2063772"/>
            </a:xfrm>
            <a:prstGeom prst="rect">
              <a:avLst/>
            </a:prstGeom>
            <a:noFill/>
            <a:ln>
              <a:noFill/>
            </a:ln>
          </p:spPr>
        </p:pic>
        <p:pic>
          <p:nvPicPr>
            <p:cNvPr id="97" name="Google Shape;97;p3"/>
            <p:cNvPicPr preferRelativeResize="0"/>
            <p:nvPr/>
          </p:nvPicPr>
          <p:blipFill rotWithShape="1">
            <a:blip r:embed="rId10">
              <a:alphaModFix/>
            </a:blip>
            <a:srcRect/>
            <a:stretch/>
          </p:blipFill>
          <p:spPr>
            <a:xfrm>
              <a:off x="44621819" y="7740040"/>
              <a:ext cx="2969584" cy="1370577"/>
            </a:xfrm>
            <a:prstGeom prst="rect">
              <a:avLst/>
            </a:prstGeom>
            <a:noFill/>
            <a:ln>
              <a:noFill/>
            </a:ln>
          </p:spPr>
        </p:pic>
        <p:pic>
          <p:nvPicPr>
            <p:cNvPr id="98" name="Google Shape;98;p3"/>
            <p:cNvPicPr preferRelativeResize="0"/>
            <p:nvPr/>
          </p:nvPicPr>
          <p:blipFill rotWithShape="1">
            <a:blip r:embed="rId11">
              <a:alphaModFix/>
            </a:blip>
            <a:srcRect/>
            <a:stretch/>
          </p:blipFill>
          <p:spPr>
            <a:xfrm>
              <a:off x="44629619" y="12347263"/>
              <a:ext cx="1482266" cy="992162"/>
            </a:xfrm>
            <a:prstGeom prst="rect">
              <a:avLst/>
            </a:prstGeom>
            <a:noFill/>
            <a:ln>
              <a:noFill/>
            </a:ln>
          </p:spPr>
        </p:pic>
        <p:grpSp>
          <p:nvGrpSpPr>
            <p:cNvPr id="99" name="Google Shape;99;p3"/>
            <p:cNvGrpSpPr/>
            <p:nvPr/>
          </p:nvGrpSpPr>
          <p:grpSpPr>
            <a:xfrm>
              <a:off x="44487209" y="29414562"/>
              <a:ext cx="10354213" cy="1265612"/>
              <a:chOff x="44200453" y="28362388"/>
              <a:chExt cx="9771398" cy="1090622"/>
            </a:xfrm>
          </p:grpSpPr>
          <p:sp>
            <p:nvSpPr>
              <p:cNvPr id="100" name="Google Shape;100;p3"/>
              <p:cNvSpPr/>
              <p:nvPr/>
            </p:nvSpPr>
            <p:spPr>
              <a:xfrm>
                <a:off x="44200453" y="28362388"/>
                <a:ext cx="9771398" cy="1090622"/>
              </a:xfrm>
              <a:prstGeom prst="roundRect">
                <a:avLst>
                  <a:gd name="adj" fmla="val 16667"/>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8600">
                  <a:solidFill>
                    <a:schemeClr val="lt1"/>
                  </a:solidFill>
                  <a:latin typeface="Calibri"/>
                  <a:ea typeface="Calibri"/>
                  <a:cs typeface="Calibri"/>
                  <a:sym typeface="Calibri"/>
                </a:endParaRPr>
              </a:p>
            </p:txBody>
          </p:sp>
          <p:pic>
            <p:nvPicPr>
              <p:cNvPr id="101" name="Google Shape;101;p3" descr="http://t2.gstatic.com/images?q=tbn:ANd9GcR4APHC6TT9w54M2zn_pvCiBxUNcspYPoVxirLRphBoJabfSvu7zw">
                <a:hlinkClick r:id="rId12"/>
              </p:cNvPr>
              <p:cNvPicPr preferRelativeResize="0"/>
              <p:nvPr/>
            </p:nvPicPr>
            <p:blipFill rotWithShape="1">
              <a:blip r:embed="rId13">
                <a:alphaModFix/>
              </a:blip>
              <a:srcRect/>
              <a:stretch/>
            </p:blipFill>
            <p:spPr>
              <a:xfrm>
                <a:off x="44326394" y="28460719"/>
                <a:ext cx="914401" cy="914399"/>
              </a:xfrm>
              <a:prstGeom prst="rect">
                <a:avLst/>
              </a:prstGeom>
              <a:noFill/>
              <a:ln>
                <a:noFill/>
              </a:ln>
            </p:spPr>
          </p:pic>
          <p:sp>
            <p:nvSpPr>
              <p:cNvPr id="102" name="Google Shape;102;p3"/>
              <p:cNvSpPr txBox="1"/>
              <p:nvPr/>
            </p:nvSpPr>
            <p:spPr>
              <a:xfrm>
                <a:off x="45300663" y="28552306"/>
                <a:ext cx="8671189" cy="716099"/>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2400">
                    <a:solidFill>
                      <a:schemeClr val="dk2"/>
                    </a:solidFill>
                    <a:latin typeface="Trebuchet MS"/>
                    <a:ea typeface="Trebuchet MS"/>
                    <a:cs typeface="Trebuchet MS"/>
                    <a:sym typeface="Trebuchet MS"/>
                  </a:rPr>
                  <a:t>Student discounts are available on our Facebook page.</a:t>
                </a:r>
                <a:br>
                  <a:rPr lang="en-US" sz="2400">
                    <a:solidFill>
                      <a:schemeClr val="dk2"/>
                    </a:solidFill>
                    <a:latin typeface="Trebuchet MS"/>
                    <a:ea typeface="Trebuchet MS"/>
                    <a:cs typeface="Trebuchet MS"/>
                    <a:sym typeface="Trebuchet MS"/>
                  </a:rPr>
                </a:br>
                <a:r>
                  <a:rPr lang="en-US" sz="2400">
                    <a:solidFill>
                      <a:schemeClr val="dk2"/>
                    </a:solidFill>
                    <a:latin typeface="Trebuchet MS"/>
                    <a:ea typeface="Trebuchet MS"/>
                    <a:cs typeface="Trebuchet MS"/>
                    <a:sym typeface="Trebuchet MS"/>
                  </a:rPr>
                  <a:t>Go to </a:t>
                </a:r>
                <a:r>
                  <a:rPr lang="en-US" sz="2400" u="sng">
                    <a:solidFill>
                      <a:schemeClr val="dk2"/>
                    </a:solidFill>
                    <a:latin typeface="Trebuchet MS"/>
                    <a:ea typeface="Trebuchet MS"/>
                    <a:cs typeface="Trebuchet MS"/>
                    <a:sym typeface="Trebuchet MS"/>
                  </a:rPr>
                  <a:t>PosterPresentations.com</a:t>
                </a:r>
                <a:r>
                  <a:rPr lang="en-US" sz="2400">
                    <a:solidFill>
                      <a:schemeClr val="dk2"/>
                    </a:solidFill>
                    <a:latin typeface="Trebuchet MS"/>
                    <a:ea typeface="Trebuchet MS"/>
                    <a:cs typeface="Trebuchet MS"/>
                    <a:sym typeface="Trebuchet MS"/>
                  </a:rPr>
                  <a:t> and click on the FB icon. </a:t>
                </a:r>
                <a:endParaRPr sz="2400">
                  <a:solidFill>
                    <a:schemeClr val="dk2"/>
                  </a:solidFill>
                  <a:latin typeface="Trebuchet MS"/>
                  <a:ea typeface="Trebuchet MS"/>
                  <a:cs typeface="Trebuchet MS"/>
                  <a:sym typeface="Trebuchet MS"/>
                </a:endParaRPr>
              </a:p>
            </p:txBody>
          </p:sp>
        </p:grpSp>
        <p:sp>
          <p:nvSpPr>
            <p:cNvPr id="103" name="Google Shape;103;p3"/>
            <p:cNvSpPr txBox="1"/>
            <p:nvPr/>
          </p:nvSpPr>
          <p:spPr>
            <a:xfrm>
              <a:off x="44262809" y="31169781"/>
              <a:ext cx="6870215" cy="1399638"/>
            </a:xfrm>
            <a:prstGeom prst="rect">
              <a:avLst/>
            </a:prstGeom>
            <a:noFill/>
            <a:ln>
              <a:noFill/>
            </a:ln>
          </p:spPr>
          <p:txBody>
            <a:bodyPr spcFirstLastPara="1" wrap="square" lIns="65300" tIns="32650" rIns="65300" bIns="32650" anchor="t" anchorCtr="0">
              <a:noAutofit/>
            </a:bodyPr>
            <a:lstStyle/>
            <a:p>
              <a:pPr marL="0" marR="0" lvl="0" indent="0" algn="l" rtl="0">
                <a:lnSpc>
                  <a:spcPct val="92857"/>
                </a:lnSpc>
                <a:spcBef>
                  <a:spcPts val="0"/>
                </a:spcBef>
                <a:spcAft>
                  <a:spcPts val="0"/>
                </a:spcAft>
                <a:buNone/>
              </a:pPr>
              <a:r>
                <a:rPr lang="en-US" sz="2800">
                  <a:solidFill>
                    <a:schemeClr val="lt1"/>
                  </a:solidFill>
                  <a:latin typeface="Calibri"/>
                  <a:ea typeface="Calibri"/>
                  <a:cs typeface="Calibri"/>
                  <a:sym typeface="Calibri"/>
                </a:rPr>
                <a:t>© 2013 PosterPresentations.com</a:t>
              </a:r>
              <a:br>
                <a:rPr lang="en-US" sz="2800">
                  <a:solidFill>
                    <a:schemeClr val="lt1"/>
                  </a:solidFill>
                  <a:latin typeface="Calibri"/>
                  <a:ea typeface="Calibri"/>
                  <a:cs typeface="Calibri"/>
                  <a:sym typeface="Calibri"/>
                </a:rPr>
              </a:br>
              <a:r>
                <a:rPr lang="en-US" sz="2800">
                  <a:solidFill>
                    <a:schemeClr val="lt1"/>
                  </a:solidFill>
                  <a:latin typeface="Calibri"/>
                  <a:ea typeface="Calibri"/>
                  <a:cs typeface="Calibri"/>
                  <a:sym typeface="Calibri"/>
                </a:rPr>
                <a:t>    </a:t>
              </a:r>
              <a:r>
                <a:rPr lang="en-US" sz="2400">
                  <a:solidFill>
                    <a:schemeClr val="lt1"/>
                  </a:solidFill>
                  <a:latin typeface="Calibri"/>
                  <a:ea typeface="Calibri"/>
                  <a:cs typeface="Calibri"/>
                  <a:sym typeface="Calibri"/>
                </a:rPr>
                <a:t>2117 Fourth Street , Unit C        </a:t>
              </a:r>
              <a:endParaRPr/>
            </a:p>
            <a:p>
              <a:pPr marL="0" marR="0" lvl="0" indent="0" algn="l" rtl="0">
                <a:lnSpc>
                  <a:spcPct val="108333"/>
                </a:lnSpc>
                <a:spcBef>
                  <a:spcPts val="0"/>
                </a:spcBef>
                <a:spcAft>
                  <a:spcPts val="0"/>
                </a:spcAft>
                <a:buNone/>
              </a:pPr>
              <a:r>
                <a:rPr lang="en-US" sz="2400">
                  <a:solidFill>
                    <a:schemeClr val="lt1"/>
                  </a:solidFill>
                  <a:latin typeface="Calibri"/>
                  <a:ea typeface="Calibri"/>
                  <a:cs typeface="Calibri"/>
                  <a:sym typeface="Calibri"/>
                </a:rPr>
                <a:t>     Berkeley CA </a:t>
              </a:r>
              <a:r>
                <a:rPr lang="en-US" sz="2000">
                  <a:solidFill>
                    <a:schemeClr val="lt1"/>
                  </a:solidFill>
                  <a:latin typeface="Calibri"/>
                  <a:ea typeface="Calibri"/>
                  <a:cs typeface="Calibri"/>
                  <a:sym typeface="Calibri"/>
                </a:rPr>
                <a:t>94710</a:t>
              </a:r>
              <a:br>
                <a:rPr lang="en-US" sz="2400">
                  <a:solidFill>
                    <a:schemeClr val="lt1"/>
                  </a:solidFill>
                  <a:latin typeface="Calibri"/>
                  <a:ea typeface="Calibri"/>
                  <a:cs typeface="Calibri"/>
                  <a:sym typeface="Calibri"/>
                </a:rPr>
              </a:br>
              <a:r>
                <a:rPr lang="en-US" sz="2400">
                  <a:solidFill>
                    <a:schemeClr val="lt1"/>
                  </a:solidFill>
                  <a:latin typeface="Calibri"/>
                  <a:ea typeface="Calibri"/>
                  <a:cs typeface="Calibri"/>
                  <a:sym typeface="Calibri"/>
                </a:rPr>
                <a:t>    </a:t>
              </a:r>
              <a:r>
                <a:rPr lang="en-US" sz="2400" b="1">
                  <a:solidFill>
                    <a:srgbClr val="FFFF00"/>
                  </a:solidFill>
                  <a:latin typeface="Calibri"/>
                  <a:ea typeface="Calibri"/>
                  <a:cs typeface="Calibri"/>
                  <a:sym typeface="Calibri"/>
                </a:rPr>
                <a:t>posterpresenter@gmail.com</a:t>
              </a:r>
              <a:endParaRPr sz="2800" b="1">
                <a:solidFill>
                  <a:srgbClr val="FFFF00"/>
                </a:solidFill>
                <a:latin typeface="Calibri"/>
                <a:ea typeface="Calibri"/>
                <a:cs typeface="Calibri"/>
                <a:sym typeface="Calibri"/>
              </a:endParaRPr>
            </a:p>
          </p:txBody>
        </p:sp>
      </p:grpSp>
      <p:grpSp>
        <p:nvGrpSpPr>
          <p:cNvPr id="104" name="Google Shape;104;p3"/>
          <p:cNvGrpSpPr/>
          <p:nvPr/>
        </p:nvGrpSpPr>
        <p:grpSpPr>
          <a:xfrm rot="10800000">
            <a:off x="-36600" y="31404883"/>
            <a:ext cx="43927800" cy="1502229"/>
            <a:chOff x="-14192" y="1382"/>
            <a:chExt cx="27451942" cy="4572641"/>
          </a:xfrm>
        </p:grpSpPr>
        <p:sp>
          <p:nvSpPr>
            <p:cNvPr id="105" name="Google Shape;105;p3"/>
            <p:cNvSpPr/>
            <p:nvPr/>
          </p:nvSpPr>
          <p:spPr>
            <a:xfrm>
              <a:off x="4001" y="707796"/>
              <a:ext cx="27429212" cy="3866227"/>
            </a:xfrm>
            <a:custGeom>
              <a:avLst/>
              <a:gdLst/>
              <a:ahLst/>
              <a:cxnLst/>
              <a:rect l="l" t="t" r="r" b="b"/>
              <a:pathLst>
                <a:path w="43824446" h="5811651" extrusionOk="0">
                  <a:moveTo>
                    <a:pt x="239" y="7053"/>
                  </a:moveTo>
                  <a:lnTo>
                    <a:pt x="43824446" y="0"/>
                  </a:lnTo>
                  <a:cubicBezTo>
                    <a:pt x="43822869" y="1937217"/>
                    <a:pt x="43821293" y="3874434"/>
                    <a:pt x="43819716" y="5811651"/>
                  </a:cubicBezTo>
                  <a:cubicBezTo>
                    <a:pt x="38268362" y="4032785"/>
                    <a:pt x="30438085" y="2966157"/>
                    <a:pt x="21917405" y="3009824"/>
                  </a:cubicBezTo>
                  <a:cubicBezTo>
                    <a:pt x="14614291" y="3047251"/>
                    <a:pt x="6453731" y="3277510"/>
                    <a:pt x="457" y="5798748"/>
                  </a:cubicBezTo>
                  <a:cubicBezTo>
                    <a:pt x="-1036" y="3861504"/>
                    <a:pt x="1732" y="1944297"/>
                    <a:pt x="239" y="7053"/>
                  </a:cubicBezTo>
                  <a:close/>
                </a:path>
              </a:pathLst>
            </a:custGeom>
            <a:gradFill>
              <a:gsLst>
                <a:gs pos="0">
                  <a:schemeClr val="accent6"/>
                </a:gs>
                <a:gs pos="100000">
                  <a:schemeClr val="accent4"/>
                </a:gs>
              </a:gsLst>
              <a:lin ang="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8600">
                <a:solidFill>
                  <a:schemeClr val="lt1"/>
                </a:solidFill>
                <a:latin typeface="Calibri"/>
                <a:ea typeface="Calibri"/>
                <a:cs typeface="Calibri"/>
                <a:sym typeface="Calibri"/>
              </a:endParaRPr>
            </a:p>
          </p:txBody>
        </p:sp>
        <p:sp>
          <p:nvSpPr>
            <p:cNvPr id="106" name="Google Shape;106;p3"/>
            <p:cNvSpPr/>
            <p:nvPr/>
          </p:nvSpPr>
          <p:spPr>
            <a:xfrm>
              <a:off x="-4323" y="5744"/>
              <a:ext cx="27440230" cy="4555641"/>
            </a:xfrm>
            <a:custGeom>
              <a:avLst/>
              <a:gdLst/>
              <a:ahLst/>
              <a:cxnLst/>
              <a:rect l="l" t="t" r="r" b="b"/>
              <a:pathLst>
                <a:path w="43793267" h="6680377" extrusionOk="0">
                  <a:moveTo>
                    <a:pt x="1414" y="0"/>
                  </a:moveTo>
                  <a:lnTo>
                    <a:pt x="43793267" y="1497"/>
                  </a:lnTo>
                  <a:cubicBezTo>
                    <a:pt x="43793267" y="2343991"/>
                    <a:pt x="43792439" y="3420026"/>
                    <a:pt x="43792439" y="5762520"/>
                  </a:cubicBezTo>
                  <a:cubicBezTo>
                    <a:pt x="38990659" y="4549272"/>
                    <a:pt x="29172697" y="3623080"/>
                    <a:pt x="21876323" y="3776056"/>
                  </a:cubicBezTo>
                  <a:cubicBezTo>
                    <a:pt x="14579949" y="3929032"/>
                    <a:pt x="6467468" y="4159139"/>
                    <a:pt x="14194" y="6680377"/>
                  </a:cubicBezTo>
                  <a:cubicBezTo>
                    <a:pt x="22172" y="4453585"/>
                    <a:pt x="-6564" y="2226792"/>
                    <a:pt x="1414" y="0"/>
                  </a:cubicBezTo>
                  <a:close/>
                </a:path>
              </a:pathLst>
            </a:custGeom>
            <a:gradFill>
              <a:gsLst>
                <a:gs pos="0">
                  <a:schemeClr val="accent6"/>
                </a:gs>
                <a:gs pos="100000">
                  <a:schemeClr val="accent1"/>
                </a:gs>
              </a:gsLst>
              <a:lin ang="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8600">
                <a:solidFill>
                  <a:schemeClr val="lt1"/>
                </a:solidFill>
                <a:latin typeface="Calibri"/>
                <a:ea typeface="Calibri"/>
                <a:cs typeface="Calibri"/>
                <a:sym typeface="Calibri"/>
              </a:endParaRPr>
            </a:p>
          </p:txBody>
        </p:sp>
        <p:sp>
          <p:nvSpPr>
            <p:cNvPr id="107" name="Google Shape;107;p3"/>
            <p:cNvSpPr/>
            <p:nvPr/>
          </p:nvSpPr>
          <p:spPr>
            <a:xfrm>
              <a:off x="-14192" y="1382"/>
              <a:ext cx="27451942" cy="4570666"/>
            </a:xfrm>
            <a:custGeom>
              <a:avLst/>
              <a:gdLst/>
              <a:ahLst/>
              <a:cxnLst/>
              <a:rect l="l" t="t" r="r" b="b"/>
              <a:pathLst>
                <a:path w="43909598" h="5388329" extrusionOk="0">
                  <a:moveTo>
                    <a:pt x="0" y="0"/>
                  </a:moveTo>
                  <a:lnTo>
                    <a:pt x="43909598" y="6780"/>
                  </a:lnTo>
                  <a:cubicBezTo>
                    <a:pt x="43909597" y="719038"/>
                    <a:pt x="43900397" y="1431296"/>
                    <a:pt x="43900396" y="2143554"/>
                  </a:cubicBezTo>
                  <a:cubicBezTo>
                    <a:pt x="37284373" y="1358490"/>
                    <a:pt x="29162993" y="845303"/>
                    <a:pt x="21852497" y="1381537"/>
                  </a:cubicBezTo>
                  <a:cubicBezTo>
                    <a:pt x="14542001" y="1917771"/>
                    <a:pt x="6144574" y="2782191"/>
                    <a:pt x="20549" y="5388329"/>
                  </a:cubicBezTo>
                  <a:cubicBezTo>
                    <a:pt x="19609" y="3596409"/>
                    <a:pt x="940" y="1791920"/>
                    <a:pt x="0" y="0"/>
                  </a:cubicBezTo>
                  <a:close/>
                </a:path>
              </a:pathLst>
            </a:custGeom>
            <a:gradFill>
              <a:gsLst>
                <a:gs pos="0">
                  <a:schemeClr val="dk2"/>
                </a:gs>
                <a:gs pos="100000">
                  <a:schemeClr val="accent1"/>
                </a:gs>
              </a:gsLst>
              <a:lin ang="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8600">
                <a:solidFill>
                  <a:schemeClr val="accent1"/>
                </a:solidFill>
                <a:latin typeface="Calibri"/>
                <a:ea typeface="Calibri"/>
                <a:cs typeface="Calibri"/>
                <a:sym typeface="Calibri"/>
              </a:endParaRPr>
            </a:p>
          </p:txBody>
        </p:sp>
      </p:grpSp>
      <p:sp>
        <p:nvSpPr>
          <p:cNvPr id="108" name="Google Shape;108;p3"/>
          <p:cNvSpPr txBox="1"/>
          <p:nvPr/>
        </p:nvSpPr>
        <p:spPr>
          <a:xfrm>
            <a:off x="1003118" y="32156325"/>
            <a:ext cx="3786383" cy="324883"/>
          </a:xfrm>
          <a:prstGeom prst="rect">
            <a:avLst/>
          </a:prstGeom>
          <a:noFill/>
          <a:ln>
            <a:noFill/>
          </a:ln>
        </p:spPr>
        <p:txBody>
          <a:bodyPr spcFirstLastPara="1" wrap="square" lIns="78275" tIns="39125" rIns="78275" bIns="39125" anchor="t" anchorCtr="0">
            <a:noAutofit/>
          </a:bodyPr>
          <a:lstStyle/>
          <a:p>
            <a:pPr marL="0" marR="0" lvl="0" indent="0" algn="l" rtl="0">
              <a:lnSpc>
                <a:spcPct val="65000"/>
              </a:lnSpc>
              <a:spcBef>
                <a:spcPts val="0"/>
              </a:spcBef>
              <a:spcAft>
                <a:spcPts val="0"/>
              </a:spcAft>
              <a:buNone/>
            </a:pPr>
            <a:r>
              <a:rPr lang="en-US" sz="600" b="1">
                <a:solidFill>
                  <a:srgbClr val="BFBFBF"/>
                </a:solidFill>
                <a:latin typeface="Arial"/>
                <a:ea typeface="Arial"/>
                <a:cs typeface="Arial"/>
                <a:sym typeface="Arial"/>
              </a:rPr>
              <a:t>RESEARCH POSTER PRESENTATION DESIGN © 2015</a:t>
            </a:r>
            <a:endParaRPr/>
          </a:p>
          <a:p>
            <a:pPr marL="0" marR="0" lvl="0" indent="0" algn="l" rtl="0">
              <a:lnSpc>
                <a:spcPct val="65000"/>
              </a:lnSpc>
              <a:spcBef>
                <a:spcPts val="525"/>
              </a:spcBef>
              <a:spcAft>
                <a:spcPts val="0"/>
              </a:spcAft>
              <a:buNone/>
            </a:pPr>
            <a:r>
              <a:rPr lang="en-US" sz="1050" b="1">
                <a:solidFill>
                  <a:srgbClr val="BFBFBF"/>
                </a:solidFill>
                <a:latin typeface="Arial"/>
                <a:ea typeface="Arial"/>
                <a:cs typeface="Arial"/>
                <a:sym typeface="Arial"/>
              </a:rPr>
              <a:t>www.PosterPresentations.com</a:t>
            </a:r>
            <a:endParaRPr/>
          </a:p>
        </p:txBody>
      </p:sp>
      <p:grpSp>
        <p:nvGrpSpPr>
          <p:cNvPr id="109" name="Google Shape;109;p3"/>
          <p:cNvGrpSpPr/>
          <p:nvPr/>
        </p:nvGrpSpPr>
        <p:grpSpPr>
          <a:xfrm>
            <a:off x="-14192" y="1382"/>
            <a:ext cx="43905393" cy="4572641"/>
            <a:chOff x="-14192" y="1382"/>
            <a:chExt cx="27451942" cy="4572641"/>
          </a:xfrm>
        </p:grpSpPr>
        <p:sp>
          <p:nvSpPr>
            <p:cNvPr id="110" name="Google Shape;110;p3"/>
            <p:cNvSpPr/>
            <p:nvPr/>
          </p:nvSpPr>
          <p:spPr>
            <a:xfrm>
              <a:off x="4001" y="707797"/>
              <a:ext cx="27429212" cy="3866226"/>
            </a:xfrm>
            <a:custGeom>
              <a:avLst/>
              <a:gdLst/>
              <a:ahLst/>
              <a:cxnLst/>
              <a:rect l="l" t="t" r="r" b="b"/>
              <a:pathLst>
                <a:path w="43824446" h="5811651" extrusionOk="0">
                  <a:moveTo>
                    <a:pt x="239" y="7053"/>
                  </a:moveTo>
                  <a:lnTo>
                    <a:pt x="43824446" y="0"/>
                  </a:lnTo>
                  <a:cubicBezTo>
                    <a:pt x="43822869" y="1937217"/>
                    <a:pt x="43821293" y="3874434"/>
                    <a:pt x="43819716" y="5811651"/>
                  </a:cubicBezTo>
                  <a:cubicBezTo>
                    <a:pt x="38268362" y="4032785"/>
                    <a:pt x="30438085" y="2966157"/>
                    <a:pt x="21917405" y="3009824"/>
                  </a:cubicBezTo>
                  <a:cubicBezTo>
                    <a:pt x="14614291" y="3047251"/>
                    <a:pt x="6453731" y="3277510"/>
                    <a:pt x="457" y="5798748"/>
                  </a:cubicBezTo>
                  <a:cubicBezTo>
                    <a:pt x="-1036" y="3861504"/>
                    <a:pt x="1732" y="1944297"/>
                    <a:pt x="239" y="7053"/>
                  </a:cubicBezTo>
                  <a:close/>
                </a:path>
              </a:pathLst>
            </a:custGeom>
            <a:gradFill>
              <a:gsLst>
                <a:gs pos="0">
                  <a:schemeClr val="accent6"/>
                </a:gs>
                <a:gs pos="100000">
                  <a:schemeClr val="accent4"/>
                </a:gs>
              </a:gsLst>
              <a:lin ang="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8600">
                <a:solidFill>
                  <a:schemeClr val="lt1"/>
                </a:solidFill>
                <a:latin typeface="Calibri"/>
                <a:ea typeface="Calibri"/>
                <a:cs typeface="Calibri"/>
                <a:sym typeface="Calibri"/>
              </a:endParaRPr>
            </a:p>
          </p:txBody>
        </p:sp>
        <p:sp>
          <p:nvSpPr>
            <p:cNvPr id="111" name="Google Shape;111;p3"/>
            <p:cNvSpPr/>
            <p:nvPr/>
          </p:nvSpPr>
          <p:spPr>
            <a:xfrm>
              <a:off x="-4323" y="5744"/>
              <a:ext cx="27440230" cy="4555641"/>
            </a:xfrm>
            <a:custGeom>
              <a:avLst/>
              <a:gdLst/>
              <a:ahLst/>
              <a:cxnLst/>
              <a:rect l="l" t="t" r="r" b="b"/>
              <a:pathLst>
                <a:path w="43793267" h="6680377" extrusionOk="0">
                  <a:moveTo>
                    <a:pt x="1414" y="0"/>
                  </a:moveTo>
                  <a:lnTo>
                    <a:pt x="43793267" y="1497"/>
                  </a:lnTo>
                  <a:cubicBezTo>
                    <a:pt x="43793267" y="2343991"/>
                    <a:pt x="43792439" y="3420026"/>
                    <a:pt x="43792439" y="5762520"/>
                  </a:cubicBezTo>
                  <a:cubicBezTo>
                    <a:pt x="38990659" y="4549272"/>
                    <a:pt x="29172697" y="3623080"/>
                    <a:pt x="21876323" y="3776056"/>
                  </a:cubicBezTo>
                  <a:cubicBezTo>
                    <a:pt x="14579949" y="3929032"/>
                    <a:pt x="6467468" y="4159139"/>
                    <a:pt x="14194" y="6680377"/>
                  </a:cubicBezTo>
                  <a:cubicBezTo>
                    <a:pt x="22172" y="4453585"/>
                    <a:pt x="-6564" y="2226792"/>
                    <a:pt x="1414" y="0"/>
                  </a:cubicBezTo>
                  <a:close/>
                </a:path>
              </a:pathLst>
            </a:custGeom>
            <a:gradFill>
              <a:gsLst>
                <a:gs pos="0">
                  <a:schemeClr val="accent6"/>
                </a:gs>
                <a:gs pos="100000">
                  <a:schemeClr val="accent1"/>
                </a:gs>
              </a:gsLst>
              <a:lin ang="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8600">
                <a:solidFill>
                  <a:schemeClr val="lt1"/>
                </a:solidFill>
                <a:latin typeface="Calibri"/>
                <a:ea typeface="Calibri"/>
                <a:cs typeface="Calibri"/>
                <a:sym typeface="Calibri"/>
              </a:endParaRPr>
            </a:p>
          </p:txBody>
        </p:sp>
        <p:sp>
          <p:nvSpPr>
            <p:cNvPr id="112" name="Google Shape;112;p3"/>
            <p:cNvSpPr/>
            <p:nvPr/>
          </p:nvSpPr>
          <p:spPr>
            <a:xfrm>
              <a:off x="-14192" y="1382"/>
              <a:ext cx="27451942" cy="4570665"/>
            </a:xfrm>
            <a:custGeom>
              <a:avLst/>
              <a:gdLst/>
              <a:ahLst/>
              <a:cxnLst/>
              <a:rect l="l" t="t" r="r" b="b"/>
              <a:pathLst>
                <a:path w="43909598" h="5388329" extrusionOk="0">
                  <a:moveTo>
                    <a:pt x="0" y="0"/>
                  </a:moveTo>
                  <a:lnTo>
                    <a:pt x="43909598" y="6780"/>
                  </a:lnTo>
                  <a:cubicBezTo>
                    <a:pt x="43909597" y="719038"/>
                    <a:pt x="43900397" y="1431296"/>
                    <a:pt x="43900396" y="2143554"/>
                  </a:cubicBezTo>
                  <a:cubicBezTo>
                    <a:pt x="37284373" y="1358490"/>
                    <a:pt x="29162993" y="845303"/>
                    <a:pt x="21852497" y="1381537"/>
                  </a:cubicBezTo>
                  <a:cubicBezTo>
                    <a:pt x="14542001" y="1917771"/>
                    <a:pt x="6144574" y="2782191"/>
                    <a:pt x="20549" y="5388329"/>
                  </a:cubicBezTo>
                  <a:cubicBezTo>
                    <a:pt x="19609" y="3596409"/>
                    <a:pt x="940" y="1791920"/>
                    <a:pt x="0" y="0"/>
                  </a:cubicBezTo>
                  <a:close/>
                </a:path>
              </a:pathLst>
            </a:custGeom>
            <a:gradFill>
              <a:gsLst>
                <a:gs pos="0">
                  <a:schemeClr val="dk2"/>
                </a:gs>
                <a:gs pos="100000">
                  <a:schemeClr val="accent1"/>
                </a:gs>
              </a:gsLst>
              <a:lin ang="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8600">
                <a:solidFill>
                  <a:schemeClr val="accent1"/>
                </a:solidFill>
                <a:latin typeface="Calibri"/>
                <a:ea typeface="Calibri"/>
                <a:cs typeface="Calibri"/>
                <a:sym typeface="Calibri"/>
              </a:endParaRPr>
            </a:p>
          </p:txBody>
        </p:sp>
      </p:grpSp>
    </p:spTree>
  </p:cSld>
  <p:clrMap bg1="lt1" tx1="dk1" bg2="dk2" tx2="lt2" accent1="accent1" accent2="accent2" accent3="accent3" accent4="accent4" accent5="accent5" accent6="accent6" hlink="hlink" folHlink="folHlink"/>
  <p:sldLayoutIdLst>
    <p:sldLayoutId id="2147483649" r:id="rId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131"/>
        <p:cNvGrpSpPr/>
        <p:nvPr/>
      </p:nvGrpSpPr>
      <p:grpSpPr>
        <a:xfrm>
          <a:off x="0" y="0"/>
          <a:ext cx="0" cy="0"/>
          <a:chOff x="0" y="0"/>
          <a:chExt cx="0" cy="0"/>
        </a:xfrm>
      </p:grpSpPr>
      <p:grpSp>
        <p:nvGrpSpPr>
          <p:cNvPr id="132" name="Google Shape;132;p5"/>
          <p:cNvGrpSpPr/>
          <p:nvPr/>
        </p:nvGrpSpPr>
        <p:grpSpPr>
          <a:xfrm>
            <a:off x="44157838" y="-55065"/>
            <a:ext cx="11062139" cy="32973464"/>
            <a:chOff x="44157838" y="-55065"/>
            <a:chExt cx="11062139" cy="32973464"/>
          </a:xfrm>
        </p:grpSpPr>
        <p:sp>
          <p:nvSpPr>
            <p:cNvPr id="133" name="Google Shape;133;p5"/>
            <p:cNvSpPr/>
            <p:nvPr/>
          </p:nvSpPr>
          <p:spPr>
            <a:xfrm>
              <a:off x="44157838" y="-55065"/>
              <a:ext cx="11062139" cy="32973464"/>
            </a:xfrm>
            <a:prstGeom prst="rect">
              <a:avLst/>
            </a:prstGeom>
            <a:solidFill>
              <a:srgbClr val="0C0C0C"/>
            </a:solidFill>
            <a:ln>
              <a:noFill/>
            </a:ln>
          </p:spPr>
          <p:txBody>
            <a:bodyPr spcFirstLastPara="1" wrap="square" lIns="457200" tIns="457200" rIns="457200" bIns="0" anchor="t" anchorCtr="0">
              <a:noAutofit/>
            </a:bodyPr>
            <a:lstStyle/>
            <a:p>
              <a:pPr marL="0" marR="0" lvl="0" indent="0" algn="ctr" rtl="0">
                <a:spcBef>
                  <a:spcPts val="0"/>
                </a:spcBef>
                <a:spcAft>
                  <a:spcPts val="0"/>
                </a:spcAft>
                <a:buNone/>
              </a:pPr>
              <a:r>
                <a:rPr lang="en-US" sz="4000" b="1">
                  <a:solidFill>
                    <a:schemeClr val="lt1"/>
                  </a:solidFill>
                  <a:latin typeface="Trebuchet MS"/>
                  <a:ea typeface="Trebuchet MS"/>
                  <a:cs typeface="Trebuchet MS"/>
                  <a:sym typeface="Trebuchet MS"/>
                </a:rPr>
                <a:t>QUICK START (cont.)</a:t>
              </a:r>
              <a:endParaRPr/>
            </a:p>
            <a:p>
              <a:pPr marL="0" marR="0" lvl="0" indent="0" algn="ctr" rtl="0">
                <a:spcBef>
                  <a:spcPts val="0"/>
                </a:spcBef>
                <a:spcAft>
                  <a:spcPts val="0"/>
                </a:spcAft>
                <a:buNone/>
              </a:pPr>
              <a:endParaRPr sz="3600" b="1">
                <a:solidFill>
                  <a:schemeClr val="lt1"/>
                </a:solidFill>
                <a:latin typeface="Trebuchet MS"/>
                <a:ea typeface="Trebuchet MS"/>
                <a:cs typeface="Trebuchet MS"/>
                <a:sym typeface="Trebuchet MS"/>
              </a:endParaRPr>
            </a:p>
            <a:p>
              <a:pPr marL="0" marR="0" lvl="0" indent="0" algn="ctr" rtl="0">
                <a:spcBef>
                  <a:spcPts val="0"/>
                </a:spcBef>
                <a:spcAft>
                  <a:spcPts val="0"/>
                </a:spcAft>
                <a:buNone/>
              </a:pPr>
              <a:r>
                <a:rPr lang="en-US" sz="3200" b="1">
                  <a:solidFill>
                    <a:srgbClr val="FFC000"/>
                  </a:solidFill>
                  <a:latin typeface="Trebuchet MS"/>
                  <a:ea typeface="Trebuchet MS"/>
                  <a:cs typeface="Trebuchet MS"/>
                  <a:sym typeface="Trebuchet MS"/>
                </a:rPr>
                <a:t>How to change the template color theme</a:t>
              </a:r>
              <a:endParaRPr/>
            </a:p>
            <a:p>
              <a:pPr marL="0" marR="0" lvl="2" indent="0" algn="l" rtl="0">
                <a:lnSpc>
                  <a:spcPct val="100000"/>
                </a:lnSpc>
                <a:spcBef>
                  <a:spcPts val="0"/>
                </a:spcBef>
                <a:spcAft>
                  <a:spcPts val="0"/>
                </a:spcAft>
                <a:buClr>
                  <a:srgbClr val="BFBFBF"/>
                </a:buClr>
                <a:buSzPts val="2400"/>
                <a:buFont typeface="Trebuchet MS"/>
                <a:buNone/>
              </a:pPr>
              <a:r>
                <a:rPr lang="en-US" sz="2400" b="0" i="0" u="none" strike="noStrike" cap="none">
                  <a:solidFill>
                    <a:srgbClr val="BFBFBF"/>
                  </a:solidFill>
                  <a:latin typeface="Trebuchet MS"/>
                  <a:ea typeface="Trebuchet MS"/>
                  <a:cs typeface="Trebuchet MS"/>
                  <a:sym typeface="Trebuchet MS"/>
                </a:rPr>
                <a:t>You can easily change the color theme of your poster by going to the DESIGN menu, click on COLORS, and choose the color theme of your choice. You can also create your own color theme.</a:t>
              </a:r>
              <a:endParaRPr/>
            </a:p>
            <a:p>
              <a:pPr marL="0" marR="0" lvl="2" indent="0" algn="l" rtl="0">
                <a:lnSpc>
                  <a:spcPct val="100000"/>
                </a:lnSpc>
                <a:spcBef>
                  <a:spcPts val="0"/>
                </a:spcBef>
                <a:spcAft>
                  <a:spcPts val="0"/>
                </a:spcAft>
                <a:buClr>
                  <a:schemeClr val="lt1"/>
                </a:buClr>
                <a:buSzPts val="2400"/>
                <a:buFont typeface="Calibri"/>
                <a:buNone/>
              </a:pPr>
              <a:endParaRPr sz="2400" b="0" i="0" u="none" strike="noStrike" cap="none">
                <a:solidFill>
                  <a:srgbClr val="BFBFBF"/>
                </a:solidFill>
                <a:latin typeface="Trebuchet MS"/>
                <a:ea typeface="Trebuchet MS"/>
                <a:cs typeface="Trebuchet MS"/>
                <a:sym typeface="Trebuchet MS"/>
              </a:endParaRPr>
            </a:p>
            <a:p>
              <a:pPr marL="0" marR="0" lvl="0" indent="0" algn="l" rtl="0">
                <a:spcBef>
                  <a:spcPts val="0"/>
                </a:spcBef>
                <a:spcAft>
                  <a:spcPts val="0"/>
                </a:spcAft>
                <a:buNone/>
              </a:pPr>
              <a:endParaRPr sz="2400" b="0">
                <a:solidFill>
                  <a:srgbClr val="BFBFBF"/>
                </a:solidFill>
                <a:latin typeface="Trebuchet MS"/>
                <a:ea typeface="Trebuchet MS"/>
                <a:cs typeface="Trebuchet MS"/>
                <a:sym typeface="Trebuchet MS"/>
              </a:endParaRPr>
            </a:p>
            <a:p>
              <a:pPr marL="0" marR="0" lvl="0" indent="0" algn="l" rtl="0">
                <a:spcBef>
                  <a:spcPts val="0"/>
                </a:spcBef>
                <a:spcAft>
                  <a:spcPts val="0"/>
                </a:spcAft>
                <a:buNone/>
              </a:pPr>
              <a:endParaRPr sz="2400" b="0">
                <a:solidFill>
                  <a:srgbClr val="BFBFBF"/>
                </a:solidFill>
                <a:latin typeface="Trebuchet MS"/>
                <a:ea typeface="Trebuchet MS"/>
                <a:cs typeface="Trebuchet MS"/>
                <a:sym typeface="Trebuchet MS"/>
              </a:endParaRPr>
            </a:p>
            <a:p>
              <a:pPr marL="0" marR="0" lvl="0" indent="0" algn="l" rtl="0">
                <a:spcBef>
                  <a:spcPts val="0"/>
                </a:spcBef>
                <a:spcAft>
                  <a:spcPts val="0"/>
                </a:spcAft>
                <a:buNone/>
              </a:pPr>
              <a:endParaRPr sz="2400" b="0">
                <a:solidFill>
                  <a:srgbClr val="BFBFBF"/>
                </a:solidFill>
                <a:latin typeface="Trebuchet MS"/>
                <a:ea typeface="Trebuchet MS"/>
                <a:cs typeface="Trebuchet MS"/>
                <a:sym typeface="Trebuchet MS"/>
              </a:endParaRPr>
            </a:p>
            <a:p>
              <a:pPr marL="0" marR="0" lvl="0" indent="0" algn="l" rtl="0">
                <a:spcBef>
                  <a:spcPts val="0"/>
                </a:spcBef>
                <a:spcAft>
                  <a:spcPts val="0"/>
                </a:spcAft>
                <a:buNone/>
              </a:pPr>
              <a:endParaRPr sz="2400" b="0">
                <a:solidFill>
                  <a:srgbClr val="BFBFBF"/>
                </a:solidFill>
                <a:latin typeface="Trebuchet MS"/>
                <a:ea typeface="Trebuchet MS"/>
                <a:cs typeface="Trebuchet MS"/>
                <a:sym typeface="Trebuchet MS"/>
              </a:endParaRPr>
            </a:p>
            <a:p>
              <a:pPr marL="0" marR="0" lvl="0" indent="0" algn="l" rtl="0">
                <a:spcBef>
                  <a:spcPts val="0"/>
                </a:spcBef>
                <a:spcAft>
                  <a:spcPts val="0"/>
                </a:spcAft>
                <a:buNone/>
              </a:pPr>
              <a:endParaRPr sz="2400" b="0">
                <a:solidFill>
                  <a:srgbClr val="BFBFBF"/>
                </a:solidFill>
                <a:latin typeface="Trebuchet MS"/>
                <a:ea typeface="Trebuchet MS"/>
                <a:cs typeface="Trebuchet MS"/>
                <a:sym typeface="Trebuchet MS"/>
              </a:endParaRPr>
            </a:p>
            <a:p>
              <a:pPr marL="0" marR="0" lvl="0" indent="0" algn="l" rtl="0">
                <a:spcBef>
                  <a:spcPts val="0"/>
                </a:spcBef>
                <a:spcAft>
                  <a:spcPts val="0"/>
                </a:spcAft>
                <a:buNone/>
              </a:pPr>
              <a:endParaRPr sz="2400" b="0">
                <a:solidFill>
                  <a:srgbClr val="BFBFBF"/>
                </a:solidFill>
                <a:latin typeface="Trebuchet MS"/>
                <a:ea typeface="Trebuchet MS"/>
                <a:cs typeface="Trebuchet MS"/>
                <a:sym typeface="Trebuchet MS"/>
              </a:endParaRPr>
            </a:p>
            <a:p>
              <a:pPr marL="0" marR="0" lvl="0" indent="0" algn="l" rtl="0">
                <a:spcBef>
                  <a:spcPts val="0"/>
                </a:spcBef>
                <a:spcAft>
                  <a:spcPts val="0"/>
                </a:spcAft>
                <a:buNone/>
              </a:pPr>
              <a:r>
                <a:rPr lang="en-US" sz="2400" b="0">
                  <a:solidFill>
                    <a:srgbClr val="BFBFBF"/>
                  </a:solidFill>
                  <a:latin typeface="Trebuchet MS"/>
                  <a:ea typeface="Trebuchet MS"/>
                  <a:cs typeface="Trebuchet MS"/>
                  <a:sym typeface="Trebuchet MS"/>
                </a:rPr>
                <a:t>You can also manually change the color of your background by going to VIEW &gt; SLIDE MASTER.  After you finish working on the master be sure to go to VIEW &gt; NORMAL to continue working on your poster.</a:t>
              </a:r>
              <a:endParaRPr/>
            </a:p>
            <a:p>
              <a:pPr marL="0" marR="0" lvl="0" indent="0" algn="l" rtl="0">
                <a:spcBef>
                  <a:spcPts val="0"/>
                </a:spcBef>
                <a:spcAft>
                  <a:spcPts val="0"/>
                </a:spcAft>
                <a:buNone/>
              </a:pPr>
              <a:endParaRPr sz="2400" b="0">
                <a:solidFill>
                  <a:srgbClr val="BFBFBF"/>
                </a:solidFill>
                <a:latin typeface="Trebuchet MS"/>
                <a:ea typeface="Trebuchet MS"/>
                <a:cs typeface="Trebuchet MS"/>
                <a:sym typeface="Trebuchet MS"/>
              </a:endParaRPr>
            </a:p>
            <a:p>
              <a:pPr marL="0" marR="0" lvl="0" indent="0" algn="ctr" rtl="0">
                <a:spcBef>
                  <a:spcPts val="0"/>
                </a:spcBef>
                <a:spcAft>
                  <a:spcPts val="0"/>
                </a:spcAft>
                <a:buNone/>
              </a:pPr>
              <a:r>
                <a:rPr lang="en-US" sz="3200" b="1">
                  <a:solidFill>
                    <a:srgbClr val="FFC000"/>
                  </a:solidFill>
                  <a:latin typeface="Trebuchet MS"/>
                  <a:ea typeface="Trebuchet MS"/>
                  <a:cs typeface="Trebuchet MS"/>
                  <a:sym typeface="Trebuchet MS"/>
                </a:rPr>
                <a:t>How to add Text</a:t>
              </a:r>
              <a:endParaRPr/>
            </a:p>
            <a:p>
              <a:pPr marL="3265488" marR="0" lvl="2" indent="0" algn="l" rtl="0">
                <a:spcBef>
                  <a:spcPts val="0"/>
                </a:spcBef>
                <a:spcAft>
                  <a:spcPts val="0"/>
                </a:spcAft>
                <a:buNone/>
              </a:pPr>
              <a:r>
                <a:rPr lang="en-US" sz="2400" b="0" i="0" u="none" strike="noStrike" cap="none">
                  <a:solidFill>
                    <a:srgbClr val="BFBFBF"/>
                  </a:solidFill>
                  <a:latin typeface="Trebuchet MS"/>
                  <a:ea typeface="Trebuchet MS"/>
                  <a:cs typeface="Trebuchet MS"/>
                  <a:sym typeface="Trebuchet MS"/>
                </a:rPr>
                <a:t>The template comes with a number of pre-formatted placeholders for headers and text blocks. You can add more blocks by copying and pasting the existing ones or by adding a text box from the HOME menu. </a:t>
              </a:r>
              <a:endParaRPr/>
            </a:p>
            <a:p>
              <a:pPr marL="1518341" marR="0" lvl="2" indent="0" algn="l" rtl="0">
                <a:spcBef>
                  <a:spcPts val="0"/>
                </a:spcBef>
                <a:spcAft>
                  <a:spcPts val="0"/>
                </a:spcAft>
                <a:buNone/>
              </a:pPr>
              <a:endParaRPr sz="2400" b="0" i="0" u="none" strike="noStrike" cap="none">
                <a:solidFill>
                  <a:srgbClr val="BFBFBF"/>
                </a:solidFill>
                <a:latin typeface="Trebuchet MS"/>
                <a:ea typeface="Trebuchet MS"/>
                <a:cs typeface="Trebuchet MS"/>
                <a:sym typeface="Trebuchet MS"/>
              </a:endParaRPr>
            </a:p>
            <a:p>
              <a:pPr marL="0" marR="0" lvl="0" indent="0" algn="ctr" rtl="0">
                <a:lnSpc>
                  <a:spcPct val="100000"/>
                </a:lnSpc>
                <a:spcBef>
                  <a:spcPts val="0"/>
                </a:spcBef>
                <a:spcAft>
                  <a:spcPts val="0"/>
                </a:spcAft>
                <a:buClr>
                  <a:srgbClr val="BFBFBF"/>
                </a:buClr>
                <a:buSzPts val="2400"/>
                <a:buFont typeface="Trebuchet MS"/>
                <a:buNone/>
              </a:pPr>
              <a:r>
                <a:rPr lang="en-US" sz="2400" b="0">
                  <a:solidFill>
                    <a:srgbClr val="BFBFBF"/>
                  </a:solidFill>
                  <a:latin typeface="Trebuchet MS"/>
                  <a:ea typeface="Trebuchet MS"/>
                  <a:cs typeface="Trebuchet MS"/>
                  <a:sym typeface="Trebuchet MS"/>
                </a:rPr>
                <a:t> </a:t>
              </a:r>
              <a:r>
                <a:rPr lang="en-US" sz="3200" b="1" i="0" u="none" strike="noStrike" cap="none">
                  <a:solidFill>
                    <a:srgbClr val="FFC000"/>
                  </a:solidFill>
                  <a:latin typeface="Trebuchet MS"/>
                  <a:ea typeface="Trebuchet MS"/>
                  <a:cs typeface="Trebuchet MS"/>
                  <a:sym typeface="Trebuchet MS"/>
                </a:rPr>
                <a:t>Text size</a:t>
              </a:r>
              <a:endParaRPr/>
            </a:p>
            <a:p>
              <a:pPr marL="0" marR="0" lvl="0" indent="0" algn="l" rtl="0">
                <a:lnSpc>
                  <a:spcPct val="100000"/>
                </a:lnSpc>
                <a:spcBef>
                  <a:spcPts val="0"/>
                </a:spcBef>
                <a:spcAft>
                  <a:spcPts val="0"/>
                </a:spcAft>
                <a:buClr>
                  <a:srgbClr val="BFBFBF"/>
                </a:buClr>
                <a:buSzPts val="2400"/>
                <a:buFont typeface="Trebuchet MS"/>
                <a:buNone/>
              </a:pPr>
              <a:r>
                <a:rPr lang="en-US" sz="2400" b="0" i="0" u="none" strike="noStrike" cap="none">
                  <a:solidFill>
                    <a:srgbClr val="BFBFBF"/>
                  </a:solidFill>
                  <a:latin typeface="Trebuchet MS"/>
                  <a:ea typeface="Trebuchet MS"/>
                  <a:cs typeface="Trebuchet MS"/>
                  <a:sym typeface="Trebuchet MS"/>
                </a:rPr>
                <a:t>Adjust the size of your text based on how much content you have to present. The default template text offers a good starting point. Follow the conference requirements.</a:t>
              </a:r>
              <a:endParaRPr sz="2400" b="0">
                <a:solidFill>
                  <a:srgbClr val="BFBFBF"/>
                </a:solidFill>
                <a:latin typeface="Trebuchet MS"/>
                <a:ea typeface="Trebuchet MS"/>
                <a:cs typeface="Trebuchet MS"/>
                <a:sym typeface="Trebuchet MS"/>
              </a:endParaRPr>
            </a:p>
            <a:p>
              <a:pPr marL="1518341" marR="0" lvl="2" indent="0" algn="l" rtl="0">
                <a:spcBef>
                  <a:spcPts val="0"/>
                </a:spcBef>
                <a:spcAft>
                  <a:spcPts val="0"/>
                </a:spcAft>
                <a:buNone/>
              </a:pPr>
              <a:endParaRPr sz="2400" b="0" i="0" u="none" strike="noStrike" cap="none">
                <a:solidFill>
                  <a:srgbClr val="BFBFBF"/>
                </a:solidFill>
                <a:latin typeface="Trebuchet MS"/>
                <a:ea typeface="Trebuchet MS"/>
                <a:cs typeface="Trebuchet MS"/>
                <a:sym typeface="Trebuchet MS"/>
              </a:endParaRPr>
            </a:p>
            <a:p>
              <a:pPr marL="0" marR="0" lvl="0" indent="0" algn="ctr" rtl="0">
                <a:spcBef>
                  <a:spcPts val="0"/>
                </a:spcBef>
                <a:spcAft>
                  <a:spcPts val="0"/>
                </a:spcAft>
                <a:buNone/>
              </a:pPr>
              <a:r>
                <a:rPr lang="en-US" sz="3200" b="1">
                  <a:solidFill>
                    <a:srgbClr val="FFC000"/>
                  </a:solidFill>
                  <a:latin typeface="Trebuchet MS"/>
                  <a:ea typeface="Trebuchet MS"/>
                  <a:cs typeface="Trebuchet MS"/>
                  <a:sym typeface="Trebuchet MS"/>
                </a:rPr>
                <a:t>How to add Tables</a:t>
              </a:r>
              <a:endParaRPr/>
            </a:p>
            <a:p>
              <a:pPr marL="1730375" marR="0" lvl="1" indent="0" algn="l" rtl="0">
                <a:spcBef>
                  <a:spcPts val="0"/>
                </a:spcBef>
                <a:spcAft>
                  <a:spcPts val="0"/>
                </a:spcAft>
                <a:buNone/>
              </a:pPr>
              <a:r>
                <a:rPr lang="en-US" sz="2400" b="0" i="0" u="none" strike="noStrike" cap="none">
                  <a:solidFill>
                    <a:srgbClr val="BFBFBF"/>
                  </a:solidFill>
                  <a:latin typeface="Trebuchet MS"/>
                  <a:ea typeface="Trebuchet MS"/>
                  <a:cs typeface="Trebuchet MS"/>
                  <a:sym typeface="Trebuchet MS"/>
                </a:rPr>
                <a:t>To add a table from scratch go to the INSERT menu and </a:t>
              </a:r>
              <a:br>
                <a:rPr lang="en-US" sz="2400" b="0" i="0" u="none" strike="noStrike" cap="none">
                  <a:solidFill>
                    <a:srgbClr val="BFBFBF"/>
                  </a:solidFill>
                  <a:latin typeface="Trebuchet MS"/>
                  <a:ea typeface="Trebuchet MS"/>
                  <a:cs typeface="Trebuchet MS"/>
                  <a:sym typeface="Trebuchet MS"/>
                </a:rPr>
              </a:br>
              <a:r>
                <a:rPr lang="en-US" sz="2400" b="0" i="0" u="none" strike="noStrike" cap="none">
                  <a:solidFill>
                    <a:srgbClr val="BFBFBF"/>
                  </a:solidFill>
                  <a:latin typeface="Trebuchet MS"/>
                  <a:ea typeface="Trebuchet MS"/>
                  <a:cs typeface="Trebuchet MS"/>
                  <a:sym typeface="Trebuchet MS"/>
                </a:rPr>
                <a:t>click on TABLE. A drop-down box will help you select rows and columns. </a:t>
              </a:r>
              <a:endParaRPr/>
            </a:p>
            <a:p>
              <a:pPr marL="0" marR="0" lvl="0" indent="0" algn="l" rtl="0">
                <a:spcBef>
                  <a:spcPts val="0"/>
                </a:spcBef>
                <a:spcAft>
                  <a:spcPts val="0"/>
                </a:spcAft>
                <a:buNone/>
              </a:pPr>
              <a:r>
                <a:rPr lang="en-US" sz="2400" b="0">
                  <a:solidFill>
                    <a:srgbClr val="BFBFBF"/>
                  </a:solidFill>
                  <a:latin typeface="Trebuchet MS"/>
                  <a:ea typeface="Trebuchet MS"/>
                  <a:cs typeface="Trebuchet MS"/>
                  <a:sym typeface="Trebuchet MS"/>
                </a:rPr>
                <a:t>You can also copy and a paste a table from Word or another PowerPoint document. A pasted table may need to be re-formatted by RIGHT-CLICK &gt; FORMAT SHAPE, TEXT BOX, Margins.</a:t>
              </a:r>
              <a:endParaRPr/>
            </a:p>
            <a:p>
              <a:pPr marL="0" marR="0" lvl="0" indent="0" algn="l" rtl="0">
                <a:spcBef>
                  <a:spcPts val="0"/>
                </a:spcBef>
                <a:spcAft>
                  <a:spcPts val="0"/>
                </a:spcAft>
                <a:buNone/>
              </a:pPr>
              <a:endParaRPr sz="2400" b="0">
                <a:solidFill>
                  <a:srgbClr val="BFBFBF"/>
                </a:solidFill>
                <a:latin typeface="Trebuchet MS"/>
                <a:ea typeface="Trebuchet MS"/>
                <a:cs typeface="Trebuchet MS"/>
                <a:sym typeface="Trebuchet MS"/>
              </a:endParaRPr>
            </a:p>
            <a:p>
              <a:pPr marL="0" marR="0" lvl="0" indent="0" algn="ctr" rtl="0">
                <a:lnSpc>
                  <a:spcPct val="100000"/>
                </a:lnSpc>
                <a:spcBef>
                  <a:spcPts val="0"/>
                </a:spcBef>
                <a:spcAft>
                  <a:spcPts val="0"/>
                </a:spcAft>
                <a:buClr>
                  <a:srgbClr val="FFC000"/>
                </a:buClr>
                <a:buSzPts val="3200"/>
                <a:buFont typeface="Trebuchet MS"/>
                <a:buNone/>
              </a:pPr>
              <a:r>
                <a:rPr lang="en-US" sz="3200" b="1" i="0" u="none" strike="noStrike" cap="none">
                  <a:solidFill>
                    <a:srgbClr val="FFC000"/>
                  </a:solidFill>
                  <a:latin typeface="Trebuchet MS"/>
                  <a:ea typeface="Trebuchet MS"/>
                  <a:cs typeface="Trebuchet MS"/>
                  <a:sym typeface="Trebuchet MS"/>
                </a:rPr>
                <a:t>Graphs / Charts</a:t>
              </a:r>
              <a:endParaRPr/>
            </a:p>
            <a:p>
              <a:pPr marL="0" marR="0" lvl="0" indent="0" algn="l" rtl="0">
                <a:lnSpc>
                  <a:spcPct val="100000"/>
                </a:lnSpc>
                <a:spcBef>
                  <a:spcPts val="0"/>
                </a:spcBef>
                <a:spcAft>
                  <a:spcPts val="0"/>
                </a:spcAft>
                <a:buClr>
                  <a:srgbClr val="BFBFBF"/>
                </a:buClr>
                <a:buSzPts val="2400"/>
                <a:buFont typeface="Trebuchet MS"/>
                <a:buNone/>
              </a:pPr>
              <a:r>
                <a:rPr lang="en-US" sz="2400" b="0" i="0" u="none" strike="noStrike" cap="none">
                  <a:solidFill>
                    <a:srgbClr val="BFBFBF"/>
                  </a:solidFill>
                  <a:latin typeface="Trebuchet MS"/>
                  <a:ea typeface="Trebuchet MS"/>
                  <a:cs typeface="Trebuchet MS"/>
                  <a:sym typeface="Trebuchet MS"/>
                </a:rPr>
                <a:t>You can simply copy and paste charts and graphs from Excel or Word. Some reformatting may be required depending on how the original document has been created.</a:t>
              </a:r>
              <a:endParaRPr/>
            </a:p>
            <a:p>
              <a:pPr marL="0" marR="0" lvl="0" indent="0" algn="l" rtl="0">
                <a:lnSpc>
                  <a:spcPct val="100000"/>
                </a:lnSpc>
                <a:spcBef>
                  <a:spcPts val="0"/>
                </a:spcBef>
                <a:spcAft>
                  <a:spcPts val="0"/>
                </a:spcAft>
                <a:buClr>
                  <a:schemeClr val="lt1"/>
                </a:buClr>
                <a:buSzPts val="2400"/>
                <a:buFont typeface="Calibri"/>
                <a:buNone/>
              </a:pPr>
              <a:endParaRPr sz="2400" b="0" i="0" u="none" strike="noStrike" cap="none">
                <a:solidFill>
                  <a:srgbClr val="BFBFBF"/>
                </a:solidFill>
                <a:latin typeface="Trebuchet MS"/>
                <a:ea typeface="Trebuchet MS"/>
                <a:cs typeface="Trebuchet MS"/>
                <a:sym typeface="Trebuchet MS"/>
              </a:endParaRPr>
            </a:p>
            <a:p>
              <a:pPr marL="0" marR="0" lvl="0" indent="0" algn="ctr" rtl="0">
                <a:lnSpc>
                  <a:spcPct val="100000"/>
                </a:lnSpc>
                <a:spcBef>
                  <a:spcPts val="0"/>
                </a:spcBef>
                <a:spcAft>
                  <a:spcPts val="0"/>
                </a:spcAft>
                <a:buClr>
                  <a:srgbClr val="FFC000"/>
                </a:buClr>
                <a:buSzPts val="3200"/>
                <a:buFont typeface="Trebuchet MS"/>
                <a:buNone/>
              </a:pPr>
              <a:r>
                <a:rPr lang="en-US" sz="3200" b="1" i="0" u="none" strike="noStrike" cap="none">
                  <a:solidFill>
                    <a:srgbClr val="FFC000"/>
                  </a:solidFill>
                  <a:latin typeface="Trebuchet MS"/>
                  <a:ea typeface="Trebuchet MS"/>
                  <a:cs typeface="Trebuchet MS"/>
                  <a:sym typeface="Trebuchet MS"/>
                </a:rPr>
                <a:t>How to change the column configuration</a:t>
              </a:r>
              <a:endParaRPr/>
            </a:p>
            <a:p>
              <a:pPr marL="0" marR="0" lvl="0" indent="0" algn="l" rtl="0">
                <a:lnSpc>
                  <a:spcPct val="100000"/>
                </a:lnSpc>
                <a:spcBef>
                  <a:spcPts val="0"/>
                </a:spcBef>
                <a:spcAft>
                  <a:spcPts val="0"/>
                </a:spcAft>
                <a:buClr>
                  <a:srgbClr val="BFBFBF"/>
                </a:buClr>
                <a:buSzPts val="2400"/>
                <a:buFont typeface="Trebuchet MS"/>
                <a:buNone/>
              </a:pPr>
              <a:r>
                <a:rPr lang="en-US" sz="2400" b="0" i="0" u="none" strike="noStrike" cap="none">
                  <a:solidFill>
                    <a:srgbClr val="BFBFBF"/>
                  </a:solidFill>
                  <a:latin typeface="Trebuchet MS"/>
                  <a:ea typeface="Trebuchet MS"/>
                  <a:cs typeface="Trebuchet MS"/>
                  <a:sym typeface="Trebuchet MS"/>
                </a:rPr>
                <a:t>RIGHT-CLICK on the poster background and select LAYOUT to see the column options available for this template. The poster columns can also be customized on the Master. VIEW &gt; MASTER.</a:t>
              </a:r>
              <a:endParaRPr/>
            </a:p>
            <a:p>
              <a:pPr marL="0" marR="0" lvl="0" indent="0" algn="ctr" rtl="0">
                <a:lnSpc>
                  <a:spcPct val="100000"/>
                </a:lnSpc>
                <a:spcBef>
                  <a:spcPts val="0"/>
                </a:spcBef>
                <a:spcAft>
                  <a:spcPts val="0"/>
                </a:spcAft>
                <a:buClr>
                  <a:schemeClr val="lt1"/>
                </a:buClr>
                <a:buSzPts val="3200"/>
                <a:buFont typeface="Calibri"/>
                <a:buNone/>
              </a:pPr>
              <a:endParaRPr sz="3200" b="1" i="0" u="none" strike="noStrike" cap="none">
                <a:solidFill>
                  <a:srgbClr val="FFC000"/>
                </a:solidFill>
                <a:latin typeface="Trebuchet MS"/>
                <a:ea typeface="Trebuchet MS"/>
                <a:cs typeface="Trebuchet MS"/>
                <a:sym typeface="Trebuchet MS"/>
              </a:endParaRPr>
            </a:p>
            <a:p>
              <a:pPr marL="0" marR="0" lvl="0" indent="0" algn="ctr" rtl="0">
                <a:lnSpc>
                  <a:spcPct val="100000"/>
                </a:lnSpc>
                <a:spcBef>
                  <a:spcPts val="0"/>
                </a:spcBef>
                <a:spcAft>
                  <a:spcPts val="0"/>
                </a:spcAft>
                <a:buClr>
                  <a:srgbClr val="FFC000"/>
                </a:buClr>
                <a:buSzPts val="3200"/>
                <a:buFont typeface="Trebuchet MS"/>
                <a:buNone/>
              </a:pPr>
              <a:r>
                <a:rPr lang="en-US" sz="3200" b="1" i="0" u="none" strike="noStrike" cap="none">
                  <a:solidFill>
                    <a:srgbClr val="FFC000"/>
                  </a:solidFill>
                  <a:latin typeface="Trebuchet MS"/>
                  <a:ea typeface="Trebuchet MS"/>
                  <a:cs typeface="Trebuchet MS"/>
                  <a:sym typeface="Trebuchet MS"/>
                </a:rPr>
                <a:t>How to remove the info bars</a:t>
              </a:r>
              <a:endParaRPr/>
            </a:p>
            <a:p>
              <a:pPr marL="0" marR="0" lvl="0" indent="0" algn="l" rtl="0">
                <a:lnSpc>
                  <a:spcPct val="100000"/>
                </a:lnSpc>
                <a:spcBef>
                  <a:spcPts val="0"/>
                </a:spcBef>
                <a:spcAft>
                  <a:spcPts val="0"/>
                </a:spcAft>
                <a:buClr>
                  <a:srgbClr val="BFBFBF"/>
                </a:buClr>
                <a:buSzPts val="2400"/>
                <a:buFont typeface="Trebuchet MS"/>
                <a:buNone/>
              </a:pPr>
              <a:r>
                <a:rPr lang="en-US" sz="2400" b="0" i="0" u="none" strike="noStrike" cap="none">
                  <a:solidFill>
                    <a:srgbClr val="BFBFBF"/>
                  </a:solidFill>
                  <a:latin typeface="Trebuchet MS"/>
                  <a:ea typeface="Trebuchet MS"/>
                  <a:cs typeface="Trebuchet MS"/>
                  <a:sym typeface="Trebuchet MS"/>
                </a:rPr>
                <a:t>If you are working in PowerPoint for Windows and have finished your poster, save as PDF and the bars will not be included. You can also delete them by going to VIEW &gt; MASTER. On the Mac adjust the Page-Setup to match the Page-Setup in PowerPoint before you create a PDF. You can also delete them from the Slide Master.</a:t>
              </a:r>
              <a:endParaRPr/>
            </a:p>
            <a:p>
              <a:pPr marL="0" marR="0" lvl="0" indent="0" algn="l" rtl="0">
                <a:lnSpc>
                  <a:spcPct val="100000"/>
                </a:lnSpc>
                <a:spcBef>
                  <a:spcPts val="0"/>
                </a:spcBef>
                <a:spcAft>
                  <a:spcPts val="0"/>
                </a:spcAft>
                <a:buClr>
                  <a:schemeClr val="lt1"/>
                </a:buClr>
                <a:buSzPts val="2400"/>
                <a:buFont typeface="Calibri"/>
                <a:buNone/>
              </a:pPr>
              <a:endParaRPr sz="2400" b="0" i="0" u="none" strike="noStrike" cap="none">
                <a:solidFill>
                  <a:srgbClr val="BFBFBF"/>
                </a:solidFill>
                <a:latin typeface="Trebuchet MS"/>
                <a:ea typeface="Trebuchet MS"/>
                <a:cs typeface="Trebuchet MS"/>
                <a:sym typeface="Trebuchet MS"/>
              </a:endParaRPr>
            </a:p>
            <a:p>
              <a:pPr marL="0" marR="0" lvl="0" indent="0" algn="ctr" rtl="0">
                <a:lnSpc>
                  <a:spcPct val="100000"/>
                </a:lnSpc>
                <a:spcBef>
                  <a:spcPts val="0"/>
                </a:spcBef>
                <a:spcAft>
                  <a:spcPts val="0"/>
                </a:spcAft>
                <a:buClr>
                  <a:srgbClr val="FFC000"/>
                </a:buClr>
                <a:buSzPts val="3200"/>
                <a:buFont typeface="Trebuchet MS"/>
                <a:buNone/>
              </a:pPr>
              <a:r>
                <a:rPr lang="en-US" sz="3200" b="1" i="0" u="none" strike="noStrike" cap="none">
                  <a:solidFill>
                    <a:srgbClr val="FFC000"/>
                  </a:solidFill>
                  <a:latin typeface="Trebuchet MS"/>
                  <a:ea typeface="Trebuchet MS"/>
                  <a:cs typeface="Trebuchet MS"/>
                  <a:sym typeface="Trebuchet MS"/>
                </a:rPr>
                <a:t>Save your work</a:t>
              </a:r>
              <a:endParaRPr/>
            </a:p>
            <a:p>
              <a:pPr marL="0" marR="0" lvl="0" indent="0" algn="l" rtl="0">
                <a:lnSpc>
                  <a:spcPct val="100000"/>
                </a:lnSpc>
                <a:spcBef>
                  <a:spcPts val="0"/>
                </a:spcBef>
                <a:spcAft>
                  <a:spcPts val="0"/>
                </a:spcAft>
                <a:buClr>
                  <a:srgbClr val="BFBFBF"/>
                </a:buClr>
                <a:buSzPts val="2400"/>
                <a:buFont typeface="Trebuchet MS"/>
                <a:buNone/>
              </a:pPr>
              <a:r>
                <a:rPr lang="en-US" sz="2400" b="0" i="0" u="none" strike="noStrike" cap="none">
                  <a:solidFill>
                    <a:srgbClr val="BFBFBF"/>
                  </a:solidFill>
                  <a:latin typeface="Trebuchet MS"/>
                  <a:ea typeface="Trebuchet MS"/>
                  <a:cs typeface="Trebuchet MS"/>
                  <a:sym typeface="Trebuchet MS"/>
                </a:rPr>
                <a:t>Save your template as a PowerPoint document. For printing, save as PowerPoint or “Print-quality” PDF.</a:t>
              </a:r>
              <a:endParaRPr/>
            </a:p>
            <a:p>
              <a:pPr marL="0" marR="0" lvl="0" indent="0" algn="l" rtl="0">
                <a:lnSpc>
                  <a:spcPct val="100000"/>
                </a:lnSpc>
                <a:spcBef>
                  <a:spcPts val="0"/>
                </a:spcBef>
                <a:spcAft>
                  <a:spcPts val="0"/>
                </a:spcAft>
                <a:buClr>
                  <a:schemeClr val="lt1"/>
                </a:buClr>
                <a:buSzPts val="2400"/>
                <a:buFont typeface="Calibri"/>
                <a:buNone/>
              </a:pPr>
              <a:endParaRPr sz="2400" b="0">
                <a:solidFill>
                  <a:srgbClr val="BFBFBF"/>
                </a:solidFill>
                <a:latin typeface="Trebuchet MS"/>
                <a:ea typeface="Trebuchet MS"/>
                <a:cs typeface="Trebuchet MS"/>
                <a:sym typeface="Trebuchet MS"/>
              </a:endParaRPr>
            </a:p>
            <a:p>
              <a:pPr marL="0" marR="0" lvl="0" indent="0" algn="ctr" rtl="0">
                <a:lnSpc>
                  <a:spcPct val="100000"/>
                </a:lnSpc>
                <a:spcBef>
                  <a:spcPts val="0"/>
                </a:spcBef>
                <a:spcAft>
                  <a:spcPts val="0"/>
                </a:spcAft>
                <a:buClr>
                  <a:srgbClr val="FFC000"/>
                </a:buClr>
                <a:buSzPts val="3200"/>
                <a:buFont typeface="Trebuchet MS"/>
                <a:buNone/>
              </a:pPr>
              <a:r>
                <a:rPr lang="en-US" sz="3200" b="1" i="0" u="none" strike="noStrike" cap="none">
                  <a:solidFill>
                    <a:srgbClr val="FFC000"/>
                  </a:solidFill>
                  <a:latin typeface="Trebuchet MS"/>
                  <a:ea typeface="Trebuchet MS"/>
                  <a:cs typeface="Trebuchet MS"/>
                  <a:sym typeface="Trebuchet MS"/>
                </a:rPr>
                <a:t>Print your poster</a:t>
              </a:r>
              <a:endParaRPr/>
            </a:p>
            <a:p>
              <a:pPr marL="0" marR="0" lvl="0" indent="0" algn="l" rtl="0">
                <a:lnSpc>
                  <a:spcPct val="100000"/>
                </a:lnSpc>
                <a:spcBef>
                  <a:spcPts val="0"/>
                </a:spcBef>
                <a:spcAft>
                  <a:spcPts val="0"/>
                </a:spcAft>
                <a:buClr>
                  <a:srgbClr val="BFBFBF"/>
                </a:buClr>
                <a:buSzPts val="2400"/>
                <a:buFont typeface="Trebuchet MS"/>
                <a:buNone/>
              </a:pPr>
              <a:r>
                <a:rPr lang="en-US" sz="2400" b="0" i="0" u="none" strike="noStrike" cap="none">
                  <a:solidFill>
                    <a:srgbClr val="BFBFBF"/>
                  </a:solidFill>
                  <a:latin typeface="Trebuchet MS"/>
                  <a:ea typeface="Trebuchet MS"/>
                  <a:cs typeface="Trebuchet MS"/>
                  <a:sym typeface="Trebuchet MS"/>
                </a:rPr>
                <a:t>When you are ready to have your poster printed go online to PosterPresentations.com and click on the “Order Your Poster” button. Choose the poster type the best suits your needs and submit your order. If you submit a PowerPoint document you will be receiving a PDF proof for your approval prior to printing. If your order is placed and paid for before noon, Pacific, Monday through Friday, your order will ship out that same day. Next day, Second day, Third day, and Free Ground services are offered. Go to PosterPresentations.com for more information.</a:t>
              </a:r>
              <a:endParaRPr/>
            </a:p>
            <a:p>
              <a:pPr marL="0" marR="0" lvl="0" indent="0" algn="l" rtl="0">
                <a:lnSpc>
                  <a:spcPct val="100000"/>
                </a:lnSpc>
                <a:spcBef>
                  <a:spcPts val="0"/>
                </a:spcBef>
                <a:spcAft>
                  <a:spcPts val="0"/>
                </a:spcAft>
                <a:buClr>
                  <a:schemeClr val="lt1"/>
                </a:buClr>
                <a:buSzPts val="2800"/>
                <a:buFont typeface="Calibri"/>
                <a:buNone/>
              </a:pPr>
              <a:endParaRPr sz="2800" b="0" i="0" u="none" strike="noStrike" cap="none">
                <a:solidFill>
                  <a:srgbClr val="BFBFBF"/>
                </a:solidFill>
                <a:latin typeface="Trebuchet MS"/>
                <a:ea typeface="Trebuchet MS"/>
                <a:cs typeface="Trebuchet MS"/>
                <a:sym typeface="Trebuchet MS"/>
              </a:endParaRPr>
            </a:p>
          </p:txBody>
        </p:sp>
        <p:pic>
          <p:nvPicPr>
            <p:cNvPr id="134" name="Google Shape;134;p5"/>
            <p:cNvPicPr preferRelativeResize="0"/>
            <p:nvPr/>
          </p:nvPicPr>
          <p:blipFill rotWithShape="1">
            <a:blip r:embed="rId3">
              <a:alphaModFix/>
            </a:blip>
            <a:srcRect/>
            <a:stretch/>
          </p:blipFill>
          <p:spPr>
            <a:xfrm>
              <a:off x="46915678" y="3349444"/>
              <a:ext cx="5586150" cy="2063772"/>
            </a:xfrm>
            <a:prstGeom prst="rect">
              <a:avLst/>
            </a:prstGeom>
            <a:noFill/>
            <a:ln>
              <a:noFill/>
            </a:ln>
          </p:spPr>
        </p:pic>
        <p:pic>
          <p:nvPicPr>
            <p:cNvPr id="135" name="Google Shape;135;p5"/>
            <p:cNvPicPr preferRelativeResize="0"/>
            <p:nvPr/>
          </p:nvPicPr>
          <p:blipFill rotWithShape="1">
            <a:blip r:embed="rId4">
              <a:alphaModFix/>
            </a:blip>
            <a:srcRect/>
            <a:stretch/>
          </p:blipFill>
          <p:spPr>
            <a:xfrm>
              <a:off x="44621819" y="7740040"/>
              <a:ext cx="2969584" cy="1370577"/>
            </a:xfrm>
            <a:prstGeom prst="rect">
              <a:avLst/>
            </a:prstGeom>
            <a:noFill/>
            <a:ln>
              <a:noFill/>
            </a:ln>
          </p:spPr>
        </p:pic>
        <p:pic>
          <p:nvPicPr>
            <p:cNvPr id="136" name="Google Shape;136;p5"/>
            <p:cNvPicPr preferRelativeResize="0"/>
            <p:nvPr/>
          </p:nvPicPr>
          <p:blipFill rotWithShape="1">
            <a:blip r:embed="rId5">
              <a:alphaModFix/>
            </a:blip>
            <a:srcRect/>
            <a:stretch/>
          </p:blipFill>
          <p:spPr>
            <a:xfrm>
              <a:off x="44629619" y="12347263"/>
              <a:ext cx="1482266" cy="992162"/>
            </a:xfrm>
            <a:prstGeom prst="rect">
              <a:avLst/>
            </a:prstGeom>
            <a:noFill/>
            <a:ln>
              <a:noFill/>
            </a:ln>
          </p:spPr>
        </p:pic>
        <p:grpSp>
          <p:nvGrpSpPr>
            <p:cNvPr id="137" name="Google Shape;137;p5"/>
            <p:cNvGrpSpPr/>
            <p:nvPr/>
          </p:nvGrpSpPr>
          <p:grpSpPr>
            <a:xfrm>
              <a:off x="44487209" y="29414562"/>
              <a:ext cx="10354213" cy="1265612"/>
              <a:chOff x="44200453" y="28362388"/>
              <a:chExt cx="9771398" cy="1090622"/>
            </a:xfrm>
          </p:grpSpPr>
          <p:sp>
            <p:nvSpPr>
              <p:cNvPr id="138" name="Google Shape;138;p5"/>
              <p:cNvSpPr/>
              <p:nvPr/>
            </p:nvSpPr>
            <p:spPr>
              <a:xfrm>
                <a:off x="44200453" y="28362388"/>
                <a:ext cx="9771398" cy="1090622"/>
              </a:xfrm>
              <a:prstGeom prst="roundRect">
                <a:avLst>
                  <a:gd name="adj" fmla="val 16667"/>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8600">
                  <a:solidFill>
                    <a:schemeClr val="lt1"/>
                  </a:solidFill>
                  <a:latin typeface="Calibri"/>
                  <a:ea typeface="Calibri"/>
                  <a:cs typeface="Calibri"/>
                  <a:sym typeface="Calibri"/>
                </a:endParaRPr>
              </a:p>
            </p:txBody>
          </p:sp>
          <p:pic>
            <p:nvPicPr>
              <p:cNvPr id="139" name="Google Shape;139;p5" descr="http://t2.gstatic.com/images?q=tbn:ANd9GcR4APHC6TT9w54M2zn_pvCiBxUNcspYPoVxirLRphBoJabfSvu7zw">
                <a:hlinkClick r:id="rId6"/>
              </p:cNvPr>
              <p:cNvPicPr preferRelativeResize="0"/>
              <p:nvPr/>
            </p:nvPicPr>
            <p:blipFill rotWithShape="1">
              <a:blip r:embed="rId7">
                <a:alphaModFix/>
              </a:blip>
              <a:srcRect/>
              <a:stretch/>
            </p:blipFill>
            <p:spPr>
              <a:xfrm>
                <a:off x="44326394" y="28460719"/>
                <a:ext cx="914401" cy="914399"/>
              </a:xfrm>
              <a:prstGeom prst="rect">
                <a:avLst/>
              </a:prstGeom>
              <a:noFill/>
              <a:ln>
                <a:noFill/>
              </a:ln>
            </p:spPr>
          </p:pic>
          <p:sp>
            <p:nvSpPr>
              <p:cNvPr id="140" name="Google Shape;140;p5"/>
              <p:cNvSpPr txBox="1"/>
              <p:nvPr/>
            </p:nvSpPr>
            <p:spPr>
              <a:xfrm>
                <a:off x="45300663" y="28552306"/>
                <a:ext cx="8671189" cy="716099"/>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2400">
                    <a:solidFill>
                      <a:schemeClr val="dk2"/>
                    </a:solidFill>
                    <a:latin typeface="Trebuchet MS"/>
                    <a:ea typeface="Trebuchet MS"/>
                    <a:cs typeface="Trebuchet MS"/>
                    <a:sym typeface="Trebuchet MS"/>
                  </a:rPr>
                  <a:t>Student discounts are available on our Facebook page.</a:t>
                </a:r>
                <a:br>
                  <a:rPr lang="en-US" sz="2400">
                    <a:solidFill>
                      <a:schemeClr val="dk2"/>
                    </a:solidFill>
                    <a:latin typeface="Trebuchet MS"/>
                    <a:ea typeface="Trebuchet MS"/>
                    <a:cs typeface="Trebuchet MS"/>
                    <a:sym typeface="Trebuchet MS"/>
                  </a:rPr>
                </a:br>
                <a:r>
                  <a:rPr lang="en-US" sz="2400">
                    <a:solidFill>
                      <a:schemeClr val="dk2"/>
                    </a:solidFill>
                    <a:latin typeface="Trebuchet MS"/>
                    <a:ea typeface="Trebuchet MS"/>
                    <a:cs typeface="Trebuchet MS"/>
                    <a:sym typeface="Trebuchet MS"/>
                  </a:rPr>
                  <a:t>Go to </a:t>
                </a:r>
                <a:r>
                  <a:rPr lang="en-US" sz="2400" u="sng">
                    <a:solidFill>
                      <a:schemeClr val="dk2"/>
                    </a:solidFill>
                    <a:latin typeface="Trebuchet MS"/>
                    <a:ea typeface="Trebuchet MS"/>
                    <a:cs typeface="Trebuchet MS"/>
                    <a:sym typeface="Trebuchet MS"/>
                  </a:rPr>
                  <a:t>PosterPresentations.com</a:t>
                </a:r>
                <a:r>
                  <a:rPr lang="en-US" sz="2400">
                    <a:solidFill>
                      <a:schemeClr val="dk2"/>
                    </a:solidFill>
                    <a:latin typeface="Trebuchet MS"/>
                    <a:ea typeface="Trebuchet MS"/>
                    <a:cs typeface="Trebuchet MS"/>
                    <a:sym typeface="Trebuchet MS"/>
                  </a:rPr>
                  <a:t> and click on the FB icon. </a:t>
                </a:r>
                <a:endParaRPr sz="2400">
                  <a:solidFill>
                    <a:schemeClr val="dk2"/>
                  </a:solidFill>
                  <a:latin typeface="Trebuchet MS"/>
                  <a:ea typeface="Trebuchet MS"/>
                  <a:cs typeface="Trebuchet MS"/>
                  <a:sym typeface="Trebuchet MS"/>
                </a:endParaRPr>
              </a:p>
            </p:txBody>
          </p:sp>
        </p:grpSp>
        <p:sp>
          <p:nvSpPr>
            <p:cNvPr id="141" name="Google Shape;141;p5"/>
            <p:cNvSpPr txBox="1"/>
            <p:nvPr/>
          </p:nvSpPr>
          <p:spPr>
            <a:xfrm>
              <a:off x="44262809" y="31169781"/>
              <a:ext cx="6870215" cy="1399638"/>
            </a:xfrm>
            <a:prstGeom prst="rect">
              <a:avLst/>
            </a:prstGeom>
            <a:noFill/>
            <a:ln>
              <a:noFill/>
            </a:ln>
          </p:spPr>
          <p:txBody>
            <a:bodyPr spcFirstLastPara="1" wrap="square" lIns="65300" tIns="32650" rIns="65300" bIns="32650" anchor="t" anchorCtr="0">
              <a:noAutofit/>
            </a:bodyPr>
            <a:lstStyle/>
            <a:p>
              <a:pPr marL="0" marR="0" lvl="0" indent="0" algn="l" rtl="0">
                <a:lnSpc>
                  <a:spcPct val="92857"/>
                </a:lnSpc>
                <a:spcBef>
                  <a:spcPts val="0"/>
                </a:spcBef>
                <a:spcAft>
                  <a:spcPts val="0"/>
                </a:spcAft>
                <a:buNone/>
              </a:pPr>
              <a:r>
                <a:rPr lang="en-US" sz="2800">
                  <a:solidFill>
                    <a:schemeClr val="lt1"/>
                  </a:solidFill>
                  <a:latin typeface="Calibri"/>
                  <a:ea typeface="Calibri"/>
                  <a:cs typeface="Calibri"/>
                  <a:sym typeface="Calibri"/>
                </a:rPr>
                <a:t>© 2013 PosterPresentations.com</a:t>
              </a:r>
              <a:br>
                <a:rPr lang="en-US" sz="2800">
                  <a:solidFill>
                    <a:schemeClr val="lt1"/>
                  </a:solidFill>
                  <a:latin typeface="Calibri"/>
                  <a:ea typeface="Calibri"/>
                  <a:cs typeface="Calibri"/>
                  <a:sym typeface="Calibri"/>
                </a:rPr>
              </a:br>
              <a:r>
                <a:rPr lang="en-US" sz="2800">
                  <a:solidFill>
                    <a:schemeClr val="lt1"/>
                  </a:solidFill>
                  <a:latin typeface="Calibri"/>
                  <a:ea typeface="Calibri"/>
                  <a:cs typeface="Calibri"/>
                  <a:sym typeface="Calibri"/>
                </a:rPr>
                <a:t>    </a:t>
              </a:r>
              <a:r>
                <a:rPr lang="en-US" sz="2400">
                  <a:solidFill>
                    <a:schemeClr val="lt1"/>
                  </a:solidFill>
                  <a:latin typeface="Calibri"/>
                  <a:ea typeface="Calibri"/>
                  <a:cs typeface="Calibri"/>
                  <a:sym typeface="Calibri"/>
                </a:rPr>
                <a:t>2117 Fourth Street , Unit C        </a:t>
              </a:r>
              <a:endParaRPr/>
            </a:p>
            <a:p>
              <a:pPr marL="0" marR="0" lvl="0" indent="0" algn="l" rtl="0">
                <a:lnSpc>
                  <a:spcPct val="108333"/>
                </a:lnSpc>
                <a:spcBef>
                  <a:spcPts val="0"/>
                </a:spcBef>
                <a:spcAft>
                  <a:spcPts val="0"/>
                </a:spcAft>
                <a:buNone/>
              </a:pPr>
              <a:r>
                <a:rPr lang="en-US" sz="2400">
                  <a:solidFill>
                    <a:schemeClr val="lt1"/>
                  </a:solidFill>
                  <a:latin typeface="Calibri"/>
                  <a:ea typeface="Calibri"/>
                  <a:cs typeface="Calibri"/>
                  <a:sym typeface="Calibri"/>
                </a:rPr>
                <a:t>     Berkeley CA </a:t>
              </a:r>
              <a:r>
                <a:rPr lang="en-US" sz="2000">
                  <a:solidFill>
                    <a:schemeClr val="lt1"/>
                  </a:solidFill>
                  <a:latin typeface="Calibri"/>
                  <a:ea typeface="Calibri"/>
                  <a:cs typeface="Calibri"/>
                  <a:sym typeface="Calibri"/>
                </a:rPr>
                <a:t>94710</a:t>
              </a:r>
              <a:br>
                <a:rPr lang="en-US" sz="2400">
                  <a:solidFill>
                    <a:schemeClr val="lt1"/>
                  </a:solidFill>
                  <a:latin typeface="Calibri"/>
                  <a:ea typeface="Calibri"/>
                  <a:cs typeface="Calibri"/>
                  <a:sym typeface="Calibri"/>
                </a:rPr>
              </a:br>
              <a:r>
                <a:rPr lang="en-US" sz="2400">
                  <a:solidFill>
                    <a:schemeClr val="lt1"/>
                  </a:solidFill>
                  <a:latin typeface="Calibri"/>
                  <a:ea typeface="Calibri"/>
                  <a:cs typeface="Calibri"/>
                  <a:sym typeface="Calibri"/>
                </a:rPr>
                <a:t>    </a:t>
              </a:r>
              <a:r>
                <a:rPr lang="en-US" sz="2400" b="1">
                  <a:solidFill>
                    <a:srgbClr val="FFFF00"/>
                  </a:solidFill>
                  <a:latin typeface="Calibri"/>
                  <a:ea typeface="Calibri"/>
                  <a:cs typeface="Calibri"/>
                  <a:sym typeface="Calibri"/>
                </a:rPr>
                <a:t>posterpresenter@gmail.com</a:t>
              </a:r>
              <a:endParaRPr sz="2800" b="1">
                <a:solidFill>
                  <a:srgbClr val="FFFF00"/>
                </a:solidFill>
                <a:latin typeface="Calibri"/>
                <a:ea typeface="Calibri"/>
                <a:cs typeface="Calibri"/>
                <a:sym typeface="Calibri"/>
              </a:endParaRPr>
            </a:p>
          </p:txBody>
        </p:sp>
      </p:grpSp>
      <p:grpSp>
        <p:nvGrpSpPr>
          <p:cNvPr id="142" name="Google Shape;142;p5"/>
          <p:cNvGrpSpPr/>
          <p:nvPr/>
        </p:nvGrpSpPr>
        <p:grpSpPr>
          <a:xfrm>
            <a:off x="-11225189" y="-1"/>
            <a:ext cx="11018865" cy="32918401"/>
            <a:chOff x="-11225189" y="-1"/>
            <a:chExt cx="11018865" cy="32918401"/>
          </a:xfrm>
        </p:grpSpPr>
        <p:sp>
          <p:nvSpPr>
            <p:cNvPr id="143" name="Google Shape;143;p5"/>
            <p:cNvSpPr/>
            <p:nvPr/>
          </p:nvSpPr>
          <p:spPr>
            <a:xfrm>
              <a:off x="-11216136" y="-1"/>
              <a:ext cx="11009812" cy="32918401"/>
            </a:xfrm>
            <a:prstGeom prst="rect">
              <a:avLst/>
            </a:prstGeom>
            <a:solidFill>
              <a:srgbClr val="0C0C0C"/>
            </a:solidFill>
            <a:ln>
              <a:noFill/>
            </a:ln>
          </p:spPr>
          <p:txBody>
            <a:bodyPr spcFirstLastPara="1" wrap="square" lIns="457200" tIns="457200" rIns="457200" bIns="0" anchor="t" anchorCtr="0">
              <a:noAutofit/>
            </a:bodyPr>
            <a:lstStyle/>
            <a:p>
              <a:pPr marL="0" marR="0" lvl="0" indent="0" algn="ctr" rtl="0">
                <a:lnSpc>
                  <a:spcPct val="100000"/>
                </a:lnSpc>
                <a:spcBef>
                  <a:spcPts val="0"/>
                </a:spcBef>
                <a:spcAft>
                  <a:spcPts val="0"/>
                </a:spcAft>
                <a:buClr>
                  <a:srgbClr val="FF0000"/>
                </a:buClr>
                <a:buSzPts val="3200"/>
                <a:buFont typeface="Trebuchet MS"/>
                <a:buNone/>
              </a:pPr>
              <a:r>
                <a:rPr lang="en-US" sz="3200" b="1">
                  <a:solidFill>
                    <a:srgbClr val="FF0000"/>
                  </a:solidFill>
                  <a:latin typeface="Trebuchet MS"/>
                  <a:ea typeface="Trebuchet MS"/>
                  <a:cs typeface="Trebuchet MS"/>
                  <a:sym typeface="Trebuchet MS"/>
                </a:rPr>
                <a:t>(—THIS SIDEBAR DOES NOT PRINT—)</a:t>
              </a:r>
              <a:endParaRPr sz="3200" b="1">
                <a:solidFill>
                  <a:schemeClr val="lt1"/>
                </a:solidFill>
                <a:latin typeface="Trebuchet MS"/>
                <a:ea typeface="Trebuchet MS"/>
                <a:cs typeface="Trebuchet MS"/>
                <a:sym typeface="Trebuchet MS"/>
              </a:endParaRPr>
            </a:p>
            <a:p>
              <a:pPr marL="0" marR="0" lvl="0" indent="0" algn="ctr" rtl="0">
                <a:spcBef>
                  <a:spcPts val="0"/>
                </a:spcBef>
                <a:spcAft>
                  <a:spcPts val="0"/>
                </a:spcAft>
                <a:buNone/>
              </a:pPr>
              <a:r>
                <a:rPr lang="en-US" sz="4000" b="1">
                  <a:solidFill>
                    <a:schemeClr val="lt1"/>
                  </a:solidFill>
                  <a:latin typeface="Trebuchet MS"/>
                  <a:ea typeface="Trebuchet MS"/>
                  <a:cs typeface="Trebuchet MS"/>
                  <a:sym typeface="Trebuchet MS"/>
                </a:rPr>
                <a:t>DESIGN GUIDE</a:t>
              </a:r>
              <a:endParaRPr/>
            </a:p>
            <a:p>
              <a:pPr marL="0" marR="0" lvl="0" indent="0" algn="ctr" rtl="0">
                <a:spcBef>
                  <a:spcPts val="0"/>
                </a:spcBef>
                <a:spcAft>
                  <a:spcPts val="0"/>
                </a:spcAft>
                <a:buNone/>
              </a:pPr>
              <a:endParaRPr sz="2800" b="1">
                <a:solidFill>
                  <a:schemeClr val="lt1"/>
                </a:solidFill>
                <a:latin typeface="Trebuchet MS"/>
                <a:ea typeface="Trebuchet MS"/>
                <a:cs typeface="Trebuchet MS"/>
                <a:sym typeface="Trebuchet MS"/>
              </a:endParaRPr>
            </a:p>
            <a:p>
              <a:pPr marL="0" marR="0" lvl="0" indent="0" algn="l" rtl="0">
                <a:spcBef>
                  <a:spcPts val="0"/>
                </a:spcBef>
                <a:spcAft>
                  <a:spcPts val="0"/>
                </a:spcAft>
                <a:buNone/>
              </a:pPr>
              <a:r>
                <a:rPr lang="en-US" sz="2800" i="0">
                  <a:solidFill>
                    <a:schemeClr val="lt1"/>
                  </a:solidFill>
                  <a:latin typeface="Trebuchet MS"/>
                  <a:ea typeface="Trebuchet MS"/>
                  <a:cs typeface="Trebuchet MS"/>
                  <a:sym typeface="Trebuchet MS"/>
                </a:rPr>
                <a:t>This PowerPoint 2007 template produces a 36”x48” presentation poster. </a:t>
              </a:r>
              <a:r>
                <a:rPr lang="en-US" sz="2800">
                  <a:solidFill>
                    <a:schemeClr val="lt1"/>
                  </a:solidFill>
                  <a:latin typeface="Trebuchet MS"/>
                  <a:ea typeface="Trebuchet MS"/>
                  <a:cs typeface="Trebuchet MS"/>
                  <a:sym typeface="Trebuchet MS"/>
                </a:rPr>
                <a:t>You can use it to create your research poster and save valuable time placing titles, subtitles, text, and graphics. </a:t>
              </a:r>
              <a:endParaRPr/>
            </a:p>
            <a:p>
              <a:pPr marL="0" marR="0" lvl="0" indent="0" algn="l" rtl="0">
                <a:spcBef>
                  <a:spcPts val="0"/>
                </a:spcBef>
                <a:spcAft>
                  <a:spcPts val="0"/>
                </a:spcAft>
                <a:buNone/>
              </a:pPr>
              <a:endParaRPr sz="2800">
                <a:solidFill>
                  <a:schemeClr val="lt1"/>
                </a:solidFill>
                <a:latin typeface="Trebuchet MS"/>
                <a:ea typeface="Trebuchet MS"/>
                <a:cs typeface="Trebuchet MS"/>
                <a:sym typeface="Trebuchet MS"/>
              </a:endParaRPr>
            </a:p>
            <a:p>
              <a:pPr marL="0" marR="0" lvl="0" indent="0" algn="l" rtl="0">
                <a:spcBef>
                  <a:spcPts val="0"/>
                </a:spcBef>
                <a:spcAft>
                  <a:spcPts val="0"/>
                </a:spcAft>
                <a:buNone/>
              </a:pPr>
              <a:r>
                <a:rPr lang="en-US" sz="2800">
                  <a:solidFill>
                    <a:schemeClr val="lt1"/>
                  </a:solidFill>
                  <a:latin typeface="Trebuchet MS"/>
                  <a:ea typeface="Trebuchet MS"/>
                  <a:cs typeface="Trebuchet MS"/>
                  <a:sym typeface="Trebuchet MS"/>
                </a:rPr>
                <a:t>We provide a series of online tutorials that will guide you through the poster design process and answer your poster production questions. To view our template tutorials, go online to </a:t>
              </a:r>
              <a:r>
                <a:rPr lang="en-US" sz="2800" b="1">
                  <a:solidFill>
                    <a:srgbClr val="FFC000"/>
                  </a:solidFill>
                  <a:latin typeface="Trebuchet MS"/>
                  <a:ea typeface="Trebuchet MS"/>
                  <a:cs typeface="Trebuchet MS"/>
                  <a:sym typeface="Trebuchet MS"/>
                </a:rPr>
                <a:t>PosterPresentations.com</a:t>
              </a:r>
              <a:r>
                <a:rPr lang="en-US" sz="2800" b="1">
                  <a:solidFill>
                    <a:schemeClr val="lt1"/>
                  </a:solidFill>
                  <a:latin typeface="Trebuchet MS"/>
                  <a:ea typeface="Trebuchet MS"/>
                  <a:cs typeface="Trebuchet MS"/>
                  <a:sym typeface="Trebuchet MS"/>
                </a:rPr>
                <a:t> </a:t>
              </a:r>
              <a:r>
                <a:rPr lang="en-US" sz="2800">
                  <a:solidFill>
                    <a:schemeClr val="lt1"/>
                  </a:solidFill>
                  <a:latin typeface="Trebuchet MS"/>
                  <a:ea typeface="Trebuchet MS"/>
                  <a:cs typeface="Trebuchet MS"/>
                  <a:sym typeface="Trebuchet MS"/>
                </a:rPr>
                <a:t>and click on HELP DESK.</a:t>
              </a:r>
              <a:endParaRPr/>
            </a:p>
            <a:p>
              <a:pPr marL="0" marR="0" lvl="0" indent="0" algn="l" rtl="0">
                <a:spcBef>
                  <a:spcPts val="0"/>
                </a:spcBef>
                <a:spcAft>
                  <a:spcPts val="0"/>
                </a:spcAft>
                <a:buNone/>
              </a:pPr>
              <a:endParaRPr sz="2800">
                <a:solidFill>
                  <a:schemeClr val="lt1"/>
                </a:solidFill>
                <a:latin typeface="Trebuchet MS"/>
                <a:ea typeface="Trebuchet MS"/>
                <a:cs typeface="Trebuchet MS"/>
                <a:sym typeface="Trebuchet MS"/>
              </a:endParaRPr>
            </a:p>
            <a:p>
              <a:pPr marL="0" marR="0" lvl="0" indent="0" algn="l" rtl="0">
                <a:spcBef>
                  <a:spcPts val="0"/>
                </a:spcBef>
                <a:spcAft>
                  <a:spcPts val="0"/>
                </a:spcAft>
                <a:buNone/>
              </a:pPr>
              <a:r>
                <a:rPr lang="en-US" sz="2800">
                  <a:solidFill>
                    <a:schemeClr val="lt1"/>
                  </a:solidFill>
                  <a:latin typeface="Trebuchet MS"/>
                  <a:ea typeface="Trebuchet MS"/>
                  <a:cs typeface="Trebuchet MS"/>
                  <a:sym typeface="Trebuchet MS"/>
                </a:rPr>
                <a:t>When you are ready to print your poster, go online to </a:t>
              </a:r>
              <a:r>
                <a:rPr lang="en-US" sz="2800" b="0">
                  <a:solidFill>
                    <a:schemeClr val="lt1"/>
                  </a:solidFill>
                  <a:latin typeface="Trebuchet MS"/>
                  <a:ea typeface="Trebuchet MS"/>
                  <a:cs typeface="Trebuchet MS"/>
                  <a:sym typeface="Trebuchet MS"/>
                </a:rPr>
                <a:t>PosterPresentations.com</a:t>
              </a:r>
              <a:br>
                <a:rPr lang="en-US" sz="2800">
                  <a:solidFill>
                    <a:schemeClr val="lt1"/>
                  </a:solidFill>
                  <a:latin typeface="Trebuchet MS"/>
                  <a:ea typeface="Trebuchet MS"/>
                  <a:cs typeface="Trebuchet MS"/>
                  <a:sym typeface="Trebuchet MS"/>
                </a:rPr>
              </a:br>
              <a:endParaRPr sz="2800">
                <a:solidFill>
                  <a:schemeClr val="lt1"/>
                </a:solidFill>
                <a:latin typeface="Trebuchet MS"/>
                <a:ea typeface="Trebuchet MS"/>
                <a:cs typeface="Trebuchet MS"/>
                <a:sym typeface="Trebuchet MS"/>
              </a:endParaRPr>
            </a:p>
            <a:p>
              <a:pPr marL="0" marR="0" lvl="0" indent="0" algn="l" rtl="0">
                <a:spcBef>
                  <a:spcPts val="0"/>
                </a:spcBef>
                <a:spcAft>
                  <a:spcPts val="0"/>
                </a:spcAft>
                <a:buNone/>
              </a:pPr>
              <a:r>
                <a:rPr lang="en-US" sz="2800" b="0">
                  <a:solidFill>
                    <a:schemeClr val="lt1"/>
                  </a:solidFill>
                  <a:latin typeface="Trebuchet MS"/>
                  <a:ea typeface="Trebuchet MS"/>
                  <a:cs typeface="Trebuchet MS"/>
                  <a:sym typeface="Trebuchet MS"/>
                </a:rPr>
                <a:t>Need assistance? Call us at </a:t>
              </a:r>
              <a:r>
                <a:rPr lang="en-US" sz="2800" b="0">
                  <a:solidFill>
                    <a:srgbClr val="FFC000"/>
                  </a:solidFill>
                  <a:latin typeface="Trebuchet MS"/>
                  <a:ea typeface="Trebuchet MS"/>
                  <a:cs typeface="Trebuchet MS"/>
                  <a:sym typeface="Trebuchet MS"/>
                </a:rPr>
                <a:t>1.510.649.3001</a:t>
              </a:r>
              <a:endParaRPr/>
            </a:p>
            <a:p>
              <a:pPr marL="0" marR="0" lvl="0" indent="0" algn="l" rtl="0">
                <a:spcBef>
                  <a:spcPts val="0"/>
                </a:spcBef>
                <a:spcAft>
                  <a:spcPts val="0"/>
                </a:spcAft>
                <a:buNone/>
              </a:pPr>
              <a:endParaRPr sz="3600" b="1">
                <a:solidFill>
                  <a:srgbClr val="FFFF00"/>
                </a:solidFill>
                <a:latin typeface="Trebuchet MS"/>
                <a:ea typeface="Trebuchet MS"/>
                <a:cs typeface="Trebuchet MS"/>
                <a:sym typeface="Trebuchet MS"/>
              </a:endParaRPr>
            </a:p>
            <a:p>
              <a:pPr marL="0" marR="0" lvl="0" indent="0" algn="ctr" rtl="0">
                <a:spcBef>
                  <a:spcPts val="0"/>
                </a:spcBef>
                <a:spcAft>
                  <a:spcPts val="0"/>
                </a:spcAft>
                <a:buNone/>
              </a:pPr>
              <a:endParaRPr sz="2400" b="1">
                <a:solidFill>
                  <a:schemeClr val="lt1"/>
                </a:solidFill>
                <a:latin typeface="Trebuchet MS"/>
                <a:ea typeface="Trebuchet MS"/>
                <a:cs typeface="Trebuchet MS"/>
                <a:sym typeface="Trebuchet MS"/>
              </a:endParaRPr>
            </a:p>
            <a:p>
              <a:pPr marL="0" marR="0" lvl="0" indent="0" algn="ctr" rtl="0">
                <a:spcBef>
                  <a:spcPts val="0"/>
                </a:spcBef>
                <a:spcAft>
                  <a:spcPts val="0"/>
                </a:spcAft>
                <a:buNone/>
              </a:pPr>
              <a:r>
                <a:rPr lang="en-US" sz="4000" b="1">
                  <a:solidFill>
                    <a:schemeClr val="lt1"/>
                  </a:solidFill>
                  <a:latin typeface="Trebuchet MS"/>
                  <a:ea typeface="Trebuchet MS"/>
                  <a:cs typeface="Trebuchet MS"/>
                  <a:sym typeface="Trebuchet MS"/>
                </a:rPr>
                <a:t>QUICK START</a:t>
              </a:r>
              <a:endParaRPr/>
            </a:p>
            <a:p>
              <a:pPr marL="0" marR="0" lvl="0" indent="0" algn="ctr" rtl="0">
                <a:spcBef>
                  <a:spcPts val="0"/>
                </a:spcBef>
                <a:spcAft>
                  <a:spcPts val="0"/>
                </a:spcAft>
                <a:buNone/>
              </a:pPr>
              <a:endParaRPr sz="3200" b="1">
                <a:solidFill>
                  <a:schemeClr val="lt1"/>
                </a:solidFill>
                <a:latin typeface="Trebuchet MS"/>
                <a:ea typeface="Trebuchet MS"/>
                <a:cs typeface="Trebuchet MS"/>
                <a:sym typeface="Trebuchet MS"/>
              </a:endParaRPr>
            </a:p>
            <a:p>
              <a:pPr marL="0" marR="0" lvl="0" indent="0" algn="ctr" rtl="0">
                <a:spcBef>
                  <a:spcPts val="0"/>
                </a:spcBef>
                <a:spcAft>
                  <a:spcPts val="0"/>
                </a:spcAft>
                <a:buNone/>
              </a:pPr>
              <a:r>
                <a:rPr lang="en-US" sz="3200" b="1">
                  <a:solidFill>
                    <a:srgbClr val="FFC000"/>
                  </a:solidFill>
                  <a:latin typeface="Trebuchet MS"/>
                  <a:ea typeface="Trebuchet MS"/>
                  <a:cs typeface="Trebuchet MS"/>
                  <a:sym typeface="Trebuchet MS"/>
                </a:rPr>
                <a:t>Zoom in and out</a:t>
              </a:r>
              <a:endParaRPr/>
            </a:p>
            <a:p>
              <a:pPr marL="1892300" marR="0" lvl="0" indent="-1892300" algn="l" rtl="0">
                <a:spcBef>
                  <a:spcPts val="0"/>
                </a:spcBef>
                <a:spcAft>
                  <a:spcPts val="0"/>
                </a:spcAft>
                <a:buNone/>
              </a:pPr>
              <a:r>
                <a:rPr lang="en-US" sz="2400" b="0">
                  <a:solidFill>
                    <a:schemeClr val="lt1"/>
                  </a:solidFill>
                  <a:latin typeface="Trebuchet MS"/>
                  <a:ea typeface="Trebuchet MS"/>
                  <a:cs typeface="Trebuchet MS"/>
                  <a:sym typeface="Trebuchet MS"/>
                </a:rPr>
                <a:t>	</a:t>
              </a:r>
              <a:r>
                <a:rPr lang="en-US" sz="2400" b="0">
                  <a:solidFill>
                    <a:srgbClr val="BFBFBF"/>
                  </a:solidFill>
                  <a:latin typeface="Trebuchet MS"/>
                  <a:ea typeface="Trebuchet MS"/>
                  <a:cs typeface="Trebuchet MS"/>
                  <a:sym typeface="Trebuchet MS"/>
                </a:rPr>
                <a:t>As you work on your poster zoom in and out to the level that is more comfortable to you. </a:t>
              </a:r>
              <a:endParaRPr/>
            </a:p>
            <a:p>
              <a:pPr marL="1892300" marR="0" lvl="0" indent="-1892300" algn="l" rtl="0">
                <a:spcBef>
                  <a:spcPts val="0"/>
                </a:spcBef>
                <a:spcAft>
                  <a:spcPts val="0"/>
                </a:spcAft>
                <a:buNone/>
              </a:pPr>
              <a:r>
                <a:rPr lang="en-US" sz="2400" b="1">
                  <a:solidFill>
                    <a:srgbClr val="BFBFBF"/>
                  </a:solidFill>
                  <a:latin typeface="Trebuchet MS"/>
                  <a:ea typeface="Trebuchet MS"/>
                  <a:cs typeface="Trebuchet MS"/>
                  <a:sym typeface="Trebuchet MS"/>
                </a:rPr>
                <a:t>	</a:t>
              </a:r>
              <a:r>
                <a:rPr lang="en-US" sz="2400" b="0">
                  <a:solidFill>
                    <a:srgbClr val="BFBFBF"/>
                  </a:solidFill>
                  <a:latin typeface="Trebuchet MS"/>
                  <a:ea typeface="Trebuchet MS"/>
                  <a:cs typeface="Trebuchet MS"/>
                  <a:sym typeface="Trebuchet MS"/>
                </a:rPr>
                <a:t>Go to VIEW &gt; ZOOM.</a:t>
              </a:r>
              <a:endParaRPr/>
            </a:p>
            <a:p>
              <a:pPr marL="0" marR="0" lvl="0" indent="0" algn="l" rtl="0">
                <a:spcBef>
                  <a:spcPts val="0"/>
                </a:spcBef>
                <a:spcAft>
                  <a:spcPts val="0"/>
                </a:spcAft>
                <a:buNone/>
              </a:pPr>
              <a:endParaRPr sz="2800" b="0">
                <a:solidFill>
                  <a:schemeClr val="lt1"/>
                </a:solidFill>
                <a:latin typeface="Trebuchet MS"/>
                <a:ea typeface="Trebuchet MS"/>
                <a:cs typeface="Trebuchet MS"/>
                <a:sym typeface="Trebuchet MS"/>
              </a:endParaRPr>
            </a:p>
            <a:p>
              <a:pPr marL="0" marR="0" lvl="0" indent="0" algn="ctr" rtl="0">
                <a:spcBef>
                  <a:spcPts val="0"/>
                </a:spcBef>
                <a:spcAft>
                  <a:spcPts val="0"/>
                </a:spcAft>
                <a:buNone/>
              </a:pPr>
              <a:r>
                <a:rPr lang="en-US" sz="3200" b="1">
                  <a:solidFill>
                    <a:srgbClr val="FFC000"/>
                  </a:solidFill>
                  <a:latin typeface="Trebuchet MS"/>
                  <a:ea typeface="Trebuchet MS"/>
                  <a:cs typeface="Trebuchet MS"/>
                  <a:sym typeface="Trebuchet MS"/>
                </a:rPr>
                <a:t>Title, Authors, and Affiliations</a:t>
              </a:r>
              <a:endParaRPr/>
            </a:p>
            <a:p>
              <a:pPr marL="0" marR="0" lvl="0" indent="0" algn="l" rtl="0">
                <a:spcBef>
                  <a:spcPts val="0"/>
                </a:spcBef>
                <a:spcAft>
                  <a:spcPts val="0"/>
                </a:spcAft>
                <a:buNone/>
              </a:pPr>
              <a:r>
                <a:rPr lang="en-US" sz="2400" b="0">
                  <a:solidFill>
                    <a:srgbClr val="BFBFBF"/>
                  </a:solidFill>
                  <a:latin typeface="Trebuchet MS"/>
                  <a:ea typeface="Trebuchet MS"/>
                  <a:cs typeface="Trebuchet MS"/>
                  <a:sym typeface="Trebuchet MS"/>
                </a:rPr>
                <a:t>Start designing your poster by adding the title, the names of the authors, and the affiliated institutions. You can type or paste text into the provided boxes. The template will automatically adjust the size of your text to fit the title box. You can manually override this feature and change the size of your text. </a:t>
              </a:r>
              <a:endParaRPr/>
            </a:p>
            <a:p>
              <a:pPr marL="0" marR="0" lvl="0" indent="0" algn="l" rtl="0">
                <a:spcBef>
                  <a:spcPts val="0"/>
                </a:spcBef>
                <a:spcAft>
                  <a:spcPts val="0"/>
                </a:spcAft>
                <a:buNone/>
              </a:pPr>
              <a:endParaRPr sz="2400" b="0">
                <a:solidFill>
                  <a:srgbClr val="BFBFBF"/>
                </a:solidFill>
                <a:latin typeface="Trebuchet MS"/>
                <a:ea typeface="Trebuchet MS"/>
                <a:cs typeface="Trebuchet MS"/>
                <a:sym typeface="Trebuchet MS"/>
              </a:endParaRPr>
            </a:p>
            <a:p>
              <a:pPr marL="0" marR="0" lvl="0" indent="0" algn="l" rtl="0">
                <a:spcBef>
                  <a:spcPts val="0"/>
                </a:spcBef>
                <a:spcAft>
                  <a:spcPts val="0"/>
                </a:spcAft>
                <a:buNone/>
              </a:pPr>
              <a:r>
                <a:rPr lang="en-US" sz="2400" b="1">
                  <a:solidFill>
                    <a:srgbClr val="FFC000"/>
                  </a:solidFill>
                  <a:latin typeface="Trebuchet MS"/>
                  <a:ea typeface="Trebuchet MS"/>
                  <a:cs typeface="Trebuchet MS"/>
                  <a:sym typeface="Trebuchet MS"/>
                </a:rPr>
                <a:t>TIP: </a:t>
              </a:r>
              <a:r>
                <a:rPr lang="en-US" sz="2400" b="0">
                  <a:solidFill>
                    <a:srgbClr val="BFBFBF"/>
                  </a:solidFill>
                  <a:latin typeface="Trebuchet MS"/>
                  <a:ea typeface="Trebuchet MS"/>
                  <a:cs typeface="Trebuchet MS"/>
                  <a:sym typeface="Trebuchet MS"/>
                </a:rPr>
                <a:t>The font size of your title should be bigger than your name(s) and institution name(s).</a:t>
              </a:r>
              <a:endParaRPr/>
            </a:p>
            <a:p>
              <a:pPr marL="0" marR="0" lvl="0" indent="0" algn="l" rtl="0">
                <a:spcBef>
                  <a:spcPts val="0"/>
                </a:spcBef>
                <a:spcAft>
                  <a:spcPts val="0"/>
                </a:spcAft>
                <a:buNone/>
              </a:pPr>
              <a:br>
                <a:rPr lang="en-US" sz="2800" b="1">
                  <a:solidFill>
                    <a:schemeClr val="lt1"/>
                  </a:solidFill>
                  <a:latin typeface="Trebuchet MS"/>
                  <a:ea typeface="Trebuchet MS"/>
                  <a:cs typeface="Trebuchet MS"/>
                  <a:sym typeface="Trebuchet MS"/>
                </a:rPr>
              </a:br>
              <a:endParaRPr sz="2800" b="1">
                <a:solidFill>
                  <a:schemeClr val="lt1"/>
                </a:solidFill>
                <a:latin typeface="Trebuchet MS"/>
                <a:ea typeface="Trebuchet MS"/>
                <a:cs typeface="Trebuchet MS"/>
                <a:sym typeface="Trebuchet MS"/>
              </a:endParaRPr>
            </a:p>
            <a:p>
              <a:pPr marL="0" marR="0" lvl="0" indent="0" algn="ctr" rtl="0">
                <a:spcBef>
                  <a:spcPts val="0"/>
                </a:spcBef>
                <a:spcAft>
                  <a:spcPts val="0"/>
                </a:spcAft>
                <a:buNone/>
              </a:pPr>
              <a:endParaRPr sz="2800" b="1">
                <a:solidFill>
                  <a:srgbClr val="FFC000"/>
                </a:solidFill>
                <a:latin typeface="Trebuchet MS"/>
                <a:ea typeface="Trebuchet MS"/>
                <a:cs typeface="Trebuchet MS"/>
                <a:sym typeface="Trebuchet MS"/>
              </a:endParaRPr>
            </a:p>
            <a:p>
              <a:pPr marL="0" marR="0" lvl="0" indent="0" algn="ctr" rtl="0">
                <a:spcBef>
                  <a:spcPts val="0"/>
                </a:spcBef>
                <a:spcAft>
                  <a:spcPts val="0"/>
                </a:spcAft>
                <a:buNone/>
              </a:pPr>
              <a:endParaRPr sz="2800" b="1">
                <a:solidFill>
                  <a:srgbClr val="FFC000"/>
                </a:solidFill>
                <a:latin typeface="Trebuchet MS"/>
                <a:ea typeface="Trebuchet MS"/>
                <a:cs typeface="Trebuchet MS"/>
                <a:sym typeface="Trebuchet MS"/>
              </a:endParaRPr>
            </a:p>
            <a:p>
              <a:pPr marL="0" marR="0" lvl="0" indent="0" algn="ctr" rtl="0">
                <a:spcBef>
                  <a:spcPts val="0"/>
                </a:spcBef>
                <a:spcAft>
                  <a:spcPts val="0"/>
                </a:spcAft>
                <a:buNone/>
              </a:pPr>
              <a:r>
                <a:rPr lang="en-US" sz="3200" b="1">
                  <a:solidFill>
                    <a:srgbClr val="FFC000"/>
                  </a:solidFill>
                  <a:latin typeface="Trebuchet MS"/>
                  <a:ea typeface="Trebuchet MS"/>
                  <a:cs typeface="Trebuchet MS"/>
                  <a:sym typeface="Trebuchet MS"/>
                </a:rPr>
                <a:t>Adding Logos / Seals</a:t>
              </a:r>
              <a:endParaRPr/>
            </a:p>
            <a:p>
              <a:pPr marL="0" marR="0" lvl="0" indent="0" algn="l" rtl="0">
                <a:spcBef>
                  <a:spcPts val="0"/>
                </a:spcBef>
                <a:spcAft>
                  <a:spcPts val="0"/>
                </a:spcAft>
                <a:buNone/>
              </a:pPr>
              <a:r>
                <a:rPr lang="en-US" sz="2400" b="0">
                  <a:solidFill>
                    <a:srgbClr val="BFBFBF"/>
                  </a:solidFill>
                  <a:latin typeface="Trebuchet MS"/>
                  <a:ea typeface="Trebuchet MS"/>
                  <a:cs typeface="Trebuchet MS"/>
                  <a:sym typeface="Trebuchet MS"/>
                </a:rPr>
                <a:t>Most often, logos are added on each side of the title. You can insert a logo by dragging and dropping it from your desktop, copy and paste or by going to INSERT &gt; PICTURES. Logos taken from web sites are likely to be low quality when printed. Zoom it at 100% to see what the logo will look like on the final poster and make any necessary adjustments.  </a:t>
              </a:r>
              <a:endParaRPr/>
            </a:p>
            <a:p>
              <a:pPr marL="0" marR="0" lvl="0" indent="0" algn="l" rtl="0">
                <a:spcBef>
                  <a:spcPts val="0"/>
                </a:spcBef>
                <a:spcAft>
                  <a:spcPts val="0"/>
                </a:spcAft>
                <a:buNone/>
              </a:pPr>
              <a:endParaRPr sz="2400" b="0">
                <a:solidFill>
                  <a:srgbClr val="BFBFBF"/>
                </a:solidFill>
                <a:latin typeface="Trebuchet MS"/>
                <a:ea typeface="Trebuchet MS"/>
                <a:cs typeface="Trebuchet MS"/>
                <a:sym typeface="Trebuchet MS"/>
              </a:endParaRPr>
            </a:p>
            <a:p>
              <a:pPr marL="0" marR="0" lvl="0" indent="0" algn="l" rtl="0">
                <a:spcBef>
                  <a:spcPts val="0"/>
                </a:spcBef>
                <a:spcAft>
                  <a:spcPts val="0"/>
                </a:spcAft>
                <a:buNone/>
              </a:pPr>
              <a:r>
                <a:rPr lang="en-US" sz="2400" b="1">
                  <a:solidFill>
                    <a:srgbClr val="FFC000"/>
                  </a:solidFill>
                  <a:latin typeface="Trebuchet MS"/>
                  <a:ea typeface="Trebuchet MS"/>
                  <a:cs typeface="Trebuchet MS"/>
                  <a:sym typeface="Trebuchet MS"/>
                </a:rPr>
                <a:t>TIP: </a:t>
              </a:r>
              <a:r>
                <a:rPr lang="en-US" sz="2400" b="0">
                  <a:solidFill>
                    <a:srgbClr val="BFBFBF"/>
                  </a:solidFill>
                  <a:latin typeface="Trebuchet MS"/>
                  <a:ea typeface="Trebuchet MS"/>
                  <a:cs typeface="Trebuchet MS"/>
                  <a:sym typeface="Trebuchet MS"/>
                </a:rPr>
                <a:t>See if your school’s logo is available on our free poster templates page.</a:t>
              </a:r>
              <a:endParaRPr/>
            </a:p>
            <a:p>
              <a:pPr marL="0" marR="0" lvl="0" indent="0" algn="l" rtl="0">
                <a:spcBef>
                  <a:spcPts val="0"/>
                </a:spcBef>
                <a:spcAft>
                  <a:spcPts val="0"/>
                </a:spcAft>
                <a:buNone/>
              </a:pPr>
              <a:endParaRPr sz="2400" b="0">
                <a:solidFill>
                  <a:schemeClr val="lt1"/>
                </a:solidFill>
                <a:latin typeface="Trebuchet MS"/>
                <a:ea typeface="Trebuchet MS"/>
                <a:cs typeface="Trebuchet MS"/>
                <a:sym typeface="Trebuchet MS"/>
              </a:endParaRPr>
            </a:p>
            <a:p>
              <a:pPr marL="0" marR="0" lvl="0" indent="0" algn="ctr" rtl="0">
                <a:spcBef>
                  <a:spcPts val="0"/>
                </a:spcBef>
                <a:spcAft>
                  <a:spcPts val="0"/>
                </a:spcAft>
                <a:buNone/>
              </a:pPr>
              <a:r>
                <a:rPr lang="en-US" sz="3200" b="1">
                  <a:solidFill>
                    <a:srgbClr val="FFC000"/>
                  </a:solidFill>
                  <a:latin typeface="Trebuchet MS"/>
                  <a:ea typeface="Trebuchet MS"/>
                  <a:cs typeface="Trebuchet MS"/>
                  <a:sym typeface="Trebuchet MS"/>
                </a:rPr>
                <a:t>Photographs / Graphics</a:t>
              </a:r>
              <a:endParaRPr/>
            </a:p>
            <a:p>
              <a:pPr marL="0" marR="0" lvl="0" indent="0" algn="l" rtl="0">
                <a:spcBef>
                  <a:spcPts val="0"/>
                </a:spcBef>
                <a:spcAft>
                  <a:spcPts val="0"/>
                </a:spcAft>
                <a:buNone/>
              </a:pPr>
              <a:r>
                <a:rPr lang="en-US" sz="2400" b="0">
                  <a:solidFill>
                    <a:srgbClr val="BFBFBF"/>
                  </a:solidFill>
                  <a:latin typeface="Trebuchet MS"/>
                  <a:ea typeface="Trebuchet MS"/>
                  <a:cs typeface="Trebuchet MS"/>
                  <a:sym typeface="Trebuchet MS"/>
                </a:rPr>
                <a:t>You can add images by dragging and dropping from your desktop, copy and paste, or by going to INSERT &gt; PICTURES. Resize images proportionally by holding down the SHIFT key and dragging one of the corner handles. For a professional-looking poster, do not distort your images by enlarging them disproportionally.</a:t>
              </a:r>
              <a:endParaRPr/>
            </a:p>
            <a:p>
              <a:pPr marL="0" marR="0" lvl="0" indent="0" algn="l" rtl="0">
                <a:spcBef>
                  <a:spcPts val="0"/>
                </a:spcBef>
                <a:spcAft>
                  <a:spcPts val="0"/>
                </a:spcAft>
                <a:buNone/>
              </a:pPr>
              <a:endParaRPr sz="2400" b="0">
                <a:solidFill>
                  <a:schemeClr val="lt1"/>
                </a:solidFill>
                <a:latin typeface="Trebuchet MS"/>
                <a:ea typeface="Trebuchet MS"/>
                <a:cs typeface="Trebuchet MS"/>
                <a:sym typeface="Trebuchet MS"/>
              </a:endParaRPr>
            </a:p>
            <a:p>
              <a:pPr marL="0" marR="0" lvl="0" indent="0" algn="ctr" rtl="0">
                <a:spcBef>
                  <a:spcPts val="0"/>
                </a:spcBef>
                <a:spcAft>
                  <a:spcPts val="0"/>
                </a:spcAft>
                <a:buNone/>
              </a:pPr>
              <a:endParaRPr sz="2800" b="1">
                <a:solidFill>
                  <a:srgbClr val="FFC000"/>
                </a:solidFill>
                <a:latin typeface="Trebuchet MS"/>
                <a:ea typeface="Trebuchet MS"/>
                <a:cs typeface="Trebuchet MS"/>
                <a:sym typeface="Trebuchet MS"/>
              </a:endParaRPr>
            </a:p>
            <a:p>
              <a:pPr marL="0" marR="0" lvl="0" indent="0" algn="ctr" rtl="0">
                <a:spcBef>
                  <a:spcPts val="0"/>
                </a:spcBef>
                <a:spcAft>
                  <a:spcPts val="0"/>
                </a:spcAft>
                <a:buNone/>
              </a:pPr>
              <a:endParaRPr sz="2800" b="1">
                <a:solidFill>
                  <a:srgbClr val="FFC000"/>
                </a:solidFill>
                <a:latin typeface="Trebuchet MS"/>
                <a:ea typeface="Trebuchet MS"/>
                <a:cs typeface="Trebuchet MS"/>
                <a:sym typeface="Trebuchet MS"/>
              </a:endParaRPr>
            </a:p>
            <a:p>
              <a:pPr marL="0" marR="0" lvl="0" indent="0" algn="ctr" rtl="0">
                <a:spcBef>
                  <a:spcPts val="0"/>
                </a:spcBef>
                <a:spcAft>
                  <a:spcPts val="0"/>
                </a:spcAft>
                <a:buNone/>
              </a:pPr>
              <a:endParaRPr sz="2800" b="1">
                <a:solidFill>
                  <a:srgbClr val="FFC000"/>
                </a:solidFill>
                <a:latin typeface="Trebuchet MS"/>
                <a:ea typeface="Trebuchet MS"/>
                <a:cs typeface="Trebuchet MS"/>
                <a:sym typeface="Trebuchet MS"/>
              </a:endParaRPr>
            </a:p>
            <a:p>
              <a:pPr marL="0" marR="0" lvl="0" indent="0" algn="ctr" rtl="0">
                <a:spcBef>
                  <a:spcPts val="0"/>
                </a:spcBef>
                <a:spcAft>
                  <a:spcPts val="0"/>
                </a:spcAft>
                <a:buNone/>
              </a:pPr>
              <a:endParaRPr sz="2800" b="1">
                <a:solidFill>
                  <a:srgbClr val="FFC000"/>
                </a:solidFill>
                <a:latin typeface="Trebuchet MS"/>
                <a:ea typeface="Trebuchet MS"/>
                <a:cs typeface="Trebuchet MS"/>
                <a:sym typeface="Trebuchet MS"/>
              </a:endParaRPr>
            </a:p>
            <a:p>
              <a:pPr marL="0" marR="0" lvl="0" indent="0" algn="ctr" rtl="0">
                <a:spcBef>
                  <a:spcPts val="0"/>
                </a:spcBef>
                <a:spcAft>
                  <a:spcPts val="0"/>
                </a:spcAft>
                <a:buNone/>
              </a:pPr>
              <a:endParaRPr sz="2800" b="1">
                <a:solidFill>
                  <a:srgbClr val="FFC000"/>
                </a:solidFill>
                <a:latin typeface="Trebuchet MS"/>
                <a:ea typeface="Trebuchet MS"/>
                <a:cs typeface="Trebuchet MS"/>
                <a:sym typeface="Trebuchet MS"/>
              </a:endParaRPr>
            </a:p>
            <a:p>
              <a:pPr marL="0" marR="0" lvl="0" indent="0" algn="ctr" rtl="0">
                <a:spcBef>
                  <a:spcPts val="0"/>
                </a:spcBef>
                <a:spcAft>
                  <a:spcPts val="0"/>
                </a:spcAft>
                <a:buNone/>
              </a:pPr>
              <a:endParaRPr sz="2800" b="1">
                <a:solidFill>
                  <a:srgbClr val="FFC000"/>
                </a:solidFill>
                <a:latin typeface="Trebuchet MS"/>
                <a:ea typeface="Trebuchet MS"/>
                <a:cs typeface="Trebuchet MS"/>
                <a:sym typeface="Trebuchet MS"/>
              </a:endParaRPr>
            </a:p>
            <a:p>
              <a:pPr marL="0" marR="0" lvl="0" indent="0" algn="ctr" rtl="0">
                <a:spcBef>
                  <a:spcPts val="0"/>
                </a:spcBef>
                <a:spcAft>
                  <a:spcPts val="0"/>
                </a:spcAft>
                <a:buNone/>
              </a:pPr>
              <a:r>
                <a:rPr lang="en-US" sz="3200" b="1">
                  <a:solidFill>
                    <a:srgbClr val="FFC000"/>
                  </a:solidFill>
                  <a:latin typeface="Trebuchet MS"/>
                  <a:ea typeface="Trebuchet MS"/>
                  <a:cs typeface="Trebuchet MS"/>
                  <a:sym typeface="Trebuchet MS"/>
                </a:rPr>
                <a:t>Image Quality Check</a:t>
              </a:r>
              <a:endParaRPr/>
            </a:p>
            <a:p>
              <a:pPr marL="0" marR="0" lvl="0" indent="0" algn="l" rtl="0">
                <a:spcBef>
                  <a:spcPts val="0"/>
                </a:spcBef>
                <a:spcAft>
                  <a:spcPts val="0"/>
                </a:spcAft>
                <a:buNone/>
              </a:pPr>
              <a:r>
                <a:rPr lang="en-US" sz="2400" b="0">
                  <a:solidFill>
                    <a:srgbClr val="BFBFBF"/>
                  </a:solidFill>
                  <a:latin typeface="Trebuchet MS"/>
                  <a:ea typeface="Trebuchet MS"/>
                  <a:cs typeface="Trebuchet MS"/>
                  <a:sym typeface="Trebuchet MS"/>
                </a:rPr>
                <a:t>Zoom in and look at your images at 100% magnification. If they look good they will print well. </a:t>
              </a:r>
              <a:endParaRPr sz="2800" b="0">
                <a:solidFill>
                  <a:schemeClr val="lt1"/>
                </a:solidFill>
                <a:latin typeface="Trebuchet MS"/>
                <a:ea typeface="Trebuchet MS"/>
                <a:cs typeface="Trebuchet MS"/>
                <a:sym typeface="Trebuchet MS"/>
              </a:endParaRPr>
            </a:p>
          </p:txBody>
        </p:sp>
        <p:cxnSp>
          <p:nvCxnSpPr>
            <p:cNvPr id="144" name="Google Shape;144;p5"/>
            <p:cNvCxnSpPr/>
            <p:nvPr/>
          </p:nvCxnSpPr>
          <p:spPr>
            <a:xfrm>
              <a:off x="-11225189" y="8422500"/>
              <a:ext cx="10999746" cy="3341"/>
            </a:xfrm>
            <a:prstGeom prst="straightConnector1">
              <a:avLst/>
            </a:prstGeom>
            <a:noFill/>
            <a:ln w="9525" cap="flat" cmpd="sng">
              <a:solidFill>
                <a:srgbClr val="FFC000"/>
              </a:solidFill>
              <a:prstDash val="solid"/>
              <a:round/>
              <a:headEnd type="none" w="sm" len="sm"/>
              <a:tailEnd type="none" w="sm" len="sm"/>
            </a:ln>
          </p:spPr>
        </p:cxnSp>
        <p:pic>
          <p:nvPicPr>
            <p:cNvPr id="145" name="Google Shape;145;p5"/>
            <p:cNvPicPr preferRelativeResize="0"/>
            <p:nvPr/>
          </p:nvPicPr>
          <p:blipFill rotWithShape="1">
            <a:blip r:embed="rId8">
              <a:alphaModFix/>
            </a:blip>
            <a:srcRect/>
            <a:stretch/>
          </p:blipFill>
          <p:spPr>
            <a:xfrm>
              <a:off x="-10740740" y="10261718"/>
              <a:ext cx="1597666" cy="1201935"/>
            </a:xfrm>
            <a:prstGeom prst="rect">
              <a:avLst/>
            </a:prstGeom>
            <a:noFill/>
            <a:ln>
              <a:noFill/>
            </a:ln>
          </p:spPr>
        </p:pic>
        <p:pic>
          <p:nvPicPr>
            <p:cNvPr id="146" name="Google Shape;146;p5"/>
            <p:cNvPicPr preferRelativeResize="0"/>
            <p:nvPr/>
          </p:nvPicPr>
          <p:blipFill rotWithShape="1">
            <a:blip r:embed="rId9">
              <a:alphaModFix/>
            </a:blip>
            <a:srcRect/>
            <a:stretch/>
          </p:blipFill>
          <p:spPr>
            <a:xfrm>
              <a:off x="-10732765" y="15696927"/>
              <a:ext cx="9986808" cy="1053596"/>
            </a:xfrm>
            <a:prstGeom prst="rect">
              <a:avLst/>
            </a:prstGeom>
            <a:noFill/>
            <a:ln>
              <a:noFill/>
            </a:ln>
          </p:spPr>
        </p:pic>
        <p:grpSp>
          <p:nvGrpSpPr>
            <p:cNvPr id="147" name="Google Shape;147;p5"/>
            <p:cNvGrpSpPr/>
            <p:nvPr/>
          </p:nvGrpSpPr>
          <p:grpSpPr>
            <a:xfrm>
              <a:off x="-9744992" y="23540956"/>
              <a:ext cx="7531182" cy="2120440"/>
              <a:chOff x="-4470427" y="11016658"/>
              <a:chExt cx="3470785" cy="974220"/>
            </a:xfrm>
          </p:grpSpPr>
          <p:grpSp>
            <p:nvGrpSpPr>
              <p:cNvPr id="148" name="Google Shape;148;p5"/>
              <p:cNvGrpSpPr/>
              <p:nvPr/>
            </p:nvGrpSpPr>
            <p:grpSpPr>
              <a:xfrm>
                <a:off x="-2783495" y="11060886"/>
                <a:ext cx="624431" cy="893535"/>
                <a:chOff x="-3958697" y="11117435"/>
                <a:chExt cx="779338" cy="1280430"/>
              </a:xfrm>
            </p:grpSpPr>
            <p:pic>
              <p:nvPicPr>
                <p:cNvPr id="149" name="Google Shape;149;p5"/>
                <p:cNvPicPr preferRelativeResize="0"/>
                <p:nvPr/>
              </p:nvPicPr>
              <p:blipFill rotWithShape="1">
                <a:blip r:embed="rId10">
                  <a:alphaModFix/>
                </a:blip>
                <a:srcRect/>
                <a:stretch/>
              </p:blipFill>
              <p:spPr>
                <a:xfrm>
                  <a:off x="-3948160" y="11117435"/>
                  <a:ext cx="768801" cy="1090857"/>
                </a:xfrm>
                <a:prstGeom prst="rect">
                  <a:avLst/>
                </a:prstGeom>
                <a:noFill/>
                <a:ln>
                  <a:noFill/>
                </a:ln>
              </p:spPr>
            </p:pic>
            <p:sp>
              <p:nvSpPr>
                <p:cNvPr id="150" name="Google Shape;150;p5"/>
                <p:cNvSpPr txBox="1"/>
                <p:nvPr/>
              </p:nvSpPr>
              <p:spPr>
                <a:xfrm>
                  <a:off x="-3958697" y="12114178"/>
                  <a:ext cx="779337" cy="283687"/>
                </a:xfrm>
                <a:prstGeom prst="rect">
                  <a:avLst/>
                </a:prstGeom>
                <a:solidFill>
                  <a:schemeClr val="accent1"/>
                </a:solidFill>
                <a:ln>
                  <a:noFill/>
                </a:ln>
              </p:spPr>
              <p:txBody>
                <a:bodyPr spcFirstLastPara="1" wrap="square" lIns="91425" tIns="91425" rIns="91425" bIns="91425" anchor="t" anchorCtr="0">
                  <a:noAutofit/>
                </a:bodyPr>
                <a:lstStyle/>
                <a:p>
                  <a:pPr marL="0" marR="0" lvl="0" indent="0" algn="ctr" rtl="0">
                    <a:spcBef>
                      <a:spcPts val="0"/>
                    </a:spcBef>
                    <a:spcAft>
                      <a:spcPts val="0"/>
                    </a:spcAft>
                    <a:buNone/>
                  </a:pPr>
                  <a:r>
                    <a:rPr lang="en-US" sz="1600" b="1">
                      <a:solidFill>
                        <a:schemeClr val="dk1"/>
                      </a:solidFill>
                      <a:latin typeface="Calibri"/>
                      <a:ea typeface="Calibri"/>
                      <a:cs typeface="Calibri"/>
                      <a:sym typeface="Calibri"/>
                    </a:rPr>
                    <a:t>ORIGINAL</a:t>
                  </a:r>
                  <a:endParaRPr/>
                </a:p>
              </p:txBody>
            </p:sp>
          </p:grpSp>
          <p:grpSp>
            <p:nvGrpSpPr>
              <p:cNvPr id="151" name="Google Shape;151;p5"/>
              <p:cNvGrpSpPr/>
              <p:nvPr/>
            </p:nvGrpSpPr>
            <p:grpSpPr>
              <a:xfrm>
                <a:off x="-2033159" y="11060889"/>
                <a:ext cx="1033517" cy="893529"/>
                <a:chOff x="-2921738" y="11200127"/>
                <a:chExt cx="1420279" cy="1227904"/>
              </a:xfrm>
            </p:grpSpPr>
            <p:pic>
              <p:nvPicPr>
                <p:cNvPr id="152" name="Google Shape;152;p5"/>
                <p:cNvPicPr preferRelativeResize="0"/>
                <p:nvPr/>
              </p:nvPicPr>
              <p:blipFill rotWithShape="1">
                <a:blip r:embed="rId10">
                  <a:alphaModFix/>
                </a:blip>
                <a:srcRect/>
                <a:stretch/>
              </p:blipFill>
              <p:spPr>
                <a:xfrm>
                  <a:off x="-2921738" y="11200127"/>
                  <a:ext cx="1420279" cy="1029694"/>
                </a:xfrm>
                <a:prstGeom prst="rect">
                  <a:avLst/>
                </a:prstGeom>
                <a:noFill/>
                <a:ln>
                  <a:noFill/>
                </a:ln>
              </p:spPr>
            </p:pic>
            <p:sp>
              <p:nvSpPr>
                <p:cNvPr id="153" name="Google Shape;153;p5"/>
                <p:cNvSpPr txBox="1"/>
                <p:nvPr/>
              </p:nvSpPr>
              <p:spPr>
                <a:xfrm>
                  <a:off x="-2918991" y="12175418"/>
                  <a:ext cx="1417532" cy="252613"/>
                </a:xfrm>
                <a:prstGeom prst="rect">
                  <a:avLst/>
                </a:prstGeom>
                <a:solidFill>
                  <a:srgbClr val="FF0000"/>
                </a:solidFill>
                <a:ln>
                  <a:noFill/>
                </a:ln>
              </p:spPr>
              <p:txBody>
                <a:bodyPr spcFirstLastPara="1" wrap="square" lIns="457200" tIns="91425" rIns="457200" bIns="91425" anchor="t" anchorCtr="0">
                  <a:noAutofit/>
                </a:bodyPr>
                <a:lstStyle/>
                <a:p>
                  <a:pPr marL="0" marR="0" lvl="0" indent="0" algn="ctr" rtl="0">
                    <a:spcBef>
                      <a:spcPts val="0"/>
                    </a:spcBef>
                    <a:spcAft>
                      <a:spcPts val="0"/>
                    </a:spcAft>
                    <a:buNone/>
                  </a:pPr>
                  <a:r>
                    <a:rPr lang="en-US" sz="1400" b="1">
                      <a:solidFill>
                        <a:schemeClr val="lt1"/>
                      </a:solidFill>
                      <a:latin typeface="Calibri"/>
                      <a:ea typeface="Calibri"/>
                      <a:cs typeface="Calibri"/>
                      <a:sym typeface="Calibri"/>
                    </a:rPr>
                    <a:t>DISTORTED</a:t>
                  </a:r>
                  <a:endParaRPr sz="700" b="1">
                    <a:solidFill>
                      <a:schemeClr val="lt1"/>
                    </a:solidFill>
                    <a:latin typeface="Calibri"/>
                    <a:ea typeface="Calibri"/>
                    <a:cs typeface="Calibri"/>
                    <a:sym typeface="Calibri"/>
                  </a:endParaRPr>
                </a:p>
              </p:txBody>
            </p:sp>
          </p:grpSp>
          <p:pic>
            <p:nvPicPr>
              <p:cNvPr id="154" name="Google Shape;154;p5"/>
              <p:cNvPicPr preferRelativeResize="0"/>
              <p:nvPr/>
            </p:nvPicPr>
            <p:blipFill rotWithShape="1">
              <a:blip r:embed="rId11">
                <a:alphaModFix/>
              </a:blip>
              <a:srcRect/>
              <a:stretch/>
            </p:blipFill>
            <p:spPr>
              <a:xfrm>
                <a:off x="-4470427" y="11016658"/>
                <a:ext cx="1098742" cy="847761"/>
              </a:xfrm>
              <a:prstGeom prst="rect">
                <a:avLst/>
              </a:prstGeom>
              <a:noFill/>
              <a:ln>
                <a:noFill/>
              </a:ln>
            </p:spPr>
          </p:pic>
          <p:sp>
            <p:nvSpPr>
              <p:cNvPr id="155" name="Google Shape;155;p5"/>
              <p:cNvSpPr txBox="1"/>
              <p:nvPr/>
            </p:nvSpPr>
            <p:spPr>
              <a:xfrm>
                <a:off x="-4440600" y="11665645"/>
                <a:ext cx="1035685" cy="325233"/>
              </a:xfrm>
              <a:prstGeom prst="rect">
                <a:avLst/>
              </a:prstGeom>
              <a:noFill/>
              <a:ln>
                <a:noFill/>
              </a:ln>
            </p:spPr>
            <p:txBody>
              <a:bodyPr spcFirstLastPara="1" wrap="square" lIns="457200" tIns="457200" rIns="457200" bIns="0" anchor="t" anchorCtr="0">
                <a:noAutofit/>
              </a:bodyPr>
              <a:lstStyle/>
              <a:p>
                <a:pPr marL="0" marR="0" lvl="0" indent="0" algn="ctr" rtl="0">
                  <a:spcBef>
                    <a:spcPts val="0"/>
                  </a:spcBef>
                  <a:spcAft>
                    <a:spcPts val="0"/>
                  </a:spcAft>
                  <a:buNone/>
                </a:pPr>
                <a:r>
                  <a:rPr lang="en-US" sz="1600">
                    <a:solidFill>
                      <a:schemeClr val="lt1"/>
                    </a:solidFill>
                    <a:latin typeface="Calibri"/>
                    <a:ea typeface="Calibri"/>
                    <a:cs typeface="Calibri"/>
                    <a:sym typeface="Calibri"/>
                  </a:rPr>
                  <a:t>Corner handles</a:t>
                </a:r>
                <a:endParaRPr sz="1600">
                  <a:solidFill>
                    <a:schemeClr val="lt1"/>
                  </a:solidFill>
                  <a:latin typeface="Calibri"/>
                  <a:ea typeface="Calibri"/>
                  <a:cs typeface="Calibri"/>
                  <a:sym typeface="Calibri"/>
                </a:endParaRPr>
              </a:p>
            </p:txBody>
          </p:sp>
        </p:grpSp>
        <p:grpSp>
          <p:nvGrpSpPr>
            <p:cNvPr id="156" name="Google Shape;156;p5"/>
            <p:cNvGrpSpPr/>
            <p:nvPr/>
          </p:nvGrpSpPr>
          <p:grpSpPr>
            <a:xfrm>
              <a:off x="-10398794" y="27751410"/>
              <a:ext cx="9323012" cy="2453250"/>
              <a:chOff x="-4754996" y="12734136"/>
              <a:chExt cx="4296559" cy="1127128"/>
            </a:xfrm>
          </p:grpSpPr>
          <p:pic>
            <p:nvPicPr>
              <p:cNvPr id="157" name="Google Shape;157;p5"/>
              <p:cNvPicPr preferRelativeResize="0"/>
              <p:nvPr/>
            </p:nvPicPr>
            <p:blipFill rotWithShape="1">
              <a:blip r:embed="rId12">
                <a:alphaModFix/>
              </a:blip>
              <a:srcRect/>
              <a:stretch/>
            </p:blipFill>
            <p:spPr>
              <a:xfrm>
                <a:off x="-4533347" y="12734142"/>
                <a:ext cx="1828800" cy="1117600"/>
              </a:xfrm>
              <a:prstGeom prst="rect">
                <a:avLst/>
              </a:prstGeom>
              <a:noFill/>
              <a:ln>
                <a:noFill/>
              </a:ln>
            </p:spPr>
          </p:pic>
          <p:pic>
            <p:nvPicPr>
              <p:cNvPr id="158" name="Google Shape;158;p5"/>
              <p:cNvPicPr preferRelativeResize="0"/>
              <p:nvPr/>
            </p:nvPicPr>
            <p:blipFill rotWithShape="1">
              <a:blip r:embed="rId13">
                <a:alphaModFix/>
              </a:blip>
              <a:srcRect/>
              <a:stretch/>
            </p:blipFill>
            <p:spPr>
              <a:xfrm>
                <a:off x="-2456641" y="12737835"/>
                <a:ext cx="1828800" cy="1117600"/>
              </a:xfrm>
              <a:prstGeom prst="rect">
                <a:avLst/>
              </a:prstGeom>
              <a:noFill/>
              <a:ln>
                <a:noFill/>
              </a:ln>
            </p:spPr>
          </p:pic>
          <p:sp>
            <p:nvSpPr>
              <p:cNvPr id="159" name="Google Shape;159;p5"/>
              <p:cNvSpPr txBox="1"/>
              <p:nvPr/>
            </p:nvSpPr>
            <p:spPr>
              <a:xfrm rot="-5400000">
                <a:off x="-5235785" y="13214925"/>
                <a:ext cx="1117601" cy="156024"/>
              </a:xfrm>
              <a:prstGeom prst="rect">
                <a:avLst/>
              </a:prstGeom>
              <a:noFill/>
              <a:ln>
                <a:noFill/>
              </a:ln>
            </p:spPr>
            <p:txBody>
              <a:bodyPr spcFirstLastPara="1" wrap="square" lIns="91425" tIns="91425" rIns="91425" bIns="0" anchor="t" anchorCtr="0">
                <a:noAutofit/>
              </a:bodyPr>
              <a:lstStyle/>
              <a:p>
                <a:pPr marL="0" marR="0" lvl="0" indent="0" algn="ctr" rtl="0">
                  <a:spcBef>
                    <a:spcPts val="0"/>
                  </a:spcBef>
                  <a:spcAft>
                    <a:spcPts val="0"/>
                  </a:spcAft>
                  <a:buNone/>
                </a:pPr>
                <a:r>
                  <a:rPr lang="en-US" sz="1600">
                    <a:solidFill>
                      <a:srgbClr val="92D050"/>
                    </a:solidFill>
                    <a:latin typeface="Calibri"/>
                    <a:ea typeface="Calibri"/>
                    <a:cs typeface="Calibri"/>
                    <a:sym typeface="Calibri"/>
                  </a:rPr>
                  <a:t>Good </a:t>
                </a:r>
                <a:r>
                  <a:rPr lang="en-US" sz="1600">
                    <a:solidFill>
                      <a:schemeClr val="lt1"/>
                    </a:solidFill>
                    <a:latin typeface="Calibri"/>
                    <a:ea typeface="Calibri"/>
                    <a:cs typeface="Calibri"/>
                    <a:sym typeface="Calibri"/>
                  </a:rPr>
                  <a:t>printing quality</a:t>
                </a:r>
                <a:endParaRPr sz="1600">
                  <a:solidFill>
                    <a:schemeClr val="lt1"/>
                  </a:solidFill>
                  <a:latin typeface="Calibri"/>
                  <a:ea typeface="Calibri"/>
                  <a:cs typeface="Calibri"/>
                  <a:sym typeface="Calibri"/>
                </a:endParaRPr>
              </a:p>
            </p:txBody>
          </p:sp>
          <p:sp>
            <p:nvSpPr>
              <p:cNvPr id="160" name="Google Shape;160;p5"/>
              <p:cNvSpPr txBox="1"/>
              <p:nvPr/>
            </p:nvSpPr>
            <p:spPr>
              <a:xfrm rot="-5400000">
                <a:off x="-1095250" y="13224452"/>
                <a:ext cx="1117601" cy="156024"/>
              </a:xfrm>
              <a:prstGeom prst="rect">
                <a:avLst/>
              </a:prstGeom>
              <a:noFill/>
              <a:ln>
                <a:noFill/>
              </a:ln>
            </p:spPr>
            <p:txBody>
              <a:bodyPr spcFirstLastPara="1" wrap="square" lIns="91425" tIns="91425" rIns="91425" bIns="0" anchor="t" anchorCtr="0">
                <a:noAutofit/>
              </a:bodyPr>
              <a:lstStyle/>
              <a:p>
                <a:pPr marL="0" marR="0" lvl="0" indent="0" algn="ctr" rtl="0">
                  <a:spcBef>
                    <a:spcPts val="0"/>
                  </a:spcBef>
                  <a:spcAft>
                    <a:spcPts val="0"/>
                  </a:spcAft>
                  <a:buNone/>
                </a:pPr>
                <a:r>
                  <a:rPr lang="en-US" sz="1600">
                    <a:solidFill>
                      <a:srgbClr val="FF0000"/>
                    </a:solidFill>
                    <a:latin typeface="Calibri"/>
                    <a:ea typeface="Calibri"/>
                    <a:cs typeface="Calibri"/>
                    <a:sym typeface="Calibri"/>
                  </a:rPr>
                  <a:t>Bad </a:t>
                </a:r>
                <a:r>
                  <a:rPr lang="en-US" sz="1600">
                    <a:solidFill>
                      <a:schemeClr val="lt1"/>
                    </a:solidFill>
                    <a:latin typeface="Calibri"/>
                    <a:ea typeface="Calibri"/>
                    <a:cs typeface="Calibri"/>
                    <a:sym typeface="Calibri"/>
                  </a:rPr>
                  <a:t>printing quality</a:t>
                </a:r>
                <a:endParaRPr/>
              </a:p>
            </p:txBody>
          </p:sp>
        </p:grpSp>
      </p:grpSp>
      <p:sp>
        <p:nvSpPr>
          <p:cNvPr id="161" name="Google Shape;161;p5"/>
          <p:cNvSpPr/>
          <p:nvPr/>
        </p:nvSpPr>
        <p:spPr>
          <a:xfrm>
            <a:off x="922338" y="4691266"/>
            <a:ext cx="10058400" cy="26518272"/>
          </a:xfrm>
          <a:prstGeom prst="roundRect">
            <a:avLst>
              <a:gd name="adj" fmla="val 1956"/>
            </a:avLst>
          </a:prstGeom>
          <a:noFill/>
          <a:ln w="25400" cap="flat" cmpd="sng">
            <a:solidFill>
              <a:schemeClr val="accent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8600">
              <a:solidFill>
                <a:schemeClr val="lt1"/>
              </a:solidFill>
              <a:latin typeface="Calibri"/>
              <a:ea typeface="Calibri"/>
              <a:cs typeface="Calibri"/>
              <a:sym typeface="Calibri"/>
            </a:endParaRPr>
          </a:p>
        </p:txBody>
      </p:sp>
      <p:sp>
        <p:nvSpPr>
          <p:cNvPr id="162" name="Google Shape;162;p5"/>
          <p:cNvSpPr/>
          <p:nvPr/>
        </p:nvSpPr>
        <p:spPr>
          <a:xfrm>
            <a:off x="32883581" y="4691266"/>
            <a:ext cx="10058400" cy="26518272"/>
          </a:xfrm>
          <a:prstGeom prst="roundRect">
            <a:avLst>
              <a:gd name="adj" fmla="val 1956"/>
            </a:avLst>
          </a:prstGeom>
          <a:noFill/>
          <a:ln w="25400" cap="flat" cmpd="sng">
            <a:solidFill>
              <a:schemeClr val="accent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8600">
              <a:solidFill>
                <a:schemeClr val="lt1"/>
              </a:solidFill>
              <a:latin typeface="Calibri"/>
              <a:ea typeface="Calibri"/>
              <a:cs typeface="Calibri"/>
              <a:sym typeface="Calibri"/>
            </a:endParaRPr>
          </a:p>
        </p:txBody>
      </p:sp>
      <p:sp>
        <p:nvSpPr>
          <p:cNvPr id="163" name="Google Shape;163;p5"/>
          <p:cNvSpPr/>
          <p:nvPr/>
        </p:nvSpPr>
        <p:spPr>
          <a:xfrm>
            <a:off x="11442847" y="4691266"/>
            <a:ext cx="20978625" cy="26518272"/>
          </a:xfrm>
          <a:prstGeom prst="roundRect">
            <a:avLst>
              <a:gd name="adj" fmla="val 957"/>
            </a:avLst>
          </a:prstGeom>
          <a:noFill/>
          <a:ln w="25400" cap="flat" cmpd="sng">
            <a:solidFill>
              <a:schemeClr val="accent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8600">
              <a:solidFill>
                <a:schemeClr val="lt1"/>
              </a:solidFill>
              <a:latin typeface="Calibri"/>
              <a:ea typeface="Calibri"/>
              <a:cs typeface="Calibri"/>
              <a:sym typeface="Calibri"/>
            </a:endParaRPr>
          </a:p>
        </p:txBody>
      </p:sp>
      <p:grpSp>
        <p:nvGrpSpPr>
          <p:cNvPr id="164" name="Google Shape;164;p5"/>
          <p:cNvGrpSpPr/>
          <p:nvPr/>
        </p:nvGrpSpPr>
        <p:grpSpPr>
          <a:xfrm rot="10800000">
            <a:off x="-36600" y="31404883"/>
            <a:ext cx="43927800" cy="1502229"/>
            <a:chOff x="-14192" y="1382"/>
            <a:chExt cx="27451942" cy="4572641"/>
          </a:xfrm>
        </p:grpSpPr>
        <p:sp>
          <p:nvSpPr>
            <p:cNvPr id="165" name="Google Shape;165;p5"/>
            <p:cNvSpPr/>
            <p:nvPr/>
          </p:nvSpPr>
          <p:spPr>
            <a:xfrm>
              <a:off x="4001" y="707796"/>
              <a:ext cx="27429212" cy="3866227"/>
            </a:xfrm>
            <a:custGeom>
              <a:avLst/>
              <a:gdLst/>
              <a:ahLst/>
              <a:cxnLst/>
              <a:rect l="l" t="t" r="r" b="b"/>
              <a:pathLst>
                <a:path w="43824446" h="5811651" extrusionOk="0">
                  <a:moveTo>
                    <a:pt x="239" y="7053"/>
                  </a:moveTo>
                  <a:lnTo>
                    <a:pt x="43824446" y="0"/>
                  </a:lnTo>
                  <a:cubicBezTo>
                    <a:pt x="43822869" y="1937217"/>
                    <a:pt x="43821293" y="3874434"/>
                    <a:pt x="43819716" y="5811651"/>
                  </a:cubicBezTo>
                  <a:cubicBezTo>
                    <a:pt x="38268362" y="4032785"/>
                    <a:pt x="30438085" y="2966157"/>
                    <a:pt x="21917405" y="3009824"/>
                  </a:cubicBezTo>
                  <a:cubicBezTo>
                    <a:pt x="14614291" y="3047251"/>
                    <a:pt x="6453731" y="3277510"/>
                    <a:pt x="457" y="5798748"/>
                  </a:cubicBezTo>
                  <a:cubicBezTo>
                    <a:pt x="-1036" y="3861504"/>
                    <a:pt x="1732" y="1944297"/>
                    <a:pt x="239" y="7053"/>
                  </a:cubicBezTo>
                  <a:close/>
                </a:path>
              </a:pathLst>
            </a:custGeom>
            <a:gradFill>
              <a:gsLst>
                <a:gs pos="0">
                  <a:schemeClr val="accent6"/>
                </a:gs>
                <a:gs pos="100000">
                  <a:schemeClr val="accent4"/>
                </a:gs>
              </a:gsLst>
              <a:lin ang="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8600">
                <a:solidFill>
                  <a:schemeClr val="lt1"/>
                </a:solidFill>
                <a:latin typeface="Calibri"/>
                <a:ea typeface="Calibri"/>
                <a:cs typeface="Calibri"/>
                <a:sym typeface="Calibri"/>
              </a:endParaRPr>
            </a:p>
          </p:txBody>
        </p:sp>
        <p:sp>
          <p:nvSpPr>
            <p:cNvPr id="166" name="Google Shape;166;p5"/>
            <p:cNvSpPr/>
            <p:nvPr/>
          </p:nvSpPr>
          <p:spPr>
            <a:xfrm>
              <a:off x="-4323" y="5744"/>
              <a:ext cx="27440230" cy="4555641"/>
            </a:xfrm>
            <a:custGeom>
              <a:avLst/>
              <a:gdLst/>
              <a:ahLst/>
              <a:cxnLst/>
              <a:rect l="l" t="t" r="r" b="b"/>
              <a:pathLst>
                <a:path w="43793267" h="6680377" extrusionOk="0">
                  <a:moveTo>
                    <a:pt x="1414" y="0"/>
                  </a:moveTo>
                  <a:lnTo>
                    <a:pt x="43793267" y="1497"/>
                  </a:lnTo>
                  <a:cubicBezTo>
                    <a:pt x="43793267" y="2343991"/>
                    <a:pt x="43792439" y="3420026"/>
                    <a:pt x="43792439" y="5762520"/>
                  </a:cubicBezTo>
                  <a:cubicBezTo>
                    <a:pt x="38990659" y="4549272"/>
                    <a:pt x="29172697" y="3623080"/>
                    <a:pt x="21876323" y="3776056"/>
                  </a:cubicBezTo>
                  <a:cubicBezTo>
                    <a:pt x="14579949" y="3929032"/>
                    <a:pt x="6467468" y="4159139"/>
                    <a:pt x="14194" y="6680377"/>
                  </a:cubicBezTo>
                  <a:cubicBezTo>
                    <a:pt x="22172" y="4453585"/>
                    <a:pt x="-6564" y="2226792"/>
                    <a:pt x="1414" y="0"/>
                  </a:cubicBezTo>
                  <a:close/>
                </a:path>
              </a:pathLst>
            </a:custGeom>
            <a:gradFill>
              <a:gsLst>
                <a:gs pos="0">
                  <a:schemeClr val="accent6"/>
                </a:gs>
                <a:gs pos="100000">
                  <a:schemeClr val="accent1"/>
                </a:gs>
              </a:gsLst>
              <a:lin ang="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8600">
                <a:solidFill>
                  <a:schemeClr val="lt1"/>
                </a:solidFill>
                <a:latin typeface="Calibri"/>
                <a:ea typeface="Calibri"/>
                <a:cs typeface="Calibri"/>
                <a:sym typeface="Calibri"/>
              </a:endParaRPr>
            </a:p>
          </p:txBody>
        </p:sp>
        <p:sp>
          <p:nvSpPr>
            <p:cNvPr id="167" name="Google Shape;167;p5"/>
            <p:cNvSpPr/>
            <p:nvPr/>
          </p:nvSpPr>
          <p:spPr>
            <a:xfrm>
              <a:off x="-14192" y="1382"/>
              <a:ext cx="27451942" cy="4570666"/>
            </a:xfrm>
            <a:custGeom>
              <a:avLst/>
              <a:gdLst/>
              <a:ahLst/>
              <a:cxnLst/>
              <a:rect l="l" t="t" r="r" b="b"/>
              <a:pathLst>
                <a:path w="43909598" h="5388329" extrusionOk="0">
                  <a:moveTo>
                    <a:pt x="0" y="0"/>
                  </a:moveTo>
                  <a:lnTo>
                    <a:pt x="43909598" y="6780"/>
                  </a:lnTo>
                  <a:cubicBezTo>
                    <a:pt x="43909597" y="719038"/>
                    <a:pt x="43900397" y="1431296"/>
                    <a:pt x="43900396" y="2143554"/>
                  </a:cubicBezTo>
                  <a:cubicBezTo>
                    <a:pt x="37284373" y="1358490"/>
                    <a:pt x="29162993" y="845303"/>
                    <a:pt x="21852497" y="1381537"/>
                  </a:cubicBezTo>
                  <a:cubicBezTo>
                    <a:pt x="14542001" y="1917771"/>
                    <a:pt x="6144574" y="2782191"/>
                    <a:pt x="20549" y="5388329"/>
                  </a:cubicBezTo>
                  <a:cubicBezTo>
                    <a:pt x="19609" y="3596409"/>
                    <a:pt x="940" y="1791920"/>
                    <a:pt x="0" y="0"/>
                  </a:cubicBezTo>
                  <a:close/>
                </a:path>
              </a:pathLst>
            </a:custGeom>
            <a:gradFill>
              <a:gsLst>
                <a:gs pos="0">
                  <a:schemeClr val="dk2"/>
                </a:gs>
                <a:gs pos="100000">
                  <a:schemeClr val="accent1"/>
                </a:gs>
              </a:gsLst>
              <a:lin ang="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8600">
                <a:solidFill>
                  <a:schemeClr val="accent1"/>
                </a:solidFill>
                <a:latin typeface="Calibri"/>
                <a:ea typeface="Calibri"/>
                <a:cs typeface="Calibri"/>
                <a:sym typeface="Calibri"/>
              </a:endParaRPr>
            </a:p>
          </p:txBody>
        </p:sp>
      </p:grpSp>
      <p:grpSp>
        <p:nvGrpSpPr>
          <p:cNvPr id="168" name="Google Shape;168;p5"/>
          <p:cNvGrpSpPr/>
          <p:nvPr/>
        </p:nvGrpSpPr>
        <p:grpSpPr>
          <a:xfrm>
            <a:off x="-14192" y="1382"/>
            <a:ext cx="43905393" cy="4572641"/>
            <a:chOff x="-14192" y="1382"/>
            <a:chExt cx="27451942" cy="4572641"/>
          </a:xfrm>
        </p:grpSpPr>
        <p:sp>
          <p:nvSpPr>
            <p:cNvPr id="169" name="Google Shape;169;p5"/>
            <p:cNvSpPr/>
            <p:nvPr/>
          </p:nvSpPr>
          <p:spPr>
            <a:xfrm>
              <a:off x="4001" y="707797"/>
              <a:ext cx="27429212" cy="3866226"/>
            </a:xfrm>
            <a:custGeom>
              <a:avLst/>
              <a:gdLst/>
              <a:ahLst/>
              <a:cxnLst/>
              <a:rect l="l" t="t" r="r" b="b"/>
              <a:pathLst>
                <a:path w="43824446" h="5811651" extrusionOk="0">
                  <a:moveTo>
                    <a:pt x="239" y="7053"/>
                  </a:moveTo>
                  <a:lnTo>
                    <a:pt x="43824446" y="0"/>
                  </a:lnTo>
                  <a:cubicBezTo>
                    <a:pt x="43822869" y="1937217"/>
                    <a:pt x="43821293" y="3874434"/>
                    <a:pt x="43819716" y="5811651"/>
                  </a:cubicBezTo>
                  <a:cubicBezTo>
                    <a:pt x="38268362" y="4032785"/>
                    <a:pt x="30438085" y="2966157"/>
                    <a:pt x="21917405" y="3009824"/>
                  </a:cubicBezTo>
                  <a:cubicBezTo>
                    <a:pt x="14614291" y="3047251"/>
                    <a:pt x="6453731" y="3277510"/>
                    <a:pt x="457" y="5798748"/>
                  </a:cubicBezTo>
                  <a:cubicBezTo>
                    <a:pt x="-1036" y="3861504"/>
                    <a:pt x="1732" y="1944297"/>
                    <a:pt x="239" y="7053"/>
                  </a:cubicBezTo>
                  <a:close/>
                </a:path>
              </a:pathLst>
            </a:custGeom>
            <a:gradFill>
              <a:gsLst>
                <a:gs pos="0">
                  <a:schemeClr val="accent6"/>
                </a:gs>
                <a:gs pos="100000">
                  <a:schemeClr val="accent4"/>
                </a:gs>
              </a:gsLst>
              <a:lin ang="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8600">
                <a:solidFill>
                  <a:schemeClr val="lt1"/>
                </a:solidFill>
                <a:latin typeface="Calibri"/>
                <a:ea typeface="Calibri"/>
                <a:cs typeface="Calibri"/>
                <a:sym typeface="Calibri"/>
              </a:endParaRPr>
            </a:p>
          </p:txBody>
        </p:sp>
        <p:sp>
          <p:nvSpPr>
            <p:cNvPr id="170" name="Google Shape;170;p5"/>
            <p:cNvSpPr/>
            <p:nvPr/>
          </p:nvSpPr>
          <p:spPr>
            <a:xfrm>
              <a:off x="-4323" y="5744"/>
              <a:ext cx="27440230" cy="4555641"/>
            </a:xfrm>
            <a:custGeom>
              <a:avLst/>
              <a:gdLst/>
              <a:ahLst/>
              <a:cxnLst/>
              <a:rect l="l" t="t" r="r" b="b"/>
              <a:pathLst>
                <a:path w="43793267" h="6680377" extrusionOk="0">
                  <a:moveTo>
                    <a:pt x="1414" y="0"/>
                  </a:moveTo>
                  <a:lnTo>
                    <a:pt x="43793267" y="1497"/>
                  </a:lnTo>
                  <a:cubicBezTo>
                    <a:pt x="43793267" y="2343991"/>
                    <a:pt x="43792439" y="3420026"/>
                    <a:pt x="43792439" y="5762520"/>
                  </a:cubicBezTo>
                  <a:cubicBezTo>
                    <a:pt x="38990659" y="4549272"/>
                    <a:pt x="29172697" y="3623080"/>
                    <a:pt x="21876323" y="3776056"/>
                  </a:cubicBezTo>
                  <a:cubicBezTo>
                    <a:pt x="14579949" y="3929032"/>
                    <a:pt x="6467468" y="4159139"/>
                    <a:pt x="14194" y="6680377"/>
                  </a:cubicBezTo>
                  <a:cubicBezTo>
                    <a:pt x="22172" y="4453585"/>
                    <a:pt x="-6564" y="2226792"/>
                    <a:pt x="1414" y="0"/>
                  </a:cubicBezTo>
                  <a:close/>
                </a:path>
              </a:pathLst>
            </a:custGeom>
            <a:gradFill>
              <a:gsLst>
                <a:gs pos="0">
                  <a:schemeClr val="accent6"/>
                </a:gs>
                <a:gs pos="100000">
                  <a:schemeClr val="accent1"/>
                </a:gs>
              </a:gsLst>
              <a:lin ang="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8600">
                <a:solidFill>
                  <a:schemeClr val="lt1"/>
                </a:solidFill>
                <a:latin typeface="Calibri"/>
                <a:ea typeface="Calibri"/>
                <a:cs typeface="Calibri"/>
                <a:sym typeface="Calibri"/>
              </a:endParaRPr>
            </a:p>
          </p:txBody>
        </p:sp>
        <p:sp>
          <p:nvSpPr>
            <p:cNvPr id="171" name="Google Shape;171;p5"/>
            <p:cNvSpPr/>
            <p:nvPr/>
          </p:nvSpPr>
          <p:spPr>
            <a:xfrm>
              <a:off x="-14192" y="1382"/>
              <a:ext cx="27451942" cy="4570665"/>
            </a:xfrm>
            <a:custGeom>
              <a:avLst/>
              <a:gdLst/>
              <a:ahLst/>
              <a:cxnLst/>
              <a:rect l="l" t="t" r="r" b="b"/>
              <a:pathLst>
                <a:path w="43909598" h="5388329" extrusionOk="0">
                  <a:moveTo>
                    <a:pt x="0" y="0"/>
                  </a:moveTo>
                  <a:lnTo>
                    <a:pt x="43909598" y="6780"/>
                  </a:lnTo>
                  <a:cubicBezTo>
                    <a:pt x="43909597" y="719038"/>
                    <a:pt x="43900397" y="1431296"/>
                    <a:pt x="43900396" y="2143554"/>
                  </a:cubicBezTo>
                  <a:cubicBezTo>
                    <a:pt x="37284373" y="1358490"/>
                    <a:pt x="29162993" y="845303"/>
                    <a:pt x="21852497" y="1381537"/>
                  </a:cubicBezTo>
                  <a:cubicBezTo>
                    <a:pt x="14542001" y="1917771"/>
                    <a:pt x="6144574" y="2782191"/>
                    <a:pt x="20549" y="5388329"/>
                  </a:cubicBezTo>
                  <a:cubicBezTo>
                    <a:pt x="19609" y="3596409"/>
                    <a:pt x="940" y="1791920"/>
                    <a:pt x="0" y="0"/>
                  </a:cubicBezTo>
                  <a:close/>
                </a:path>
              </a:pathLst>
            </a:custGeom>
            <a:gradFill>
              <a:gsLst>
                <a:gs pos="0">
                  <a:schemeClr val="dk2"/>
                </a:gs>
                <a:gs pos="100000">
                  <a:schemeClr val="accent1"/>
                </a:gs>
              </a:gsLst>
              <a:lin ang="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8600">
                <a:solidFill>
                  <a:schemeClr val="accent1"/>
                </a:solidFill>
                <a:latin typeface="Calibri"/>
                <a:ea typeface="Calibri"/>
                <a:cs typeface="Calibri"/>
                <a:sym typeface="Calibri"/>
              </a:endParaRPr>
            </a:p>
          </p:txBody>
        </p:sp>
      </p:grpSp>
      <p:sp>
        <p:nvSpPr>
          <p:cNvPr id="172" name="Google Shape;172;p5"/>
          <p:cNvSpPr txBox="1"/>
          <p:nvPr/>
        </p:nvSpPr>
        <p:spPr>
          <a:xfrm>
            <a:off x="1003118" y="32156325"/>
            <a:ext cx="3786383" cy="324883"/>
          </a:xfrm>
          <a:prstGeom prst="rect">
            <a:avLst/>
          </a:prstGeom>
          <a:noFill/>
          <a:ln>
            <a:noFill/>
          </a:ln>
        </p:spPr>
        <p:txBody>
          <a:bodyPr spcFirstLastPara="1" wrap="square" lIns="78275" tIns="39125" rIns="78275" bIns="39125" anchor="t" anchorCtr="0">
            <a:noAutofit/>
          </a:bodyPr>
          <a:lstStyle/>
          <a:p>
            <a:pPr marL="0" marR="0" lvl="0" indent="0" algn="l" rtl="0">
              <a:lnSpc>
                <a:spcPct val="65000"/>
              </a:lnSpc>
              <a:spcBef>
                <a:spcPts val="0"/>
              </a:spcBef>
              <a:spcAft>
                <a:spcPts val="0"/>
              </a:spcAft>
              <a:buNone/>
            </a:pPr>
            <a:r>
              <a:rPr lang="en-US" sz="600" b="1">
                <a:solidFill>
                  <a:srgbClr val="BFBFBF"/>
                </a:solidFill>
                <a:latin typeface="Arial"/>
                <a:ea typeface="Arial"/>
                <a:cs typeface="Arial"/>
                <a:sym typeface="Arial"/>
              </a:rPr>
              <a:t>RESEARCH POSTER PRESENTATION DESIGN © 2015</a:t>
            </a:r>
            <a:endParaRPr/>
          </a:p>
          <a:p>
            <a:pPr marL="0" marR="0" lvl="0" indent="0" algn="l" rtl="0">
              <a:lnSpc>
                <a:spcPct val="65000"/>
              </a:lnSpc>
              <a:spcBef>
                <a:spcPts val="525"/>
              </a:spcBef>
              <a:spcAft>
                <a:spcPts val="0"/>
              </a:spcAft>
              <a:buNone/>
            </a:pPr>
            <a:r>
              <a:rPr lang="en-US" sz="1050" b="1">
                <a:solidFill>
                  <a:srgbClr val="BFBFBF"/>
                </a:solidFill>
                <a:latin typeface="Arial"/>
                <a:ea typeface="Arial"/>
                <a:cs typeface="Arial"/>
                <a:sym typeface="Arial"/>
              </a:rPr>
              <a:t>www.PosterPresentations.com</a:t>
            </a:r>
            <a:endParaRPr/>
          </a:p>
        </p:txBody>
      </p:sp>
    </p:spTree>
  </p:cSld>
  <p:clrMap bg1="lt1" tx1="dk1" bg2="dk2" tx2="lt2" accent1="accent1" accent2="accent2" accent3="accent3" accent4="accent4" accent5="accent5" accent6="accent6" hlink="hlink" folHlink="folHlink"/>
  <p:sldLayoutIdLst>
    <p:sldLayoutId id="2147483650" r:id="rId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extLst>
    <p:ext uri="{27BBF7A9-308A-43DC-89C8-2F10F3537804}">
      <p15:sldGuideLst xmlns:p15="http://schemas.microsoft.com/office/powerpoint/2012/main">
        <p15:guide id="1" orient="horz" pos="2856">
          <p15:clr>
            <a:srgbClr val="F26B43"/>
          </p15:clr>
        </p15:guide>
      </p15:sldGuideLst>
    </p:ext>
  </p:extLst>
</p:sldMaster>
</file>

<file path=ppt/slides/_rels/slide1.xml.rels><?xml version="1.0" encoding="UTF-8" standalone="yes"?>
<Relationships xmlns="http://schemas.openxmlformats.org/package/2006/relationships"><Relationship Id="rId13" Type="http://schemas.openxmlformats.org/officeDocument/2006/relationships/image" Target="../media/image21.jpg"/><Relationship Id="rId18" Type="http://schemas.openxmlformats.org/officeDocument/2006/relationships/image" Target="../media/image26.jpeg"/><Relationship Id="rId26" Type="http://schemas.openxmlformats.org/officeDocument/2006/relationships/image" Target="../media/image34.jpg"/><Relationship Id="rId3" Type="http://schemas.openxmlformats.org/officeDocument/2006/relationships/image" Target="../media/image11.emf"/><Relationship Id="rId21" Type="http://schemas.openxmlformats.org/officeDocument/2006/relationships/image" Target="../media/image29.jpeg"/><Relationship Id="rId7" Type="http://schemas.openxmlformats.org/officeDocument/2006/relationships/image" Target="../media/image15.png"/><Relationship Id="rId12" Type="http://schemas.openxmlformats.org/officeDocument/2006/relationships/image" Target="../media/image20.jpg"/><Relationship Id="rId17" Type="http://schemas.openxmlformats.org/officeDocument/2006/relationships/image" Target="../media/image25.png"/><Relationship Id="rId25" Type="http://schemas.openxmlformats.org/officeDocument/2006/relationships/image" Target="../media/image33.jpg"/><Relationship Id="rId33" Type="http://schemas.openxmlformats.org/officeDocument/2006/relationships/image" Target="../media/image41.jpg"/><Relationship Id="rId2" Type="http://schemas.openxmlformats.org/officeDocument/2006/relationships/notesSlide" Target="../notesSlides/notesSlide1.xml"/><Relationship Id="rId16" Type="http://schemas.openxmlformats.org/officeDocument/2006/relationships/image" Target="../media/image24.png"/><Relationship Id="rId20" Type="http://schemas.openxmlformats.org/officeDocument/2006/relationships/image" Target="../media/image28.jpeg"/><Relationship Id="rId29" Type="http://schemas.openxmlformats.org/officeDocument/2006/relationships/image" Target="../media/image37.png"/><Relationship Id="rId1" Type="http://schemas.openxmlformats.org/officeDocument/2006/relationships/slideLayout" Target="../slideLayouts/slideLayout1.xml"/><Relationship Id="rId6" Type="http://schemas.openxmlformats.org/officeDocument/2006/relationships/image" Target="../media/image14.png"/><Relationship Id="rId11" Type="http://schemas.openxmlformats.org/officeDocument/2006/relationships/image" Target="../media/image19.jpg"/><Relationship Id="rId24" Type="http://schemas.openxmlformats.org/officeDocument/2006/relationships/image" Target="../media/image32.jpg"/><Relationship Id="rId32" Type="http://schemas.openxmlformats.org/officeDocument/2006/relationships/image" Target="../media/image40.jpeg"/><Relationship Id="rId37" Type="http://schemas.openxmlformats.org/officeDocument/2006/relationships/image" Target="../media/image44.png"/><Relationship Id="rId5" Type="http://schemas.openxmlformats.org/officeDocument/2006/relationships/image" Target="../media/image13.png"/><Relationship Id="rId15" Type="http://schemas.openxmlformats.org/officeDocument/2006/relationships/image" Target="../media/image23.png"/><Relationship Id="rId23" Type="http://schemas.openxmlformats.org/officeDocument/2006/relationships/image" Target="../media/image31.jpg"/><Relationship Id="rId28" Type="http://schemas.openxmlformats.org/officeDocument/2006/relationships/image" Target="../media/image36.png"/><Relationship Id="rId36" Type="http://schemas.openxmlformats.org/officeDocument/2006/relationships/image" Target="../media/image42.png"/><Relationship Id="rId10" Type="http://schemas.openxmlformats.org/officeDocument/2006/relationships/image" Target="../media/image18.jpg"/><Relationship Id="rId19" Type="http://schemas.openxmlformats.org/officeDocument/2006/relationships/image" Target="../media/image27.jpeg"/><Relationship Id="rId31" Type="http://schemas.openxmlformats.org/officeDocument/2006/relationships/image" Target="../media/image39.png"/><Relationship Id="rId4" Type="http://schemas.openxmlformats.org/officeDocument/2006/relationships/image" Target="../media/image12.png"/><Relationship Id="rId9" Type="http://schemas.openxmlformats.org/officeDocument/2006/relationships/image" Target="../media/image17.png"/><Relationship Id="rId14" Type="http://schemas.openxmlformats.org/officeDocument/2006/relationships/image" Target="../media/image22.png"/><Relationship Id="rId22" Type="http://schemas.openxmlformats.org/officeDocument/2006/relationships/image" Target="../media/image30.jpeg"/><Relationship Id="rId27" Type="http://schemas.openxmlformats.org/officeDocument/2006/relationships/image" Target="../media/image35.jpg"/><Relationship Id="rId30" Type="http://schemas.openxmlformats.org/officeDocument/2006/relationships/image" Target="../media/image38.jpg"/><Relationship Id="rId35" Type="http://schemas.openxmlformats.org/officeDocument/2006/relationships/image" Target="../media/image43.png"/><Relationship Id="rId8" Type="http://schemas.openxmlformats.org/officeDocument/2006/relationships/image" Target="../media/image16.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195"/>
        <p:cNvGrpSpPr/>
        <p:nvPr/>
      </p:nvGrpSpPr>
      <p:grpSpPr>
        <a:xfrm>
          <a:off x="0" y="0"/>
          <a:ext cx="0" cy="0"/>
          <a:chOff x="0" y="0"/>
          <a:chExt cx="0" cy="0"/>
        </a:xfrm>
      </p:grpSpPr>
      <p:pic>
        <p:nvPicPr>
          <p:cNvPr id="2" name="Picture 1">
            <a:extLst>
              <a:ext uri="{FF2B5EF4-FFF2-40B4-BE49-F238E27FC236}">
                <a16:creationId xmlns:a16="http://schemas.microsoft.com/office/drawing/2014/main" id="{479CE68E-93EF-644A-8653-E6C6A8FC4369}"/>
              </a:ext>
            </a:extLst>
          </p:cNvPr>
          <p:cNvPicPr>
            <a:picLocks noChangeAspect="1"/>
          </p:cNvPicPr>
          <p:nvPr/>
        </p:nvPicPr>
        <p:blipFill rotWithShape="1">
          <a:blip r:embed="rId3"/>
          <a:srcRect l="67720" t="27988" b="15465"/>
          <a:stretch/>
        </p:blipFill>
        <p:spPr>
          <a:xfrm>
            <a:off x="38057434" y="11336005"/>
            <a:ext cx="2468494" cy="3184199"/>
          </a:xfrm>
          <a:prstGeom prst="rect">
            <a:avLst/>
          </a:prstGeom>
        </p:spPr>
      </p:pic>
      <p:grpSp>
        <p:nvGrpSpPr>
          <p:cNvPr id="9" name="Group 8">
            <a:extLst>
              <a:ext uri="{FF2B5EF4-FFF2-40B4-BE49-F238E27FC236}">
                <a16:creationId xmlns:a16="http://schemas.microsoft.com/office/drawing/2014/main" id="{207C6F7F-3083-674A-BC6F-859CAB2EF8F8}"/>
              </a:ext>
            </a:extLst>
          </p:cNvPr>
          <p:cNvGrpSpPr/>
          <p:nvPr/>
        </p:nvGrpSpPr>
        <p:grpSpPr>
          <a:xfrm>
            <a:off x="33848039" y="6622483"/>
            <a:ext cx="6539905" cy="11360099"/>
            <a:chOff x="28727399" y="6256723"/>
            <a:chExt cx="6539905" cy="11360099"/>
          </a:xfrm>
        </p:grpSpPr>
        <p:pic>
          <p:nvPicPr>
            <p:cNvPr id="1027"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8728840" y="6256723"/>
              <a:ext cx="6400800" cy="6400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32" name="Picture 8"/>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8727399" y="11076917"/>
              <a:ext cx="6539905" cy="653990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Oval 2">
              <a:extLst>
                <a:ext uri="{FF2B5EF4-FFF2-40B4-BE49-F238E27FC236}">
                  <a16:creationId xmlns:a16="http://schemas.microsoft.com/office/drawing/2014/main" id="{CE13E00E-10CA-CC4B-8071-81D5F019E518}"/>
                </a:ext>
              </a:extLst>
            </p:cNvPr>
            <p:cNvSpPr/>
            <p:nvPr/>
          </p:nvSpPr>
          <p:spPr>
            <a:xfrm>
              <a:off x="30797690" y="9647821"/>
              <a:ext cx="749296" cy="749825"/>
            </a:xfrm>
            <a:prstGeom prst="ellipse">
              <a:avLst/>
            </a:prstGeom>
            <a:solidFill>
              <a:schemeClr val="tx1"/>
            </a:solidFill>
            <a:ln w="19050">
              <a:solidFill>
                <a:srgbClr val="FF79F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a:t>OC</a:t>
              </a:r>
            </a:p>
          </p:txBody>
        </p:sp>
        <p:sp>
          <p:nvSpPr>
            <p:cNvPr id="119" name="Oval 118">
              <a:extLst>
                <a:ext uri="{FF2B5EF4-FFF2-40B4-BE49-F238E27FC236}">
                  <a16:creationId xmlns:a16="http://schemas.microsoft.com/office/drawing/2014/main" id="{32D90756-97C2-4B49-A39B-07710D2F446B}"/>
                </a:ext>
              </a:extLst>
            </p:cNvPr>
            <p:cNvSpPr/>
            <p:nvPr/>
          </p:nvSpPr>
          <p:spPr>
            <a:xfrm>
              <a:off x="30948265" y="14446076"/>
              <a:ext cx="749296" cy="749825"/>
            </a:xfrm>
            <a:prstGeom prst="ellipse">
              <a:avLst/>
            </a:prstGeom>
            <a:solidFill>
              <a:schemeClr val="tx1"/>
            </a:solidFill>
            <a:ln w="19050">
              <a:solidFill>
                <a:srgbClr val="FF79F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a:t>PI</a:t>
              </a:r>
            </a:p>
          </p:txBody>
        </p:sp>
      </p:grpSp>
      <p:grpSp>
        <p:nvGrpSpPr>
          <p:cNvPr id="123" name="Group 122">
            <a:extLst>
              <a:ext uri="{FF2B5EF4-FFF2-40B4-BE49-F238E27FC236}">
                <a16:creationId xmlns:a16="http://schemas.microsoft.com/office/drawing/2014/main" id="{0CD113F8-2FDA-CB40-B1FF-86B36C190927}"/>
              </a:ext>
            </a:extLst>
          </p:cNvPr>
          <p:cNvGrpSpPr/>
          <p:nvPr/>
        </p:nvGrpSpPr>
        <p:grpSpPr>
          <a:xfrm>
            <a:off x="28900805" y="6603396"/>
            <a:ext cx="6527966" cy="11250558"/>
            <a:chOff x="39103576" y="6313944"/>
            <a:chExt cx="6527966" cy="11250558"/>
          </a:xfrm>
        </p:grpSpPr>
        <p:pic>
          <p:nvPicPr>
            <p:cNvPr id="124" name="Picture 6">
              <a:extLst>
                <a:ext uri="{FF2B5EF4-FFF2-40B4-BE49-F238E27FC236}">
                  <a16:creationId xmlns:a16="http://schemas.microsoft.com/office/drawing/2014/main" id="{0EAEE52B-A0C4-7A42-8698-D4A82B7C3937}"/>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9230742" y="11163702"/>
              <a:ext cx="6400800" cy="6400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25" name="Picture 4">
              <a:extLst>
                <a:ext uri="{FF2B5EF4-FFF2-40B4-BE49-F238E27FC236}">
                  <a16:creationId xmlns:a16="http://schemas.microsoft.com/office/drawing/2014/main" id="{7393BC6E-1407-E746-8735-2BEC425D53E1}"/>
                </a:ext>
              </a:extLst>
            </p:cNvPr>
            <p:cNvPicPr>
              <a:picLocks noChangeAspect="1" noChangeArrowheads="1"/>
            </p:cNvPicPr>
            <p:nvPr/>
          </p:nvPicPr>
          <p:blipFill rotWithShape="1">
            <a:blip r:embed="rId7">
              <a:extLst>
                <a:ext uri="{28A0092B-C50C-407E-A947-70E740481C1C}">
                  <a14:useLocalDpi xmlns:a14="http://schemas.microsoft.com/office/drawing/2010/main" val="0"/>
                </a:ext>
              </a:extLst>
            </a:blip>
            <a:srcRect r="29715"/>
            <a:stretch/>
          </p:blipFill>
          <p:spPr bwMode="auto">
            <a:xfrm>
              <a:off x="39103576" y="6313944"/>
              <a:ext cx="4498779" cy="6400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34" name="Oval 133">
              <a:extLst>
                <a:ext uri="{FF2B5EF4-FFF2-40B4-BE49-F238E27FC236}">
                  <a16:creationId xmlns:a16="http://schemas.microsoft.com/office/drawing/2014/main" id="{BE1D4566-6D5F-C543-A329-C59B45E817DA}"/>
                </a:ext>
              </a:extLst>
            </p:cNvPr>
            <p:cNvSpPr/>
            <p:nvPr/>
          </p:nvSpPr>
          <p:spPr>
            <a:xfrm>
              <a:off x="41173072" y="9723554"/>
              <a:ext cx="749296" cy="749825"/>
            </a:xfrm>
            <a:prstGeom prst="ellipse">
              <a:avLst/>
            </a:prstGeom>
            <a:solidFill>
              <a:schemeClr val="tx1"/>
            </a:solidFill>
            <a:ln w="19050">
              <a:solidFill>
                <a:srgbClr val="FF79F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a:t>OC</a:t>
              </a:r>
            </a:p>
          </p:txBody>
        </p:sp>
        <p:sp>
          <p:nvSpPr>
            <p:cNvPr id="135" name="Oval 134">
              <a:extLst>
                <a:ext uri="{FF2B5EF4-FFF2-40B4-BE49-F238E27FC236}">
                  <a16:creationId xmlns:a16="http://schemas.microsoft.com/office/drawing/2014/main" id="{BD80E918-1A13-6D4E-BF75-129CE4915106}"/>
                </a:ext>
              </a:extLst>
            </p:cNvPr>
            <p:cNvSpPr/>
            <p:nvPr/>
          </p:nvSpPr>
          <p:spPr>
            <a:xfrm>
              <a:off x="41323647" y="14521809"/>
              <a:ext cx="749296" cy="749825"/>
            </a:xfrm>
            <a:prstGeom prst="ellipse">
              <a:avLst/>
            </a:prstGeom>
            <a:solidFill>
              <a:schemeClr val="tx1"/>
            </a:solidFill>
            <a:ln w="19050">
              <a:solidFill>
                <a:srgbClr val="FF79F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a:t>PI</a:t>
              </a:r>
            </a:p>
          </p:txBody>
        </p:sp>
      </p:grpSp>
      <p:grpSp>
        <p:nvGrpSpPr>
          <p:cNvPr id="11" name="Group 10">
            <a:extLst>
              <a:ext uri="{FF2B5EF4-FFF2-40B4-BE49-F238E27FC236}">
                <a16:creationId xmlns:a16="http://schemas.microsoft.com/office/drawing/2014/main" id="{077D4A98-FDDF-0E4F-B734-69E40D5D4ACC}"/>
              </a:ext>
            </a:extLst>
          </p:cNvPr>
          <p:cNvGrpSpPr/>
          <p:nvPr/>
        </p:nvGrpSpPr>
        <p:grpSpPr>
          <a:xfrm>
            <a:off x="39065148" y="6800184"/>
            <a:ext cx="6437980" cy="11053770"/>
            <a:chOff x="34058808" y="6434424"/>
            <a:chExt cx="6437980" cy="11053770"/>
          </a:xfrm>
        </p:grpSpPr>
        <p:pic>
          <p:nvPicPr>
            <p:cNvPr id="1029" name="Picture 5"/>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4058808" y="6434424"/>
              <a:ext cx="6400800" cy="6400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31" name="Picture 7"/>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4095988" y="11087394"/>
              <a:ext cx="6400800" cy="6400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17" name="Oval 116">
              <a:extLst>
                <a:ext uri="{FF2B5EF4-FFF2-40B4-BE49-F238E27FC236}">
                  <a16:creationId xmlns:a16="http://schemas.microsoft.com/office/drawing/2014/main" id="{2660EE37-1C1A-2747-B08E-E3B19CDEFDEA}"/>
                </a:ext>
              </a:extLst>
            </p:cNvPr>
            <p:cNvSpPr/>
            <p:nvPr/>
          </p:nvSpPr>
          <p:spPr>
            <a:xfrm>
              <a:off x="36194782" y="9674541"/>
              <a:ext cx="749296" cy="749825"/>
            </a:xfrm>
            <a:prstGeom prst="ellipse">
              <a:avLst/>
            </a:prstGeom>
            <a:solidFill>
              <a:schemeClr val="tx1"/>
            </a:solidFill>
            <a:ln w="19050">
              <a:solidFill>
                <a:srgbClr val="FF79F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a:t>OC</a:t>
              </a:r>
            </a:p>
          </p:txBody>
        </p:sp>
        <p:sp>
          <p:nvSpPr>
            <p:cNvPr id="120" name="Oval 119">
              <a:extLst>
                <a:ext uri="{FF2B5EF4-FFF2-40B4-BE49-F238E27FC236}">
                  <a16:creationId xmlns:a16="http://schemas.microsoft.com/office/drawing/2014/main" id="{81F940C2-C1F1-264D-A92C-4FC054D3A30D}"/>
                </a:ext>
              </a:extLst>
            </p:cNvPr>
            <p:cNvSpPr/>
            <p:nvPr/>
          </p:nvSpPr>
          <p:spPr>
            <a:xfrm>
              <a:off x="36345357" y="14472796"/>
              <a:ext cx="749296" cy="749825"/>
            </a:xfrm>
            <a:prstGeom prst="ellipse">
              <a:avLst/>
            </a:prstGeom>
            <a:solidFill>
              <a:schemeClr val="tx1"/>
            </a:solidFill>
            <a:ln w="19050">
              <a:solidFill>
                <a:srgbClr val="FF79F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a:t>PI</a:t>
              </a:r>
            </a:p>
          </p:txBody>
        </p:sp>
      </p:grpSp>
      <p:pic>
        <p:nvPicPr>
          <p:cNvPr id="24" name="Picture 23"/>
          <p:cNvPicPr>
            <a:picLocks noChangeAspect="1"/>
          </p:cNvPicPr>
          <p:nvPr/>
        </p:nvPicPr>
        <p:blipFill rotWithShape="1">
          <a:blip r:embed="rId10">
            <a:extLst>
              <a:ext uri="{28A0092B-C50C-407E-A947-70E740481C1C}">
                <a14:useLocalDpi xmlns:a14="http://schemas.microsoft.com/office/drawing/2010/main" val="0"/>
              </a:ext>
            </a:extLst>
          </a:blip>
          <a:srcRect l="9772" b="8334"/>
          <a:stretch/>
        </p:blipFill>
        <p:spPr>
          <a:xfrm>
            <a:off x="21877257" y="12339257"/>
            <a:ext cx="7802890" cy="4859736"/>
          </a:xfrm>
          <a:prstGeom prst="rect">
            <a:avLst/>
          </a:prstGeom>
        </p:spPr>
      </p:pic>
      <p:sp>
        <p:nvSpPr>
          <p:cNvPr id="109" name="Google Shape;221;p7">
            <a:extLst>
              <a:ext uri="{FF2B5EF4-FFF2-40B4-BE49-F238E27FC236}">
                <a16:creationId xmlns:a16="http://schemas.microsoft.com/office/drawing/2014/main" id="{F0D45057-6C33-1747-8ABF-9C2BEF2A4D29}"/>
              </a:ext>
            </a:extLst>
          </p:cNvPr>
          <p:cNvSpPr txBox="1">
            <a:spLocks/>
          </p:cNvSpPr>
          <p:nvPr/>
        </p:nvSpPr>
        <p:spPr>
          <a:xfrm>
            <a:off x="29375323" y="5646878"/>
            <a:ext cx="14272822" cy="1861707"/>
          </a:xfrm>
          <a:prstGeom prst="rect">
            <a:avLst/>
          </a:prstGeom>
          <a:noFill/>
          <a:ln>
            <a:noFill/>
          </a:ln>
        </p:spPr>
        <p:txBody>
          <a:bodyPr spcFirstLastPara="1" wrap="square" lIns="0" tIns="0" rIns="0" bIns="0" anchor="t" anchorCtr="0">
            <a:noAutofit/>
          </a:bodyPr>
          <a:lstStyle>
            <a:defPPr marR="0" lvl="0" algn="l" rtl="0">
              <a:lnSpc>
                <a:spcPct val="100000"/>
              </a:lnSpc>
              <a:spcBef>
                <a:spcPts val="0"/>
              </a:spcBef>
              <a:spcAft>
                <a:spcPts val="0"/>
              </a:spcAft>
            </a:defPPr>
            <a:lvl1pPr marL="457200" marR="0" lvl="0" indent="-228600" algn="l" rtl="0">
              <a:lnSpc>
                <a:spcPct val="100000"/>
              </a:lnSpc>
              <a:spcBef>
                <a:spcPts val="520"/>
              </a:spcBef>
              <a:spcAft>
                <a:spcPts val="0"/>
              </a:spcAft>
              <a:buClr>
                <a:schemeClr val="dk1"/>
              </a:buClr>
              <a:buSzPts val="2600"/>
              <a:buFont typeface="Arial"/>
              <a:buNone/>
              <a:defRPr sz="2600" b="0" i="0" u="none" strike="noStrike" cap="none">
                <a:solidFill>
                  <a:schemeClr val="dk1"/>
                </a:solidFill>
                <a:latin typeface="Times New Roman"/>
                <a:ea typeface="Times New Roman"/>
                <a:cs typeface="Times New Roman"/>
                <a:sym typeface="Times New Roman"/>
              </a:defRPr>
            </a:lvl1pPr>
            <a:lvl2pPr marL="914400" marR="0" lvl="1" indent="-387350" algn="l" rtl="0">
              <a:lnSpc>
                <a:spcPct val="100000"/>
              </a:lnSpc>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2pPr>
            <a:lvl3pPr marL="1371600" marR="0" lvl="2" indent="-387350" algn="l" rtl="0">
              <a:lnSpc>
                <a:spcPct val="100000"/>
              </a:lnSpc>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3pPr>
            <a:lvl4pPr marL="1828800" marR="0" lvl="3" indent="-387350" algn="l" rtl="0">
              <a:lnSpc>
                <a:spcPct val="100000"/>
              </a:lnSpc>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4pPr>
            <a:lvl5pPr marL="2286000" marR="0" lvl="4" indent="-387350" algn="l" rtl="0">
              <a:lnSpc>
                <a:spcPct val="100000"/>
              </a:lnSpc>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5pPr>
            <a:lvl6pPr marL="2743200" marR="0" lvl="5" indent="-838200" algn="l" rtl="0">
              <a:lnSpc>
                <a:spcPct val="100000"/>
              </a:lnSpc>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6pPr>
            <a:lvl7pPr marL="3200400" marR="0" lvl="6" indent="-838200" algn="l" rtl="0">
              <a:lnSpc>
                <a:spcPct val="100000"/>
              </a:lnSpc>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7pPr>
            <a:lvl8pPr marL="3657600" marR="0" lvl="7" indent="-838200" algn="l" rtl="0">
              <a:lnSpc>
                <a:spcPct val="100000"/>
              </a:lnSpc>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8pPr>
            <a:lvl9pPr marL="4114800" marR="0" lvl="8" indent="-838200" algn="l" rtl="0">
              <a:lnSpc>
                <a:spcPct val="100000"/>
              </a:lnSpc>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9pPr>
          </a:lstStyle>
          <a:p>
            <a:pPr marL="0" indent="0" algn="just"/>
            <a:r>
              <a:rPr lang="en-US" sz="3200" dirty="0">
                <a:solidFill>
                  <a:schemeClr val="tx1"/>
                </a:solidFill>
                <a:latin typeface="Calibri" panose="020F0502020204030204" pitchFamily="34" charset="0"/>
                <a:cs typeface="Calibri" panose="020F0502020204030204" pitchFamily="34" charset="0"/>
              </a:rPr>
              <a:t>Point intercept normalized (bottom) are comparable to Ocular cover (top) when characterizing the marsh. Bare ground and dead cover still report lower covers with PI</a:t>
            </a:r>
          </a:p>
        </p:txBody>
      </p:sp>
      <p:pic>
        <p:nvPicPr>
          <p:cNvPr id="201" name="Google Shape;201;p7" descr="south_slough_heron_small.jpg"/>
          <p:cNvPicPr preferRelativeResize="0"/>
          <p:nvPr/>
        </p:nvPicPr>
        <p:blipFill rotWithShape="1">
          <a:blip r:embed="rId11">
            <a:alphaModFix/>
          </a:blip>
          <a:srcRect/>
          <a:stretch/>
        </p:blipFill>
        <p:spPr>
          <a:xfrm>
            <a:off x="44721303" y="3402635"/>
            <a:ext cx="1935246" cy="1935246"/>
          </a:xfrm>
          <a:prstGeom prst="rect">
            <a:avLst/>
          </a:prstGeom>
          <a:noFill/>
          <a:ln>
            <a:noFill/>
          </a:ln>
        </p:spPr>
      </p:pic>
      <p:pic>
        <p:nvPicPr>
          <p:cNvPr id="202" name="Google Shape;202;p7" descr="AmEel.jpg"/>
          <p:cNvPicPr preferRelativeResize="0"/>
          <p:nvPr/>
        </p:nvPicPr>
        <p:blipFill rotWithShape="1">
          <a:blip r:embed="rId12">
            <a:alphaModFix/>
          </a:blip>
          <a:srcRect r="11493"/>
          <a:stretch/>
        </p:blipFill>
        <p:spPr>
          <a:xfrm>
            <a:off x="44634311" y="6546075"/>
            <a:ext cx="3491667" cy="2788657"/>
          </a:xfrm>
          <a:prstGeom prst="rect">
            <a:avLst/>
          </a:prstGeom>
          <a:noFill/>
          <a:ln>
            <a:noFill/>
          </a:ln>
        </p:spPr>
      </p:pic>
      <p:pic>
        <p:nvPicPr>
          <p:cNvPr id="204" name="Google Shape;204;p7" descr="Image result for national estuarine research reserve system science collaborative"/>
          <p:cNvPicPr preferRelativeResize="0"/>
          <p:nvPr/>
        </p:nvPicPr>
        <p:blipFill rotWithShape="1">
          <a:blip r:embed="rId13">
            <a:alphaModFix/>
          </a:blip>
          <a:srcRect/>
          <a:stretch/>
        </p:blipFill>
        <p:spPr>
          <a:xfrm>
            <a:off x="-10482625" y="29442447"/>
            <a:ext cx="3155183" cy="699845"/>
          </a:xfrm>
          <a:prstGeom prst="rect">
            <a:avLst/>
          </a:prstGeom>
          <a:noFill/>
          <a:ln>
            <a:noFill/>
          </a:ln>
        </p:spPr>
      </p:pic>
      <p:pic>
        <p:nvPicPr>
          <p:cNvPr id="205" name="Google Shape;205;p7"/>
          <p:cNvPicPr preferRelativeResize="0"/>
          <p:nvPr/>
        </p:nvPicPr>
        <p:blipFill rotWithShape="1">
          <a:blip r:embed="rId14">
            <a:alphaModFix/>
          </a:blip>
          <a:srcRect/>
          <a:stretch/>
        </p:blipFill>
        <p:spPr>
          <a:xfrm>
            <a:off x="57628463" y="19854516"/>
            <a:ext cx="342184" cy="342184"/>
          </a:xfrm>
          <a:prstGeom prst="rect">
            <a:avLst/>
          </a:prstGeom>
          <a:solidFill>
            <a:schemeClr val="lt1"/>
          </a:solidFill>
          <a:ln>
            <a:noFill/>
          </a:ln>
        </p:spPr>
      </p:pic>
      <p:pic>
        <p:nvPicPr>
          <p:cNvPr id="206" name="Google Shape;206;p7"/>
          <p:cNvPicPr preferRelativeResize="0"/>
          <p:nvPr/>
        </p:nvPicPr>
        <p:blipFill rotWithShape="1">
          <a:blip r:embed="rId15">
            <a:alphaModFix/>
          </a:blip>
          <a:srcRect/>
          <a:stretch/>
        </p:blipFill>
        <p:spPr>
          <a:xfrm>
            <a:off x="45476600" y="14741200"/>
            <a:ext cx="2878159" cy="2304780"/>
          </a:xfrm>
          <a:prstGeom prst="roundRect">
            <a:avLst>
              <a:gd name="adj" fmla="val 16667"/>
            </a:avLst>
          </a:prstGeom>
          <a:noFill/>
          <a:ln>
            <a:noFill/>
          </a:ln>
          <a:effectLst>
            <a:outerShdw blurRad="76200" dist="38100" dir="7800000" algn="tl" rotWithShape="0">
              <a:srgbClr val="000000">
                <a:alpha val="40000"/>
              </a:srgbClr>
            </a:outerShdw>
          </a:effectLst>
        </p:spPr>
      </p:pic>
      <p:pic>
        <p:nvPicPr>
          <p:cNvPr id="224" name="Google Shape;224;p7"/>
          <p:cNvPicPr preferRelativeResize="0"/>
          <p:nvPr/>
        </p:nvPicPr>
        <p:blipFill rotWithShape="1">
          <a:blip r:embed="rId16">
            <a:alphaModFix/>
          </a:blip>
          <a:srcRect/>
          <a:stretch/>
        </p:blipFill>
        <p:spPr>
          <a:xfrm>
            <a:off x="46598803" y="26312713"/>
            <a:ext cx="3054351" cy="2468562"/>
          </a:xfrm>
          <a:prstGeom prst="rect">
            <a:avLst/>
          </a:prstGeom>
          <a:noFill/>
          <a:ln>
            <a:noFill/>
          </a:ln>
        </p:spPr>
      </p:pic>
      <p:sp>
        <p:nvSpPr>
          <p:cNvPr id="225" name="Google Shape;225;p7"/>
          <p:cNvSpPr txBox="1"/>
          <p:nvPr/>
        </p:nvSpPr>
        <p:spPr>
          <a:xfrm>
            <a:off x="46811528" y="29001938"/>
            <a:ext cx="2895600" cy="361950"/>
          </a:xfrm>
          <a:prstGeom prst="rect">
            <a:avLst/>
          </a:prstGeom>
          <a:solidFill>
            <a:srgbClr val="FFFFFF"/>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404040"/>
              </a:buClr>
              <a:buSzPts val="1100"/>
              <a:buFont typeface="Calibri"/>
              <a:buNone/>
            </a:pPr>
            <a:r>
              <a:rPr lang="en-US" sz="1100" b="1" i="0" u="none" strike="noStrike" cap="none">
                <a:solidFill>
                  <a:srgbClr val="404040"/>
                </a:solidFill>
                <a:latin typeface="Calibri"/>
                <a:ea typeface="Calibri"/>
                <a:cs typeface="Calibri"/>
                <a:sym typeface="Calibri"/>
              </a:rPr>
              <a:t>Figure 6.</a:t>
            </a:r>
            <a:r>
              <a:rPr lang="en-US" sz="1100" b="0" i="0" u="none" strike="noStrike" cap="none">
                <a:solidFill>
                  <a:srgbClr val="404040"/>
                </a:solidFill>
                <a:latin typeface="Calibri"/>
                <a:ea typeface="Calibri"/>
                <a:cs typeface="Calibri"/>
                <a:sym typeface="Calibri"/>
              </a:rPr>
              <a:t> Sample sites at the Lamprey River, Newmarket, NH </a:t>
            </a:r>
            <a:endParaRPr sz="1800" b="0" i="0" u="none" strike="noStrike" cap="none">
              <a:solidFill>
                <a:schemeClr val="dk1"/>
              </a:solidFill>
              <a:latin typeface="Arial"/>
              <a:ea typeface="Arial"/>
              <a:cs typeface="Arial"/>
              <a:sym typeface="Arial"/>
            </a:endParaRPr>
          </a:p>
        </p:txBody>
      </p:sp>
      <p:sp>
        <p:nvSpPr>
          <p:cNvPr id="226" name="Google Shape;226;p7"/>
          <p:cNvSpPr txBox="1"/>
          <p:nvPr/>
        </p:nvSpPr>
        <p:spPr>
          <a:xfrm>
            <a:off x="50254816" y="28870175"/>
            <a:ext cx="2657475" cy="485775"/>
          </a:xfrm>
          <a:prstGeom prst="rect">
            <a:avLst/>
          </a:prstGeom>
          <a:solidFill>
            <a:srgbClr val="FFFFFF"/>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404040"/>
              </a:buClr>
              <a:buSzPts val="1100"/>
              <a:buFont typeface="Calibri"/>
              <a:buNone/>
            </a:pPr>
            <a:r>
              <a:rPr lang="en-US" sz="1100" b="1" i="0" u="none" strike="noStrike" cap="none">
                <a:solidFill>
                  <a:srgbClr val="404040"/>
                </a:solidFill>
                <a:latin typeface="Calibri"/>
                <a:ea typeface="Calibri"/>
                <a:cs typeface="Calibri"/>
                <a:sym typeface="Calibri"/>
              </a:rPr>
              <a:t>Figure 7.</a:t>
            </a:r>
            <a:r>
              <a:rPr lang="en-US" sz="1100" b="0" i="0" u="none" strike="noStrike" cap="none">
                <a:solidFill>
                  <a:srgbClr val="404040"/>
                </a:solidFill>
                <a:latin typeface="Calibri"/>
                <a:ea typeface="Calibri"/>
                <a:cs typeface="Calibri"/>
                <a:sym typeface="Calibri"/>
              </a:rPr>
              <a:t> Sample sites at the Oyster River, Durham, NH. </a:t>
            </a:r>
            <a:endParaRPr sz="1800" b="0" i="0" u="none" strike="noStrike" cap="none">
              <a:solidFill>
                <a:schemeClr val="dk1"/>
              </a:solidFill>
              <a:latin typeface="Arial"/>
              <a:ea typeface="Arial"/>
              <a:cs typeface="Arial"/>
              <a:sym typeface="Arial"/>
            </a:endParaRPr>
          </a:p>
        </p:txBody>
      </p:sp>
      <p:pic>
        <p:nvPicPr>
          <p:cNvPr id="227" name="Google Shape;227;p7"/>
          <p:cNvPicPr preferRelativeResize="0"/>
          <p:nvPr/>
        </p:nvPicPr>
        <p:blipFill rotWithShape="1">
          <a:blip r:embed="rId17">
            <a:alphaModFix/>
          </a:blip>
          <a:srcRect/>
          <a:stretch/>
        </p:blipFill>
        <p:spPr>
          <a:xfrm>
            <a:off x="51588316" y="26142056"/>
            <a:ext cx="2647950" cy="2809875"/>
          </a:xfrm>
          <a:prstGeom prst="rect">
            <a:avLst/>
          </a:prstGeom>
          <a:noFill/>
          <a:ln>
            <a:noFill/>
          </a:ln>
        </p:spPr>
      </p:pic>
      <p:grpSp>
        <p:nvGrpSpPr>
          <p:cNvPr id="228" name="Google Shape;228;p7"/>
          <p:cNvGrpSpPr/>
          <p:nvPr/>
        </p:nvGrpSpPr>
        <p:grpSpPr>
          <a:xfrm>
            <a:off x="47995487" y="30373856"/>
            <a:ext cx="2191385" cy="383540"/>
            <a:chOff x="0" y="-11969"/>
            <a:chExt cx="1201074" cy="478497"/>
          </a:xfrm>
        </p:grpSpPr>
        <p:sp>
          <p:nvSpPr>
            <p:cNvPr id="229" name="Google Shape;229;p7"/>
            <p:cNvSpPr txBox="1"/>
            <p:nvPr/>
          </p:nvSpPr>
          <p:spPr>
            <a:xfrm flipH="1">
              <a:off x="0" y="21142"/>
              <a:ext cx="539126" cy="412273"/>
            </a:xfrm>
            <a:prstGeom prst="rect">
              <a:avLst/>
            </a:prstGeom>
            <a:noFill/>
            <a:ln>
              <a:noFill/>
            </a:ln>
          </p:spPr>
          <p:txBody>
            <a:bodyPr spcFirstLastPara="1" wrap="square" lIns="91425" tIns="45700" rIns="91425" bIns="45700" anchor="t" anchorCtr="0">
              <a:noAutofit/>
            </a:bodyPr>
            <a:lstStyle/>
            <a:p>
              <a:pPr marL="0" marR="0" lvl="0" indent="0" algn="l" rtl="0">
                <a:lnSpc>
                  <a:spcPct val="110000"/>
                </a:lnSpc>
                <a:spcBef>
                  <a:spcPts val="0"/>
                </a:spcBef>
                <a:spcAft>
                  <a:spcPts val="0"/>
                </a:spcAft>
                <a:buNone/>
              </a:pPr>
              <a:r>
                <a:rPr lang="en-US" sz="1600" b="1">
                  <a:solidFill>
                    <a:srgbClr val="FFFFFF"/>
                  </a:solidFill>
                  <a:latin typeface="Arial"/>
                  <a:ea typeface="Arial"/>
                  <a:cs typeface="Arial"/>
                  <a:sym typeface="Arial"/>
                </a:rPr>
                <a:t>2</a:t>
              </a:r>
              <a:endParaRPr sz="1050">
                <a:solidFill>
                  <a:schemeClr val="dk1"/>
                </a:solidFill>
                <a:latin typeface="Calibri"/>
                <a:ea typeface="Calibri"/>
                <a:cs typeface="Calibri"/>
                <a:sym typeface="Calibri"/>
              </a:endParaRPr>
            </a:p>
          </p:txBody>
        </p:sp>
        <p:sp>
          <p:nvSpPr>
            <p:cNvPr id="230" name="Google Shape;230;p7"/>
            <p:cNvSpPr txBox="1"/>
            <p:nvPr/>
          </p:nvSpPr>
          <p:spPr>
            <a:xfrm>
              <a:off x="714805" y="-11969"/>
              <a:ext cx="486269" cy="478497"/>
            </a:xfrm>
            <a:prstGeom prst="rect">
              <a:avLst/>
            </a:prstGeom>
            <a:noFill/>
            <a:ln>
              <a:noFill/>
            </a:ln>
          </p:spPr>
          <p:txBody>
            <a:bodyPr spcFirstLastPara="1" wrap="square" lIns="91425" tIns="45700" rIns="91425" bIns="45700" anchor="t" anchorCtr="0">
              <a:noAutofit/>
            </a:bodyPr>
            <a:lstStyle/>
            <a:p>
              <a:pPr marL="0" marR="0" lvl="0" indent="0" algn="l" rtl="0">
                <a:lnSpc>
                  <a:spcPct val="110000"/>
                </a:lnSpc>
                <a:spcBef>
                  <a:spcPts val="0"/>
                </a:spcBef>
                <a:spcAft>
                  <a:spcPts val="0"/>
                </a:spcAft>
                <a:buNone/>
              </a:pPr>
              <a:r>
                <a:rPr lang="en-US" sz="1600" b="1">
                  <a:solidFill>
                    <a:srgbClr val="FFFFFF"/>
                  </a:solidFill>
                  <a:latin typeface="Arial"/>
                  <a:ea typeface="Arial"/>
                  <a:cs typeface="Arial"/>
                  <a:sym typeface="Arial"/>
                </a:rPr>
                <a:t>1</a:t>
              </a:r>
              <a:endParaRPr sz="1050">
                <a:solidFill>
                  <a:schemeClr val="dk1"/>
                </a:solidFill>
                <a:latin typeface="Calibri"/>
                <a:ea typeface="Calibri"/>
                <a:cs typeface="Calibri"/>
                <a:sym typeface="Calibri"/>
              </a:endParaRPr>
            </a:p>
          </p:txBody>
        </p:sp>
      </p:grpSp>
      <p:sp>
        <p:nvSpPr>
          <p:cNvPr id="231" name="Google Shape;231;p7"/>
          <p:cNvSpPr/>
          <p:nvPr/>
        </p:nvSpPr>
        <p:spPr>
          <a:xfrm>
            <a:off x="46682941" y="24326752"/>
            <a:ext cx="43891199" cy="457200"/>
          </a:xfrm>
          <a:prstGeom prst="rect">
            <a:avLst/>
          </a:prstGeom>
          <a:no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8600">
              <a:solidFill>
                <a:schemeClr val="dk1"/>
              </a:solidFill>
              <a:latin typeface="Calibri"/>
              <a:ea typeface="Calibri"/>
              <a:cs typeface="Calibri"/>
              <a:sym typeface="Calibri"/>
            </a:endParaRPr>
          </a:p>
        </p:txBody>
      </p:sp>
      <p:sp>
        <p:nvSpPr>
          <p:cNvPr id="232" name="Google Shape;232;p7"/>
          <p:cNvSpPr/>
          <p:nvPr/>
        </p:nvSpPr>
        <p:spPr>
          <a:xfrm>
            <a:off x="46682941" y="24783952"/>
            <a:ext cx="43891199" cy="0"/>
          </a:xfrm>
          <a:prstGeom prst="rect">
            <a:avLst/>
          </a:prstGeom>
          <a:no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chemeClr val="dk1"/>
              </a:buClr>
              <a:buSzPts val="1000"/>
              <a:buFont typeface="Calibri"/>
              <a:buNone/>
            </a:pPr>
            <a:endParaRPr sz="1000" b="0"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000"/>
              <a:buFont typeface="Calibri"/>
              <a:buNone/>
            </a:pPr>
            <a:br>
              <a:rPr lang="en-US" sz="1000" b="0" i="0" u="none" strike="noStrike" cap="none">
                <a:solidFill>
                  <a:schemeClr val="dk1"/>
                </a:solidFill>
                <a:latin typeface="Calibri"/>
                <a:ea typeface="Calibri"/>
                <a:cs typeface="Calibri"/>
                <a:sym typeface="Calibri"/>
              </a:rPr>
            </a:br>
            <a:endParaRPr sz="1800" b="0" i="0" u="none" strike="noStrike" cap="none">
              <a:solidFill>
                <a:schemeClr val="dk1"/>
              </a:solidFill>
              <a:latin typeface="Arial"/>
              <a:ea typeface="Arial"/>
              <a:cs typeface="Arial"/>
              <a:sym typeface="Arial"/>
            </a:endParaRPr>
          </a:p>
        </p:txBody>
      </p:sp>
      <p:sp>
        <p:nvSpPr>
          <p:cNvPr id="238" name="Google Shape;238;p7"/>
          <p:cNvSpPr txBox="1">
            <a:spLocks noGrp="1"/>
          </p:cNvSpPr>
          <p:nvPr>
            <p:ph type="body" idx="15"/>
          </p:nvPr>
        </p:nvSpPr>
        <p:spPr>
          <a:xfrm>
            <a:off x="44431791" y="11474761"/>
            <a:ext cx="6622545" cy="4078017"/>
          </a:xfrm>
          <a:prstGeom prst="rect">
            <a:avLst/>
          </a:prstGeom>
          <a:noFill/>
          <a:ln>
            <a:noFill/>
          </a:ln>
        </p:spPr>
        <p:txBody>
          <a:bodyPr spcFirstLastPara="1" wrap="square" lIns="228575" tIns="228575" rIns="228575" bIns="228575" anchor="t" anchorCtr="0">
            <a:noAutofit/>
          </a:bodyPr>
          <a:lstStyle/>
          <a:p>
            <a:pPr marL="0" marR="0" lvl="0" indent="0" algn="l" rtl="0">
              <a:spcBef>
                <a:spcPts val="0"/>
              </a:spcBef>
              <a:spcAft>
                <a:spcPts val="0"/>
              </a:spcAft>
              <a:buClr>
                <a:schemeClr val="dk1"/>
              </a:buClr>
              <a:buSzPts val="2600"/>
              <a:buFont typeface="Arial"/>
              <a:buNone/>
            </a:pPr>
            <a:r>
              <a:rPr lang="en-US" sz="2600" dirty="0">
                <a:solidFill>
                  <a:schemeClr val="dk1"/>
                </a:solidFill>
                <a:latin typeface="Times New Roman"/>
                <a:ea typeface="Times New Roman"/>
                <a:cs typeface="Times New Roman"/>
                <a:sym typeface="Times New Roman"/>
              </a:rPr>
              <a:t>In digital PCR the extracted DNA is divided into 20,000 micro-wells on a small chip.  A species specific primer is added, and amplification in each well is digitally recorded (shown as blue in the chip image to the right).  The luminescence in each well is recorded, and yields the response curve shown below.</a:t>
            </a:r>
            <a:endParaRPr dirty="0"/>
          </a:p>
          <a:p>
            <a:pPr marL="0" marR="0" lvl="0" indent="0" algn="l" rtl="0">
              <a:spcBef>
                <a:spcPts val="520"/>
              </a:spcBef>
              <a:spcAft>
                <a:spcPts val="0"/>
              </a:spcAft>
              <a:buClr>
                <a:schemeClr val="dk1"/>
              </a:buClr>
              <a:buSzPts val="2600"/>
              <a:buFont typeface="Arial"/>
              <a:buNone/>
            </a:pPr>
            <a:endParaRPr sz="2600" dirty="0">
              <a:solidFill>
                <a:schemeClr val="dk1"/>
              </a:solidFill>
              <a:latin typeface="Times New Roman"/>
              <a:ea typeface="Times New Roman"/>
              <a:cs typeface="Times New Roman"/>
              <a:sym typeface="Times New Roman"/>
            </a:endParaRPr>
          </a:p>
          <a:p>
            <a:pPr marL="0" marR="0" lvl="0" indent="0" algn="l" rtl="0">
              <a:spcBef>
                <a:spcPts val="520"/>
              </a:spcBef>
              <a:spcAft>
                <a:spcPts val="0"/>
              </a:spcAft>
              <a:buClr>
                <a:schemeClr val="dk1"/>
              </a:buClr>
              <a:buSzPts val="2600"/>
              <a:buFont typeface="Arial"/>
              <a:buNone/>
            </a:pPr>
            <a:endParaRPr sz="2600" dirty="0">
              <a:solidFill>
                <a:schemeClr val="dk1"/>
              </a:solidFill>
              <a:latin typeface="Times New Roman"/>
              <a:ea typeface="Times New Roman"/>
              <a:cs typeface="Times New Roman"/>
              <a:sym typeface="Times New Roman"/>
            </a:endParaRPr>
          </a:p>
        </p:txBody>
      </p:sp>
      <p:sp>
        <p:nvSpPr>
          <p:cNvPr id="196" name="Google Shape;196;p7"/>
          <p:cNvSpPr txBox="1">
            <a:spLocks noGrp="1"/>
          </p:cNvSpPr>
          <p:nvPr>
            <p:ph type="body" idx="1"/>
          </p:nvPr>
        </p:nvSpPr>
        <p:spPr>
          <a:xfrm>
            <a:off x="36574" y="-81571"/>
            <a:ext cx="43891201" cy="3698151"/>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Clr>
                <a:schemeClr val="lt1"/>
              </a:buClr>
              <a:buSzPts val="9600"/>
              <a:buFont typeface="Arial"/>
              <a:buNone/>
            </a:pPr>
            <a:r>
              <a:rPr lang="en-US" sz="8500" b="1" i="0" u="none" strike="noStrike" cap="none" dirty="0">
                <a:solidFill>
                  <a:schemeClr val="lt1"/>
                </a:solidFill>
                <a:latin typeface="Calibri"/>
                <a:ea typeface="Calibri"/>
                <a:cs typeface="Calibri"/>
                <a:sym typeface="Calibri"/>
              </a:rPr>
              <a:t>Integrating Point Intercept and Ocular Cover Plant Datasets</a:t>
            </a:r>
          </a:p>
          <a:p>
            <a:pPr marL="0" marR="0" lvl="0" indent="0" algn="ctr" rtl="0">
              <a:spcBef>
                <a:spcPts val="0"/>
              </a:spcBef>
              <a:spcAft>
                <a:spcPts val="0"/>
              </a:spcAft>
              <a:buClr>
                <a:schemeClr val="lt1"/>
              </a:buClr>
              <a:buSzPts val="9600"/>
              <a:buFont typeface="Arial"/>
              <a:buNone/>
            </a:pPr>
            <a:r>
              <a:rPr lang="en-US" sz="6000" b="1" i="0" u="none" strike="noStrike" cap="none" spc="300" dirty="0">
                <a:solidFill>
                  <a:schemeClr val="lt1"/>
                </a:solidFill>
                <a:latin typeface="Calibri"/>
                <a:ea typeface="Calibri"/>
                <a:cs typeface="Calibri"/>
                <a:sym typeface="Calibri"/>
              </a:rPr>
              <a:t>Part of a New England National Estuarine Research Reserve </a:t>
            </a:r>
          </a:p>
          <a:p>
            <a:pPr marL="0" marR="0" lvl="0" indent="0" algn="ctr" rtl="0">
              <a:spcBef>
                <a:spcPts val="0"/>
              </a:spcBef>
              <a:spcAft>
                <a:spcPts val="0"/>
              </a:spcAft>
              <a:buClr>
                <a:schemeClr val="lt1"/>
              </a:buClr>
              <a:buSzPts val="9600"/>
              <a:buFont typeface="Arial"/>
              <a:buNone/>
            </a:pPr>
            <a:r>
              <a:rPr lang="en-US" sz="6000" b="1" i="0" u="none" strike="noStrike" cap="none" spc="300" dirty="0">
                <a:solidFill>
                  <a:schemeClr val="lt1"/>
                </a:solidFill>
                <a:latin typeface="Calibri"/>
                <a:ea typeface="Calibri"/>
                <a:cs typeface="Calibri"/>
                <a:sym typeface="Calibri"/>
              </a:rPr>
              <a:t>Synthesis of </a:t>
            </a:r>
            <a:r>
              <a:rPr lang="en-US" sz="6000" b="1" spc="300" dirty="0">
                <a:solidFill>
                  <a:schemeClr val="lt1"/>
                </a:solidFill>
                <a:latin typeface="Calibri"/>
                <a:ea typeface="Calibri"/>
                <a:cs typeface="Calibri"/>
                <a:sym typeface="Calibri"/>
              </a:rPr>
              <a:t>Salt Marsh Sentinel Sites</a:t>
            </a:r>
            <a:endParaRPr lang="en-US" sz="6000" b="1" dirty="0">
              <a:solidFill>
                <a:schemeClr val="lt1"/>
              </a:solidFill>
              <a:latin typeface="Calibri"/>
              <a:ea typeface="Calibri"/>
              <a:cs typeface="Calibri"/>
              <a:sym typeface="Calibri"/>
            </a:endParaRPr>
          </a:p>
        </p:txBody>
      </p:sp>
      <p:sp>
        <p:nvSpPr>
          <p:cNvPr id="82" name="Google Shape;208;p7"/>
          <p:cNvSpPr txBox="1">
            <a:spLocks noGrp="1"/>
          </p:cNvSpPr>
          <p:nvPr>
            <p:ph type="body" idx="2"/>
          </p:nvPr>
        </p:nvSpPr>
        <p:spPr>
          <a:xfrm>
            <a:off x="29335692" y="4815558"/>
            <a:ext cx="14326907" cy="861766"/>
          </a:xfrm>
          <a:prstGeom prst="rect">
            <a:avLst/>
          </a:prstGeom>
          <a:solidFill>
            <a:schemeClr val="bg2">
              <a:lumMod val="60000"/>
              <a:lumOff val="40000"/>
            </a:schemeClr>
          </a:solidFill>
          <a:ln>
            <a:noFill/>
          </a:ln>
        </p:spPr>
        <p:txBody>
          <a:bodyPr spcFirstLastPara="1" wrap="square" lIns="91425" tIns="91425" rIns="91425" bIns="91425" anchor="ctr" anchorCtr="0">
            <a:noAutofit/>
          </a:bodyPr>
          <a:lstStyle/>
          <a:p>
            <a:pPr marL="0" marR="0" lvl="0" indent="0" rtl="0">
              <a:spcBef>
                <a:spcPts val="0"/>
              </a:spcBef>
              <a:spcAft>
                <a:spcPts val="0"/>
              </a:spcAft>
              <a:buClr>
                <a:srgbClr val="1F3864"/>
              </a:buClr>
              <a:buSzPts val="4400"/>
              <a:buFont typeface="Arial"/>
              <a:buNone/>
            </a:pPr>
            <a:r>
              <a:rPr lang="en-US" sz="4400" b="1" u="none" dirty="0">
                <a:solidFill>
                  <a:schemeClr val="bg1"/>
                </a:solidFill>
                <a:effectLst>
                  <a:outerShdw blurRad="38100" dist="38100" dir="2700000" algn="tl">
                    <a:srgbClr val="000000">
                      <a:alpha val="43137"/>
                    </a:srgbClr>
                  </a:outerShdw>
                </a:effectLst>
                <a:sym typeface="Calibri"/>
              </a:rPr>
              <a:t>DISTRIBUTION OF DATA</a:t>
            </a:r>
            <a:endParaRPr u="none" dirty="0">
              <a:solidFill>
                <a:schemeClr val="bg1"/>
              </a:solidFill>
              <a:effectLst>
                <a:outerShdw blurRad="38100" dist="38100" dir="2700000" algn="tl">
                  <a:srgbClr val="000000">
                    <a:alpha val="43137"/>
                  </a:srgbClr>
                </a:outerShdw>
              </a:effectLst>
            </a:endParaRPr>
          </a:p>
        </p:txBody>
      </p:sp>
      <p:sp>
        <p:nvSpPr>
          <p:cNvPr id="95" name="Google Shape;208;p7"/>
          <p:cNvSpPr txBox="1">
            <a:spLocks noGrp="1"/>
          </p:cNvSpPr>
          <p:nvPr>
            <p:ph type="body" idx="2"/>
          </p:nvPr>
        </p:nvSpPr>
        <p:spPr>
          <a:xfrm>
            <a:off x="885190" y="4815558"/>
            <a:ext cx="13573126" cy="861766"/>
          </a:xfrm>
          <a:prstGeom prst="rect">
            <a:avLst/>
          </a:prstGeom>
          <a:solidFill>
            <a:schemeClr val="bg2">
              <a:lumMod val="60000"/>
              <a:lumOff val="40000"/>
            </a:schemeClr>
          </a:solidFill>
          <a:ln>
            <a:noFill/>
          </a:ln>
        </p:spPr>
        <p:txBody>
          <a:bodyPr spcFirstLastPara="1" wrap="square" lIns="91425" tIns="91425" rIns="91425" bIns="91425" anchor="ctr" anchorCtr="0">
            <a:noAutofit/>
          </a:bodyPr>
          <a:lstStyle/>
          <a:p>
            <a:pPr marL="0" marR="0" lvl="0" indent="0" algn="ctr" rtl="0">
              <a:spcBef>
                <a:spcPts val="0"/>
              </a:spcBef>
              <a:spcAft>
                <a:spcPts val="0"/>
              </a:spcAft>
              <a:buClr>
                <a:srgbClr val="1F3864"/>
              </a:buClr>
              <a:buSzPts val="4400"/>
              <a:buFont typeface="Arial"/>
              <a:buNone/>
            </a:pPr>
            <a:r>
              <a:rPr lang="en-US" sz="4400" u="none" dirty="0">
                <a:solidFill>
                  <a:schemeClr val="bg1"/>
                </a:solidFill>
                <a:effectLst>
                  <a:outerShdw blurRad="38100" dist="38100" dir="2700000" algn="tl">
                    <a:srgbClr val="000000">
                      <a:alpha val="43137"/>
                    </a:srgbClr>
                  </a:outerShdw>
                </a:effectLst>
              </a:rPr>
              <a:t>OCULAR COVER VS POINT INTERCEPT</a:t>
            </a:r>
            <a:endParaRPr u="none" dirty="0">
              <a:solidFill>
                <a:schemeClr val="bg1"/>
              </a:solidFill>
              <a:effectLst>
                <a:outerShdw blurRad="38100" dist="38100" dir="2700000" algn="tl">
                  <a:srgbClr val="000000">
                    <a:alpha val="43137"/>
                  </a:srgbClr>
                </a:outerShdw>
              </a:effectLst>
            </a:endParaRPr>
          </a:p>
        </p:txBody>
      </p:sp>
      <p:sp>
        <p:nvSpPr>
          <p:cNvPr id="98" name="Google Shape;208;p7"/>
          <p:cNvSpPr txBox="1">
            <a:spLocks noGrp="1"/>
          </p:cNvSpPr>
          <p:nvPr>
            <p:ph type="body" idx="2"/>
          </p:nvPr>
        </p:nvSpPr>
        <p:spPr>
          <a:xfrm>
            <a:off x="860139" y="12174563"/>
            <a:ext cx="13573126" cy="861766"/>
          </a:xfrm>
          <a:prstGeom prst="rect">
            <a:avLst/>
          </a:prstGeom>
          <a:solidFill>
            <a:schemeClr val="bg2">
              <a:lumMod val="60000"/>
              <a:lumOff val="40000"/>
            </a:schemeClr>
          </a:solidFill>
          <a:ln>
            <a:noFill/>
          </a:ln>
        </p:spPr>
        <p:txBody>
          <a:bodyPr spcFirstLastPara="1" wrap="square" lIns="91425" tIns="91425" rIns="91425" bIns="91425" anchor="ctr" anchorCtr="0">
            <a:noAutofit/>
          </a:bodyPr>
          <a:lstStyle/>
          <a:p>
            <a:pPr marL="0" marR="0" lvl="0" indent="0" algn="ctr" rtl="0">
              <a:spcBef>
                <a:spcPts val="0"/>
              </a:spcBef>
              <a:spcAft>
                <a:spcPts val="0"/>
              </a:spcAft>
              <a:buClr>
                <a:srgbClr val="1F3864"/>
              </a:buClr>
              <a:buSzPts val="4400"/>
              <a:buFont typeface="Arial"/>
              <a:buNone/>
            </a:pPr>
            <a:r>
              <a:rPr lang="en-US" sz="4400" b="1" u="none" dirty="0">
                <a:solidFill>
                  <a:schemeClr val="bg1"/>
                </a:solidFill>
                <a:effectLst>
                  <a:outerShdw blurRad="38100" dist="38100" dir="2700000" algn="tl">
                    <a:srgbClr val="000000">
                      <a:alpha val="43137"/>
                    </a:srgbClr>
                  </a:outerShdw>
                </a:effectLst>
                <a:sym typeface="Calibri"/>
              </a:rPr>
              <a:t>SENTINEL SITES TO DETECT CHANGE</a:t>
            </a:r>
            <a:endParaRPr u="none" dirty="0">
              <a:solidFill>
                <a:schemeClr val="bg1"/>
              </a:solidFill>
              <a:effectLst>
                <a:outerShdw blurRad="38100" dist="38100" dir="2700000" algn="tl">
                  <a:srgbClr val="000000">
                    <a:alpha val="43137"/>
                  </a:srgbClr>
                </a:outerShdw>
              </a:effectLst>
            </a:endParaRPr>
          </a:p>
        </p:txBody>
      </p:sp>
      <p:sp>
        <p:nvSpPr>
          <p:cNvPr id="47" name="Google Shape;221;p7"/>
          <p:cNvSpPr txBox="1">
            <a:spLocks noGrp="1"/>
          </p:cNvSpPr>
          <p:nvPr>
            <p:ph type="body" idx="1"/>
          </p:nvPr>
        </p:nvSpPr>
        <p:spPr>
          <a:xfrm>
            <a:off x="0" y="3403016"/>
            <a:ext cx="43820640" cy="1433852"/>
          </a:xfrm>
          <a:prstGeom prst="rect">
            <a:avLst/>
          </a:prstGeom>
          <a:noFill/>
          <a:ln>
            <a:noFill/>
          </a:ln>
        </p:spPr>
        <p:txBody>
          <a:bodyPr spcFirstLastPara="1" wrap="square" lIns="228575" tIns="228575" rIns="228575" bIns="228575" anchor="t" anchorCtr="0">
            <a:noAutofit/>
          </a:bodyPr>
          <a:lstStyle/>
          <a:p>
            <a:pPr marL="0" indent="0" algn="ctr">
              <a:spcBef>
                <a:spcPts val="0"/>
              </a:spcBef>
              <a:buSzPts val="3200"/>
            </a:pPr>
            <a:r>
              <a:rPr lang="en-US" sz="3600" dirty="0">
                <a:solidFill>
                  <a:schemeClr val="dk1"/>
                </a:solidFill>
                <a:latin typeface="Calibri" panose="020F0502020204030204" pitchFamily="34" charset="0"/>
                <a:cs typeface="Calibri" panose="020F0502020204030204" pitchFamily="34" charset="0"/>
                <a:sym typeface="Times New Roman"/>
              </a:rPr>
              <a:t>David Burdick</a:t>
            </a:r>
            <a:r>
              <a:rPr lang="en-US" sz="3600" baseline="30000" dirty="0">
                <a:solidFill>
                  <a:schemeClr val="dk1"/>
                </a:solidFill>
                <a:latin typeface="Calibri" panose="020F0502020204030204" pitchFamily="34" charset="0"/>
                <a:cs typeface="Calibri" panose="020F0502020204030204" pitchFamily="34" charset="0"/>
                <a:sym typeface="Times New Roman"/>
              </a:rPr>
              <a:t>1</a:t>
            </a:r>
            <a:r>
              <a:rPr lang="en-US" sz="3600" dirty="0">
                <a:solidFill>
                  <a:schemeClr val="dk1"/>
                </a:solidFill>
                <a:latin typeface="Calibri" panose="020F0502020204030204" pitchFamily="34" charset="0"/>
                <a:cs typeface="Calibri" panose="020F0502020204030204" pitchFamily="34" charset="0"/>
                <a:sym typeface="Times New Roman"/>
              </a:rPr>
              <a:t> , Christopher Peter</a:t>
            </a:r>
            <a:r>
              <a:rPr lang="en-US" sz="3600" baseline="30000" dirty="0">
                <a:solidFill>
                  <a:schemeClr val="dk1"/>
                </a:solidFill>
                <a:latin typeface="Calibri" panose="020F0502020204030204" pitchFamily="34" charset="0"/>
                <a:cs typeface="Calibri" panose="020F0502020204030204" pitchFamily="34" charset="0"/>
                <a:sym typeface="Times New Roman"/>
              </a:rPr>
              <a:t>2</a:t>
            </a:r>
            <a:r>
              <a:rPr lang="en-US" sz="3600" dirty="0">
                <a:solidFill>
                  <a:schemeClr val="dk1"/>
                </a:solidFill>
                <a:latin typeface="Calibri" panose="020F0502020204030204" pitchFamily="34" charset="0"/>
                <a:cs typeface="Calibri" panose="020F0502020204030204" pitchFamily="34" charset="0"/>
                <a:sym typeface="Times New Roman"/>
              </a:rPr>
              <a:t>, </a:t>
            </a:r>
            <a:r>
              <a:rPr lang="en-US" sz="3600" dirty="0">
                <a:latin typeface="Calibri" panose="020F0502020204030204" pitchFamily="34" charset="0"/>
                <a:cs typeface="Calibri" panose="020F0502020204030204" pitchFamily="34" charset="0"/>
              </a:rPr>
              <a:t>Briana Fischella</a:t>
            </a:r>
            <a:r>
              <a:rPr lang="en-US" sz="3600" baseline="30000" dirty="0">
                <a:latin typeface="Calibri" panose="020F0502020204030204" pitchFamily="34" charset="0"/>
                <a:cs typeface="Calibri" panose="020F0502020204030204" pitchFamily="34" charset="0"/>
              </a:rPr>
              <a:t>2, </a:t>
            </a:r>
            <a:r>
              <a:rPr lang="en-US" sz="3600" dirty="0">
                <a:latin typeface="Calibri" panose="020F0502020204030204" pitchFamily="34" charset="0"/>
                <a:cs typeface="Calibri" panose="020F0502020204030204" pitchFamily="34" charset="0"/>
              </a:rPr>
              <a:t>Chris Feurt</a:t>
            </a:r>
            <a:r>
              <a:rPr lang="en-US" sz="3600" baseline="30000" dirty="0">
                <a:latin typeface="Calibri" panose="020F0502020204030204" pitchFamily="34" charset="0"/>
                <a:cs typeface="Calibri" panose="020F0502020204030204" pitchFamily="34" charset="0"/>
              </a:rPr>
              <a:t>3, </a:t>
            </a:r>
            <a:r>
              <a:rPr lang="en-US" sz="3600" dirty="0">
                <a:latin typeface="Calibri" panose="020F0502020204030204" pitchFamily="34" charset="0"/>
                <a:cs typeface="Calibri" panose="020F0502020204030204" pitchFamily="34" charset="0"/>
              </a:rPr>
              <a:t>Jason Goldstein</a:t>
            </a:r>
            <a:r>
              <a:rPr lang="en-US" sz="3600" baseline="30000" dirty="0">
                <a:latin typeface="Calibri" panose="020F0502020204030204" pitchFamily="34" charset="0"/>
                <a:cs typeface="Calibri" panose="020F0502020204030204" pitchFamily="34" charset="0"/>
              </a:rPr>
              <a:t>3</a:t>
            </a:r>
            <a:r>
              <a:rPr lang="en-US" sz="3600" dirty="0">
                <a:solidFill>
                  <a:schemeClr val="dk1"/>
                </a:solidFill>
                <a:latin typeface="Calibri" panose="020F0502020204030204" pitchFamily="34" charset="0"/>
                <a:cs typeface="Calibri" panose="020F0502020204030204" pitchFamily="34" charset="0"/>
                <a:sym typeface="Times New Roman"/>
              </a:rPr>
              <a:t>, Kenny Raposa</a:t>
            </a:r>
            <a:r>
              <a:rPr lang="en-US" sz="3600" baseline="30000" dirty="0">
                <a:solidFill>
                  <a:schemeClr val="dk1"/>
                </a:solidFill>
                <a:latin typeface="Calibri" panose="020F0502020204030204" pitchFamily="34" charset="0"/>
                <a:cs typeface="Calibri" panose="020F0502020204030204" pitchFamily="34" charset="0"/>
                <a:sym typeface="Times New Roman"/>
              </a:rPr>
              <a:t>4,</a:t>
            </a:r>
            <a:r>
              <a:rPr lang="en-US" sz="3600" dirty="0">
                <a:solidFill>
                  <a:schemeClr val="dk1"/>
                </a:solidFill>
                <a:latin typeface="Calibri" panose="020F0502020204030204" pitchFamily="34" charset="0"/>
                <a:cs typeface="Calibri" panose="020F0502020204030204" pitchFamily="34" charset="0"/>
                <a:sym typeface="Times New Roman"/>
              </a:rPr>
              <a:t> </a:t>
            </a:r>
            <a:r>
              <a:rPr lang="en-US" sz="3600" dirty="0">
                <a:latin typeface="Calibri" panose="020F0502020204030204" pitchFamily="34" charset="0"/>
                <a:cs typeface="Calibri" panose="020F0502020204030204" pitchFamily="34" charset="0"/>
              </a:rPr>
              <a:t>Megan Tyrrell</a:t>
            </a:r>
            <a:r>
              <a:rPr lang="en-US" sz="3600" baseline="30000" dirty="0">
                <a:latin typeface="Calibri" panose="020F0502020204030204" pitchFamily="34" charset="0"/>
                <a:cs typeface="Calibri" panose="020F0502020204030204" pitchFamily="34" charset="0"/>
              </a:rPr>
              <a:t>5</a:t>
            </a:r>
            <a:r>
              <a:rPr lang="en-US" sz="3600" dirty="0">
                <a:latin typeface="Calibri" panose="020F0502020204030204" pitchFamily="34" charset="0"/>
                <a:cs typeface="Calibri" panose="020F0502020204030204" pitchFamily="34" charset="0"/>
              </a:rPr>
              <a:t>, Jenny Allen</a:t>
            </a:r>
            <a:r>
              <a:rPr lang="en-US" sz="3600" baseline="30000" dirty="0">
                <a:latin typeface="Calibri" panose="020F0502020204030204" pitchFamily="34" charset="0"/>
                <a:cs typeface="Calibri" panose="020F0502020204030204" pitchFamily="34" charset="0"/>
              </a:rPr>
              <a:t>5</a:t>
            </a:r>
            <a:r>
              <a:rPr lang="en-US" sz="3600" dirty="0">
                <a:latin typeface="Calibri" panose="020F0502020204030204" pitchFamily="34" charset="0"/>
                <a:cs typeface="Calibri" panose="020F0502020204030204" pitchFamily="34" charset="0"/>
              </a:rPr>
              <a:t>, Jordan Mora</a:t>
            </a:r>
            <a:r>
              <a:rPr lang="en-US" sz="3600" baseline="30000" dirty="0">
                <a:latin typeface="Calibri" panose="020F0502020204030204" pitchFamily="34" charset="0"/>
                <a:cs typeface="Calibri" panose="020F0502020204030204" pitchFamily="34" charset="0"/>
              </a:rPr>
              <a:t>5</a:t>
            </a:r>
            <a:endParaRPr lang="en-US" sz="3600" baseline="30000" dirty="0">
              <a:solidFill>
                <a:schemeClr val="dk1"/>
              </a:solidFill>
              <a:latin typeface="Calibri" panose="020F0502020204030204" pitchFamily="34" charset="0"/>
              <a:cs typeface="Calibri" panose="020F0502020204030204" pitchFamily="34" charset="0"/>
              <a:sym typeface="Times New Roman"/>
            </a:endParaRPr>
          </a:p>
          <a:p>
            <a:pPr marL="0" indent="0" algn="ctr">
              <a:spcBef>
                <a:spcPts val="0"/>
              </a:spcBef>
              <a:buSzPts val="3200"/>
            </a:pPr>
            <a:r>
              <a:rPr lang="en-US" sz="3200" baseline="30000" dirty="0">
                <a:latin typeface="Calibri" panose="020F0502020204030204" pitchFamily="34" charset="0"/>
                <a:cs typeface="Calibri" panose="020F0502020204030204" pitchFamily="34" charset="0"/>
              </a:rPr>
              <a:t>,1</a:t>
            </a:r>
            <a:r>
              <a:rPr lang="en-US" sz="3200" dirty="0">
                <a:latin typeface="Calibri" panose="020F0502020204030204" pitchFamily="34" charset="0"/>
                <a:cs typeface="Calibri" panose="020F0502020204030204" pitchFamily="34" charset="0"/>
              </a:rPr>
              <a:t>University of New Hampshire, </a:t>
            </a:r>
            <a:r>
              <a:rPr lang="en-US" sz="3200" baseline="30000" dirty="0">
                <a:latin typeface="Calibri" panose="020F0502020204030204" pitchFamily="34" charset="0"/>
                <a:cs typeface="Calibri" panose="020F0502020204030204" pitchFamily="34" charset="0"/>
              </a:rPr>
              <a:t>2</a:t>
            </a:r>
            <a:r>
              <a:rPr lang="en-US" sz="3200" dirty="0">
                <a:latin typeface="Calibri" panose="020F0502020204030204" pitchFamily="34" charset="0"/>
                <a:cs typeface="Calibri" panose="020F0502020204030204" pitchFamily="34" charset="0"/>
              </a:rPr>
              <a:t>Great Bay NERR, </a:t>
            </a:r>
            <a:r>
              <a:rPr lang="en-US" sz="3200" baseline="30000" dirty="0">
                <a:latin typeface="Calibri" panose="020F0502020204030204" pitchFamily="34" charset="0"/>
                <a:cs typeface="Calibri" panose="020F0502020204030204" pitchFamily="34" charset="0"/>
              </a:rPr>
              <a:t>3</a:t>
            </a:r>
            <a:r>
              <a:rPr lang="en-US" sz="3200" dirty="0">
                <a:latin typeface="Calibri" panose="020F0502020204030204" pitchFamily="34" charset="0"/>
                <a:cs typeface="Calibri" panose="020F0502020204030204" pitchFamily="34" charset="0"/>
              </a:rPr>
              <a:t>Wells NERR, </a:t>
            </a:r>
            <a:r>
              <a:rPr lang="en-US" sz="3200" baseline="30000" dirty="0">
                <a:latin typeface="Calibri" panose="020F0502020204030204" pitchFamily="34" charset="0"/>
                <a:cs typeface="Calibri" panose="020F0502020204030204" pitchFamily="34" charset="0"/>
              </a:rPr>
              <a:t>4</a:t>
            </a:r>
            <a:r>
              <a:rPr lang="en-US" sz="3200" dirty="0">
                <a:latin typeface="Calibri" panose="020F0502020204030204" pitchFamily="34" charset="0"/>
                <a:cs typeface="Calibri" panose="020F0502020204030204" pitchFamily="34" charset="0"/>
              </a:rPr>
              <a:t>Narragansett Bay NERR, </a:t>
            </a:r>
            <a:r>
              <a:rPr lang="en-US" sz="3200" baseline="30000" dirty="0">
                <a:latin typeface="Calibri" panose="020F0502020204030204" pitchFamily="34" charset="0"/>
                <a:cs typeface="Calibri" panose="020F0502020204030204" pitchFamily="34" charset="0"/>
              </a:rPr>
              <a:t>5</a:t>
            </a:r>
            <a:r>
              <a:rPr lang="en-US" sz="3200" dirty="0">
                <a:latin typeface="Calibri" panose="020F0502020204030204" pitchFamily="34" charset="0"/>
                <a:cs typeface="Calibri" panose="020F0502020204030204" pitchFamily="34" charset="0"/>
              </a:rPr>
              <a:t>Waqouit Bay NERR</a:t>
            </a:r>
          </a:p>
          <a:p>
            <a:pPr marL="0" marR="0" lvl="0" indent="0" algn="ctr" rtl="0">
              <a:spcBef>
                <a:spcPts val="0"/>
              </a:spcBef>
              <a:spcAft>
                <a:spcPts val="0"/>
              </a:spcAft>
              <a:buClr>
                <a:schemeClr val="dk1"/>
              </a:buClr>
              <a:buSzPts val="3200"/>
              <a:buFont typeface="Arial"/>
              <a:buNone/>
            </a:pPr>
            <a:endParaRPr lang="en-US" sz="3200" baseline="30000" dirty="0">
              <a:solidFill>
                <a:schemeClr val="dk1"/>
              </a:solidFill>
              <a:latin typeface="Calibri" panose="020F0502020204030204" pitchFamily="34" charset="0"/>
              <a:cs typeface="Calibri" panose="020F0502020204030204" pitchFamily="34" charset="0"/>
              <a:sym typeface="Times New Roman"/>
            </a:endParaRPr>
          </a:p>
          <a:p>
            <a:pPr marL="0" marR="0" lvl="0" indent="0" algn="ctr" rtl="0">
              <a:spcBef>
                <a:spcPts val="0"/>
              </a:spcBef>
              <a:spcAft>
                <a:spcPts val="0"/>
              </a:spcAft>
              <a:buClr>
                <a:schemeClr val="dk1"/>
              </a:buClr>
              <a:buSzPts val="3200"/>
              <a:buFont typeface="Arial"/>
              <a:buNone/>
            </a:pPr>
            <a:endParaRPr sz="4400" baseline="30000" dirty="0">
              <a:solidFill>
                <a:srgbClr val="FF0000"/>
              </a:solidFill>
              <a:latin typeface="Calibri" panose="020F0502020204030204" pitchFamily="34" charset="0"/>
              <a:cs typeface="Calibri" panose="020F0502020204030204" pitchFamily="34" charset="0"/>
            </a:endParaRPr>
          </a:p>
        </p:txBody>
      </p:sp>
      <p:grpSp>
        <p:nvGrpSpPr>
          <p:cNvPr id="18" name="Group 17"/>
          <p:cNvGrpSpPr/>
          <p:nvPr/>
        </p:nvGrpSpPr>
        <p:grpSpPr>
          <a:xfrm>
            <a:off x="917219" y="12979109"/>
            <a:ext cx="13436532" cy="18521722"/>
            <a:chOff x="1116004" y="13058623"/>
            <a:chExt cx="13436532" cy="18521722"/>
          </a:xfrm>
        </p:grpSpPr>
        <p:sp>
          <p:nvSpPr>
            <p:cNvPr id="13" name="Rectangle 12"/>
            <p:cNvSpPr/>
            <p:nvPr/>
          </p:nvSpPr>
          <p:spPr>
            <a:xfrm>
              <a:off x="1133072" y="30380016"/>
              <a:ext cx="4251956" cy="1200329"/>
            </a:xfrm>
            <a:prstGeom prst="rect">
              <a:avLst/>
            </a:prstGeom>
          </p:spPr>
          <p:txBody>
            <a:bodyPr wrap="square">
              <a:spAutoFit/>
            </a:bodyPr>
            <a:lstStyle/>
            <a:p>
              <a:pPr algn="just"/>
              <a:r>
                <a:rPr lang="en-US" sz="2400" dirty="0">
                  <a:latin typeface="Calibri" panose="020F0502020204030204" pitchFamily="34" charset="0"/>
                  <a:cs typeface="Calibri" panose="020F0502020204030204" pitchFamily="34" charset="0"/>
                </a:rPr>
                <a:t>Time series of 1m</a:t>
              </a:r>
              <a:r>
                <a:rPr lang="en-US" sz="2400" baseline="30000" dirty="0">
                  <a:latin typeface="Calibri" panose="020F0502020204030204" pitchFamily="34" charset="0"/>
                  <a:cs typeface="Calibri" panose="020F0502020204030204" pitchFamily="34" charset="0"/>
                </a:rPr>
                <a:t>2</a:t>
              </a:r>
              <a:r>
                <a:rPr lang="en-US" sz="2400" dirty="0">
                  <a:latin typeface="Calibri" panose="020F0502020204030204" pitchFamily="34" charset="0"/>
                  <a:cs typeface="Calibri" panose="020F0502020204030204" pitchFamily="34" charset="0"/>
                </a:rPr>
                <a:t> vegetation plot at </a:t>
              </a:r>
              <a:r>
                <a:rPr lang="en-US" sz="2400" dirty="0" err="1">
                  <a:latin typeface="Calibri" panose="020F0502020204030204" pitchFamily="34" charset="0"/>
                  <a:cs typeface="Calibri" panose="020F0502020204030204" pitchFamily="34" charset="0"/>
                </a:rPr>
                <a:t>Coggeshall</a:t>
              </a:r>
              <a:r>
                <a:rPr lang="en-US" sz="2400" dirty="0">
                  <a:latin typeface="Calibri" panose="020F0502020204030204" pitchFamily="34" charset="0"/>
                  <a:cs typeface="Calibri" panose="020F0502020204030204" pitchFamily="34" charset="0"/>
                </a:rPr>
                <a:t> marsh, RI. </a:t>
              </a:r>
              <a:r>
                <a:rPr lang="en-US" sz="2400" i="1" dirty="0">
                  <a:latin typeface="Calibri" panose="020F0502020204030204" pitchFamily="34" charset="0"/>
                  <a:cs typeface="Calibri" panose="020F0502020204030204" pitchFamily="34" charset="0"/>
                </a:rPr>
                <a:t>Courtesy of Kenny </a:t>
              </a:r>
              <a:r>
                <a:rPr lang="en-US" sz="2400" i="1" dirty="0" err="1">
                  <a:latin typeface="Calibri" panose="020F0502020204030204" pitchFamily="34" charset="0"/>
                  <a:cs typeface="Calibri" panose="020F0502020204030204" pitchFamily="34" charset="0"/>
                </a:rPr>
                <a:t>Raposa</a:t>
              </a:r>
              <a:endParaRPr lang="en-US" sz="2400" i="1" dirty="0"/>
            </a:p>
          </p:txBody>
        </p:sp>
        <p:grpSp>
          <p:nvGrpSpPr>
            <p:cNvPr id="15" name="Group 14"/>
            <p:cNvGrpSpPr/>
            <p:nvPr/>
          </p:nvGrpSpPr>
          <p:grpSpPr>
            <a:xfrm>
              <a:off x="1116004" y="13058623"/>
              <a:ext cx="13436532" cy="17256542"/>
              <a:chOff x="1116004" y="13058623"/>
              <a:chExt cx="13436532" cy="17256542"/>
            </a:xfrm>
          </p:grpSpPr>
          <p:pic>
            <p:nvPicPr>
              <p:cNvPr id="85" name="Picture 84">
                <a:extLst>
                  <a:ext uri="{FF2B5EF4-FFF2-40B4-BE49-F238E27FC236}">
                    <a16:creationId xmlns:a16="http://schemas.microsoft.com/office/drawing/2014/main" id="{1A952739-2AAF-4643-A381-2879C35B13FE}"/>
                  </a:ext>
                </a:extLst>
              </p:cNvPr>
              <p:cNvPicPr>
                <a:picLocks noChangeAspect="1"/>
              </p:cNvPicPr>
              <p:nvPr/>
            </p:nvPicPr>
            <p:blipFill>
              <a:blip r:embed="rId18" cstate="print">
                <a:extLst>
                  <a:ext uri="{28A0092B-C50C-407E-A947-70E740481C1C}">
                    <a14:useLocalDpi xmlns:a14="http://schemas.microsoft.com/office/drawing/2010/main" val="0"/>
                  </a:ext>
                </a:extLst>
              </a:blip>
              <a:stretch>
                <a:fillRect/>
              </a:stretch>
            </p:blipFill>
            <p:spPr>
              <a:xfrm>
                <a:off x="1180435" y="13236985"/>
                <a:ext cx="4187528" cy="3234257"/>
              </a:xfrm>
              <a:prstGeom prst="rect">
                <a:avLst/>
              </a:prstGeom>
            </p:spPr>
          </p:pic>
          <p:pic>
            <p:nvPicPr>
              <p:cNvPr id="86" name="Picture 85">
                <a:extLst>
                  <a:ext uri="{FF2B5EF4-FFF2-40B4-BE49-F238E27FC236}">
                    <a16:creationId xmlns:a16="http://schemas.microsoft.com/office/drawing/2014/main" id="{E253F9B4-70FE-4081-8BBA-E63A011F76FD}"/>
                  </a:ext>
                </a:extLst>
              </p:cNvPr>
              <p:cNvPicPr>
                <a:picLocks noChangeAspect="1"/>
              </p:cNvPicPr>
              <p:nvPr/>
            </p:nvPicPr>
            <p:blipFill>
              <a:blip r:embed="rId19" cstate="print">
                <a:extLst>
                  <a:ext uri="{28A0092B-C50C-407E-A947-70E740481C1C}">
                    <a14:useLocalDpi xmlns:a14="http://schemas.microsoft.com/office/drawing/2010/main" val="0"/>
                  </a:ext>
                </a:extLst>
              </a:blip>
              <a:stretch>
                <a:fillRect/>
              </a:stretch>
            </p:blipFill>
            <p:spPr>
              <a:xfrm>
                <a:off x="1180435" y="27080908"/>
                <a:ext cx="4187528" cy="3234257"/>
              </a:xfrm>
              <a:prstGeom prst="rect">
                <a:avLst/>
              </a:prstGeom>
            </p:spPr>
          </p:pic>
          <p:pic>
            <p:nvPicPr>
              <p:cNvPr id="87" name="Picture 86">
                <a:extLst>
                  <a:ext uri="{FF2B5EF4-FFF2-40B4-BE49-F238E27FC236}">
                    <a16:creationId xmlns:a16="http://schemas.microsoft.com/office/drawing/2014/main" id="{65A105A8-DD4F-481F-8130-5E17B54A2132}"/>
                  </a:ext>
                </a:extLst>
              </p:cNvPr>
              <p:cNvPicPr>
                <a:picLocks noChangeAspect="1"/>
              </p:cNvPicPr>
              <p:nvPr/>
            </p:nvPicPr>
            <p:blipFill>
              <a:blip r:embed="rId20" cstate="print">
                <a:extLst>
                  <a:ext uri="{28A0092B-C50C-407E-A947-70E740481C1C}">
                    <a14:useLocalDpi xmlns:a14="http://schemas.microsoft.com/office/drawing/2010/main" val="0"/>
                  </a:ext>
                </a:extLst>
              </a:blip>
              <a:stretch>
                <a:fillRect/>
              </a:stretch>
            </p:blipFill>
            <p:spPr>
              <a:xfrm>
                <a:off x="1180435" y="16690901"/>
                <a:ext cx="4187528" cy="3234257"/>
              </a:xfrm>
              <a:prstGeom prst="rect">
                <a:avLst/>
              </a:prstGeom>
            </p:spPr>
          </p:pic>
          <p:pic>
            <p:nvPicPr>
              <p:cNvPr id="88" name="Picture 87">
                <a:extLst>
                  <a:ext uri="{FF2B5EF4-FFF2-40B4-BE49-F238E27FC236}">
                    <a16:creationId xmlns:a16="http://schemas.microsoft.com/office/drawing/2014/main" id="{C4357D26-5E7F-45B6-B4C7-55C92A506681}"/>
                  </a:ext>
                </a:extLst>
              </p:cNvPr>
              <p:cNvPicPr>
                <a:picLocks noChangeAspect="1"/>
              </p:cNvPicPr>
              <p:nvPr/>
            </p:nvPicPr>
            <p:blipFill>
              <a:blip r:embed="rId21" cstate="print">
                <a:extLst>
                  <a:ext uri="{28A0092B-C50C-407E-A947-70E740481C1C}">
                    <a14:useLocalDpi xmlns:a14="http://schemas.microsoft.com/office/drawing/2010/main" val="0"/>
                  </a:ext>
                </a:extLst>
              </a:blip>
              <a:stretch>
                <a:fillRect/>
              </a:stretch>
            </p:blipFill>
            <p:spPr>
              <a:xfrm>
                <a:off x="1180435" y="23626992"/>
                <a:ext cx="4187528" cy="3234257"/>
              </a:xfrm>
              <a:prstGeom prst="rect">
                <a:avLst/>
              </a:prstGeom>
            </p:spPr>
          </p:pic>
          <p:pic>
            <p:nvPicPr>
              <p:cNvPr id="89" name="Picture 88">
                <a:extLst>
                  <a:ext uri="{FF2B5EF4-FFF2-40B4-BE49-F238E27FC236}">
                    <a16:creationId xmlns:a16="http://schemas.microsoft.com/office/drawing/2014/main" id="{1E1921D1-35EA-4A03-83CE-B7ADA5D1F873}"/>
                  </a:ext>
                </a:extLst>
              </p:cNvPr>
              <p:cNvPicPr>
                <a:picLocks noChangeAspect="1"/>
              </p:cNvPicPr>
              <p:nvPr/>
            </p:nvPicPr>
            <p:blipFill>
              <a:blip r:embed="rId22" cstate="print">
                <a:extLst>
                  <a:ext uri="{28A0092B-C50C-407E-A947-70E740481C1C}">
                    <a14:useLocalDpi xmlns:a14="http://schemas.microsoft.com/office/drawing/2010/main" val="0"/>
                  </a:ext>
                </a:extLst>
              </a:blip>
              <a:stretch>
                <a:fillRect/>
              </a:stretch>
            </p:blipFill>
            <p:spPr>
              <a:xfrm>
                <a:off x="1180435" y="20144817"/>
                <a:ext cx="4187528" cy="3234257"/>
              </a:xfrm>
              <a:prstGeom prst="rect">
                <a:avLst/>
              </a:prstGeom>
            </p:spPr>
          </p:pic>
          <p:sp>
            <p:nvSpPr>
              <p:cNvPr id="90" name="TextBox 89">
                <a:extLst>
                  <a:ext uri="{FF2B5EF4-FFF2-40B4-BE49-F238E27FC236}">
                    <a16:creationId xmlns:a16="http://schemas.microsoft.com/office/drawing/2014/main" id="{C4A19552-F16E-4A3B-8FB4-05A76A3ED694}"/>
                  </a:ext>
                </a:extLst>
              </p:cNvPr>
              <p:cNvSpPr txBox="1"/>
              <p:nvPr/>
            </p:nvSpPr>
            <p:spPr>
              <a:xfrm>
                <a:off x="1180435" y="13160785"/>
                <a:ext cx="755334" cy="400108"/>
              </a:xfrm>
              <a:prstGeom prst="rect">
                <a:avLst/>
              </a:prstGeom>
              <a:noFill/>
            </p:spPr>
            <p:txBody>
              <a:bodyPr wrap="none" rtlCol="0">
                <a:spAutoFit/>
              </a:bodyPr>
              <a:lstStyle/>
              <a:p>
                <a:r>
                  <a:rPr lang="en-US" sz="2000" dirty="0">
                    <a:solidFill>
                      <a:schemeClr val="bg1"/>
                    </a:solidFill>
                  </a:rPr>
                  <a:t>2011</a:t>
                </a:r>
              </a:p>
            </p:txBody>
          </p:sp>
          <p:sp>
            <p:nvSpPr>
              <p:cNvPr id="91" name="TextBox 90">
                <a:extLst>
                  <a:ext uri="{FF2B5EF4-FFF2-40B4-BE49-F238E27FC236}">
                    <a16:creationId xmlns:a16="http://schemas.microsoft.com/office/drawing/2014/main" id="{C812F546-03E7-4948-A473-7AEC5F4E3F7E}"/>
                  </a:ext>
                </a:extLst>
              </p:cNvPr>
              <p:cNvSpPr txBox="1"/>
              <p:nvPr/>
            </p:nvSpPr>
            <p:spPr>
              <a:xfrm>
                <a:off x="1116004" y="16562045"/>
                <a:ext cx="755334" cy="400108"/>
              </a:xfrm>
              <a:prstGeom prst="rect">
                <a:avLst/>
              </a:prstGeom>
              <a:noFill/>
            </p:spPr>
            <p:txBody>
              <a:bodyPr wrap="none" rtlCol="0">
                <a:spAutoFit/>
              </a:bodyPr>
              <a:lstStyle/>
              <a:p>
                <a:r>
                  <a:rPr lang="en-US" sz="2000" dirty="0">
                    <a:solidFill>
                      <a:schemeClr val="bg1"/>
                    </a:solidFill>
                  </a:rPr>
                  <a:t>2012</a:t>
                </a:r>
              </a:p>
            </p:txBody>
          </p:sp>
          <p:sp>
            <p:nvSpPr>
              <p:cNvPr id="92" name="TextBox 91">
                <a:extLst>
                  <a:ext uri="{FF2B5EF4-FFF2-40B4-BE49-F238E27FC236}">
                    <a16:creationId xmlns:a16="http://schemas.microsoft.com/office/drawing/2014/main" id="{1210014A-1768-4705-A5B7-BDCB532C4175}"/>
                  </a:ext>
                </a:extLst>
              </p:cNvPr>
              <p:cNvSpPr txBox="1"/>
              <p:nvPr/>
            </p:nvSpPr>
            <p:spPr>
              <a:xfrm>
                <a:off x="1178873" y="20040062"/>
                <a:ext cx="755334" cy="400108"/>
              </a:xfrm>
              <a:prstGeom prst="rect">
                <a:avLst/>
              </a:prstGeom>
              <a:noFill/>
            </p:spPr>
            <p:txBody>
              <a:bodyPr wrap="none" rtlCol="0">
                <a:spAutoFit/>
              </a:bodyPr>
              <a:lstStyle/>
              <a:p>
                <a:r>
                  <a:rPr lang="en-US" sz="2000" dirty="0">
                    <a:solidFill>
                      <a:schemeClr val="bg1"/>
                    </a:solidFill>
                  </a:rPr>
                  <a:t>2013</a:t>
                </a:r>
              </a:p>
            </p:txBody>
          </p:sp>
          <p:sp>
            <p:nvSpPr>
              <p:cNvPr id="93" name="TextBox 92">
                <a:extLst>
                  <a:ext uri="{FF2B5EF4-FFF2-40B4-BE49-F238E27FC236}">
                    <a16:creationId xmlns:a16="http://schemas.microsoft.com/office/drawing/2014/main" id="{4D477BB3-03C9-465D-A08E-5CAA756516E7}"/>
                  </a:ext>
                </a:extLst>
              </p:cNvPr>
              <p:cNvSpPr txBox="1"/>
              <p:nvPr/>
            </p:nvSpPr>
            <p:spPr>
              <a:xfrm>
                <a:off x="1178873" y="23522533"/>
                <a:ext cx="755334" cy="400108"/>
              </a:xfrm>
              <a:prstGeom prst="rect">
                <a:avLst/>
              </a:prstGeom>
              <a:noFill/>
            </p:spPr>
            <p:txBody>
              <a:bodyPr wrap="none" rtlCol="0">
                <a:spAutoFit/>
              </a:bodyPr>
              <a:lstStyle/>
              <a:p>
                <a:r>
                  <a:rPr lang="en-US" sz="2000" dirty="0">
                    <a:solidFill>
                      <a:schemeClr val="bg1"/>
                    </a:solidFill>
                  </a:rPr>
                  <a:t>2015</a:t>
                </a:r>
              </a:p>
            </p:txBody>
          </p:sp>
          <p:sp>
            <p:nvSpPr>
              <p:cNvPr id="94" name="TextBox 93">
                <a:extLst>
                  <a:ext uri="{FF2B5EF4-FFF2-40B4-BE49-F238E27FC236}">
                    <a16:creationId xmlns:a16="http://schemas.microsoft.com/office/drawing/2014/main" id="{43473CDD-7594-4862-9719-727EC30B57D1}"/>
                  </a:ext>
                </a:extLst>
              </p:cNvPr>
              <p:cNvSpPr txBox="1"/>
              <p:nvPr/>
            </p:nvSpPr>
            <p:spPr>
              <a:xfrm>
                <a:off x="1116007" y="27004708"/>
                <a:ext cx="755334" cy="400108"/>
              </a:xfrm>
              <a:prstGeom prst="rect">
                <a:avLst/>
              </a:prstGeom>
              <a:noFill/>
            </p:spPr>
            <p:txBody>
              <a:bodyPr wrap="none" rtlCol="0">
                <a:spAutoFit/>
              </a:bodyPr>
              <a:lstStyle/>
              <a:p>
                <a:r>
                  <a:rPr lang="en-US" sz="2000" dirty="0">
                    <a:solidFill>
                      <a:schemeClr val="bg1"/>
                    </a:solidFill>
                  </a:rPr>
                  <a:t>2016</a:t>
                </a:r>
              </a:p>
            </p:txBody>
          </p:sp>
          <p:pic>
            <p:nvPicPr>
              <p:cNvPr id="8" name="Picture 7"/>
              <p:cNvPicPr>
                <a:picLocks noChangeAspect="1"/>
              </p:cNvPicPr>
              <p:nvPr/>
            </p:nvPicPr>
            <p:blipFill rotWithShape="1">
              <a:blip r:embed="rId23">
                <a:extLst>
                  <a:ext uri="{28A0092B-C50C-407E-A947-70E740481C1C}">
                    <a14:useLocalDpi xmlns:a14="http://schemas.microsoft.com/office/drawing/2010/main" val="0"/>
                  </a:ext>
                </a:extLst>
              </a:blip>
              <a:srcRect t="7159" r="8215" b="2879"/>
              <a:stretch/>
            </p:blipFill>
            <p:spPr>
              <a:xfrm>
                <a:off x="5789581" y="13058623"/>
                <a:ext cx="8762955" cy="5331504"/>
              </a:xfrm>
              <a:prstGeom prst="rect">
                <a:avLst/>
              </a:prstGeom>
            </p:spPr>
          </p:pic>
        </p:grpSp>
      </p:grpSp>
      <p:grpSp>
        <p:nvGrpSpPr>
          <p:cNvPr id="25" name="Group 24">
            <a:extLst>
              <a:ext uri="{FF2B5EF4-FFF2-40B4-BE49-F238E27FC236}">
                <a16:creationId xmlns:a16="http://schemas.microsoft.com/office/drawing/2014/main" id="{70BA17CD-E3C5-6F4A-83EC-B3244FB161A9}"/>
              </a:ext>
            </a:extLst>
          </p:cNvPr>
          <p:cNvGrpSpPr/>
          <p:nvPr/>
        </p:nvGrpSpPr>
        <p:grpSpPr>
          <a:xfrm>
            <a:off x="13005137" y="14936921"/>
            <a:ext cx="397427" cy="926644"/>
            <a:chOff x="13175523" y="14278101"/>
            <a:chExt cx="397427" cy="926644"/>
          </a:xfrm>
        </p:grpSpPr>
        <p:sp>
          <p:nvSpPr>
            <p:cNvPr id="63" name="Oval 62"/>
            <p:cNvSpPr/>
            <p:nvPr/>
          </p:nvSpPr>
          <p:spPr bwMode="auto">
            <a:xfrm>
              <a:off x="13417273" y="14955227"/>
              <a:ext cx="155677" cy="160182"/>
            </a:xfrm>
            <a:prstGeom prst="ellipse">
              <a:avLst/>
            </a:prstGeom>
            <a:solidFill>
              <a:srgbClr val="FFFF00"/>
            </a:solidFill>
            <a:ln w="3175" cap="flat" cmpd="sng" algn="ctr">
              <a:solidFill>
                <a:schemeClr val="tx1"/>
              </a:solidFill>
              <a:prstDash val="solid"/>
              <a:round/>
              <a:headEnd type="none" w="med" len="med"/>
              <a:tailEnd type="none" w="med" len="med"/>
            </a:ln>
            <a:effectLst>
              <a:glow rad="63500">
                <a:srgbClr val="FFFFFF">
                  <a:alpha val="40000"/>
                </a:srgbClr>
              </a:glow>
            </a:effectLst>
          </p:spPr>
          <p:txBody>
            <a:bodyPr/>
            <a:lstStyle/>
            <a:p>
              <a:pPr>
                <a:defRPr/>
              </a:pPr>
              <a:endParaRPr lang="en-US"/>
            </a:p>
          </p:txBody>
        </p:sp>
        <p:sp>
          <p:nvSpPr>
            <p:cNvPr id="64" name="Oval 63"/>
            <p:cNvSpPr/>
            <p:nvPr/>
          </p:nvSpPr>
          <p:spPr bwMode="auto">
            <a:xfrm>
              <a:off x="13175523" y="15044563"/>
              <a:ext cx="155677" cy="160182"/>
            </a:xfrm>
            <a:prstGeom prst="ellipse">
              <a:avLst/>
            </a:prstGeom>
            <a:solidFill>
              <a:srgbClr val="FFFF00"/>
            </a:solidFill>
            <a:ln w="3175" cap="flat" cmpd="sng" algn="ctr">
              <a:solidFill>
                <a:schemeClr val="tx1"/>
              </a:solidFill>
              <a:prstDash val="solid"/>
              <a:round/>
              <a:headEnd type="none" w="med" len="med"/>
              <a:tailEnd type="none" w="med" len="med"/>
            </a:ln>
            <a:effectLst>
              <a:glow rad="63500">
                <a:srgbClr val="FFFFFF">
                  <a:alpha val="40000"/>
                </a:srgbClr>
              </a:glow>
            </a:effectLst>
          </p:spPr>
          <p:txBody>
            <a:bodyPr/>
            <a:lstStyle/>
            <a:p>
              <a:pPr>
                <a:defRPr/>
              </a:pPr>
              <a:endParaRPr lang="en-US"/>
            </a:p>
          </p:txBody>
        </p:sp>
        <p:sp>
          <p:nvSpPr>
            <p:cNvPr id="65" name="Oval 64"/>
            <p:cNvSpPr/>
            <p:nvPr/>
          </p:nvSpPr>
          <p:spPr bwMode="auto">
            <a:xfrm>
              <a:off x="13191289" y="14476987"/>
              <a:ext cx="155677" cy="160182"/>
            </a:xfrm>
            <a:prstGeom prst="ellipse">
              <a:avLst/>
            </a:prstGeom>
            <a:solidFill>
              <a:srgbClr val="FFFF00"/>
            </a:solidFill>
            <a:ln w="3175" cap="flat" cmpd="sng" algn="ctr">
              <a:solidFill>
                <a:schemeClr val="tx1"/>
              </a:solidFill>
              <a:prstDash val="solid"/>
              <a:round/>
              <a:headEnd type="none" w="med" len="med"/>
              <a:tailEnd type="none" w="med" len="med"/>
            </a:ln>
            <a:effectLst>
              <a:glow rad="63500">
                <a:srgbClr val="FFFFFF">
                  <a:alpha val="40000"/>
                </a:srgbClr>
              </a:glow>
            </a:effectLst>
          </p:spPr>
          <p:txBody>
            <a:bodyPr/>
            <a:lstStyle/>
            <a:p>
              <a:pPr>
                <a:defRPr/>
              </a:pPr>
              <a:endParaRPr lang="en-US"/>
            </a:p>
          </p:txBody>
        </p:sp>
        <p:sp>
          <p:nvSpPr>
            <p:cNvPr id="66" name="Oval 65"/>
            <p:cNvSpPr/>
            <p:nvPr/>
          </p:nvSpPr>
          <p:spPr bwMode="auto">
            <a:xfrm>
              <a:off x="13253527" y="14278101"/>
              <a:ext cx="155677" cy="160182"/>
            </a:xfrm>
            <a:prstGeom prst="ellipse">
              <a:avLst/>
            </a:prstGeom>
            <a:solidFill>
              <a:srgbClr val="FFFF00"/>
            </a:solidFill>
            <a:ln w="3175" cap="flat" cmpd="sng" algn="ctr">
              <a:solidFill>
                <a:schemeClr val="tx1"/>
              </a:solidFill>
              <a:prstDash val="solid"/>
              <a:round/>
              <a:headEnd type="none" w="med" len="med"/>
              <a:tailEnd type="none" w="med" len="med"/>
            </a:ln>
            <a:effectLst>
              <a:glow rad="63500">
                <a:srgbClr val="FFFFFF">
                  <a:alpha val="40000"/>
                </a:srgbClr>
              </a:glow>
            </a:effectLst>
          </p:spPr>
          <p:txBody>
            <a:bodyPr/>
            <a:lstStyle/>
            <a:p>
              <a:pPr>
                <a:defRPr/>
              </a:pPr>
              <a:endParaRPr lang="en-US"/>
            </a:p>
          </p:txBody>
        </p:sp>
      </p:grpSp>
      <p:pic>
        <p:nvPicPr>
          <p:cNvPr id="233" name="Picture 232"/>
          <p:cNvPicPr>
            <a:picLocks noChangeAspect="1"/>
          </p:cNvPicPr>
          <p:nvPr/>
        </p:nvPicPr>
        <p:blipFill rotWithShape="1">
          <a:blip r:embed="rId24">
            <a:extLst>
              <a:ext uri="{28A0092B-C50C-407E-A947-70E740481C1C}">
                <a14:useLocalDpi xmlns:a14="http://schemas.microsoft.com/office/drawing/2010/main" val="0"/>
              </a:ext>
            </a:extLst>
          </a:blip>
          <a:srcRect l="10602" t="6974" r="6292" b="7051"/>
          <a:stretch/>
        </p:blipFill>
        <p:spPr>
          <a:xfrm>
            <a:off x="5602581" y="20746877"/>
            <a:ext cx="11094635" cy="9665868"/>
          </a:xfrm>
          <a:prstGeom prst="rect">
            <a:avLst/>
          </a:prstGeom>
        </p:spPr>
      </p:pic>
      <p:grpSp>
        <p:nvGrpSpPr>
          <p:cNvPr id="6" name="Group 5">
            <a:extLst>
              <a:ext uri="{FF2B5EF4-FFF2-40B4-BE49-F238E27FC236}">
                <a16:creationId xmlns:a16="http://schemas.microsoft.com/office/drawing/2014/main" id="{F19F25F0-0A5D-8C44-8E03-F45D6DA04EE8}"/>
              </a:ext>
            </a:extLst>
          </p:cNvPr>
          <p:cNvGrpSpPr/>
          <p:nvPr/>
        </p:nvGrpSpPr>
        <p:grpSpPr>
          <a:xfrm>
            <a:off x="998801" y="5218599"/>
            <a:ext cx="13354949" cy="4431680"/>
            <a:chOff x="15595368" y="10169361"/>
            <a:chExt cx="13122174" cy="4789739"/>
          </a:xfrm>
        </p:grpSpPr>
        <p:sp>
          <p:nvSpPr>
            <p:cNvPr id="78" name="Rectangle 77"/>
            <p:cNvSpPr/>
            <p:nvPr/>
          </p:nvSpPr>
          <p:spPr>
            <a:xfrm>
              <a:off x="22501073" y="10169361"/>
              <a:ext cx="6216469" cy="565494"/>
            </a:xfrm>
            <a:prstGeom prst="rect">
              <a:avLst/>
            </a:prstGeom>
          </p:spPr>
          <p:txBody>
            <a:bodyPr wrap="square">
              <a:spAutoFit/>
            </a:bodyPr>
            <a:lstStyle/>
            <a:p>
              <a:pPr algn="ctr"/>
              <a:endParaRPr lang="en-US" sz="2800" dirty="0">
                <a:solidFill>
                  <a:schemeClr val="bg2">
                    <a:lumMod val="60000"/>
                    <a:lumOff val="40000"/>
                  </a:schemeClr>
                </a:solidFill>
              </a:endParaRPr>
            </a:p>
          </p:txBody>
        </p:sp>
        <p:pic>
          <p:nvPicPr>
            <p:cNvPr id="73" name="Picture 72">
              <a:extLst>
                <a:ext uri="{FF2B5EF4-FFF2-40B4-BE49-F238E27FC236}">
                  <a16:creationId xmlns:a16="http://schemas.microsoft.com/office/drawing/2014/main" id="{A8E38E0B-9486-C649-894A-9602CD4AEF46}"/>
                </a:ext>
              </a:extLst>
            </p:cNvPr>
            <p:cNvPicPr>
              <a:picLocks noChangeAspect="1"/>
            </p:cNvPicPr>
            <p:nvPr/>
          </p:nvPicPr>
          <p:blipFill rotWithShape="1">
            <a:blip r:embed="rId25">
              <a:extLst>
                <a:ext uri="{28A0092B-C50C-407E-A947-70E740481C1C}">
                  <a14:useLocalDpi xmlns:a14="http://schemas.microsoft.com/office/drawing/2010/main" val="0"/>
                </a:ext>
              </a:extLst>
            </a:blip>
            <a:srcRect t="12497"/>
            <a:stretch/>
          </p:blipFill>
          <p:spPr>
            <a:xfrm>
              <a:off x="15595368" y="10817801"/>
              <a:ext cx="6195847" cy="4066131"/>
            </a:xfrm>
            <a:prstGeom prst="rect">
              <a:avLst/>
            </a:prstGeom>
          </p:spPr>
        </p:pic>
        <p:pic>
          <p:nvPicPr>
            <p:cNvPr id="74" name="Picture 73">
              <a:extLst>
                <a:ext uri="{FF2B5EF4-FFF2-40B4-BE49-F238E27FC236}">
                  <a16:creationId xmlns:a16="http://schemas.microsoft.com/office/drawing/2014/main" id="{ABE686FC-AEF4-7943-B9CA-FE1B3283655F}"/>
                </a:ext>
              </a:extLst>
            </p:cNvPr>
            <p:cNvPicPr>
              <a:picLocks noChangeAspect="1"/>
            </p:cNvPicPr>
            <p:nvPr/>
          </p:nvPicPr>
          <p:blipFill rotWithShape="1">
            <a:blip r:embed="rId26">
              <a:extLst>
                <a:ext uri="{28A0092B-C50C-407E-A947-70E740481C1C}">
                  <a14:useLocalDpi xmlns:a14="http://schemas.microsoft.com/office/drawing/2010/main" val="0"/>
                </a:ext>
              </a:extLst>
            </a:blip>
            <a:srcRect t="10669" r="29634" b="26662"/>
            <a:stretch/>
          </p:blipFill>
          <p:spPr>
            <a:xfrm>
              <a:off x="22462009" y="10806687"/>
              <a:ext cx="6216469" cy="4152413"/>
            </a:xfrm>
            <a:prstGeom prst="rect">
              <a:avLst/>
            </a:prstGeom>
          </p:spPr>
        </p:pic>
      </p:grpSp>
      <p:grpSp>
        <p:nvGrpSpPr>
          <p:cNvPr id="20" name="Group 19"/>
          <p:cNvGrpSpPr/>
          <p:nvPr/>
        </p:nvGrpSpPr>
        <p:grpSpPr>
          <a:xfrm>
            <a:off x="23086679" y="7485964"/>
            <a:ext cx="6170107" cy="4507308"/>
            <a:chOff x="14603794" y="14041739"/>
            <a:chExt cx="7793118" cy="5425174"/>
          </a:xfrm>
        </p:grpSpPr>
        <p:pic>
          <p:nvPicPr>
            <p:cNvPr id="19" name="Picture 18"/>
            <p:cNvPicPr>
              <a:picLocks noChangeAspect="1"/>
            </p:cNvPicPr>
            <p:nvPr/>
          </p:nvPicPr>
          <p:blipFill rotWithShape="1">
            <a:blip r:embed="rId27">
              <a:extLst>
                <a:ext uri="{28A0092B-C50C-407E-A947-70E740481C1C}">
                  <a14:useLocalDpi xmlns:a14="http://schemas.microsoft.com/office/drawing/2010/main" val="0"/>
                </a:ext>
              </a:extLst>
            </a:blip>
            <a:srcRect l="21128" b="10803"/>
            <a:stretch/>
          </p:blipFill>
          <p:spPr>
            <a:xfrm>
              <a:off x="14603794" y="14041739"/>
              <a:ext cx="7793118" cy="5425174"/>
            </a:xfrm>
            <a:prstGeom prst="rect">
              <a:avLst/>
            </a:prstGeom>
          </p:spPr>
        </p:pic>
        <p:sp>
          <p:nvSpPr>
            <p:cNvPr id="17" name="Freeform 16">
              <a:extLst>
                <a:ext uri="{FF2B5EF4-FFF2-40B4-BE49-F238E27FC236}">
                  <a16:creationId xmlns:a16="http://schemas.microsoft.com/office/drawing/2014/main" id="{8F0772B6-6AF4-454E-8753-C751966C51F4}"/>
                </a:ext>
              </a:extLst>
            </p:cNvPr>
            <p:cNvSpPr/>
            <p:nvPr/>
          </p:nvSpPr>
          <p:spPr>
            <a:xfrm>
              <a:off x="16617926" y="16668722"/>
              <a:ext cx="838760" cy="600075"/>
            </a:xfrm>
            <a:custGeom>
              <a:avLst/>
              <a:gdLst>
                <a:gd name="connsiteX0" fmla="*/ 643050 w 671625"/>
                <a:gd name="connsiteY0" fmla="*/ 342900 h 600075"/>
                <a:gd name="connsiteX1" fmla="*/ 643050 w 671625"/>
                <a:gd name="connsiteY1" fmla="*/ 342900 h 600075"/>
                <a:gd name="connsiteX2" fmla="*/ 571613 w 671625"/>
                <a:gd name="connsiteY2" fmla="*/ 142875 h 600075"/>
                <a:gd name="connsiteX3" fmla="*/ 557325 w 671625"/>
                <a:gd name="connsiteY3" fmla="*/ 100012 h 600075"/>
                <a:gd name="connsiteX4" fmla="*/ 528750 w 671625"/>
                <a:gd name="connsiteY4" fmla="*/ 57150 h 600075"/>
                <a:gd name="connsiteX5" fmla="*/ 443025 w 671625"/>
                <a:gd name="connsiteY5" fmla="*/ 0 h 600075"/>
                <a:gd name="connsiteX6" fmla="*/ 343013 w 671625"/>
                <a:gd name="connsiteY6" fmla="*/ 14287 h 600075"/>
                <a:gd name="connsiteX7" fmla="*/ 328725 w 671625"/>
                <a:gd name="connsiteY7" fmla="*/ 57150 h 600075"/>
                <a:gd name="connsiteX8" fmla="*/ 314438 w 671625"/>
                <a:gd name="connsiteY8" fmla="*/ 342900 h 600075"/>
                <a:gd name="connsiteX9" fmla="*/ 214425 w 671625"/>
                <a:gd name="connsiteY9" fmla="*/ 328612 h 600075"/>
                <a:gd name="connsiteX10" fmla="*/ 157275 w 671625"/>
                <a:gd name="connsiteY10" fmla="*/ 242887 h 600075"/>
                <a:gd name="connsiteX11" fmla="*/ 142988 w 671625"/>
                <a:gd name="connsiteY11" fmla="*/ 200025 h 600075"/>
                <a:gd name="connsiteX12" fmla="*/ 57263 w 671625"/>
                <a:gd name="connsiteY12" fmla="*/ 128587 h 600075"/>
                <a:gd name="connsiteX13" fmla="*/ 14400 w 671625"/>
                <a:gd name="connsiteY13" fmla="*/ 142875 h 600075"/>
                <a:gd name="connsiteX14" fmla="*/ 14400 w 671625"/>
                <a:gd name="connsiteY14" fmla="*/ 328612 h 600075"/>
                <a:gd name="connsiteX15" fmla="*/ 28688 w 671625"/>
                <a:gd name="connsiteY15" fmla="*/ 371475 h 600075"/>
                <a:gd name="connsiteX16" fmla="*/ 71550 w 671625"/>
                <a:gd name="connsiteY16" fmla="*/ 400050 h 600075"/>
                <a:gd name="connsiteX17" fmla="*/ 157275 w 671625"/>
                <a:gd name="connsiteY17" fmla="*/ 457200 h 600075"/>
                <a:gd name="connsiteX18" fmla="*/ 257288 w 671625"/>
                <a:gd name="connsiteY18" fmla="*/ 442912 h 600075"/>
                <a:gd name="connsiteX19" fmla="*/ 300150 w 671625"/>
                <a:gd name="connsiteY19" fmla="*/ 428625 h 600075"/>
                <a:gd name="connsiteX20" fmla="*/ 343013 w 671625"/>
                <a:gd name="connsiteY20" fmla="*/ 442912 h 600075"/>
                <a:gd name="connsiteX21" fmla="*/ 385875 w 671625"/>
                <a:gd name="connsiteY21" fmla="*/ 485775 h 600075"/>
                <a:gd name="connsiteX22" fmla="*/ 443025 w 671625"/>
                <a:gd name="connsiteY22" fmla="*/ 571500 h 600075"/>
                <a:gd name="connsiteX23" fmla="*/ 485888 w 671625"/>
                <a:gd name="connsiteY23" fmla="*/ 600075 h 600075"/>
                <a:gd name="connsiteX24" fmla="*/ 657338 w 671625"/>
                <a:gd name="connsiteY24" fmla="*/ 557212 h 600075"/>
                <a:gd name="connsiteX25" fmla="*/ 671625 w 671625"/>
                <a:gd name="connsiteY25" fmla="*/ 514350 h 600075"/>
                <a:gd name="connsiteX26" fmla="*/ 628763 w 671625"/>
                <a:gd name="connsiteY26" fmla="*/ 371475 h 600075"/>
                <a:gd name="connsiteX27" fmla="*/ 643050 w 671625"/>
                <a:gd name="connsiteY27" fmla="*/ 342900 h 6000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671625" h="600075">
                  <a:moveTo>
                    <a:pt x="643050" y="342900"/>
                  </a:moveTo>
                  <a:lnTo>
                    <a:pt x="643050" y="342900"/>
                  </a:lnTo>
                  <a:cubicBezTo>
                    <a:pt x="589608" y="200387"/>
                    <a:pt x="613058" y="267210"/>
                    <a:pt x="571613" y="142875"/>
                  </a:cubicBezTo>
                  <a:cubicBezTo>
                    <a:pt x="566850" y="128587"/>
                    <a:pt x="565679" y="112543"/>
                    <a:pt x="557325" y="100012"/>
                  </a:cubicBezTo>
                  <a:cubicBezTo>
                    <a:pt x="547800" y="85725"/>
                    <a:pt x="541673" y="68457"/>
                    <a:pt x="528750" y="57150"/>
                  </a:cubicBezTo>
                  <a:cubicBezTo>
                    <a:pt x="502904" y="34535"/>
                    <a:pt x="443025" y="0"/>
                    <a:pt x="443025" y="0"/>
                  </a:cubicBezTo>
                  <a:cubicBezTo>
                    <a:pt x="409688" y="4762"/>
                    <a:pt x="373134" y="-773"/>
                    <a:pt x="343013" y="14287"/>
                  </a:cubicBezTo>
                  <a:cubicBezTo>
                    <a:pt x="329542" y="21022"/>
                    <a:pt x="330030" y="42146"/>
                    <a:pt x="328725" y="57150"/>
                  </a:cubicBezTo>
                  <a:cubicBezTo>
                    <a:pt x="320463" y="152160"/>
                    <a:pt x="319200" y="247650"/>
                    <a:pt x="314438" y="342900"/>
                  </a:cubicBezTo>
                  <a:cubicBezTo>
                    <a:pt x="281100" y="338137"/>
                    <a:pt x="242836" y="346692"/>
                    <a:pt x="214425" y="328612"/>
                  </a:cubicBezTo>
                  <a:cubicBezTo>
                    <a:pt x="185451" y="310174"/>
                    <a:pt x="157275" y="242887"/>
                    <a:pt x="157275" y="242887"/>
                  </a:cubicBezTo>
                  <a:cubicBezTo>
                    <a:pt x="152513" y="228600"/>
                    <a:pt x="151342" y="212556"/>
                    <a:pt x="142988" y="200025"/>
                  </a:cubicBezTo>
                  <a:cubicBezTo>
                    <a:pt x="120986" y="167022"/>
                    <a:pt x="88890" y="149672"/>
                    <a:pt x="57263" y="128587"/>
                  </a:cubicBezTo>
                  <a:cubicBezTo>
                    <a:pt x="42975" y="133350"/>
                    <a:pt x="23808" y="131115"/>
                    <a:pt x="14400" y="142875"/>
                  </a:cubicBezTo>
                  <a:cubicBezTo>
                    <a:pt x="-16633" y="181666"/>
                    <a:pt x="11751" y="312718"/>
                    <a:pt x="14400" y="328612"/>
                  </a:cubicBezTo>
                  <a:cubicBezTo>
                    <a:pt x="16876" y="343468"/>
                    <a:pt x="19280" y="359715"/>
                    <a:pt x="28688" y="371475"/>
                  </a:cubicBezTo>
                  <a:cubicBezTo>
                    <a:pt x="39415" y="384884"/>
                    <a:pt x="58359" y="389057"/>
                    <a:pt x="71550" y="400050"/>
                  </a:cubicBezTo>
                  <a:cubicBezTo>
                    <a:pt x="142899" y="459507"/>
                    <a:pt x="81950" y="432091"/>
                    <a:pt x="157275" y="457200"/>
                  </a:cubicBezTo>
                  <a:cubicBezTo>
                    <a:pt x="190613" y="452437"/>
                    <a:pt x="224266" y="449516"/>
                    <a:pt x="257288" y="442912"/>
                  </a:cubicBezTo>
                  <a:cubicBezTo>
                    <a:pt x="272056" y="439958"/>
                    <a:pt x="285090" y="428625"/>
                    <a:pt x="300150" y="428625"/>
                  </a:cubicBezTo>
                  <a:cubicBezTo>
                    <a:pt x="315210" y="428625"/>
                    <a:pt x="328725" y="438150"/>
                    <a:pt x="343013" y="442912"/>
                  </a:cubicBezTo>
                  <a:cubicBezTo>
                    <a:pt x="357300" y="457200"/>
                    <a:pt x="373470" y="469826"/>
                    <a:pt x="385875" y="485775"/>
                  </a:cubicBezTo>
                  <a:cubicBezTo>
                    <a:pt x="406959" y="512884"/>
                    <a:pt x="414450" y="552450"/>
                    <a:pt x="443025" y="571500"/>
                  </a:cubicBezTo>
                  <a:lnTo>
                    <a:pt x="485888" y="600075"/>
                  </a:lnTo>
                  <a:cubicBezTo>
                    <a:pt x="530244" y="595146"/>
                    <a:pt x="618926" y="605227"/>
                    <a:pt x="657338" y="557212"/>
                  </a:cubicBezTo>
                  <a:cubicBezTo>
                    <a:pt x="666746" y="545452"/>
                    <a:pt x="666863" y="528637"/>
                    <a:pt x="671625" y="514350"/>
                  </a:cubicBezTo>
                  <a:cubicBezTo>
                    <a:pt x="665150" y="488449"/>
                    <a:pt x="640359" y="383071"/>
                    <a:pt x="628763" y="371475"/>
                  </a:cubicBezTo>
                  <a:lnTo>
                    <a:pt x="643050" y="342900"/>
                  </a:lnTo>
                  <a:close/>
                </a:path>
              </a:pathLst>
            </a:custGeom>
            <a:solidFill>
              <a:schemeClr val="tx1">
                <a:alpha val="34000"/>
              </a:schemeClr>
            </a:solidFill>
            <a:ln w="222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1" name="Freeform 20">
              <a:extLst>
                <a:ext uri="{FF2B5EF4-FFF2-40B4-BE49-F238E27FC236}">
                  <a16:creationId xmlns:a16="http://schemas.microsoft.com/office/drawing/2014/main" id="{F7274C0C-79F4-C547-A042-721820C400CE}"/>
                </a:ext>
              </a:extLst>
            </p:cNvPr>
            <p:cNvSpPr/>
            <p:nvPr/>
          </p:nvSpPr>
          <p:spPr>
            <a:xfrm>
              <a:off x="16511009" y="17668847"/>
              <a:ext cx="1409593" cy="1185862"/>
            </a:xfrm>
            <a:custGeom>
              <a:avLst/>
              <a:gdLst>
                <a:gd name="connsiteX0" fmla="*/ 900112 w 1128712"/>
                <a:gd name="connsiteY0" fmla="*/ 357187 h 1185862"/>
                <a:gd name="connsiteX1" fmla="*/ 900112 w 1128712"/>
                <a:gd name="connsiteY1" fmla="*/ 357187 h 1185862"/>
                <a:gd name="connsiteX2" fmla="*/ 642937 w 1128712"/>
                <a:gd name="connsiteY2" fmla="*/ 100012 h 1185862"/>
                <a:gd name="connsiteX3" fmla="*/ 571500 w 1128712"/>
                <a:gd name="connsiteY3" fmla="*/ 85725 h 1185862"/>
                <a:gd name="connsiteX4" fmla="*/ 485775 w 1128712"/>
                <a:gd name="connsiteY4" fmla="*/ 100012 h 1185862"/>
                <a:gd name="connsiteX5" fmla="*/ 428625 w 1128712"/>
                <a:gd name="connsiteY5" fmla="*/ 271462 h 1185862"/>
                <a:gd name="connsiteX6" fmla="*/ 385762 w 1128712"/>
                <a:gd name="connsiteY6" fmla="*/ 228600 h 1185862"/>
                <a:gd name="connsiteX7" fmla="*/ 357187 w 1128712"/>
                <a:gd name="connsiteY7" fmla="*/ 185737 h 1185862"/>
                <a:gd name="connsiteX8" fmla="*/ 271462 w 1128712"/>
                <a:gd name="connsiteY8" fmla="*/ 100012 h 1185862"/>
                <a:gd name="connsiteX9" fmla="*/ 228600 w 1128712"/>
                <a:gd name="connsiteY9" fmla="*/ 57150 h 1185862"/>
                <a:gd name="connsiteX10" fmla="*/ 185737 w 1128712"/>
                <a:gd name="connsiteY10" fmla="*/ 28575 h 1185862"/>
                <a:gd name="connsiteX11" fmla="*/ 100012 w 1128712"/>
                <a:gd name="connsiteY11" fmla="*/ 0 h 1185862"/>
                <a:gd name="connsiteX12" fmla="*/ 14287 w 1128712"/>
                <a:gd name="connsiteY12" fmla="*/ 42862 h 1185862"/>
                <a:gd name="connsiteX13" fmla="*/ 0 w 1128712"/>
                <a:gd name="connsiteY13" fmla="*/ 85725 h 1185862"/>
                <a:gd name="connsiteX14" fmla="*/ 14287 w 1128712"/>
                <a:gd name="connsiteY14" fmla="*/ 214312 h 1185862"/>
                <a:gd name="connsiteX15" fmla="*/ 100012 w 1128712"/>
                <a:gd name="connsiteY15" fmla="*/ 271462 h 1185862"/>
                <a:gd name="connsiteX16" fmla="*/ 200025 w 1128712"/>
                <a:gd name="connsiteY16" fmla="*/ 328612 h 1185862"/>
                <a:gd name="connsiteX17" fmla="*/ 285750 w 1128712"/>
                <a:gd name="connsiteY17" fmla="*/ 371475 h 1185862"/>
                <a:gd name="connsiteX18" fmla="*/ 314325 w 1128712"/>
                <a:gd name="connsiteY18" fmla="*/ 414337 h 1185862"/>
                <a:gd name="connsiteX19" fmla="*/ 342900 w 1128712"/>
                <a:gd name="connsiteY19" fmla="*/ 514350 h 1185862"/>
                <a:gd name="connsiteX20" fmla="*/ 314325 w 1128712"/>
                <a:gd name="connsiteY20" fmla="*/ 600075 h 1185862"/>
                <a:gd name="connsiteX21" fmla="*/ 228600 w 1128712"/>
                <a:gd name="connsiteY21" fmla="*/ 657225 h 1185862"/>
                <a:gd name="connsiteX22" fmla="*/ 185737 w 1128712"/>
                <a:gd name="connsiteY22" fmla="*/ 685800 h 1185862"/>
                <a:gd name="connsiteX23" fmla="*/ 142875 w 1128712"/>
                <a:gd name="connsiteY23" fmla="*/ 700087 h 1185862"/>
                <a:gd name="connsiteX24" fmla="*/ 100012 w 1128712"/>
                <a:gd name="connsiteY24" fmla="*/ 728662 h 1185862"/>
                <a:gd name="connsiteX25" fmla="*/ 57150 w 1128712"/>
                <a:gd name="connsiteY25" fmla="*/ 742950 h 1185862"/>
                <a:gd name="connsiteX26" fmla="*/ 28575 w 1128712"/>
                <a:gd name="connsiteY26" fmla="*/ 828675 h 1185862"/>
                <a:gd name="connsiteX27" fmla="*/ 14287 w 1128712"/>
                <a:gd name="connsiteY27" fmla="*/ 871537 h 1185862"/>
                <a:gd name="connsiteX28" fmla="*/ 42862 w 1128712"/>
                <a:gd name="connsiteY28" fmla="*/ 1100137 h 1185862"/>
                <a:gd name="connsiteX29" fmla="*/ 71437 w 1128712"/>
                <a:gd name="connsiteY29" fmla="*/ 1143000 h 1185862"/>
                <a:gd name="connsiteX30" fmla="*/ 157162 w 1128712"/>
                <a:gd name="connsiteY30" fmla="*/ 1185862 h 1185862"/>
                <a:gd name="connsiteX31" fmla="*/ 257175 w 1128712"/>
                <a:gd name="connsiteY31" fmla="*/ 1171575 h 1185862"/>
                <a:gd name="connsiteX32" fmla="*/ 357187 w 1128712"/>
                <a:gd name="connsiteY32" fmla="*/ 1114425 h 1185862"/>
                <a:gd name="connsiteX33" fmla="*/ 414337 w 1128712"/>
                <a:gd name="connsiteY33" fmla="*/ 1028700 h 1185862"/>
                <a:gd name="connsiteX34" fmla="*/ 471487 w 1128712"/>
                <a:gd name="connsiteY34" fmla="*/ 857250 h 1185862"/>
                <a:gd name="connsiteX35" fmla="*/ 485775 w 1128712"/>
                <a:gd name="connsiteY35" fmla="*/ 814387 h 1185862"/>
                <a:gd name="connsiteX36" fmla="*/ 500062 w 1128712"/>
                <a:gd name="connsiteY36" fmla="*/ 771525 h 1185862"/>
                <a:gd name="connsiteX37" fmla="*/ 585787 w 1128712"/>
                <a:gd name="connsiteY37" fmla="*/ 714375 h 1185862"/>
                <a:gd name="connsiteX38" fmla="*/ 671512 w 1128712"/>
                <a:gd name="connsiteY38" fmla="*/ 685800 h 1185862"/>
                <a:gd name="connsiteX39" fmla="*/ 714375 w 1128712"/>
                <a:gd name="connsiteY39" fmla="*/ 671512 h 1185862"/>
                <a:gd name="connsiteX40" fmla="*/ 800100 w 1128712"/>
                <a:gd name="connsiteY40" fmla="*/ 657225 h 1185862"/>
                <a:gd name="connsiteX41" fmla="*/ 842962 w 1128712"/>
                <a:gd name="connsiteY41" fmla="*/ 628650 h 1185862"/>
                <a:gd name="connsiteX42" fmla="*/ 914400 w 1128712"/>
                <a:gd name="connsiteY42" fmla="*/ 514350 h 1185862"/>
                <a:gd name="connsiteX43" fmla="*/ 957262 w 1128712"/>
                <a:gd name="connsiteY43" fmla="*/ 500062 h 1185862"/>
                <a:gd name="connsiteX44" fmla="*/ 1000125 w 1128712"/>
                <a:gd name="connsiteY44" fmla="*/ 471487 h 1185862"/>
                <a:gd name="connsiteX45" fmla="*/ 1085850 w 1128712"/>
                <a:gd name="connsiteY45" fmla="*/ 442912 h 1185862"/>
                <a:gd name="connsiteX46" fmla="*/ 1128712 w 1128712"/>
                <a:gd name="connsiteY46" fmla="*/ 428625 h 1185862"/>
                <a:gd name="connsiteX47" fmla="*/ 1114425 w 1128712"/>
                <a:gd name="connsiteY47" fmla="*/ 357187 h 1185862"/>
                <a:gd name="connsiteX48" fmla="*/ 1042987 w 1128712"/>
                <a:gd name="connsiteY48" fmla="*/ 342900 h 1185862"/>
                <a:gd name="connsiteX49" fmla="*/ 900112 w 1128712"/>
                <a:gd name="connsiteY49" fmla="*/ 357187 h 11858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1128712" h="1185862">
                  <a:moveTo>
                    <a:pt x="900112" y="357187"/>
                  </a:moveTo>
                  <a:lnTo>
                    <a:pt x="900112" y="357187"/>
                  </a:lnTo>
                  <a:cubicBezTo>
                    <a:pt x="711375" y="128007"/>
                    <a:pt x="797388" y="134335"/>
                    <a:pt x="642937" y="100012"/>
                  </a:cubicBezTo>
                  <a:cubicBezTo>
                    <a:pt x="619231" y="94744"/>
                    <a:pt x="595312" y="90487"/>
                    <a:pt x="571500" y="85725"/>
                  </a:cubicBezTo>
                  <a:lnTo>
                    <a:pt x="485775" y="100012"/>
                  </a:lnTo>
                  <a:cubicBezTo>
                    <a:pt x="397532" y="276498"/>
                    <a:pt x="548052" y="311273"/>
                    <a:pt x="428625" y="271462"/>
                  </a:cubicBezTo>
                  <a:cubicBezTo>
                    <a:pt x="414337" y="257175"/>
                    <a:pt x="398697" y="244122"/>
                    <a:pt x="385762" y="228600"/>
                  </a:cubicBezTo>
                  <a:cubicBezTo>
                    <a:pt x="374769" y="215408"/>
                    <a:pt x="368595" y="198571"/>
                    <a:pt x="357187" y="185737"/>
                  </a:cubicBezTo>
                  <a:cubicBezTo>
                    <a:pt x="330339" y="155533"/>
                    <a:pt x="300037" y="128587"/>
                    <a:pt x="271462" y="100012"/>
                  </a:cubicBezTo>
                  <a:cubicBezTo>
                    <a:pt x="257175" y="85725"/>
                    <a:pt x="245412" y="68358"/>
                    <a:pt x="228600" y="57150"/>
                  </a:cubicBezTo>
                  <a:cubicBezTo>
                    <a:pt x="214312" y="47625"/>
                    <a:pt x="201429" y="35549"/>
                    <a:pt x="185737" y="28575"/>
                  </a:cubicBezTo>
                  <a:cubicBezTo>
                    <a:pt x="158212" y="16342"/>
                    <a:pt x="100012" y="0"/>
                    <a:pt x="100012" y="0"/>
                  </a:cubicBezTo>
                  <a:cubicBezTo>
                    <a:pt x="71776" y="9412"/>
                    <a:pt x="34430" y="17683"/>
                    <a:pt x="14287" y="42862"/>
                  </a:cubicBezTo>
                  <a:cubicBezTo>
                    <a:pt x="4879" y="54622"/>
                    <a:pt x="4762" y="71437"/>
                    <a:pt x="0" y="85725"/>
                  </a:cubicBezTo>
                  <a:cubicBezTo>
                    <a:pt x="4762" y="128587"/>
                    <a:pt x="649" y="173399"/>
                    <a:pt x="14287" y="214312"/>
                  </a:cubicBezTo>
                  <a:cubicBezTo>
                    <a:pt x="29261" y="259235"/>
                    <a:pt x="66705" y="257188"/>
                    <a:pt x="100012" y="271462"/>
                  </a:cubicBezTo>
                  <a:cubicBezTo>
                    <a:pt x="275321" y="346594"/>
                    <a:pt x="56559" y="256878"/>
                    <a:pt x="200025" y="328612"/>
                  </a:cubicBezTo>
                  <a:cubicBezTo>
                    <a:pt x="318331" y="387766"/>
                    <a:pt x="162909" y="289582"/>
                    <a:pt x="285750" y="371475"/>
                  </a:cubicBezTo>
                  <a:cubicBezTo>
                    <a:pt x="295275" y="385762"/>
                    <a:pt x="306646" y="398978"/>
                    <a:pt x="314325" y="414337"/>
                  </a:cubicBezTo>
                  <a:cubicBezTo>
                    <a:pt x="324571" y="434829"/>
                    <a:pt x="338324" y="496046"/>
                    <a:pt x="342900" y="514350"/>
                  </a:cubicBezTo>
                  <a:cubicBezTo>
                    <a:pt x="333375" y="542925"/>
                    <a:pt x="339387" y="583367"/>
                    <a:pt x="314325" y="600075"/>
                  </a:cubicBezTo>
                  <a:lnTo>
                    <a:pt x="228600" y="657225"/>
                  </a:lnTo>
                  <a:cubicBezTo>
                    <a:pt x="214312" y="666750"/>
                    <a:pt x="202027" y="680370"/>
                    <a:pt x="185737" y="685800"/>
                  </a:cubicBezTo>
                  <a:lnTo>
                    <a:pt x="142875" y="700087"/>
                  </a:lnTo>
                  <a:cubicBezTo>
                    <a:pt x="128587" y="709612"/>
                    <a:pt x="115371" y="720983"/>
                    <a:pt x="100012" y="728662"/>
                  </a:cubicBezTo>
                  <a:cubicBezTo>
                    <a:pt x="86542" y="735397"/>
                    <a:pt x="65904" y="730695"/>
                    <a:pt x="57150" y="742950"/>
                  </a:cubicBezTo>
                  <a:cubicBezTo>
                    <a:pt x="39643" y="767460"/>
                    <a:pt x="38100" y="800100"/>
                    <a:pt x="28575" y="828675"/>
                  </a:cubicBezTo>
                  <a:lnTo>
                    <a:pt x="14287" y="871537"/>
                  </a:lnTo>
                  <a:cubicBezTo>
                    <a:pt x="17014" y="906981"/>
                    <a:pt x="12023" y="1038459"/>
                    <a:pt x="42862" y="1100137"/>
                  </a:cubicBezTo>
                  <a:cubicBezTo>
                    <a:pt x="50541" y="1115496"/>
                    <a:pt x="59295" y="1130858"/>
                    <a:pt x="71437" y="1143000"/>
                  </a:cubicBezTo>
                  <a:cubicBezTo>
                    <a:pt x="99134" y="1170697"/>
                    <a:pt x="122301" y="1174242"/>
                    <a:pt x="157162" y="1185862"/>
                  </a:cubicBezTo>
                  <a:cubicBezTo>
                    <a:pt x="190500" y="1181100"/>
                    <a:pt x="224685" y="1180436"/>
                    <a:pt x="257175" y="1171575"/>
                  </a:cubicBezTo>
                  <a:cubicBezTo>
                    <a:pt x="287852" y="1163209"/>
                    <a:pt x="330329" y="1132331"/>
                    <a:pt x="357187" y="1114425"/>
                  </a:cubicBezTo>
                  <a:cubicBezTo>
                    <a:pt x="376237" y="1085850"/>
                    <a:pt x="403477" y="1061281"/>
                    <a:pt x="414337" y="1028700"/>
                  </a:cubicBezTo>
                  <a:lnTo>
                    <a:pt x="471487" y="857250"/>
                  </a:lnTo>
                  <a:lnTo>
                    <a:pt x="485775" y="814387"/>
                  </a:lnTo>
                  <a:cubicBezTo>
                    <a:pt x="490537" y="800100"/>
                    <a:pt x="487531" y="779879"/>
                    <a:pt x="500062" y="771525"/>
                  </a:cubicBezTo>
                  <a:cubicBezTo>
                    <a:pt x="528637" y="752475"/>
                    <a:pt x="553206" y="725235"/>
                    <a:pt x="585787" y="714375"/>
                  </a:cubicBezTo>
                  <a:lnTo>
                    <a:pt x="671512" y="685800"/>
                  </a:lnTo>
                  <a:cubicBezTo>
                    <a:pt x="685800" y="681037"/>
                    <a:pt x="699519" y="673988"/>
                    <a:pt x="714375" y="671512"/>
                  </a:cubicBezTo>
                  <a:lnTo>
                    <a:pt x="800100" y="657225"/>
                  </a:lnTo>
                  <a:cubicBezTo>
                    <a:pt x="814387" y="647700"/>
                    <a:pt x="833861" y="643211"/>
                    <a:pt x="842962" y="628650"/>
                  </a:cubicBezTo>
                  <a:cubicBezTo>
                    <a:pt x="902195" y="533877"/>
                    <a:pt x="832093" y="555504"/>
                    <a:pt x="914400" y="514350"/>
                  </a:cubicBezTo>
                  <a:cubicBezTo>
                    <a:pt x="927870" y="507615"/>
                    <a:pt x="943792" y="506797"/>
                    <a:pt x="957262" y="500062"/>
                  </a:cubicBezTo>
                  <a:cubicBezTo>
                    <a:pt x="972621" y="492383"/>
                    <a:pt x="984433" y="478461"/>
                    <a:pt x="1000125" y="471487"/>
                  </a:cubicBezTo>
                  <a:cubicBezTo>
                    <a:pt x="1027650" y="459254"/>
                    <a:pt x="1057275" y="452437"/>
                    <a:pt x="1085850" y="442912"/>
                  </a:cubicBezTo>
                  <a:lnTo>
                    <a:pt x="1128712" y="428625"/>
                  </a:lnTo>
                  <a:cubicBezTo>
                    <a:pt x="1123950" y="404812"/>
                    <a:pt x="1131597" y="374359"/>
                    <a:pt x="1114425" y="357187"/>
                  </a:cubicBezTo>
                  <a:cubicBezTo>
                    <a:pt x="1097253" y="340015"/>
                    <a:pt x="1066416" y="349290"/>
                    <a:pt x="1042987" y="342900"/>
                  </a:cubicBezTo>
                  <a:cubicBezTo>
                    <a:pt x="910600" y="306795"/>
                    <a:pt x="923925" y="354806"/>
                    <a:pt x="900112" y="357187"/>
                  </a:cubicBezTo>
                  <a:close/>
                </a:path>
              </a:pathLst>
            </a:custGeom>
            <a:solidFill>
              <a:schemeClr val="tx1">
                <a:alpha val="35000"/>
              </a:schemeClr>
            </a:solidFill>
            <a:ln w="222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Freeform 22">
              <a:extLst>
                <a:ext uri="{FF2B5EF4-FFF2-40B4-BE49-F238E27FC236}">
                  <a16:creationId xmlns:a16="http://schemas.microsoft.com/office/drawing/2014/main" id="{1C471244-5696-BE4B-A188-5FC0C67F41DE}"/>
                </a:ext>
              </a:extLst>
            </p:cNvPr>
            <p:cNvSpPr/>
            <p:nvPr/>
          </p:nvSpPr>
          <p:spPr>
            <a:xfrm>
              <a:off x="19811952" y="17668682"/>
              <a:ext cx="1373912" cy="1158178"/>
            </a:xfrm>
            <a:custGeom>
              <a:avLst/>
              <a:gdLst>
                <a:gd name="connsiteX0" fmla="*/ 1071566 w 1100141"/>
                <a:gd name="connsiteY0" fmla="*/ 71602 h 1158178"/>
                <a:gd name="connsiteX1" fmla="*/ 1071566 w 1100141"/>
                <a:gd name="connsiteY1" fmla="*/ 71602 h 1158178"/>
                <a:gd name="connsiteX2" fmla="*/ 757241 w 1100141"/>
                <a:gd name="connsiteY2" fmla="*/ 14452 h 1158178"/>
                <a:gd name="connsiteX3" fmla="*/ 714378 w 1100141"/>
                <a:gd name="connsiteY3" fmla="*/ 28740 h 1158178"/>
                <a:gd name="connsiteX4" fmla="*/ 671516 w 1100141"/>
                <a:gd name="connsiteY4" fmla="*/ 71602 h 1158178"/>
                <a:gd name="connsiteX5" fmla="*/ 628653 w 1100141"/>
                <a:gd name="connsiteY5" fmla="*/ 100177 h 1158178"/>
                <a:gd name="connsiteX6" fmla="*/ 571503 w 1100141"/>
                <a:gd name="connsiteY6" fmla="*/ 185902 h 1158178"/>
                <a:gd name="connsiteX7" fmla="*/ 557216 w 1100141"/>
                <a:gd name="connsiteY7" fmla="*/ 228765 h 1158178"/>
                <a:gd name="connsiteX8" fmla="*/ 542928 w 1100141"/>
                <a:gd name="connsiteY8" fmla="*/ 314490 h 1158178"/>
                <a:gd name="connsiteX9" fmla="*/ 500066 w 1100141"/>
                <a:gd name="connsiteY9" fmla="*/ 343065 h 1158178"/>
                <a:gd name="connsiteX10" fmla="*/ 371478 w 1100141"/>
                <a:gd name="connsiteY10" fmla="*/ 328777 h 1158178"/>
                <a:gd name="connsiteX11" fmla="*/ 285753 w 1100141"/>
                <a:gd name="connsiteY11" fmla="*/ 300202 h 1158178"/>
                <a:gd name="connsiteX12" fmla="*/ 242891 w 1100141"/>
                <a:gd name="connsiteY12" fmla="*/ 285915 h 1158178"/>
                <a:gd name="connsiteX13" fmla="*/ 100016 w 1100141"/>
                <a:gd name="connsiteY13" fmla="*/ 300202 h 1158178"/>
                <a:gd name="connsiteX14" fmla="*/ 14291 w 1100141"/>
                <a:gd name="connsiteY14" fmla="*/ 357352 h 1158178"/>
                <a:gd name="connsiteX15" fmla="*/ 3 w 1100141"/>
                <a:gd name="connsiteY15" fmla="*/ 400215 h 1158178"/>
                <a:gd name="connsiteX16" fmla="*/ 14291 w 1100141"/>
                <a:gd name="connsiteY16" fmla="*/ 471652 h 1158178"/>
                <a:gd name="connsiteX17" fmla="*/ 100016 w 1100141"/>
                <a:gd name="connsiteY17" fmla="*/ 528802 h 1158178"/>
                <a:gd name="connsiteX18" fmla="*/ 271466 w 1100141"/>
                <a:gd name="connsiteY18" fmla="*/ 585952 h 1158178"/>
                <a:gd name="connsiteX19" fmla="*/ 357191 w 1100141"/>
                <a:gd name="connsiteY19" fmla="*/ 614527 h 1158178"/>
                <a:gd name="connsiteX20" fmla="*/ 400053 w 1100141"/>
                <a:gd name="connsiteY20" fmla="*/ 628815 h 1158178"/>
                <a:gd name="connsiteX21" fmla="*/ 385766 w 1100141"/>
                <a:gd name="connsiteY21" fmla="*/ 671677 h 1158178"/>
                <a:gd name="connsiteX22" fmla="*/ 300041 w 1100141"/>
                <a:gd name="connsiteY22" fmla="*/ 728827 h 1158178"/>
                <a:gd name="connsiteX23" fmla="*/ 257178 w 1100141"/>
                <a:gd name="connsiteY23" fmla="*/ 771690 h 1158178"/>
                <a:gd name="connsiteX24" fmla="*/ 242891 w 1100141"/>
                <a:gd name="connsiteY24" fmla="*/ 1043152 h 1158178"/>
                <a:gd name="connsiteX25" fmla="*/ 271466 w 1100141"/>
                <a:gd name="connsiteY25" fmla="*/ 1086015 h 1158178"/>
                <a:gd name="connsiteX26" fmla="*/ 357191 w 1100141"/>
                <a:gd name="connsiteY26" fmla="*/ 1128877 h 1158178"/>
                <a:gd name="connsiteX27" fmla="*/ 400053 w 1100141"/>
                <a:gd name="connsiteY27" fmla="*/ 1157452 h 1158178"/>
                <a:gd name="connsiteX28" fmla="*/ 542928 w 1100141"/>
                <a:gd name="connsiteY28" fmla="*/ 1057440 h 1158178"/>
                <a:gd name="connsiteX29" fmla="*/ 600078 w 1100141"/>
                <a:gd name="connsiteY29" fmla="*/ 1000290 h 1158178"/>
                <a:gd name="connsiteX30" fmla="*/ 642941 w 1100141"/>
                <a:gd name="connsiteY30" fmla="*/ 957427 h 1158178"/>
                <a:gd name="connsiteX31" fmla="*/ 728666 w 1100141"/>
                <a:gd name="connsiteY31" fmla="*/ 828840 h 1158178"/>
                <a:gd name="connsiteX32" fmla="*/ 785816 w 1100141"/>
                <a:gd name="connsiteY32" fmla="*/ 743115 h 1158178"/>
                <a:gd name="connsiteX33" fmla="*/ 857253 w 1100141"/>
                <a:gd name="connsiteY33" fmla="*/ 728827 h 1158178"/>
                <a:gd name="connsiteX34" fmla="*/ 1014416 w 1100141"/>
                <a:gd name="connsiteY34" fmla="*/ 700252 h 1158178"/>
                <a:gd name="connsiteX35" fmla="*/ 1071566 w 1100141"/>
                <a:gd name="connsiteY35" fmla="*/ 685965 h 1158178"/>
                <a:gd name="connsiteX36" fmla="*/ 1100141 w 1100141"/>
                <a:gd name="connsiteY36" fmla="*/ 643102 h 1158178"/>
                <a:gd name="connsiteX37" fmla="*/ 1071566 w 1100141"/>
                <a:gd name="connsiteY37" fmla="*/ 600240 h 1158178"/>
                <a:gd name="connsiteX38" fmla="*/ 1028703 w 1100141"/>
                <a:gd name="connsiteY38" fmla="*/ 585952 h 1158178"/>
                <a:gd name="connsiteX39" fmla="*/ 942978 w 1100141"/>
                <a:gd name="connsiteY39" fmla="*/ 543090 h 1158178"/>
                <a:gd name="connsiteX40" fmla="*/ 900116 w 1100141"/>
                <a:gd name="connsiteY40" fmla="*/ 514515 h 1158178"/>
                <a:gd name="connsiteX41" fmla="*/ 800103 w 1100141"/>
                <a:gd name="connsiteY41" fmla="*/ 500227 h 1158178"/>
                <a:gd name="connsiteX42" fmla="*/ 757241 w 1100141"/>
                <a:gd name="connsiteY42" fmla="*/ 485940 h 1158178"/>
                <a:gd name="connsiteX43" fmla="*/ 771528 w 1100141"/>
                <a:gd name="connsiteY43" fmla="*/ 428790 h 1158178"/>
                <a:gd name="connsiteX44" fmla="*/ 914403 w 1100141"/>
                <a:gd name="connsiteY44" fmla="*/ 300202 h 1158178"/>
                <a:gd name="connsiteX45" fmla="*/ 1000128 w 1100141"/>
                <a:gd name="connsiteY45" fmla="*/ 228765 h 1158178"/>
                <a:gd name="connsiteX46" fmla="*/ 1028703 w 1100141"/>
                <a:gd name="connsiteY46" fmla="*/ 143040 h 1158178"/>
                <a:gd name="connsiteX47" fmla="*/ 1042991 w 1100141"/>
                <a:gd name="connsiteY47" fmla="*/ 100177 h 1158178"/>
                <a:gd name="connsiteX48" fmla="*/ 1071566 w 1100141"/>
                <a:gd name="connsiteY48" fmla="*/ 71602 h 11581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Lst>
              <a:rect l="l" t="t" r="r" b="b"/>
              <a:pathLst>
                <a:path w="1100141" h="1158178">
                  <a:moveTo>
                    <a:pt x="1071566" y="71602"/>
                  </a:moveTo>
                  <a:lnTo>
                    <a:pt x="1071566" y="71602"/>
                  </a:lnTo>
                  <a:cubicBezTo>
                    <a:pt x="862412" y="6242"/>
                    <a:pt x="904624" y="-18300"/>
                    <a:pt x="757241" y="14452"/>
                  </a:cubicBezTo>
                  <a:cubicBezTo>
                    <a:pt x="742539" y="17719"/>
                    <a:pt x="728666" y="23977"/>
                    <a:pt x="714378" y="28740"/>
                  </a:cubicBezTo>
                  <a:cubicBezTo>
                    <a:pt x="700091" y="43027"/>
                    <a:pt x="687038" y="58667"/>
                    <a:pt x="671516" y="71602"/>
                  </a:cubicBezTo>
                  <a:cubicBezTo>
                    <a:pt x="658324" y="82595"/>
                    <a:pt x="639961" y="87254"/>
                    <a:pt x="628653" y="100177"/>
                  </a:cubicBezTo>
                  <a:cubicBezTo>
                    <a:pt x="606038" y="126023"/>
                    <a:pt x="571503" y="185902"/>
                    <a:pt x="571503" y="185902"/>
                  </a:cubicBezTo>
                  <a:cubicBezTo>
                    <a:pt x="566741" y="200190"/>
                    <a:pt x="560483" y="214063"/>
                    <a:pt x="557216" y="228765"/>
                  </a:cubicBezTo>
                  <a:cubicBezTo>
                    <a:pt x="550932" y="257044"/>
                    <a:pt x="555883" y="288579"/>
                    <a:pt x="542928" y="314490"/>
                  </a:cubicBezTo>
                  <a:cubicBezTo>
                    <a:pt x="535249" y="329848"/>
                    <a:pt x="514353" y="333540"/>
                    <a:pt x="500066" y="343065"/>
                  </a:cubicBezTo>
                  <a:cubicBezTo>
                    <a:pt x="457203" y="338302"/>
                    <a:pt x="413767" y="337235"/>
                    <a:pt x="371478" y="328777"/>
                  </a:cubicBezTo>
                  <a:cubicBezTo>
                    <a:pt x="341942" y="322870"/>
                    <a:pt x="314328" y="309727"/>
                    <a:pt x="285753" y="300202"/>
                  </a:cubicBezTo>
                  <a:lnTo>
                    <a:pt x="242891" y="285915"/>
                  </a:lnTo>
                  <a:cubicBezTo>
                    <a:pt x="195266" y="290677"/>
                    <a:pt x="145700" y="285926"/>
                    <a:pt x="100016" y="300202"/>
                  </a:cubicBezTo>
                  <a:cubicBezTo>
                    <a:pt x="67236" y="310446"/>
                    <a:pt x="14291" y="357352"/>
                    <a:pt x="14291" y="357352"/>
                  </a:cubicBezTo>
                  <a:cubicBezTo>
                    <a:pt x="9528" y="371640"/>
                    <a:pt x="3" y="385154"/>
                    <a:pt x="3" y="400215"/>
                  </a:cubicBezTo>
                  <a:cubicBezTo>
                    <a:pt x="3" y="424499"/>
                    <a:pt x="-618" y="452483"/>
                    <a:pt x="14291" y="471652"/>
                  </a:cubicBezTo>
                  <a:cubicBezTo>
                    <a:pt x="35376" y="498761"/>
                    <a:pt x="67435" y="517942"/>
                    <a:pt x="100016" y="528802"/>
                  </a:cubicBezTo>
                  <a:lnTo>
                    <a:pt x="271466" y="585952"/>
                  </a:lnTo>
                  <a:lnTo>
                    <a:pt x="357191" y="614527"/>
                  </a:lnTo>
                  <a:lnTo>
                    <a:pt x="400053" y="628815"/>
                  </a:lnTo>
                  <a:cubicBezTo>
                    <a:pt x="395291" y="643102"/>
                    <a:pt x="396415" y="661028"/>
                    <a:pt x="385766" y="671677"/>
                  </a:cubicBezTo>
                  <a:cubicBezTo>
                    <a:pt x="361482" y="695961"/>
                    <a:pt x="324325" y="704543"/>
                    <a:pt x="300041" y="728827"/>
                  </a:cubicBezTo>
                  <a:lnTo>
                    <a:pt x="257178" y="771690"/>
                  </a:lnTo>
                  <a:cubicBezTo>
                    <a:pt x="216374" y="894103"/>
                    <a:pt x="211023" y="873192"/>
                    <a:pt x="242891" y="1043152"/>
                  </a:cubicBezTo>
                  <a:cubicBezTo>
                    <a:pt x="246056" y="1060029"/>
                    <a:pt x="259324" y="1073873"/>
                    <a:pt x="271466" y="1086015"/>
                  </a:cubicBezTo>
                  <a:cubicBezTo>
                    <a:pt x="299163" y="1113713"/>
                    <a:pt x="322329" y="1117257"/>
                    <a:pt x="357191" y="1128877"/>
                  </a:cubicBezTo>
                  <a:cubicBezTo>
                    <a:pt x="371478" y="1138402"/>
                    <a:pt x="383054" y="1155024"/>
                    <a:pt x="400053" y="1157452"/>
                  </a:cubicBezTo>
                  <a:cubicBezTo>
                    <a:pt x="463286" y="1166486"/>
                    <a:pt x="511482" y="1088886"/>
                    <a:pt x="542928" y="1057440"/>
                  </a:cubicBezTo>
                  <a:lnTo>
                    <a:pt x="600078" y="1000290"/>
                  </a:lnTo>
                  <a:cubicBezTo>
                    <a:pt x="614366" y="986002"/>
                    <a:pt x="631733" y="974239"/>
                    <a:pt x="642941" y="957427"/>
                  </a:cubicBezTo>
                  <a:lnTo>
                    <a:pt x="728666" y="828840"/>
                  </a:lnTo>
                  <a:lnTo>
                    <a:pt x="785816" y="743115"/>
                  </a:lnTo>
                  <a:lnTo>
                    <a:pt x="857253" y="728827"/>
                  </a:lnTo>
                  <a:cubicBezTo>
                    <a:pt x="942589" y="713311"/>
                    <a:pt x="934978" y="717905"/>
                    <a:pt x="1014416" y="700252"/>
                  </a:cubicBezTo>
                  <a:cubicBezTo>
                    <a:pt x="1033585" y="695992"/>
                    <a:pt x="1052516" y="690727"/>
                    <a:pt x="1071566" y="685965"/>
                  </a:cubicBezTo>
                  <a:cubicBezTo>
                    <a:pt x="1081091" y="671677"/>
                    <a:pt x="1100141" y="660274"/>
                    <a:pt x="1100141" y="643102"/>
                  </a:cubicBezTo>
                  <a:cubicBezTo>
                    <a:pt x="1100141" y="625931"/>
                    <a:pt x="1084975" y="610967"/>
                    <a:pt x="1071566" y="600240"/>
                  </a:cubicBezTo>
                  <a:cubicBezTo>
                    <a:pt x="1059806" y="590832"/>
                    <a:pt x="1042174" y="592687"/>
                    <a:pt x="1028703" y="585952"/>
                  </a:cubicBezTo>
                  <a:cubicBezTo>
                    <a:pt x="917923" y="530562"/>
                    <a:pt x="1050709" y="578999"/>
                    <a:pt x="942978" y="543090"/>
                  </a:cubicBezTo>
                  <a:cubicBezTo>
                    <a:pt x="928691" y="533565"/>
                    <a:pt x="916563" y="519449"/>
                    <a:pt x="900116" y="514515"/>
                  </a:cubicBezTo>
                  <a:cubicBezTo>
                    <a:pt x="867860" y="504838"/>
                    <a:pt x="833125" y="506831"/>
                    <a:pt x="800103" y="500227"/>
                  </a:cubicBezTo>
                  <a:cubicBezTo>
                    <a:pt x="785335" y="497273"/>
                    <a:pt x="771528" y="490702"/>
                    <a:pt x="757241" y="485940"/>
                  </a:cubicBezTo>
                  <a:cubicBezTo>
                    <a:pt x="762003" y="466890"/>
                    <a:pt x="759979" y="444671"/>
                    <a:pt x="771528" y="428790"/>
                  </a:cubicBezTo>
                  <a:cubicBezTo>
                    <a:pt x="875382" y="285990"/>
                    <a:pt x="835336" y="366091"/>
                    <a:pt x="914403" y="300202"/>
                  </a:cubicBezTo>
                  <a:cubicBezTo>
                    <a:pt x="1024412" y="208529"/>
                    <a:pt x="893710" y="299711"/>
                    <a:pt x="1000128" y="228765"/>
                  </a:cubicBezTo>
                  <a:lnTo>
                    <a:pt x="1028703" y="143040"/>
                  </a:lnTo>
                  <a:cubicBezTo>
                    <a:pt x="1033466" y="128752"/>
                    <a:pt x="1042991" y="115238"/>
                    <a:pt x="1042991" y="100177"/>
                  </a:cubicBezTo>
                  <a:lnTo>
                    <a:pt x="1071566" y="71602"/>
                  </a:lnTo>
                  <a:close/>
                </a:path>
              </a:pathLst>
            </a:custGeom>
            <a:solidFill>
              <a:schemeClr val="tx1">
                <a:alpha val="48000"/>
              </a:schemeClr>
            </a:solidFill>
            <a:ln w="222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Freeform 25">
              <a:extLst>
                <a:ext uri="{FF2B5EF4-FFF2-40B4-BE49-F238E27FC236}">
                  <a16:creationId xmlns:a16="http://schemas.microsoft.com/office/drawing/2014/main" id="{98BB5B69-AC75-D44F-83B0-48273F9BAD2C}"/>
                </a:ext>
              </a:extLst>
            </p:cNvPr>
            <p:cNvSpPr/>
            <p:nvPr/>
          </p:nvSpPr>
          <p:spPr>
            <a:xfrm>
              <a:off x="18765760" y="17668682"/>
              <a:ext cx="1272665" cy="1516900"/>
            </a:xfrm>
            <a:custGeom>
              <a:avLst/>
              <a:gdLst>
                <a:gd name="connsiteX0" fmla="*/ 937549 w 1019069"/>
                <a:gd name="connsiteY0" fmla="*/ 1158085 h 1516900"/>
                <a:gd name="connsiteX1" fmla="*/ 937549 w 1019069"/>
                <a:gd name="connsiteY1" fmla="*/ 1158085 h 1516900"/>
                <a:gd name="connsiteX2" fmla="*/ 914400 w 1019069"/>
                <a:gd name="connsiteY2" fmla="*/ 1053913 h 1516900"/>
                <a:gd name="connsiteX3" fmla="*/ 902825 w 1019069"/>
                <a:gd name="connsiteY3" fmla="*/ 996039 h 1516900"/>
                <a:gd name="connsiteX4" fmla="*/ 856527 w 1019069"/>
                <a:gd name="connsiteY4" fmla="*/ 880292 h 1516900"/>
                <a:gd name="connsiteX5" fmla="*/ 833377 w 1019069"/>
                <a:gd name="connsiteY5" fmla="*/ 857143 h 1516900"/>
                <a:gd name="connsiteX6" fmla="*/ 821803 w 1019069"/>
                <a:gd name="connsiteY6" fmla="*/ 822419 h 1516900"/>
                <a:gd name="connsiteX7" fmla="*/ 729205 w 1019069"/>
                <a:gd name="connsiteY7" fmla="*/ 752971 h 1516900"/>
                <a:gd name="connsiteX8" fmla="*/ 694481 w 1019069"/>
                <a:gd name="connsiteY8" fmla="*/ 729822 h 1516900"/>
                <a:gd name="connsiteX9" fmla="*/ 671332 w 1019069"/>
                <a:gd name="connsiteY9" fmla="*/ 706672 h 1516900"/>
                <a:gd name="connsiteX10" fmla="*/ 636608 w 1019069"/>
                <a:gd name="connsiteY10" fmla="*/ 695097 h 1516900"/>
                <a:gd name="connsiteX11" fmla="*/ 613458 w 1019069"/>
                <a:gd name="connsiteY11" fmla="*/ 671948 h 1516900"/>
                <a:gd name="connsiteX12" fmla="*/ 613458 w 1019069"/>
                <a:gd name="connsiteY12" fmla="*/ 590925 h 1516900"/>
                <a:gd name="connsiteX13" fmla="*/ 636608 w 1019069"/>
                <a:gd name="connsiteY13" fmla="*/ 567776 h 1516900"/>
                <a:gd name="connsiteX14" fmla="*/ 682906 w 1019069"/>
                <a:gd name="connsiteY14" fmla="*/ 498328 h 1516900"/>
                <a:gd name="connsiteX15" fmla="*/ 706056 w 1019069"/>
                <a:gd name="connsiteY15" fmla="*/ 463604 h 1516900"/>
                <a:gd name="connsiteX16" fmla="*/ 740780 w 1019069"/>
                <a:gd name="connsiteY16" fmla="*/ 405730 h 1516900"/>
                <a:gd name="connsiteX17" fmla="*/ 798653 w 1019069"/>
                <a:gd name="connsiteY17" fmla="*/ 301558 h 1516900"/>
                <a:gd name="connsiteX18" fmla="*/ 844952 w 1019069"/>
                <a:gd name="connsiteY18" fmla="*/ 243685 h 1516900"/>
                <a:gd name="connsiteX19" fmla="*/ 868101 w 1019069"/>
                <a:gd name="connsiteY19" fmla="*/ 220535 h 1516900"/>
                <a:gd name="connsiteX20" fmla="*/ 925975 w 1019069"/>
                <a:gd name="connsiteY20" fmla="*/ 116363 h 1516900"/>
                <a:gd name="connsiteX21" fmla="*/ 914400 w 1019069"/>
                <a:gd name="connsiteY21" fmla="*/ 58490 h 1516900"/>
                <a:gd name="connsiteX22" fmla="*/ 844952 w 1019069"/>
                <a:gd name="connsiteY22" fmla="*/ 35341 h 1516900"/>
                <a:gd name="connsiteX23" fmla="*/ 810228 w 1019069"/>
                <a:gd name="connsiteY23" fmla="*/ 12191 h 1516900"/>
                <a:gd name="connsiteX24" fmla="*/ 567160 w 1019069"/>
                <a:gd name="connsiteY24" fmla="*/ 12191 h 1516900"/>
                <a:gd name="connsiteX25" fmla="*/ 544010 w 1019069"/>
                <a:gd name="connsiteY25" fmla="*/ 35341 h 1516900"/>
                <a:gd name="connsiteX26" fmla="*/ 509286 w 1019069"/>
                <a:gd name="connsiteY26" fmla="*/ 58490 h 1516900"/>
                <a:gd name="connsiteX27" fmla="*/ 486137 w 1019069"/>
                <a:gd name="connsiteY27" fmla="*/ 93214 h 1516900"/>
                <a:gd name="connsiteX28" fmla="*/ 462987 w 1019069"/>
                <a:gd name="connsiteY28" fmla="*/ 116363 h 1516900"/>
                <a:gd name="connsiteX29" fmla="*/ 428263 w 1019069"/>
                <a:gd name="connsiteY29" fmla="*/ 174237 h 1516900"/>
                <a:gd name="connsiteX30" fmla="*/ 370390 w 1019069"/>
                <a:gd name="connsiteY30" fmla="*/ 243685 h 1516900"/>
                <a:gd name="connsiteX31" fmla="*/ 266218 w 1019069"/>
                <a:gd name="connsiteY31" fmla="*/ 289984 h 1516900"/>
                <a:gd name="connsiteX32" fmla="*/ 150471 w 1019069"/>
                <a:gd name="connsiteY32" fmla="*/ 313133 h 1516900"/>
                <a:gd name="connsiteX33" fmla="*/ 127322 w 1019069"/>
                <a:gd name="connsiteY33" fmla="*/ 347857 h 1516900"/>
                <a:gd name="connsiteX34" fmla="*/ 104172 w 1019069"/>
                <a:gd name="connsiteY34" fmla="*/ 371006 h 1516900"/>
                <a:gd name="connsiteX35" fmla="*/ 81023 w 1019069"/>
                <a:gd name="connsiteY35" fmla="*/ 440454 h 1516900"/>
                <a:gd name="connsiteX36" fmla="*/ 57873 w 1019069"/>
                <a:gd name="connsiteY36" fmla="*/ 521477 h 1516900"/>
                <a:gd name="connsiteX37" fmla="*/ 34724 w 1019069"/>
                <a:gd name="connsiteY37" fmla="*/ 590925 h 1516900"/>
                <a:gd name="connsiteX38" fmla="*/ 11575 w 1019069"/>
                <a:gd name="connsiteY38" fmla="*/ 660373 h 1516900"/>
                <a:gd name="connsiteX39" fmla="*/ 0 w 1019069"/>
                <a:gd name="connsiteY39" fmla="*/ 695097 h 1516900"/>
                <a:gd name="connsiteX40" fmla="*/ 11575 w 1019069"/>
                <a:gd name="connsiteY40" fmla="*/ 764546 h 1516900"/>
                <a:gd name="connsiteX41" fmla="*/ 81023 w 1019069"/>
                <a:gd name="connsiteY41" fmla="*/ 787695 h 1516900"/>
                <a:gd name="connsiteX42" fmla="*/ 150471 w 1019069"/>
                <a:gd name="connsiteY42" fmla="*/ 810844 h 1516900"/>
                <a:gd name="connsiteX43" fmla="*/ 219919 w 1019069"/>
                <a:gd name="connsiteY43" fmla="*/ 833994 h 1516900"/>
                <a:gd name="connsiteX44" fmla="*/ 254643 w 1019069"/>
                <a:gd name="connsiteY44" fmla="*/ 845568 h 1516900"/>
                <a:gd name="connsiteX45" fmla="*/ 277792 w 1019069"/>
                <a:gd name="connsiteY45" fmla="*/ 868718 h 1516900"/>
                <a:gd name="connsiteX46" fmla="*/ 254643 w 1019069"/>
                <a:gd name="connsiteY46" fmla="*/ 972890 h 1516900"/>
                <a:gd name="connsiteX47" fmla="*/ 266218 w 1019069"/>
                <a:gd name="connsiteY47" fmla="*/ 1019189 h 1516900"/>
                <a:gd name="connsiteX48" fmla="*/ 312516 w 1019069"/>
                <a:gd name="connsiteY48" fmla="*/ 1030763 h 1516900"/>
                <a:gd name="connsiteX49" fmla="*/ 462987 w 1019069"/>
                <a:gd name="connsiteY49" fmla="*/ 1042338 h 1516900"/>
                <a:gd name="connsiteX50" fmla="*/ 590309 w 1019069"/>
                <a:gd name="connsiteY50" fmla="*/ 1053913 h 1516900"/>
                <a:gd name="connsiteX51" fmla="*/ 625033 w 1019069"/>
                <a:gd name="connsiteY51" fmla="*/ 1065487 h 1516900"/>
                <a:gd name="connsiteX52" fmla="*/ 590309 w 1019069"/>
                <a:gd name="connsiteY52" fmla="*/ 1158085 h 1516900"/>
                <a:gd name="connsiteX53" fmla="*/ 567160 w 1019069"/>
                <a:gd name="connsiteY53" fmla="*/ 1204384 h 1516900"/>
                <a:gd name="connsiteX54" fmla="*/ 544010 w 1019069"/>
                <a:gd name="connsiteY54" fmla="*/ 1227533 h 1516900"/>
                <a:gd name="connsiteX55" fmla="*/ 497711 w 1019069"/>
                <a:gd name="connsiteY55" fmla="*/ 1285406 h 1516900"/>
                <a:gd name="connsiteX56" fmla="*/ 486137 w 1019069"/>
                <a:gd name="connsiteY56" fmla="*/ 1320130 h 1516900"/>
                <a:gd name="connsiteX57" fmla="*/ 451413 w 1019069"/>
                <a:gd name="connsiteY57" fmla="*/ 1378004 h 1516900"/>
                <a:gd name="connsiteX58" fmla="*/ 462987 w 1019069"/>
                <a:gd name="connsiteY58" fmla="*/ 1435877 h 1516900"/>
                <a:gd name="connsiteX59" fmla="*/ 555585 w 1019069"/>
                <a:gd name="connsiteY59" fmla="*/ 1505325 h 1516900"/>
                <a:gd name="connsiteX60" fmla="*/ 752354 w 1019069"/>
                <a:gd name="connsiteY60" fmla="*/ 1516900 h 1516900"/>
                <a:gd name="connsiteX61" fmla="*/ 914400 w 1019069"/>
                <a:gd name="connsiteY61" fmla="*/ 1505325 h 1516900"/>
                <a:gd name="connsiteX62" fmla="*/ 983848 w 1019069"/>
                <a:gd name="connsiteY62" fmla="*/ 1482176 h 1516900"/>
                <a:gd name="connsiteX63" fmla="*/ 1018572 w 1019069"/>
                <a:gd name="connsiteY63" fmla="*/ 1424303 h 1516900"/>
                <a:gd name="connsiteX64" fmla="*/ 995423 w 1019069"/>
                <a:gd name="connsiteY64" fmla="*/ 1389578 h 1516900"/>
                <a:gd name="connsiteX65" fmla="*/ 937549 w 1019069"/>
                <a:gd name="connsiteY65" fmla="*/ 1343280 h 1516900"/>
                <a:gd name="connsiteX66" fmla="*/ 925975 w 1019069"/>
                <a:gd name="connsiteY66" fmla="*/ 1308556 h 1516900"/>
                <a:gd name="connsiteX67" fmla="*/ 937549 w 1019069"/>
                <a:gd name="connsiteY67" fmla="*/ 1204384 h 1516900"/>
                <a:gd name="connsiteX68" fmla="*/ 937549 w 1019069"/>
                <a:gd name="connsiteY68" fmla="*/ 1158085 h 15169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Lst>
              <a:rect l="l" t="t" r="r" b="b"/>
              <a:pathLst>
                <a:path w="1019069" h="1516900">
                  <a:moveTo>
                    <a:pt x="937549" y="1158085"/>
                  </a:moveTo>
                  <a:lnTo>
                    <a:pt x="937549" y="1158085"/>
                  </a:lnTo>
                  <a:cubicBezTo>
                    <a:pt x="929833" y="1123361"/>
                    <a:pt x="921853" y="1088694"/>
                    <a:pt x="914400" y="1053913"/>
                  </a:cubicBezTo>
                  <a:cubicBezTo>
                    <a:pt x="910278" y="1034676"/>
                    <a:pt x="908001" y="1015019"/>
                    <a:pt x="902825" y="996039"/>
                  </a:cubicBezTo>
                  <a:cubicBezTo>
                    <a:pt x="894138" y="964187"/>
                    <a:pt x="876504" y="910257"/>
                    <a:pt x="856527" y="880292"/>
                  </a:cubicBezTo>
                  <a:cubicBezTo>
                    <a:pt x="850474" y="871212"/>
                    <a:pt x="841094" y="864859"/>
                    <a:pt x="833377" y="857143"/>
                  </a:cubicBezTo>
                  <a:cubicBezTo>
                    <a:pt x="829519" y="845568"/>
                    <a:pt x="828080" y="832881"/>
                    <a:pt x="821803" y="822419"/>
                  </a:cubicBezTo>
                  <a:cubicBezTo>
                    <a:pt x="807530" y="798631"/>
                    <a:pt x="734942" y="756796"/>
                    <a:pt x="729205" y="752971"/>
                  </a:cubicBezTo>
                  <a:cubicBezTo>
                    <a:pt x="717630" y="745255"/>
                    <a:pt x="704317" y="739659"/>
                    <a:pt x="694481" y="729822"/>
                  </a:cubicBezTo>
                  <a:cubicBezTo>
                    <a:pt x="686765" y="722105"/>
                    <a:pt x="680690" y="712287"/>
                    <a:pt x="671332" y="706672"/>
                  </a:cubicBezTo>
                  <a:cubicBezTo>
                    <a:pt x="660870" y="700395"/>
                    <a:pt x="648183" y="698955"/>
                    <a:pt x="636608" y="695097"/>
                  </a:cubicBezTo>
                  <a:cubicBezTo>
                    <a:pt x="628891" y="687381"/>
                    <a:pt x="619073" y="681306"/>
                    <a:pt x="613458" y="671948"/>
                  </a:cubicBezTo>
                  <a:cubicBezTo>
                    <a:pt x="596895" y="644344"/>
                    <a:pt x="598871" y="620100"/>
                    <a:pt x="613458" y="590925"/>
                  </a:cubicBezTo>
                  <a:cubicBezTo>
                    <a:pt x="618338" y="581164"/>
                    <a:pt x="630060" y="576506"/>
                    <a:pt x="636608" y="567776"/>
                  </a:cubicBezTo>
                  <a:cubicBezTo>
                    <a:pt x="653301" y="545518"/>
                    <a:pt x="667473" y="521477"/>
                    <a:pt x="682906" y="498328"/>
                  </a:cubicBezTo>
                  <a:lnTo>
                    <a:pt x="706056" y="463604"/>
                  </a:lnTo>
                  <a:cubicBezTo>
                    <a:pt x="738843" y="365238"/>
                    <a:pt x="693116" y="485172"/>
                    <a:pt x="740780" y="405730"/>
                  </a:cubicBezTo>
                  <a:cubicBezTo>
                    <a:pt x="784443" y="332957"/>
                    <a:pt x="692473" y="407733"/>
                    <a:pt x="798653" y="301558"/>
                  </a:cubicBezTo>
                  <a:cubicBezTo>
                    <a:pt x="854540" y="245673"/>
                    <a:pt x="786558" y="316680"/>
                    <a:pt x="844952" y="243685"/>
                  </a:cubicBezTo>
                  <a:cubicBezTo>
                    <a:pt x="851769" y="235163"/>
                    <a:pt x="861553" y="229265"/>
                    <a:pt x="868101" y="220535"/>
                  </a:cubicBezTo>
                  <a:cubicBezTo>
                    <a:pt x="915861" y="156854"/>
                    <a:pt x="907929" y="170501"/>
                    <a:pt x="925975" y="116363"/>
                  </a:cubicBezTo>
                  <a:cubicBezTo>
                    <a:pt x="922117" y="97072"/>
                    <a:pt x="928311" y="72401"/>
                    <a:pt x="914400" y="58490"/>
                  </a:cubicBezTo>
                  <a:cubicBezTo>
                    <a:pt x="897145" y="41236"/>
                    <a:pt x="844952" y="35341"/>
                    <a:pt x="844952" y="35341"/>
                  </a:cubicBezTo>
                  <a:cubicBezTo>
                    <a:pt x="833377" y="27624"/>
                    <a:pt x="823830" y="15106"/>
                    <a:pt x="810228" y="12191"/>
                  </a:cubicBezTo>
                  <a:cubicBezTo>
                    <a:pt x="709431" y="-9409"/>
                    <a:pt x="666041" y="2303"/>
                    <a:pt x="567160" y="12191"/>
                  </a:cubicBezTo>
                  <a:cubicBezTo>
                    <a:pt x="559443" y="19908"/>
                    <a:pt x="552532" y="28524"/>
                    <a:pt x="544010" y="35341"/>
                  </a:cubicBezTo>
                  <a:cubicBezTo>
                    <a:pt x="533147" y="44031"/>
                    <a:pt x="519123" y="48653"/>
                    <a:pt x="509286" y="58490"/>
                  </a:cubicBezTo>
                  <a:cubicBezTo>
                    <a:pt x="499449" y="68327"/>
                    <a:pt x="494827" y="82351"/>
                    <a:pt x="486137" y="93214"/>
                  </a:cubicBezTo>
                  <a:cubicBezTo>
                    <a:pt x="479320" y="101735"/>
                    <a:pt x="470704" y="108647"/>
                    <a:pt x="462987" y="116363"/>
                  </a:cubicBezTo>
                  <a:cubicBezTo>
                    <a:pt x="442887" y="176666"/>
                    <a:pt x="464579" y="128841"/>
                    <a:pt x="428263" y="174237"/>
                  </a:cubicBezTo>
                  <a:cubicBezTo>
                    <a:pt x="391844" y="219761"/>
                    <a:pt x="419881" y="202442"/>
                    <a:pt x="370390" y="243685"/>
                  </a:cubicBezTo>
                  <a:cubicBezTo>
                    <a:pt x="333707" y="274254"/>
                    <a:pt x="316685" y="273162"/>
                    <a:pt x="266218" y="289984"/>
                  </a:cubicBezTo>
                  <a:cubicBezTo>
                    <a:pt x="205618" y="310184"/>
                    <a:pt x="243558" y="299834"/>
                    <a:pt x="150471" y="313133"/>
                  </a:cubicBezTo>
                  <a:cubicBezTo>
                    <a:pt x="142755" y="324708"/>
                    <a:pt x="136012" y="336994"/>
                    <a:pt x="127322" y="347857"/>
                  </a:cubicBezTo>
                  <a:cubicBezTo>
                    <a:pt x="120505" y="356378"/>
                    <a:pt x="109052" y="361245"/>
                    <a:pt x="104172" y="371006"/>
                  </a:cubicBezTo>
                  <a:cubicBezTo>
                    <a:pt x="93259" y="392831"/>
                    <a:pt x="88739" y="417305"/>
                    <a:pt x="81023" y="440454"/>
                  </a:cubicBezTo>
                  <a:cubicBezTo>
                    <a:pt x="42123" y="557155"/>
                    <a:pt x="101476" y="376133"/>
                    <a:pt x="57873" y="521477"/>
                  </a:cubicBezTo>
                  <a:cubicBezTo>
                    <a:pt x="50861" y="544849"/>
                    <a:pt x="42440" y="567776"/>
                    <a:pt x="34724" y="590925"/>
                  </a:cubicBezTo>
                  <a:lnTo>
                    <a:pt x="11575" y="660373"/>
                  </a:lnTo>
                  <a:lnTo>
                    <a:pt x="0" y="695097"/>
                  </a:lnTo>
                  <a:cubicBezTo>
                    <a:pt x="3858" y="718247"/>
                    <a:pt x="-3879" y="746884"/>
                    <a:pt x="11575" y="764546"/>
                  </a:cubicBezTo>
                  <a:cubicBezTo>
                    <a:pt x="27643" y="782910"/>
                    <a:pt x="57874" y="779979"/>
                    <a:pt x="81023" y="787695"/>
                  </a:cubicBezTo>
                  <a:lnTo>
                    <a:pt x="150471" y="810844"/>
                  </a:lnTo>
                  <a:lnTo>
                    <a:pt x="219919" y="833994"/>
                  </a:lnTo>
                  <a:lnTo>
                    <a:pt x="254643" y="845568"/>
                  </a:lnTo>
                  <a:cubicBezTo>
                    <a:pt x="262359" y="853285"/>
                    <a:pt x="276438" y="857889"/>
                    <a:pt x="277792" y="868718"/>
                  </a:cubicBezTo>
                  <a:cubicBezTo>
                    <a:pt x="281496" y="898351"/>
                    <a:pt x="264654" y="942857"/>
                    <a:pt x="254643" y="972890"/>
                  </a:cubicBezTo>
                  <a:cubicBezTo>
                    <a:pt x="258501" y="988323"/>
                    <a:pt x="254969" y="1007940"/>
                    <a:pt x="266218" y="1019189"/>
                  </a:cubicBezTo>
                  <a:cubicBezTo>
                    <a:pt x="277466" y="1030437"/>
                    <a:pt x="296717" y="1028904"/>
                    <a:pt x="312516" y="1030763"/>
                  </a:cubicBezTo>
                  <a:cubicBezTo>
                    <a:pt x="362477" y="1036641"/>
                    <a:pt x="412856" y="1038160"/>
                    <a:pt x="462987" y="1042338"/>
                  </a:cubicBezTo>
                  <a:lnTo>
                    <a:pt x="590309" y="1053913"/>
                  </a:lnTo>
                  <a:cubicBezTo>
                    <a:pt x="601884" y="1057771"/>
                    <a:pt x="621681" y="1053756"/>
                    <a:pt x="625033" y="1065487"/>
                  </a:cubicBezTo>
                  <a:cubicBezTo>
                    <a:pt x="645611" y="1137512"/>
                    <a:pt x="614267" y="1122147"/>
                    <a:pt x="590309" y="1158085"/>
                  </a:cubicBezTo>
                  <a:cubicBezTo>
                    <a:pt x="580738" y="1172442"/>
                    <a:pt x="576731" y="1190027"/>
                    <a:pt x="567160" y="1204384"/>
                  </a:cubicBezTo>
                  <a:cubicBezTo>
                    <a:pt x="561107" y="1213464"/>
                    <a:pt x="550827" y="1219012"/>
                    <a:pt x="544010" y="1227533"/>
                  </a:cubicBezTo>
                  <a:cubicBezTo>
                    <a:pt x="485604" y="1300539"/>
                    <a:pt x="553607" y="1229512"/>
                    <a:pt x="497711" y="1285406"/>
                  </a:cubicBezTo>
                  <a:cubicBezTo>
                    <a:pt x="493853" y="1296981"/>
                    <a:pt x="492414" y="1309668"/>
                    <a:pt x="486137" y="1320130"/>
                  </a:cubicBezTo>
                  <a:cubicBezTo>
                    <a:pt x="438473" y="1399572"/>
                    <a:pt x="484200" y="1279638"/>
                    <a:pt x="451413" y="1378004"/>
                  </a:cubicBezTo>
                  <a:cubicBezTo>
                    <a:pt x="455271" y="1397295"/>
                    <a:pt x="452865" y="1419008"/>
                    <a:pt x="462987" y="1435877"/>
                  </a:cubicBezTo>
                  <a:cubicBezTo>
                    <a:pt x="481007" y="1465911"/>
                    <a:pt x="516660" y="1501433"/>
                    <a:pt x="555585" y="1505325"/>
                  </a:cubicBezTo>
                  <a:cubicBezTo>
                    <a:pt x="620962" y="1511863"/>
                    <a:pt x="686764" y="1513042"/>
                    <a:pt x="752354" y="1516900"/>
                  </a:cubicBezTo>
                  <a:cubicBezTo>
                    <a:pt x="806369" y="1513042"/>
                    <a:pt x="860846" y="1513358"/>
                    <a:pt x="914400" y="1505325"/>
                  </a:cubicBezTo>
                  <a:cubicBezTo>
                    <a:pt x="938532" y="1501705"/>
                    <a:pt x="983848" y="1482176"/>
                    <a:pt x="983848" y="1482176"/>
                  </a:cubicBezTo>
                  <a:cubicBezTo>
                    <a:pt x="998347" y="1467678"/>
                    <a:pt x="1022865" y="1450063"/>
                    <a:pt x="1018572" y="1424303"/>
                  </a:cubicBezTo>
                  <a:cubicBezTo>
                    <a:pt x="1016285" y="1410581"/>
                    <a:pt x="1004113" y="1400441"/>
                    <a:pt x="995423" y="1389578"/>
                  </a:cubicBezTo>
                  <a:cubicBezTo>
                    <a:pt x="976576" y="1366019"/>
                    <a:pt x="963329" y="1360466"/>
                    <a:pt x="937549" y="1343280"/>
                  </a:cubicBezTo>
                  <a:cubicBezTo>
                    <a:pt x="933691" y="1331705"/>
                    <a:pt x="925975" y="1320757"/>
                    <a:pt x="925975" y="1308556"/>
                  </a:cubicBezTo>
                  <a:cubicBezTo>
                    <a:pt x="925975" y="1273618"/>
                    <a:pt x="934386" y="1239178"/>
                    <a:pt x="937549" y="1204384"/>
                  </a:cubicBezTo>
                  <a:cubicBezTo>
                    <a:pt x="938248" y="1196699"/>
                    <a:pt x="937549" y="1165801"/>
                    <a:pt x="937549" y="1158085"/>
                  </a:cubicBezTo>
                  <a:close/>
                </a:path>
              </a:pathLst>
            </a:custGeom>
            <a:solidFill>
              <a:schemeClr val="tx1">
                <a:alpha val="52000"/>
              </a:schemeClr>
            </a:solidFill>
            <a:ln w="222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7" name="Freeform 26">
              <a:extLst>
                <a:ext uri="{FF2B5EF4-FFF2-40B4-BE49-F238E27FC236}">
                  <a16:creationId xmlns:a16="http://schemas.microsoft.com/office/drawing/2014/main" id="{02E5FF59-4A0E-2541-A94A-4FEA9B2F5626}"/>
                </a:ext>
              </a:extLst>
            </p:cNvPr>
            <p:cNvSpPr/>
            <p:nvPr/>
          </p:nvSpPr>
          <p:spPr>
            <a:xfrm>
              <a:off x="17370858" y="15324069"/>
              <a:ext cx="693843" cy="1446835"/>
            </a:xfrm>
            <a:custGeom>
              <a:avLst/>
              <a:gdLst>
                <a:gd name="connsiteX0" fmla="*/ 358816 w 555585"/>
                <a:gd name="connsiteY0" fmla="*/ 925974 h 1446835"/>
                <a:gd name="connsiteX1" fmla="*/ 358816 w 555585"/>
                <a:gd name="connsiteY1" fmla="*/ 925974 h 1446835"/>
                <a:gd name="connsiteX2" fmla="*/ 300942 w 555585"/>
                <a:gd name="connsiteY2" fmla="*/ 497711 h 1446835"/>
                <a:gd name="connsiteX3" fmla="*/ 254643 w 555585"/>
                <a:gd name="connsiteY3" fmla="*/ 428263 h 1446835"/>
                <a:gd name="connsiteX4" fmla="*/ 219919 w 555585"/>
                <a:gd name="connsiteY4" fmla="*/ 405114 h 1446835"/>
                <a:gd name="connsiteX5" fmla="*/ 243069 w 555585"/>
                <a:gd name="connsiteY5" fmla="*/ 370390 h 1446835"/>
                <a:gd name="connsiteX6" fmla="*/ 277793 w 555585"/>
                <a:gd name="connsiteY6" fmla="*/ 358815 h 1446835"/>
                <a:gd name="connsiteX7" fmla="*/ 312517 w 555585"/>
                <a:gd name="connsiteY7" fmla="*/ 335666 h 1446835"/>
                <a:gd name="connsiteX8" fmla="*/ 347241 w 555585"/>
                <a:gd name="connsiteY8" fmla="*/ 324091 h 1446835"/>
                <a:gd name="connsiteX9" fmla="*/ 428264 w 555585"/>
                <a:gd name="connsiteY9" fmla="*/ 289367 h 1446835"/>
                <a:gd name="connsiteX10" fmla="*/ 451413 w 555585"/>
                <a:gd name="connsiteY10" fmla="*/ 254643 h 1446835"/>
                <a:gd name="connsiteX11" fmla="*/ 462988 w 555585"/>
                <a:gd name="connsiteY11" fmla="*/ 185195 h 1446835"/>
                <a:gd name="connsiteX12" fmla="*/ 532436 w 555585"/>
                <a:gd name="connsiteY12" fmla="*/ 138896 h 1446835"/>
                <a:gd name="connsiteX13" fmla="*/ 555585 w 555585"/>
                <a:gd name="connsiteY13" fmla="*/ 104172 h 1446835"/>
                <a:gd name="connsiteX14" fmla="*/ 532436 w 555585"/>
                <a:gd name="connsiteY14" fmla="*/ 69448 h 1446835"/>
                <a:gd name="connsiteX15" fmla="*/ 486137 w 555585"/>
                <a:gd name="connsiteY15" fmla="*/ 57873 h 1446835"/>
                <a:gd name="connsiteX16" fmla="*/ 416689 w 555585"/>
                <a:gd name="connsiteY16" fmla="*/ 34724 h 1446835"/>
                <a:gd name="connsiteX17" fmla="*/ 347241 w 555585"/>
                <a:gd name="connsiteY17" fmla="*/ 0 h 1446835"/>
                <a:gd name="connsiteX18" fmla="*/ 289367 w 555585"/>
                <a:gd name="connsiteY18" fmla="*/ 185195 h 1446835"/>
                <a:gd name="connsiteX19" fmla="*/ 266218 w 555585"/>
                <a:gd name="connsiteY19" fmla="*/ 219919 h 1446835"/>
                <a:gd name="connsiteX20" fmla="*/ 254643 w 555585"/>
                <a:gd name="connsiteY20" fmla="*/ 254643 h 1446835"/>
                <a:gd name="connsiteX21" fmla="*/ 219919 w 555585"/>
                <a:gd name="connsiteY21" fmla="*/ 289367 h 1446835"/>
                <a:gd name="connsiteX22" fmla="*/ 196770 w 555585"/>
                <a:gd name="connsiteY22" fmla="*/ 324091 h 1446835"/>
                <a:gd name="connsiteX23" fmla="*/ 162046 w 555585"/>
                <a:gd name="connsiteY23" fmla="*/ 347240 h 1446835"/>
                <a:gd name="connsiteX24" fmla="*/ 104172 w 555585"/>
                <a:gd name="connsiteY24" fmla="*/ 381964 h 1446835"/>
                <a:gd name="connsiteX25" fmla="*/ 92598 w 555585"/>
                <a:gd name="connsiteY25" fmla="*/ 532435 h 1446835"/>
                <a:gd name="connsiteX26" fmla="*/ 115747 w 555585"/>
                <a:gd name="connsiteY26" fmla="*/ 601883 h 1446835"/>
                <a:gd name="connsiteX27" fmla="*/ 127322 w 555585"/>
                <a:gd name="connsiteY27" fmla="*/ 972273 h 1446835"/>
                <a:gd name="connsiteX28" fmla="*/ 196770 w 555585"/>
                <a:gd name="connsiteY28" fmla="*/ 995423 h 1446835"/>
                <a:gd name="connsiteX29" fmla="*/ 104172 w 555585"/>
                <a:gd name="connsiteY29" fmla="*/ 1018572 h 1446835"/>
                <a:gd name="connsiteX30" fmla="*/ 34724 w 555585"/>
                <a:gd name="connsiteY30" fmla="*/ 1041721 h 1446835"/>
                <a:gd name="connsiteX31" fmla="*/ 0 w 555585"/>
                <a:gd name="connsiteY31" fmla="*/ 1053296 h 1446835"/>
                <a:gd name="connsiteX32" fmla="*/ 11575 w 555585"/>
                <a:gd name="connsiteY32" fmla="*/ 1099595 h 1446835"/>
                <a:gd name="connsiteX33" fmla="*/ 46299 w 555585"/>
                <a:gd name="connsiteY33" fmla="*/ 1111169 h 1446835"/>
                <a:gd name="connsiteX34" fmla="*/ 115747 w 555585"/>
                <a:gd name="connsiteY34" fmla="*/ 1145893 h 1446835"/>
                <a:gd name="connsiteX35" fmla="*/ 162046 w 555585"/>
                <a:gd name="connsiteY35" fmla="*/ 1203767 h 1446835"/>
                <a:gd name="connsiteX36" fmla="*/ 185195 w 555585"/>
                <a:gd name="connsiteY36" fmla="*/ 1273215 h 1446835"/>
                <a:gd name="connsiteX37" fmla="*/ 196770 w 555585"/>
                <a:gd name="connsiteY37" fmla="*/ 1307939 h 1446835"/>
                <a:gd name="connsiteX38" fmla="*/ 219919 w 555585"/>
                <a:gd name="connsiteY38" fmla="*/ 1342663 h 1446835"/>
                <a:gd name="connsiteX39" fmla="*/ 243069 w 555585"/>
                <a:gd name="connsiteY39" fmla="*/ 1388962 h 1446835"/>
                <a:gd name="connsiteX40" fmla="*/ 277793 w 555585"/>
                <a:gd name="connsiteY40" fmla="*/ 1423686 h 1446835"/>
                <a:gd name="connsiteX41" fmla="*/ 347241 w 555585"/>
                <a:gd name="connsiteY41" fmla="*/ 1446835 h 1446835"/>
                <a:gd name="connsiteX42" fmla="*/ 451413 w 555585"/>
                <a:gd name="connsiteY42" fmla="*/ 1412111 h 1446835"/>
                <a:gd name="connsiteX43" fmla="*/ 462988 w 555585"/>
                <a:gd name="connsiteY43" fmla="*/ 1377387 h 1446835"/>
                <a:gd name="connsiteX44" fmla="*/ 451413 w 555585"/>
                <a:gd name="connsiteY44" fmla="*/ 1296364 h 1446835"/>
                <a:gd name="connsiteX45" fmla="*/ 439838 w 555585"/>
                <a:gd name="connsiteY45" fmla="*/ 1261640 h 1446835"/>
                <a:gd name="connsiteX46" fmla="*/ 370390 w 555585"/>
                <a:gd name="connsiteY46" fmla="*/ 1169043 h 1446835"/>
                <a:gd name="connsiteX47" fmla="*/ 335666 w 555585"/>
                <a:gd name="connsiteY47" fmla="*/ 1145893 h 1446835"/>
                <a:gd name="connsiteX48" fmla="*/ 277793 w 555585"/>
                <a:gd name="connsiteY48" fmla="*/ 1134319 h 1446835"/>
                <a:gd name="connsiteX49" fmla="*/ 289367 w 555585"/>
                <a:gd name="connsiteY49" fmla="*/ 1064871 h 1446835"/>
                <a:gd name="connsiteX50" fmla="*/ 358816 w 555585"/>
                <a:gd name="connsiteY50" fmla="*/ 972273 h 1446835"/>
                <a:gd name="connsiteX51" fmla="*/ 358816 w 555585"/>
                <a:gd name="connsiteY51" fmla="*/ 856526 h 1446835"/>
                <a:gd name="connsiteX52" fmla="*/ 358816 w 555585"/>
                <a:gd name="connsiteY52" fmla="*/ 925974 h 14468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Lst>
              <a:rect l="l" t="t" r="r" b="b"/>
              <a:pathLst>
                <a:path w="555585" h="1446835">
                  <a:moveTo>
                    <a:pt x="358816" y="925974"/>
                  </a:moveTo>
                  <a:lnTo>
                    <a:pt x="358816" y="925974"/>
                  </a:lnTo>
                  <a:cubicBezTo>
                    <a:pt x="342477" y="672727"/>
                    <a:pt x="387436" y="645985"/>
                    <a:pt x="300942" y="497711"/>
                  </a:cubicBezTo>
                  <a:cubicBezTo>
                    <a:pt x="286923" y="473679"/>
                    <a:pt x="277792" y="443696"/>
                    <a:pt x="254643" y="428263"/>
                  </a:cubicBezTo>
                  <a:lnTo>
                    <a:pt x="219919" y="405114"/>
                  </a:lnTo>
                  <a:cubicBezTo>
                    <a:pt x="227636" y="393539"/>
                    <a:pt x="232206" y="379080"/>
                    <a:pt x="243069" y="370390"/>
                  </a:cubicBezTo>
                  <a:cubicBezTo>
                    <a:pt x="252596" y="362768"/>
                    <a:pt x="266880" y="364271"/>
                    <a:pt x="277793" y="358815"/>
                  </a:cubicBezTo>
                  <a:cubicBezTo>
                    <a:pt x="290235" y="352594"/>
                    <a:pt x="300075" y="341887"/>
                    <a:pt x="312517" y="335666"/>
                  </a:cubicBezTo>
                  <a:cubicBezTo>
                    <a:pt x="323430" y="330210"/>
                    <a:pt x="336027" y="328897"/>
                    <a:pt x="347241" y="324091"/>
                  </a:cubicBezTo>
                  <a:cubicBezTo>
                    <a:pt x="447361" y="281182"/>
                    <a:pt x="346830" y="316512"/>
                    <a:pt x="428264" y="289367"/>
                  </a:cubicBezTo>
                  <a:cubicBezTo>
                    <a:pt x="435980" y="277792"/>
                    <a:pt x="447014" y="267840"/>
                    <a:pt x="451413" y="254643"/>
                  </a:cubicBezTo>
                  <a:cubicBezTo>
                    <a:pt x="458834" y="232379"/>
                    <a:pt x="449530" y="204421"/>
                    <a:pt x="462988" y="185195"/>
                  </a:cubicBezTo>
                  <a:cubicBezTo>
                    <a:pt x="478943" y="162402"/>
                    <a:pt x="532436" y="138896"/>
                    <a:pt x="532436" y="138896"/>
                  </a:cubicBezTo>
                  <a:cubicBezTo>
                    <a:pt x="540152" y="127321"/>
                    <a:pt x="555585" y="118083"/>
                    <a:pt x="555585" y="104172"/>
                  </a:cubicBezTo>
                  <a:cubicBezTo>
                    <a:pt x="555585" y="90261"/>
                    <a:pt x="544011" y="77164"/>
                    <a:pt x="532436" y="69448"/>
                  </a:cubicBezTo>
                  <a:cubicBezTo>
                    <a:pt x="519200" y="60624"/>
                    <a:pt x="501374" y="62444"/>
                    <a:pt x="486137" y="57873"/>
                  </a:cubicBezTo>
                  <a:cubicBezTo>
                    <a:pt x="462765" y="50861"/>
                    <a:pt x="436992" y="48260"/>
                    <a:pt x="416689" y="34724"/>
                  </a:cubicBezTo>
                  <a:cubicBezTo>
                    <a:pt x="371813" y="4806"/>
                    <a:pt x="395162" y="15973"/>
                    <a:pt x="347241" y="0"/>
                  </a:cubicBezTo>
                  <a:cubicBezTo>
                    <a:pt x="257085" y="90156"/>
                    <a:pt x="326182" y="1122"/>
                    <a:pt x="289367" y="185195"/>
                  </a:cubicBezTo>
                  <a:cubicBezTo>
                    <a:pt x="286639" y="198836"/>
                    <a:pt x="272439" y="207477"/>
                    <a:pt x="266218" y="219919"/>
                  </a:cubicBezTo>
                  <a:cubicBezTo>
                    <a:pt x="260762" y="230832"/>
                    <a:pt x="261411" y="244491"/>
                    <a:pt x="254643" y="254643"/>
                  </a:cubicBezTo>
                  <a:cubicBezTo>
                    <a:pt x="245563" y="268263"/>
                    <a:pt x="230398" y="276792"/>
                    <a:pt x="219919" y="289367"/>
                  </a:cubicBezTo>
                  <a:cubicBezTo>
                    <a:pt x="211013" y="300054"/>
                    <a:pt x="206607" y="314254"/>
                    <a:pt x="196770" y="324091"/>
                  </a:cubicBezTo>
                  <a:cubicBezTo>
                    <a:pt x="186933" y="333928"/>
                    <a:pt x="172909" y="338550"/>
                    <a:pt x="162046" y="347240"/>
                  </a:cubicBezTo>
                  <a:cubicBezTo>
                    <a:pt x="116650" y="383557"/>
                    <a:pt x="164477" y="361864"/>
                    <a:pt x="104172" y="381964"/>
                  </a:cubicBezTo>
                  <a:cubicBezTo>
                    <a:pt x="53464" y="432675"/>
                    <a:pt x="69985" y="404296"/>
                    <a:pt x="92598" y="532435"/>
                  </a:cubicBezTo>
                  <a:cubicBezTo>
                    <a:pt x="96839" y="556465"/>
                    <a:pt x="115747" y="601883"/>
                    <a:pt x="115747" y="601883"/>
                  </a:cubicBezTo>
                  <a:cubicBezTo>
                    <a:pt x="119605" y="725346"/>
                    <a:pt x="102413" y="851287"/>
                    <a:pt x="127322" y="972273"/>
                  </a:cubicBezTo>
                  <a:cubicBezTo>
                    <a:pt x="132243" y="996173"/>
                    <a:pt x="196770" y="995423"/>
                    <a:pt x="196770" y="995423"/>
                  </a:cubicBezTo>
                  <a:cubicBezTo>
                    <a:pt x="91397" y="1030545"/>
                    <a:pt x="257834" y="976664"/>
                    <a:pt x="104172" y="1018572"/>
                  </a:cubicBezTo>
                  <a:cubicBezTo>
                    <a:pt x="80630" y="1024992"/>
                    <a:pt x="57873" y="1034005"/>
                    <a:pt x="34724" y="1041721"/>
                  </a:cubicBezTo>
                  <a:lnTo>
                    <a:pt x="0" y="1053296"/>
                  </a:lnTo>
                  <a:cubicBezTo>
                    <a:pt x="3858" y="1068729"/>
                    <a:pt x="1637" y="1087173"/>
                    <a:pt x="11575" y="1099595"/>
                  </a:cubicBezTo>
                  <a:cubicBezTo>
                    <a:pt x="19197" y="1109122"/>
                    <a:pt x="35386" y="1105713"/>
                    <a:pt x="46299" y="1111169"/>
                  </a:cubicBezTo>
                  <a:cubicBezTo>
                    <a:pt x="136050" y="1156045"/>
                    <a:pt x="28468" y="1116802"/>
                    <a:pt x="115747" y="1145893"/>
                  </a:cubicBezTo>
                  <a:cubicBezTo>
                    <a:pt x="134988" y="1165134"/>
                    <a:pt x="150365" y="1177484"/>
                    <a:pt x="162046" y="1203767"/>
                  </a:cubicBezTo>
                  <a:cubicBezTo>
                    <a:pt x="171956" y="1226065"/>
                    <a:pt x="177479" y="1250066"/>
                    <a:pt x="185195" y="1273215"/>
                  </a:cubicBezTo>
                  <a:cubicBezTo>
                    <a:pt x="189053" y="1284790"/>
                    <a:pt x="190002" y="1297787"/>
                    <a:pt x="196770" y="1307939"/>
                  </a:cubicBezTo>
                  <a:cubicBezTo>
                    <a:pt x="204486" y="1319514"/>
                    <a:pt x="213017" y="1330585"/>
                    <a:pt x="219919" y="1342663"/>
                  </a:cubicBezTo>
                  <a:cubicBezTo>
                    <a:pt x="228480" y="1357644"/>
                    <a:pt x="233040" y="1374921"/>
                    <a:pt x="243069" y="1388962"/>
                  </a:cubicBezTo>
                  <a:cubicBezTo>
                    <a:pt x="252583" y="1402282"/>
                    <a:pt x="263484" y="1415737"/>
                    <a:pt x="277793" y="1423686"/>
                  </a:cubicBezTo>
                  <a:cubicBezTo>
                    <a:pt x="299124" y="1435536"/>
                    <a:pt x="347241" y="1446835"/>
                    <a:pt x="347241" y="1446835"/>
                  </a:cubicBezTo>
                  <a:cubicBezTo>
                    <a:pt x="392651" y="1440348"/>
                    <a:pt x="427540" y="1451900"/>
                    <a:pt x="451413" y="1412111"/>
                  </a:cubicBezTo>
                  <a:cubicBezTo>
                    <a:pt x="457690" y="1401649"/>
                    <a:pt x="459130" y="1388962"/>
                    <a:pt x="462988" y="1377387"/>
                  </a:cubicBezTo>
                  <a:cubicBezTo>
                    <a:pt x="459130" y="1350379"/>
                    <a:pt x="456764" y="1323116"/>
                    <a:pt x="451413" y="1296364"/>
                  </a:cubicBezTo>
                  <a:cubicBezTo>
                    <a:pt x="449020" y="1284400"/>
                    <a:pt x="445763" y="1272305"/>
                    <a:pt x="439838" y="1261640"/>
                  </a:cubicBezTo>
                  <a:cubicBezTo>
                    <a:pt x="425022" y="1234971"/>
                    <a:pt x="398491" y="1191523"/>
                    <a:pt x="370390" y="1169043"/>
                  </a:cubicBezTo>
                  <a:cubicBezTo>
                    <a:pt x="359527" y="1160353"/>
                    <a:pt x="348691" y="1150778"/>
                    <a:pt x="335666" y="1145893"/>
                  </a:cubicBezTo>
                  <a:cubicBezTo>
                    <a:pt x="317246" y="1138985"/>
                    <a:pt x="297084" y="1138177"/>
                    <a:pt x="277793" y="1134319"/>
                  </a:cubicBezTo>
                  <a:cubicBezTo>
                    <a:pt x="281651" y="1111170"/>
                    <a:pt x="281127" y="1086845"/>
                    <a:pt x="289367" y="1064871"/>
                  </a:cubicBezTo>
                  <a:cubicBezTo>
                    <a:pt x="311655" y="1005435"/>
                    <a:pt x="358816" y="1093154"/>
                    <a:pt x="358816" y="972273"/>
                  </a:cubicBezTo>
                  <a:lnTo>
                    <a:pt x="358816" y="856526"/>
                  </a:lnTo>
                  <a:lnTo>
                    <a:pt x="358816" y="925974"/>
                  </a:lnTo>
                  <a:close/>
                </a:path>
              </a:pathLst>
            </a:custGeom>
            <a:solidFill>
              <a:schemeClr val="tx1">
                <a:alpha val="52000"/>
              </a:schemeClr>
            </a:solidFill>
            <a:ln w="222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8" name="Freeform 27">
              <a:extLst>
                <a:ext uri="{FF2B5EF4-FFF2-40B4-BE49-F238E27FC236}">
                  <a16:creationId xmlns:a16="http://schemas.microsoft.com/office/drawing/2014/main" id="{A87E5903-2DEF-554E-A222-79FEDAE6B54F}"/>
                </a:ext>
              </a:extLst>
            </p:cNvPr>
            <p:cNvSpPr/>
            <p:nvPr/>
          </p:nvSpPr>
          <p:spPr>
            <a:xfrm>
              <a:off x="18479682" y="15396882"/>
              <a:ext cx="2125295" cy="2398196"/>
            </a:xfrm>
            <a:custGeom>
              <a:avLst/>
              <a:gdLst>
                <a:gd name="connsiteX0" fmla="*/ 1587500 w 1701800"/>
                <a:gd name="connsiteY0" fmla="*/ 387602 h 2398196"/>
                <a:gd name="connsiteX1" fmla="*/ 1587500 w 1701800"/>
                <a:gd name="connsiteY1" fmla="*/ 387602 h 2398196"/>
                <a:gd name="connsiteX2" fmla="*/ 1638300 w 1701800"/>
                <a:gd name="connsiteY2" fmla="*/ 286002 h 2398196"/>
                <a:gd name="connsiteX3" fmla="*/ 1651000 w 1701800"/>
                <a:gd name="connsiteY3" fmla="*/ 247902 h 2398196"/>
                <a:gd name="connsiteX4" fmla="*/ 1638300 w 1701800"/>
                <a:gd name="connsiteY4" fmla="*/ 133602 h 2398196"/>
                <a:gd name="connsiteX5" fmla="*/ 1612900 w 1701800"/>
                <a:gd name="connsiteY5" fmla="*/ 95502 h 2398196"/>
                <a:gd name="connsiteX6" fmla="*/ 1536700 w 1701800"/>
                <a:gd name="connsiteY6" fmla="*/ 44702 h 2398196"/>
                <a:gd name="connsiteX7" fmla="*/ 1511300 w 1701800"/>
                <a:gd name="connsiteY7" fmla="*/ 6602 h 2398196"/>
                <a:gd name="connsiteX8" fmla="*/ 1422400 w 1701800"/>
                <a:gd name="connsiteY8" fmla="*/ 57402 h 2398196"/>
                <a:gd name="connsiteX9" fmla="*/ 1409700 w 1701800"/>
                <a:gd name="connsiteY9" fmla="*/ 425702 h 2398196"/>
                <a:gd name="connsiteX10" fmla="*/ 1384300 w 1701800"/>
                <a:gd name="connsiteY10" fmla="*/ 514602 h 2398196"/>
                <a:gd name="connsiteX11" fmla="*/ 1257300 w 1701800"/>
                <a:gd name="connsiteY11" fmla="*/ 578102 h 2398196"/>
                <a:gd name="connsiteX12" fmla="*/ 1219200 w 1701800"/>
                <a:gd name="connsiteY12" fmla="*/ 590802 h 2398196"/>
                <a:gd name="connsiteX13" fmla="*/ 1193800 w 1701800"/>
                <a:gd name="connsiteY13" fmla="*/ 628902 h 2398196"/>
                <a:gd name="connsiteX14" fmla="*/ 1041400 w 1701800"/>
                <a:gd name="connsiteY14" fmla="*/ 654302 h 2398196"/>
                <a:gd name="connsiteX15" fmla="*/ 952500 w 1701800"/>
                <a:gd name="connsiteY15" fmla="*/ 667002 h 2398196"/>
                <a:gd name="connsiteX16" fmla="*/ 939800 w 1701800"/>
                <a:gd name="connsiteY16" fmla="*/ 705102 h 2398196"/>
                <a:gd name="connsiteX17" fmla="*/ 927100 w 1701800"/>
                <a:gd name="connsiteY17" fmla="*/ 781302 h 2398196"/>
                <a:gd name="connsiteX18" fmla="*/ 914400 w 1701800"/>
                <a:gd name="connsiteY18" fmla="*/ 832102 h 2398196"/>
                <a:gd name="connsiteX19" fmla="*/ 939800 w 1701800"/>
                <a:gd name="connsiteY19" fmla="*/ 959102 h 2398196"/>
                <a:gd name="connsiteX20" fmla="*/ 965200 w 1701800"/>
                <a:gd name="connsiteY20" fmla="*/ 997202 h 2398196"/>
                <a:gd name="connsiteX21" fmla="*/ 977900 w 1701800"/>
                <a:gd name="connsiteY21" fmla="*/ 1035302 h 2398196"/>
                <a:gd name="connsiteX22" fmla="*/ 1028700 w 1701800"/>
                <a:gd name="connsiteY22" fmla="*/ 1111502 h 2398196"/>
                <a:gd name="connsiteX23" fmla="*/ 1066800 w 1701800"/>
                <a:gd name="connsiteY23" fmla="*/ 1225802 h 2398196"/>
                <a:gd name="connsiteX24" fmla="*/ 1079500 w 1701800"/>
                <a:gd name="connsiteY24" fmla="*/ 1263902 h 2398196"/>
                <a:gd name="connsiteX25" fmla="*/ 1066800 w 1701800"/>
                <a:gd name="connsiteY25" fmla="*/ 1302002 h 2398196"/>
                <a:gd name="connsiteX26" fmla="*/ 1028700 w 1701800"/>
                <a:gd name="connsiteY26" fmla="*/ 1314702 h 2398196"/>
                <a:gd name="connsiteX27" fmla="*/ 952500 w 1701800"/>
                <a:gd name="connsiteY27" fmla="*/ 1365502 h 2398196"/>
                <a:gd name="connsiteX28" fmla="*/ 914400 w 1701800"/>
                <a:gd name="connsiteY28" fmla="*/ 1390902 h 2398196"/>
                <a:gd name="connsiteX29" fmla="*/ 850900 w 1701800"/>
                <a:gd name="connsiteY29" fmla="*/ 1454402 h 2398196"/>
                <a:gd name="connsiteX30" fmla="*/ 774700 w 1701800"/>
                <a:gd name="connsiteY30" fmla="*/ 1530602 h 2398196"/>
                <a:gd name="connsiteX31" fmla="*/ 736600 w 1701800"/>
                <a:gd name="connsiteY31" fmla="*/ 1568702 h 2398196"/>
                <a:gd name="connsiteX32" fmla="*/ 698500 w 1701800"/>
                <a:gd name="connsiteY32" fmla="*/ 1606802 h 2398196"/>
                <a:gd name="connsiteX33" fmla="*/ 635000 w 1701800"/>
                <a:gd name="connsiteY33" fmla="*/ 1670302 h 2398196"/>
                <a:gd name="connsiteX34" fmla="*/ 571500 w 1701800"/>
                <a:gd name="connsiteY34" fmla="*/ 1733802 h 2398196"/>
                <a:gd name="connsiteX35" fmla="*/ 546100 w 1701800"/>
                <a:gd name="connsiteY35" fmla="*/ 1771902 h 2398196"/>
                <a:gd name="connsiteX36" fmla="*/ 508000 w 1701800"/>
                <a:gd name="connsiteY36" fmla="*/ 1810002 h 2398196"/>
                <a:gd name="connsiteX37" fmla="*/ 495300 w 1701800"/>
                <a:gd name="connsiteY37" fmla="*/ 1848102 h 2398196"/>
                <a:gd name="connsiteX38" fmla="*/ 457200 w 1701800"/>
                <a:gd name="connsiteY38" fmla="*/ 1886202 h 2398196"/>
                <a:gd name="connsiteX39" fmla="*/ 444500 w 1701800"/>
                <a:gd name="connsiteY39" fmla="*/ 2064002 h 2398196"/>
                <a:gd name="connsiteX40" fmla="*/ 368300 w 1701800"/>
                <a:gd name="connsiteY40" fmla="*/ 2114802 h 2398196"/>
                <a:gd name="connsiteX41" fmla="*/ 292100 w 1701800"/>
                <a:gd name="connsiteY41" fmla="*/ 2165602 h 2398196"/>
                <a:gd name="connsiteX42" fmla="*/ 254000 w 1701800"/>
                <a:gd name="connsiteY42" fmla="*/ 2191002 h 2398196"/>
                <a:gd name="connsiteX43" fmla="*/ 228600 w 1701800"/>
                <a:gd name="connsiteY43" fmla="*/ 2229102 h 2398196"/>
                <a:gd name="connsiteX44" fmla="*/ 190500 w 1701800"/>
                <a:gd name="connsiteY44" fmla="*/ 2241802 h 2398196"/>
                <a:gd name="connsiteX45" fmla="*/ 152400 w 1701800"/>
                <a:gd name="connsiteY45" fmla="*/ 2267202 h 2398196"/>
                <a:gd name="connsiteX46" fmla="*/ 114300 w 1701800"/>
                <a:gd name="connsiteY46" fmla="*/ 2279902 h 2398196"/>
                <a:gd name="connsiteX47" fmla="*/ 38100 w 1701800"/>
                <a:gd name="connsiteY47" fmla="*/ 2330702 h 2398196"/>
                <a:gd name="connsiteX48" fmla="*/ 0 w 1701800"/>
                <a:gd name="connsiteY48" fmla="*/ 2356102 h 2398196"/>
                <a:gd name="connsiteX49" fmla="*/ 12700 w 1701800"/>
                <a:gd name="connsiteY49" fmla="*/ 2394202 h 2398196"/>
                <a:gd name="connsiteX50" fmla="*/ 139700 w 1701800"/>
                <a:gd name="connsiteY50" fmla="*/ 2356102 h 2398196"/>
                <a:gd name="connsiteX51" fmla="*/ 190500 w 1701800"/>
                <a:gd name="connsiteY51" fmla="*/ 2318002 h 2398196"/>
                <a:gd name="connsiteX52" fmla="*/ 241300 w 1701800"/>
                <a:gd name="connsiteY52" fmla="*/ 2254502 h 2398196"/>
                <a:gd name="connsiteX53" fmla="*/ 266700 w 1701800"/>
                <a:gd name="connsiteY53" fmla="*/ 2216402 h 2398196"/>
                <a:gd name="connsiteX54" fmla="*/ 381000 w 1701800"/>
                <a:gd name="connsiteY54" fmla="*/ 2114802 h 2398196"/>
                <a:gd name="connsiteX55" fmla="*/ 406400 w 1701800"/>
                <a:gd name="connsiteY55" fmla="*/ 2076702 h 2398196"/>
                <a:gd name="connsiteX56" fmla="*/ 520700 w 1701800"/>
                <a:gd name="connsiteY56" fmla="*/ 1987802 h 2398196"/>
                <a:gd name="connsiteX57" fmla="*/ 558800 w 1701800"/>
                <a:gd name="connsiteY57" fmla="*/ 1975102 h 2398196"/>
                <a:gd name="connsiteX58" fmla="*/ 660400 w 1701800"/>
                <a:gd name="connsiteY58" fmla="*/ 1949702 h 2398196"/>
                <a:gd name="connsiteX59" fmla="*/ 736600 w 1701800"/>
                <a:gd name="connsiteY59" fmla="*/ 1924302 h 2398196"/>
                <a:gd name="connsiteX60" fmla="*/ 774700 w 1701800"/>
                <a:gd name="connsiteY60" fmla="*/ 1911602 h 2398196"/>
                <a:gd name="connsiteX61" fmla="*/ 812800 w 1701800"/>
                <a:gd name="connsiteY61" fmla="*/ 1835402 h 2398196"/>
                <a:gd name="connsiteX62" fmla="*/ 850900 w 1701800"/>
                <a:gd name="connsiteY62" fmla="*/ 1797302 h 2398196"/>
                <a:gd name="connsiteX63" fmla="*/ 914400 w 1701800"/>
                <a:gd name="connsiteY63" fmla="*/ 1784602 h 2398196"/>
                <a:gd name="connsiteX64" fmla="*/ 952500 w 1701800"/>
                <a:gd name="connsiteY64" fmla="*/ 1771902 h 2398196"/>
                <a:gd name="connsiteX65" fmla="*/ 990600 w 1701800"/>
                <a:gd name="connsiteY65" fmla="*/ 1695702 h 2398196"/>
                <a:gd name="connsiteX66" fmla="*/ 1003300 w 1701800"/>
                <a:gd name="connsiteY66" fmla="*/ 1619502 h 2398196"/>
                <a:gd name="connsiteX67" fmla="*/ 1041400 w 1701800"/>
                <a:gd name="connsiteY67" fmla="*/ 1594102 h 2398196"/>
                <a:gd name="connsiteX68" fmla="*/ 1206500 w 1701800"/>
                <a:gd name="connsiteY68" fmla="*/ 1568702 h 2398196"/>
                <a:gd name="connsiteX69" fmla="*/ 1320800 w 1701800"/>
                <a:gd name="connsiteY69" fmla="*/ 1505202 h 2398196"/>
                <a:gd name="connsiteX70" fmla="*/ 1409700 w 1701800"/>
                <a:gd name="connsiteY70" fmla="*/ 1454402 h 2398196"/>
                <a:gd name="connsiteX71" fmla="*/ 1447800 w 1701800"/>
                <a:gd name="connsiteY71" fmla="*/ 1416302 h 2398196"/>
                <a:gd name="connsiteX72" fmla="*/ 1485900 w 1701800"/>
                <a:gd name="connsiteY72" fmla="*/ 1390902 h 2398196"/>
                <a:gd name="connsiteX73" fmla="*/ 1524000 w 1701800"/>
                <a:gd name="connsiteY73" fmla="*/ 1352802 h 2398196"/>
                <a:gd name="connsiteX74" fmla="*/ 1562100 w 1701800"/>
                <a:gd name="connsiteY74" fmla="*/ 1327402 h 2398196"/>
                <a:gd name="connsiteX75" fmla="*/ 1638300 w 1701800"/>
                <a:gd name="connsiteY75" fmla="*/ 1251202 h 2398196"/>
                <a:gd name="connsiteX76" fmla="*/ 1701800 w 1701800"/>
                <a:gd name="connsiteY76" fmla="*/ 1175002 h 2398196"/>
                <a:gd name="connsiteX77" fmla="*/ 1511300 w 1701800"/>
                <a:gd name="connsiteY77" fmla="*/ 1136902 h 2398196"/>
                <a:gd name="connsiteX78" fmla="*/ 1460500 w 1701800"/>
                <a:gd name="connsiteY78" fmla="*/ 1213102 h 2398196"/>
                <a:gd name="connsiteX79" fmla="*/ 1346200 w 1701800"/>
                <a:gd name="connsiteY79" fmla="*/ 1276602 h 2398196"/>
                <a:gd name="connsiteX80" fmla="*/ 1231900 w 1701800"/>
                <a:gd name="connsiteY80" fmla="*/ 1263902 h 2398196"/>
                <a:gd name="connsiteX81" fmla="*/ 1219200 w 1701800"/>
                <a:gd name="connsiteY81" fmla="*/ 1111502 h 2398196"/>
                <a:gd name="connsiteX82" fmla="*/ 1155700 w 1701800"/>
                <a:gd name="connsiteY82" fmla="*/ 1035302 h 2398196"/>
                <a:gd name="connsiteX83" fmla="*/ 1155700 w 1701800"/>
                <a:gd name="connsiteY83" fmla="*/ 921002 h 2398196"/>
                <a:gd name="connsiteX84" fmla="*/ 1206500 w 1701800"/>
                <a:gd name="connsiteY84" fmla="*/ 844802 h 2398196"/>
                <a:gd name="connsiteX85" fmla="*/ 1244600 w 1701800"/>
                <a:gd name="connsiteY85" fmla="*/ 768602 h 2398196"/>
                <a:gd name="connsiteX86" fmla="*/ 1282700 w 1701800"/>
                <a:gd name="connsiteY86" fmla="*/ 755902 h 2398196"/>
                <a:gd name="connsiteX87" fmla="*/ 1308100 w 1701800"/>
                <a:gd name="connsiteY87" fmla="*/ 717802 h 2398196"/>
                <a:gd name="connsiteX88" fmla="*/ 1397000 w 1701800"/>
                <a:gd name="connsiteY88" fmla="*/ 603502 h 2398196"/>
                <a:gd name="connsiteX89" fmla="*/ 1409700 w 1701800"/>
                <a:gd name="connsiteY89" fmla="*/ 565402 h 2398196"/>
                <a:gd name="connsiteX90" fmla="*/ 1460500 w 1701800"/>
                <a:gd name="connsiteY90" fmla="*/ 489202 h 2398196"/>
                <a:gd name="connsiteX91" fmla="*/ 1574800 w 1701800"/>
                <a:gd name="connsiteY91" fmla="*/ 425702 h 2398196"/>
                <a:gd name="connsiteX92" fmla="*/ 1587500 w 1701800"/>
                <a:gd name="connsiteY92" fmla="*/ 387602 h 23981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Lst>
              <a:rect l="l" t="t" r="r" b="b"/>
              <a:pathLst>
                <a:path w="1701800" h="2398196">
                  <a:moveTo>
                    <a:pt x="1587500" y="387602"/>
                  </a:moveTo>
                  <a:lnTo>
                    <a:pt x="1587500" y="387602"/>
                  </a:lnTo>
                  <a:cubicBezTo>
                    <a:pt x="1604433" y="353735"/>
                    <a:pt x="1622632" y="320472"/>
                    <a:pt x="1638300" y="286002"/>
                  </a:cubicBezTo>
                  <a:cubicBezTo>
                    <a:pt x="1643840" y="273815"/>
                    <a:pt x="1651000" y="261289"/>
                    <a:pt x="1651000" y="247902"/>
                  </a:cubicBezTo>
                  <a:cubicBezTo>
                    <a:pt x="1651000" y="209568"/>
                    <a:pt x="1647597" y="170792"/>
                    <a:pt x="1638300" y="133602"/>
                  </a:cubicBezTo>
                  <a:cubicBezTo>
                    <a:pt x="1634598" y="118794"/>
                    <a:pt x="1624387" y="105553"/>
                    <a:pt x="1612900" y="95502"/>
                  </a:cubicBezTo>
                  <a:cubicBezTo>
                    <a:pt x="1589926" y="75400"/>
                    <a:pt x="1536700" y="44702"/>
                    <a:pt x="1536700" y="44702"/>
                  </a:cubicBezTo>
                  <a:cubicBezTo>
                    <a:pt x="1528233" y="32002"/>
                    <a:pt x="1526108" y="10304"/>
                    <a:pt x="1511300" y="6602"/>
                  </a:cubicBezTo>
                  <a:cubicBezTo>
                    <a:pt x="1433357" y="-12884"/>
                    <a:pt x="1437284" y="12750"/>
                    <a:pt x="1422400" y="57402"/>
                  </a:cubicBezTo>
                  <a:cubicBezTo>
                    <a:pt x="1418167" y="180169"/>
                    <a:pt x="1417131" y="303087"/>
                    <a:pt x="1409700" y="425702"/>
                  </a:cubicBezTo>
                  <a:cubicBezTo>
                    <a:pt x="1409679" y="426053"/>
                    <a:pt x="1390305" y="508597"/>
                    <a:pt x="1384300" y="514602"/>
                  </a:cubicBezTo>
                  <a:cubicBezTo>
                    <a:pt x="1328882" y="570020"/>
                    <a:pt x="1317529" y="560894"/>
                    <a:pt x="1257300" y="578102"/>
                  </a:cubicBezTo>
                  <a:cubicBezTo>
                    <a:pt x="1244428" y="581780"/>
                    <a:pt x="1231900" y="586569"/>
                    <a:pt x="1219200" y="590802"/>
                  </a:cubicBezTo>
                  <a:cubicBezTo>
                    <a:pt x="1210733" y="603502"/>
                    <a:pt x="1200626" y="615250"/>
                    <a:pt x="1193800" y="628902"/>
                  </a:cubicBezTo>
                  <a:cubicBezTo>
                    <a:pt x="1153168" y="710166"/>
                    <a:pt x="1240348" y="672388"/>
                    <a:pt x="1041400" y="654302"/>
                  </a:cubicBezTo>
                  <a:cubicBezTo>
                    <a:pt x="1011767" y="658535"/>
                    <a:pt x="979274" y="653615"/>
                    <a:pt x="952500" y="667002"/>
                  </a:cubicBezTo>
                  <a:cubicBezTo>
                    <a:pt x="940526" y="672989"/>
                    <a:pt x="942704" y="692034"/>
                    <a:pt x="939800" y="705102"/>
                  </a:cubicBezTo>
                  <a:cubicBezTo>
                    <a:pt x="934214" y="730239"/>
                    <a:pt x="932150" y="756052"/>
                    <a:pt x="927100" y="781302"/>
                  </a:cubicBezTo>
                  <a:cubicBezTo>
                    <a:pt x="923677" y="798418"/>
                    <a:pt x="918633" y="815169"/>
                    <a:pt x="914400" y="832102"/>
                  </a:cubicBezTo>
                  <a:cubicBezTo>
                    <a:pt x="919080" y="864864"/>
                    <a:pt x="922067" y="923636"/>
                    <a:pt x="939800" y="959102"/>
                  </a:cubicBezTo>
                  <a:cubicBezTo>
                    <a:pt x="946626" y="972754"/>
                    <a:pt x="958374" y="983550"/>
                    <a:pt x="965200" y="997202"/>
                  </a:cubicBezTo>
                  <a:cubicBezTo>
                    <a:pt x="971187" y="1009176"/>
                    <a:pt x="971399" y="1023600"/>
                    <a:pt x="977900" y="1035302"/>
                  </a:cubicBezTo>
                  <a:cubicBezTo>
                    <a:pt x="992725" y="1061987"/>
                    <a:pt x="1019047" y="1082542"/>
                    <a:pt x="1028700" y="1111502"/>
                  </a:cubicBezTo>
                  <a:lnTo>
                    <a:pt x="1066800" y="1225802"/>
                  </a:lnTo>
                  <a:lnTo>
                    <a:pt x="1079500" y="1263902"/>
                  </a:lnTo>
                  <a:cubicBezTo>
                    <a:pt x="1075267" y="1276602"/>
                    <a:pt x="1076266" y="1292536"/>
                    <a:pt x="1066800" y="1302002"/>
                  </a:cubicBezTo>
                  <a:cubicBezTo>
                    <a:pt x="1057334" y="1311468"/>
                    <a:pt x="1040402" y="1308201"/>
                    <a:pt x="1028700" y="1314702"/>
                  </a:cubicBezTo>
                  <a:cubicBezTo>
                    <a:pt x="1002015" y="1329527"/>
                    <a:pt x="977900" y="1348569"/>
                    <a:pt x="952500" y="1365502"/>
                  </a:cubicBezTo>
                  <a:lnTo>
                    <a:pt x="914400" y="1390902"/>
                  </a:lnTo>
                  <a:cubicBezTo>
                    <a:pt x="862061" y="1469411"/>
                    <a:pt x="920173" y="1392826"/>
                    <a:pt x="850900" y="1454402"/>
                  </a:cubicBezTo>
                  <a:cubicBezTo>
                    <a:pt x="824052" y="1478267"/>
                    <a:pt x="800100" y="1505202"/>
                    <a:pt x="774700" y="1530602"/>
                  </a:cubicBezTo>
                  <a:lnTo>
                    <a:pt x="736600" y="1568702"/>
                  </a:lnTo>
                  <a:cubicBezTo>
                    <a:pt x="723900" y="1581402"/>
                    <a:pt x="708463" y="1591858"/>
                    <a:pt x="698500" y="1606802"/>
                  </a:cubicBezTo>
                  <a:cubicBezTo>
                    <a:pt x="664633" y="1657602"/>
                    <a:pt x="685800" y="1636435"/>
                    <a:pt x="635000" y="1670302"/>
                  </a:cubicBezTo>
                  <a:cubicBezTo>
                    <a:pt x="567267" y="1771902"/>
                    <a:pt x="656167" y="1649135"/>
                    <a:pt x="571500" y="1733802"/>
                  </a:cubicBezTo>
                  <a:cubicBezTo>
                    <a:pt x="560707" y="1744595"/>
                    <a:pt x="555871" y="1760176"/>
                    <a:pt x="546100" y="1771902"/>
                  </a:cubicBezTo>
                  <a:cubicBezTo>
                    <a:pt x="534602" y="1785700"/>
                    <a:pt x="520700" y="1797302"/>
                    <a:pt x="508000" y="1810002"/>
                  </a:cubicBezTo>
                  <a:cubicBezTo>
                    <a:pt x="503767" y="1822702"/>
                    <a:pt x="502726" y="1836963"/>
                    <a:pt x="495300" y="1848102"/>
                  </a:cubicBezTo>
                  <a:cubicBezTo>
                    <a:pt x="485337" y="1863046"/>
                    <a:pt x="461314" y="1868719"/>
                    <a:pt x="457200" y="1886202"/>
                  </a:cubicBezTo>
                  <a:cubicBezTo>
                    <a:pt x="443591" y="1944040"/>
                    <a:pt x="458109" y="2006164"/>
                    <a:pt x="444500" y="2064002"/>
                  </a:cubicBezTo>
                  <a:cubicBezTo>
                    <a:pt x="434328" y="2107233"/>
                    <a:pt x="395567" y="2099654"/>
                    <a:pt x="368300" y="2114802"/>
                  </a:cubicBezTo>
                  <a:cubicBezTo>
                    <a:pt x="341615" y="2129627"/>
                    <a:pt x="317500" y="2148669"/>
                    <a:pt x="292100" y="2165602"/>
                  </a:cubicBezTo>
                  <a:lnTo>
                    <a:pt x="254000" y="2191002"/>
                  </a:lnTo>
                  <a:cubicBezTo>
                    <a:pt x="245533" y="2203702"/>
                    <a:pt x="240519" y="2219567"/>
                    <a:pt x="228600" y="2229102"/>
                  </a:cubicBezTo>
                  <a:cubicBezTo>
                    <a:pt x="218147" y="2237465"/>
                    <a:pt x="202474" y="2235815"/>
                    <a:pt x="190500" y="2241802"/>
                  </a:cubicBezTo>
                  <a:cubicBezTo>
                    <a:pt x="176848" y="2248628"/>
                    <a:pt x="166052" y="2260376"/>
                    <a:pt x="152400" y="2267202"/>
                  </a:cubicBezTo>
                  <a:cubicBezTo>
                    <a:pt x="140426" y="2273189"/>
                    <a:pt x="126002" y="2273401"/>
                    <a:pt x="114300" y="2279902"/>
                  </a:cubicBezTo>
                  <a:cubicBezTo>
                    <a:pt x="87615" y="2294727"/>
                    <a:pt x="63500" y="2313769"/>
                    <a:pt x="38100" y="2330702"/>
                  </a:cubicBezTo>
                  <a:lnTo>
                    <a:pt x="0" y="2356102"/>
                  </a:lnTo>
                  <a:cubicBezTo>
                    <a:pt x="4233" y="2368802"/>
                    <a:pt x="-287" y="2390955"/>
                    <a:pt x="12700" y="2394202"/>
                  </a:cubicBezTo>
                  <a:cubicBezTo>
                    <a:pt x="68234" y="2408085"/>
                    <a:pt x="101412" y="2383451"/>
                    <a:pt x="139700" y="2356102"/>
                  </a:cubicBezTo>
                  <a:cubicBezTo>
                    <a:pt x="156924" y="2343799"/>
                    <a:pt x="173567" y="2330702"/>
                    <a:pt x="190500" y="2318002"/>
                  </a:cubicBezTo>
                  <a:cubicBezTo>
                    <a:pt x="215224" y="2243829"/>
                    <a:pt x="183855" y="2311947"/>
                    <a:pt x="241300" y="2254502"/>
                  </a:cubicBezTo>
                  <a:cubicBezTo>
                    <a:pt x="252093" y="2243709"/>
                    <a:pt x="256559" y="2227810"/>
                    <a:pt x="266700" y="2216402"/>
                  </a:cubicBezTo>
                  <a:cubicBezTo>
                    <a:pt x="329968" y="2145226"/>
                    <a:pt x="323093" y="2153407"/>
                    <a:pt x="381000" y="2114802"/>
                  </a:cubicBezTo>
                  <a:cubicBezTo>
                    <a:pt x="389467" y="2102102"/>
                    <a:pt x="396629" y="2088428"/>
                    <a:pt x="406400" y="2076702"/>
                  </a:cubicBezTo>
                  <a:cubicBezTo>
                    <a:pt x="431687" y="2046357"/>
                    <a:pt x="488022" y="1998695"/>
                    <a:pt x="520700" y="1987802"/>
                  </a:cubicBezTo>
                  <a:cubicBezTo>
                    <a:pt x="533400" y="1983569"/>
                    <a:pt x="545885" y="1978624"/>
                    <a:pt x="558800" y="1975102"/>
                  </a:cubicBezTo>
                  <a:cubicBezTo>
                    <a:pt x="592479" y="1965917"/>
                    <a:pt x="627282" y="1960741"/>
                    <a:pt x="660400" y="1949702"/>
                  </a:cubicBezTo>
                  <a:lnTo>
                    <a:pt x="736600" y="1924302"/>
                  </a:lnTo>
                  <a:lnTo>
                    <a:pt x="774700" y="1911602"/>
                  </a:lnTo>
                  <a:cubicBezTo>
                    <a:pt x="787428" y="1873417"/>
                    <a:pt x="785445" y="1868228"/>
                    <a:pt x="812800" y="1835402"/>
                  </a:cubicBezTo>
                  <a:cubicBezTo>
                    <a:pt x="824298" y="1821604"/>
                    <a:pt x="834836" y="1805334"/>
                    <a:pt x="850900" y="1797302"/>
                  </a:cubicBezTo>
                  <a:cubicBezTo>
                    <a:pt x="870207" y="1787649"/>
                    <a:pt x="893459" y="1789837"/>
                    <a:pt x="914400" y="1784602"/>
                  </a:cubicBezTo>
                  <a:cubicBezTo>
                    <a:pt x="927387" y="1781355"/>
                    <a:pt x="939800" y="1776135"/>
                    <a:pt x="952500" y="1771902"/>
                  </a:cubicBezTo>
                  <a:cubicBezTo>
                    <a:pt x="975334" y="1737651"/>
                    <a:pt x="981837" y="1735137"/>
                    <a:pt x="990600" y="1695702"/>
                  </a:cubicBezTo>
                  <a:cubicBezTo>
                    <a:pt x="996186" y="1670565"/>
                    <a:pt x="991784" y="1642534"/>
                    <a:pt x="1003300" y="1619502"/>
                  </a:cubicBezTo>
                  <a:cubicBezTo>
                    <a:pt x="1010126" y="1605850"/>
                    <a:pt x="1027748" y="1600928"/>
                    <a:pt x="1041400" y="1594102"/>
                  </a:cubicBezTo>
                  <a:cubicBezTo>
                    <a:pt x="1087169" y="1571217"/>
                    <a:pt x="1170077" y="1572344"/>
                    <a:pt x="1206500" y="1568702"/>
                  </a:cubicBezTo>
                  <a:cubicBezTo>
                    <a:pt x="1311861" y="1533582"/>
                    <a:pt x="1146123" y="1592541"/>
                    <a:pt x="1320800" y="1505202"/>
                  </a:cubicBezTo>
                  <a:cubicBezTo>
                    <a:pt x="1351854" y="1489675"/>
                    <a:pt x="1382774" y="1476841"/>
                    <a:pt x="1409700" y="1454402"/>
                  </a:cubicBezTo>
                  <a:cubicBezTo>
                    <a:pt x="1423498" y="1442904"/>
                    <a:pt x="1434002" y="1427800"/>
                    <a:pt x="1447800" y="1416302"/>
                  </a:cubicBezTo>
                  <a:cubicBezTo>
                    <a:pt x="1459526" y="1406531"/>
                    <a:pt x="1474174" y="1400673"/>
                    <a:pt x="1485900" y="1390902"/>
                  </a:cubicBezTo>
                  <a:cubicBezTo>
                    <a:pt x="1499698" y="1379404"/>
                    <a:pt x="1510202" y="1364300"/>
                    <a:pt x="1524000" y="1352802"/>
                  </a:cubicBezTo>
                  <a:cubicBezTo>
                    <a:pt x="1535726" y="1343031"/>
                    <a:pt x="1550692" y="1337543"/>
                    <a:pt x="1562100" y="1327402"/>
                  </a:cubicBezTo>
                  <a:cubicBezTo>
                    <a:pt x="1588948" y="1303537"/>
                    <a:pt x="1612900" y="1276602"/>
                    <a:pt x="1638300" y="1251202"/>
                  </a:cubicBezTo>
                  <a:cubicBezTo>
                    <a:pt x="1687193" y="1202309"/>
                    <a:pt x="1666437" y="1228046"/>
                    <a:pt x="1701800" y="1175002"/>
                  </a:cubicBezTo>
                  <a:cubicBezTo>
                    <a:pt x="1593704" y="1102938"/>
                    <a:pt x="1655940" y="1120831"/>
                    <a:pt x="1511300" y="1136902"/>
                  </a:cubicBezTo>
                  <a:cubicBezTo>
                    <a:pt x="1494367" y="1162302"/>
                    <a:pt x="1485900" y="1196169"/>
                    <a:pt x="1460500" y="1213102"/>
                  </a:cubicBezTo>
                  <a:cubicBezTo>
                    <a:pt x="1373161" y="1271328"/>
                    <a:pt x="1413260" y="1254249"/>
                    <a:pt x="1346200" y="1276602"/>
                  </a:cubicBezTo>
                  <a:cubicBezTo>
                    <a:pt x="1308100" y="1272369"/>
                    <a:pt x="1255273" y="1294287"/>
                    <a:pt x="1231900" y="1263902"/>
                  </a:cubicBezTo>
                  <a:cubicBezTo>
                    <a:pt x="1200819" y="1223497"/>
                    <a:pt x="1229197" y="1161488"/>
                    <a:pt x="1219200" y="1111502"/>
                  </a:cubicBezTo>
                  <a:cubicBezTo>
                    <a:pt x="1214780" y="1089400"/>
                    <a:pt x="1168183" y="1047785"/>
                    <a:pt x="1155700" y="1035302"/>
                  </a:cubicBezTo>
                  <a:cubicBezTo>
                    <a:pt x="1145914" y="986373"/>
                    <a:pt x="1132640" y="967121"/>
                    <a:pt x="1155700" y="921002"/>
                  </a:cubicBezTo>
                  <a:cubicBezTo>
                    <a:pt x="1169352" y="893698"/>
                    <a:pt x="1196847" y="873762"/>
                    <a:pt x="1206500" y="844802"/>
                  </a:cubicBezTo>
                  <a:cubicBezTo>
                    <a:pt x="1214866" y="819703"/>
                    <a:pt x="1222219" y="786507"/>
                    <a:pt x="1244600" y="768602"/>
                  </a:cubicBezTo>
                  <a:cubicBezTo>
                    <a:pt x="1255053" y="760239"/>
                    <a:pt x="1270000" y="760135"/>
                    <a:pt x="1282700" y="755902"/>
                  </a:cubicBezTo>
                  <a:cubicBezTo>
                    <a:pt x="1291167" y="743202"/>
                    <a:pt x="1298329" y="729528"/>
                    <a:pt x="1308100" y="717802"/>
                  </a:cubicBezTo>
                  <a:cubicBezTo>
                    <a:pt x="1344626" y="673971"/>
                    <a:pt x="1375601" y="667699"/>
                    <a:pt x="1397000" y="603502"/>
                  </a:cubicBezTo>
                  <a:cubicBezTo>
                    <a:pt x="1401233" y="590802"/>
                    <a:pt x="1403199" y="577104"/>
                    <a:pt x="1409700" y="565402"/>
                  </a:cubicBezTo>
                  <a:cubicBezTo>
                    <a:pt x="1424525" y="538717"/>
                    <a:pt x="1435100" y="506135"/>
                    <a:pt x="1460500" y="489202"/>
                  </a:cubicBezTo>
                  <a:cubicBezTo>
                    <a:pt x="1547839" y="430976"/>
                    <a:pt x="1507740" y="448055"/>
                    <a:pt x="1574800" y="425702"/>
                  </a:cubicBezTo>
                  <a:cubicBezTo>
                    <a:pt x="1605451" y="379726"/>
                    <a:pt x="1585383" y="393952"/>
                    <a:pt x="1587500" y="387602"/>
                  </a:cubicBezTo>
                  <a:close/>
                </a:path>
              </a:pathLst>
            </a:custGeom>
            <a:solidFill>
              <a:schemeClr val="tx1">
                <a:alpha val="47000"/>
              </a:schemeClr>
            </a:solidFill>
            <a:ln w="222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Freeform 28">
              <a:extLst>
                <a:ext uri="{FF2B5EF4-FFF2-40B4-BE49-F238E27FC236}">
                  <a16:creationId xmlns:a16="http://schemas.microsoft.com/office/drawing/2014/main" id="{25D8239C-43C5-DF48-A598-2158C7515D71}"/>
                </a:ext>
              </a:extLst>
            </p:cNvPr>
            <p:cNvSpPr/>
            <p:nvPr/>
          </p:nvSpPr>
          <p:spPr>
            <a:xfrm>
              <a:off x="18257636" y="15289184"/>
              <a:ext cx="808881" cy="2146605"/>
            </a:xfrm>
            <a:custGeom>
              <a:avLst/>
              <a:gdLst>
                <a:gd name="connsiteX0" fmla="*/ 457200 w 647700"/>
                <a:gd name="connsiteY0" fmla="*/ 215900 h 2146605"/>
                <a:gd name="connsiteX1" fmla="*/ 457200 w 647700"/>
                <a:gd name="connsiteY1" fmla="*/ 215900 h 2146605"/>
                <a:gd name="connsiteX2" fmla="*/ 355600 w 647700"/>
                <a:gd name="connsiteY2" fmla="*/ 88900 h 2146605"/>
                <a:gd name="connsiteX3" fmla="*/ 292100 w 647700"/>
                <a:gd name="connsiteY3" fmla="*/ 101600 h 2146605"/>
                <a:gd name="connsiteX4" fmla="*/ 228600 w 647700"/>
                <a:gd name="connsiteY4" fmla="*/ 215900 h 2146605"/>
                <a:gd name="connsiteX5" fmla="*/ 215900 w 647700"/>
                <a:gd name="connsiteY5" fmla="*/ 279400 h 2146605"/>
                <a:gd name="connsiteX6" fmla="*/ 228600 w 647700"/>
                <a:gd name="connsiteY6" fmla="*/ 393700 h 2146605"/>
                <a:gd name="connsiteX7" fmla="*/ 254000 w 647700"/>
                <a:gd name="connsiteY7" fmla="*/ 469900 h 2146605"/>
                <a:gd name="connsiteX8" fmla="*/ 165100 w 647700"/>
                <a:gd name="connsiteY8" fmla="*/ 571500 h 2146605"/>
                <a:gd name="connsiteX9" fmla="*/ 139700 w 647700"/>
                <a:gd name="connsiteY9" fmla="*/ 647700 h 2146605"/>
                <a:gd name="connsiteX10" fmla="*/ 127000 w 647700"/>
                <a:gd name="connsiteY10" fmla="*/ 812800 h 2146605"/>
                <a:gd name="connsiteX11" fmla="*/ 114300 w 647700"/>
                <a:gd name="connsiteY11" fmla="*/ 914400 h 2146605"/>
                <a:gd name="connsiteX12" fmla="*/ 127000 w 647700"/>
                <a:gd name="connsiteY12" fmla="*/ 1066800 h 2146605"/>
                <a:gd name="connsiteX13" fmla="*/ 152400 w 647700"/>
                <a:gd name="connsiteY13" fmla="*/ 1168400 h 2146605"/>
                <a:gd name="connsiteX14" fmla="*/ 203200 w 647700"/>
                <a:gd name="connsiteY14" fmla="*/ 1244600 h 2146605"/>
                <a:gd name="connsiteX15" fmla="*/ 279400 w 647700"/>
                <a:gd name="connsiteY15" fmla="*/ 1320800 h 2146605"/>
                <a:gd name="connsiteX16" fmla="*/ 304800 w 647700"/>
                <a:gd name="connsiteY16" fmla="*/ 1371600 h 2146605"/>
                <a:gd name="connsiteX17" fmla="*/ 355600 w 647700"/>
                <a:gd name="connsiteY17" fmla="*/ 1447800 h 2146605"/>
                <a:gd name="connsiteX18" fmla="*/ 368300 w 647700"/>
                <a:gd name="connsiteY18" fmla="*/ 1485900 h 2146605"/>
                <a:gd name="connsiteX19" fmla="*/ 393700 w 647700"/>
                <a:gd name="connsiteY19" fmla="*/ 1574800 h 2146605"/>
                <a:gd name="connsiteX20" fmla="*/ 355600 w 647700"/>
                <a:gd name="connsiteY20" fmla="*/ 1600200 h 2146605"/>
                <a:gd name="connsiteX21" fmla="*/ 165100 w 647700"/>
                <a:gd name="connsiteY21" fmla="*/ 1625600 h 2146605"/>
                <a:gd name="connsiteX22" fmla="*/ 139700 w 647700"/>
                <a:gd name="connsiteY22" fmla="*/ 1663700 h 2146605"/>
                <a:gd name="connsiteX23" fmla="*/ 114300 w 647700"/>
                <a:gd name="connsiteY23" fmla="*/ 1765300 h 2146605"/>
                <a:gd name="connsiteX24" fmla="*/ 127000 w 647700"/>
                <a:gd name="connsiteY24" fmla="*/ 1816100 h 2146605"/>
                <a:gd name="connsiteX25" fmla="*/ 88900 w 647700"/>
                <a:gd name="connsiteY25" fmla="*/ 1828800 h 2146605"/>
                <a:gd name="connsiteX26" fmla="*/ 50800 w 647700"/>
                <a:gd name="connsiteY26" fmla="*/ 1866900 h 2146605"/>
                <a:gd name="connsiteX27" fmla="*/ 38100 w 647700"/>
                <a:gd name="connsiteY27" fmla="*/ 1905000 h 2146605"/>
                <a:gd name="connsiteX28" fmla="*/ 0 w 647700"/>
                <a:gd name="connsiteY28" fmla="*/ 1981200 h 2146605"/>
                <a:gd name="connsiteX29" fmla="*/ 12700 w 647700"/>
                <a:gd name="connsiteY29" fmla="*/ 2120900 h 2146605"/>
                <a:gd name="connsiteX30" fmla="*/ 50800 w 647700"/>
                <a:gd name="connsiteY30" fmla="*/ 2146300 h 2146605"/>
                <a:gd name="connsiteX31" fmla="*/ 88900 w 647700"/>
                <a:gd name="connsiteY31" fmla="*/ 2108200 h 2146605"/>
                <a:gd name="connsiteX32" fmla="*/ 114300 w 647700"/>
                <a:gd name="connsiteY32" fmla="*/ 1879600 h 2146605"/>
                <a:gd name="connsiteX33" fmla="*/ 139700 w 647700"/>
                <a:gd name="connsiteY33" fmla="*/ 1841500 h 2146605"/>
                <a:gd name="connsiteX34" fmla="*/ 215900 w 647700"/>
                <a:gd name="connsiteY34" fmla="*/ 1790700 h 2146605"/>
                <a:gd name="connsiteX35" fmla="*/ 304800 w 647700"/>
                <a:gd name="connsiteY35" fmla="*/ 1752600 h 2146605"/>
                <a:gd name="connsiteX36" fmla="*/ 381000 w 647700"/>
                <a:gd name="connsiteY36" fmla="*/ 1727200 h 2146605"/>
                <a:gd name="connsiteX37" fmla="*/ 419100 w 647700"/>
                <a:gd name="connsiteY37" fmla="*/ 1714500 h 2146605"/>
                <a:gd name="connsiteX38" fmla="*/ 495300 w 647700"/>
                <a:gd name="connsiteY38" fmla="*/ 1663700 h 2146605"/>
                <a:gd name="connsiteX39" fmla="*/ 508000 w 647700"/>
                <a:gd name="connsiteY39" fmla="*/ 1625600 h 2146605"/>
                <a:gd name="connsiteX40" fmla="*/ 558800 w 647700"/>
                <a:gd name="connsiteY40" fmla="*/ 1549400 h 2146605"/>
                <a:gd name="connsiteX41" fmla="*/ 571500 w 647700"/>
                <a:gd name="connsiteY41" fmla="*/ 1511300 h 2146605"/>
                <a:gd name="connsiteX42" fmla="*/ 546100 w 647700"/>
                <a:gd name="connsiteY42" fmla="*/ 1371600 h 2146605"/>
                <a:gd name="connsiteX43" fmla="*/ 533400 w 647700"/>
                <a:gd name="connsiteY43" fmla="*/ 1333500 h 2146605"/>
                <a:gd name="connsiteX44" fmla="*/ 495300 w 647700"/>
                <a:gd name="connsiteY44" fmla="*/ 1308100 h 2146605"/>
                <a:gd name="connsiteX45" fmla="*/ 406400 w 647700"/>
                <a:gd name="connsiteY45" fmla="*/ 1244600 h 2146605"/>
                <a:gd name="connsiteX46" fmla="*/ 393700 w 647700"/>
                <a:gd name="connsiteY46" fmla="*/ 1193800 h 2146605"/>
                <a:gd name="connsiteX47" fmla="*/ 368300 w 647700"/>
                <a:gd name="connsiteY47" fmla="*/ 1092200 h 2146605"/>
                <a:gd name="connsiteX48" fmla="*/ 342900 w 647700"/>
                <a:gd name="connsiteY48" fmla="*/ 1054100 h 2146605"/>
                <a:gd name="connsiteX49" fmla="*/ 304800 w 647700"/>
                <a:gd name="connsiteY49" fmla="*/ 977900 h 2146605"/>
                <a:gd name="connsiteX50" fmla="*/ 317500 w 647700"/>
                <a:gd name="connsiteY50" fmla="*/ 914400 h 2146605"/>
                <a:gd name="connsiteX51" fmla="*/ 330200 w 647700"/>
                <a:gd name="connsiteY51" fmla="*/ 876300 h 2146605"/>
                <a:gd name="connsiteX52" fmla="*/ 368300 w 647700"/>
                <a:gd name="connsiteY52" fmla="*/ 749300 h 2146605"/>
                <a:gd name="connsiteX53" fmla="*/ 381000 w 647700"/>
                <a:gd name="connsiteY53" fmla="*/ 711200 h 2146605"/>
                <a:gd name="connsiteX54" fmla="*/ 393700 w 647700"/>
                <a:gd name="connsiteY54" fmla="*/ 673100 h 2146605"/>
                <a:gd name="connsiteX55" fmla="*/ 444500 w 647700"/>
                <a:gd name="connsiteY55" fmla="*/ 546100 h 2146605"/>
                <a:gd name="connsiteX56" fmla="*/ 457200 w 647700"/>
                <a:gd name="connsiteY56" fmla="*/ 508000 h 2146605"/>
                <a:gd name="connsiteX57" fmla="*/ 495300 w 647700"/>
                <a:gd name="connsiteY57" fmla="*/ 330200 h 2146605"/>
                <a:gd name="connsiteX58" fmla="*/ 533400 w 647700"/>
                <a:gd name="connsiteY58" fmla="*/ 304800 h 2146605"/>
                <a:gd name="connsiteX59" fmla="*/ 558800 w 647700"/>
                <a:gd name="connsiteY59" fmla="*/ 266700 h 2146605"/>
                <a:gd name="connsiteX60" fmla="*/ 622300 w 647700"/>
                <a:gd name="connsiteY60" fmla="*/ 203200 h 2146605"/>
                <a:gd name="connsiteX61" fmla="*/ 647700 w 647700"/>
                <a:gd name="connsiteY61" fmla="*/ 127000 h 2146605"/>
                <a:gd name="connsiteX62" fmla="*/ 584200 w 647700"/>
                <a:gd name="connsiteY62" fmla="*/ 12700 h 2146605"/>
                <a:gd name="connsiteX63" fmla="*/ 546100 w 647700"/>
                <a:gd name="connsiteY63" fmla="*/ 25400 h 2146605"/>
                <a:gd name="connsiteX64" fmla="*/ 508000 w 647700"/>
                <a:gd name="connsiteY64" fmla="*/ 101600 h 2146605"/>
                <a:gd name="connsiteX65" fmla="*/ 495300 w 647700"/>
                <a:gd name="connsiteY65" fmla="*/ 139700 h 2146605"/>
                <a:gd name="connsiteX66" fmla="*/ 457200 w 647700"/>
                <a:gd name="connsiteY66" fmla="*/ 215900 h 21466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Lst>
              <a:rect l="l" t="t" r="r" b="b"/>
              <a:pathLst>
                <a:path w="647700" h="2146605">
                  <a:moveTo>
                    <a:pt x="457200" y="215900"/>
                  </a:moveTo>
                  <a:lnTo>
                    <a:pt x="457200" y="215900"/>
                  </a:lnTo>
                  <a:cubicBezTo>
                    <a:pt x="423333" y="173567"/>
                    <a:pt x="400174" y="119759"/>
                    <a:pt x="355600" y="88900"/>
                  </a:cubicBezTo>
                  <a:cubicBezTo>
                    <a:pt x="337852" y="76613"/>
                    <a:pt x="309139" y="88348"/>
                    <a:pt x="292100" y="101600"/>
                  </a:cubicBezTo>
                  <a:cubicBezTo>
                    <a:pt x="262744" y="124432"/>
                    <a:pt x="238293" y="177127"/>
                    <a:pt x="228600" y="215900"/>
                  </a:cubicBezTo>
                  <a:cubicBezTo>
                    <a:pt x="223365" y="236841"/>
                    <a:pt x="220133" y="258233"/>
                    <a:pt x="215900" y="279400"/>
                  </a:cubicBezTo>
                  <a:cubicBezTo>
                    <a:pt x="220133" y="317500"/>
                    <a:pt x="221082" y="356110"/>
                    <a:pt x="228600" y="393700"/>
                  </a:cubicBezTo>
                  <a:cubicBezTo>
                    <a:pt x="233851" y="419954"/>
                    <a:pt x="254000" y="469900"/>
                    <a:pt x="254000" y="469900"/>
                  </a:cubicBezTo>
                  <a:cubicBezTo>
                    <a:pt x="209550" y="499533"/>
                    <a:pt x="186267" y="508000"/>
                    <a:pt x="165100" y="571500"/>
                  </a:cubicBezTo>
                  <a:lnTo>
                    <a:pt x="139700" y="647700"/>
                  </a:lnTo>
                  <a:cubicBezTo>
                    <a:pt x="135467" y="702733"/>
                    <a:pt x="132233" y="757853"/>
                    <a:pt x="127000" y="812800"/>
                  </a:cubicBezTo>
                  <a:cubicBezTo>
                    <a:pt x="123764" y="846776"/>
                    <a:pt x="114300" y="880270"/>
                    <a:pt x="114300" y="914400"/>
                  </a:cubicBezTo>
                  <a:cubicBezTo>
                    <a:pt x="114300" y="965376"/>
                    <a:pt x="121044" y="1016173"/>
                    <a:pt x="127000" y="1066800"/>
                  </a:cubicBezTo>
                  <a:cubicBezTo>
                    <a:pt x="128681" y="1081084"/>
                    <a:pt x="141336" y="1148485"/>
                    <a:pt x="152400" y="1168400"/>
                  </a:cubicBezTo>
                  <a:cubicBezTo>
                    <a:pt x="167225" y="1195085"/>
                    <a:pt x="177800" y="1227667"/>
                    <a:pt x="203200" y="1244600"/>
                  </a:cubicBezTo>
                  <a:cubicBezTo>
                    <a:pt x="249175" y="1275250"/>
                    <a:pt x="245644" y="1266791"/>
                    <a:pt x="279400" y="1320800"/>
                  </a:cubicBezTo>
                  <a:cubicBezTo>
                    <a:pt x="289434" y="1336854"/>
                    <a:pt x="295060" y="1355366"/>
                    <a:pt x="304800" y="1371600"/>
                  </a:cubicBezTo>
                  <a:cubicBezTo>
                    <a:pt x="320506" y="1397777"/>
                    <a:pt x="345947" y="1418840"/>
                    <a:pt x="355600" y="1447800"/>
                  </a:cubicBezTo>
                  <a:cubicBezTo>
                    <a:pt x="359833" y="1460500"/>
                    <a:pt x="364622" y="1473028"/>
                    <a:pt x="368300" y="1485900"/>
                  </a:cubicBezTo>
                  <a:cubicBezTo>
                    <a:pt x="400194" y="1597528"/>
                    <a:pt x="363250" y="1483449"/>
                    <a:pt x="393700" y="1574800"/>
                  </a:cubicBezTo>
                  <a:cubicBezTo>
                    <a:pt x="381000" y="1583267"/>
                    <a:pt x="369252" y="1593374"/>
                    <a:pt x="355600" y="1600200"/>
                  </a:cubicBezTo>
                  <a:cubicBezTo>
                    <a:pt x="303724" y="1626138"/>
                    <a:pt x="199149" y="1622763"/>
                    <a:pt x="165100" y="1625600"/>
                  </a:cubicBezTo>
                  <a:cubicBezTo>
                    <a:pt x="156633" y="1638300"/>
                    <a:pt x="144916" y="1649355"/>
                    <a:pt x="139700" y="1663700"/>
                  </a:cubicBezTo>
                  <a:cubicBezTo>
                    <a:pt x="127770" y="1696507"/>
                    <a:pt x="114300" y="1765300"/>
                    <a:pt x="114300" y="1765300"/>
                  </a:cubicBezTo>
                  <a:cubicBezTo>
                    <a:pt x="118533" y="1782233"/>
                    <a:pt x="133482" y="1799894"/>
                    <a:pt x="127000" y="1816100"/>
                  </a:cubicBezTo>
                  <a:cubicBezTo>
                    <a:pt x="122028" y="1828529"/>
                    <a:pt x="100039" y="1821374"/>
                    <a:pt x="88900" y="1828800"/>
                  </a:cubicBezTo>
                  <a:cubicBezTo>
                    <a:pt x="73956" y="1838763"/>
                    <a:pt x="63500" y="1854200"/>
                    <a:pt x="50800" y="1866900"/>
                  </a:cubicBezTo>
                  <a:cubicBezTo>
                    <a:pt x="46567" y="1879600"/>
                    <a:pt x="44087" y="1893026"/>
                    <a:pt x="38100" y="1905000"/>
                  </a:cubicBezTo>
                  <a:cubicBezTo>
                    <a:pt x="-11139" y="2003477"/>
                    <a:pt x="31922" y="1885435"/>
                    <a:pt x="0" y="1981200"/>
                  </a:cubicBezTo>
                  <a:cubicBezTo>
                    <a:pt x="4233" y="2027767"/>
                    <a:pt x="-1051" y="2076209"/>
                    <a:pt x="12700" y="2120900"/>
                  </a:cubicBezTo>
                  <a:cubicBezTo>
                    <a:pt x="17189" y="2135489"/>
                    <a:pt x="35744" y="2148809"/>
                    <a:pt x="50800" y="2146300"/>
                  </a:cubicBezTo>
                  <a:cubicBezTo>
                    <a:pt x="68516" y="2143347"/>
                    <a:pt x="76200" y="2120900"/>
                    <a:pt x="88900" y="2108200"/>
                  </a:cubicBezTo>
                  <a:cubicBezTo>
                    <a:pt x="90487" y="2084399"/>
                    <a:pt x="84000" y="1940200"/>
                    <a:pt x="114300" y="1879600"/>
                  </a:cubicBezTo>
                  <a:cubicBezTo>
                    <a:pt x="121126" y="1865948"/>
                    <a:pt x="128213" y="1851551"/>
                    <a:pt x="139700" y="1841500"/>
                  </a:cubicBezTo>
                  <a:cubicBezTo>
                    <a:pt x="162674" y="1821398"/>
                    <a:pt x="186940" y="1800353"/>
                    <a:pt x="215900" y="1790700"/>
                  </a:cubicBezTo>
                  <a:cubicBezTo>
                    <a:pt x="338542" y="1749819"/>
                    <a:pt x="147866" y="1815374"/>
                    <a:pt x="304800" y="1752600"/>
                  </a:cubicBezTo>
                  <a:cubicBezTo>
                    <a:pt x="329659" y="1742656"/>
                    <a:pt x="355600" y="1735667"/>
                    <a:pt x="381000" y="1727200"/>
                  </a:cubicBezTo>
                  <a:cubicBezTo>
                    <a:pt x="393700" y="1722967"/>
                    <a:pt x="407961" y="1721926"/>
                    <a:pt x="419100" y="1714500"/>
                  </a:cubicBezTo>
                  <a:lnTo>
                    <a:pt x="495300" y="1663700"/>
                  </a:lnTo>
                  <a:cubicBezTo>
                    <a:pt x="499533" y="1651000"/>
                    <a:pt x="501499" y="1637302"/>
                    <a:pt x="508000" y="1625600"/>
                  </a:cubicBezTo>
                  <a:cubicBezTo>
                    <a:pt x="522825" y="1598915"/>
                    <a:pt x="549147" y="1578360"/>
                    <a:pt x="558800" y="1549400"/>
                  </a:cubicBezTo>
                  <a:lnTo>
                    <a:pt x="571500" y="1511300"/>
                  </a:lnTo>
                  <a:cubicBezTo>
                    <a:pt x="565839" y="1477331"/>
                    <a:pt x="554975" y="1407100"/>
                    <a:pt x="546100" y="1371600"/>
                  </a:cubicBezTo>
                  <a:cubicBezTo>
                    <a:pt x="542853" y="1358613"/>
                    <a:pt x="541763" y="1343953"/>
                    <a:pt x="533400" y="1333500"/>
                  </a:cubicBezTo>
                  <a:cubicBezTo>
                    <a:pt x="523865" y="1321581"/>
                    <a:pt x="507720" y="1316972"/>
                    <a:pt x="495300" y="1308100"/>
                  </a:cubicBezTo>
                  <a:cubicBezTo>
                    <a:pt x="385031" y="1229336"/>
                    <a:pt x="496190" y="1304460"/>
                    <a:pt x="406400" y="1244600"/>
                  </a:cubicBezTo>
                  <a:cubicBezTo>
                    <a:pt x="402167" y="1227667"/>
                    <a:pt x="397486" y="1210839"/>
                    <a:pt x="393700" y="1193800"/>
                  </a:cubicBezTo>
                  <a:cubicBezTo>
                    <a:pt x="387903" y="1167715"/>
                    <a:pt x="381917" y="1119433"/>
                    <a:pt x="368300" y="1092200"/>
                  </a:cubicBezTo>
                  <a:cubicBezTo>
                    <a:pt x="361474" y="1078548"/>
                    <a:pt x="349726" y="1067752"/>
                    <a:pt x="342900" y="1054100"/>
                  </a:cubicBezTo>
                  <a:cubicBezTo>
                    <a:pt x="290320" y="948940"/>
                    <a:pt x="377593" y="1087089"/>
                    <a:pt x="304800" y="977900"/>
                  </a:cubicBezTo>
                  <a:cubicBezTo>
                    <a:pt x="309033" y="956733"/>
                    <a:pt x="312265" y="935341"/>
                    <a:pt x="317500" y="914400"/>
                  </a:cubicBezTo>
                  <a:cubicBezTo>
                    <a:pt x="320747" y="901413"/>
                    <a:pt x="326522" y="889172"/>
                    <a:pt x="330200" y="876300"/>
                  </a:cubicBezTo>
                  <a:cubicBezTo>
                    <a:pt x="368587" y="741945"/>
                    <a:pt x="307939" y="930384"/>
                    <a:pt x="368300" y="749300"/>
                  </a:cubicBezTo>
                  <a:lnTo>
                    <a:pt x="381000" y="711200"/>
                  </a:lnTo>
                  <a:cubicBezTo>
                    <a:pt x="385233" y="698500"/>
                    <a:pt x="387713" y="685074"/>
                    <a:pt x="393700" y="673100"/>
                  </a:cubicBezTo>
                  <a:cubicBezTo>
                    <a:pt x="431074" y="598353"/>
                    <a:pt x="413113" y="640261"/>
                    <a:pt x="444500" y="546100"/>
                  </a:cubicBezTo>
                  <a:lnTo>
                    <a:pt x="457200" y="508000"/>
                  </a:lnTo>
                  <a:cubicBezTo>
                    <a:pt x="463419" y="439596"/>
                    <a:pt x="446530" y="378970"/>
                    <a:pt x="495300" y="330200"/>
                  </a:cubicBezTo>
                  <a:cubicBezTo>
                    <a:pt x="506093" y="319407"/>
                    <a:pt x="520700" y="313267"/>
                    <a:pt x="533400" y="304800"/>
                  </a:cubicBezTo>
                  <a:cubicBezTo>
                    <a:pt x="541867" y="292100"/>
                    <a:pt x="548007" y="277493"/>
                    <a:pt x="558800" y="266700"/>
                  </a:cubicBezTo>
                  <a:cubicBezTo>
                    <a:pt x="602827" y="222673"/>
                    <a:pt x="595207" y="264160"/>
                    <a:pt x="622300" y="203200"/>
                  </a:cubicBezTo>
                  <a:cubicBezTo>
                    <a:pt x="633174" y="178734"/>
                    <a:pt x="647700" y="127000"/>
                    <a:pt x="647700" y="127000"/>
                  </a:cubicBezTo>
                  <a:cubicBezTo>
                    <a:pt x="634042" y="-9575"/>
                    <a:pt x="675954" y="-13516"/>
                    <a:pt x="584200" y="12700"/>
                  </a:cubicBezTo>
                  <a:cubicBezTo>
                    <a:pt x="571328" y="16378"/>
                    <a:pt x="558800" y="21167"/>
                    <a:pt x="546100" y="25400"/>
                  </a:cubicBezTo>
                  <a:cubicBezTo>
                    <a:pt x="514178" y="121165"/>
                    <a:pt x="557239" y="3123"/>
                    <a:pt x="508000" y="101600"/>
                  </a:cubicBezTo>
                  <a:cubicBezTo>
                    <a:pt x="502013" y="113574"/>
                    <a:pt x="503663" y="129247"/>
                    <a:pt x="495300" y="139700"/>
                  </a:cubicBezTo>
                  <a:cubicBezTo>
                    <a:pt x="413565" y="241869"/>
                    <a:pt x="463550" y="203200"/>
                    <a:pt x="457200" y="215900"/>
                  </a:cubicBezTo>
                  <a:close/>
                </a:path>
              </a:pathLst>
            </a:custGeom>
            <a:solidFill>
              <a:schemeClr val="tx1">
                <a:alpha val="49000"/>
              </a:schemeClr>
            </a:solidFill>
            <a:ln w="222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Freeform 29">
              <a:extLst>
                <a:ext uri="{FF2B5EF4-FFF2-40B4-BE49-F238E27FC236}">
                  <a16:creationId xmlns:a16="http://schemas.microsoft.com/office/drawing/2014/main" id="{2A9FB63A-0FC0-7D41-8AC7-387DA992B412}"/>
                </a:ext>
              </a:extLst>
            </p:cNvPr>
            <p:cNvSpPr/>
            <p:nvPr/>
          </p:nvSpPr>
          <p:spPr>
            <a:xfrm>
              <a:off x="15938904" y="15249693"/>
              <a:ext cx="907155" cy="1233291"/>
            </a:xfrm>
            <a:custGeom>
              <a:avLst/>
              <a:gdLst>
                <a:gd name="connsiteX0" fmla="*/ 396192 w 726392"/>
                <a:gd name="connsiteY0" fmla="*/ 77591 h 1233291"/>
                <a:gd name="connsiteX1" fmla="*/ 396192 w 726392"/>
                <a:gd name="connsiteY1" fmla="*/ 77591 h 1233291"/>
                <a:gd name="connsiteX2" fmla="*/ 446992 w 726392"/>
                <a:gd name="connsiteY2" fmla="*/ 331591 h 1233291"/>
                <a:gd name="connsiteX3" fmla="*/ 510492 w 726392"/>
                <a:gd name="connsiteY3" fmla="*/ 420491 h 1233291"/>
                <a:gd name="connsiteX4" fmla="*/ 573992 w 726392"/>
                <a:gd name="connsiteY4" fmla="*/ 534791 h 1233291"/>
                <a:gd name="connsiteX5" fmla="*/ 523192 w 726392"/>
                <a:gd name="connsiteY5" fmla="*/ 610991 h 1233291"/>
                <a:gd name="connsiteX6" fmla="*/ 485092 w 726392"/>
                <a:gd name="connsiteY6" fmla="*/ 623691 h 1233291"/>
                <a:gd name="connsiteX7" fmla="*/ 459692 w 726392"/>
                <a:gd name="connsiteY7" fmla="*/ 699891 h 1233291"/>
                <a:gd name="connsiteX8" fmla="*/ 485092 w 726392"/>
                <a:gd name="connsiteY8" fmla="*/ 776091 h 1233291"/>
                <a:gd name="connsiteX9" fmla="*/ 497792 w 726392"/>
                <a:gd name="connsiteY9" fmla="*/ 814191 h 1233291"/>
                <a:gd name="connsiteX10" fmla="*/ 459692 w 726392"/>
                <a:gd name="connsiteY10" fmla="*/ 839591 h 1233291"/>
                <a:gd name="connsiteX11" fmla="*/ 383492 w 726392"/>
                <a:gd name="connsiteY11" fmla="*/ 864991 h 1233291"/>
                <a:gd name="connsiteX12" fmla="*/ 281892 w 726392"/>
                <a:gd name="connsiteY12" fmla="*/ 852291 h 1233291"/>
                <a:gd name="connsiteX13" fmla="*/ 243792 w 726392"/>
                <a:gd name="connsiteY13" fmla="*/ 814191 h 1233291"/>
                <a:gd name="connsiteX14" fmla="*/ 205692 w 726392"/>
                <a:gd name="connsiteY14" fmla="*/ 788791 h 1233291"/>
                <a:gd name="connsiteX15" fmla="*/ 167592 w 726392"/>
                <a:gd name="connsiteY15" fmla="*/ 750691 h 1233291"/>
                <a:gd name="connsiteX16" fmla="*/ 91392 w 726392"/>
                <a:gd name="connsiteY16" fmla="*/ 725291 h 1233291"/>
                <a:gd name="connsiteX17" fmla="*/ 53292 w 726392"/>
                <a:gd name="connsiteY17" fmla="*/ 712591 h 1233291"/>
                <a:gd name="connsiteX18" fmla="*/ 2492 w 726392"/>
                <a:gd name="connsiteY18" fmla="*/ 725291 h 1233291"/>
                <a:gd name="connsiteX19" fmla="*/ 15192 w 726392"/>
                <a:gd name="connsiteY19" fmla="*/ 763391 h 1233291"/>
                <a:gd name="connsiteX20" fmla="*/ 104092 w 726392"/>
                <a:gd name="connsiteY20" fmla="*/ 839591 h 1233291"/>
                <a:gd name="connsiteX21" fmla="*/ 180292 w 726392"/>
                <a:gd name="connsiteY21" fmla="*/ 915791 h 1233291"/>
                <a:gd name="connsiteX22" fmla="*/ 218392 w 726392"/>
                <a:gd name="connsiteY22" fmla="*/ 953891 h 1233291"/>
                <a:gd name="connsiteX23" fmla="*/ 294592 w 726392"/>
                <a:gd name="connsiteY23" fmla="*/ 1068191 h 1233291"/>
                <a:gd name="connsiteX24" fmla="*/ 319992 w 726392"/>
                <a:gd name="connsiteY24" fmla="*/ 1106291 h 1233291"/>
                <a:gd name="connsiteX25" fmla="*/ 396192 w 726392"/>
                <a:gd name="connsiteY25" fmla="*/ 1157091 h 1233291"/>
                <a:gd name="connsiteX26" fmla="*/ 434292 w 726392"/>
                <a:gd name="connsiteY26" fmla="*/ 1182491 h 1233291"/>
                <a:gd name="connsiteX27" fmla="*/ 472392 w 726392"/>
                <a:gd name="connsiteY27" fmla="*/ 1207891 h 1233291"/>
                <a:gd name="connsiteX28" fmla="*/ 548592 w 726392"/>
                <a:gd name="connsiteY28" fmla="*/ 1233291 h 1233291"/>
                <a:gd name="connsiteX29" fmla="*/ 599392 w 726392"/>
                <a:gd name="connsiteY29" fmla="*/ 1220591 h 1233291"/>
                <a:gd name="connsiteX30" fmla="*/ 599392 w 726392"/>
                <a:gd name="connsiteY30" fmla="*/ 1106291 h 1233291"/>
                <a:gd name="connsiteX31" fmla="*/ 523192 w 726392"/>
                <a:gd name="connsiteY31" fmla="*/ 1055491 h 1233291"/>
                <a:gd name="connsiteX32" fmla="*/ 485092 w 726392"/>
                <a:gd name="connsiteY32" fmla="*/ 1030091 h 1233291"/>
                <a:gd name="connsiteX33" fmla="*/ 472392 w 726392"/>
                <a:gd name="connsiteY33" fmla="*/ 991991 h 1233291"/>
                <a:gd name="connsiteX34" fmla="*/ 510492 w 726392"/>
                <a:gd name="connsiteY34" fmla="*/ 915791 h 1233291"/>
                <a:gd name="connsiteX35" fmla="*/ 548592 w 726392"/>
                <a:gd name="connsiteY35" fmla="*/ 890391 h 1233291"/>
                <a:gd name="connsiteX36" fmla="*/ 561292 w 726392"/>
                <a:gd name="connsiteY36" fmla="*/ 852291 h 1233291"/>
                <a:gd name="connsiteX37" fmla="*/ 612092 w 726392"/>
                <a:gd name="connsiteY37" fmla="*/ 776091 h 1233291"/>
                <a:gd name="connsiteX38" fmla="*/ 637492 w 726392"/>
                <a:gd name="connsiteY38" fmla="*/ 699891 h 1233291"/>
                <a:gd name="connsiteX39" fmla="*/ 637492 w 726392"/>
                <a:gd name="connsiteY39" fmla="*/ 598291 h 1233291"/>
                <a:gd name="connsiteX40" fmla="*/ 650192 w 726392"/>
                <a:gd name="connsiteY40" fmla="*/ 560191 h 1233291"/>
                <a:gd name="connsiteX41" fmla="*/ 688292 w 726392"/>
                <a:gd name="connsiteY41" fmla="*/ 534791 h 1233291"/>
                <a:gd name="connsiteX42" fmla="*/ 726392 w 726392"/>
                <a:gd name="connsiteY42" fmla="*/ 458591 h 1233291"/>
                <a:gd name="connsiteX43" fmla="*/ 688292 w 726392"/>
                <a:gd name="connsiteY43" fmla="*/ 356991 h 1233291"/>
                <a:gd name="connsiteX44" fmla="*/ 650192 w 726392"/>
                <a:gd name="connsiteY44" fmla="*/ 331591 h 1233291"/>
                <a:gd name="connsiteX45" fmla="*/ 599392 w 726392"/>
                <a:gd name="connsiteY45" fmla="*/ 255391 h 1233291"/>
                <a:gd name="connsiteX46" fmla="*/ 573992 w 726392"/>
                <a:gd name="connsiteY46" fmla="*/ 179191 h 1233291"/>
                <a:gd name="connsiteX47" fmla="*/ 548592 w 726392"/>
                <a:gd name="connsiteY47" fmla="*/ 1391 h 1233291"/>
                <a:gd name="connsiteX48" fmla="*/ 459692 w 726392"/>
                <a:gd name="connsiteY48" fmla="*/ 14091 h 1233291"/>
                <a:gd name="connsiteX49" fmla="*/ 408892 w 726392"/>
                <a:gd name="connsiteY49" fmla="*/ 77591 h 1233291"/>
                <a:gd name="connsiteX50" fmla="*/ 396192 w 726392"/>
                <a:gd name="connsiteY50" fmla="*/ 77591 h 1233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Lst>
              <a:rect l="l" t="t" r="r" b="b"/>
              <a:pathLst>
                <a:path w="726392" h="1233291">
                  <a:moveTo>
                    <a:pt x="396192" y="77591"/>
                  </a:moveTo>
                  <a:lnTo>
                    <a:pt x="396192" y="77591"/>
                  </a:lnTo>
                  <a:cubicBezTo>
                    <a:pt x="413125" y="162258"/>
                    <a:pt x="426051" y="247826"/>
                    <a:pt x="446992" y="331591"/>
                  </a:cubicBezTo>
                  <a:cubicBezTo>
                    <a:pt x="461503" y="389634"/>
                    <a:pt x="476955" y="377373"/>
                    <a:pt x="510492" y="420491"/>
                  </a:cubicBezTo>
                  <a:cubicBezTo>
                    <a:pt x="561440" y="485995"/>
                    <a:pt x="554830" y="477306"/>
                    <a:pt x="573992" y="534791"/>
                  </a:cubicBezTo>
                  <a:cubicBezTo>
                    <a:pt x="560677" y="574735"/>
                    <a:pt x="563963" y="583810"/>
                    <a:pt x="523192" y="610991"/>
                  </a:cubicBezTo>
                  <a:cubicBezTo>
                    <a:pt x="512053" y="618417"/>
                    <a:pt x="497792" y="619458"/>
                    <a:pt x="485092" y="623691"/>
                  </a:cubicBezTo>
                  <a:cubicBezTo>
                    <a:pt x="476625" y="649091"/>
                    <a:pt x="451225" y="674491"/>
                    <a:pt x="459692" y="699891"/>
                  </a:cubicBezTo>
                  <a:lnTo>
                    <a:pt x="485092" y="776091"/>
                  </a:lnTo>
                  <a:lnTo>
                    <a:pt x="497792" y="814191"/>
                  </a:lnTo>
                  <a:cubicBezTo>
                    <a:pt x="485092" y="822658"/>
                    <a:pt x="473640" y="833392"/>
                    <a:pt x="459692" y="839591"/>
                  </a:cubicBezTo>
                  <a:cubicBezTo>
                    <a:pt x="435226" y="850465"/>
                    <a:pt x="383492" y="864991"/>
                    <a:pt x="383492" y="864991"/>
                  </a:cubicBezTo>
                  <a:cubicBezTo>
                    <a:pt x="349625" y="860758"/>
                    <a:pt x="313967" y="863955"/>
                    <a:pt x="281892" y="852291"/>
                  </a:cubicBezTo>
                  <a:cubicBezTo>
                    <a:pt x="265013" y="846153"/>
                    <a:pt x="257590" y="825689"/>
                    <a:pt x="243792" y="814191"/>
                  </a:cubicBezTo>
                  <a:cubicBezTo>
                    <a:pt x="232066" y="804420"/>
                    <a:pt x="217418" y="798562"/>
                    <a:pt x="205692" y="788791"/>
                  </a:cubicBezTo>
                  <a:cubicBezTo>
                    <a:pt x="191894" y="777293"/>
                    <a:pt x="183292" y="759413"/>
                    <a:pt x="167592" y="750691"/>
                  </a:cubicBezTo>
                  <a:cubicBezTo>
                    <a:pt x="144187" y="737688"/>
                    <a:pt x="116792" y="733758"/>
                    <a:pt x="91392" y="725291"/>
                  </a:cubicBezTo>
                  <a:lnTo>
                    <a:pt x="53292" y="712591"/>
                  </a:lnTo>
                  <a:cubicBezTo>
                    <a:pt x="36359" y="716824"/>
                    <a:pt x="12965" y="711327"/>
                    <a:pt x="2492" y="725291"/>
                  </a:cubicBezTo>
                  <a:cubicBezTo>
                    <a:pt x="-5540" y="736001"/>
                    <a:pt x="7766" y="752252"/>
                    <a:pt x="15192" y="763391"/>
                  </a:cubicBezTo>
                  <a:cubicBezTo>
                    <a:pt x="37861" y="797394"/>
                    <a:pt x="74748" y="813182"/>
                    <a:pt x="104092" y="839591"/>
                  </a:cubicBezTo>
                  <a:cubicBezTo>
                    <a:pt x="130792" y="863621"/>
                    <a:pt x="154892" y="890391"/>
                    <a:pt x="180292" y="915791"/>
                  </a:cubicBezTo>
                  <a:cubicBezTo>
                    <a:pt x="192992" y="928491"/>
                    <a:pt x="208429" y="938947"/>
                    <a:pt x="218392" y="953891"/>
                  </a:cubicBezTo>
                  <a:lnTo>
                    <a:pt x="294592" y="1068191"/>
                  </a:lnTo>
                  <a:cubicBezTo>
                    <a:pt x="303059" y="1080891"/>
                    <a:pt x="307292" y="1097824"/>
                    <a:pt x="319992" y="1106291"/>
                  </a:cubicBezTo>
                  <a:lnTo>
                    <a:pt x="396192" y="1157091"/>
                  </a:lnTo>
                  <a:lnTo>
                    <a:pt x="434292" y="1182491"/>
                  </a:lnTo>
                  <a:cubicBezTo>
                    <a:pt x="446992" y="1190958"/>
                    <a:pt x="457912" y="1203064"/>
                    <a:pt x="472392" y="1207891"/>
                  </a:cubicBezTo>
                  <a:lnTo>
                    <a:pt x="548592" y="1233291"/>
                  </a:lnTo>
                  <a:cubicBezTo>
                    <a:pt x="565525" y="1229058"/>
                    <a:pt x="585762" y="1231495"/>
                    <a:pt x="599392" y="1220591"/>
                  </a:cubicBezTo>
                  <a:cubicBezTo>
                    <a:pt x="624920" y="1200168"/>
                    <a:pt x="605280" y="1114703"/>
                    <a:pt x="599392" y="1106291"/>
                  </a:cubicBezTo>
                  <a:cubicBezTo>
                    <a:pt x="581886" y="1081282"/>
                    <a:pt x="548592" y="1072424"/>
                    <a:pt x="523192" y="1055491"/>
                  </a:cubicBezTo>
                  <a:lnTo>
                    <a:pt x="485092" y="1030091"/>
                  </a:lnTo>
                  <a:cubicBezTo>
                    <a:pt x="480859" y="1017391"/>
                    <a:pt x="472392" y="1005378"/>
                    <a:pt x="472392" y="991991"/>
                  </a:cubicBezTo>
                  <a:cubicBezTo>
                    <a:pt x="472392" y="971333"/>
                    <a:pt x="497650" y="928633"/>
                    <a:pt x="510492" y="915791"/>
                  </a:cubicBezTo>
                  <a:cubicBezTo>
                    <a:pt x="521285" y="904998"/>
                    <a:pt x="535892" y="898858"/>
                    <a:pt x="548592" y="890391"/>
                  </a:cubicBezTo>
                  <a:cubicBezTo>
                    <a:pt x="552825" y="877691"/>
                    <a:pt x="554791" y="863993"/>
                    <a:pt x="561292" y="852291"/>
                  </a:cubicBezTo>
                  <a:cubicBezTo>
                    <a:pt x="576117" y="825606"/>
                    <a:pt x="602439" y="805051"/>
                    <a:pt x="612092" y="776091"/>
                  </a:cubicBezTo>
                  <a:lnTo>
                    <a:pt x="637492" y="699891"/>
                  </a:lnTo>
                  <a:cubicBezTo>
                    <a:pt x="619324" y="645386"/>
                    <a:pt x="619977" y="668350"/>
                    <a:pt x="637492" y="598291"/>
                  </a:cubicBezTo>
                  <a:cubicBezTo>
                    <a:pt x="640739" y="585304"/>
                    <a:pt x="641829" y="570644"/>
                    <a:pt x="650192" y="560191"/>
                  </a:cubicBezTo>
                  <a:cubicBezTo>
                    <a:pt x="659727" y="548272"/>
                    <a:pt x="675592" y="543258"/>
                    <a:pt x="688292" y="534791"/>
                  </a:cubicBezTo>
                  <a:cubicBezTo>
                    <a:pt x="701134" y="515528"/>
                    <a:pt x="726392" y="484881"/>
                    <a:pt x="726392" y="458591"/>
                  </a:cubicBezTo>
                  <a:cubicBezTo>
                    <a:pt x="726392" y="422245"/>
                    <a:pt x="714569" y="383268"/>
                    <a:pt x="688292" y="356991"/>
                  </a:cubicBezTo>
                  <a:cubicBezTo>
                    <a:pt x="677499" y="346198"/>
                    <a:pt x="662892" y="340058"/>
                    <a:pt x="650192" y="331591"/>
                  </a:cubicBezTo>
                  <a:cubicBezTo>
                    <a:pt x="633259" y="306191"/>
                    <a:pt x="609045" y="284351"/>
                    <a:pt x="599392" y="255391"/>
                  </a:cubicBezTo>
                  <a:lnTo>
                    <a:pt x="573992" y="179191"/>
                  </a:lnTo>
                  <a:cubicBezTo>
                    <a:pt x="575085" y="167172"/>
                    <a:pt x="624838" y="16640"/>
                    <a:pt x="548592" y="1391"/>
                  </a:cubicBezTo>
                  <a:cubicBezTo>
                    <a:pt x="519239" y="-4480"/>
                    <a:pt x="489325" y="9858"/>
                    <a:pt x="459692" y="14091"/>
                  </a:cubicBezTo>
                  <a:cubicBezTo>
                    <a:pt x="430437" y="33594"/>
                    <a:pt x="408892" y="36695"/>
                    <a:pt x="408892" y="77591"/>
                  </a:cubicBezTo>
                  <a:cubicBezTo>
                    <a:pt x="408892" y="87057"/>
                    <a:pt x="398309" y="77591"/>
                    <a:pt x="396192" y="77591"/>
                  </a:cubicBezTo>
                  <a:close/>
                </a:path>
              </a:pathLst>
            </a:custGeom>
            <a:solidFill>
              <a:schemeClr val="tx1">
                <a:alpha val="50000"/>
              </a:schemeClr>
            </a:solidFill>
            <a:ln w="222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69" name="Google Shape;221;p7">
            <a:extLst>
              <a:ext uri="{FF2B5EF4-FFF2-40B4-BE49-F238E27FC236}">
                <a16:creationId xmlns:a16="http://schemas.microsoft.com/office/drawing/2014/main" id="{8CA40F66-08B7-2040-9213-D50A45224C62}"/>
              </a:ext>
            </a:extLst>
          </p:cNvPr>
          <p:cNvSpPr txBox="1">
            <a:spLocks/>
          </p:cNvSpPr>
          <p:nvPr/>
        </p:nvSpPr>
        <p:spPr>
          <a:xfrm>
            <a:off x="23982815" y="17046396"/>
            <a:ext cx="5326022" cy="1232838"/>
          </a:xfrm>
          <a:prstGeom prst="rect">
            <a:avLst/>
          </a:prstGeom>
          <a:noFill/>
          <a:ln>
            <a:noFill/>
          </a:ln>
        </p:spPr>
        <p:txBody>
          <a:bodyPr spcFirstLastPara="1" wrap="square" lIns="0" tIns="0" rIns="0" bIns="0" anchor="t" anchorCtr="0">
            <a:noAutofit/>
          </a:bodyPr>
          <a:lstStyle>
            <a:defPPr marR="0" lvl="0" algn="l" rtl="0">
              <a:lnSpc>
                <a:spcPct val="100000"/>
              </a:lnSpc>
              <a:spcBef>
                <a:spcPts val="0"/>
              </a:spcBef>
              <a:spcAft>
                <a:spcPts val="0"/>
              </a:spcAft>
            </a:defPPr>
            <a:lvl1pPr marL="457200" marR="0" lvl="0" indent="-228600" algn="l" rtl="0">
              <a:lnSpc>
                <a:spcPct val="100000"/>
              </a:lnSpc>
              <a:spcBef>
                <a:spcPts val="520"/>
              </a:spcBef>
              <a:spcAft>
                <a:spcPts val="0"/>
              </a:spcAft>
              <a:buClr>
                <a:schemeClr val="dk1"/>
              </a:buClr>
              <a:buSzPts val="2600"/>
              <a:buFont typeface="Arial"/>
              <a:buNone/>
              <a:defRPr sz="2600" b="0" i="0" u="none" strike="noStrike" cap="none">
                <a:solidFill>
                  <a:schemeClr val="dk1"/>
                </a:solidFill>
                <a:latin typeface="Times New Roman"/>
                <a:ea typeface="Times New Roman"/>
                <a:cs typeface="Times New Roman"/>
                <a:sym typeface="Times New Roman"/>
              </a:defRPr>
            </a:lvl1pPr>
            <a:lvl2pPr marL="914400" marR="0" lvl="1" indent="-387350" algn="l" rtl="0">
              <a:lnSpc>
                <a:spcPct val="100000"/>
              </a:lnSpc>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2pPr>
            <a:lvl3pPr marL="1371600" marR="0" lvl="2" indent="-387350" algn="l" rtl="0">
              <a:lnSpc>
                <a:spcPct val="100000"/>
              </a:lnSpc>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3pPr>
            <a:lvl4pPr marL="1828800" marR="0" lvl="3" indent="-387350" algn="l" rtl="0">
              <a:lnSpc>
                <a:spcPct val="100000"/>
              </a:lnSpc>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4pPr>
            <a:lvl5pPr marL="2286000" marR="0" lvl="4" indent="-387350" algn="l" rtl="0">
              <a:lnSpc>
                <a:spcPct val="100000"/>
              </a:lnSpc>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5pPr>
            <a:lvl6pPr marL="2743200" marR="0" lvl="5" indent="-838200" algn="l" rtl="0">
              <a:lnSpc>
                <a:spcPct val="100000"/>
              </a:lnSpc>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6pPr>
            <a:lvl7pPr marL="3200400" marR="0" lvl="6" indent="-838200" algn="l" rtl="0">
              <a:lnSpc>
                <a:spcPct val="100000"/>
              </a:lnSpc>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7pPr>
            <a:lvl8pPr marL="3657600" marR="0" lvl="7" indent="-838200" algn="l" rtl="0">
              <a:lnSpc>
                <a:spcPct val="100000"/>
              </a:lnSpc>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8pPr>
            <a:lvl9pPr marL="4114800" marR="0" lvl="8" indent="-838200" algn="l" rtl="0">
              <a:lnSpc>
                <a:spcPct val="100000"/>
              </a:lnSpc>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9pPr>
          </a:lstStyle>
          <a:p>
            <a:pPr marL="0" indent="0" algn="just"/>
            <a:r>
              <a:rPr lang="en-US" sz="3200" b="1" dirty="0">
                <a:solidFill>
                  <a:schemeClr val="tx1"/>
                </a:solidFill>
                <a:latin typeface="Calibri" panose="020F0502020204030204" pitchFamily="34" charset="0"/>
                <a:cs typeface="Calibri" panose="020F0502020204030204" pitchFamily="34" charset="0"/>
              </a:rPr>
              <a:t>	</a:t>
            </a:r>
            <a:r>
              <a:rPr lang="en-US" sz="3200" b="1" i="1" dirty="0">
                <a:solidFill>
                  <a:schemeClr val="tx1"/>
                </a:solidFill>
                <a:latin typeface="Calibri" panose="020F0502020204030204" pitchFamily="34" charset="0"/>
                <a:cs typeface="Calibri" panose="020F0502020204030204" pitchFamily="34" charset="0"/>
              </a:rPr>
              <a:t>S. alterniflora </a:t>
            </a:r>
            <a:r>
              <a:rPr lang="en-US" sz="3200" b="1" dirty="0">
                <a:solidFill>
                  <a:schemeClr val="tx1"/>
                </a:solidFill>
                <a:latin typeface="Calibri" panose="020F0502020204030204" pitchFamily="34" charset="0"/>
                <a:cs typeface="Calibri" panose="020F0502020204030204" pitchFamily="34" charset="0"/>
              </a:rPr>
              <a:t>	84%</a:t>
            </a:r>
          </a:p>
          <a:p>
            <a:pPr marL="0" indent="0" algn="just"/>
            <a:r>
              <a:rPr lang="en-US" sz="3200" b="1" dirty="0">
                <a:solidFill>
                  <a:schemeClr val="tx1"/>
                </a:solidFill>
                <a:latin typeface="Calibri" panose="020F0502020204030204" pitchFamily="34" charset="0"/>
                <a:cs typeface="Calibri" panose="020F0502020204030204" pitchFamily="34" charset="0"/>
              </a:rPr>
              <a:t>	Bare			16%</a:t>
            </a:r>
          </a:p>
        </p:txBody>
      </p:sp>
      <p:sp>
        <p:nvSpPr>
          <p:cNvPr id="96" name="Google Shape;208;p7">
            <a:extLst>
              <a:ext uri="{FF2B5EF4-FFF2-40B4-BE49-F238E27FC236}">
                <a16:creationId xmlns:a16="http://schemas.microsoft.com/office/drawing/2014/main" id="{36171C27-71BB-CF49-9BC1-AEBAA670A490}"/>
              </a:ext>
            </a:extLst>
          </p:cNvPr>
          <p:cNvSpPr txBox="1">
            <a:spLocks/>
          </p:cNvSpPr>
          <p:nvPr/>
        </p:nvSpPr>
        <p:spPr>
          <a:xfrm>
            <a:off x="16627468" y="24566619"/>
            <a:ext cx="26974887" cy="959454"/>
          </a:xfrm>
          <a:prstGeom prst="rect">
            <a:avLst/>
          </a:prstGeom>
          <a:solidFill>
            <a:schemeClr val="bg2">
              <a:lumMod val="60000"/>
              <a:lumOff val="40000"/>
            </a:schemeClr>
          </a:solid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L="457200" marR="0" lvl="0" indent="-228600" algn="ctr" rtl="0">
              <a:lnSpc>
                <a:spcPct val="100000"/>
              </a:lnSpc>
              <a:spcBef>
                <a:spcPts val="740"/>
              </a:spcBef>
              <a:spcAft>
                <a:spcPts val="0"/>
              </a:spcAft>
              <a:buClr>
                <a:schemeClr val="dk1"/>
              </a:buClr>
              <a:buSzPts val="3700"/>
              <a:buFont typeface="Arial"/>
              <a:buNone/>
              <a:defRPr sz="3700" b="1" i="0" u="sng" strike="noStrike" cap="none">
                <a:solidFill>
                  <a:schemeClr val="dk1"/>
                </a:solidFill>
                <a:latin typeface="Calibri"/>
                <a:ea typeface="Calibri"/>
                <a:cs typeface="Calibri"/>
                <a:sym typeface="Calibri"/>
              </a:defRPr>
            </a:lvl1pPr>
            <a:lvl2pPr marL="914400" marR="0" lvl="1" indent="-1085850" algn="l" rtl="0">
              <a:lnSpc>
                <a:spcPct val="100000"/>
              </a:lnSpc>
              <a:spcBef>
                <a:spcPts val="2700"/>
              </a:spcBef>
              <a:spcAft>
                <a:spcPts val="0"/>
              </a:spcAft>
              <a:buClr>
                <a:schemeClr val="dk1"/>
              </a:buClr>
              <a:buSzPts val="13500"/>
              <a:buFont typeface="Arial"/>
              <a:buChar char="–"/>
              <a:defRPr sz="13500" b="0" i="0" u="none" strike="noStrike" cap="none">
                <a:solidFill>
                  <a:schemeClr val="dk1"/>
                </a:solidFill>
                <a:latin typeface="Calibri"/>
                <a:ea typeface="Calibri"/>
                <a:cs typeface="Calibri"/>
                <a:sym typeface="Calibri"/>
              </a:defRPr>
            </a:lvl2pPr>
            <a:lvl3pPr marL="1371600" marR="0" lvl="2" indent="-965200" algn="l" rtl="0">
              <a:lnSpc>
                <a:spcPct val="100000"/>
              </a:lnSpc>
              <a:spcBef>
                <a:spcPts val="2320"/>
              </a:spcBef>
              <a:spcAft>
                <a:spcPts val="0"/>
              </a:spcAft>
              <a:buClr>
                <a:schemeClr val="dk1"/>
              </a:buClr>
              <a:buSzPts val="11600"/>
              <a:buFont typeface="Arial"/>
              <a:buChar char="•"/>
              <a:defRPr sz="11600" b="0" i="0" u="none" strike="noStrike" cap="none">
                <a:solidFill>
                  <a:schemeClr val="dk1"/>
                </a:solidFill>
                <a:latin typeface="Calibri"/>
                <a:ea typeface="Calibri"/>
                <a:cs typeface="Calibri"/>
                <a:sym typeface="Calibri"/>
              </a:defRPr>
            </a:lvl3pPr>
            <a:lvl4pPr marL="1828800" marR="0" lvl="3" indent="-838200" algn="l" rtl="0">
              <a:lnSpc>
                <a:spcPct val="100000"/>
              </a:lnSpc>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4pPr>
            <a:lvl5pPr marL="2286000" marR="0" lvl="4" indent="-838200" algn="l" rtl="0">
              <a:lnSpc>
                <a:spcPct val="100000"/>
              </a:lnSpc>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5pPr>
            <a:lvl6pPr marL="2743200" marR="0" lvl="5" indent="-838200" algn="l" rtl="0">
              <a:lnSpc>
                <a:spcPct val="100000"/>
              </a:lnSpc>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6pPr>
            <a:lvl7pPr marL="3200400" marR="0" lvl="6" indent="-838200" algn="l" rtl="0">
              <a:lnSpc>
                <a:spcPct val="100000"/>
              </a:lnSpc>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7pPr>
            <a:lvl8pPr marL="3657600" marR="0" lvl="7" indent="-838200" algn="l" rtl="0">
              <a:lnSpc>
                <a:spcPct val="100000"/>
              </a:lnSpc>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8pPr>
            <a:lvl9pPr marL="4114800" marR="0" lvl="8" indent="-838200" algn="l" rtl="0">
              <a:lnSpc>
                <a:spcPct val="100000"/>
              </a:lnSpc>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9pPr>
          </a:lstStyle>
          <a:p>
            <a:pPr marL="0" indent="0">
              <a:spcBef>
                <a:spcPts val="0"/>
              </a:spcBef>
              <a:buClr>
                <a:srgbClr val="1F3864"/>
              </a:buClr>
              <a:buSzPts val="4400"/>
            </a:pPr>
            <a:r>
              <a:rPr lang="en-US" sz="4400" u="none" dirty="0">
                <a:solidFill>
                  <a:schemeClr val="bg1"/>
                </a:solidFill>
                <a:effectLst>
                  <a:outerShdw blurRad="38100" dist="38100" dir="2700000" algn="tl">
                    <a:srgbClr val="000000">
                      <a:alpha val="43137"/>
                    </a:srgbClr>
                  </a:outerShdw>
                </a:effectLst>
              </a:rPr>
              <a:t>CONCLUSIONS AND NEXT STEPS</a:t>
            </a:r>
            <a:endParaRPr lang="en-US" u="none" dirty="0">
              <a:solidFill>
                <a:schemeClr val="bg1"/>
              </a:solidFill>
              <a:effectLst>
                <a:outerShdw blurRad="38100" dist="38100" dir="2700000" algn="tl">
                  <a:srgbClr val="000000">
                    <a:alpha val="43137"/>
                  </a:srgbClr>
                </a:outerShdw>
              </a:effectLst>
            </a:endParaRPr>
          </a:p>
        </p:txBody>
      </p:sp>
      <p:sp>
        <p:nvSpPr>
          <p:cNvPr id="79" name="Google Shape;208;p7">
            <a:extLst>
              <a:ext uri="{FF2B5EF4-FFF2-40B4-BE49-F238E27FC236}">
                <a16:creationId xmlns:a16="http://schemas.microsoft.com/office/drawing/2014/main" id="{1CC502F3-567A-6247-BB1C-C0CC7563E59A}"/>
              </a:ext>
            </a:extLst>
          </p:cNvPr>
          <p:cNvSpPr txBox="1">
            <a:spLocks/>
          </p:cNvSpPr>
          <p:nvPr/>
        </p:nvSpPr>
        <p:spPr>
          <a:xfrm>
            <a:off x="15033577" y="4819207"/>
            <a:ext cx="13948216" cy="861766"/>
          </a:xfrm>
          <a:prstGeom prst="rect">
            <a:avLst/>
          </a:prstGeom>
          <a:solidFill>
            <a:schemeClr val="bg2">
              <a:lumMod val="60000"/>
              <a:lumOff val="40000"/>
            </a:schemeClr>
          </a:solid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L="457200" marR="0" lvl="0" indent="-228600" algn="ctr" rtl="0">
              <a:lnSpc>
                <a:spcPct val="100000"/>
              </a:lnSpc>
              <a:spcBef>
                <a:spcPts val="740"/>
              </a:spcBef>
              <a:spcAft>
                <a:spcPts val="0"/>
              </a:spcAft>
              <a:buClr>
                <a:schemeClr val="dk1"/>
              </a:buClr>
              <a:buSzPts val="3700"/>
              <a:buFont typeface="Arial"/>
              <a:buNone/>
              <a:defRPr sz="3700" b="1" i="0" u="sng" strike="noStrike" cap="none">
                <a:solidFill>
                  <a:schemeClr val="dk1"/>
                </a:solidFill>
                <a:latin typeface="Calibri"/>
                <a:ea typeface="Calibri"/>
                <a:cs typeface="Calibri"/>
                <a:sym typeface="Calibri"/>
              </a:defRPr>
            </a:lvl1pPr>
            <a:lvl2pPr marL="914400" marR="0" lvl="1" indent="-1085850" algn="l" rtl="0">
              <a:lnSpc>
                <a:spcPct val="100000"/>
              </a:lnSpc>
              <a:spcBef>
                <a:spcPts val="2700"/>
              </a:spcBef>
              <a:spcAft>
                <a:spcPts val="0"/>
              </a:spcAft>
              <a:buClr>
                <a:schemeClr val="dk1"/>
              </a:buClr>
              <a:buSzPts val="13500"/>
              <a:buFont typeface="Arial"/>
              <a:buChar char="–"/>
              <a:defRPr sz="13500" b="0" i="0" u="none" strike="noStrike" cap="none">
                <a:solidFill>
                  <a:schemeClr val="dk1"/>
                </a:solidFill>
                <a:latin typeface="Calibri"/>
                <a:ea typeface="Calibri"/>
                <a:cs typeface="Calibri"/>
                <a:sym typeface="Calibri"/>
              </a:defRPr>
            </a:lvl2pPr>
            <a:lvl3pPr marL="1371600" marR="0" lvl="2" indent="-965200" algn="l" rtl="0">
              <a:lnSpc>
                <a:spcPct val="100000"/>
              </a:lnSpc>
              <a:spcBef>
                <a:spcPts val="2320"/>
              </a:spcBef>
              <a:spcAft>
                <a:spcPts val="0"/>
              </a:spcAft>
              <a:buClr>
                <a:schemeClr val="dk1"/>
              </a:buClr>
              <a:buSzPts val="11600"/>
              <a:buFont typeface="Arial"/>
              <a:buChar char="•"/>
              <a:defRPr sz="11600" b="0" i="0" u="none" strike="noStrike" cap="none">
                <a:solidFill>
                  <a:schemeClr val="dk1"/>
                </a:solidFill>
                <a:latin typeface="Calibri"/>
                <a:ea typeface="Calibri"/>
                <a:cs typeface="Calibri"/>
                <a:sym typeface="Calibri"/>
              </a:defRPr>
            </a:lvl3pPr>
            <a:lvl4pPr marL="1828800" marR="0" lvl="3" indent="-838200" algn="l" rtl="0">
              <a:lnSpc>
                <a:spcPct val="100000"/>
              </a:lnSpc>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4pPr>
            <a:lvl5pPr marL="2286000" marR="0" lvl="4" indent="-838200" algn="l" rtl="0">
              <a:lnSpc>
                <a:spcPct val="100000"/>
              </a:lnSpc>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5pPr>
            <a:lvl6pPr marL="2743200" marR="0" lvl="5" indent="-838200" algn="l" rtl="0">
              <a:lnSpc>
                <a:spcPct val="100000"/>
              </a:lnSpc>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6pPr>
            <a:lvl7pPr marL="3200400" marR="0" lvl="6" indent="-838200" algn="l" rtl="0">
              <a:lnSpc>
                <a:spcPct val="100000"/>
              </a:lnSpc>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7pPr>
            <a:lvl8pPr marL="3657600" marR="0" lvl="7" indent="-838200" algn="l" rtl="0">
              <a:lnSpc>
                <a:spcPct val="100000"/>
              </a:lnSpc>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8pPr>
            <a:lvl9pPr marL="4114800" marR="0" lvl="8" indent="-838200" algn="l" rtl="0">
              <a:lnSpc>
                <a:spcPct val="100000"/>
              </a:lnSpc>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9pPr>
          </a:lstStyle>
          <a:p>
            <a:pPr marL="0" indent="0">
              <a:spcBef>
                <a:spcPts val="0"/>
              </a:spcBef>
              <a:buClr>
                <a:srgbClr val="1F3864"/>
              </a:buClr>
              <a:buSzPts val="4400"/>
            </a:pPr>
            <a:r>
              <a:rPr lang="en-US" sz="4400" u="none" dirty="0">
                <a:solidFill>
                  <a:schemeClr val="bg1"/>
                </a:solidFill>
                <a:effectLst>
                  <a:outerShdw blurRad="38100" dist="38100" dir="2700000" algn="tl">
                    <a:srgbClr val="000000">
                      <a:alpha val="43137"/>
                    </a:srgbClr>
                  </a:outerShdw>
                </a:effectLst>
              </a:rPr>
              <a:t>THE PROBLEM</a:t>
            </a:r>
            <a:endParaRPr lang="en-US" u="none" dirty="0">
              <a:solidFill>
                <a:srgbClr val="0070C0"/>
              </a:solidFill>
              <a:effectLst>
                <a:outerShdw blurRad="38100" dist="38100" dir="2700000" algn="tl">
                  <a:srgbClr val="000000">
                    <a:alpha val="43137"/>
                  </a:srgbClr>
                </a:outerShdw>
              </a:effectLst>
            </a:endParaRPr>
          </a:p>
        </p:txBody>
      </p:sp>
      <p:pic>
        <p:nvPicPr>
          <p:cNvPr id="80" name="Picture 240" descr="New wnerr logo">
            <a:extLst>
              <a:ext uri="{FF2B5EF4-FFF2-40B4-BE49-F238E27FC236}">
                <a16:creationId xmlns:a16="http://schemas.microsoft.com/office/drawing/2014/main" id="{A0765AE0-C6E0-374E-A8D7-DF1AF294AF54}"/>
              </a:ext>
            </a:extLst>
          </p:cNvPr>
          <p:cNvPicPr>
            <a:picLocks noChangeAspect="1" noChangeArrowheads="1"/>
          </p:cNvPicPr>
          <p:nvPr/>
        </p:nvPicPr>
        <p:blipFill>
          <a:blip r:embed="rId28">
            <a:extLst>
              <a:ext uri="{28A0092B-C50C-407E-A947-70E740481C1C}">
                <a14:useLocalDpi xmlns:a14="http://schemas.microsoft.com/office/drawing/2010/main" val="0"/>
              </a:ext>
            </a:extLst>
          </a:blip>
          <a:srcRect/>
          <a:stretch>
            <a:fillRect/>
          </a:stretch>
        </p:blipFill>
        <p:spPr bwMode="auto">
          <a:xfrm>
            <a:off x="3161577" y="725657"/>
            <a:ext cx="1993925" cy="22787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1" name="Picture 80" descr="CenterStackedBlueDigital_RGB.png">
            <a:extLst>
              <a:ext uri="{FF2B5EF4-FFF2-40B4-BE49-F238E27FC236}">
                <a16:creationId xmlns:a16="http://schemas.microsoft.com/office/drawing/2014/main" id="{B74B29BF-CAA5-5441-A960-963CA66B0E94}"/>
              </a:ext>
            </a:extLst>
          </p:cNvPr>
          <p:cNvPicPr>
            <a:picLocks noChangeAspect="1"/>
          </p:cNvPicPr>
          <p:nvPr/>
        </p:nvPicPr>
        <p:blipFill>
          <a:blip r:embed="rId29">
            <a:extLst>
              <a:ext uri="{28A0092B-C50C-407E-A947-70E740481C1C}">
                <a14:useLocalDpi xmlns:a14="http://schemas.microsoft.com/office/drawing/2010/main" val="0"/>
              </a:ext>
            </a:extLst>
          </a:blip>
          <a:stretch>
            <a:fillRect/>
          </a:stretch>
        </p:blipFill>
        <p:spPr>
          <a:xfrm>
            <a:off x="37797155" y="799790"/>
            <a:ext cx="2201663" cy="2141695"/>
          </a:xfrm>
          <a:prstGeom prst="rect">
            <a:avLst/>
          </a:prstGeom>
        </p:spPr>
      </p:pic>
      <p:pic>
        <p:nvPicPr>
          <p:cNvPr id="83" name="Picture 82" descr="gbnerr_logo_small.jpg">
            <a:extLst>
              <a:ext uri="{FF2B5EF4-FFF2-40B4-BE49-F238E27FC236}">
                <a16:creationId xmlns:a16="http://schemas.microsoft.com/office/drawing/2014/main" id="{1C94D774-8E63-A943-965A-BF0986B5ACF7}"/>
              </a:ext>
            </a:extLst>
          </p:cNvPr>
          <p:cNvPicPr>
            <a:picLocks noChangeAspect="1"/>
          </p:cNvPicPr>
          <p:nvPr/>
        </p:nvPicPr>
        <p:blipFill>
          <a:blip r:embed="rId30">
            <a:extLst>
              <a:ext uri="{28A0092B-C50C-407E-A947-70E740481C1C}">
                <a14:useLocalDpi xmlns:a14="http://schemas.microsoft.com/office/drawing/2010/main" val="0"/>
              </a:ext>
            </a:extLst>
          </a:blip>
          <a:stretch>
            <a:fillRect/>
          </a:stretch>
        </p:blipFill>
        <p:spPr>
          <a:xfrm>
            <a:off x="40445924" y="182349"/>
            <a:ext cx="3015306" cy="1583035"/>
          </a:xfrm>
          <a:prstGeom prst="rect">
            <a:avLst/>
          </a:prstGeom>
        </p:spPr>
      </p:pic>
      <p:pic>
        <p:nvPicPr>
          <p:cNvPr id="10" name="Picture 9">
            <a:extLst>
              <a:ext uri="{FF2B5EF4-FFF2-40B4-BE49-F238E27FC236}">
                <a16:creationId xmlns:a16="http://schemas.microsoft.com/office/drawing/2014/main" id="{88F945A8-7CE9-C44A-814A-AD4BA1F0AC86}"/>
              </a:ext>
            </a:extLst>
          </p:cNvPr>
          <p:cNvPicPr>
            <a:picLocks noChangeAspect="1"/>
          </p:cNvPicPr>
          <p:nvPr/>
        </p:nvPicPr>
        <p:blipFill rotWithShape="1">
          <a:blip r:embed="rId31"/>
          <a:srcRect l="11979" t="10082" r="12462" b="9787"/>
          <a:stretch/>
        </p:blipFill>
        <p:spPr>
          <a:xfrm>
            <a:off x="40445924" y="2143754"/>
            <a:ext cx="3015307" cy="1595463"/>
          </a:xfrm>
          <a:prstGeom prst="rect">
            <a:avLst/>
          </a:prstGeom>
        </p:spPr>
      </p:pic>
      <p:pic>
        <p:nvPicPr>
          <p:cNvPr id="12" name="Picture 11">
            <a:extLst>
              <a:ext uri="{FF2B5EF4-FFF2-40B4-BE49-F238E27FC236}">
                <a16:creationId xmlns:a16="http://schemas.microsoft.com/office/drawing/2014/main" id="{C6B0763E-C2FF-B54B-BE5A-09D08E652856}"/>
              </a:ext>
            </a:extLst>
          </p:cNvPr>
          <p:cNvPicPr>
            <a:picLocks noChangeAspect="1"/>
          </p:cNvPicPr>
          <p:nvPr/>
        </p:nvPicPr>
        <p:blipFill rotWithShape="1">
          <a:blip r:embed="rId32"/>
          <a:srcRect l="3063" r="7693"/>
          <a:stretch/>
        </p:blipFill>
        <p:spPr>
          <a:xfrm>
            <a:off x="476689" y="725657"/>
            <a:ext cx="2107593" cy="2278771"/>
          </a:xfrm>
          <a:prstGeom prst="rect">
            <a:avLst/>
          </a:prstGeom>
        </p:spPr>
      </p:pic>
      <p:sp>
        <p:nvSpPr>
          <p:cNvPr id="34" name="Rectangle 33">
            <a:extLst>
              <a:ext uri="{FF2B5EF4-FFF2-40B4-BE49-F238E27FC236}">
                <a16:creationId xmlns:a16="http://schemas.microsoft.com/office/drawing/2014/main" id="{E16EF218-0139-3842-8FF9-ED08A33DB7DD}"/>
              </a:ext>
            </a:extLst>
          </p:cNvPr>
          <p:cNvSpPr/>
          <p:nvPr/>
        </p:nvSpPr>
        <p:spPr>
          <a:xfrm>
            <a:off x="36035478" y="31620755"/>
            <a:ext cx="7855721" cy="1292662"/>
          </a:xfrm>
          <a:prstGeom prst="rect">
            <a:avLst/>
          </a:prstGeom>
        </p:spPr>
        <p:txBody>
          <a:bodyPr wrap="square">
            <a:spAutoFit/>
          </a:bodyPr>
          <a:lstStyle/>
          <a:p>
            <a:pPr marL="190500" indent="0" algn="r"/>
            <a:r>
              <a:rPr lang="en-US" sz="2600" i="1" dirty="0">
                <a:solidFill>
                  <a:schemeClr val="bg1"/>
                </a:solidFill>
                <a:latin typeface="Calibri" panose="020F0502020204030204" pitchFamily="34" charset="0"/>
                <a:cs typeface="Calibri" panose="020F0502020204030204" pitchFamily="34" charset="0"/>
              </a:rPr>
              <a:t>Poster graphics and </a:t>
            </a:r>
          </a:p>
          <a:p>
            <a:pPr marL="190500" indent="0" algn="r"/>
            <a:r>
              <a:rPr lang="en-US" sz="2600" i="1" dirty="0">
                <a:solidFill>
                  <a:schemeClr val="bg1"/>
                </a:solidFill>
                <a:latin typeface="Calibri" panose="020F0502020204030204" pitchFamily="34" charset="0"/>
                <a:cs typeface="Calibri" panose="020F0502020204030204" pitchFamily="34" charset="0"/>
              </a:rPr>
              <a:t>layout were designed by Rachel Stevens,</a:t>
            </a:r>
          </a:p>
          <a:p>
            <a:pPr marL="190500" indent="0" algn="r"/>
            <a:r>
              <a:rPr lang="en-US" sz="2600" i="1" dirty="0">
                <a:solidFill>
                  <a:schemeClr val="bg1"/>
                </a:solidFill>
                <a:latin typeface="Calibri" panose="020F0502020204030204" pitchFamily="34" charset="0"/>
                <a:cs typeface="Calibri" panose="020F0502020204030204" pitchFamily="34" charset="0"/>
              </a:rPr>
              <a:t> Great Bay National Estuarine Research Reserve.</a:t>
            </a:r>
          </a:p>
        </p:txBody>
      </p:sp>
      <p:sp>
        <p:nvSpPr>
          <p:cNvPr id="35" name="TextBox 34">
            <a:extLst>
              <a:ext uri="{FF2B5EF4-FFF2-40B4-BE49-F238E27FC236}">
                <a16:creationId xmlns:a16="http://schemas.microsoft.com/office/drawing/2014/main" id="{F50006A4-38E8-A244-8A8A-071C270299F4}"/>
              </a:ext>
            </a:extLst>
          </p:cNvPr>
          <p:cNvSpPr txBox="1"/>
          <p:nvPr/>
        </p:nvSpPr>
        <p:spPr>
          <a:xfrm>
            <a:off x="19430999" y="32405422"/>
            <a:ext cx="5102352" cy="461665"/>
          </a:xfrm>
          <a:prstGeom prst="rect">
            <a:avLst/>
          </a:prstGeom>
          <a:noFill/>
        </p:spPr>
        <p:txBody>
          <a:bodyPr wrap="square" rtlCol="0">
            <a:spAutoFit/>
          </a:bodyPr>
          <a:lstStyle/>
          <a:p>
            <a:pPr algn="ctr"/>
            <a:r>
              <a:rPr lang="en-US" sz="1200" dirty="0"/>
              <a:t>RESEARCH POSTER PRESENTATION DESIGN @2015</a:t>
            </a:r>
          </a:p>
          <a:p>
            <a:pPr algn="ctr"/>
            <a:r>
              <a:rPr lang="en-US" sz="1200" dirty="0" err="1"/>
              <a:t>www.PosterPresentations.com</a:t>
            </a:r>
            <a:r>
              <a:rPr lang="en-US" sz="1200" dirty="0"/>
              <a:t> </a:t>
            </a:r>
          </a:p>
        </p:txBody>
      </p:sp>
      <p:sp>
        <p:nvSpPr>
          <p:cNvPr id="36" name="Rectangle 35">
            <a:extLst>
              <a:ext uri="{FF2B5EF4-FFF2-40B4-BE49-F238E27FC236}">
                <a16:creationId xmlns:a16="http://schemas.microsoft.com/office/drawing/2014/main" id="{A744535C-C6D5-F24E-8484-07C2A85BD996}"/>
              </a:ext>
            </a:extLst>
          </p:cNvPr>
          <p:cNvSpPr/>
          <p:nvPr/>
        </p:nvSpPr>
        <p:spPr>
          <a:xfrm>
            <a:off x="825315" y="32009699"/>
            <a:ext cx="2286021" cy="495474"/>
          </a:xfrm>
          <a:prstGeom prst="rect">
            <a:avLst/>
          </a:prstGeom>
          <a:solidFill>
            <a:srgbClr val="5EA2E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Rectangle 15">
            <a:extLst>
              <a:ext uri="{FF2B5EF4-FFF2-40B4-BE49-F238E27FC236}">
                <a16:creationId xmlns:a16="http://schemas.microsoft.com/office/drawing/2014/main" id="{C59A9E26-DAE1-5641-90D3-34E1274C2410}"/>
              </a:ext>
            </a:extLst>
          </p:cNvPr>
          <p:cNvSpPr/>
          <p:nvPr/>
        </p:nvSpPr>
        <p:spPr>
          <a:xfrm>
            <a:off x="-97962" y="31725552"/>
            <a:ext cx="18443112" cy="1200329"/>
          </a:xfrm>
          <a:prstGeom prst="rect">
            <a:avLst/>
          </a:prstGeom>
        </p:spPr>
        <p:txBody>
          <a:bodyPr wrap="square">
            <a:spAutoFit/>
          </a:bodyPr>
          <a:lstStyle/>
          <a:p>
            <a:pPr marL="190500" indent="0" algn="just"/>
            <a:r>
              <a:rPr lang="en-US" sz="2400" i="1" dirty="0">
                <a:solidFill>
                  <a:schemeClr val="bg1"/>
                </a:solidFill>
                <a:latin typeface="Calibri" panose="020F0502020204030204" pitchFamily="34" charset="0"/>
                <a:cs typeface="Calibri" panose="020F0502020204030204" pitchFamily="34" charset="0"/>
              </a:rPr>
              <a:t>This  project  is  funded  with  support  from  </a:t>
            </a:r>
          </a:p>
          <a:p>
            <a:pPr marL="190500" indent="0" algn="just"/>
            <a:r>
              <a:rPr lang="en-US" sz="2400" i="1" dirty="0">
                <a:solidFill>
                  <a:schemeClr val="bg1"/>
                </a:solidFill>
                <a:latin typeface="Calibri" panose="020F0502020204030204" pitchFamily="34" charset="0"/>
                <a:cs typeface="Calibri" panose="020F0502020204030204" pitchFamily="34" charset="0"/>
              </a:rPr>
              <a:t>the National Estuarine Research Reserve System Science Collaborative, funded by the National Oceanic</a:t>
            </a:r>
          </a:p>
          <a:p>
            <a:pPr marL="190500" indent="0" algn="just"/>
            <a:r>
              <a:rPr lang="en-US" sz="2400" i="1" dirty="0">
                <a:solidFill>
                  <a:schemeClr val="bg1"/>
                </a:solidFill>
                <a:latin typeface="Calibri" panose="020F0502020204030204" pitchFamily="34" charset="0"/>
                <a:cs typeface="Calibri" panose="020F0502020204030204" pitchFamily="34" charset="0"/>
              </a:rPr>
              <a:t>and Atmospheric Administration and managed by the University of Michigan Water Center. </a:t>
            </a:r>
          </a:p>
        </p:txBody>
      </p:sp>
      <p:sp>
        <p:nvSpPr>
          <p:cNvPr id="97" name="Google Shape;221;p7">
            <a:extLst>
              <a:ext uri="{FF2B5EF4-FFF2-40B4-BE49-F238E27FC236}">
                <a16:creationId xmlns:a16="http://schemas.microsoft.com/office/drawing/2014/main" id="{1A4929CA-0B9F-554C-8F7D-3394F1CDFCBF}"/>
              </a:ext>
            </a:extLst>
          </p:cNvPr>
          <p:cNvSpPr txBox="1">
            <a:spLocks/>
          </p:cNvSpPr>
          <p:nvPr/>
        </p:nvSpPr>
        <p:spPr>
          <a:xfrm>
            <a:off x="951154" y="9540425"/>
            <a:ext cx="13573126" cy="2564590"/>
          </a:xfrm>
          <a:prstGeom prst="rect">
            <a:avLst/>
          </a:prstGeom>
          <a:noFill/>
          <a:ln>
            <a:noFill/>
          </a:ln>
        </p:spPr>
        <p:txBody>
          <a:bodyPr spcFirstLastPara="1" wrap="square" lIns="0" tIns="0" rIns="0" bIns="0" anchor="t" anchorCtr="0">
            <a:noAutofit/>
          </a:bodyPr>
          <a:lstStyle>
            <a:defPPr marR="0" lvl="0" algn="l" rtl="0">
              <a:lnSpc>
                <a:spcPct val="100000"/>
              </a:lnSpc>
              <a:spcBef>
                <a:spcPts val="0"/>
              </a:spcBef>
              <a:spcAft>
                <a:spcPts val="0"/>
              </a:spcAft>
            </a:defPPr>
            <a:lvl1pPr marL="457200" marR="0" lvl="0" indent="-228600" algn="l" rtl="0">
              <a:lnSpc>
                <a:spcPct val="100000"/>
              </a:lnSpc>
              <a:spcBef>
                <a:spcPts val="520"/>
              </a:spcBef>
              <a:spcAft>
                <a:spcPts val="0"/>
              </a:spcAft>
              <a:buClr>
                <a:schemeClr val="dk1"/>
              </a:buClr>
              <a:buSzPts val="2600"/>
              <a:buFont typeface="Arial"/>
              <a:buNone/>
              <a:defRPr sz="2600" b="0" i="0" u="none" strike="noStrike" cap="none">
                <a:solidFill>
                  <a:schemeClr val="dk1"/>
                </a:solidFill>
                <a:latin typeface="Times New Roman"/>
                <a:ea typeface="Times New Roman"/>
                <a:cs typeface="Times New Roman"/>
                <a:sym typeface="Times New Roman"/>
              </a:defRPr>
            </a:lvl1pPr>
            <a:lvl2pPr marL="914400" marR="0" lvl="1" indent="-387350" algn="l" rtl="0">
              <a:lnSpc>
                <a:spcPct val="100000"/>
              </a:lnSpc>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2pPr>
            <a:lvl3pPr marL="1371600" marR="0" lvl="2" indent="-387350" algn="l" rtl="0">
              <a:lnSpc>
                <a:spcPct val="100000"/>
              </a:lnSpc>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3pPr>
            <a:lvl4pPr marL="1828800" marR="0" lvl="3" indent="-387350" algn="l" rtl="0">
              <a:lnSpc>
                <a:spcPct val="100000"/>
              </a:lnSpc>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4pPr>
            <a:lvl5pPr marL="2286000" marR="0" lvl="4" indent="-387350" algn="l" rtl="0">
              <a:lnSpc>
                <a:spcPct val="100000"/>
              </a:lnSpc>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5pPr>
            <a:lvl6pPr marL="2743200" marR="0" lvl="5" indent="-838200" algn="l" rtl="0">
              <a:lnSpc>
                <a:spcPct val="100000"/>
              </a:lnSpc>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6pPr>
            <a:lvl7pPr marL="3200400" marR="0" lvl="6" indent="-838200" algn="l" rtl="0">
              <a:lnSpc>
                <a:spcPct val="100000"/>
              </a:lnSpc>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7pPr>
            <a:lvl8pPr marL="3657600" marR="0" lvl="7" indent="-838200" algn="l" rtl="0">
              <a:lnSpc>
                <a:spcPct val="100000"/>
              </a:lnSpc>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8pPr>
            <a:lvl9pPr marL="4114800" marR="0" lvl="8" indent="-838200" algn="l" rtl="0">
              <a:lnSpc>
                <a:spcPct val="100000"/>
              </a:lnSpc>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9pPr>
          </a:lstStyle>
          <a:p>
            <a:pPr marL="0" indent="0" algn="ctr">
              <a:spcBef>
                <a:spcPts val="0"/>
              </a:spcBef>
            </a:pPr>
            <a:r>
              <a:rPr lang="en-US" sz="3400" b="1" dirty="0">
                <a:latin typeface="Calibri" panose="020F0502020204030204" pitchFamily="34" charset="0"/>
                <a:cs typeface="Calibri" panose="020F0502020204030204" pitchFamily="34" charset="0"/>
              </a:rPr>
              <a:t>How do we make these distinct methods comparable for analysis?</a:t>
            </a:r>
          </a:p>
          <a:p>
            <a:pPr marL="0" indent="0" algn="just">
              <a:spcBef>
                <a:spcPts val="0"/>
              </a:spcBef>
            </a:pPr>
            <a:r>
              <a:rPr lang="en-US" sz="3400" dirty="0">
                <a:latin typeface="Calibri" panose="020F0502020204030204" pitchFamily="34" charset="0"/>
                <a:cs typeface="Calibri" panose="020F0502020204030204" pitchFamily="34" charset="0"/>
              </a:rPr>
              <a:t>Marsh ecologists are split between 2 field methods, making it difficult to compare datasets across sites. Here, we present an effort to integrate National Estuarine Research Reserve (NERR) data across New England to facilitate analyzing the effects of sea-level-rise on our marshes .</a:t>
            </a:r>
          </a:p>
        </p:txBody>
      </p:sp>
      <p:sp>
        <p:nvSpPr>
          <p:cNvPr id="68" name="Google Shape;221;p7">
            <a:extLst>
              <a:ext uri="{FF2B5EF4-FFF2-40B4-BE49-F238E27FC236}">
                <a16:creationId xmlns:a16="http://schemas.microsoft.com/office/drawing/2014/main" id="{F0D45057-6C33-1747-8ABF-9C2BEF2A4D29}"/>
              </a:ext>
            </a:extLst>
          </p:cNvPr>
          <p:cNvSpPr txBox="1">
            <a:spLocks/>
          </p:cNvSpPr>
          <p:nvPr/>
        </p:nvSpPr>
        <p:spPr>
          <a:xfrm>
            <a:off x="15108174" y="5691359"/>
            <a:ext cx="13873620" cy="2680465"/>
          </a:xfrm>
          <a:prstGeom prst="rect">
            <a:avLst/>
          </a:prstGeom>
          <a:noFill/>
          <a:ln>
            <a:noFill/>
          </a:ln>
        </p:spPr>
        <p:txBody>
          <a:bodyPr spcFirstLastPara="1" wrap="square" lIns="0" tIns="0" rIns="0" bIns="0" anchor="t" anchorCtr="0">
            <a:noAutofit/>
          </a:bodyPr>
          <a:lstStyle>
            <a:defPPr marR="0" lvl="0" algn="l" rtl="0">
              <a:lnSpc>
                <a:spcPct val="100000"/>
              </a:lnSpc>
              <a:spcBef>
                <a:spcPts val="0"/>
              </a:spcBef>
              <a:spcAft>
                <a:spcPts val="0"/>
              </a:spcAft>
            </a:defPPr>
            <a:lvl1pPr marL="457200" marR="0" lvl="0" indent="-228600" algn="l" rtl="0">
              <a:lnSpc>
                <a:spcPct val="100000"/>
              </a:lnSpc>
              <a:spcBef>
                <a:spcPts val="520"/>
              </a:spcBef>
              <a:spcAft>
                <a:spcPts val="0"/>
              </a:spcAft>
              <a:buClr>
                <a:schemeClr val="dk1"/>
              </a:buClr>
              <a:buSzPts val="2600"/>
              <a:buFont typeface="Arial"/>
              <a:buNone/>
              <a:defRPr sz="2600" b="0" i="0" u="none" strike="noStrike" cap="none">
                <a:solidFill>
                  <a:schemeClr val="dk1"/>
                </a:solidFill>
                <a:latin typeface="Times New Roman"/>
                <a:ea typeface="Times New Roman"/>
                <a:cs typeface="Times New Roman"/>
                <a:sym typeface="Times New Roman"/>
              </a:defRPr>
            </a:lvl1pPr>
            <a:lvl2pPr marL="914400" marR="0" lvl="1" indent="-387350" algn="l" rtl="0">
              <a:lnSpc>
                <a:spcPct val="100000"/>
              </a:lnSpc>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2pPr>
            <a:lvl3pPr marL="1371600" marR="0" lvl="2" indent="-387350" algn="l" rtl="0">
              <a:lnSpc>
                <a:spcPct val="100000"/>
              </a:lnSpc>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3pPr>
            <a:lvl4pPr marL="1828800" marR="0" lvl="3" indent="-387350" algn="l" rtl="0">
              <a:lnSpc>
                <a:spcPct val="100000"/>
              </a:lnSpc>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4pPr>
            <a:lvl5pPr marL="2286000" marR="0" lvl="4" indent="-387350" algn="l" rtl="0">
              <a:lnSpc>
                <a:spcPct val="100000"/>
              </a:lnSpc>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5pPr>
            <a:lvl6pPr marL="2743200" marR="0" lvl="5" indent="-838200" algn="l" rtl="0">
              <a:lnSpc>
                <a:spcPct val="100000"/>
              </a:lnSpc>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6pPr>
            <a:lvl7pPr marL="3200400" marR="0" lvl="6" indent="-838200" algn="l" rtl="0">
              <a:lnSpc>
                <a:spcPct val="100000"/>
              </a:lnSpc>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7pPr>
            <a:lvl8pPr marL="3657600" marR="0" lvl="7" indent="-838200" algn="l" rtl="0">
              <a:lnSpc>
                <a:spcPct val="100000"/>
              </a:lnSpc>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8pPr>
            <a:lvl9pPr marL="4114800" marR="0" lvl="8" indent="-838200" algn="l" rtl="0">
              <a:lnSpc>
                <a:spcPct val="100000"/>
              </a:lnSpc>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9pPr>
          </a:lstStyle>
          <a:p>
            <a:pPr marL="0" indent="0" algn="just"/>
            <a:r>
              <a:rPr lang="en-US" sz="3200" dirty="0">
                <a:solidFill>
                  <a:schemeClr val="tx1"/>
                </a:solidFill>
                <a:latin typeface="Calibri" panose="020F0502020204030204" pitchFamily="34" charset="0"/>
                <a:cs typeface="Calibri" panose="020F0502020204030204" pitchFamily="34" charset="0"/>
              </a:rPr>
              <a:t>Despite having a national protocol, NERR sentinel sites vary in plant sampling methods. Great Bay and Waquoit Bay use ocular estimates; Narragansett Bay and Wells use point-intercept, which often lead to substantially different results. Below is a </a:t>
            </a:r>
            <a:r>
              <a:rPr lang="en-US" sz="3200" i="1" dirty="0">
                <a:solidFill>
                  <a:schemeClr val="tx1"/>
                </a:solidFill>
                <a:latin typeface="Calibri" panose="020F0502020204030204" pitchFamily="34" charset="0"/>
                <a:cs typeface="Calibri" panose="020F0502020204030204" pitchFamily="34" charset="0"/>
              </a:rPr>
              <a:t>S. alterniflora </a:t>
            </a:r>
            <a:r>
              <a:rPr lang="en-US" sz="3200" dirty="0">
                <a:solidFill>
                  <a:schemeClr val="tx1"/>
                </a:solidFill>
                <a:latin typeface="Calibri" panose="020F0502020204030204" pitchFamily="34" charset="0"/>
                <a:cs typeface="Calibri" panose="020F0502020204030204" pitchFamily="34" charset="0"/>
              </a:rPr>
              <a:t>dominated plot from Prudence Island, RI surveyed with both cover methods. This comparison was done for &gt;70 plots in 2018, spanning 3 NERRs.</a:t>
            </a:r>
          </a:p>
        </p:txBody>
      </p:sp>
      <p:sp>
        <p:nvSpPr>
          <p:cNvPr id="99" name="Google Shape;221;p7">
            <a:extLst>
              <a:ext uri="{FF2B5EF4-FFF2-40B4-BE49-F238E27FC236}">
                <a16:creationId xmlns:a16="http://schemas.microsoft.com/office/drawing/2014/main" id="{8CA40F66-08B7-2040-9213-D50A45224C62}"/>
              </a:ext>
            </a:extLst>
          </p:cNvPr>
          <p:cNvSpPr txBox="1">
            <a:spLocks/>
          </p:cNvSpPr>
          <p:nvPr/>
        </p:nvSpPr>
        <p:spPr>
          <a:xfrm>
            <a:off x="23982815" y="12041634"/>
            <a:ext cx="5858927" cy="1299989"/>
          </a:xfrm>
          <a:prstGeom prst="rect">
            <a:avLst/>
          </a:prstGeom>
          <a:noFill/>
          <a:ln>
            <a:noFill/>
          </a:ln>
        </p:spPr>
        <p:txBody>
          <a:bodyPr spcFirstLastPara="1" wrap="square" lIns="0" tIns="0" rIns="0" bIns="0" anchor="t" anchorCtr="0">
            <a:noAutofit/>
          </a:bodyPr>
          <a:lstStyle>
            <a:defPPr marR="0" lvl="0" algn="l" rtl="0">
              <a:lnSpc>
                <a:spcPct val="100000"/>
              </a:lnSpc>
              <a:spcBef>
                <a:spcPts val="0"/>
              </a:spcBef>
              <a:spcAft>
                <a:spcPts val="0"/>
              </a:spcAft>
            </a:defPPr>
            <a:lvl1pPr marL="457200" marR="0" lvl="0" indent="-228600" algn="l" rtl="0">
              <a:lnSpc>
                <a:spcPct val="100000"/>
              </a:lnSpc>
              <a:spcBef>
                <a:spcPts val="520"/>
              </a:spcBef>
              <a:spcAft>
                <a:spcPts val="0"/>
              </a:spcAft>
              <a:buClr>
                <a:schemeClr val="dk1"/>
              </a:buClr>
              <a:buSzPts val="2600"/>
              <a:buFont typeface="Arial"/>
              <a:buNone/>
              <a:defRPr sz="2600" b="0" i="0" u="none" strike="noStrike" cap="none">
                <a:solidFill>
                  <a:schemeClr val="dk1"/>
                </a:solidFill>
                <a:latin typeface="Times New Roman"/>
                <a:ea typeface="Times New Roman"/>
                <a:cs typeface="Times New Roman"/>
                <a:sym typeface="Times New Roman"/>
              </a:defRPr>
            </a:lvl1pPr>
            <a:lvl2pPr marL="914400" marR="0" lvl="1" indent="-387350" algn="l" rtl="0">
              <a:lnSpc>
                <a:spcPct val="100000"/>
              </a:lnSpc>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2pPr>
            <a:lvl3pPr marL="1371600" marR="0" lvl="2" indent="-387350" algn="l" rtl="0">
              <a:lnSpc>
                <a:spcPct val="100000"/>
              </a:lnSpc>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3pPr>
            <a:lvl4pPr marL="1828800" marR="0" lvl="3" indent="-387350" algn="l" rtl="0">
              <a:lnSpc>
                <a:spcPct val="100000"/>
              </a:lnSpc>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4pPr>
            <a:lvl5pPr marL="2286000" marR="0" lvl="4" indent="-387350" algn="l" rtl="0">
              <a:lnSpc>
                <a:spcPct val="100000"/>
              </a:lnSpc>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5pPr>
            <a:lvl6pPr marL="2743200" marR="0" lvl="5" indent="-838200" algn="l" rtl="0">
              <a:lnSpc>
                <a:spcPct val="100000"/>
              </a:lnSpc>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6pPr>
            <a:lvl7pPr marL="3200400" marR="0" lvl="6" indent="-838200" algn="l" rtl="0">
              <a:lnSpc>
                <a:spcPct val="100000"/>
              </a:lnSpc>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7pPr>
            <a:lvl8pPr marL="3657600" marR="0" lvl="7" indent="-838200" algn="l" rtl="0">
              <a:lnSpc>
                <a:spcPct val="100000"/>
              </a:lnSpc>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8pPr>
            <a:lvl9pPr marL="4114800" marR="0" lvl="8" indent="-838200" algn="l" rtl="0">
              <a:lnSpc>
                <a:spcPct val="100000"/>
              </a:lnSpc>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9pPr>
          </a:lstStyle>
          <a:p>
            <a:pPr marL="0" indent="0" algn="just"/>
            <a:r>
              <a:rPr lang="en-US" sz="3200" b="1" dirty="0">
                <a:solidFill>
                  <a:schemeClr val="tx1"/>
                </a:solidFill>
                <a:latin typeface="Calibri" panose="020F0502020204030204" pitchFamily="34" charset="0"/>
                <a:cs typeface="Calibri" panose="020F0502020204030204" pitchFamily="34" charset="0"/>
              </a:rPr>
              <a:t>	</a:t>
            </a:r>
            <a:r>
              <a:rPr lang="en-US" sz="3200" b="1" i="1" dirty="0">
                <a:solidFill>
                  <a:schemeClr val="tx1"/>
                </a:solidFill>
                <a:latin typeface="Calibri" panose="020F0502020204030204" pitchFamily="34" charset="0"/>
                <a:cs typeface="Calibri" panose="020F0502020204030204" pitchFamily="34" charset="0"/>
              </a:rPr>
              <a:t>S. alterniflora </a:t>
            </a:r>
            <a:r>
              <a:rPr lang="en-US" sz="3200" b="1" dirty="0">
                <a:solidFill>
                  <a:schemeClr val="tx1"/>
                </a:solidFill>
                <a:latin typeface="Calibri" panose="020F0502020204030204" pitchFamily="34" charset="0"/>
                <a:cs typeface="Calibri" panose="020F0502020204030204" pitchFamily="34" charset="0"/>
              </a:rPr>
              <a:t>	60%		</a:t>
            </a:r>
          </a:p>
          <a:p>
            <a:pPr marL="0" indent="0" algn="just"/>
            <a:r>
              <a:rPr lang="en-US" sz="3200" b="1" dirty="0">
                <a:solidFill>
                  <a:schemeClr val="tx1"/>
                </a:solidFill>
                <a:latin typeface="Calibri" panose="020F0502020204030204" pitchFamily="34" charset="0"/>
                <a:cs typeface="Calibri" panose="020F0502020204030204" pitchFamily="34" charset="0"/>
              </a:rPr>
              <a:t>	Bare			40%				</a:t>
            </a:r>
          </a:p>
        </p:txBody>
      </p:sp>
      <p:sp>
        <p:nvSpPr>
          <p:cNvPr id="101" name="Google Shape;221;p7"/>
          <p:cNvSpPr txBox="1">
            <a:spLocks noGrp="1"/>
          </p:cNvSpPr>
          <p:nvPr>
            <p:ph type="body" idx="1"/>
          </p:nvPr>
        </p:nvSpPr>
        <p:spPr>
          <a:xfrm>
            <a:off x="5431825" y="18087769"/>
            <a:ext cx="9155411" cy="14624129"/>
          </a:xfrm>
          <a:prstGeom prst="rect">
            <a:avLst/>
          </a:prstGeom>
          <a:noFill/>
          <a:ln>
            <a:noFill/>
          </a:ln>
        </p:spPr>
        <p:txBody>
          <a:bodyPr spcFirstLastPara="1" wrap="square" lIns="228575" tIns="228575" rIns="228575" bIns="228575" anchor="t" anchorCtr="0">
            <a:noAutofit/>
          </a:bodyPr>
          <a:lstStyle/>
          <a:p>
            <a:pPr marL="0" indent="0" algn="just"/>
            <a:r>
              <a:rPr lang="en-US" sz="3200" dirty="0">
                <a:latin typeface="Calibri" panose="020F0502020204030204" pitchFamily="34" charset="0"/>
                <a:cs typeface="Calibri" panose="020F0502020204030204" pitchFamily="34" charset="0"/>
              </a:rPr>
              <a:t>The National Estuarine Research Reserve System      is a place-based network of 29 reserves located in estuaries along the nation’s coasts and Great Lakes. Each reserve examines short-term variability and long-term changes in estuarine ecosystems using standardized protocols. By doing so, the</a:t>
            </a:r>
          </a:p>
          <a:p>
            <a:pPr marL="0" indent="0" algn="just"/>
            <a:r>
              <a:rPr lang="en-US" sz="3200" dirty="0">
                <a:latin typeface="Calibri" panose="020F0502020204030204" pitchFamily="34" charset="0"/>
                <a:cs typeface="Calibri" panose="020F0502020204030204" pitchFamily="34" charset="0"/>
              </a:rPr>
              <a:t>reserves serve as sentinel sites for</a:t>
            </a:r>
          </a:p>
          <a:p>
            <a:pPr marL="0" indent="0" algn="just"/>
            <a:r>
              <a:rPr lang="en-US" sz="3200" dirty="0">
                <a:latin typeface="Calibri" panose="020F0502020204030204" pitchFamily="34" charset="0"/>
                <a:cs typeface="Calibri" panose="020F0502020204030204" pitchFamily="34" charset="0"/>
              </a:rPr>
              <a:t>understanding impacts from</a:t>
            </a:r>
          </a:p>
          <a:p>
            <a:pPr marL="0" indent="0" algn="just"/>
            <a:r>
              <a:rPr lang="en-US" sz="3200" dirty="0">
                <a:latin typeface="Calibri" panose="020F0502020204030204" pitchFamily="34" charset="0"/>
                <a:cs typeface="Calibri" panose="020F0502020204030204" pitchFamily="34" charset="0"/>
              </a:rPr>
              <a:t>climate change and human</a:t>
            </a:r>
          </a:p>
          <a:p>
            <a:pPr marL="0" indent="0" algn="just"/>
            <a:r>
              <a:rPr lang="en-US" sz="3200" dirty="0">
                <a:latin typeface="Calibri" panose="020F0502020204030204" pitchFamily="34" charset="0"/>
                <a:cs typeface="Calibri" panose="020F0502020204030204" pitchFamily="34" charset="0"/>
              </a:rPr>
              <a:t>activities.</a:t>
            </a:r>
          </a:p>
          <a:p>
            <a:pPr marL="0" indent="0" algn="just"/>
            <a:endParaRPr lang="en-US" sz="3200" dirty="0">
              <a:latin typeface="Calibri" panose="020F0502020204030204" pitchFamily="34" charset="0"/>
              <a:cs typeface="Calibri" panose="020F0502020204030204" pitchFamily="34" charset="0"/>
            </a:endParaRPr>
          </a:p>
          <a:p>
            <a:pPr marL="0" indent="0" algn="just"/>
            <a:endParaRPr lang="en-US" sz="3200" dirty="0">
              <a:latin typeface="Calibri" panose="020F0502020204030204" pitchFamily="34" charset="0"/>
              <a:cs typeface="Calibri" panose="020F0502020204030204" pitchFamily="34" charset="0"/>
            </a:endParaRPr>
          </a:p>
          <a:p>
            <a:pPr marL="0" indent="0" algn="just"/>
            <a:endParaRPr lang="en-US" sz="3200" dirty="0">
              <a:latin typeface="Calibri" panose="020F0502020204030204" pitchFamily="34" charset="0"/>
              <a:cs typeface="Calibri" panose="020F0502020204030204" pitchFamily="34" charset="0"/>
            </a:endParaRPr>
          </a:p>
          <a:p>
            <a:pPr marL="0" indent="0" algn="just"/>
            <a:endParaRPr lang="en-US" sz="3200" dirty="0">
              <a:latin typeface="Calibri" panose="020F0502020204030204" pitchFamily="34" charset="0"/>
              <a:cs typeface="Calibri" panose="020F0502020204030204" pitchFamily="34" charset="0"/>
            </a:endParaRPr>
          </a:p>
          <a:p>
            <a:pPr marL="0" indent="0" algn="just"/>
            <a:endParaRPr lang="en-US" sz="3200" dirty="0">
              <a:latin typeface="Calibri" panose="020F0502020204030204" pitchFamily="34" charset="0"/>
              <a:cs typeface="Calibri" panose="020F0502020204030204" pitchFamily="34" charset="0"/>
            </a:endParaRPr>
          </a:p>
          <a:p>
            <a:pPr marL="0" indent="0" algn="just"/>
            <a:endParaRPr lang="en-US" sz="3200" dirty="0">
              <a:latin typeface="Calibri" panose="020F0502020204030204" pitchFamily="34" charset="0"/>
              <a:cs typeface="Calibri" panose="020F0502020204030204" pitchFamily="34" charset="0"/>
            </a:endParaRPr>
          </a:p>
          <a:p>
            <a:pPr marL="0" indent="0" algn="just"/>
            <a:endParaRPr lang="en-US" sz="3200" dirty="0">
              <a:latin typeface="Calibri" panose="020F0502020204030204" pitchFamily="34" charset="0"/>
              <a:cs typeface="Calibri" panose="020F0502020204030204" pitchFamily="34" charset="0"/>
            </a:endParaRPr>
          </a:p>
          <a:p>
            <a:pPr marL="0" indent="0" algn="just"/>
            <a:endParaRPr lang="en-US" sz="3200" dirty="0">
              <a:latin typeface="Calibri" panose="020F0502020204030204" pitchFamily="34" charset="0"/>
              <a:cs typeface="Calibri" panose="020F0502020204030204" pitchFamily="34" charset="0"/>
            </a:endParaRPr>
          </a:p>
          <a:p>
            <a:pPr marL="0" indent="0" algn="just"/>
            <a:endParaRPr lang="en-US" sz="3200" dirty="0">
              <a:latin typeface="Calibri" panose="020F0502020204030204" pitchFamily="34" charset="0"/>
              <a:cs typeface="Calibri" panose="020F0502020204030204" pitchFamily="34" charset="0"/>
            </a:endParaRPr>
          </a:p>
          <a:p>
            <a:pPr marL="0" indent="0" algn="just"/>
            <a:endParaRPr lang="en-US" sz="3200" dirty="0">
              <a:latin typeface="Calibri" panose="020F0502020204030204" pitchFamily="34" charset="0"/>
              <a:cs typeface="Calibri" panose="020F0502020204030204" pitchFamily="34" charset="0"/>
            </a:endParaRPr>
          </a:p>
          <a:p>
            <a:pPr marL="0" indent="0" algn="just"/>
            <a:endParaRPr lang="en-US" sz="3200" u="sng" dirty="0">
              <a:latin typeface="Calibri" panose="020F0502020204030204" pitchFamily="34" charset="0"/>
              <a:cs typeface="Calibri" panose="020F0502020204030204" pitchFamily="34" charset="0"/>
            </a:endParaRPr>
          </a:p>
          <a:p>
            <a:pPr marL="0" indent="0" algn="just"/>
            <a:r>
              <a:rPr lang="en-US" sz="3200" u="sng" dirty="0">
                <a:latin typeface="Calibri" panose="020F0502020204030204" pitchFamily="34" charset="0"/>
                <a:cs typeface="Calibri" panose="020F0502020204030204" pitchFamily="34" charset="0"/>
              </a:rPr>
              <a:t>Sentinel Sites Monitoring</a:t>
            </a:r>
          </a:p>
          <a:p>
            <a:pPr marL="0" indent="0" algn="just"/>
            <a:r>
              <a:rPr lang="en-US" sz="3200" dirty="0">
                <a:latin typeface="Calibri" panose="020F0502020204030204" pitchFamily="34" charset="0"/>
                <a:cs typeface="Calibri" panose="020F0502020204030204" pitchFamily="34" charset="0"/>
              </a:rPr>
              <a:t>long-term plant community, sediment </a:t>
            </a:r>
          </a:p>
          <a:p>
            <a:pPr marL="0" indent="0" algn="just"/>
            <a:r>
              <a:rPr lang="en-US" sz="3200" dirty="0">
                <a:latin typeface="Calibri" panose="020F0502020204030204" pitchFamily="34" charset="0"/>
                <a:cs typeface="Calibri" panose="020F0502020204030204" pitchFamily="34" charset="0"/>
              </a:rPr>
              <a:t>accretion tables, and other auxiliary data (elevation, ecotone, groundwater, local tide station, </a:t>
            </a:r>
            <a:r>
              <a:rPr lang="en-US" sz="3200" dirty="0" err="1">
                <a:latin typeface="Calibri" panose="020F0502020204030204" pitchFamily="34" charset="0"/>
                <a:cs typeface="Calibri" panose="020F0502020204030204" pitchFamily="34" charset="0"/>
              </a:rPr>
              <a:t>etc</a:t>
            </a:r>
            <a:r>
              <a:rPr lang="en-US" sz="3200" dirty="0">
                <a:latin typeface="Calibri" panose="020F0502020204030204" pitchFamily="34" charset="0"/>
                <a:cs typeface="Calibri" panose="020F0502020204030204" pitchFamily="34" charset="0"/>
              </a:rPr>
              <a:t>).</a:t>
            </a:r>
          </a:p>
        </p:txBody>
      </p:sp>
      <p:sp>
        <p:nvSpPr>
          <p:cNvPr id="102" name="Google Shape;221;p7">
            <a:extLst>
              <a:ext uri="{FF2B5EF4-FFF2-40B4-BE49-F238E27FC236}">
                <a16:creationId xmlns:a16="http://schemas.microsoft.com/office/drawing/2014/main" id="{8CA40F66-08B7-2040-9213-D50A45224C62}"/>
              </a:ext>
            </a:extLst>
          </p:cNvPr>
          <p:cNvSpPr txBox="1">
            <a:spLocks/>
          </p:cNvSpPr>
          <p:nvPr/>
        </p:nvSpPr>
        <p:spPr>
          <a:xfrm>
            <a:off x="23434422" y="16944710"/>
            <a:ext cx="1096787" cy="1276293"/>
          </a:xfrm>
          <a:prstGeom prst="rect">
            <a:avLst/>
          </a:prstGeom>
          <a:noFill/>
          <a:ln>
            <a:noFill/>
          </a:ln>
        </p:spPr>
        <p:txBody>
          <a:bodyPr spcFirstLastPara="1" wrap="square" lIns="0" tIns="0" rIns="0" bIns="0" anchor="t" anchorCtr="0">
            <a:noAutofit/>
          </a:bodyPr>
          <a:lstStyle>
            <a:defPPr marR="0" lvl="0" algn="l" rtl="0">
              <a:lnSpc>
                <a:spcPct val="100000"/>
              </a:lnSpc>
              <a:spcBef>
                <a:spcPts val="0"/>
              </a:spcBef>
              <a:spcAft>
                <a:spcPts val="0"/>
              </a:spcAft>
            </a:defPPr>
            <a:lvl1pPr marL="457200" marR="0" lvl="0" indent="-228600" algn="l" rtl="0">
              <a:lnSpc>
                <a:spcPct val="100000"/>
              </a:lnSpc>
              <a:spcBef>
                <a:spcPts val="520"/>
              </a:spcBef>
              <a:spcAft>
                <a:spcPts val="0"/>
              </a:spcAft>
              <a:buClr>
                <a:schemeClr val="dk1"/>
              </a:buClr>
              <a:buSzPts val="2600"/>
              <a:buFont typeface="Arial"/>
              <a:buNone/>
              <a:defRPr sz="2600" b="0" i="0" u="none" strike="noStrike" cap="none">
                <a:solidFill>
                  <a:schemeClr val="dk1"/>
                </a:solidFill>
                <a:latin typeface="Times New Roman"/>
                <a:ea typeface="Times New Roman"/>
                <a:cs typeface="Times New Roman"/>
                <a:sym typeface="Times New Roman"/>
              </a:defRPr>
            </a:lvl1pPr>
            <a:lvl2pPr marL="914400" marR="0" lvl="1" indent="-387350" algn="l" rtl="0">
              <a:lnSpc>
                <a:spcPct val="100000"/>
              </a:lnSpc>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2pPr>
            <a:lvl3pPr marL="1371600" marR="0" lvl="2" indent="-387350" algn="l" rtl="0">
              <a:lnSpc>
                <a:spcPct val="100000"/>
              </a:lnSpc>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3pPr>
            <a:lvl4pPr marL="1828800" marR="0" lvl="3" indent="-387350" algn="l" rtl="0">
              <a:lnSpc>
                <a:spcPct val="100000"/>
              </a:lnSpc>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4pPr>
            <a:lvl5pPr marL="2286000" marR="0" lvl="4" indent="-387350" algn="l" rtl="0">
              <a:lnSpc>
                <a:spcPct val="100000"/>
              </a:lnSpc>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5pPr>
            <a:lvl6pPr marL="2743200" marR="0" lvl="5" indent="-838200" algn="l" rtl="0">
              <a:lnSpc>
                <a:spcPct val="100000"/>
              </a:lnSpc>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6pPr>
            <a:lvl7pPr marL="3200400" marR="0" lvl="6" indent="-838200" algn="l" rtl="0">
              <a:lnSpc>
                <a:spcPct val="100000"/>
              </a:lnSpc>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7pPr>
            <a:lvl8pPr marL="3657600" marR="0" lvl="7" indent="-838200" algn="l" rtl="0">
              <a:lnSpc>
                <a:spcPct val="100000"/>
              </a:lnSpc>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8pPr>
            <a:lvl9pPr marL="4114800" marR="0" lvl="8" indent="-838200" algn="l" rtl="0">
              <a:lnSpc>
                <a:spcPct val="100000"/>
              </a:lnSpc>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9pPr>
          </a:lstStyle>
          <a:p>
            <a:pPr marL="0" indent="0" algn="just"/>
            <a:r>
              <a:rPr lang="en-US" sz="6500" b="1" dirty="0">
                <a:solidFill>
                  <a:schemeClr val="tx1"/>
                </a:solidFill>
                <a:latin typeface="Calibri" panose="020F0502020204030204" pitchFamily="34" charset="0"/>
                <a:cs typeface="Calibri" panose="020F0502020204030204" pitchFamily="34" charset="0"/>
              </a:rPr>
              <a:t>PI</a:t>
            </a:r>
          </a:p>
        </p:txBody>
      </p:sp>
      <p:sp>
        <p:nvSpPr>
          <p:cNvPr id="103" name="Google Shape;221;p7">
            <a:extLst>
              <a:ext uri="{FF2B5EF4-FFF2-40B4-BE49-F238E27FC236}">
                <a16:creationId xmlns:a16="http://schemas.microsoft.com/office/drawing/2014/main" id="{8CA40F66-08B7-2040-9213-D50A45224C62}"/>
              </a:ext>
            </a:extLst>
          </p:cNvPr>
          <p:cNvSpPr txBox="1">
            <a:spLocks/>
          </p:cNvSpPr>
          <p:nvPr/>
        </p:nvSpPr>
        <p:spPr>
          <a:xfrm>
            <a:off x="23434422" y="11924691"/>
            <a:ext cx="1096787" cy="1276293"/>
          </a:xfrm>
          <a:prstGeom prst="rect">
            <a:avLst/>
          </a:prstGeom>
          <a:noFill/>
          <a:ln>
            <a:noFill/>
          </a:ln>
        </p:spPr>
        <p:txBody>
          <a:bodyPr spcFirstLastPara="1" wrap="square" lIns="0" tIns="0" rIns="0" bIns="0" anchor="t" anchorCtr="0">
            <a:noAutofit/>
          </a:bodyPr>
          <a:lstStyle>
            <a:defPPr marR="0" lvl="0" algn="l" rtl="0">
              <a:lnSpc>
                <a:spcPct val="100000"/>
              </a:lnSpc>
              <a:spcBef>
                <a:spcPts val="0"/>
              </a:spcBef>
              <a:spcAft>
                <a:spcPts val="0"/>
              </a:spcAft>
            </a:defPPr>
            <a:lvl1pPr marL="457200" marR="0" lvl="0" indent="-228600" algn="l" rtl="0">
              <a:lnSpc>
                <a:spcPct val="100000"/>
              </a:lnSpc>
              <a:spcBef>
                <a:spcPts val="520"/>
              </a:spcBef>
              <a:spcAft>
                <a:spcPts val="0"/>
              </a:spcAft>
              <a:buClr>
                <a:schemeClr val="dk1"/>
              </a:buClr>
              <a:buSzPts val="2600"/>
              <a:buFont typeface="Arial"/>
              <a:buNone/>
              <a:defRPr sz="2600" b="0" i="0" u="none" strike="noStrike" cap="none">
                <a:solidFill>
                  <a:schemeClr val="dk1"/>
                </a:solidFill>
                <a:latin typeface="Times New Roman"/>
                <a:ea typeface="Times New Roman"/>
                <a:cs typeface="Times New Roman"/>
                <a:sym typeface="Times New Roman"/>
              </a:defRPr>
            </a:lvl1pPr>
            <a:lvl2pPr marL="914400" marR="0" lvl="1" indent="-387350" algn="l" rtl="0">
              <a:lnSpc>
                <a:spcPct val="100000"/>
              </a:lnSpc>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2pPr>
            <a:lvl3pPr marL="1371600" marR="0" lvl="2" indent="-387350" algn="l" rtl="0">
              <a:lnSpc>
                <a:spcPct val="100000"/>
              </a:lnSpc>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3pPr>
            <a:lvl4pPr marL="1828800" marR="0" lvl="3" indent="-387350" algn="l" rtl="0">
              <a:lnSpc>
                <a:spcPct val="100000"/>
              </a:lnSpc>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4pPr>
            <a:lvl5pPr marL="2286000" marR="0" lvl="4" indent="-387350" algn="l" rtl="0">
              <a:lnSpc>
                <a:spcPct val="100000"/>
              </a:lnSpc>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5pPr>
            <a:lvl6pPr marL="2743200" marR="0" lvl="5" indent="-838200" algn="l" rtl="0">
              <a:lnSpc>
                <a:spcPct val="100000"/>
              </a:lnSpc>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6pPr>
            <a:lvl7pPr marL="3200400" marR="0" lvl="6" indent="-838200" algn="l" rtl="0">
              <a:lnSpc>
                <a:spcPct val="100000"/>
              </a:lnSpc>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7pPr>
            <a:lvl8pPr marL="3657600" marR="0" lvl="7" indent="-838200" algn="l" rtl="0">
              <a:lnSpc>
                <a:spcPct val="100000"/>
              </a:lnSpc>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8pPr>
            <a:lvl9pPr marL="4114800" marR="0" lvl="8" indent="-838200" algn="l" rtl="0">
              <a:lnSpc>
                <a:spcPct val="100000"/>
              </a:lnSpc>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9pPr>
          </a:lstStyle>
          <a:p>
            <a:pPr marL="0" indent="0" algn="just"/>
            <a:r>
              <a:rPr lang="en-US" sz="6500" b="1" dirty="0">
                <a:solidFill>
                  <a:schemeClr val="tx1"/>
                </a:solidFill>
                <a:latin typeface="Calibri" panose="020F0502020204030204" pitchFamily="34" charset="0"/>
                <a:cs typeface="Calibri" panose="020F0502020204030204" pitchFamily="34" charset="0"/>
              </a:rPr>
              <a:t>OC</a:t>
            </a:r>
          </a:p>
        </p:txBody>
      </p:sp>
      <p:sp>
        <p:nvSpPr>
          <p:cNvPr id="105" name="Google Shape;221;p7"/>
          <p:cNvSpPr txBox="1">
            <a:spLocks noGrp="1"/>
          </p:cNvSpPr>
          <p:nvPr>
            <p:ph type="body" idx="1"/>
          </p:nvPr>
        </p:nvSpPr>
        <p:spPr>
          <a:xfrm>
            <a:off x="14865020" y="15587837"/>
            <a:ext cx="7894075" cy="7564809"/>
          </a:xfrm>
          <a:prstGeom prst="rect">
            <a:avLst/>
          </a:prstGeom>
          <a:noFill/>
          <a:ln>
            <a:noFill/>
          </a:ln>
        </p:spPr>
        <p:txBody>
          <a:bodyPr spcFirstLastPara="1" wrap="square" lIns="228575" tIns="228575" rIns="228575" bIns="228575" anchor="t" anchorCtr="0">
            <a:noAutofit/>
          </a:bodyPr>
          <a:lstStyle/>
          <a:p>
            <a:pPr marL="0" indent="0" algn="just">
              <a:spcBef>
                <a:spcPts val="0"/>
              </a:spcBef>
            </a:pPr>
            <a:r>
              <a:rPr lang="en-US" sz="3200" dirty="0">
                <a:latin typeface="Calibri" panose="020F0502020204030204" pitchFamily="34" charset="0"/>
                <a:cs typeface="Calibri" panose="020F0502020204030204" pitchFamily="34" charset="0"/>
              </a:rPr>
              <a:t>Point Intercept (PI) is often analyzed by transforming it to </a:t>
            </a:r>
            <a:r>
              <a:rPr lang="en-US" sz="3200" b="1" dirty="0">
                <a:latin typeface="Calibri" panose="020F0502020204030204" pitchFamily="34" charset="0"/>
                <a:cs typeface="Calibri" panose="020F0502020204030204" pitchFamily="34" charset="0"/>
              </a:rPr>
              <a:t>100 point plots </a:t>
            </a:r>
            <a:r>
              <a:rPr lang="en-US" sz="3200" dirty="0">
                <a:latin typeface="Calibri" panose="020F0502020204030204" pitchFamily="34" charset="0"/>
                <a:cs typeface="Calibri" panose="020F0502020204030204" pitchFamily="34" charset="0"/>
              </a:rPr>
              <a:t>(e.g., 50 point plots are multiplied by 2). Because multiple species can be recorded on one point, doubling PI data often results in summed data &gt;100, which creates inequity with Ocular cover (OC), which is forced to 100% in the field. To make these data more comparable, we then </a:t>
            </a:r>
            <a:r>
              <a:rPr lang="en-US" sz="3200" b="1" dirty="0">
                <a:latin typeface="Calibri" panose="020F0502020204030204" pitchFamily="34" charset="0"/>
                <a:cs typeface="Calibri" panose="020F0502020204030204" pitchFamily="34" charset="0"/>
              </a:rPr>
              <a:t>normalized PI data</a:t>
            </a:r>
            <a:r>
              <a:rPr lang="en-US" sz="3200" dirty="0">
                <a:latin typeface="Calibri" panose="020F0502020204030204" pitchFamily="34" charset="0"/>
                <a:cs typeface="Calibri" panose="020F0502020204030204" pitchFamily="34" charset="0"/>
              </a:rPr>
              <a:t> down to 100%. Since PI only records bare and dead cover in the absence of live       plants and OC does not discriminate 	between biotic and abiotic covers, we 			only normalized live plant covers:</a:t>
            </a:r>
          </a:p>
        </p:txBody>
      </p:sp>
      <p:sp>
        <p:nvSpPr>
          <p:cNvPr id="106" name="Google Shape;208;p7">
            <a:extLst>
              <a:ext uri="{FF2B5EF4-FFF2-40B4-BE49-F238E27FC236}">
                <a16:creationId xmlns:a16="http://schemas.microsoft.com/office/drawing/2014/main" id="{1CC502F3-567A-6247-BB1C-C0CC7563E59A}"/>
              </a:ext>
            </a:extLst>
          </p:cNvPr>
          <p:cNvSpPr txBox="1">
            <a:spLocks/>
          </p:cNvSpPr>
          <p:nvPr/>
        </p:nvSpPr>
        <p:spPr>
          <a:xfrm>
            <a:off x="14989269" y="14816721"/>
            <a:ext cx="7561867" cy="989517"/>
          </a:xfrm>
          <a:prstGeom prst="rect">
            <a:avLst/>
          </a:prstGeom>
          <a:solidFill>
            <a:schemeClr val="bg2">
              <a:lumMod val="60000"/>
              <a:lumOff val="40000"/>
            </a:schemeClr>
          </a:solid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L="457200" marR="0" lvl="0" indent="-228600" algn="ctr" rtl="0">
              <a:lnSpc>
                <a:spcPct val="100000"/>
              </a:lnSpc>
              <a:spcBef>
                <a:spcPts val="740"/>
              </a:spcBef>
              <a:spcAft>
                <a:spcPts val="0"/>
              </a:spcAft>
              <a:buClr>
                <a:schemeClr val="dk1"/>
              </a:buClr>
              <a:buSzPts val="3700"/>
              <a:buFont typeface="Arial"/>
              <a:buNone/>
              <a:defRPr sz="3700" b="1" i="0" u="sng" strike="noStrike" cap="none">
                <a:solidFill>
                  <a:schemeClr val="dk1"/>
                </a:solidFill>
                <a:latin typeface="Calibri"/>
                <a:ea typeface="Calibri"/>
                <a:cs typeface="Calibri"/>
                <a:sym typeface="Calibri"/>
              </a:defRPr>
            </a:lvl1pPr>
            <a:lvl2pPr marL="914400" marR="0" lvl="1" indent="-1085850" algn="l" rtl="0">
              <a:lnSpc>
                <a:spcPct val="100000"/>
              </a:lnSpc>
              <a:spcBef>
                <a:spcPts val="2700"/>
              </a:spcBef>
              <a:spcAft>
                <a:spcPts val="0"/>
              </a:spcAft>
              <a:buClr>
                <a:schemeClr val="dk1"/>
              </a:buClr>
              <a:buSzPts val="13500"/>
              <a:buFont typeface="Arial"/>
              <a:buChar char="–"/>
              <a:defRPr sz="13500" b="0" i="0" u="none" strike="noStrike" cap="none">
                <a:solidFill>
                  <a:schemeClr val="dk1"/>
                </a:solidFill>
                <a:latin typeface="Calibri"/>
                <a:ea typeface="Calibri"/>
                <a:cs typeface="Calibri"/>
                <a:sym typeface="Calibri"/>
              </a:defRPr>
            </a:lvl2pPr>
            <a:lvl3pPr marL="1371600" marR="0" lvl="2" indent="-965200" algn="l" rtl="0">
              <a:lnSpc>
                <a:spcPct val="100000"/>
              </a:lnSpc>
              <a:spcBef>
                <a:spcPts val="2320"/>
              </a:spcBef>
              <a:spcAft>
                <a:spcPts val="0"/>
              </a:spcAft>
              <a:buClr>
                <a:schemeClr val="dk1"/>
              </a:buClr>
              <a:buSzPts val="11600"/>
              <a:buFont typeface="Arial"/>
              <a:buChar char="•"/>
              <a:defRPr sz="11600" b="0" i="0" u="none" strike="noStrike" cap="none">
                <a:solidFill>
                  <a:schemeClr val="dk1"/>
                </a:solidFill>
                <a:latin typeface="Calibri"/>
                <a:ea typeface="Calibri"/>
                <a:cs typeface="Calibri"/>
                <a:sym typeface="Calibri"/>
              </a:defRPr>
            </a:lvl3pPr>
            <a:lvl4pPr marL="1828800" marR="0" lvl="3" indent="-838200" algn="l" rtl="0">
              <a:lnSpc>
                <a:spcPct val="100000"/>
              </a:lnSpc>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4pPr>
            <a:lvl5pPr marL="2286000" marR="0" lvl="4" indent="-838200" algn="l" rtl="0">
              <a:lnSpc>
                <a:spcPct val="100000"/>
              </a:lnSpc>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5pPr>
            <a:lvl6pPr marL="2743200" marR="0" lvl="5" indent="-838200" algn="l" rtl="0">
              <a:lnSpc>
                <a:spcPct val="100000"/>
              </a:lnSpc>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6pPr>
            <a:lvl7pPr marL="3200400" marR="0" lvl="6" indent="-838200" algn="l" rtl="0">
              <a:lnSpc>
                <a:spcPct val="100000"/>
              </a:lnSpc>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7pPr>
            <a:lvl8pPr marL="3657600" marR="0" lvl="7" indent="-838200" algn="l" rtl="0">
              <a:lnSpc>
                <a:spcPct val="100000"/>
              </a:lnSpc>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8pPr>
            <a:lvl9pPr marL="4114800" marR="0" lvl="8" indent="-838200" algn="l" rtl="0">
              <a:lnSpc>
                <a:spcPct val="100000"/>
              </a:lnSpc>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9pPr>
          </a:lstStyle>
          <a:p>
            <a:pPr marL="0" indent="0">
              <a:spcBef>
                <a:spcPts val="0"/>
              </a:spcBef>
              <a:buClr>
                <a:srgbClr val="1F3864"/>
              </a:buClr>
              <a:buSzPts val="4400"/>
            </a:pPr>
            <a:r>
              <a:rPr lang="en-US" sz="4400" u="none" dirty="0">
                <a:solidFill>
                  <a:schemeClr val="bg1"/>
                </a:solidFill>
                <a:effectLst>
                  <a:outerShdw blurRad="38100" dist="38100" dir="2700000" algn="tl">
                    <a:srgbClr val="000000">
                      <a:alpha val="43137"/>
                    </a:srgbClr>
                  </a:outerShdw>
                </a:effectLst>
              </a:rPr>
              <a:t>ANALYZING POINT-INTERCEPT</a:t>
            </a:r>
            <a:endParaRPr lang="en-US" u="none" dirty="0">
              <a:solidFill>
                <a:srgbClr val="0070C0"/>
              </a:solidFill>
              <a:effectLst>
                <a:outerShdw blurRad="38100" dist="38100" dir="2700000" algn="tl">
                  <a:srgbClr val="000000">
                    <a:alpha val="43137"/>
                  </a:srgbClr>
                </a:outerShdw>
              </a:effectLst>
            </a:endParaRPr>
          </a:p>
        </p:txBody>
      </p:sp>
      <p:grpSp>
        <p:nvGrpSpPr>
          <p:cNvPr id="5" name="Group 4"/>
          <p:cNvGrpSpPr/>
          <p:nvPr/>
        </p:nvGrpSpPr>
        <p:grpSpPr>
          <a:xfrm>
            <a:off x="29765840" y="7381570"/>
            <a:ext cx="13962814" cy="602162"/>
            <a:chOff x="29626578" y="7317343"/>
            <a:chExt cx="13962814" cy="602162"/>
          </a:xfrm>
        </p:grpSpPr>
        <p:sp>
          <p:nvSpPr>
            <p:cNvPr id="236" name="TextBox 235"/>
            <p:cNvSpPr txBox="1"/>
            <p:nvPr/>
          </p:nvSpPr>
          <p:spPr>
            <a:xfrm>
              <a:off x="39950254" y="7319341"/>
              <a:ext cx="3639138" cy="600164"/>
            </a:xfrm>
            <a:prstGeom prst="rect">
              <a:avLst/>
            </a:prstGeom>
            <a:noFill/>
          </p:spPr>
          <p:txBody>
            <a:bodyPr wrap="none" rtlCol="0">
              <a:spAutoFit/>
            </a:bodyPr>
            <a:lstStyle/>
            <a:p>
              <a:r>
                <a:rPr lang="en-US" sz="3300" b="1" dirty="0">
                  <a:solidFill>
                    <a:schemeClr val="tx1"/>
                  </a:solidFill>
                </a:rPr>
                <a:t>Waquoit Bay, MA</a:t>
              </a:r>
            </a:p>
          </p:txBody>
        </p:sp>
        <p:sp>
          <p:nvSpPr>
            <p:cNvPr id="113" name="TextBox 112"/>
            <p:cNvSpPr txBox="1"/>
            <p:nvPr/>
          </p:nvSpPr>
          <p:spPr>
            <a:xfrm>
              <a:off x="34171442" y="7317986"/>
              <a:ext cx="4349268" cy="600164"/>
            </a:xfrm>
            <a:prstGeom prst="rect">
              <a:avLst/>
            </a:prstGeom>
            <a:noFill/>
          </p:spPr>
          <p:txBody>
            <a:bodyPr wrap="none" rtlCol="0">
              <a:spAutoFit/>
            </a:bodyPr>
            <a:lstStyle/>
            <a:p>
              <a:r>
                <a:rPr lang="en-US" sz="3300" b="1" dirty="0">
                  <a:solidFill>
                    <a:schemeClr val="tx1"/>
                  </a:solidFill>
                </a:rPr>
                <a:t>Narragansett Bay, RI</a:t>
              </a:r>
            </a:p>
          </p:txBody>
        </p:sp>
        <p:sp>
          <p:nvSpPr>
            <p:cNvPr id="114" name="TextBox 113"/>
            <p:cNvSpPr txBox="1"/>
            <p:nvPr/>
          </p:nvSpPr>
          <p:spPr>
            <a:xfrm>
              <a:off x="29626578" y="7317343"/>
              <a:ext cx="3031599" cy="600164"/>
            </a:xfrm>
            <a:prstGeom prst="rect">
              <a:avLst/>
            </a:prstGeom>
            <a:noFill/>
          </p:spPr>
          <p:txBody>
            <a:bodyPr wrap="none" rtlCol="0">
              <a:spAutoFit/>
            </a:bodyPr>
            <a:lstStyle/>
            <a:p>
              <a:r>
                <a:rPr lang="en-US" sz="3300" b="1" dirty="0">
                  <a:solidFill>
                    <a:schemeClr val="tx1"/>
                  </a:solidFill>
                </a:rPr>
                <a:t>Great Bay, NH</a:t>
              </a:r>
            </a:p>
          </p:txBody>
        </p:sp>
      </p:grpSp>
      <p:sp>
        <p:nvSpPr>
          <p:cNvPr id="241" name="Right Arrow 240"/>
          <p:cNvSpPr/>
          <p:nvPr/>
        </p:nvSpPr>
        <p:spPr>
          <a:xfrm>
            <a:off x="22922853" y="10136722"/>
            <a:ext cx="722271" cy="537859"/>
          </a:xfrm>
          <a:prstGeom prst="rightArrow">
            <a:avLst/>
          </a:prstGeom>
          <a:solidFill>
            <a:schemeClr val="tx1"/>
          </a:solidFill>
          <a:ln w="19050">
            <a:solidFill>
              <a:srgbClr val="FF79F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Picture 6">
            <a:extLst>
              <a:ext uri="{FF2B5EF4-FFF2-40B4-BE49-F238E27FC236}">
                <a16:creationId xmlns:a16="http://schemas.microsoft.com/office/drawing/2014/main" id="{AE57102F-C554-ED43-BCAF-4D4EF454E680}"/>
              </a:ext>
            </a:extLst>
          </p:cNvPr>
          <p:cNvPicPr>
            <a:picLocks noChangeAspect="1"/>
          </p:cNvPicPr>
          <p:nvPr/>
        </p:nvPicPr>
        <p:blipFill>
          <a:blip r:embed="rId33"/>
          <a:stretch>
            <a:fillRect/>
          </a:stretch>
        </p:blipFill>
        <p:spPr>
          <a:xfrm>
            <a:off x="14887324" y="8592798"/>
            <a:ext cx="8040327" cy="6030245"/>
          </a:xfrm>
          <a:prstGeom prst="rect">
            <a:avLst/>
          </a:prstGeom>
        </p:spPr>
      </p:pic>
      <p:sp>
        <p:nvSpPr>
          <p:cNvPr id="14" name="TextBox 13"/>
          <p:cNvSpPr txBox="1"/>
          <p:nvPr/>
        </p:nvSpPr>
        <p:spPr>
          <a:xfrm>
            <a:off x="24531208" y="25577046"/>
            <a:ext cx="19227075" cy="4524315"/>
          </a:xfrm>
          <a:prstGeom prst="rect">
            <a:avLst/>
          </a:prstGeom>
          <a:noFill/>
        </p:spPr>
        <p:txBody>
          <a:bodyPr wrap="square" rtlCol="0">
            <a:spAutoFit/>
          </a:bodyPr>
          <a:lstStyle/>
          <a:p>
            <a:pPr marL="457200" indent="-457200">
              <a:buFont typeface="Wingdings" pitchFamily="2" charset="2"/>
              <a:buChar char="v"/>
            </a:pPr>
            <a:r>
              <a:rPr lang="en-US" sz="3200" b="1" dirty="0">
                <a:solidFill>
                  <a:schemeClr val="tx1"/>
                </a:solidFill>
                <a:latin typeface="Calibri" panose="020F0502020204030204" pitchFamily="34" charset="0"/>
                <a:cs typeface="Calibri" panose="020F0502020204030204" pitchFamily="34" charset="0"/>
              </a:rPr>
              <a:t>Size Matters</a:t>
            </a:r>
            <a:endParaRPr lang="en-US" sz="3200" dirty="0">
              <a:solidFill>
                <a:schemeClr val="tx1"/>
              </a:solidFill>
              <a:latin typeface="Calibri" panose="020F0502020204030204" pitchFamily="34" charset="0"/>
              <a:cs typeface="Calibri" panose="020F0502020204030204" pitchFamily="34" charset="0"/>
            </a:endParaRPr>
          </a:p>
          <a:p>
            <a:pPr lvl="5"/>
            <a:r>
              <a:rPr lang="en-US" sz="3200" dirty="0">
                <a:solidFill>
                  <a:schemeClr val="tx1"/>
                </a:solidFill>
                <a:latin typeface="Calibri" panose="020F0502020204030204" pitchFamily="34" charset="0"/>
                <a:cs typeface="Calibri" panose="020F0502020204030204" pitchFamily="34" charset="0"/>
              </a:rPr>
              <a:t>	</a:t>
            </a:r>
            <a:r>
              <a:rPr lang="en-US" sz="3200" u="sng" dirty="0">
                <a:solidFill>
                  <a:schemeClr val="tx1"/>
                </a:solidFill>
                <a:latin typeface="Calibri" panose="020F0502020204030204" pitchFamily="34" charset="0"/>
                <a:cs typeface="Calibri" panose="020F0502020204030204" pitchFamily="34" charset="0"/>
              </a:rPr>
              <a:t>Plot level</a:t>
            </a:r>
            <a:r>
              <a:rPr lang="en-US" sz="3200" dirty="0">
                <a:solidFill>
                  <a:schemeClr val="tx1"/>
                </a:solidFill>
                <a:latin typeface="Calibri" panose="020F0502020204030204" pitchFamily="34" charset="0"/>
                <a:cs typeface="Calibri" panose="020F0502020204030204" pitchFamily="34" charset="0"/>
              </a:rPr>
              <a:t>: large differences between PI and OC</a:t>
            </a:r>
          </a:p>
          <a:p>
            <a:pPr lvl="5"/>
            <a:r>
              <a:rPr lang="en-US" sz="3200" dirty="0">
                <a:solidFill>
                  <a:schemeClr val="tx1"/>
                </a:solidFill>
                <a:latin typeface="Calibri" panose="020F0502020204030204" pitchFamily="34" charset="0"/>
                <a:cs typeface="Calibri" panose="020F0502020204030204" pitchFamily="34" charset="0"/>
              </a:rPr>
              <a:t>	</a:t>
            </a:r>
            <a:r>
              <a:rPr lang="en-US" sz="3200" u="sng" dirty="0">
                <a:solidFill>
                  <a:schemeClr val="tx1"/>
                </a:solidFill>
                <a:latin typeface="Calibri" panose="020F0502020204030204" pitchFamily="34" charset="0"/>
                <a:cs typeface="Calibri" panose="020F0502020204030204" pitchFamily="34" charset="0"/>
              </a:rPr>
              <a:t>Marsh level</a:t>
            </a:r>
            <a:r>
              <a:rPr lang="en-US" sz="3200" dirty="0">
                <a:solidFill>
                  <a:schemeClr val="tx1"/>
                </a:solidFill>
                <a:latin typeface="Calibri" panose="020F0502020204030204" pitchFamily="34" charset="0"/>
                <a:cs typeface="Calibri" panose="020F0502020204030204" pitchFamily="34" charset="0"/>
              </a:rPr>
              <a:t>: minimal differences</a:t>
            </a:r>
          </a:p>
          <a:p>
            <a:pPr marL="457200" indent="-457200">
              <a:buFont typeface="Wingdings" pitchFamily="2" charset="2"/>
              <a:buChar char="v"/>
            </a:pPr>
            <a:r>
              <a:rPr lang="en-US" sz="3200" dirty="0">
                <a:solidFill>
                  <a:schemeClr val="tx1"/>
                </a:solidFill>
                <a:latin typeface="Calibri" panose="020F0502020204030204" pitchFamily="34" charset="0"/>
                <a:cs typeface="Calibri" panose="020F0502020204030204" pitchFamily="34" charset="0"/>
              </a:rPr>
              <a:t>Bare and dead cover estimates are lower with using PI; vice versa for live cover categories</a:t>
            </a:r>
          </a:p>
          <a:p>
            <a:pPr marL="457200" indent="-457200">
              <a:buFont typeface="Wingdings" pitchFamily="2" charset="2"/>
              <a:buChar char="v"/>
            </a:pPr>
            <a:r>
              <a:rPr lang="en-US" sz="3200" dirty="0">
                <a:solidFill>
                  <a:schemeClr val="tx1"/>
                </a:solidFill>
                <a:latin typeface="Calibri" panose="020F0502020204030204" pitchFamily="34" charset="0"/>
                <a:cs typeface="Calibri" panose="020F0502020204030204" pitchFamily="34" charset="0"/>
              </a:rPr>
              <a:t>Further integrate datasets by establishing statistical relationships between PI and OC using regressions. Because differences among methods exist primarily due to morphologies, we plan on creating regressions based on morphological archetypes (figure left).</a:t>
            </a:r>
          </a:p>
          <a:p>
            <a:pPr marL="457200" indent="-457200">
              <a:buFont typeface="Wingdings" pitchFamily="2" charset="2"/>
              <a:buChar char="v"/>
            </a:pPr>
            <a:r>
              <a:rPr lang="en-US" sz="3200" dirty="0">
                <a:solidFill>
                  <a:schemeClr val="tx1"/>
                </a:solidFill>
                <a:latin typeface="Calibri" panose="020F0502020204030204" pitchFamily="34" charset="0"/>
                <a:cs typeface="Calibri" panose="020F0502020204030204" pitchFamily="34" charset="0"/>
              </a:rPr>
              <a:t>Preliminary results indicate relationships exist, r2: 0.57 to 0.85</a:t>
            </a:r>
          </a:p>
          <a:p>
            <a:pPr marL="457200" indent="-457200">
              <a:buFont typeface="Wingdings" pitchFamily="2" charset="2"/>
              <a:buChar char="v"/>
            </a:pPr>
            <a:endParaRPr lang="en-US" sz="3200" dirty="0">
              <a:solidFill>
                <a:schemeClr val="tx1"/>
              </a:solidFill>
              <a:latin typeface="Calibri" panose="020F0502020204030204" pitchFamily="34" charset="0"/>
              <a:cs typeface="Calibri" panose="020F0502020204030204" pitchFamily="34" charset="0"/>
            </a:endParaRPr>
          </a:p>
        </p:txBody>
      </p:sp>
      <p:sp>
        <p:nvSpPr>
          <p:cNvPr id="111" name="Right Arrow 110">
            <a:extLst>
              <a:ext uri="{FF2B5EF4-FFF2-40B4-BE49-F238E27FC236}">
                <a16:creationId xmlns:a16="http://schemas.microsoft.com/office/drawing/2014/main" id="{B7A52983-ED81-CE45-9718-DA863C6A1C6B}"/>
              </a:ext>
            </a:extLst>
          </p:cNvPr>
          <p:cNvSpPr/>
          <p:nvPr/>
        </p:nvSpPr>
        <p:spPr>
          <a:xfrm>
            <a:off x="28678215" y="10010329"/>
            <a:ext cx="722271" cy="537859"/>
          </a:xfrm>
          <a:prstGeom prst="rightArrow">
            <a:avLst/>
          </a:prstGeom>
          <a:solidFill>
            <a:schemeClr val="tx1"/>
          </a:solidFill>
          <a:ln w="19050">
            <a:solidFill>
              <a:srgbClr val="FF79F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5" name="Right Arrow 114">
            <a:extLst>
              <a:ext uri="{FF2B5EF4-FFF2-40B4-BE49-F238E27FC236}">
                <a16:creationId xmlns:a16="http://schemas.microsoft.com/office/drawing/2014/main" id="{09AC5EE2-F081-504E-ABBD-E2527C561C47}"/>
              </a:ext>
            </a:extLst>
          </p:cNvPr>
          <p:cNvSpPr/>
          <p:nvPr/>
        </p:nvSpPr>
        <p:spPr>
          <a:xfrm>
            <a:off x="22904521" y="14864488"/>
            <a:ext cx="722271" cy="537859"/>
          </a:xfrm>
          <a:prstGeom prst="rightArrow">
            <a:avLst/>
          </a:prstGeom>
          <a:solidFill>
            <a:schemeClr val="tx1"/>
          </a:solidFill>
          <a:ln w="19050">
            <a:solidFill>
              <a:srgbClr val="FF79F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6" name="Right Arrow 115">
            <a:extLst>
              <a:ext uri="{FF2B5EF4-FFF2-40B4-BE49-F238E27FC236}">
                <a16:creationId xmlns:a16="http://schemas.microsoft.com/office/drawing/2014/main" id="{E83FD9CC-76FC-D04D-BFA1-B04283F248A1}"/>
              </a:ext>
            </a:extLst>
          </p:cNvPr>
          <p:cNvSpPr/>
          <p:nvPr/>
        </p:nvSpPr>
        <p:spPr>
          <a:xfrm>
            <a:off x="28768269" y="14936222"/>
            <a:ext cx="722271" cy="537859"/>
          </a:xfrm>
          <a:prstGeom prst="rightArrow">
            <a:avLst/>
          </a:prstGeom>
          <a:solidFill>
            <a:schemeClr val="tx1"/>
          </a:solidFill>
          <a:ln w="19050">
            <a:solidFill>
              <a:srgbClr val="FF79F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mc:AlternateContent xmlns:mc="http://schemas.openxmlformats.org/markup-compatibility/2006" xmlns:a14="http://schemas.microsoft.com/office/drawing/2010/main">
        <mc:Choice Requires="a14">
          <p:sp>
            <p:nvSpPr>
              <p:cNvPr id="4" name="TextBox 3">
                <a:extLst>
                  <a:ext uri="{FF2B5EF4-FFF2-40B4-BE49-F238E27FC236}">
                    <a16:creationId xmlns:a16="http://schemas.microsoft.com/office/drawing/2014/main" id="{B11ED9BE-FF83-3A43-ADE4-428369CBEE9F}"/>
                  </a:ext>
                </a:extLst>
              </p:cNvPr>
              <p:cNvSpPr txBox="1"/>
              <p:nvPr/>
            </p:nvSpPr>
            <p:spPr>
              <a:xfrm>
                <a:off x="16717788" y="22927478"/>
                <a:ext cx="6116686" cy="1084464"/>
              </a:xfrm>
              <a:prstGeom prst="rect">
                <a:avLst/>
              </a:prstGeom>
              <a:noFill/>
            </p:spPr>
            <p:txBody>
              <a:bodyPr wrap="square" rtlCol="0">
                <a:spAutoFit/>
              </a:bodyPr>
              <a:lstStyle/>
              <a:p>
                <a14:m>
                  <m:oMath xmlns:m="http://schemas.openxmlformats.org/officeDocument/2006/math">
                    <m:r>
                      <a:rPr lang="en-US" sz="4400" b="0" i="1" smtClean="0">
                        <a:latin typeface="Cambria Math" panose="02040503050406030204" pitchFamily="18" charset="0"/>
                        <a:ea typeface="Cambria Math" panose="02040503050406030204" pitchFamily="18" charset="0"/>
                      </a:rPr>
                      <m:t>𝑋</m:t>
                    </m:r>
                    <m:r>
                      <a:rPr lang="en-US" sz="4400" b="0" i="1" smtClean="0">
                        <a:latin typeface="Cambria Math" panose="02040503050406030204" pitchFamily="18" charset="0"/>
                        <a:ea typeface="Cambria Math" panose="02040503050406030204" pitchFamily="18" charset="0"/>
                      </a:rPr>
                      <m:t>=</m:t>
                    </m:r>
                    <m:f>
                      <m:fPr>
                        <m:ctrlPr>
                          <a:rPr lang="en-US" sz="4400" b="0" i="1" smtClean="0">
                            <a:latin typeface="Cambria Math" panose="02040503050406030204" pitchFamily="18" charset="0"/>
                            <a:ea typeface="Cambria Math" panose="02040503050406030204" pitchFamily="18" charset="0"/>
                          </a:rPr>
                        </m:ctrlPr>
                      </m:fPr>
                      <m:num>
                        <m:r>
                          <a:rPr lang="en-US" sz="4400" b="0" i="1" smtClean="0">
                            <a:latin typeface="Cambria Math" panose="02040503050406030204" pitchFamily="18" charset="0"/>
                            <a:ea typeface="Cambria Math" panose="02040503050406030204" pitchFamily="18" charset="0"/>
                          </a:rPr>
                          <m:t>100 −(</m:t>
                        </m:r>
                        <m:r>
                          <a:rPr lang="en-US" sz="4400" b="0" i="1" smtClean="0">
                            <a:latin typeface="Cambria Math" panose="02040503050406030204" pitchFamily="18" charset="0"/>
                            <a:ea typeface="Cambria Math" panose="02040503050406030204" pitchFamily="18" charset="0"/>
                          </a:rPr>
                          <m:t>𝐵𝑎𝑟𝑒</m:t>
                        </m:r>
                        <m:r>
                          <a:rPr lang="en-US" sz="4400" b="0" i="1" smtClean="0">
                            <a:latin typeface="Cambria Math" panose="02040503050406030204" pitchFamily="18" charset="0"/>
                            <a:ea typeface="Cambria Math" panose="02040503050406030204" pitchFamily="18" charset="0"/>
                          </a:rPr>
                          <m:t>+</m:t>
                        </m:r>
                        <m:r>
                          <a:rPr lang="en-US" sz="4400" b="0" i="1" smtClean="0">
                            <a:latin typeface="Cambria Math" panose="02040503050406030204" pitchFamily="18" charset="0"/>
                            <a:ea typeface="Cambria Math" panose="02040503050406030204" pitchFamily="18" charset="0"/>
                          </a:rPr>
                          <m:t>𝐷𝑒𝑎𝑑</m:t>
                        </m:r>
                        <m:r>
                          <a:rPr lang="en-US" sz="4400" b="0" i="1" smtClean="0">
                            <a:latin typeface="Cambria Math" panose="02040503050406030204" pitchFamily="18" charset="0"/>
                            <a:ea typeface="Cambria Math" panose="02040503050406030204" pitchFamily="18" charset="0"/>
                          </a:rPr>
                          <m:t>)</m:t>
                        </m:r>
                      </m:num>
                      <m:den>
                        <m:r>
                          <a:rPr lang="en-US" sz="4400" b="0" i="1" smtClean="0">
                            <a:latin typeface="Cambria Math" panose="02040503050406030204" pitchFamily="18" charset="0"/>
                            <a:ea typeface="Cambria Math" panose="02040503050406030204" pitchFamily="18" charset="0"/>
                          </a:rPr>
                          <m:t>𝑇𝑜𝑡𝑎𝑙</m:t>
                        </m:r>
                        <m:r>
                          <a:rPr lang="en-US" sz="4400" b="0" i="1" smtClean="0">
                            <a:latin typeface="Cambria Math" panose="02040503050406030204" pitchFamily="18" charset="0"/>
                            <a:ea typeface="Cambria Math" panose="02040503050406030204" pitchFamily="18" charset="0"/>
                          </a:rPr>
                          <m:t> </m:t>
                        </m:r>
                        <m:r>
                          <a:rPr lang="en-US" sz="4400" b="0" i="1" smtClean="0">
                            <a:latin typeface="Cambria Math" panose="02040503050406030204" pitchFamily="18" charset="0"/>
                            <a:ea typeface="Cambria Math" panose="02040503050406030204" pitchFamily="18" charset="0"/>
                          </a:rPr>
                          <m:t>𝐿𝑖𝑣𝑒</m:t>
                        </m:r>
                        <m:r>
                          <a:rPr lang="en-US" sz="4400" b="0" i="1" smtClean="0">
                            <a:latin typeface="Cambria Math" panose="02040503050406030204" pitchFamily="18" charset="0"/>
                            <a:ea typeface="Cambria Math" panose="02040503050406030204" pitchFamily="18" charset="0"/>
                          </a:rPr>
                          <m:t> </m:t>
                        </m:r>
                        <m:r>
                          <a:rPr lang="en-US" sz="4400" b="0" i="1" smtClean="0">
                            <a:latin typeface="Cambria Math" panose="02040503050406030204" pitchFamily="18" charset="0"/>
                            <a:ea typeface="Cambria Math" panose="02040503050406030204" pitchFamily="18" charset="0"/>
                          </a:rPr>
                          <m:t>𝐶𝑜𝑣𝑒𝑟</m:t>
                        </m:r>
                      </m:den>
                    </m:f>
                  </m:oMath>
                </a14:m>
                <a:r>
                  <a:rPr lang="en-US" sz="4400" b="0" i="0" dirty="0">
                    <a:latin typeface="Cambria Math" panose="02040503050406030204" pitchFamily="18" charset="0"/>
                    <a:ea typeface="Cambria Math" panose="02040503050406030204" pitchFamily="18" charset="0"/>
                  </a:rPr>
                  <a:t> * PI</a:t>
                </a:r>
                <a:endParaRPr lang="en-US" sz="4400" b="0" dirty="0">
                  <a:latin typeface="Cambria Math" panose="02040503050406030204" pitchFamily="18" charset="0"/>
                  <a:ea typeface="Cambria Math" panose="02040503050406030204" pitchFamily="18" charset="0"/>
                </a:endParaRPr>
              </a:p>
            </p:txBody>
          </p:sp>
        </mc:Choice>
        <mc:Fallback xmlns="">
          <p:sp>
            <p:nvSpPr>
              <p:cNvPr id="4" name="TextBox 3">
                <a:extLst>
                  <a:ext uri="{FF2B5EF4-FFF2-40B4-BE49-F238E27FC236}">
                    <a16:creationId xmlns:a16="http://schemas.microsoft.com/office/drawing/2014/main" id="{B11ED9BE-FF83-3A43-ADE4-428369CBEE9F}"/>
                  </a:ext>
                </a:extLst>
              </p:cNvPr>
              <p:cNvSpPr txBox="1">
                <a:spLocks noRot="1" noChangeAspect="1" noMove="1" noResize="1" noEditPoints="1" noAdjustHandles="1" noChangeArrowheads="1" noChangeShapeType="1" noTextEdit="1"/>
              </p:cNvSpPr>
              <p:nvPr/>
            </p:nvSpPr>
            <p:spPr>
              <a:xfrm>
                <a:off x="16717788" y="22927478"/>
                <a:ext cx="6116686" cy="1084464"/>
              </a:xfrm>
              <a:prstGeom prst="rect">
                <a:avLst/>
              </a:prstGeom>
              <a:blipFill>
                <a:blip r:embed="rId35"/>
                <a:stretch>
                  <a:fillRect l="-1449" r="-2484" b="-20690"/>
                </a:stretch>
              </a:blipFill>
            </p:spPr>
            <p:txBody>
              <a:bodyPr/>
              <a:lstStyle/>
              <a:p>
                <a:r>
                  <a:rPr lang="en-US">
                    <a:noFill/>
                  </a:rPr>
                  <a:t> </a:t>
                </a:r>
              </a:p>
            </p:txBody>
          </p:sp>
        </mc:Fallback>
      </mc:AlternateContent>
      <p:sp>
        <p:nvSpPr>
          <p:cNvPr id="127" name="Right Arrow 126">
            <a:extLst>
              <a:ext uri="{FF2B5EF4-FFF2-40B4-BE49-F238E27FC236}">
                <a16:creationId xmlns:a16="http://schemas.microsoft.com/office/drawing/2014/main" id="{FDC2B798-CD02-6942-AEC7-9D1B7C68ACC8}"/>
              </a:ext>
            </a:extLst>
          </p:cNvPr>
          <p:cNvSpPr/>
          <p:nvPr/>
        </p:nvSpPr>
        <p:spPr>
          <a:xfrm>
            <a:off x="33508950" y="9995647"/>
            <a:ext cx="722271" cy="537859"/>
          </a:xfrm>
          <a:prstGeom prst="rightArrow">
            <a:avLst/>
          </a:prstGeom>
          <a:solidFill>
            <a:schemeClr val="tx1"/>
          </a:solidFill>
          <a:ln w="19050">
            <a:solidFill>
              <a:srgbClr val="FF79F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8" name="Right Arrow 127">
            <a:extLst>
              <a:ext uri="{FF2B5EF4-FFF2-40B4-BE49-F238E27FC236}">
                <a16:creationId xmlns:a16="http://schemas.microsoft.com/office/drawing/2014/main" id="{BC723C61-39BC-E04E-ABA2-83D52F0AF322}"/>
              </a:ext>
            </a:extLst>
          </p:cNvPr>
          <p:cNvSpPr/>
          <p:nvPr/>
        </p:nvSpPr>
        <p:spPr>
          <a:xfrm>
            <a:off x="33488039" y="14840647"/>
            <a:ext cx="722271" cy="537859"/>
          </a:xfrm>
          <a:prstGeom prst="rightArrow">
            <a:avLst/>
          </a:prstGeom>
          <a:solidFill>
            <a:schemeClr val="tx1"/>
          </a:solidFill>
          <a:ln w="19050">
            <a:solidFill>
              <a:srgbClr val="FF79F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9" name="Right Arrow 128">
            <a:extLst>
              <a:ext uri="{FF2B5EF4-FFF2-40B4-BE49-F238E27FC236}">
                <a16:creationId xmlns:a16="http://schemas.microsoft.com/office/drawing/2014/main" id="{DEE95473-A9AE-D14A-97DA-309E05BCD54F}"/>
              </a:ext>
            </a:extLst>
          </p:cNvPr>
          <p:cNvSpPr/>
          <p:nvPr/>
        </p:nvSpPr>
        <p:spPr>
          <a:xfrm>
            <a:off x="38724618" y="9997850"/>
            <a:ext cx="722271" cy="537859"/>
          </a:xfrm>
          <a:prstGeom prst="rightArrow">
            <a:avLst/>
          </a:prstGeom>
          <a:solidFill>
            <a:schemeClr val="tx1"/>
          </a:solidFill>
          <a:ln w="19050">
            <a:solidFill>
              <a:srgbClr val="FF79F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0" name="Right Arrow 129">
            <a:extLst>
              <a:ext uri="{FF2B5EF4-FFF2-40B4-BE49-F238E27FC236}">
                <a16:creationId xmlns:a16="http://schemas.microsoft.com/office/drawing/2014/main" id="{86C16963-0A39-F94F-9AEC-A5733CA44684}"/>
              </a:ext>
            </a:extLst>
          </p:cNvPr>
          <p:cNvSpPr/>
          <p:nvPr/>
        </p:nvSpPr>
        <p:spPr>
          <a:xfrm>
            <a:off x="38815476" y="14830145"/>
            <a:ext cx="722271" cy="537859"/>
          </a:xfrm>
          <a:prstGeom prst="rightArrow">
            <a:avLst/>
          </a:prstGeom>
          <a:solidFill>
            <a:schemeClr val="tx1"/>
          </a:solidFill>
          <a:ln w="19050">
            <a:solidFill>
              <a:srgbClr val="FF79F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0" name="Google Shape;221;p7"/>
          <p:cNvSpPr txBox="1">
            <a:spLocks noGrp="1"/>
          </p:cNvSpPr>
          <p:nvPr>
            <p:ph type="body" idx="1"/>
          </p:nvPr>
        </p:nvSpPr>
        <p:spPr>
          <a:xfrm>
            <a:off x="22974485" y="19042916"/>
            <a:ext cx="6361208" cy="5280511"/>
          </a:xfrm>
          <a:prstGeom prst="rect">
            <a:avLst/>
          </a:prstGeom>
          <a:noFill/>
          <a:ln>
            <a:noFill/>
          </a:ln>
        </p:spPr>
        <p:txBody>
          <a:bodyPr spcFirstLastPara="1" wrap="square" lIns="228575" tIns="228575" rIns="228575" bIns="228575" anchor="t" anchorCtr="0">
            <a:noAutofit/>
          </a:bodyPr>
          <a:lstStyle/>
          <a:p>
            <a:pPr marL="0" indent="0" algn="just">
              <a:spcBef>
                <a:spcPts val="0"/>
              </a:spcBef>
            </a:pPr>
            <a:r>
              <a:rPr lang="en-US" sz="3200" dirty="0">
                <a:latin typeface="Calibri" panose="020F0502020204030204" pitchFamily="34" charset="0"/>
                <a:cs typeface="Calibri" panose="020F0502020204030204" pitchFamily="34" charset="0"/>
              </a:rPr>
              <a:t>To better understand differences between PI and OC, due to variance in plant morphology, cover data was then allocated into </a:t>
            </a:r>
            <a:r>
              <a:rPr lang="en-US" sz="3200" b="1" dirty="0">
                <a:latin typeface="Calibri" panose="020F0502020204030204" pitchFamily="34" charset="0"/>
                <a:cs typeface="Calibri" panose="020F0502020204030204" pitchFamily="34" charset="0"/>
              </a:rPr>
              <a:t>morphological archetypes</a:t>
            </a:r>
            <a:r>
              <a:rPr lang="en-US" sz="3200" dirty="0">
                <a:latin typeface="Calibri" panose="020F0502020204030204" pitchFamily="34" charset="0"/>
                <a:cs typeface="Calibri" panose="020F0502020204030204" pitchFamily="34" charset="0"/>
              </a:rPr>
              <a:t>. </a:t>
            </a:r>
          </a:p>
          <a:p>
            <a:pPr marL="0" indent="0" algn="just">
              <a:spcBef>
                <a:spcPts val="0"/>
              </a:spcBef>
            </a:pPr>
            <a:endParaRPr lang="en-US" sz="3200" dirty="0">
              <a:latin typeface="Calibri" panose="020F0502020204030204" pitchFamily="34" charset="0"/>
              <a:cs typeface="Calibri" panose="020F0502020204030204" pitchFamily="34" charset="0"/>
            </a:endParaRPr>
          </a:p>
          <a:p>
            <a:pPr marL="0" indent="0" algn="just">
              <a:spcBef>
                <a:spcPts val="0"/>
              </a:spcBef>
            </a:pPr>
            <a:r>
              <a:rPr lang="en-US" sz="3200" dirty="0">
                <a:latin typeface="Calibri" panose="020F0502020204030204" pitchFamily="34" charset="0"/>
                <a:cs typeface="Calibri" panose="020F0502020204030204" pitchFamily="34" charset="0"/>
              </a:rPr>
              <a:t>PI under-estimates bare and dead, and over-estimates plant cover across all morphological groups. Normalization helps close the gap.</a:t>
            </a:r>
          </a:p>
        </p:txBody>
      </p:sp>
      <p:grpSp>
        <p:nvGrpSpPr>
          <p:cNvPr id="43" name="Group 42">
            <a:extLst>
              <a:ext uri="{FF2B5EF4-FFF2-40B4-BE49-F238E27FC236}">
                <a16:creationId xmlns:a16="http://schemas.microsoft.com/office/drawing/2014/main" id="{D99F1C5C-0B71-1D46-81A6-CB9D82EC158B}"/>
              </a:ext>
            </a:extLst>
          </p:cNvPr>
          <p:cNvGrpSpPr/>
          <p:nvPr/>
        </p:nvGrpSpPr>
        <p:grpSpPr>
          <a:xfrm>
            <a:off x="29418732" y="19253302"/>
            <a:ext cx="14386823" cy="5211367"/>
            <a:chOff x="29215532" y="19253302"/>
            <a:chExt cx="14386823" cy="5211367"/>
          </a:xfrm>
        </p:grpSpPr>
        <p:pic>
          <p:nvPicPr>
            <p:cNvPr id="1035" name="Picture 11"/>
            <p:cNvPicPr>
              <a:picLocks noChangeAspect="1" noChangeArrowheads="1"/>
            </p:cNvPicPr>
            <p:nvPr/>
          </p:nvPicPr>
          <p:blipFill rotWithShape="1">
            <a:blip r:embed="rId36">
              <a:extLst>
                <a:ext uri="{28A0092B-C50C-407E-A947-70E740481C1C}">
                  <a14:useLocalDpi xmlns:a14="http://schemas.microsoft.com/office/drawing/2010/main" val="0"/>
                </a:ext>
              </a:extLst>
            </a:blip>
            <a:srcRect l="1540" t="11965" r="3719" b="11790"/>
            <a:stretch/>
          </p:blipFill>
          <p:spPr bwMode="auto">
            <a:xfrm>
              <a:off x="29215532" y="19350875"/>
              <a:ext cx="14386823" cy="511379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0" name="Rectangle 39">
              <a:extLst>
                <a:ext uri="{FF2B5EF4-FFF2-40B4-BE49-F238E27FC236}">
                  <a16:creationId xmlns:a16="http://schemas.microsoft.com/office/drawing/2014/main" id="{63280691-AABB-4D46-8EEC-5335E04FF411}"/>
                </a:ext>
              </a:extLst>
            </p:cNvPr>
            <p:cNvSpPr/>
            <p:nvPr/>
          </p:nvSpPr>
          <p:spPr>
            <a:xfrm>
              <a:off x="36720005" y="19253302"/>
              <a:ext cx="5403777" cy="56229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136" name="Google Shape;208;p7">
            <a:extLst>
              <a:ext uri="{FF2B5EF4-FFF2-40B4-BE49-F238E27FC236}">
                <a16:creationId xmlns:a16="http://schemas.microsoft.com/office/drawing/2014/main" id="{774DDC12-6839-8740-88BA-A72020165AE3}"/>
              </a:ext>
            </a:extLst>
          </p:cNvPr>
          <p:cNvSpPr txBox="1">
            <a:spLocks/>
          </p:cNvSpPr>
          <p:nvPr/>
        </p:nvSpPr>
        <p:spPr>
          <a:xfrm>
            <a:off x="24596693" y="29695039"/>
            <a:ext cx="8639100" cy="653417"/>
          </a:xfrm>
          <a:prstGeom prst="rect">
            <a:avLst/>
          </a:prstGeom>
          <a:solidFill>
            <a:schemeClr val="bg2">
              <a:lumMod val="60000"/>
              <a:lumOff val="40000"/>
            </a:schemeClr>
          </a:solid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L="457200" marR="0" lvl="0" indent="-228600" algn="ctr" rtl="0">
              <a:lnSpc>
                <a:spcPct val="100000"/>
              </a:lnSpc>
              <a:spcBef>
                <a:spcPts val="740"/>
              </a:spcBef>
              <a:spcAft>
                <a:spcPts val="0"/>
              </a:spcAft>
              <a:buClr>
                <a:schemeClr val="dk1"/>
              </a:buClr>
              <a:buSzPts val="3700"/>
              <a:buFont typeface="Arial"/>
              <a:buNone/>
              <a:defRPr sz="3700" b="1" i="0" u="sng" strike="noStrike" cap="none">
                <a:solidFill>
                  <a:schemeClr val="dk1"/>
                </a:solidFill>
                <a:latin typeface="Calibri"/>
                <a:ea typeface="Calibri"/>
                <a:cs typeface="Calibri"/>
                <a:sym typeface="Calibri"/>
              </a:defRPr>
            </a:lvl1pPr>
            <a:lvl2pPr marL="914400" marR="0" lvl="1" indent="-1085850" algn="l" rtl="0">
              <a:lnSpc>
                <a:spcPct val="100000"/>
              </a:lnSpc>
              <a:spcBef>
                <a:spcPts val="2700"/>
              </a:spcBef>
              <a:spcAft>
                <a:spcPts val="0"/>
              </a:spcAft>
              <a:buClr>
                <a:schemeClr val="dk1"/>
              </a:buClr>
              <a:buSzPts val="13500"/>
              <a:buFont typeface="Arial"/>
              <a:buChar char="–"/>
              <a:defRPr sz="13500" b="0" i="0" u="none" strike="noStrike" cap="none">
                <a:solidFill>
                  <a:schemeClr val="dk1"/>
                </a:solidFill>
                <a:latin typeface="Calibri"/>
                <a:ea typeface="Calibri"/>
                <a:cs typeface="Calibri"/>
                <a:sym typeface="Calibri"/>
              </a:defRPr>
            </a:lvl2pPr>
            <a:lvl3pPr marL="1371600" marR="0" lvl="2" indent="-965200" algn="l" rtl="0">
              <a:lnSpc>
                <a:spcPct val="100000"/>
              </a:lnSpc>
              <a:spcBef>
                <a:spcPts val="2320"/>
              </a:spcBef>
              <a:spcAft>
                <a:spcPts val="0"/>
              </a:spcAft>
              <a:buClr>
                <a:schemeClr val="dk1"/>
              </a:buClr>
              <a:buSzPts val="11600"/>
              <a:buFont typeface="Arial"/>
              <a:buChar char="•"/>
              <a:defRPr sz="11600" b="0" i="0" u="none" strike="noStrike" cap="none">
                <a:solidFill>
                  <a:schemeClr val="dk1"/>
                </a:solidFill>
                <a:latin typeface="Calibri"/>
                <a:ea typeface="Calibri"/>
                <a:cs typeface="Calibri"/>
                <a:sym typeface="Calibri"/>
              </a:defRPr>
            </a:lvl3pPr>
            <a:lvl4pPr marL="1828800" marR="0" lvl="3" indent="-838200" algn="l" rtl="0">
              <a:lnSpc>
                <a:spcPct val="100000"/>
              </a:lnSpc>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4pPr>
            <a:lvl5pPr marL="2286000" marR="0" lvl="4" indent="-838200" algn="l" rtl="0">
              <a:lnSpc>
                <a:spcPct val="100000"/>
              </a:lnSpc>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5pPr>
            <a:lvl6pPr marL="2743200" marR="0" lvl="5" indent="-838200" algn="l" rtl="0">
              <a:lnSpc>
                <a:spcPct val="100000"/>
              </a:lnSpc>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6pPr>
            <a:lvl7pPr marL="3200400" marR="0" lvl="6" indent="-838200" algn="l" rtl="0">
              <a:lnSpc>
                <a:spcPct val="100000"/>
              </a:lnSpc>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7pPr>
            <a:lvl8pPr marL="3657600" marR="0" lvl="7" indent="-838200" algn="l" rtl="0">
              <a:lnSpc>
                <a:spcPct val="100000"/>
              </a:lnSpc>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8pPr>
            <a:lvl9pPr marL="4114800" marR="0" lvl="8" indent="-838200" algn="l" rtl="0">
              <a:lnSpc>
                <a:spcPct val="100000"/>
              </a:lnSpc>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9pPr>
          </a:lstStyle>
          <a:p>
            <a:pPr marL="0" indent="0">
              <a:spcBef>
                <a:spcPts val="0"/>
              </a:spcBef>
              <a:buClr>
                <a:srgbClr val="1F3864"/>
              </a:buClr>
              <a:buSzPts val="4400"/>
            </a:pPr>
            <a:r>
              <a:rPr lang="en-US" sz="4400" u="none" dirty="0">
                <a:solidFill>
                  <a:schemeClr val="bg1"/>
                </a:solidFill>
                <a:effectLst>
                  <a:outerShdw blurRad="38100" dist="38100" dir="2700000" algn="tl">
                    <a:srgbClr val="000000">
                      <a:alpha val="43137"/>
                    </a:srgbClr>
                  </a:outerShdw>
                </a:effectLst>
              </a:rPr>
              <a:t>REFERENCES</a:t>
            </a:r>
            <a:endParaRPr lang="en-US" u="none" dirty="0">
              <a:solidFill>
                <a:srgbClr val="0070C0"/>
              </a:solidFill>
              <a:effectLst>
                <a:outerShdw blurRad="38100" dist="38100" dir="2700000" algn="tl">
                  <a:srgbClr val="000000">
                    <a:alpha val="43137"/>
                  </a:srgbClr>
                </a:outerShdw>
              </a:effectLst>
            </a:endParaRPr>
          </a:p>
        </p:txBody>
      </p:sp>
      <p:sp>
        <p:nvSpPr>
          <p:cNvPr id="100" name="Google Shape;208;p7">
            <a:extLst>
              <a:ext uri="{FF2B5EF4-FFF2-40B4-BE49-F238E27FC236}">
                <a16:creationId xmlns:a16="http://schemas.microsoft.com/office/drawing/2014/main" id="{1CC502F3-567A-6247-BB1C-C0CC7563E59A}"/>
              </a:ext>
            </a:extLst>
          </p:cNvPr>
          <p:cNvSpPr txBox="1">
            <a:spLocks/>
          </p:cNvSpPr>
          <p:nvPr/>
        </p:nvSpPr>
        <p:spPr>
          <a:xfrm>
            <a:off x="23085713" y="18291432"/>
            <a:ext cx="20576886" cy="970090"/>
          </a:xfrm>
          <a:prstGeom prst="rect">
            <a:avLst/>
          </a:prstGeom>
          <a:solidFill>
            <a:schemeClr val="bg2">
              <a:lumMod val="60000"/>
              <a:lumOff val="40000"/>
            </a:schemeClr>
          </a:solid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L="457200" marR="0" lvl="0" indent="-228600" algn="ctr" rtl="0">
              <a:lnSpc>
                <a:spcPct val="100000"/>
              </a:lnSpc>
              <a:spcBef>
                <a:spcPts val="740"/>
              </a:spcBef>
              <a:spcAft>
                <a:spcPts val="0"/>
              </a:spcAft>
              <a:buClr>
                <a:schemeClr val="dk1"/>
              </a:buClr>
              <a:buSzPts val="3700"/>
              <a:buFont typeface="Arial"/>
              <a:buNone/>
              <a:defRPr sz="3700" b="1" i="0" u="sng" strike="noStrike" cap="none">
                <a:solidFill>
                  <a:schemeClr val="dk1"/>
                </a:solidFill>
                <a:latin typeface="Calibri"/>
                <a:ea typeface="Calibri"/>
                <a:cs typeface="Calibri"/>
                <a:sym typeface="Calibri"/>
              </a:defRPr>
            </a:lvl1pPr>
            <a:lvl2pPr marL="914400" marR="0" lvl="1" indent="-1085850" algn="l" rtl="0">
              <a:lnSpc>
                <a:spcPct val="100000"/>
              </a:lnSpc>
              <a:spcBef>
                <a:spcPts val="2700"/>
              </a:spcBef>
              <a:spcAft>
                <a:spcPts val="0"/>
              </a:spcAft>
              <a:buClr>
                <a:schemeClr val="dk1"/>
              </a:buClr>
              <a:buSzPts val="13500"/>
              <a:buFont typeface="Arial"/>
              <a:buChar char="–"/>
              <a:defRPr sz="13500" b="0" i="0" u="none" strike="noStrike" cap="none">
                <a:solidFill>
                  <a:schemeClr val="dk1"/>
                </a:solidFill>
                <a:latin typeface="Calibri"/>
                <a:ea typeface="Calibri"/>
                <a:cs typeface="Calibri"/>
                <a:sym typeface="Calibri"/>
              </a:defRPr>
            </a:lvl2pPr>
            <a:lvl3pPr marL="1371600" marR="0" lvl="2" indent="-965200" algn="l" rtl="0">
              <a:lnSpc>
                <a:spcPct val="100000"/>
              </a:lnSpc>
              <a:spcBef>
                <a:spcPts val="2320"/>
              </a:spcBef>
              <a:spcAft>
                <a:spcPts val="0"/>
              </a:spcAft>
              <a:buClr>
                <a:schemeClr val="dk1"/>
              </a:buClr>
              <a:buSzPts val="11600"/>
              <a:buFont typeface="Arial"/>
              <a:buChar char="•"/>
              <a:defRPr sz="11600" b="0" i="0" u="none" strike="noStrike" cap="none">
                <a:solidFill>
                  <a:schemeClr val="dk1"/>
                </a:solidFill>
                <a:latin typeface="Calibri"/>
                <a:ea typeface="Calibri"/>
                <a:cs typeface="Calibri"/>
                <a:sym typeface="Calibri"/>
              </a:defRPr>
            </a:lvl3pPr>
            <a:lvl4pPr marL="1828800" marR="0" lvl="3" indent="-838200" algn="l" rtl="0">
              <a:lnSpc>
                <a:spcPct val="100000"/>
              </a:lnSpc>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4pPr>
            <a:lvl5pPr marL="2286000" marR="0" lvl="4" indent="-838200" algn="l" rtl="0">
              <a:lnSpc>
                <a:spcPct val="100000"/>
              </a:lnSpc>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5pPr>
            <a:lvl6pPr marL="2743200" marR="0" lvl="5" indent="-838200" algn="l" rtl="0">
              <a:lnSpc>
                <a:spcPct val="100000"/>
              </a:lnSpc>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6pPr>
            <a:lvl7pPr marL="3200400" marR="0" lvl="6" indent="-838200" algn="l" rtl="0">
              <a:lnSpc>
                <a:spcPct val="100000"/>
              </a:lnSpc>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7pPr>
            <a:lvl8pPr marL="3657600" marR="0" lvl="7" indent="-838200" algn="l" rtl="0">
              <a:lnSpc>
                <a:spcPct val="100000"/>
              </a:lnSpc>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8pPr>
            <a:lvl9pPr marL="4114800" marR="0" lvl="8" indent="-838200" algn="l" rtl="0">
              <a:lnSpc>
                <a:spcPct val="100000"/>
              </a:lnSpc>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9pPr>
          </a:lstStyle>
          <a:p>
            <a:pPr marL="0" indent="0">
              <a:spcBef>
                <a:spcPts val="0"/>
              </a:spcBef>
              <a:buClr>
                <a:srgbClr val="1F3864"/>
              </a:buClr>
              <a:buSzPts val="4400"/>
            </a:pPr>
            <a:r>
              <a:rPr lang="en-US" sz="4400" u="none" dirty="0">
                <a:solidFill>
                  <a:schemeClr val="bg1"/>
                </a:solidFill>
                <a:effectLst>
                  <a:outerShdw blurRad="38100" dist="38100" dir="2700000" algn="tl">
                    <a:srgbClr val="000000">
                      <a:alpha val="43137"/>
                    </a:srgbClr>
                  </a:outerShdw>
                </a:effectLst>
              </a:rPr>
              <a:t>MORPHOLOGICAL ARCHETYPES</a:t>
            </a:r>
            <a:endParaRPr lang="en-US" u="none" dirty="0">
              <a:solidFill>
                <a:srgbClr val="0070C0"/>
              </a:solidFill>
              <a:effectLst>
                <a:outerShdw blurRad="38100" dist="38100" dir="2700000" algn="tl">
                  <a:srgbClr val="000000">
                    <a:alpha val="43137"/>
                  </a:srgbClr>
                </a:outerShdw>
              </a:effectLst>
            </a:endParaRPr>
          </a:p>
        </p:txBody>
      </p:sp>
      <p:pic>
        <p:nvPicPr>
          <p:cNvPr id="131" name="Picture 12">
            <a:extLst>
              <a:ext uri="{FF2B5EF4-FFF2-40B4-BE49-F238E27FC236}">
                <a16:creationId xmlns:a16="http://schemas.microsoft.com/office/drawing/2014/main" id="{F33C4186-C0F3-D045-8E58-F7437EA3DD7B}"/>
              </a:ext>
            </a:extLst>
          </p:cNvPr>
          <p:cNvPicPr>
            <a:picLocks noChangeAspect="1" noChangeArrowheads="1"/>
          </p:cNvPicPr>
          <p:nvPr/>
        </p:nvPicPr>
        <p:blipFill rotWithShape="1">
          <a:blip r:embed="rId37">
            <a:extLst>
              <a:ext uri="{28A0092B-C50C-407E-A947-70E740481C1C}">
                <a14:useLocalDpi xmlns:a14="http://schemas.microsoft.com/office/drawing/2010/main" val="0"/>
              </a:ext>
            </a:extLst>
          </a:blip>
          <a:srcRect l="1" r="28002" b="4648"/>
          <a:stretch/>
        </p:blipFill>
        <p:spPr bwMode="auto">
          <a:xfrm>
            <a:off x="16127817" y="25678323"/>
            <a:ext cx="8039919" cy="62609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22" name="Picture 12">
            <a:extLst>
              <a:ext uri="{FF2B5EF4-FFF2-40B4-BE49-F238E27FC236}">
                <a16:creationId xmlns:a16="http://schemas.microsoft.com/office/drawing/2014/main" id="{0BCD89C0-48E4-C044-AD12-6B1093698238}"/>
              </a:ext>
            </a:extLst>
          </p:cNvPr>
          <p:cNvPicPr>
            <a:picLocks noChangeAspect="1" noChangeArrowheads="1"/>
          </p:cNvPicPr>
          <p:nvPr/>
        </p:nvPicPr>
        <p:blipFill rotWithShape="1">
          <a:blip r:embed="rId37">
            <a:extLst>
              <a:ext uri="{28A0092B-C50C-407E-A947-70E740481C1C}">
                <a14:useLocalDpi xmlns:a14="http://schemas.microsoft.com/office/drawing/2010/main" val="0"/>
              </a:ext>
            </a:extLst>
          </a:blip>
          <a:srcRect l="71828" t="3533" r="4232" b="55380"/>
          <a:stretch/>
        </p:blipFill>
        <p:spPr bwMode="auto">
          <a:xfrm>
            <a:off x="22020733" y="28948478"/>
            <a:ext cx="2090762" cy="210997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32" name="TextBox 131">
            <a:extLst>
              <a:ext uri="{FF2B5EF4-FFF2-40B4-BE49-F238E27FC236}">
                <a16:creationId xmlns:a16="http://schemas.microsoft.com/office/drawing/2014/main" id="{A09986F5-F7CD-9945-95B9-69E266ED4131}"/>
              </a:ext>
            </a:extLst>
          </p:cNvPr>
          <p:cNvSpPr txBox="1"/>
          <p:nvPr/>
        </p:nvSpPr>
        <p:spPr>
          <a:xfrm>
            <a:off x="17061951" y="25420989"/>
            <a:ext cx="6265944" cy="630942"/>
          </a:xfrm>
          <a:prstGeom prst="rect">
            <a:avLst/>
          </a:prstGeom>
          <a:noFill/>
        </p:spPr>
        <p:txBody>
          <a:bodyPr wrap="square" rtlCol="0">
            <a:spAutoFit/>
          </a:bodyPr>
          <a:lstStyle/>
          <a:p>
            <a:pPr algn="ctr"/>
            <a:r>
              <a:rPr lang="en-US" sz="3500" b="1" dirty="0">
                <a:latin typeface="Calibri" panose="020F0502020204030204" pitchFamily="34" charset="0"/>
                <a:cs typeface="Calibri" panose="020F0502020204030204" pitchFamily="34" charset="0"/>
              </a:rPr>
              <a:t>Thin Grass</a:t>
            </a:r>
          </a:p>
        </p:txBody>
      </p:sp>
      <p:sp>
        <p:nvSpPr>
          <p:cNvPr id="133" name="Google Shape;221;p7">
            <a:extLst>
              <a:ext uri="{FF2B5EF4-FFF2-40B4-BE49-F238E27FC236}">
                <a16:creationId xmlns:a16="http://schemas.microsoft.com/office/drawing/2014/main" id="{A0E730A6-86FF-FB41-BE3E-D94CFABFAE9F}"/>
              </a:ext>
            </a:extLst>
          </p:cNvPr>
          <p:cNvSpPr txBox="1">
            <a:spLocks/>
          </p:cNvSpPr>
          <p:nvPr/>
        </p:nvSpPr>
        <p:spPr>
          <a:xfrm>
            <a:off x="17061950" y="25737909"/>
            <a:ext cx="3552230" cy="1008351"/>
          </a:xfrm>
          <a:prstGeom prst="rect">
            <a:avLst/>
          </a:prstGeom>
          <a:noFill/>
          <a:ln>
            <a:noFill/>
          </a:ln>
        </p:spPr>
        <p:txBody>
          <a:bodyPr spcFirstLastPara="1" wrap="square" lIns="228575" tIns="228575" rIns="228575" bIns="228575" anchor="t" anchorCtr="0">
            <a:noAutofit/>
          </a:bodyPr>
          <a:lstStyle>
            <a:defPPr marR="0" lvl="0" algn="l" rtl="0">
              <a:lnSpc>
                <a:spcPct val="100000"/>
              </a:lnSpc>
              <a:spcBef>
                <a:spcPts val="0"/>
              </a:spcBef>
              <a:spcAft>
                <a:spcPts val="0"/>
              </a:spcAft>
            </a:defPPr>
            <a:lvl1pPr marL="457200" marR="0" lvl="0" indent="-228600" algn="l" rtl="0">
              <a:lnSpc>
                <a:spcPct val="100000"/>
              </a:lnSpc>
              <a:spcBef>
                <a:spcPts val="520"/>
              </a:spcBef>
              <a:spcAft>
                <a:spcPts val="0"/>
              </a:spcAft>
              <a:buClr>
                <a:schemeClr val="dk1"/>
              </a:buClr>
              <a:buSzPts val="2600"/>
              <a:buFont typeface="Arial"/>
              <a:buNone/>
              <a:defRPr sz="2600" b="0" i="0" u="none" strike="noStrike" cap="none">
                <a:solidFill>
                  <a:schemeClr val="dk1"/>
                </a:solidFill>
                <a:latin typeface="Times New Roman"/>
                <a:ea typeface="Times New Roman"/>
                <a:cs typeface="Times New Roman"/>
                <a:sym typeface="Times New Roman"/>
              </a:defRPr>
            </a:lvl1pPr>
            <a:lvl2pPr marL="914400" marR="0" lvl="1" indent="-387350" algn="l" rtl="0">
              <a:lnSpc>
                <a:spcPct val="100000"/>
              </a:lnSpc>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2pPr>
            <a:lvl3pPr marL="1371600" marR="0" lvl="2" indent="-387350" algn="l" rtl="0">
              <a:lnSpc>
                <a:spcPct val="100000"/>
              </a:lnSpc>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3pPr>
            <a:lvl4pPr marL="1828800" marR="0" lvl="3" indent="-387350" algn="l" rtl="0">
              <a:lnSpc>
                <a:spcPct val="100000"/>
              </a:lnSpc>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4pPr>
            <a:lvl5pPr marL="2286000" marR="0" lvl="4" indent="-387350" algn="l" rtl="0">
              <a:lnSpc>
                <a:spcPct val="100000"/>
              </a:lnSpc>
              <a:spcBef>
                <a:spcPts val="500"/>
              </a:spcBef>
              <a:spcAft>
                <a:spcPts val="0"/>
              </a:spcAft>
              <a:buClr>
                <a:schemeClr val="dk1"/>
              </a:buClr>
              <a:buSzPts val="2500"/>
              <a:buFont typeface="Arial"/>
              <a:buChar char="»"/>
              <a:defRPr sz="2500" b="0" i="0" u="none" strike="noStrike" cap="none">
                <a:solidFill>
                  <a:schemeClr val="dk1"/>
                </a:solidFill>
                <a:latin typeface="Trebuchet MS"/>
                <a:ea typeface="Trebuchet MS"/>
                <a:cs typeface="Trebuchet MS"/>
                <a:sym typeface="Trebuchet MS"/>
              </a:defRPr>
            </a:lvl5pPr>
            <a:lvl6pPr marL="2743200" marR="0" lvl="5" indent="-838200" algn="l" rtl="0">
              <a:lnSpc>
                <a:spcPct val="100000"/>
              </a:lnSpc>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6pPr>
            <a:lvl7pPr marL="3200400" marR="0" lvl="6" indent="-838200" algn="l" rtl="0">
              <a:lnSpc>
                <a:spcPct val="100000"/>
              </a:lnSpc>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7pPr>
            <a:lvl8pPr marL="3657600" marR="0" lvl="7" indent="-838200" algn="l" rtl="0">
              <a:lnSpc>
                <a:spcPct val="100000"/>
              </a:lnSpc>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8pPr>
            <a:lvl9pPr marL="4114800" marR="0" lvl="8" indent="-838200" algn="l" rtl="0">
              <a:lnSpc>
                <a:spcPct val="100000"/>
              </a:lnSpc>
              <a:spcBef>
                <a:spcPts val="1920"/>
              </a:spcBef>
              <a:spcAft>
                <a:spcPts val="0"/>
              </a:spcAft>
              <a:buClr>
                <a:schemeClr val="dk1"/>
              </a:buClr>
              <a:buSzPts val="9600"/>
              <a:buFont typeface="Arial"/>
              <a:buChar char="•"/>
              <a:defRPr sz="9600" b="0" i="0" u="none" strike="noStrike" cap="none">
                <a:solidFill>
                  <a:schemeClr val="dk1"/>
                </a:solidFill>
                <a:latin typeface="Calibri"/>
                <a:ea typeface="Calibri"/>
                <a:cs typeface="Calibri"/>
                <a:sym typeface="Calibri"/>
              </a:defRPr>
            </a:lvl9pPr>
          </a:lstStyle>
          <a:p>
            <a:pPr marL="0" indent="0">
              <a:spcBef>
                <a:spcPts val="0"/>
              </a:spcBef>
            </a:pPr>
            <a:r>
              <a:rPr lang="en-US" sz="2200" dirty="0">
                <a:solidFill>
                  <a:schemeClr val="tx1"/>
                </a:solidFill>
                <a:latin typeface="Calibri" panose="020F0502020204030204" pitchFamily="34" charset="0"/>
                <a:cs typeface="Calibri" panose="020F0502020204030204" pitchFamily="34" charset="0"/>
              </a:rPr>
              <a:t>PI = 9.01+0.80*OC</a:t>
            </a:r>
          </a:p>
          <a:p>
            <a:pPr marL="0" indent="0">
              <a:spcBef>
                <a:spcPts val="0"/>
              </a:spcBef>
            </a:pPr>
            <a:r>
              <a:rPr lang="en-US" sz="2200" dirty="0">
                <a:solidFill>
                  <a:schemeClr val="tx1"/>
                </a:solidFill>
                <a:latin typeface="Calibri" panose="020F0502020204030204" pitchFamily="34" charset="0"/>
                <a:cs typeface="Calibri" panose="020F0502020204030204" pitchFamily="34" charset="0"/>
              </a:rPr>
              <a:t>r</a:t>
            </a:r>
            <a:r>
              <a:rPr lang="en-US" sz="2200" baseline="30000" dirty="0">
                <a:solidFill>
                  <a:schemeClr val="tx1"/>
                </a:solidFill>
                <a:latin typeface="Calibri" panose="020F0502020204030204" pitchFamily="34" charset="0"/>
                <a:cs typeface="Calibri" panose="020F0502020204030204" pitchFamily="34" charset="0"/>
              </a:rPr>
              <a:t>2</a:t>
            </a:r>
            <a:r>
              <a:rPr lang="en-US" sz="2200" dirty="0">
                <a:solidFill>
                  <a:schemeClr val="tx1"/>
                </a:solidFill>
                <a:latin typeface="Calibri" panose="020F0502020204030204" pitchFamily="34" charset="0"/>
                <a:cs typeface="Calibri" panose="020F0502020204030204" pitchFamily="34" charset="0"/>
              </a:rPr>
              <a:t>=0.65</a:t>
            </a:r>
            <a:endParaRPr lang="en-US" sz="2200" baseline="30000" dirty="0">
              <a:solidFill>
                <a:schemeClr val="tx1"/>
              </a:solidFill>
              <a:latin typeface="Calibri" panose="020F0502020204030204" pitchFamily="34" charset="0"/>
              <a:cs typeface="Calibri" panose="020F0502020204030204" pitchFamily="34" charset="0"/>
            </a:endParaRPr>
          </a:p>
        </p:txBody>
      </p:sp>
      <p:sp>
        <p:nvSpPr>
          <p:cNvPr id="137" name="TextBox 136">
            <a:extLst>
              <a:ext uri="{FF2B5EF4-FFF2-40B4-BE49-F238E27FC236}">
                <a16:creationId xmlns:a16="http://schemas.microsoft.com/office/drawing/2014/main" id="{8CC5E97C-476F-C942-9CD6-1F1BAC294076}"/>
              </a:ext>
            </a:extLst>
          </p:cNvPr>
          <p:cNvSpPr txBox="1"/>
          <p:nvPr/>
        </p:nvSpPr>
        <p:spPr>
          <a:xfrm>
            <a:off x="24535097" y="30300502"/>
            <a:ext cx="19227075" cy="1692771"/>
          </a:xfrm>
          <a:prstGeom prst="rect">
            <a:avLst/>
          </a:prstGeom>
          <a:noFill/>
        </p:spPr>
        <p:txBody>
          <a:bodyPr wrap="square" rtlCol="0">
            <a:spAutoFit/>
          </a:bodyPr>
          <a:lstStyle/>
          <a:p>
            <a:r>
              <a:rPr lang="en-US" sz="2600" dirty="0">
                <a:latin typeface="Calibri" panose="020F0502020204030204" pitchFamily="34" charset="0"/>
                <a:cs typeface="Calibri" panose="020F0502020204030204" pitchFamily="34" charset="0"/>
              </a:rPr>
              <a:t>Moore, K. 2017. NERRS SWMP Vegetation Monitoring Protocol: Long-term Monitoring of Estuarine Vegetation Communities. Technical Report: National Estuarine Research Reserve System. CBNERR, Gloucester Point, VA. 35p.</a:t>
            </a:r>
          </a:p>
          <a:p>
            <a:r>
              <a:rPr lang="en-US" sz="2600" dirty="0">
                <a:latin typeface="Calibri" panose="020F0502020204030204" pitchFamily="34" charset="0"/>
                <a:cs typeface="Calibri" panose="020F0502020204030204" pitchFamily="34" charset="0"/>
              </a:rPr>
              <a:t>Roman, C.T., M.J. James-</a:t>
            </a:r>
            <a:r>
              <a:rPr lang="en-US" sz="2600" dirty="0" err="1">
                <a:latin typeface="Calibri" panose="020F0502020204030204" pitchFamily="34" charset="0"/>
                <a:cs typeface="Calibri" panose="020F0502020204030204" pitchFamily="34" charset="0"/>
              </a:rPr>
              <a:t>Pirri</a:t>
            </a:r>
            <a:r>
              <a:rPr lang="en-US" sz="2600" dirty="0">
                <a:latin typeface="Calibri" panose="020F0502020204030204" pitchFamily="34" charset="0"/>
                <a:cs typeface="Calibri" panose="020F0502020204030204" pitchFamily="34" charset="0"/>
              </a:rPr>
              <a:t>, and J.F. </a:t>
            </a:r>
            <a:r>
              <a:rPr lang="en-US" sz="2600" dirty="0" err="1">
                <a:latin typeface="Calibri" panose="020F0502020204030204" pitchFamily="34" charset="0"/>
                <a:cs typeface="Calibri" panose="020F0502020204030204" pitchFamily="34" charset="0"/>
              </a:rPr>
              <a:t>Heltshe</a:t>
            </a:r>
            <a:r>
              <a:rPr lang="en-US" sz="2600" dirty="0">
                <a:latin typeface="Calibri" panose="020F0502020204030204" pitchFamily="34" charset="0"/>
                <a:cs typeface="Calibri" panose="020F0502020204030204" pitchFamily="34" charset="0"/>
              </a:rPr>
              <a:t>. 2001. Monitoring salt marsh vegetation. Technical Report: Long-term Coastal Ecosystem Monitoring Program at Cape Cod National Seashore, Wellfleet, MA. 47p. </a:t>
            </a:r>
            <a:endParaRPr lang="en-US" sz="2600" dirty="0">
              <a:solidFill>
                <a:srgbClr val="F0B401"/>
              </a:solidFill>
              <a:latin typeface="Calibri" panose="020F0502020204030204" pitchFamily="34" charset="0"/>
              <a:cs typeface="Calibri" panose="020F0502020204030204" pitchFamily="34" charset="0"/>
            </a:endParaRPr>
          </a:p>
        </p:txBody>
      </p:sp>
    </p:spTree>
  </p:cSld>
  <p:clrMapOvr>
    <a:masterClrMapping/>
  </p:clrMapOvr>
</p:sld>
</file>

<file path=ppt/theme/theme1.xml><?xml version="1.0" encoding="utf-8"?>
<a:theme xmlns:a="http://schemas.openxmlformats.org/drawingml/2006/main" name="1_Classic 3 Columns">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36x48-Template-V2b">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Classic - Wide Center">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3537</TotalTime>
  <Words>782</Words>
  <Application>Microsoft Macintosh PowerPoint</Application>
  <PresentationFormat>Custom</PresentationFormat>
  <Paragraphs>89</Paragraphs>
  <Slides>1</Slides>
  <Notes>1</Notes>
  <HiddenSlides>0</HiddenSlides>
  <MMClips>0</MMClips>
  <ScaleCrop>false</ScaleCrop>
  <HeadingPairs>
    <vt:vector size="6" baseType="variant">
      <vt:variant>
        <vt:lpstr>Fonts Used</vt:lpstr>
      </vt:variant>
      <vt:variant>
        <vt:i4>6</vt:i4>
      </vt:variant>
      <vt:variant>
        <vt:lpstr>Theme</vt:lpstr>
      </vt:variant>
      <vt:variant>
        <vt:i4>3</vt:i4>
      </vt:variant>
      <vt:variant>
        <vt:lpstr>Slide Titles</vt:lpstr>
      </vt:variant>
      <vt:variant>
        <vt:i4>1</vt:i4>
      </vt:variant>
    </vt:vector>
  </HeadingPairs>
  <TitlesOfParts>
    <vt:vector size="10" baseType="lpstr">
      <vt:lpstr>Arial</vt:lpstr>
      <vt:lpstr>Calibri</vt:lpstr>
      <vt:lpstr>Cambria Math</vt:lpstr>
      <vt:lpstr>Times New Roman</vt:lpstr>
      <vt:lpstr>Trebuchet MS</vt:lpstr>
      <vt:lpstr>Wingdings</vt:lpstr>
      <vt:lpstr>1_Classic 3 Columns</vt:lpstr>
      <vt:lpstr>36x48-Template-V2b</vt:lpstr>
      <vt:lpstr>Classic - Wide Center</vt:lpstr>
      <vt:lpstr>PowerPoint Presentation</vt:lpstr>
    </vt:vector>
  </TitlesOfParts>
  <LinksUpToDate>false</LinksUpToDate>
  <SharedDoc>false</SharedDoc>
  <HyperlinksChanged>false</HyperlinksChanged>
  <AppVersion>16.0016</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rachel.a.stevens</dc:creator>
  <cp:lastModifiedBy>Chris Peter</cp:lastModifiedBy>
  <cp:revision>119</cp:revision>
  <cp:lastPrinted>2018-10-18T20:02:52Z</cp:lastPrinted>
  <dcterms:modified xsi:type="dcterms:W3CDTF">2019-04-23T19:53:13Z</dcterms:modified>
</cp:coreProperties>
</file>