
<file path=[Content_Types].xml><?xml version="1.0" encoding="utf-8"?>
<Types xmlns="http://schemas.openxmlformats.org/package/2006/content-types">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787" r:id="rId1"/>
  </p:sldMasterIdLst>
  <p:notesMasterIdLst>
    <p:notesMasterId r:id="rId3"/>
  </p:notesMasterIdLst>
  <p:sldIdLst>
    <p:sldId id="257" r:id="rId2"/>
  </p:sldIdLst>
  <p:sldSz cx="32918400" cy="219456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8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977"/>
    <p:restoredTop sz="94828"/>
  </p:normalViewPr>
  <p:slideViewPr>
    <p:cSldViewPr snapToGrid="0" snapToObjects="1">
      <p:cViewPr>
        <p:scale>
          <a:sx n="21" d="100"/>
          <a:sy n="21" d="100"/>
        </p:scale>
        <p:origin x="3480" y="992"/>
      </p:cViewPr>
      <p:guideLst/>
    </p:cSldViewPr>
  </p:slideViewPr>
  <p:notesTextViewPr>
    <p:cViewPr>
      <p:scale>
        <a:sx n="1" d="1"/>
        <a:sy n="1" d="1"/>
      </p:scale>
      <p:origin x="0" y="-24"/>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763790-A16F-224D-A51F-401072767054}" type="datetimeFigureOut">
              <a:rPr lang="en-US" smtClean="0"/>
              <a:t>4/23/19</a:t>
            </a:fld>
            <a:endParaRPr lang="en-US" dirty="0"/>
          </a:p>
        </p:txBody>
      </p:sp>
      <p:sp>
        <p:nvSpPr>
          <p:cNvPr id="4" name="Slide Image Placeholder 3"/>
          <p:cNvSpPr>
            <a:spLocks noGrp="1" noRot="1" noChangeAspect="1"/>
          </p:cNvSpPr>
          <p:nvPr>
            <p:ph type="sldImg" idx="2"/>
          </p:nvPr>
        </p:nvSpPr>
        <p:spPr>
          <a:xfrm>
            <a:off x="1114425" y="1143000"/>
            <a:ext cx="462915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D301C-31A8-D840-BECC-534DA740B243}" type="slidenum">
              <a:rPr lang="en-US" smtClean="0"/>
              <a:t>‹#›</a:t>
            </a:fld>
            <a:endParaRPr lang="en-US" dirty="0"/>
          </a:p>
        </p:txBody>
      </p:sp>
    </p:spTree>
    <p:extLst>
      <p:ext uri="{BB962C8B-B14F-4D97-AF65-F5344CB8AC3E}">
        <p14:creationId xmlns:p14="http://schemas.microsoft.com/office/powerpoint/2010/main" val="1244978738"/>
      </p:ext>
    </p:extLst>
  </p:cSld>
  <p:clrMap bg1="lt1" tx1="dk1" bg2="lt2" tx2="dk2" accent1="accent1" accent2="accent2" accent3="accent3" accent4="accent4" accent5="accent5" accent6="accent6" hlink="hlink" folHlink="folHlink"/>
  <p:notesStyle>
    <a:lvl1pPr marL="0" algn="l" defTabSz="2633472" rtl="0" eaLnBrk="1" latinLnBrk="0" hangingPunct="1">
      <a:defRPr sz="3456" kern="1200">
        <a:solidFill>
          <a:schemeClr val="tx1"/>
        </a:solidFill>
        <a:latin typeface="+mn-lt"/>
        <a:ea typeface="+mn-ea"/>
        <a:cs typeface="+mn-cs"/>
      </a:defRPr>
    </a:lvl1pPr>
    <a:lvl2pPr marL="1316736" algn="l" defTabSz="2633472" rtl="0" eaLnBrk="1" latinLnBrk="0" hangingPunct="1">
      <a:defRPr sz="3456" kern="1200">
        <a:solidFill>
          <a:schemeClr val="tx1"/>
        </a:solidFill>
        <a:latin typeface="+mn-lt"/>
        <a:ea typeface="+mn-ea"/>
        <a:cs typeface="+mn-cs"/>
      </a:defRPr>
    </a:lvl2pPr>
    <a:lvl3pPr marL="2633472" algn="l" defTabSz="2633472" rtl="0" eaLnBrk="1" latinLnBrk="0" hangingPunct="1">
      <a:defRPr sz="3456" kern="1200">
        <a:solidFill>
          <a:schemeClr val="tx1"/>
        </a:solidFill>
        <a:latin typeface="+mn-lt"/>
        <a:ea typeface="+mn-ea"/>
        <a:cs typeface="+mn-cs"/>
      </a:defRPr>
    </a:lvl3pPr>
    <a:lvl4pPr marL="3950208" algn="l" defTabSz="2633472" rtl="0" eaLnBrk="1" latinLnBrk="0" hangingPunct="1">
      <a:defRPr sz="3456" kern="1200">
        <a:solidFill>
          <a:schemeClr val="tx1"/>
        </a:solidFill>
        <a:latin typeface="+mn-lt"/>
        <a:ea typeface="+mn-ea"/>
        <a:cs typeface="+mn-cs"/>
      </a:defRPr>
    </a:lvl4pPr>
    <a:lvl5pPr marL="5266944" algn="l" defTabSz="2633472" rtl="0" eaLnBrk="1" latinLnBrk="0" hangingPunct="1">
      <a:defRPr sz="3456" kern="1200">
        <a:solidFill>
          <a:schemeClr val="tx1"/>
        </a:solidFill>
        <a:latin typeface="+mn-lt"/>
        <a:ea typeface="+mn-ea"/>
        <a:cs typeface="+mn-cs"/>
      </a:defRPr>
    </a:lvl5pPr>
    <a:lvl6pPr marL="6583680" algn="l" defTabSz="2633472" rtl="0" eaLnBrk="1" latinLnBrk="0" hangingPunct="1">
      <a:defRPr sz="3456" kern="1200">
        <a:solidFill>
          <a:schemeClr val="tx1"/>
        </a:solidFill>
        <a:latin typeface="+mn-lt"/>
        <a:ea typeface="+mn-ea"/>
        <a:cs typeface="+mn-cs"/>
      </a:defRPr>
    </a:lvl6pPr>
    <a:lvl7pPr marL="7900416" algn="l" defTabSz="2633472" rtl="0" eaLnBrk="1" latinLnBrk="0" hangingPunct="1">
      <a:defRPr sz="3456" kern="1200">
        <a:solidFill>
          <a:schemeClr val="tx1"/>
        </a:solidFill>
        <a:latin typeface="+mn-lt"/>
        <a:ea typeface="+mn-ea"/>
        <a:cs typeface="+mn-cs"/>
      </a:defRPr>
    </a:lvl7pPr>
    <a:lvl8pPr marL="9217152" algn="l" defTabSz="2633472" rtl="0" eaLnBrk="1" latinLnBrk="0" hangingPunct="1">
      <a:defRPr sz="3456" kern="1200">
        <a:solidFill>
          <a:schemeClr val="tx1"/>
        </a:solidFill>
        <a:latin typeface="+mn-lt"/>
        <a:ea typeface="+mn-ea"/>
        <a:cs typeface="+mn-cs"/>
      </a:defRPr>
    </a:lvl8pPr>
    <a:lvl9pPr marL="10533888" algn="l" defTabSz="2633472" rtl="0" eaLnBrk="1" latinLnBrk="0" hangingPunct="1">
      <a:defRPr sz="345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9DD301C-31A8-D840-BECC-534DA740B243}" type="slidenum">
              <a:rPr lang="en-US" smtClean="0"/>
              <a:t>1</a:t>
            </a:fld>
            <a:endParaRPr lang="en-US" dirty="0"/>
          </a:p>
        </p:txBody>
      </p:sp>
    </p:spTree>
    <p:extLst>
      <p:ext uri="{BB962C8B-B14F-4D97-AF65-F5344CB8AC3E}">
        <p14:creationId xmlns:p14="http://schemas.microsoft.com/office/powerpoint/2010/main" val="5809802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F1C5D-3172-E24F-AEB5-EAD9F0E3CAE0}"/>
              </a:ext>
            </a:extLst>
          </p:cNvPr>
          <p:cNvSpPr>
            <a:spLocks noGrp="1"/>
          </p:cNvSpPr>
          <p:nvPr>
            <p:ph type="ctrTitle"/>
          </p:nvPr>
        </p:nvSpPr>
        <p:spPr>
          <a:xfrm>
            <a:off x="4114800" y="3591562"/>
            <a:ext cx="24688800" cy="7640320"/>
          </a:xfrm>
        </p:spPr>
        <p:txBody>
          <a:bodyPr anchor="b"/>
          <a:lstStyle>
            <a:lvl1pPr algn="ctr">
              <a:defRPr sz="16200"/>
            </a:lvl1pPr>
          </a:lstStyle>
          <a:p>
            <a:r>
              <a:rPr lang="en-US"/>
              <a:t>Click to edit Master title style</a:t>
            </a:r>
          </a:p>
        </p:txBody>
      </p:sp>
      <p:sp>
        <p:nvSpPr>
          <p:cNvPr id="3" name="Subtitle 2">
            <a:extLst>
              <a:ext uri="{FF2B5EF4-FFF2-40B4-BE49-F238E27FC236}">
                <a16:creationId xmlns:a16="http://schemas.microsoft.com/office/drawing/2014/main" id="{AAF60BF7-C9DF-7046-8F66-7ED3B8385938}"/>
              </a:ext>
            </a:extLst>
          </p:cNvPr>
          <p:cNvSpPr>
            <a:spLocks noGrp="1"/>
          </p:cNvSpPr>
          <p:nvPr>
            <p:ph type="subTitle" idx="1"/>
          </p:nvPr>
        </p:nvSpPr>
        <p:spPr>
          <a:xfrm>
            <a:off x="4114800" y="11526522"/>
            <a:ext cx="24688800" cy="5298438"/>
          </a:xfrm>
        </p:spPr>
        <p:txBody>
          <a:bodyPr/>
          <a:lstStyle>
            <a:lvl1pPr marL="0" indent="0" algn="ctr">
              <a:buNone/>
              <a:defRPr sz="6480"/>
            </a:lvl1pPr>
            <a:lvl2pPr marL="1234440" indent="0" algn="ctr">
              <a:buNone/>
              <a:defRPr sz="5400"/>
            </a:lvl2pPr>
            <a:lvl3pPr marL="2468880" indent="0" algn="ctr">
              <a:buNone/>
              <a:defRPr sz="4860"/>
            </a:lvl3pPr>
            <a:lvl4pPr marL="3703320" indent="0" algn="ctr">
              <a:buNone/>
              <a:defRPr sz="4320"/>
            </a:lvl4pPr>
            <a:lvl5pPr marL="4937760" indent="0" algn="ctr">
              <a:buNone/>
              <a:defRPr sz="4320"/>
            </a:lvl5pPr>
            <a:lvl6pPr marL="6172200" indent="0" algn="ctr">
              <a:buNone/>
              <a:defRPr sz="4320"/>
            </a:lvl6pPr>
            <a:lvl7pPr marL="7406640" indent="0" algn="ctr">
              <a:buNone/>
              <a:defRPr sz="4320"/>
            </a:lvl7pPr>
            <a:lvl8pPr marL="8641080" indent="0" algn="ctr">
              <a:buNone/>
              <a:defRPr sz="4320"/>
            </a:lvl8pPr>
            <a:lvl9pPr marL="9875520" indent="0" algn="ctr">
              <a:buNone/>
              <a:defRPr sz="4320"/>
            </a:lvl9pPr>
          </a:lstStyle>
          <a:p>
            <a:r>
              <a:rPr lang="en-US"/>
              <a:t>Click to edit Master subtitle style</a:t>
            </a:r>
          </a:p>
        </p:txBody>
      </p:sp>
      <p:sp>
        <p:nvSpPr>
          <p:cNvPr id="4" name="Date Placeholder 3">
            <a:extLst>
              <a:ext uri="{FF2B5EF4-FFF2-40B4-BE49-F238E27FC236}">
                <a16:creationId xmlns:a16="http://schemas.microsoft.com/office/drawing/2014/main" id="{55053259-EDEB-B74E-A1CF-A29EE3EE8FDF}"/>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5" name="Footer Placeholder 4">
            <a:extLst>
              <a:ext uri="{FF2B5EF4-FFF2-40B4-BE49-F238E27FC236}">
                <a16:creationId xmlns:a16="http://schemas.microsoft.com/office/drawing/2014/main" id="{97920DE4-3B1A-0247-8C49-AB4D4E67DB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4851DC-637F-ED4F-9E70-0006F08AB361}"/>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434386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946E5-99A4-5F4C-9E98-282C86D3A3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742613-1D86-FD4D-A70F-DFD8BD2E387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B9B16A-D29C-2C4B-BE09-1C035289F826}"/>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5" name="Footer Placeholder 4">
            <a:extLst>
              <a:ext uri="{FF2B5EF4-FFF2-40B4-BE49-F238E27FC236}">
                <a16:creationId xmlns:a16="http://schemas.microsoft.com/office/drawing/2014/main" id="{A10D843E-937E-D044-88FB-F0B9DF140E4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714010A-B486-4646-A914-FFF65BE48173}"/>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3168472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EE6CF-23FC-A541-91D1-5BB13808BCF7}"/>
              </a:ext>
            </a:extLst>
          </p:cNvPr>
          <p:cNvSpPr>
            <a:spLocks noGrp="1"/>
          </p:cNvSpPr>
          <p:nvPr>
            <p:ph type="title"/>
          </p:nvPr>
        </p:nvSpPr>
        <p:spPr>
          <a:xfrm>
            <a:off x="2245995" y="5471163"/>
            <a:ext cx="28392120" cy="9128758"/>
          </a:xfrm>
        </p:spPr>
        <p:txBody>
          <a:bodyPr anchor="b"/>
          <a:lstStyle>
            <a:lvl1pPr>
              <a:defRPr sz="16200"/>
            </a:lvl1pPr>
          </a:lstStyle>
          <a:p>
            <a:r>
              <a:rPr lang="en-US"/>
              <a:t>Click to edit Master title style</a:t>
            </a:r>
          </a:p>
        </p:txBody>
      </p:sp>
      <p:sp>
        <p:nvSpPr>
          <p:cNvPr id="3" name="Text Placeholder 2">
            <a:extLst>
              <a:ext uri="{FF2B5EF4-FFF2-40B4-BE49-F238E27FC236}">
                <a16:creationId xmlns:a16="http://schemas.microsoft.com/office/drawing/2014/main" id="{97F6CFC1-0D52-BD48-BE78-8A9E8B8BB660}"/>
              </a:ext>
            </a:extLst>
          </p:cNvPr>
          <p:cNvSpPr>
            <a:spLocks noGrp="1"/>
          </p:cNvSpPr>
          <p:nvPr>
            <p:ph type="body" idx="1"/>
          </p:nvPr>
        </p:nvSpPr>
        <p:spPr>
          <a:xfrm>
            <a:off x="2245995" y="14686283"/>
            <a:ext cx="28392120" cy="4800598"/>
          </a:xfrm>
        </p:spPr>
        <p:txBody>
          <a:bodyPr/>
          <a:lstStyle>
            <a:lvl1pPr marL="0" indent="0">
              <a:buNone/>
              <a:defRPr sz="6480">
                <a:solidFill>
                  <a:schemeClr val="tx1">
                    <a:tint val="75000"/>
                  </a:schemeClr>
                </a:solidFill>
              </a:defRPr>
            </a:lvl1pPr>
            <a:lvl2pPr marL="1234440" indent="0">
              <a:buNone/>
              <a:defRPr sz="5400">
                <a:solidFill>
                  <a:schemeClr val="tx1">
                    <a:tint val="75000"/>
                  </a:schemeClr>
                </a:solidFill>
              </a:defRPr>
            </a:lvl2pPr>
            <a:lvl3pPr marL="2468880" indent="0">
              <a:buNone/>
              <a:defRPr sz="4860">
                <a:solidFill>
                  <a:schemeClr val="tx1">
                    <a:tint val="75000"/>
                  </a:schemeClr>
                </a:solidFill>
              </a:defRPr>
            </a:lvl3pPr>
            <a:lvl4pPr marL="3703320" indent="0">
              <a:buNone/>
              <a:defRPr sz="4320">
                <a:solidFill>
                  <a:schemeClr val="tx1">
                    <a:tint val="75000"/>
                  </a:schemeClr>
                </a:solidFill>
              </a:defRPr>
            </a:lvl4pPr>
            <a:lvl5pPr marL="4937760" indent="0">
              <a:buNone/>
              <a:defRPr sz="4320">
                <a:solidFill>
                  <a:schemeClr val="tx1">
                    <a:tint val="75000"/>
                  </a:schemeClr>
                </a:solidFill>
              </a:defRPr>
            </a:lvl5pPr>
            <a:lvl6pPr marL="6172200" indent="0">
              <a:buNone/>
              <a:defRPr sz="4320">
                <a:solidFill>
                  <a:schemeClr val="tx1">
                    <a:tint val="75000"/>
                  </a:schemeClr>
                </a:solidFill>
              </a:defRPr>
            </a:lvl6pPr>
            <a:lvl7pPr marL="7406640" indent="0">
              <a:buNone/>
              <a:defRPr sz="4320">
                <a:solidFill>
                  <a:schemeClr val="tx1">
                    <a:tint val="75000"/>
                  </a:schemeClr>
                </a:solidFill>
              </a:defRPr>
            </a:lvl7pPr>
            <a:lvl8pPr marL="8641080" indent="0">
              <a:buNone/>
              <a:defRPr sz="4320">
                <a:solidFill>
                  <a:schemeClr val="tx1">
                    <a:tint val="75000"/>
                  </a:schemeClr>
                </a:solidFill>
              </a:defRPr>
            </a:lvl8pPr>
            <a:lvl9pPr marL="9875520" indent="0">
              <a:buNone/>
              <a:defRPr sz="432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C51FFFF-7E4A-004F-804C-45A2EC7490CD}"/>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5" name="Footer Placeholder 4">
            <a:extLst>
              <a:ext uri="{FF2B5EF4-FFF2-40B4-BE49-F238E27FC236}">
                <a16:creationId xmlns:a16="http://schemas.microsoft.com/office/drawing/2014/main" id="{83A476F2-E023-2D44-B6C8-4AEAEEE9CFF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94F90B7-8E2A-BC42-AEB5-FA435221BEBE}"/>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3923452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8C607-F9E4-D441-8CCB-520B06252CA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20A8A2-5886-8D4B-B723-7022171240A7}"/>
              </a:ext>
            </a:extLst>
          </p:cNvPr>
          <p:cNvSpPr>
            <a:spLocks noGrp="1"/>
          </p:cNvSpPr>
          <p:nvPr>
            <p:ph sz="half" idx="1"/>
          </p:nvPr>
        </p:nvSpPr>
        <p:spPr>
          <a:xfrm>
            <a:off x="22631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3AE1A75-5247-0C4B-861B-07ECD4649AE0}"/>
              </a:ext>
            </a:extLst>
          </p:cNvPr>
          <p:cNvSpPr>
            <a:spLocks noGrp="1"/>
          </p:cNvSpPr>
          <p:nvPr>
            <p:ph sz="half" idx="2"/>
          </p:nvPr>
        </p:nvSpPr>
        <p:spPr>
          <a:xfrm>
            <a:off x="166649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4D4F03-9BEB-A340-976B-D671657EECD0}"/>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6" name="Footer Placeholder 5">
            <a:extLst>
              <a:ext uri="{FF2B5EF4-FFF2-40B4-BE49-F238E27FC236}">
                <a16:creationId xmlns:a16="http://schemas.microsoft.com/office/drawing/2014/main" id="{992ECEA6-8E5F-F44C-8239-86E7974E3E4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FC6C18F-4C5C-7141-B327-5A19BD6FB27E}"/>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4194749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266A8-9180-E849-8D97-23888429365E}"/>
              </a:ext>
            </a:extLst>
          </p:cNvPr>
          <p:cNvSpPr>
            <a:spLocks noGrp="1"/>
          </p:cNvSpPr>
          <p:nvPr>
            <p:ph type="title"/>
          </p:nvPr>
        </p:nvSpPr>
        <p:spPr>
          <a:xfrm>
            <a:off x="2267428" y="1168401"/>
            <a:ext cx="28392120" cy="4241802"/>
          </a:xfrm>
        </p:spPr>
        <p:txBody>
          <a:bodyPr/>
          <a:lstStyle/>
          <a:p>
            <a:r>
              <a:rPr lang="en-US"/>
              <a:t>Click to edit Master title style</a:t>
            </a:r>
          </a:p>
        </p:txBody>
      </p:sp>
      <p:sp>
        <p:nvSpPr>
          <p:cNvPr id="3" name="Text Placeholder 2">
            <a:extLst>
              <a:ext uri="{FF2B5EF4-FFF2-40B4-BE49-F238E27FC236}">
                <a16:creationId xmlns:a16="http://schemas.microsoft.com/office/drawing/2014/main" id="{E39B8E9D-9FC5-0147-96BB-2D85D8344AD4}"/>
              </a:ext>
            </a:extLst>
          </p:cNvPr>
          <p:cNvSpPr>
            <a:spLocks noGrp="1"/>
          </p:cNvSpPr>
          <p:nvPr>
            <p:ph type="body" idx="1"/>
          </p:nvPr>
        </p:nvSpPr>
        <p:spPr>
          <a:xfrm>
            <a:off x="2267429" y="5379722"/>
            <a:ext cx="13926025"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Click to edit Master text styles</a:t>
            </a:r>
          </a:p>
        </p:txBody>
      </p:sp>
      <p:sp>
        <p:nvSpPr>
          <p:cNvPr id="4" name="Content Placeholder 3">
            <a:extLst>
              <a:ext uri="{FF2B5EF4-FFF2-40B4-BE49-F238E27FC236}">
                <a16:creationId xmlns:a16="http://schemas.microsoft.com/office/drawing/2014/main" id="{3C2B944D-6149-4040-A44B-EB74E5749493}"/>
              </a:ext>
            </a:extLst>
          </p:cNvPr>
          <p:cNvSpPr>
            <a:spLocks noGrp="1"/>
          </p:cNvSpPr>
          <p:nvPr>
            <p:ph sz="half" idx="2"/>
          </p:nvPr>
        </p:nvSpPr>
        <p:spPr>
          <a:xfrm>
            <a:off x="2267429" y="8016240"/>
            <a:ext cx="13926025"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D99F39B-1B28-5A4B-BB32-B114C6DBD262}"/>
              </a:ext>
            </a:extLst>
          </p:cNvPr>
          <p:cNvSpPr>
            <a:spLocks noGrp="1"/>
          </p:cNvSpPr>
          <p:nvPr>
            <p:ph type="body" sz="quarter" idx="3"/>
          </p:nvPr>
        </p:nvSpPr>
        <p:spPr>
          <a:xfrm>
            <a:off x="16664940" y="5379722"/>
            <a:ext cx="13994608" cy="2636518"/>
          </a:xfrm>
        </p:spPr>
        <p:txBody>
          <a:bodyPr anchor="b"/>
          <a:lstStyle>
            <a:lvl1pPr marL="0" indent="0">
              <a:buNone/>
              <a:defRPr sz="6480" b="1"/>
            </a:lvl1pPr>
            <a:lvl2pPr marL="1234440" indent="0">
              <a:buNone/>
              <a:defRPr sz="5400" b="1"/>
            </a:lvl2pPr>
            <a:lvl3pPr marL="2468880" indent="0">
              <a:buNone/>
              <a:defRPr sz="4860" b="1"/>
            </a:lvl3pPr>
            <a:lvl4pPr marL="3703320" indent="0">
              <a:buNone/>
              <a:defRPr sz="4320" b="1"/>
            </a:lvl4pPr>
            <a:lvl5pPr marL="4937760" indent="0">
              <a:buNone/>
              <a:defRPr sz="4320" b="1"/>
            </a:lvl5pPr>
            <a:lvl6pPr marL="6172200" indent="0">
              <a:buNone/>
              <a:defRPr sz="4320" b="1"/>
            </a:lvl6pPr>
            <a:lvl7pPr marL="7406640" indent="0">
              <a:buNone/>
              <a:defRPr sz="4320" b="1"/>
            </a:lvl7pPr>
            <a:lvl8pPr marL="8641080" indent="0">
              <a:buNone/>
              <a:defRPr sz="4320" b="1"/>
            </a:lvl8pPr>
            <a:lvl9pPr marL="9875520" indent="0">
              <a:buNone/>
              <a:defRPr sz="4320" b="1"/>
            </a:lvl9pPr>
          </a:lstStyle>
          <a:p>
            <a:pPr lvl="0"/>
            <a:r>
              <a:rPr lang="en-US"/>
              <a:t>Click to edit Master text styles</a:t>
            </a:r>
          </a:p>
        </p:txBody>
      </p:sp>
      <p:sp>
        <p:nvSpPr>
          <p:cNvPr id="6" name="Content Placeholder 5">
            <a:extLst>
              <a:ext uri="{FF2B5EF4-FFF2-40B4-BE49-F238E27FC236}">
                <a16:creationId xmlns:a16="http://schemas.microsoft.com/office/drawing/2014/main" id="{AFA08443-CA63-4F42-93F7-E482EBDD16D7}"/>
              </a:ext>
            </a:extLst>
          </p:cNvPr>
          <p:cNvSpPr>
            <a:spLocks noGrp="1"/>
          </p:cNvSpPr>
          <p:nvPr>
            <p:ph sz="quarter" idx="4"/>
          </p:nvPr>
        </p:nvSpPr>
        <p:spPr>
          <a:xfrm>
            <a:off x="16664940" y="8016240"/>
            <a:ext cx="13994608"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2D79597-BC0E-8D4E-9C23-617511BDC6B8}"/>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8" name="Footer Placeholder 7">
            <a:extLst>
              <a:ext uri="{FF2B5EF4-FFF2-40B4-BE49-F238E27FC236}">
                <a16:creationId xmlns:a16="http://schemas.microsoft.com/office/drawing/2014/main" id="{B397EA01-3718-A04C-A61A-1553B4DB32B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3FB6C83-EB14-FD43-955B-A0A381A85298}"/>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3916448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EFAC6-7484-584F-9C7B-4C9477A4BD3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3AFB8-018E-B848-9C29-8D4DF40B8548}"/>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4" name="Footer Placeholder 3">
            <a:extLst>
              <a:ext uri="{FF2B5EF4-FFF2-40B4-BE49-F238E27FC236}">
                <a16:creationId xmlns:a16="http://schemas.microsoft.com/office/drawing/2014/main" id="{89B23346-F223-0349-8D54-677F1F28886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CE2B053-19DB-2242-8750-AC4E80C02BF4}"/>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1115244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C6762E-162C-4D4C-86AD-D5449014C96A}"/>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3" name="Footer Placeholder 2">
            <a:extLst>
              <a:ext uri="{FF2B5EF4-FFF2-40B4-BE49-F238E27FC236}">
                <a16:creationId xmlns:a16="http://schemas.microsoft.com/office/drawing/2014/main" id="{D4B3E46D-8CE0-F340-AFD4-86BFC576227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D74C15F-A659-2E46-85CD-6094D2547F37}"/>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2644459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28F70-76C6-644D-AAC6-33FFFA4B6F5F}"/>
              </a:ext>
            </a:extLst>
          </p:cNvPr>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p>
        </p:txBody>
      </p:sp>
      <p:sp>
        <p:nvSpPr>
          <p:cNvPr id="3" name="Content Placeholder 2">
            <a:extLst>
              <a:ext uri="{FF2B5EF4-FFF2-40B4-BE49-F238E27FC236}">
                <a16:creationId xmlns:a16="http://schemas.microsoft.com/office/drawing/2014/main" id="{03F7EC1D-7761-0146-ACC2-288FCCFC7982}"/>
              </a:ext>
            </a:extLst>
          </p:cNvPr>
          <p:cNvSpPr>
            <a:spLocks noGrp="1"/>
          </p:cNvSpPr>
          <p:nvPr>
            <p:ph idx="1"/>
          </p:nvPr>
        </p:nvSpPr>
        <p:spPr>
          <a:xfrm>
            <a:off x="13994608" y="3159762"/>
            <a:ext cx="16664940" cy="15595600"/>
          </a:xfrm>
        </p:spPr>
        <p:txBody>
          <a:bodyPr/>
          <a:lstStyle>
            <a:lvl1pPr>
              <a:defRPr sz="8640"/>
            </a:lvl1pPr>
            <a:lvl2pPr>
              <a:defRPr sz="7560"/>
            </a:lvl2pPr>
            <a:lvl3pPr>
              <a:defRPr sz="6480"/>
            </a:lvl3pPr>
            <a:lvl4pPr>
              <a:defRPr sz="5400"/>
            </a:lvl4pPr>
            <a:lvl5pPr>
              <a:defRPr sz="5400"/>
            </a:lvl5pPr>
            <a:lvl6pPr>
              <a:defRPr sz="5400"/>
            </a:lvl6pPr>
            <a:lvl7pPr>
              <a:defRPr sz="5400"/>
            </a:lvl7pPr>
            <a:lvl8pPr>
              <a:defRPr sz="5400"/>
            </a:lvl8pPr>
            <a:lvl9pPr>
              <a:defRPr sz="5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BB4F292-9EB2-C645-86D4-6AC86F9424B0}"/>
              </a:ext>
            </a:extLst>
          </p:cNvPr>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Click to edit Master text styles</a:t>
            </a:r>
          </a:p>
        </p:txBody>
      </p:sp>
      <p:sp>
        <p:nvSpPr>
          <p:cNvPr id="5" name="Date Placeholder 4">
            <a:extLst>
              <a:ext uri="{FF2B5EF4-FFF2-40B4-BE49-F238E27FC236}">
                <a16:creationId xmlns:a16="http://schemas.microsoft.com/office/drawing/2014/main" id="{6368829C-B6DE-FE4F-9EB5-21B98996B26B}"/>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6" name="Footer Placeholder 5">
            <a:extLst>
              <a:ext uri="{FF2B5EF4-FFF2-40B4-BE49-F238E27FC236}">
                <a16:creationId xmlns:a16="http://schemas.microsoft.com/office/drawing/2014/main" id="{9F672585-3007-EF43-9F68-B95AF61E85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B327457-23CB-D940-99DE-34076372F6E7}"/>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3947399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9C150-C010-3440-99A1-E9C4F8D1F2EC}"/>
              </a:ext>
            </a:extLst>
          </p:cNvPr>
          <p:cNvSpPr>
            <a:spLocks noGrp="1"/>
          </p:cNvSpPr>
          <p:nvPr>
            <p:ph type="title"/>
          </p:nvPr>
        </p:nvSpPr>
        <p:spPr>
          <a:xfrm>
            <a:off x="2267429" y="1463040"/>
            <a:ext cx="10617040" cy="5120640"/>
          </a:xfrm>
        </p:spPr>
        <p:txBody>
          <a:bodyPr anchor="b"/>
          <a:lstStyle>
            <a:lvl1pPr>
              <a:defRPr sz="8640"/>
            </a:lvl1pPr>
          </a:lstStyle>
          <a:p>
            <a:r>
              <a:rPr lang="en-US"/>
              <a:t>Click to edit Master title style</a:t>
            </a:r>
          </a:p>
        </p:txBody>
      </p:sp>
      <p:sp>
        <p:nvSpPr>
          <p:cNvPr id="3" name="Picture Placeholder 2">
            <a:extLst>
              <a:ext uri="{FF2B5EF4-FFF2-40B4-BE49-F238E27FC236}">
                <a16:creationId xmlns:a16="http://schemas.microsoft.com/office/drawing/2014/main" id="{49A6EA25-3978-C346-9744-AAC5C8E91FA4}"/>
              </a:ext>
            </a:extLst>
          </p:cNvPr>
          <p:cNvSpPr>
            <a:spLocks noGrp="1"/>
          </p:cNvSpPr>
          <p:nvPr>
            <p:ph type="pic" idx="1"/>
          </p:nvPr>
        </p:nvSpPr>
        <p:spPr>
          <a:xfrm>
            <a:off x="13994608" y="3159762"/>
            <a:ext cx="16664940" cy="15595600"/>
          </a:xfrm>
        </p:spPr>
        <p:txBody>
          <a:bodyPr/>
          <a:lstStyle>
            <a:lvl1pPr marL="0" indent="0">
              <a:buNone/>
              <a:defRPr sz="8640"/>
            </a:lvl1pPr>
            <a:lvl2pPr marL="1234440" indent="0">
              <a:buNone/>
              <a:defRPr sz="7560"/>
            </a:lvl2pPr>
            <a:lvl3pPr marL="2468880" indent="0">
              <a:buNone/>
              <a:defRPr sz="6480"/>
            </a:lvl3pPr>
            <a:lvl4pPr marL="3703320" indent="0">
              <a:buNone/>
              <a:defRPr sz="5400"/>
            </a:lvl4pPr>
            <a:lvl5pPr marL="4937760" indent="0">
              <a:buNone/>
              <a:defRPr sz="5400"/>
            </a:lvl5pPr>
            <a:lvl6pPr marL="6172200" indent="0">
              <a:buNone/>
              <a:defRPr sz="5400"/>
            </a:lvl6pPr>
            <a:lvl7pPr marL="7406640" indent="0">
              <a:buNone/>
              <a:defRPr sz="5400"/>
            </a:lvl7pPr>
            <a:lvl8pPr marL="8641080" indent="0">
              <a:buNone/>
              <a:defRPr sz="5400"/>
            </a:lvl8pPr>
            <a:lvl9pPr marL="9875520" indent="0">
              <a:buNone/>
              <a:defRPr sz="5400"/>
            </a:lvl9pPr>
          </a:lstStyle>
          <a:p>
            <a:endParaRPr lang="en-US" dirty="0"/>
          </a:p>
        </p:txBody>
      </p:sp>
      <p:sp>
        <p:nvSpPr>
          <p:cNvPr id="4" name="Text Placeholder 3">
            <a:extLst>
              <a:ext uri="{FF2B5EF4-FFF2-40B4-BE49-F238E27FC236}">
                <a16:creationId xmlns:a16="http://schemas.microsoft.com/office/drawing/2014/main" id="{AF7A0CCB-4A07-E948-8325-B15030182A32}"/>
              </a:ext>
            </a:extLst>
          </p:cNvPr>
          <p:cNvSpPr>
            <a:spLocks noGrp="1"/>
          </p:cNvSpPr>
          <p:nvPr>
            <p:ph type="body" sz="half" idx="2"/>
          </p:nvPr>
        </p:nvSpPr>
        <p:spPr>
          <a:xfrm>
            <a:off x="2267429" y="6583680"/>
            <a:ext cx="10617040" cy="12197082"/>
          </a:xfrm>
        </p:spPr>
        <p:txBody>
          <a:bodyPr/>
          <a:lstStyle>
            <a:lvl1pPr marL="0" indent="0">
              <a:buNone/>
              <a:defRPr sz="4320"/>
            </a:lvl1pPr>
            <a:lvl2pPr marL="1234440" indent="0">
              <a:buNone/>
              <a:defRPr sz="3780"/>
            </a:lvl2pPr>
            <a:lvl3pPr marL="2468880" indent="0">
              <a:buNone/>
              <a:defRPr sz="3240"/>
            </a:lvl3pPr>
            <a:lvl4pPr marL="3703320" indent="0">
              <a:buNone/>
              <a:defRPr sz="2700"/>
            </a:lvl4pPr>
            <a:lvl5pPr marL="4937760" indent="0">
              <a:buNone/>
              <a:defRPr sz="2700"/>
            </a:lvl5pPr>
            <a:lvl6pPr marL="6172200" indent="0">
              <a:buNone/>
              <a:defRPr sz="2700"/>
            </a:lvl6pPr>
            <a:lvl7pPr marL="7406640" indent="0">
              <a:buNone/>
              <a:defRPr sz="2700"/>
            </a:lvl7pPr>
            <a:lvl8pPr marL="8641080" indent="0">
              <a:buNone/>
              <a:defRPr sz="2700"/>
            </a:lvl8pPr>
            <a:lvl9pPr marL="9875520" indent="0">
              <a:buNone/>
              <a:defRPr sz="2700"/>
            </a:lvl9pPr>
          </a:lstStyle>
          <a:p>
            <a:pPr lvl="0"/>
            <a:r>
              <a:rPr lang="en-US"/>
              <a:t>Click to edit Master text styles</a:t>
            </a:r>
          </a:p>
        </p:txBody>
      </p:sp>
      <p:sp>
        <p:nvSpPr>
          <p:cNvPr id="5" name="Date Placeholder 4">
            <a:extLst>
              <a:ext uri="{FF2B5EF4-FFF2-40B4-BE49-F238E27FC236}">
                <a16:creationId xmlns:a16="http://schemas.microsoft.com/office/drawing/2014/main" id="{23905334-3A97-1142-9D5D-60D1FFC31D67}"/>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6" name="Footer Placeholder 5">
            <a:extLst>
              <a:ext uri="{FF2B5EF4-FFF2-40B4-BE49-F238E27FC236}">
                <a16:creationId xmlns:a16="http://schemas.microsoft.com/office/drawing/2014/main" id="{C628C2CF-209A-F24E-A044-B54A2EBF5FD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627AA38-D377-7D42-94FD-214A39606CF2}"/>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3261351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8AB636-A4A2-7243-BC17-DB0C00FDFC8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AFDBCFF-710B-5444-A02E-5F9DED019A3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E4B5A2F-1C77-6F4D-9676-B1A057853AD5}"/>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5" name="Footer Placeholder 4">
            <a:extLst>
              <a:ext uri="{FF2B5EF4-FFF2-40B4-BE49-F238E27FC236}">
                <a16:creationId xmlns:a16="http://schemas.microsoft.com/office/drawing/2014/main" id="{366EA04B-3B03-3847-A34F-708463E2D49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A7A681-4B70-104D-AD4E-4CDAA53D7A79}"/>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3980184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8E3B48-C43D-7C47-9F55-E87C1CF5FB86}"/>
              </a:ext>
            </a:extLst>
          </p:cNvPr>
          <p:cNvSpPr>
            <a:spLocks noGrp="1"/>
          </p:cNvSpPr>
          <p:nvPr>
            <p:ph type="title" orient="vert"/>
          </p:nvPr>
        </p:nvSpPr>
        <p:spPr>
          <a:xfrm>
            <a:off x="23557230" y="1168400"/>
            <a:ext cx="7098030" cy="1859788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D0BFB4E-8209-D244-97C8-C079F69DC670}"/>
              </a:ext>
            </a:extLst>
          </p:cNvPr>
          <p:cNvSpPr>
            <a:spLocks noGrp="1"/>
          </p:cNvSpPr>
          <p:nvPr>
            <p:ph type="body" orient="vert" idx="1"/>
          </p:nvPr>
        </p:nvSpPr>
        <p:spPr>
          <a:xfrm>
            <a:off x="2263140" y="1168400"/>
            <a:ext cx="20882610" cy="1859788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F64FA5-BE5A-F04C-B6BF-665AAF893EEC}"/>
              </a:ext>
            </a:extLst>
          </p:cNvPr>
          <p:cNvSpPr>
            <a:spLocks noGrp="1"/>
          </p:cNvSpPr>
          <p:nvPr>
            <p:ph type="dt" sz="half" idx="10"/>
          </p:nvPr>
        </p:nvSpPr>
        <p:spPr/>
        <p:txBody>
          <a:bodyPr/>
          <a:lstStyle/>
          <a:p>
            <a:fld id="{5EA924CE-C601-154A-ADAD-273B99D3383E}" type="datetimeFigureOut">
              <a:rPr lang="en-US" smtClean="0"/>
              <a:t>4/23/19</a:t>
            </a:fld>
            <a:endParaRPr lang="en-US" dirty="0"/>
          </a:p>
        </p:txBody>
      </p:sp>
      <p:sp>
        <p:nvSpPr>
          <p:cNvPr id="5" name="Footer Placeholder 4">
            <a:extLst>
              <a:ext uri="{FF2B5EF4-FFF2-40B4-BE49-F238E27FC236}">
                <a16:creationId xmlns:a16="http://schemas.microsoft.com/office/drawing/2014/main" id="{94578AE4-B3CD-A041-BFAC-4E45FEA99CB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9338A34-F7E4-FC4D-AFFE-4EBC8F29FCA2}"/>
              </a:ext>
            </a:extLst>
          </p:cNvPr>
          <p:cNvSpPr>
            <a:spLocks noGrp="1"/>
          </p:cNvSpPr>
          <p:nvPr>
            <p:ph type="sldNum" sz="quarter" idx="12"/>
          </p:nvPr>
        </p:nvSpPr>
        <p:spPr/>
        <p:txBody>
          <a:bodyPr/>
          <a:lstStyle/>
          <a:p>
            <a:fld id="{C91AEBE2-E748-D743-8B97-17AEDCB29107}" type="slidenum">
              <a:rPr lang="en-US" smtClean="0"/>
              <a:t>‹#›</a:t>
            </a:fld>
            <a:endParaRPr lang="en-US" dirty="0"/>
          </a:p>
        </p:txBody>
      </p:sp>
    </p:spTree>
    <p:extLst>
      <p:ext uri="{BB962C8B-B14F-4D97-AF65-F5344CB8AC3E}">
        <p14:creationId xmlns:p14="http://schemas.microsoft.com/office/powerpoint/2010/main" val="2026585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0000"/>
                <a:lumMod val="110000"/>
              </a:schemeClr>
            </a:gs>
            <a:gs pos="100000">
              <a:schemeClr val="bg2">
                <a:shade val="64000"/>
                <a:lumMod val="98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280AD9-1272-BE4E-BF75-7F83E8BECA9E}"/>
              </a:ext>
            </a:extLst>
          </p:cNvPr>
          <p:cNvSpPr>
            <a:spLocks noGrp="1"/>
          </p:cNvSpPr>
          <p:nvPr>
            <p:ph type="title"/>
          </p:nvPr>
        </p:nvSpPr>
        <p:spPr>
          <a:xfrm>
            <a:off x="2263140" y="1168401"/>
            <a:ext cx="28392120" cy="42418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EB96B24-AA91-8449-B7AF-77A951E88020}"/>
              </a:ext>
            </a:extLst>
          </p:cNvPr>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0BA799-BDDE-654D-B58B-3EE265F97A49}"/>
              </a:ext>
            </a:extLst>
          </p:cNvPr>
          <p:cNvSpPr>
            <a:spLocks noGrp="1"/>
          </p:cNvSpPr>
          <p:nvPr>
            <p:ph type="dt" sz="half" idx="2"/>
          </p:nvPr>
        </p:nvSpPr>
        <p:spPr>
          <a:xfrm>
            <a:off x="2263140" y="20340322"/>
            <a:ext cx="7406640" cy="1168400"/>
          </a:xfrm>
          <a:prstGeom prst="rect">
            <a:avLst/>
          </a:prstGeom>
        </p:spPr>
        <p:txBody>
          <a:bodyPr vert="horz" lIns="91440" tIns="45720" rIns="91440" bIns="45720" rtlCol="0" anchor="ctr"/>
          <a:lstStyle>
            <a:lvl1pPr algn="l">
              <a:defRPr sz="3240">
                <a:solidFill>
                  <a:schemeClr val="tx1">
                    <a:tint val="75000"/>
                  </a:schemeClr>
                </a:solidFill>
              </a:defRPr>
            </a:lvl1pPr>
          </a:lstStyle>
          <a:p>
            <a:fld id="{5EA924CE-C601-154A-ADAD-273B99D3383E}" type="datetimeFigureOut">
              <a:rPr lang="en-US" smtClean="0"/>
              <a:t>4/23/19</a:t>
            </a:fld>
            <a:endParaRPr lang="en-US" dirty="0"/>
          </a:p>
        </p:txBody>
      </p:sp>
      <p:sp>
        <p:nvSpPr>
          <p:cNvPr id="5" name="Footer Placeholder 4">
            <a:extLst>
              <a:ext uri="{FF2B5EF4-FFF2-40B4-BE49-F238E27FC236}">
                <a16:creationId xmlns:a16="http://schemas.microsoft.com/office/drawing/2014/main" id="{6FC01545-7721-0944-805D-71025F3089B9}"/>
              </a:ext>
            </a:extLst>
          </p:cNvPr>
          <p:cNvSpPr>
            <a:spLocks noGrp="1"/>
          </p:cNvSpPr>
          <p:nvPr>
            <p:ph type="ftr" sz="quarter" idx="3"/>
          </p:nvPr>
        </p:nvSpPr>
        <p:spPr>
          <a:xfrm>
            <a:off x="10904220" y="20340322"/>
            <a:ext cx="11109960" cy="1168400"/>
          </a:xfrm>
          <a:prstGeom prst="rect">
            <a:avLst/>
          </a:prstGeom>
        </p:spPr>
        <p:txBody>
          <a:bodyPr vert="horz" lIns="91440" tIns="45720" rIns="91440" bIns="45720" rtlCol="0" anchor="ctr"/>
          <a:lstStyle>
            <a:lvl1pPr algn="ctr">
              <a:defRPr sz="324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F2ED52A-505B-4D41-8F2E-BBC6CBF519F2}"/>
              </a:ext>
            </a:extLst>
          </p:cNvPr>
          <p:cNvSpPr>
            <a:spLocks noGrp="1"/>
          </p:cNvSpPr>
          <p:nvPr>
            <p:ph type="sldNum" sz="quarter" idx="4"/>
          </p:nvPr>
        </p:nvSpPr>
        <p:spPr>
          <a:xfrm>
            <a:off x="23248620" y="20340322"/>
            <a:ext cx="7406640" cy="1168400"/>
          </a:xfrm>
          <a:prstGeom prst="rect">
            <a:avLst/>
          </a:prstGeom>
        </p:spPr>
        <p:txBody>
          <a:bodyPr vert="horz" lIns="91440" tIns="45720" rIns="91440" bIns="45720" rtlCol="0" anchor="ctr"/>
          <a:lstStyle>
            <a:lvl1pPr algn="r">
              <a:defRPr sz="3240">
                <a:solidFill>
                  <a:schemeClr val="tx1">
                    <a:tint val="75000"/>
                  </a:schemeClr>
                </a:solidFill>
              </a:defRPr>
            </a:lvl1pPr>
          </a:lstStyle>
          <a:p>
            <a:fld id="{C91AEBE2-E748-D743-8B97-17AEDCB29107}" type="slidenum">
              <a:rPr lang="en-US" smtClean="0"/>
              <a:t>‹#›</a:t>
            </a:fld>
            <a:endParaRPr lang="en-US" dirty="0"/>
          </a:p>
        </p:txBody>
      </p:sp>
    </p:spTree>
    <p:extLst>
      <p:ext uri="{BB962C8B-B14F-4D97-AF65-F5344CB8AC3E}">
        <p14:creationId xmlns:p14="http://schemas.microsoft.com/office/powerpoint/2010/main" val="2736715135"/>
      </p:ext>
    </p:extLst>
  </p:cSld>
  <p:clrMap bg1="lt1" tx1="dk1" bg2="lt2" tx2="dk2" accent1="accent1" accent2="accent2" accent3="accent3" accent4="accent4" accent5="accent5" accent6="accent6" hlink="hlink" folHlink="folHlink"/>
  <p:sldLayoutIdLst>
    <p:sldLayoutId id="2147484788" r:id="rId1"/>
    <p:sldLayoutId id="2147484789" r:id="rId2"/>
    <p:sldLayoutId id="2147484790" r:id="rId3"/>
    <p:sldLayoutId id="2147484791" r:id="rId4"/>
    <p:sldLayoutId id="2147484792" r:id="rId5"/>
    <p:sldLayoutId id="2147484793" r:id="rId6"/>
    <p:sldLayoutId id="2147484794" r:id="rId7"/>
    <p:sldLayoutId id="2147484795" r:id="rId8"/>
    <p:sldLayoutId id="2147484796" r:id="rId9"/>
    <p:sldLayoutId id="2147484797" r:id="rId10"/>
    <p:sldLayoutId id="2147484798" r:id="rId11"/>
  </p:sldLayoutIdLst>
  <p:txStyles>
    <p:titleStyle>
      <a:lvl1pPr algn="l" defTabSz="2468880" rtl="0" eaLnBrk="1" latinLnBrk="0" hangingPunct="1">
        <a:lnSpc>
          <a:spcPct val="90000"/>
        </a:lnSpc>
        <a:spcBef>
          <a:spcPct val="0"/>
        </a:spcBef>
        <a:buNone/>
        <a:defRPr sz="11880" kern="1200">
          <a:solidFill>
            <a:schemeClr val="tx1"/>
          </a:solidFill>
          <a:latin typeface="+mj-lt"/>
          <a:ea typeface="+mj-ea"/>
          <a:cs typeface="+mj-cs"/>
        </a:defRPr>
      </a:lvl1pPr>
    </p:titleStyle>
    <p:bodyStyle>
      <a:lvl1pPr marL="617220" indent="-617220" algn="l" defTabSz="2468880" rtl="0" eaLnBrk="1" latinLnBrk="0" hangingPunct="1">
        <a:lnSpc>
          <a:spcPct val="90000"/>
        </a:lnSpc>
        <a:spcBef>
          <a:spcPts val="2700"/>
        </a:spcBef>
        <a:buFont typeface="Arial" panose="020B0604020202020204" pitchFamily="34" charset="0"/>
        <a:buChar char="•"/>
        <a:defRPr sz="7560" kern="1200">
          <a:solidFill>
            <a:schemeClr val="tx1"/>
          </a:solidFill>
          <a:latin typeface="+mn-lt"/>
          <a:ea typeface="+mn-ea"/>
          <a:cs typeface="+mn-cs"/>
        </a:defRPr>
      </a:lvl1pPr>
      <a:lvl2pPr marL="1851660" indent="-617220" algn="l" defTabSz="2468880" rtl="0" eaLnBrk="1" latinLnBrk="0" hangingPunct="1">
        <a:lnSpc>
          <a:spcPct val="90000"/>
        </a:lnSpc>
        <a:spcBef>
          <a:spcPts val="1350"/>
        </a:spcBef>
        <a:buFont typeface="Arial" panose="020B0604020202020204" pitchFamily="34" charset="0"/>
        <a:buChar char="•"/>
        <a:defRPr sz="6480" kern="1200">
          <a:solidFill>
            <a:schemeClr val="tx1"/>
          </a:solidFill>
          <a:latin typeface="+mn-lt"/>
          <a:ea typeface="+mn-ea"/>
          <a:cs typeface="+mn-cs"/>
        </a:defRPr>
      </a:lvl2pPr>
      <a:lvl3pPr marL="3086100" indent="-617220" algn="l" defTabSz="2468880" rtl="0" eaLnBrk="1" latinLnBrk="0" hangingPunct="1">
        <a:lnSpc>
          <a:spcPct val="90000"/>
        </a:lnSpc>
        <a:spcBef>
          <a:spcPts val="1350"/>
        </a:spcBef>
        <a:buFont typeface="Arial" panose="020B0604020202020204" pitchFamily="34" charset="0"/>
        <a:buChar char="•"/>
        <a:defRPr sz="5400" kern="1200">
          <a:solidFill>
            <a:schemeClr val="tx1"/>
          </a:solidFill>
          <a:latin typeface="+mn-lt"/>
          <a:ea typeface="+mn-ea"/>
          <a:cs typeface="+mn-cs"/>
        </a:defRPr>
      </a:lvl3pPr>
      <a:lvl4pPr marL="43205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4pPr>
      <a:lvl5pPr marL="555498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5pPr>
      <a:lvl6pPr marL="678942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6pPr>
      <a:lvl7pPr marL="802386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7pPr>
      <a:lvl8pPr marL="925830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8pPr>
      <a:lvl9pPr marL="10492740" indent="-617220" algn="l" defTabSz="2468880" rtl="0" eaLnBrk="1" latinLnBrk="0" hangingPunct="1">
        <a:lnSpc>
          <a:spcPct val="90000"/>
        </a:lnSpc>
        <a:spcBef>
          <a:spcPts val="1350"/>
        </a:spcBef>
        <a:buFont typeface="Arial" panose="020B0604020202020204" pitchFamily="34" charset="0"/>
        <a:buChar char="•"/>
        <a:defRPr sz="4860" kern="1200">
          <a:solidFill>
            <a:schemeClr val="tx1"/>
          </a:solidFill>
          <a:latin typeface="+mn-lt"/>
          <a:ea typeface="+mn-ea"/>
          <a:cs typeface="+mn-cs"/>
        </a:defRPr>
      </a:lvl9pPr>
    </p:bodyStyle>
    <p:otherStyle>
      <a:defPPr>
        <a:defRPr lang="en-US"/>
      </a:defPPr>
      <a:lvl1pPr marL="0" algn="l" defTabSz="2468880" rtl="0" eaLnBrk="1" latinLnBrk="0" hangingPunct="1">
        <a:defRPr sz="4860" kern="1200">
          <a:solidFill>
            <a:schemeClr val="tx1"/>
          </a:solidFill>
          <a:latin typeface="+mn-lt"/>
          <a:ea typeface="+mn-ea"/>
          <a:cs typeface="+mn-cs"/>
        </a:defRPr>
      </a:lvl1pPr>
      <a:lvl2pPr marL="1234440" algn="l" defTabSz="2468880" rtl="0" eaLnBrk="1" latinLnBrk="0" hangingPunct="1">
        <a:defRPr sz="4860" kern="1200">
          <a:solidFill>
            <a:schemeClr val="tx1"/>
          </a:solidFill>
          <a:latin typeface="+mn-lt"/>
          <a:ea typeface="+mn-ea"/>
          <a:cs typeface="+mn-cs"/>
        </a:defRPr>
      </a:lvl2pPr>
      <a:lvl3pPr marL="2468880" algn="l" defTabSz="2468880" rtl="0" eaLnBrk="1" latinLnBrk="0" hangingPunct="1">
        <a:defRPr sz="4860" kern="1200">
          <a:solidFill>
            <a:schemeClr val="tx1"/>
          </a:solidFill>
          <a:latin typeface="+mn-lt"/>
          <a:ea typeface="+mn-ea"/>
          <a:cs typeface="+mn-cs"/>
        </a:defRPr>
      </a:lvl3pPr>
      <a:lvl4pPr marL="3703320" algn="l" defTabSz="2468880" rtl="0" eaLnBrk="1" latinLnBrk="0" hangingPunct="1">
        <a:defRPr sz="4860" kern="1200">
          <a:solidFill>
            <a:schemeClr val="tx1"/>
          </a:solidFill>
          <a:latin typeface="+mn-lt"/>
          <a:ea typeface="+mn-ea"/>
          <a:cs typeface="+mn-cs"/>
        </a:defRPr>
      </a:lvl4pPr>
      <a:lvl5pPr marL="4937760" algn="l" defTabSz="2468880" rtl="0" eaLnBrk="1" latinLnBrk="0" hangingPunct="1">
        <a:defRPr sz="4860" kern="1200">
          <a:solidFill>
            <a:schemeClr val="tx1"/>
          </a:solidFill>
          <a:latin typeface="+mn-lt"/>
          <a:ea typeface="+mn-ea"/>
          <a:cs typeface="+mn-cs"/>
        </a:defRPr>
      </a:lvl5pPr>
      <a:lvl6pPr marL="6172200" algn="l" defTabSz="2468880" rtl="0" eaLnBrk="1" latinLnBrk="0" hangingPunct="1">
        <a:defRPr sz="4860" kern="1200">
          <a:solidFill>
            <a:schemeClr val="tx1"/>
          </a:solidFill>
          <a:latin typeface="+mn-lt"/>
          <a:ea typeface="+mn-ea"/>
          <a:cs typeface="+mn-cs"/>
        </a:defRPr>
      </a:lvl6pPr>
      <a:lvl7pPr marL="7406640" algn="l" defTabSz="2468880" rtl="0" eaLnBrk="1" latinLnBrk="0" hangingPunct="1">
        <a:defRPr sz="4860" kern="1200">
          <a:solidFill>
            <a:schemeClr val="tx1"/>
          </a:solidFill>
          <a:latin typeface="+mn-lt"/>
          <a:ea typeface="+mn-ea"/>
          <a:cs typeface="+mn-cs"/>
        </a:defRPr>
      </a:lvl7pPr>
      <a:lvl8pPr marL="8641080" algn="l" defTabSz="2468880" rtl="0" eaLnBrk="1" latinLnBrk="0" hangingPunct="1">
        <a:defRPr sz="4860" kern="1200">
          <a:solidFill>
            <a:schemeClr val="tx1"/>
          </a:solidFill>
          <a:latin typeface="+mn-lt"/>
          <a:ea typeface="+mn-ea"/>
          <a:cs typeface="+mn-cs"/>
        </a:defRPr>
      </a:lvl8pPr>
      <a:lvl9pPr marL="9875520" algn="l" defTabSz="2468880" rtl="0" eaLnBrk="1" latinLnBrk="0" hangingPunct="1">
        <a:defRPr sz="486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4182-96FA-124E-AD54-A5760FD69509}"/>
              </a:ext>
            </a:extLst>
          </p:cNvPr>
          <p:cNvSpPr>
            <a:spLocks noGrp="1"/>
          </p:cNvSpPr>
          <p:nvPr>
            <p:ph type="title"/>
          </p:nvPr>
        </p:nvSpPr>
        <p:spPr>
          <a:xfrm>
            <a:off x="278296" y="357152"/>
            <a:ext cx="32361808" cy="4123831"/>
          </a:xfrm>
          <a:solidFill>
            <a:schemeClr val="tx1">
              <a:alpha val="89000"/>
            </a:schemeClr>
          </a:solidFill>
        </p:spPr>
        <p:txBody>
          <a:bodyPr>
            <a:normAutofit/>
          </a:bodyPr>
          <a:lstStyle/>
          <a:p>
            <a:pPr algn="ctr">
              <a:lnSpc>
                <a:spcPct val="90000"/>
              </a:lnSpc>
              <a:spcBef>
                <a:spcPts val="600"/>
              </a:spcBef>
            </a:pPr>
            <a:r>
              <a:rPr lang="en-US" sz="9100" b="1" dirty="0">
                <a:solidFill>
                  <a:srgbClr val="EBEBEB"/>
                </a:solidFill>
                <a:latin typeface="Times New Roman" panose="02020603050405020304" pitchFamily="18" charset="0"/>
                <a:cs typeface="Times New Roman" panose="02020603050405020304" pitchFamily="18" charset="0"/>
              </a:rPr>
              <a:t>The Importance Of Labeling Intravenous Tubing </a:t>
            </a:r>
            <a:br>
              <a:rPr lang="en-US" sz="4900" b="1" dirty="0">
                <a:solidFill>
                  <a:srgbClr val="EBEBEB"/>
                </a:solidFill>
                <a:latin typeface="Times New Roman" panose="02020603050405020304" pitchFamily="18" charset="0"/>
                <a:cs typeface="Times New Roman" panose="02020603050405020304" pitchFamily="18" charset="0"/>
              </a:rPr>
            </a:br>
            <a:br>
              <a:rPr lang="en-US" sz="4900" b="1" dirty="0">
                <a:solidFill>
                  <a:srgbClr val="EBEBEB"/>
                </a:solidFill>
                <a:latin typeface="Times New Roman" panose="02020603050405020304" pitchFamily="18" charset="0"/>
                <a:cs typeface="Times New Roman" panose="02020603050405020304" pitchFamily="18" charset="0"/>
              </a:rPr>
            </a:br>
            <a:r>
              <a:rPr lang="en-US" sz="4900" b="1" dirty="0">
                <a:solidFill>
                  <a:srgbClr val="EBEBEB"/>
                </a:solidFill>
                <a:latin typeface="Times New Roman" panose="02020603050405020304" pitchFamily="18" charset="0"/>
                <a:cs typeface="Times New Roman" panose="02020603050405020304" pitchFamily="18" charset="0"/>
              </a:rPr>
              <a:t>Senior Nursing Student Julie Labnon</a:t>
            </a:r>
            <a:br>
              <a:rPr lang="en-US" sz="4900" b="1" dirty="0">
                <a:solidFill>
                  <a:srgbClr val="EBEBEB"/>
                </a:solidFill>
                <a:latin typeface="Times New Roman" panose="02020603050405020304" pitchFamily="18" charset="0"/>
                <a:cs typeface="Times New Roman" panose="02020603050405020304" pitchFamily="18" charset="0"/>
              </a:rPr>
            </a:br>
            <a:r>
              <a:rPr lang="en-US" sz="4900" b="1" dirty="0">
                <a:solidFill>
                  <a:srgbClr val="EBEBEB"/>
                </a:solidFill>
                <a:latin typeface="Times New Roman" panose="02020603050405020304" pitchFamily="18" charset="0"/>
                <a:cs typeface="Times New Roman" panose="02020603050405020304" pitchFamily="18" charset="0"/>
              </a:rPr>
              <a:t>University of New Hampshire Department of Nursing</a:t>
            </a:r>
          </a:p>
        </p:txBody>
      </p:sp>
      <p:pic>
        <p:nvPicPr>
          <p:cNvPr id="4" name="Picture 3">
            <a:extLst>
              <a:ext uri="{FF2B5EF4-FFF2-40B4-BE49-F238E27FC236}">
                <a16:creationId xmlns:a16="http://schemas.microsoft.com/office/drawing/2014/main" id="{77505118-2983-A34C-A188-425385850B5E}"/>
              </a:ext>
            </a:extLst>
          </p:cNvPr>
          <p:cNvPicPr>
            <a:picLocks noChangeAspect="1"/>
          </p:cNvPicPr>
          <p:nvPr/>
        </p:nvPicPr>
        <p:blipFill rotWithShape="1">
          <a:blip r:embed="rId3"/>
          <a:srcRect b="27200"/>
          <a:stretch/>
        </p:blipFill>
        <p:spPr>
          <a:xfrm>
            <a:off x="-680144" y="582505"/>
            <a:ext cx="5879824" cy="4123831"/>
          </a:xfrm>
          <a:prstGeom prst="rect">
            <a:avLst/>
          </a:prstGeom>
        </p:spPr>
      </p:pic>
      <p:sp>
        <p:nvSpPr>
          <p:cNvPr id="24" name="TextBox 23">
            <a:extLst>
              <a:ext uri="{FF2B5EF4-FFF2-40B4-BE49-F238E27FC236}">
                <a16:creationId xmlns:a16="http://schemas.microsoft.com/office/drawing/2014/main" id="{9CA2F157-CD40-E341-85E4-3275DE7FD572}"/>
              </a:ext>
            </a:extLst>
          </p:cNvPr>
          <p:cNvSpPr txBox="1"/>
          <p:nvPr/>
        </p:nvSpPr>
        <p:spPr>
          <a:xfrm>
            <a:off x="4862617" y="4838808"/>
            <a:ext cx="22489870" cy="784830"/>
          </a:xfrm>
          <a:prstGeom prst="rect">
            <a:avLst/>
          </a:prstGeom>
          <a:solidFill>
            <a:schemeClr val="tx1">
              <a:alpha val="80000"/>
            </a:schemeClr>
          </a:solidFill>
        </p:spPr>
        <p:txBody>
          <a:bodyPr wrap="square" rtlCol="0">
            <a:spAutoFit/>
          </a:bodyPr>
          <a:lstStyle/>
          <a:p>
            <a:pPr algn="ctr"/>
            <a:r>
              <a:rPr lang="en-US" sz="4500" b="1" dirty="0">
                <a:solidFill>
                  <a:schemeClr val="bg1"/>
                </a:solidFill>
                <a:latin typeface="Times New Roman" panose="02020603050405020304" pitchFamily="18" charset="0"/>
                <a:cs typeface="Times New Roman" panose="02020603050405020304" pitchFamily="18" charset="0"/>
              </a:rPr>
              <a:t>Introduction</a:t>
            </a:r>
          </a:p>
        </p:txBody>
      </p:sp>
      <p:sp>
        <p:nvSpPr>
          <p:cNvPr id="26" name="TextBox 25">
            <a:extLst>
              <a:ext uri="{FF2B5EF4-FFF2-40B4-BE49-F238E27FC236}">
                <a16:creationId xmlns:a16="http://schemas.microsoft.com/office/drawing/2014/main" id="{CC59220A-AEBF-5B47-9A66-F975B8C2E8C1}"/>
              </a:ext>
            </a:extLst>
          </p:cNvPr>
          <p:cNvSpPr txBox="1"/>
          <p:nvPr/>
        </p:nvSpPr>
        <p:spPr>
          <a:xfrm>
            <a:off x="278296" y="5779220"/>
            <a:ext cx="32361808" cy="2554545"/>
          </a:xfrm>
          <a:prstGeom prst="rect">
            <a:avLst/>
          </a:prstGeom>
          <a:noFill/>
        </p:spPr>
        <p:txBody>
          <a:bodyPr wrap="square" rtlCol="0">
            <a:spAutoFit/>
          </a:bodyPr>
          <a:lstStyle/>
          <a:p>
            <a:pPr algn="ctr"/>
            <a:r>
              <a:rPr lang="en-US" sz="4000" b="1" dirty="0">
                <a:solidFill>
                  <a:srgbClr val="0038AA"/>
                </a:solidFill>
                <a:latin typeface="Times New Roman" panose="02020603050405020304" pitchFamily="18" charset="0"/>
                <a:cs typeface="Times New Roman" panose="02020603050405020304" pitchFamily="18" charset="0"/>
              </a:rPr>
              <a:t>In hospitalized adult patients, does using intravenous tubing labels compared to not using labels decrease medication errors and decrease waste?</a:t>
            </a:r>
          </a:p>
          <a:p>
            <a:pPr algn="ctr"/>
            <a:r>
              <a:rPr lang="en-US" sz="4000" dirty="0">
                <a:latin typeface="Times New Roman" panose="02020603050405020304" pitchFamily="18" charset="0"/>
                <a:cs typeface="Times New Roman" panose="02020603050405020304" pitchFamily="18" charset="0"/>
              </a:rPr>
              <a:t>One of the most common reasons of hospital errors occur during the use and administration of intravenous (IV) medications. Proper labeling directly impacts the rate of medication administration errors common across hospital settings (United Ad Label, 2017). Unlabeled tubing increases the risk for unnecessary waste and increases hospital expenses. The goal of proper tubing labeling is to reduce the potential risk for medication errors.</a:t>
            </a:r>
            <a:endParaRPr lang="en-US" dirty="0"/>
          </a:p>
        </p:txBody>
      </p:sp>
      <p:sp>
        <p:nvSpPr>
          <p:cNvPr id="27" name="TextBox 26">
            <a:extLst>
              <a:ext uri="{FF2B5EF4-FFF2-40B4-BE49-F238E27FC236}">
                <a16:creationId xmlns:a16="http://schemas.microsoft.com/office/drawing/2014/main" id="{94B35C66-6C8E-3E47-8020-43120B343175}"/>
              </a:ext>
            </a:extLst>
          </p:cNvPr>
          <p:cNvSpPr txBox="1"/>
          <p:nvPr/>
        </p:nvSpPr>
        <p:spPr>
          <a:xfrm>
            <a:off x="11582793" y="8679980"/>
            <a:ext cx="9476778" cy="784830"/>
          </a:xfrm>
          <a:prstGeom prst="rect">
            <a:avLst/>
          </a:prstGeom>
          <a:solidFill>
            <a:schemeClr val="tx1">
              <a:alpha val="80000"/>
            </a:schemeClr>
          </a:solidFill>
        </p:spPr>
        <p:txBody>
          <a:bodyPr wrap="square" rtlCol="0">
            <a:spAutoFit/>
          </a:bodyPr>
          <a:lstStyle/>
          <a:p>
            <a:pPr algn="ctr"/>
            <a:r>
              <a:rPr lang="en-US" sz="4500" b="1" dirty="0">
                <a:solidFill>
                  <a:schemeClr val="bg1"/>
                </a:solidFill>
                <a:latin typeface="Times New Roman" panose="02020603050405020304" pitchFamily="18" charset="0"/>
                <a:cs typeface="Times New Roman" panose="02020603050405020304" pitchFamily="18" charset="0"/>
              </a:rPr>
              <a:t>Clinical And Research Implications</a:t>
            </a:r>
          </a:p>
        </p:txBody>
      </p:sp>
      <p:sp>
        <p:nvSpPr>
          <p:cNvPr id="30" name="TextBox 29">
            <a:extLst>
              <a:ext uri="{FF2B5EF4-FFF2-40B4-BE49-F238E27FC236}">
                <a16:creationId xmlns:a16="http://schemas.microsoft.com/office/drawing/2014/main" id="{B266CA08-90D3-D042-86D4-A95EA281C395}"/>
              </a:ext>
            </a:extLst>
          </p:cNvPr>
          <p:cNvSpPr txBox="1"/>
          <p:nvPr/>
        </p:nvSpPr>
        <p:spPr>
          <a:xfrm>
            <a:off x="1029387" y="8679980"/>
            <a:ext cx="9476778" cy="784830"/>
          </a:xfrm>
          <a:prstGeom prst="rect">
            <a:avLst/>
          </a:prstGeom>
          <a:solidFill>
            <a:schemeClr val="tx1">
              <a:alpha val="80000"/>
            </a:schemeClr>
          </a:solidFill>
        </p:spPr>
        <p:txBody>
          <a:bodyPr wrap="square" rtlCol="0">
            <a:spAutoFit/>
          </a:bodyPr>
          <a:lstStyle/>
          <a:p>
            <a:pPr algn="ctr"/>
            <a:r>
              <a:rPr lang="en-US" sz="4500" b="1" dirty="0">
                <a:solidFill>
                  <a:schemeClr val="bg1"/>
                </a:solidFill>
                <a:latin typeface="Times New Roman" panose="02020603050405020304" pitchFamily="18" charset="0"/>
                <a:cs typeface="Times New Roman" panose="02020603050405020304" pitchFamily="18" charset="0"/>
              </a:rPr>
              <a:t>Current Evidence</a:t>
            </a:r>
          </a:p>
        </p:txBody>
      </p:sp>
      <p:sp>
        <p:nvSpPr>
          <p:cNvPr id="31" name="TextBox 30">
            <a:extLst>
              <a:ext uri="{FF2B5EF4-FFF2-40B4-BE49-F238E27FC236}">
                <a16:creationId xmlns:a16="http://schemas.microsoft.com/office/drawing/2014/main" id="{ECC3BC32-2D95-854D-97A7-425682052AC9}"/>
              </a:ext>
            </a:extLst>
          </p:cNvPr>
          <p:cNvSpPr txBox="1"/>
          <p:nvPr/>
        </p:nvSpPr>
        <p:spPr>
          <a:xfrm>
            <a:off x="22136198" y="8679980"/>
            <a:ext cx="9476778" cy="784830"/>
          </a:xfrm>
          <a:prstGeom prst="rect">
            <a:avLst/>
          </a:prstGeom>
          <a:solidFill>
            <a:schemeClr val="tx1">
              <a:alpha val="80000"/>
            </a:schemeClr>
          </a:solidFill>
        </p:spPr>
        <p:txBody>
          <a:bodyPr wrap="square" rtlCol="0">
            <a:spAutoFit/>
          </a:bodyPr>
          <a:lstStyle/>
          <a:p>
            <a:pPr algn="ctr"/>
            <a:r>
              <a:rPr lang="en-US" sz="4500" b="1" dirty="0">
                <a:solidFill>
                  <a:schemeClr val="bg1"/>
                </a:solidFill>
                <a:latin typeface="Times New Roman" panose="02020603050405020304" pitchFamily="18" charset="0"/>
                <a:cs typeface="Times New Roman" panose="02020603050405020304" pitchFamily="18" charset="0"/>
              </a:rPr>
              <a:t>Clinical Recommendations</a:t>
            </a:r>
          </a:p>
        </p:txBody>
      </p:sp>
      <p:sp>
        <p:nvSpPr>
          <p:cNvPr id="32" name="TextBox 31">
            <a:extLst>
              <a:ext uri="{FF2B5EF4-FFF2-40B4-BE49-F238E27FC236}">
                <a16:creationId xmlns:a16="http://schemas.microsoft.com/office/drawing/2014/main" id="{1BDBEE0E-3017-7E43-B084-2C1A9F7D0C39}"/>
              </a:ext>
            </a:extLst>
          </p:cNvPr>
          <p:cNvSpPr txBox="1"/>
          <p:nvPr/>
        </p:nvSpPr>
        <p:spPr>
          <a:xfrm>
            <a:off x="1029387" y="9749887"/>
            <a:ext cx="9476778" cy="11787842"/>
          </a:xfrm>
          <a:prstGeom prst="rect">
            <a:avLst/>
          </a:prstGeom>
          <a:noFill/>
        </p:spPr>
        <p:txBody>
          <a:bodyPr wrap="square" rtlCol="0">
            <a:spAutoFit/>
          </a:bodyPr>
          <a:lstStyle/>
          <a:p>
            <a:pPr algn="ctr"/>
            <a:r>
              <a:rPr lang="en-US" sz="4000" dirty="0">
                <a:latin typeface="Times New Roman" panose="02020603050405020304" pitchFamily="18" charset="0"/>
                <a:cs typeface="Times New Roman" panose="02020603050405020304" pitchFamily="18" charset="0"/>
              </a:rPr>
              <a:t>During a multisite study by Schnock et al. consisting of 10 hospitals and 1164 medication administrations, 60% of infusions contained one or more errors (2017). Violations of IV labeling and tubing change policies (which vary between hospitals) accounted for approximately 65% of the observed mistakes (Schnock et al, 2017). </a:t>
            </a:r>
          </a:p>
          <a:p>
            <a:pPr algn="ct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a:p>
            <a:pPr algn="ctr"/>
            <a:endParaRPr lang="en-US" sz="4000"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Unfortunately, there is no current evidence regarding unnecessary waste of IV tubing.</a:t>
            </a:r>
          </a:p>
        </p:txBody>
      </p:sp>
      <p:sp>
        <p:nvSpPr>
          <p:cNvPr id="35" name="TextBox 34">
            <a:extLst>
              <a:ext uri="{FF2B5EF4-FFF2-40B4-BE49-F238E27FC236}">
                <a16:creationId xmlns:a16="http://schemas.microsoft.com/office/drawing/2014/main" id="{F36EE959-DED6-8148-AD91-09A213D3D041}"/>
              </a:ext>
            </a:extLst>
          </p:cNvPr>
          <p:cNvSpPr txBox="1"/>
          <p:nvPr/>
        </p:nvSpPr>
        <p:spPr>
          <a:xfrm>
            <a:off x="11582793" y="9749887"/>
            <a:ext cx="9476778" cy="11418510"/>
          </a:xfrm>
          <a:prstGeom prst="rect">
            <a:avLst/>
          </a:prstGeom>
          <a:noFill/>
        </p:spPr>
        <p:txBody>
          <a:bodyPr wrap="square" rtlCol="0">
            <a:spAutoFit/>
          </a:bodyPr>
          <a:lstStyle/>
          <a:p>
            <a:pPr algn="ctr"/>
            <a:r>
              <a:rPr lang="en-US" sz="4000" dirty="0">
                <a:latin typeface="Times New Roman" panose="02020603050405020304" pitchFamily="18" charset="0"/>
                <a:cs typeface="Times New Roman" panose="02020603050405020304" pitchFamily="18" charset="0"/>
              </a:rPr>
              <a:t>The labeling of all medications, containers, and solutions is a risk-reduction activity consistent with safe medication management and is a 2017 National Patient Safety Goal (The Joint Commission, 2017). </a:t>
            </a:r>
          </a:p>
          <a:p>
            <a:pPr algn="ctr"/>
            <a:endParaRPr lang="en-US" sz="2400" dirty="0">
              <a:latin typeface="Times New Roman" panose="02020603050405020304" pitchFamily="18" charset="0"/>
              <a:cs typeface="Times New Roman" panose="02020603050405020304" pitchFamily="18" charset="0"/>
            </a:endParaRPr>
          </a:p>
          <a:p>
            <a:pPr algn="ctr"/>
            <a:endParaRPr lang="en-US" sz="2400" dirty="0">
              <a:latin typeface="Times New Roman" panose="02020603050405020304" pitchFamily="18" charset="0"/>
              <a:cs typeface="Times New Roman" panose="02020603050405020304" pitchFamily="18" charset="0"/>
            </a:endParaRPr>
          </a:p>
          <a:p>
            <a:pPr algn="ctr"/>
            <a:r>
              <a:rPr lang="en-US" sz="4000" dirty="0">
                <a:latin typeface="Times New Roman" panose="02020603050405020304" pitchFamily="18" charset="0"/>
                <a:cs typeface="Times New Roman" panose="02020603050405020304" pitchFamily="18" charset="0"/>
              </a:rPr>
              <a:t>Primary IV tubing is to be changed every 96 hours (4 days) (SMHC, 2018). Without labels, IV tubing could be unnecessarily discarded up to eight times in a 96 hour span. This is a waste management and cost issue. </a:t>
            </a:r>
          </a:p>
          <a:p>
            <a:pPr algn="ctr"/>
            <a:endParaRPr lang="en-US" sz="2400" dirty="0">
              <a:latin typeface="Times New Roman" panose="02020603050405020304" pitchFamily="18" charset="0"/>
              <a:cs typeface="Times New Roman" panose="02020603050405020304" pitchFamily="18" charset="0"/>
            </a:endParaRPr>
          </a:p>
          <a:p>
            <a:pPr algn="ctr"/>
            <a:endParaRPr lang="en-US" sz="2400" dirty="0">
              <a:latin typeface="Times New Roman" panose="02020603050405020304" pitchFamily="18" charset="0"/>
              <a:cs typeface="Times New Roman" panose="02020603050405020304" pitchFamily="18" charset="0"/>
            </a:endParaRPr>
          </a:p>
          <a:p>
            <a:pPr algn="ctr"/>
            <a:r>
              <a:rPr lang="en-US" sz="4000" b="1" dirty="0">
                <a:latin typeface="Times New Roman" panose="02020603050405020304" pitchFamily="18" charset="0"/>
                <a:cs typeface="Times New Roman" panose="02020603050405020304" pitchFamily="18" charset="0"/>
              </a:rPr>
              <a:t>Future Research Trials Include</a:t>
            </a:r>
            <a:r>
              <a:rPr lang="en-US" sz="4000" dirty="0">
                <a:latin typeface="Times New Roman" panose="02020603050405020304" pitchFamily="18" charset="0"/>
                <a:cs typeface="Times New Roman" panose="02020603050405020304" pitchFamily="18" charset="0"/>
              </a:rPr>
              <a:t>:</a:t>
            </a:r>
          </a:p>
          <a:p>
            <a:pPr marL="457200" indent="-457200" algn="ctr">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Identify benefits from proper tubing labels</a:t>
            </a:r>
          </a:p>
          <a:p>
            <a:pPr marL="457200" indent="-457200" algn="ctr">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Impact of unlabeled tubing on hospital waste management</a:t>
            </a:r>
          </a:p>
          <a:p>
            <a:pPr marL="457200" indent="-457200" algn="ctr">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Cost-effectiveness of labeling tubing to decrease unnecessary disposal</a:t>
            </a:r>
          </a:p>
        </p:txBody>
      </p:sp>
      <p:sp>
        <p:nvSpPr>
          <p:cNvPr id="36" name="TextBox 35">
            <a:extLst>
              <a:ext uri="{FF2B5EF4-FFF2-40B4-BE49-F238E27FC236}">
                <a16:creationId xmlns:a16="http://schemas.microsoft.com/office/drawing/2014/main" id="{1B0328EF-857F-5A49-9935-4D04073A377A}"/>
              </a:ext>
            </a:extLst>
          </p:cNvPr>
          <p:cNvSpPr txBox="1"/>
          <p:nvPr/>
        </p:nvSpPr>
        <p:spPr>
          <a:xfrm>
            <a:off x="22136198" y="9789644"/>
            <a:ext cx="9476778" cy="11818620"/>
          </a:xfrm>
          <a:prstGeom prst="rect">
            <a:avLst/>
          </a:prstGeom>
          <a:noFill/>
        </p:spPr>
        <p:txBody>
          <a:bodyPr wrap="square" rtlCol="0">
            <a:spAutoFit/>
          </a:bodyPr>
          <a:lstStyle/>
          <a:p>
            <a:pPr algn="ctr"/>
            <a:r>
              <a:rPr lang="en-US" sz="4000" dirty="0">
                <a:latin typeface="Times New Roman" panose="02020603050405020304" pitchFamily="18" charset="0"/>
                <a:cs typeface="Times New Roman" panose="02020603050405020304" pitchFamily="18" charset="0"/>
              </a:rPr>
              <a:t>All IV tubing labels should be easily visible and accessible in the medication room. </a:t>
            </a:r>
          </a:p>
          <a:p>
            <a:pPr algn="ctr"/>
            <a:r>
              <a:rPr lang="en-US" sz="4000" dirty="0">
                <a:latin typeface="Times New Roman" panose="02020603050405020304" pitchFamily="18" charset="0"/>
                <a:cs typeface="Times New Roman" panose="02020603050405020304" pitchFamily="18" charset="0"/>
              </a:rPr>
              <a:t>Directing staff with signs pointing to the labels could increase the use of labels.</a:t>
            </a:r>
          </a:p>
          <a:p>
            <a:pPr algn="ctr"/>
            <a:r>
              <a:rPr lang="en-US" sz="4400" b="1" dirty="0">
                <a:solidFill>
                  <a:srgbClr val="0038AA"/>
                </a:solidFill>
                <a:latin typeface="Times New Roman" panose="02020603050405020304" pitchFamily="18" charset="0"/>
                <a:cs typeface="Times New Roman" panose="02020603050405020304" pitchFamily="18" charset="0"/>
              </a:rPr>
              <a:t>IV LABELS HERE</a:t>
            </a:r>
            <a:endParaRPr lang="en-US" sz="4400" b="1" dirty="0">
              <a:solidFill>
                <a:srgbClr val="0038AA"/>
              </a:solidFill>
              <a:latin typeface="Times New Roman" panose="02020603050405020304" pitchFamily="18" charset="0"/>
              <a:cs typeface="Times New Roman" panose="02020603050405020304" pitchFamily="18" charset="0"/>
              <a:sym typeface="Symbol" pitchFamily="2" charset="2"/>
            </a:endParaRPr>
          </a:p>
          <a:p>
            <a:pPr algn="ctr"/>
            <a:r>
              <a:rPr lang="en-US" sz="6600" b="1" dirty="0">
                <a:solidFill>
                  <a:srgbClr val="0038AA"/>
                </a:solidFill>
                <a:latin typeface="Times New Roman" panose="02020603050405020304" pitchFamily="18" charset="0"/>
                <a:cs typeface="Times New Roman" panose="02020603050405020304" pitchFamily="18" charset="0"/>
                <a:sym typeface="Symbol" pitchFamily="2" charset="2"/>
              </a:rPr>
              <a:t></a:t>
            </a:r>
            <a:r>
              <a:rPr lang="en-US" sz="5400" b="1" dirty="0">
                <a:solidFill>
                  <a:srgbClr val="0038AA"/>
                </a:solidFill>
                <a:effectLst/>
                <a:latin typeface="Times New Roman" panose="02020603050405020304" pitchFamily="18" charset="0"/>
                <a:cs typeface="Times New Roman" panose="02020603050405020304" pitchFamily="18" charset="0"/>
              </a:rPr>
              <a:t> </a:t>
            </a:r>
            <a:endParaRPr lang="en-US" sz="3200" dirty="0">
              <a:latin typeface="Times New Roman" panose="02020603050405020304" pitchFamily="18" charset="0"/>
              <a:cs typeface="Times New Roman" panose="02020603050405020304" pitchFamily="18" charset="0"/>
            </a:endParaRPr>
          </a:p>
          <a:p>
            <a:pPr algn="ctr"/>
            <a:endParaRPr lang="en-US" sz="3200" dirty="0">
              <a:latin typeface="Times New Roman" panose="02020603050405020304" pitchFamily="18" charset="0"/>
              <a:cs typeface="Times New Roman" panose="02020603050405020304" pitchFamily="18" charset="0"/>
            </a:endParaRPr>
          </a:p>
          <a:p>
            <a:pPr algn="ctr"/>
            <a:endParaRPr lang="en-US" sz="3200" dirty="0">
              <a:latin typeface="Times New Roman" panose="02020603050405020304" pitchFamily="18" charset="0"/>
              <a:cs typeface="Times New Roman" panose="02020603050405020304" pitchFamily="18" charset="0"/>
            </a:endParaRPr>
          </a:p>
          <a:p>
            <a:pPr algn="ctr"/>
            <a:endParaRPr lang="en-US" sz="3200" dirty="0">
              <a:latin typeface="Times New Roman" panose="02020603050405020304" pitchFamily="18" charset="0"/>
              <a:cs typeface="Times New Roman" panose="02020603050405020304" pitchFamily="18" charset="0"/>
            </a:endParaRPr>
          </a:p>
          <a:p>
            <a:pPr algn="ctr"/>
            <a:endParaRPr lang="en-US" sz="3200" dirty="0">
              <a:latin typeface="Times New Roman" panose="02020603050405020304" pitchFamily="18" charset="0"/>
              <a:cs typeface="Times New Roman" panose="02020603050405020304" pitchFamily="18" charset="0"/>
            </a:endParaRPr>
          </a:p>
          <a:p>
            <a:pPr lvl="0" algn="ctr"/>
            <a:endParaRPr lang="en-US" sz="3200" dirty="0">
              <a:latin typeface="Times New Roman" panose="02020603050405020304" pitchFamily="18" charset="0"/>
              <a:cs typeface="Times New Roman" panose="02020603050405020304" pitchFamily="18" charset="0"/>
            </a:endParaRPr>
          </a:p>
          <a:p>
            <a:pPr lvl="0" algn="ctr"/>
            <a:endParaRPr lang="en-US" sz="3200" dirty="0">
              <a:latin typeface="Times New Roman" panose="02020603050405020304" pitchFamily="18" charset="0"/>
              <a:cs typeface="Times New Roman" panose="02020603050405020304" pitchFamily="18" charset="0"/>
            </a:endParaRPr>
          </a:p>
          <a:p>
            <a:pPr marL="33338" lvl="0" algn="ctr"/>
            <a:endParaRPr lang="en-US" sz="2000" b="1" dirty="0">
              <a:latin typeface="Times New Roman" panose="02020603050405020304" pitchFamily="18" charset="0"/>
              <a:cs typeface="Times New Roman" panose="02020603050405020304" pitchFamily="18" charset="0"/>
            </a:endParaRPr>
          </a:p>
          <a:p>
            <a:pPr marL="33338" lvl="0" algn="ctr"/>
            <a:r>
              <a:rPr lang="en-US" sz="4000" b="1" dirty="0">
                <a:latin typeface="Times New Roman" panose="02020603050405020304" pitchFamily="18" charset="0"/>
                <a:cs typeface="Times New Roman" panose="02020603050405020304" pitchFamily="18" charset="0"/>
              </a:rPr>
              <a:t>Risk Reduction Strategies</a:t>
            </a:r>
            <a:r>
              <a:rPr lang="en-US" sz="4000" dirty="0">
                <a:latin typeface="Times New Roman" panose="02020603050405020304" pitchFamily="18" charset="0"/>
                <a:cs typeface="Times New Roman" panose="02020603050405020304" pitchFamily="18" charset="0"/>
              </a:rPr>
              <a:t>: </a:t>
            </a:r>
          </a:p>
          <a:p>
            <a:pPr marL="635000" lvl="1" indent="-635000" algn="ctr">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Setting up infusions one at a time</a:t>
            </a:r>
          </a:p>
          <a:p>
            <a:pPr marL="400050" lvl="1" indent="-366713" algn="ctr">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 Label all infusions with type of medication, high alert (if applicable), and date of expiration</a:t>
            </a:r>
          </a:p>
          <a:p>
            <a:pPr marL="476250" lvl="1" indent="-476250" algn="ctr">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Raising awareness of the risk of IV errors</a:t>
            </a:r>
          </a:p>
          <a:p>
            <a:pPr algn="ctr"/>
            <a:r>
              <a:rPr lang="en-US" sz="4000" dirty="0">
                <a:latin typeface="Times New Roman" panose="02020603050405020304" pitchFamily="18" charset="0"/>
                <a:cs typeface="Times New Roman" panose="02020603050405020304" pitchFamily="18" charset="0"/>
              </a:rPr>
              <a:t>(Wollitz &amp; Grissinger, 2014)</a:t>
            </a:r>
          </a:p>
        </p:txBody>
      </p:sp>
      <p:pic>
        <p:nvPicPr>
          <p:cNvPr id="42" name="Picture 41">
            <a:extLst>
              <a:ext uri="{FF2B5EF4-FFF2-40B4-BE49-F238E27FC236}">
                <a16:creationId xmlns:a16="http://schemas.microsoft.com/office/drawing/2014/main" id="{814E48DE-B284-3349-B539-B4500136092E}"/>
              </a:ext>
            </a:extLst>
          </p:cNvPr>
          <p:cNvPicPr>
            <a:picLocks noChangeAspect="1"/>
          </p:cNvPicPr>
          <p:nvPr/>
        </p:nvPicPr>
        <p:blipFill>
          <a:blip r:embed="rId4"/>
          <a:stretch>
            <a:fillRect/>
          </a:stretch>
        </p:blipFill>
        <p:spPr>
          <a:xfrm>
            <a:off x="3431212" y="15020897"/>
            <a:ext cx="4673127" cy="4755653"/>
          </a:xfrm>
          <a:prstGeom prst="rect">
            <a:avLst/>
          </a:prstGeom>
          <a:ln w="28575">
            <a:solidFill>
              <a:schemeClr val="tx1"/>
            </a:solidFill>
          </a:ln>
        </p:spPr>
      </p:pic>
      <p:pic>
        <p:nvPicPr>
          <p:cNvPr id="5" name="Picture 4">
            <a:extLst>
              <a:ext uri="{FF2B5EF4-FFF2-40B4-BE49-F238E27FC236}">
                <a16:creationId xmlns:a16="http://schemas.microsoft.com/office/drawing/2014/main" id="{E7A2C017-79A9-0F46-9DAB-98764CD97CEF}"/>
              </a:ext>
            </a:extLst>
          </p:cNvPr>
          <p:cNvPicPr>
            <a:picLocks noChangeAspect="1"/>
          </p:cNvPicPr>
          <p:nvPr/>
        </p:nvPicPr>
        <p:blipFill rotWithShape="1">
          <a:blip r:embed="rId5"/>
          <a:srcRect l="5671" t="2582" r="2842" b="3378"/>
          <a:stretch/>
        </p:blipFill>
        <p:spPr>
          <a:xfrm>
            <a:off x="22594529" y="13244052"/>
            <a:ext cx="3518446" cy="1961536"/>
          </a:xfrm>
          <a:prstGeom prst="rect">
            <a:avLst/>
          </a:prstGeom>
          <a:ln w="28575">
            <a:solidFill>
              <a:schemeClr val="tx1"/>
            </a:solidFill>
          </a:ln>
        </p:spPr>
      </p:pic>
      <p:pic>
        <p:nvPicPr>
          <p:cNvPr id="8" name="Picture 7">
            <a:extLst>
              <a:ext uri="{FF2B5EF4-FFF2-40B4-BE49-F238E27FC236}">
                <a16:creationId xmlns:a16="http://schemas.microsoft.com/office/drawing/2014/main" id="{97B30E3D-BFDD-0046-9C9C-B3E0A2D4F394}"/>
              </a:ext>
            </a:extLst>
          </p:cNvPr>
          <p:cNvPicPr>
            <a:picLocks noChangeAspect="1"/>
          </p:cNvPicPr>
          <p:nvPr/>
        </p:nvPicPr>
        <p:blipFill rotWithShape="1">
          <a:blip r:embed="rId6"/>
          <a:srcRect l="4326" r="4885" b="8917"/>
          <a:stretch/>
        </p:blipFill>
        <p:spPr>
          <a:xfrm>
            <a:off x="27645851" y="13661648"/>
            <a:ext cx="3849329" cy="1126344"/>
          </a:xfrm>
          <a:prstGeom prst="rect">
            <a:avLst/>
          </a:prstGeom>
          <a:ln w="28575">
            <a:solidFill>
              <a:schemeClr val="tx1"/>
            </a:solidFill>
          </a:ln>
        </p:spPr>
      </p:pic>
      <p:pic>
        <p:nvPicPr>
          <p:cNvPr id="11" name="Picture 10">
            <a:extLst>
              <a:ext uri="{FF2B5EF4-FFF2-40B4-BE49-F238E27FC236}">
                <a16:creationId xmlns:a16="http://schemas.microsoft.com/office/drawing/2014/main" id="{79D126FC-DE3D-254C-9524-8AC850374F70}"/>
              </a:ext>
            </a:extLst>
          </p:cNvPr>
          <p:cNvPicPr>
            <a:picLocks noChangeAspect="1"/>
          </p:cNvPicPr>
          <p:nvPr/>
        </p:nvPicPr>
        <p:blipFill rotWithShape="1">
          <a:blip r:embed="rId7"/>
          <a:srcRect l="1767" t="6354" r="53433" b="54204"/>
          <a:stretch/>
        </p:blipFill>
        <p:spPr>
          <a:xfrm>
            <a:off x="22594529" y="15530422"/>
            <a:ext cx="4076326" cy="1371231"/>
          </a:xfrm>
          <a:prstGeom prst="rect">
            <a:avLst/>
          </a:prstGeom>
          <a:ln w="28575">
            <a:solidFill>
              <a:schemeClr val="tx1"/>
            </a:solidFill>
          </a:ln>
        </p:spPr>
      </p:pic>
      <p:pic>
        <p:nvPicPr>
          <p:cNvPr id="16" name="Picture 15">
            <a:extLst>
              <a:ext uri="{FF2B5EF4-FFF2-40B4-BE49-F238E27FC236}">
                <a16:creationId xmlns:a16="http://schemas.microsoft.com/office/drawing/2014/main" id="{65897E99-223A-8D47-A4C3-BAAF2FE00AFF}"/>
              </a:ext>
            </a:extLst>
          </p:cNvPr>
          <p:cNvPicPr>
            <a:picLocks noChangeAspect="1"/>
          </p:cNvPicPr>
          <p:nvPr/>
        </p:nvPicPr>
        <p:blipFill rotWithShape="1">
          <a:blip r:embed="rId7"/>
          <a:srcRect l="53329" t="6354" r="1871" b="54204"/>
          <a:stretch/>
        </p:blipFill>
        <p:spPr>
          <a:xfrm>
            <a:off x="27418854" y="15530422"/>
            <a:ext cx="4076326" cy="1371231"/>
          </a:xfrm>
          <a:prstGeom prst="rect">
            <a:avLst/>
          </a:prstGeom>
          <a:ln w="28575">
            <a:solidFill>
              <a:schemeClr val="tx1"/>
            </a:solidFill>
          </a:ln>
        </p:spPr>
      </p:pic>
    </p:spTree>
    <p:extLst>
      <p:ext uri="{BB962C8B-B14F-4D97-AF65-F5344CB8AC3E}">
        <p14:creationId xmlns:p14="http://schemas.microsoft.com/office/powerpoint/2010/main" val="25880578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10538</TotalTime>
  <Words>371</Words>
  <Application>Microsoft Macintosh PowerPoint</Application>
  <PresentationFormat>Custom</PresentationFormat>
  <Paragraphs>45</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The Importance Of Labeling Intravenous Tubing   Senior Nursing Student Julie Labnon University of New Hampshire Department of Nursing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Importance Of Labeling Intravenous Tubing   Senior Nursing Student Julie Labnon University of New Hampshire Department of Nursing</dc:title>
  <dc:creator>Labnon, Julie A</dc:creator>
  <cp:lastModifiedBy>Labnon, Julie A</cp:lastModifiedBy>
  <cp:revision>105</cp:revision>
  <dcterms:created xsi:type="dcterms:W3CDTF">2019-04-16T17:56:21Z</dcterms:created>
  <dcterms:modified xsi:type="dcterms:W3CDTF">2019-04-24T20:26:30Z</dcterms:modified>
</cp:coreProperties>
</file>