
<file path=[Content_Types].xml><?xml version="1.0" encoding="utf-8"?>
<Types xmlns="http://schemas.openxmlformats.org/package/2006/content-types">
  <Default Extension="bin" ContentType="application/vnd.openxmlformats-officedocument.oleObject"/>
  <Default Extension="fntdata" ContentType="application/x-fontdata"/>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embeddedFontLst>
    <p:embeddedFont>
      <p:font typeface="Calibri" panose="020F0502020204030204" pitchFamily="34" charset="0"/>
      <p:regular r:id="rId7"/>
      <p:bold r:id="rId8"/>
      <p:italic r:id="rId9"/>
      <p:boldItalic r:id="rId10"/>
    </p:embeddedFont>
    <p:embeddedFont>
      <p:font typeface="Garamond" panose="02020404030301010803" pitchFamily="18" charset="0"/>
      <p:regular r:id="rId11"/>
      <p:bold r:id="rId12"/>
      <p:italic r:id="rId13"/>
    </p:embeddedFont>
    <p:embeddedFont>
      <p:font typeface="Trebuchet MS" panose="020B0703020202090204" pitchFamily="34" charset="0"/>
      <p:regular r:id="rId14"/>
      <p:bold r:id="rId15"/>
      <p:italic r:id="rId16"/>
      <p:boldItalic r:id="rId17"/>
    </p:embeddedFont>
  </p:embeddedFontLst>
  <p:defaultTextStyle>
    <a:defPPr>
      <a:defRPr lang="en-US"/>
    </a:defPPr>
    <a:lvl1pPr algn="l" defTabSz="5014913" rtl="0" fontAlgn="base">
      <a:spcBef>
        <a:spcPct val="0"/>
      </a:spcBef>
      <a:spcAft>
        <a:spcPct val="0"/>
      </a:spcAft>
      <a:defRPr sz="9800" kern="1200">
        <a:solidFill>
          <a:schemeClr val="tx1"/>
        </a:solidFill>
        <a:latin typeface="Calibri" pitchFamily="34" charset="0"/>
        <a:ea typeface="+mn-ea"/>
        <a:cs typeface="Arial" charset="0"/>
      </a:defRPr>
    </a:lvl1pPr>
    <a:lvl2pPr marL="2506663" indent="-2049463" algn="l" defTabSz="5014913" rtl="0" fontAlgn="base">
      <a:spcBef>
        <a:spcPct val="0"/>
      </a:spcBef>
      <a:spcAft>
        <a:spcPct val="0"/>
      </a:spcAft>
      <a:defRPr sz="9800" kern="1200">
        <a:solidFill>
          <a:schemeClr val="tx1"/>
        </a:solidFill>
        <a:latin typeface="Calibri" pitchFamily="34" charset="0"/>
        <a:ea typeface="+mn-ea"/>
        <a:cs typeface="Arial" charset="0"/>
      </a:defRPr>
    </a:lvl2pPr>
    <a:lvl3pPr marL="5014913" indent="-4100513" algn="l" defTabSz="5014913" rtl="0" fontAlgn="base">
      <a:spcBef>
        <a:spcPct val="0"/>
      </a:spcBef>
      <a:spcAft>
        <a:spcPct val="0"/>
      </a:spcAft>
      <a:defRPr sz="9800" kern="1200">
        <a:solidFill>
          <a:schemeClr val="tx1"/>
        </a:solidFill>
        <a:latin typeface="Calibri" pitchFamily="34" charset="0"/>
        <a:ea typeface="+mn-ea"/>
        <a:cs typeface="Arial" charset="0"/>
      </a:defRPr>
    </a:lvl3pPr>
    <a:lvl4pPr marL="7523163" indent="-6151563" algn="l" defTabSz="5014913" rtl="0" fontAlgn="base">
      <a:spcBef>
        <a:spcPct val="0"/>
      </a:spcBef>
      <a:spcAft>
        <a:spcPct val="0"/>
      </a:spcAft>
      <a:defRPr sz="9800" kern="1200">
        <a:solidFill>
          <a:schemeClr val="tx1"/>
        </a:solidFill>
        <a:latin typeface="Calibri" pitchFamily="34" charset="0"/>
        <a:ea typeface="+mn-ea"/>
        <a:cs typeface="Arial" charset="0"/>
      </a:defRPr>
    </a:lvl4pPr>
    <a:lvl5pPr marL="10031413" indent="-8202613" algn="l" defTabSz="5014913" rtl="0" fontAlgn="base">
      <a:spcBef>
        <a:spcPct val="0"/>
      </a:spcBef>
      <a:spcAft>
        <a:spcPct val="0"/>
      </a:spcAft>
      <a:defRPr sz="9800" kern="1200">
        <a:solidFill>
          <a:schemeClr val="tx1"/>
        </a:solidFill>
        <a:latin typeface="Calibri" pitchFamily="34" charset="0"/>
        <a:ea typeface="+mn-ea"/>
        <a:cs typeface="Arial" charset="0"/>
      </a:defRPr>
    </a:lvl5pPr>
    <a:lvl6pPr marL="2286000" algn="l" defTabSz="914400" rtl="0" eaLnBrk="1" latinLnBrk="0" hangingPunct="1">
      <a:defRPr sz="9800" kern="1200">
        <a:solidFill>
          <a:schemeClr val="tx1"/>
        </a:solidFill>
        <a:latin typeface="Calibri" pitchFamily="34" charset="0"/>
        <a:ea typeface="+mn-ea"/>
        <a:cs typeface="Arial" charset="0"/>
      </a:defRPr>
    </a:lvl6pPr>
    <a:lvl7pPr marL="2743200" algn="l" defTabSz="914400" rtl="0" eaLnBrk="1" latinLnBrk="0" hangingPunct="1">
      <a:defRPr sz="9800" kern="1200">
        <a:solidFill>
          <a:schemeClr val="tx1"/>
        </a:solidFill>
        <a:latin typeface="Calibri" pitchFamily="34" charset="0"/>
        <a:ea typeface="+mn-ea"/>
        <a:cs typeface="Arial" charset="0"/>
      </a:defRPr>
    </a:lvl7pPr>
    <a:lvl8pPr marL="3200400" algn="l" defTabSz="914400" rtl="0" eaLnBrk="1" latinLnBrk="0" hangingPunct="1">
      <a:defRPr sz="9800" kern="1200">
        <a:solidFill>
          <a:schemeClr val="tx1"/>
        </a:solidFill>
        <a:latin typeface="Calibri" pitchFamily="34" charset="0"/>
        <a:ea typeface="+mn-ea"/>
        <a:cs typeface="Arial" charset="0"/>
      </a:defRPr>
    </a:lvl8pPr>
    <a:lvl9pPr marL="3657600" algn="l" defTabSz="914400" rtl="0" eaLnBrk="1" latinLnBrk="0" hangingPunct="1">
      <a:defRPr sz="9800" kern="1200">
        <a:solidFill>
          <a:schemeClr val="tx1"/>
        </a:solidFill>
        <a:latin typeface="Calibri" pitchFamily="34" charset="0"/>
        <a:ea typeface="+mn-ea"/>
        <a:cs typeface="Arial" charset="0"/>
      </a:defRPr>
    </a:lvl9pPr>
  </p:defaultTextStyle>
  <p:extLst>
    <p:ext uri="{521415D9-36F7-43E2-AB2F-B90AF26B5E84}">
      <p14:sectionLst xmlns:p14="http://schemas.microsoft.com/office/powerpoint/2010/main">
        <p14:section name="Untitled Section" id="{AE149E83-64FB-CF44-B039-78F1ED8E2FF0}">
          <p14:sldIdLst>
            <p14:sldId id="256"/>
          </p14:sldIdLst>
        </p14:section>
      </p14:sectionLst>
    </p:ext>
    <p:ext uri="{EFAFB233-063F-42B5-8137-9DF3F51BA10A}">
      <p15:sldGuideLst xmlns:p15="http://schemas.microsoft.com/office/powerpoint/2012/main">
        <p15:guide id="1" orient="horz" pos="3422" userDrawn="1">
          <p15:clr>
            <a:srgbClr val="A4A3A4"/>
          </p15:clr>
        </p15:guide>
        <p15:guide id="2" orient="horz" pos="288" userDrawn="1">
          <p15:clr>
            <a:srgbClr val="A4A3A4"/>
          </p15:clr>
        </p15:guide>
        <p15:guide id="3" orient="horz" pos="20160" userDrawn="1">
          <p15:clr>
            <a:srgbClr val="A4A3A4"/>
          </p15:clr>
        </p15:guide>
        <p15:guide id="4" orient="horz" userDrawn="1">
          <p15:clr>
            <a:srgbClr val="A4A3A4"/>
          </p15:clr>
        </p15:guide>
        <p15:guide id="5" pos="581" userDrawn="1">
          <p15:clr>
            <a:srgbClr val="A4A3A4"/>
          </p15:clr>
        </p15:guide>
        <p15:guide id="6" pos="270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012" autoAdjust="0"/>
    <p:restoredTop sz="50000" autoAdjust="0"/>
  </p:normalViewPr>
  <p:slideViewPr>
    <p:cSldViewPr snapToGrid="0" snapToObjects="1" showGuides="1">
      <p:cViewPr>
        <p:scale>
          <a:sx n="38" d="100"/>
          <a:sy n="38" d="100"/>
        </p:scale>
        <p:origin x="152" y="-1424"/>
      </p:cViewPr>
      <p:guideLst>
        <p:guide orient="horz" pos="3422"/>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3040"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 Type="http://schemas.openxmlformats.org/officeDocument/2006/relationships/slideMaster" Target="slideMasters/slideMaster2.xml"/><Relationship Id="rId16" Type="http://schemas.openxmlformats.org/officeDocument/2006/relationships/font" Target="fonts/font10.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font" Target="fonts/font5.fntdata"/><Relationship Id="rId5" Type="http://schemas.openxmlformats.org/officeDocument/2006/relationships/notesMaster" Target="notesMasters/notesMaster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font" Target="fonts/font3.fntdata"/><Relationship Id="rId14" Type="http://schemas.openxmlformats.org/officeDocument/2006/relationships/font" Target="fonts/font8.fntdata"/></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75231A7-405D-834F-AC2B-BE32E366CD2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09C4F39-5610-C44A-86FE-440832E4AC3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E632E35-D75A-E841-963D-1405B11D04D9}" type="datetimeFigureOut">
              <a:rPr lang="en-US" smtClean="0"/>
              <a:t>4/23/19</a:t>
            </a:fld>
            <a:endParaRPr lang="en-US"/>
          </a:p>
        </p:txBody>
      </p:sp>
      <p:sp>
        <p:nvSpPr>
          <p:cNvPr id="4" name="Footer Placeholder 3">
            <a:extLst>
              <a:ext uri="{FF2B5EF4-FFF2-40B4-BE49-F238E27FC236}">
                <a16:creationId xmlns:a16="http://schemas.microsoft.com/office/drawing/2014/main" id="{5CA2BD8E-3995-564D-BA96-EB9C310208F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422F036-63A4-B045-92EC-C49D68C52AC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C08B938-07DD-CE4E-918D-8F0F56C5546E}" type="slidenum">
              <a:rPr lang="en-US" smtClean="0"/>
              <a:t>‹#›</a:t>
            </a:fld>
            <a:endParaRPr lang="en-US"/>
          </a:p>
        </p:txBody>
      </p:sp>
    </p:spTree>
    <p:extLst>
      <p:ext uri="{BB962C8B-B14F-4D97-AF65-F5344CB8AC3E}">
        <p14:creationId xmlns:p14="http://schemas.microsoft.com/office/powerpoint/2010/main" val="2426523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5015886"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5015886" fontAlgn="auto">
              <a:spcBef>
                <a:spcPts val="0"/>
              </a:spcBef>
              <a:spcAft>
                <a:spcPts val="0"/>
              </a:spcAft>
              <a:defRPr sz="1200">
                <a:latin typeface="+mn-lt"/>
                <a:cs typeface="+mn-cs"/>
              </a:defRPr>
            </a:lvl1pPr>
          </a:lstStyle>
          <a:p>
            <a:pPr>
              <a:defRPr/>
            </a:pPr>
            <a:fld id="{B64766A8-2453-4D11-B0DC-C50DB852D1DA}" type="datetimeFigureOut">
              <a:rPr lang="en-US"/>
              <a:pPr>
                <a:defRPr/>
              </a:pPr>
              <a:t>4/23/19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5015886"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5015886" fontAlgn="auto">
              <a:spcBef>
                <a:spcPts val="0"/>
              </a:spcBef>
              <a:spcAft>
                <a:spcPts val="0"/>
              </a:spcAft>
              <a:defRPr sz="1200">
                <a:latin typeface="+mn-lt"/>
                <a:cs typeface="+mn-cs"/>
              </a:defRPr>
            </a:lvl1pPr>
          </a:lstStyle>
          <a:p>
            <a:pPr>
              <a:defRPr/>
            </a:pPr>
            <a:fld id="{C864C5C9-8908-41AA-A679-DA3363EBEEDA}" type="slidenum">
              <a:rPr lang="en-US"/>
              <a:pPr>
                <a:defRPr/>
              </a:pPr>
              <a:t>‹#›</a:t>
            </a:fld>
            <a:endParaRPr lang="en-US" dirty="0"/>
          </a:p>
        </p:txBody>
      </p:sp>
    </p:spTree>
    <p:extLst>
      <p:ext uri="{BB962C8B-B14F-4D97-AF65-F5344CB8AC3E}">
        <p14:creationId xmlns:p14="http://schemas.microsoft.com/office/powerpoint/2010/main" val="2506986161"/>
      </p:ext>
    </p:extLst>
  </p:cSld>
  <p:clrMap bg1="lt1" tx1="dk1" bg2="lt2" tx2="dk2" accent1="accent1" accent2="accent2" accent3="accent3" accent4="accent4" accent5="accent5" accent6="accent6" hlink="hlink" folHlink="folHlink"/>
  <p:notesStyle>
    <a:lvl1pPr algn="l" defTabSz="5014913" rtl="0" eaLnBrk="0" fontAlgn="base" hangingPunct="0">
      <a:spcBef>
        <a:spcPct val="30000"/>
      </a:spcBef>
      <a:spcAft>
        <a:spcPct val="0"/>
      </a:spcAft>
      <a:defRPr sz="6600" kern="1200">
        <a:solidFill>
          <a:schemeClr val="tx1"/>
        </a:solidFill>
        <a:latin typeface="+mn-lt"/>
        <a:ea typeface="+mn-ea"/>
        <a:cs typeface="+mn-cs"/>
      </a:defRPr>
    </a:lvl1pPr>
    <a:lvl2pPr marL="2506663" algn="l" defTabSz="5014913" rtl="0" eaLnBrk="0" fontAlgn="base" hangingPunct="0">
      <a:spcBef>
        <a:spcPct val="30000"/>
      </a:spcBef>
      <a:spcAft>
        <a:spcPct val="0"/>
      </a:spcAft>
      <a:defRPr sz="6600" kern="1200">
        <a:solidFill>
          <a:schemeClr val="tx1"/>
        </a:solidFill>
        <a:latin typeface="+mn-lt"/>
        <a:ea typeface="+mn-ea"/>
        <a:cs typeface="+mn-cs"/>
      </a:defRPr>
    </a:lvl2pPr>
    <a:lvl3pPr marL="5014913" algn="l" defTabSz="5014913" rtl="0" eaLnBrk="0" fontAlgn="base" hangingPunct="0">
      <a:spcBef>
        <a:spcPct val="30000"/>
      </a:spcBef>
      <a:spcAft>
        <a:spcPct val="0"/>
      </a:spcAft>
      <a:defRPr sz="6600" kern="1200">
        <a:solidFill>
          <a:schemeClr val="tx1"/>
        </a:solidFill>
        <a:latin typeface="+mn-lt"/>
        <a:ea typeface="+mn-ea"/>
        <a:cs typeface="+mn-cs"/>
      </a:defRPr>
    </a:lvl3pPr>
    <a:lvl4pPr marL="7523163" algn="l" defTabSz="5014913" rtl="0" eaLnBrk="0" fontAlgn="base" hangingPunct="0">
      <a:spcBef>
        <a:spcPct val="30000"/>
      </a:spcBef>
      <a:spcAft>
        <a:spcPct val="0"/>
      </a:spcAft>
      <a:defRPr sz="6600" kern="1200">
        <a:solidFill>
          <a:schemeClr val="tx1"/>
        </a:solidFill>
        <a:latin typeface="+mn-lt"/>
        <a:ea typeface="+mn-ea"/>
        <a:cs typeface="+mn-cs"/>
      </a:defRPr>
    </a:lvl4pPr>
    <a:lvl5pPr marL="10031413" algn="l" defTabSz="5014913" rtl="0" eaLnBrk="0" fontAlgn="base" hangingPunct="0">
      <a:spcBef>
        <a:spcPct val="30000"/>
      </a:spcBef>
      <a:spcAft>
        <a:spcPct val="0"/>
      </a:spcAft>
      <a:defRPr sz="6600" kern="1200">
        <a:solidFill>
          <a:schemeClr val="tx1"/>
        </a:solidFill>
        <a:latin typeface="+mn-lt"/>
        <a:ea typeface="+mn-ea"/>
        <a:cs typeface="+mn-cs"/>
      </a:defRPr>
    </a:lvl5pPr>
    <a:lvl6pPr marL="12539716" algn="l" defTabSz="5015886" rtl="0" eaLnBrk="1" latinLnBrk="0" hangingPunct="1">
      <a:defRPr sz="6600" kern="1200">
        <a:solidFill>
          <a:schemeClr val="tx1"/>
        </a:solidFill>
        <a:latin typeface="+mn-lt"/>
        <a:ea typeface="+mn-ea"/>
        <a:cs typeface="+mn-cs"/>
      </a:defRPr>
    </a:lvl6pPr>
    <a:lvl7pPr marL="15047660" algn="l" defTabSz="5015886" rtl="0" eaLnBrk="1" latinLnBrk="0" hangingPunct="1">
      <a:defRPr sz="6600" kern="1200">
        <a:solidFill>
          <a:schemeClr val="tx1"/>
        </a:solidFill>
        <a:latin typeface="+mn-lt"/>
        <a:ea typeface="+mn-ea"/>
        <a:cs typeface="+mn-cs"/>
      </a:defRPr>
    </a:lvl7pPr>
    <a:lvl8pPr marL="17555602" algn="l" defTabSz="5015886" rtl="0" eaLnBrk="1" latinLnBrk="0" hangingPunct="1">
      <a:defRPr sz="6600" kern="1200">
        <a:solidFill>
          <a:schemeClr val="tx1"/>
        </a:solidFill>
        <a:latin typeface="+mn-lt"/>
        <a:ea typeface="+mn-ea"/>
        <a:cs typeface="+mn-cs"/>
      </a:defRPr>
    </a:lvl8pPr>
    <a:lvl9pPr marL="20063546" algn="l" defTabSz="5015886" rtl="0" eaLnBrk="1" latinLnBrk="0" hangingPunct="1">
      <a:defRPr sz="6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864C5C9-8908-41AA-A679-DA3363EBEEDA}" type="slidenum">
              <a:rPr lang="en-US" smtClean="0"/>
              <a:pPr>
                <a:defRPr/>
              </a:pPr>
              <a:t>1</a:t>
            </a:fld>
            <a:endParaRPr lang="en-US" dirty="0"/>
          </a:p>
        </p:txBody>
      </p:sp>
    </p:spTree>
    <p:extLst>
      <p:ext uri="{BB962C8B-B14F-4D97-AF65-F5344CB8AC3E}">
        <p14:creationId xmlns:p14="http://schemas.microsoft.com/office/powerpoint/2010/main" val="3334758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7" y="6420045"/>
            <a:ext cx="10056813"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6" name="Text Placeholder 5"/>
          <p:cNvSpPr>
            <a:spLocks noGrp="1"/>
          </p:cNvSpPr>
          <p:nvPr>
            <p:ph type="body" sz="quarter" idx="11"/>
          </p:nvPr>
        </p:nvSpPr>
        <p:spPr>
          <a:xfrm>
            <a:off x="922340" y="5581051"/>
            <a:ext cx="10048875" cy="709635"/>
          </a:xfrm>
          <a:prstGeom prst="rect">
            <a:avLst/>
          </a:prstGeom>
          <a:noFill/>
        </p:spPr>
        <p:txBody>
          <a:bodyPr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0" name="Text Placeholder 5"/>
          <p:cNvSpPr>
            <a:spLocks noGrp="1"/>
          </p:cNvSpPr>
          <p:nvPr>
            <p:ph type="body" sz="quarter" idx="20"/>
          </p:nvPr>
        </p:nvSpPr>
        <p:spPr>
          <a:xfrm>
            <a:off x="922340" y="14535763"/>
            <a:ext cx="10050463"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1" name="Text Placeholder 3"/>
          <p:cNvSpPr>
            <a:spLocks noGrp="1"/>
          </p:cNvSpPr>
          <p:nvPr>
            <p:ph type="body" sz="quarter" idx="21"/>
          </p:nvPr>
        </p:nvSpPr>
        <p:spPr>
          <a:xfrm>
            <a:off x="11587165" y="6412107"/>
            <a:ext cx="10048874"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2" name="Text Placeholder 5"/>
          <p:cNvSpPr>
            <a:spLocks noGrp="1"/>
          </p:cNvSpPr>
          <p:nvPr>
            <p:ph type="body" sz="quarter" idx="22"/>
          </p:nvPr>
        </p:nvSpPr>
        <p:spPr>
          <a:xfrm>
            <a:off x="11587165" y="5581051"/>
            <a:ext cx="10048875" cy="709635"/>
          </a:xfrm>
          <a:prstGeom prst="rect">
            <a:avLst/>
          </a:prstGeom>
          <a:noFill/>
        </p:spPr>
        <p:txBody>
          <a:bodyPr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3" name="Text Placeholder 3"/>
          <p:cNvSpPr>
            <a:spLocks noGrp="1"/>
          </p:cNvSpPr>
          <p:nvPr>
            <p:ph type="body" sz="quarter" idx="23"/>
          </p:nvPr>
        </p:nvSpPr>
        <p:spPr>
          <a:xfrm>
            <a:off x="22258340" y="6420045"/>
            <a:ext cx="10048874"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4" name="Text Placeholder 5"/>
          <p:cNvSpPr>
            <a:spLocks noGrp="1"/>
          </p:cNvSpPr>
          <p:nvPr>
            <p:ph type="body" sz="quarter" idx="24"/>
          </p:nvPr>
        </p:nvSpPr>
        <p:spPr>
          <a:xfrm>
            <a:off x="22250400" y="5581051"/>
            <a:ext cx="10058400" cy="709635"/>
          </a:xfrm>
          <a:prstGeom prst="rect">
            <a:avLst/>
          </a:prstGeom>
          <a:noFill/>
        </p:spPr>
        <p:txBody>
          <a:bodyPr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5" name="Text Placeholder 5"/>
          <p:cNvSpPr>
            <a:spLocks noGrp="1"/>
          </p:cNvSpPr>
          <p:nvPr>
            <p:ph type="body" sz="quarter" idx="25"/>
          </p:nvPr>
        </p:nvSpPr>
        <p:spPr>
          <a:xfrm>
            <a:off x="32926459" y="5581051"/>
            <a:ext cx="10047017"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6" name="Text Placeholder 3"/>
          <p:cNvSpPr>
            <a:spLocks noGrp="1"/>
          </p:cNvSpPr>
          <p:nvPr>
            <p:ph type="body" sz="quarter" idx="26"/>
          </p:nvPr>
        </p:nvSpPr>
        <p:spPr>
          <a:xfrm>
            <a:off x="32926459" y="6420045"/>
            <a:ext cx="10047017"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7" name="Text Placeholder 5"/>
          <p:cNvSpPr>
            <a:spLocks noGrp="1"/>
          </p:cNvSpPr>
          <p:nvPr>
            <p:ph type="body" sz="quarter" idx="27"/>
          </p:nvPr>
        </p:nvSpPr>
        <p:spPr>
          <a:xfrm>
            <a:off x="32926459" y="14595988"/>
            <a:ext cx="10047017"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8" name="Text Placeholder 3"/>
          <p:cNvSpPr>
            <a:spLocks noGrp="1"/>
          </p:cNvSpPr>
          <p:nvPr>
            <p:ph type="body" sz="quarter" idx="28"/>
          </p:nvPr>
        </p:nvSpPr>
        <p:spPr>
          <a:xfrm>
            <a:off x="32923942" y="15427043"/>
            <a:ext cx="1005205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9" name="Text Placeholder 5"/>
          <p:cNvSpPr>
            <a:spLocks noGrp="1"/>
          </p:cNvSpPr>
          <p:nvPr>
            <p:ph type="body" sz="quarter" idx="29"/>
          </p:nvPr>
        </p:nvSpPr>
        <p:spPr>
          <a:xfrm>
            <a:off x="32926459" y="26002651"/>
            <a:ext cx="10047017"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30" name="Text Placeholder 3"/>
          <p:cNvSpPr>
            <a:spLocks noGrp="1"/>
          </p:cNvSpPr>
          <p:nvPr>
            <p:ph type="body" sz="quarter" idx="30"/>
          </p:nvPr>
        </p:nvSpPr>
        <p:spPr>
          <a:xfrm>
            <a:off x="32923942" y="26833707"/>
            <a:ext cx="1005205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60" name="Text Placeholder 3"/>
          <p:cNvSpPr>
            <a:spLocks noGrp="1"/>
          </p:cNvSpPr>
          <p:nvPr>
            <p:ph type="body" sz="quarter" idx="96"/>
          </p:nvPr>
        </p:nvSpPr>
        <p:spPr>
          <a:xfrm>
            <a:off x="939813" y="15367193"/>
            <a:ext cx="10056813"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76" name="Text Placeholder 76"/>
          <p:cNvSpPr>
            <a:spLocks noGrp="1"/>
          </p:cNvSpPr>
          <p:nvPr>
            <p:ph type="body" sz="quarter" idx="150" hasCustomPrompt="1"/>
          </p:nvPr>
        </p:nvSpPr>
        <p:spPr>
          <a:xfrm>
            <a:off x="5771408" y="3318347"/>
            <a:ext cx="32348385" cy="1280160"/>
          </a:xfrm>
          <a:prstGeom prst="rect">
            <a:avLst/>
          </a:prstGeom>
        </p:spPr>
        <p:txBody>
          <a:bodyPr>
            <a:normAutofit/>
          </a:bodyPr>
          <a:lstStyle>
            <a:lvl1pPr marL="0" indent="0" algn="ctr">
              <a:buFontTx/>
              <a:buNone/>
              <a:defRPr sz="4629">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affiliations</a:t>
            </a:r>
          </a:p>
        </p:txBody>
      </p:sp>
      <p:sp>
        <p:nvSpPr>
          <p:cNvPr id="77" name="Text Placeholder 76"/>
          <p:cNvSpPr>
            <a:spLocks noGrp="1"/>
          </p:cNvSpPr>
          <p:nvPr>
            <p:ph type="body" sz="quarter" idx="151" hasCustomPrompt="1"/>
          </p:nvPr>
        </p:nvSpPr>
        <p:spPr>
          <a:xfrm>
            <a:off x="5771408" y="2038187"/>
            <a:ext cx="32348385" cy="1280160"/>
          </a:xfrm>
          <a:prstGeom prst="rect">
            <a:avLst/>
          </a:prstGeom>
        </p:spPr>
        <p:txBody>
          <a:bodyPr anchor="t" anchorCtr="1">
            <a:normAutofit/>
          </a:bodyPr>
          <a:lstStyle>
            <a:lvl1pPr marL="0" indent="0" algn="ctr">
              <a:buFontTx/>
              <a:buNone/>
              <a:defRPr sz="6788">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authors</a:t>
            </a:r>
          </a:p>
        </p:txBody>
      </p:sp>
      <p:sp>
        <p:nvSpPr>
          <p:cNvPr id="78" name="Text Placeholder 76"/>
          <p:cNvSpPr>
            <a:spLocks noGrp="1"/>
          </p:cNvSpPr>
          <p:nvPr>
            <p:ph type="body" sz="quarter" idx="153" hasCustomPrompt="1"/>
          </p:nvPr>
        </p:nvSpPr>
        <p:spPr>
          <a:xfrm>
            <a:off x="5771408" y="400214"/>
            <a:ext cx="32348385" cy="1637973"/>
          </a:xfrm>
          <a:prstGeom prst="rect">
            <a:avLst/>
          </a:prstGeom>
        </p:spPr>
        <p:txBody>
          <a:bodyPr anchor="t" anchorCtr="1">
            <a:normAutofit/>
          </a:bodyPr>
          <a:lstStyle>
            <a:lvl1pPr marL="0" indent="0" algn="ctr">
              <a:buFontTx/>
              <a:buNone/>
              <a:defRPr sz="8871" b="1">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title</a:t>
            </a:r>
          </a:p>
        </p:txBody>
      </p:sp>
    </p:spTree>
    <p:extLst>
      <p:ext uri="{BB962C8B-B14F-4D97-AF65-F5344CB8AC3E}">
        <p14:creationId xmlns:p14="http://schemas.microsoft.com/office/powerpoint/2010/main" val="1348474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420045"/>
            <a:ext cx="13591277"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6" name="Text Placeholder 5"/>
          <p:cNvSpPr>
            <a:spLocks noGrp="1"/>
          </p:cNvSpPr>
          <p:nvPr>
            <p:ph type="body" sz="quarter" idx="11"/>
          </p:nvPr>
        </p:nvSpPr>
        <p:spPr>
          <a:xfrm>
            <a:off x="922338" y="5588989"/>
            <a:ext cx="13573126"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19" name="Text Placeholder 3"/>
          <p:cNvSpPr>
            <a:spLocks noGrp="1"/>
          </p:cNvSpPr>
          <p:nvPr>
            <p:ph type="body" sz="quarter" idx="19"/>
          </p:nvPr>
        </p:nvSpPr>
        <p:spPr>
          <a:xfrm>
            <a:off x="942079" y="18319648"/>
            <a:ext cx="13553386"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0" name="Text Placeholder 5"/>
          <p:cNvSpPr>
            <a:spLocks noGrp="1"/>
          </p:cNvSpPr>
          <p:nvPr>
            <p:ph type="body" sz="quarter" idx="20"/>
          </p:nvPr>
        </p:nvSpPr>
        <p:spPr>
          <a:xfrm>
            <a:off x="942081" y="17550169"/>
            <a:ext cx="13553385"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1" name="Text Placeholder 3"/>
          <p:cNvSpPr>
            <a:spLocks noGrp="1"/>
          </p:cNvSpPr>
          <p:nvPr>
            <p:ph type="body" sz="quarter" idx="21"/>
          </p:nvPr>
        </p:nvSpPr>
        <p:spPr>
          <a:xfrm>
            <a:off x="15154277" y="21674253"/>
            <a:ext cx="13571534"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2" name="Text Placeholder 5"/>
          <p:cNvSpPr>
            <a:spLocks noGrp="1"/>
          </p:cNvSpPr>
          <p:nvPr>
            <p:ph type="body" sz="quarter" idx="22"/>
          </p:nvPr>
        </p:nvSpPr>
        <p:spPr>
          <a:xfrm>
            <a:off x="15154277" y="20896657"/>
            <a:ext cx="13571534"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3" name="Text Placeholder 3"/>
          <p:cNvSpPr>
            <a:spLocks noGrp="1"/>
          </p:cNvSpPr>
          <p:nvPr>
            <p:ph type="body" sz="quarter" idx="23"/>
          </p:nvPr>
        </p:nvSpPr>
        <p:spPr>
          <a:xfrm>
            <a:off x="15162216" y="6420045"/>
            <a:ext cx="13571534"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4" name="Text Placeholder 5"/>
          <p:cNvSpPr>
            <a:spLocks noGrp="1"/>
          </p:cNvSpPr>
          <p:nvPr>
            <p:ph type="body" sz="quarter" idx="24"/>
          </p:nvPr>
        </p:nvSpPr>
        <p:spPr>
          <a:xfrm>
            <a:off x="15154276" y="5588989"/>
            <a:ext cx="13579476"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5" name="Text Placeholder 5"/>
          <p:cNvSpPr>
            <a:spLocks noGrp="1"/>
          </p:cNvSpPr>
          <p:nvPr>
            <p:ph type="body" sz="quarter" idx="25"/>
          </p:nvPr>
        </p:nvSpPr>
        <p:spPr>
          <a:xfrm>
            <a:off x="29395742" y="5588989"/>
            <a:ext cx="13576029"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6" name="Text Placeholder 3"/>
          <p:cNvSpPr>
            <a:spLocks noGrp="1"/>
          </p:cNvSpPr>
          <p:nvPr>
            <p:ph type="body" sz="quarter" idx="26"/>
          </p:nvPr>
        </p:nvSpPr>
        <p:spPr>
          <a:xfrm>
            <a:off x="29395742" y="6420045"/>
            <a:ext cx="13576029"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7" name="Text Placeholder 5"/>
          <p:cNvSpPr>
            <a:spLocks noGrp="1"/>
          </p:cNvSpPr>
          <p:nvPr>
            <p:ph type="body" sz="quarter" idx="27"/>
          </p:nvPr>
        </p:nvSpPr>
        <p:spPr>
          <a:xfrm>
            <a:off x="29395742" y="17534116"/>
            <a:ext cx="13576029"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8" name="Text Placeholder 3"/>
          <p:cNvSpPr>
            <a:spLocks noGrp="1"/>
          </p:cNvSpPr>
          <p:nvPr>
            <p:ph type="body" sz="quarter" idx="28"/>
          </p:nvPr>
        </p:nvSpPr>
        <p:spPr>
          <a:xfrm>
            <a:off x="29393225" y="18406735"/>
            <a:ext cx="1358106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9" name="Text Placeholder 5"/>
          <p:cNvSpPr>
            <a:spLocks noGrp="1"/>
          </p:cNvSpPr>
          <p:nvPr>
            <p:ph type="body" sz="quarter" idx="29"/>
          </p:nvPr>
        </p:nvSpPr>
        <p:spPr>
          <a:xfrm>
            <a:off x="29395742" y="26002651"/>
            <a:ext cx="13576029"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30" name="Text Placeholder 3"/>
          <p:cNvSpPr>
            <a:spLocks noGrp="1"/>
          </p:cNvSpPr>
          <p:nvPr>
            <p:ph type="body" sz="quarter" idx="30"/>
          </p:nvPr>
        </p:nvSpPr>
        <p:spPr>
          <a:xfrm>
            <a:off x="29393225" y="26833707"/>
            <a:ext cx="1358106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60" name="Text Placeholder 76"/>
          <p:cNvSpPr>
            <a:spLocks noGrp="1"/>
          </p:cNvSpPr>
          <p:nvPr>
            <p:ph type="body" sz="quarter" idx="150" hasCustomPrompt="1"/>
          </p:nvPr>
        </p:nvSpPr>
        <p:spPr>
          <a:xfrm>
            <a:off x="5771408" y="3318347"/>
            <a:ext cx="32348385" cy="1280160"/>
          </a:xfrm>
          <a:prstGeom prst="rect">
            <a:avLst/>
          </a:prstGeom>
        </p:spPr>
        <p:txBody>
          <a:bodyPr>
            <a:normAutofit/>
          </a:bodyPr>
          <a:lstStyle>
            <a:lvl1pPr marL="0" indent="0" algn="ctr">
              <a:buFontTx/>
              <a:buNone/>
              <a:defRPr sz="4629">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affiliations</a:t>
            </a:r>
          </a:p>
        </p:txBody>
      </p:sp>
      <p:sp>
        <p:nvSpPr>
          <p:cNvPr id="61" name="Text Placeholder 76"/>
          <p:cNvSpPr>
            <a:spLocks noGrp="1"/>
          </p:cNvSpPr>
          <p:nvPr>
            <p:ph type="body" sz="quarter" idx="151" hasCustomPrompt="1"/>
          </p:nvPr>
        </p:nvSpPr>
        <p:spPr>
          <a:xfrm>
            <a:off x="5771408" y="2038187"/>
            <a:ext cx="32348385" cy="1280160"/>
          </a:xfrm>
          <a:prstGeom prst="rect">
            <a:avLst/>
          </a:prstGeom>
        </p:spPr>
        <p:txBody>
          <a:bodyPr anchor="t" anchorCtr="1">
            <a:normAutofit/>
          </a:bodyPr>
          <a:lstStyle>
            <a:lvl1pPr marL="0" indent="0" algn="ctr">
              <a:buFontTx/>
              <a:buNone/>
              <a:defRPr sz="6788">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authors</a:t>
            </a:r>
          </a:p>
        </p:txBody>
      </p:sp>
      <p:sp>
        <p:nvSpPr>
          <p:cNvPr id="63" name="Text Placeholder 76"/>
          <p:cNvSpPr>
            <a:spLocks noGrp="1"/>
          </p:cNvSpPr>
          <p:nvPr>
            <p:ph type="body" sz="quarter" idx="153" hasCustomPrompt="1"/>
          </p:nvPr>
        </p:nvSpPr>
        <p:spPr>
          <a:xfrm>
            <a:off x="5771408" y="400214"/>
            <a:ext cx="32348385" cy="1637973"/>
          </a:xfrm>
          <a:prstGeom prst="rect">
            <a:avLst/>
          </a:prstGeom>
        </p:spPr>
        <p:txBody>
          <a:bodyPr anchor="t" anchorCtr="1">
            <a:normAutofit/>
          </a:bodyPr>
          <a:lstStyle>
            <a:lvl1pPr marL="0" indent="0" algn="ctr">
              <a:buFontTx/>
              <a:buNone/>
              <a:defRPr sz="8871" b="1">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title</a:t>
            </a:r>
          </a:p>
        </p:txBody>
      </p:sp>
      <p:sp>
        <p:nvSpPr>
          <p:cNvPr id="31" name="TextBox 30"/>
          <p:cNvSpPr txBox="1"/>
          <p:nvPr userDrawn="1"/>
        </p:nvSpPr>
        <p:spPr>
          <a:xfrm>
            <a:off x="15283544" y="11795761"/>
            <a:ext cx="7445829" cy="424732"/>
          </a:xfrm>
          <a:prstGeom prst="rect">
            <a:avLst/>
          </a:prstGeom>
          <a:noFill/>
        </p:spPr>
        <p:txBody>
          <a:bodyPr wrap="square" rtlCol="0">
            <a:spAutoFit/>
          </a:bodyPr>
          <a:lstStyle/>
          <a:p>
            <a:endParaRPr lang="en-US" sz="216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2252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7" y="6332959"/>
            <a:ext cx="10056813"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6" name="Text Placeholder 5"/>
          <p:cNvSpPr>
            <a:spLocks noGrp="1"/>
          </p:cNvSpPr>
          <p:nvPr>
            <p:ph type="body" sz="quarter" idx="11"/>
          </p:nvPr>
        </p:nvSpPr>
        <p:spPr>
          <a:xfrm>
            <a:off x="922340" y="5503882"/>
            <a:ext cx="10048875" cy="709635"/>
          </a:xfrm>
          <a:prstGeom prst="rect">
            <a:avLst/>
          </a:prstGeom>
          <a:noFill/>
        </p:spPr>
        <p:txBody>
          <a:bodyPr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19" name="Text Placeholder 3"/>
          <p:cNvSpPr>
            <a:spLocks noGrp="1"/>
          </p:cNvSpPr>
          <p:nvPr>
            <p:ph type="body" sz="quarter" idx="19"/>
          </p:nvPr>
        </p:nvSpPr>
        <p:spPr>
          <a:xfrm>
            <a:off x="902599" y="15332732"/>
            <a:ext cx="1005840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0" name="Text Placeholder 5"/>
          <p:cNvSpPr>
            <a:spLocks noGrp="1"/>
          </p:cNvSpPr>
          <p:nvPr>
            <p:ph type="body" sz="quarter" idx="20"/>
          </p:nvPr>
        </p:nvSpPr>
        <p:spPr>
          <a:xfrm>
            <a:off x="922340" y="14494199"/>
            <a:ext cx="10050463"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1" name="Text Placeholder 3"/>
          <p:cNvSpPr>
            <a:spLocks noGrp="1"/>
          </p:cNvSpPr>
          <p:nvPr>
            <p:ph type="body" sz="quarter" idx="21"/>
          </p:nvPr>
        </p:nvSpPr>
        <p:spPr>
          <a:xfrm>
            <a:off x="11622790" y="6325021"/>
            <a:ext cx="20720049"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2" name="Text Placeholder 5"/>
          <p:cNvSpPr>
            <a:spLocks noGrp="1"/>
          </p:cNvSpPr>
          <p:nvPr>
            <p:ph type="body" sz="quarter" idx="22"/>
          </p:nvPr>
        </p:nvSpPr>
        <p:spPr>
          <a:xfrm>
            <a:off x="11587164" y="5503882"/>
            <a:ext cx="20720050" cy="709635"/>
          </a:xfrm>
          <a:prstGeom prst="rect">
            <a:avLst/>
          </a:prstGeom>
          <a:noFill/>
        </p:spPr>
        <p:txBody>
          <a:bodyPr wrap="square" lIns="104498" tIns="104498" rIns="104498" bIns="104498" anchor="ctr" anchorCtr="0">
            <a:spAutoFit/>
          </a:bodyPr>
          <a:lstStyle>
            <a:lvl1pPr marL="0" indent="0" algn="ctr">
              <a:buNone/>
              <a:tabLst/>
              <a:defRPr sz="3240" b="1" u="sng" baseline="0">
                <a:solidFill>
                  <a:schemeClr val="accent5">
                    <a:lumMod val="50000"/>
                  </a:schemeClr>
                </a:solidFill>
              </a:defRPr>
            </a:lvl1pPr>
          </a:lstStyle>
          <a:p>
            <a:pPr lvl="0"/>
            <a:r>
              <a:rPr lang="en-US" dirty="0"/>
              <a:t>Click to edit Master text styles</a:t>
            </a:r>
          </a:p>
        </p:txBody>
      </p:sp>
      <p:sp>
        <p:nvSpPr>
          <p:cNvPr id="23" name="Text Placeholder 3"/>
          <p:cNvSpPr>
            <a:spLocks noGrp="1"/>
          </p:cNvSpPr>
          <p:nvPr>
            <p:ph type="body" sz="quarter" idx="23"/>
          </p:nvPr>
        </p:nvSpPr>
        <p:spPr>
          <a:xfrm>
            <a:off x="11587164" y="22141965"/>
            <a:ext cx="2072005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4" name="Text Placeholder 5"/>
          <p:cNvSpPr>
            <a:spLocks noGrp="1"/>
          </p:cNvSpPr>
          <p:nvPr>
            <p:ph type="body" sz="quarter" idx="24"/>
          </p:nvPr>
        </p:nvSpPr>
        <p:spPr>
          <a:xfrm>
            <a:off x="11587162" y="21356431"/>
            <a:ext cx="20720050"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5" name="Text Placeholder 5"/>
          <p:cNvSpPr>
            <a:spLocks noGrp="1"/>
          </p:cNvSpPr>
          <p:nvPr>
            <p:ph type="body" sz="quarter" idx="25"/>
          </p:nvPr>
        </p:nvSpPr>
        <p:spPr>
          <a:xfrm>
            <a:off x="32960936" y="5503882"/>
            <a:ext cx="10047017"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6" name="Text Placeholder 3"/>
          <p:cNvSpPr>
            <a:spLocks noGrp="1"/>
          </p:cNvSpPr>
          <p:nvPr>
            <p:ph type="body" sz="quarter" idx="26"/>
          </p:nvPr>
        </p:nvSpPr>
        <p:spPr>
          <a:xfrm>
            <a:off x="32960936" y="6332959"/>
            <a:ext cx="10047017"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7" name="Text Placeholder 5"/>
          <p:cNvSpPr>
            <a:spLocks noGrp="1"/>
          </p:cNvSpPr>
          <p:nvPr>
            <p:ph type="body" sz="quarter" idx="27"/>
          </p:nvPr>
        </p:nvSpPr>
        <p:spPr>
          <a:xfrm>
            <a:off x="32960936" y="14554424"/>
            <a:ext cx="10047017"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28" name="Text Placeholder 3"/>
          <p:cNvSpPr>
            <a:spLocks noGrp="1"/>
          </p:cNvSpPr>
          <p:nvPr>
            <p:ph type="body" sz="quarter" idx="28"/>
          </p:nvPr>
        </p:nvSpPr>
        <p:spPr>
          <a:xfrm>
            <a:off x="32958418" y="15339956"/>
            <a:ext cx="1005205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29" name="Text Placeholder 5"/>
          <p:cNvSpPr>
            <a:spLocks noGrp="1"/>
          </p:cNvSpPr>
          <p:nvPr>
            <p:ph type="body" sz="quarter" idx="29"/>
          </p:nvPr>
        </p:nvSpPr>
        <p:spPr>
          <a:xfrm>
            <a:off x="32960936" y="25961088"/>
            <a:ext cx="10047017" cy="709635"/>
          </a:xfrm>
          <a:prstGeom prst="rect">
            <a:avLst/>
          </a:prstGeom>
          <a:noFill/>
        </p:spPr>
        <p:txBody>
          <a:bodyPr wrap="square" lIns="104498" tIns="104498" rIns="104498" bIns="104498" anchor="ctr" anchorCtr="0">
            <a:spAutoFit/>
          </a:bodyPr>
          <a:lstStyle>
            <a:lvl1pPr marL="0" indent="0" algn="ctr">
              <a:buNone/>
              <a:defRPr sz="3240" b="1" u="sng" baseline="0">
                <a:solidFill>
                  <a:schemeClr val="accent5">
                    <a:lumMod val="50000"/>
                  </a:schemeClr>
                </a:solidFill>
              </a:defRPr>
            </a:lvl1pPr>
          </a:lstStyle>
          <a:p>
            <a:pPr lvl="0"/>
            <a:r>
              <a:rPr lang="en-US" dirty="0"/>
              <a:t>Click to edit Master text styles</a:t>
            </a:r>
          </a:p>
        </p:txBody>
      </p:sp>
      <p:sp>
        <p:nvSpPr>
          <p:cNvPr id="30" name="Text Placeholder 3"/>
          <p:cNvSpPr>
            <a:spLocks noGrp="1"/>
          </p:cNvSpPr>
          <p:nvPr>
            <p:ph type="body" sz="quarter" idx="30"/>
          </p:nvPr>
        </p:nvSpPr>
        <p:spPr>
          <a:xfrm>
            <a:off x="32958418" y="26790164"/>
            <a:ext cx="10052050" cy="859989"/>
          </a:xfrm>
          <a:prstGeom prst="rect">
            <a:avLst/>
          </a:prstGeom>
        </p:spPr>
        <p:txBody>
          <a:bodyPr wrap="square" lIns="261244" tIns="261244" rIns="261244" bIns="261244">
            <a:spAutoFit/>
          </a:bodyPr>
          <a:lstStyle>
            <a:lvl1pPr marL="0" indent="0">
              <a:buNone/>
              <a:defRPr sz="2160">
                <a:solidFill>
                  <a:schemeClr val="accent5">
                    <a:lumMod val="50000"/>
                  </a:schemeClr>
                </a:solidFill>
                <a:latin typeface="Times New Roman" panose="02020603050405020304" pitchFamily="18" charset="0"/>
                <a:cs typeface="Times New Roman" panose="02020603050405020304" pitchFamily="18" charset="0"/>
              </a:defRPr>
            </a:lvl1pPr>
            <a:lvl2pPr marL="1309887" indent="-503803">
              <a:defRPr sz="2160">
                <a:latin typeface="Trebuchet MS" pitchFamily="34" charset="0"/>
              </a:defRPr>
            </a:lvl2pPr>
            <a:lvl3pPr marL="1813689" indent="-503803">
              <a:defRPr sz="2160">
                <a:latin typeface="Trebuchet MS" pitchFamily="34" charset="0"/>
              </a:defRPr>
            </a:lvl3pPr>
            <a:lvl4pPr marL="2367873" indent="-554183">
              <a:defRPr sz="2160">
                <a:latin typeface="Trebuchet MS" pitchFamily="34" charset="0"/>
              </a:defRPr>
            </a:lvl4pPr>
            <a:lvl5pPr marL="2770915" indent="-403042">
              <a:defRPr sz="2160">
                <a:latin typeface="Trebuchet MS" pitchFamily="34" charset="0"/>
              </a:defRPr>
            </a:lvl5pPr>
          </a:lstStyle>
          <a:p>
            <a:pPr lvl="0"/>
            <a:r>
              <a:rPr lang="en-US" dirty="0"/>
              <a:t>Click to edit Master text styles</a:t>
            </a:r>
          </a:p>
        </p:txBody>
      </p:sp>
      <p:sp>
        <p:nvSpPr>
          <p:cNvPr id="58" name="Text Placeholder 76"/>
          <p:cNvSpPr>
            <a:spLocks noGrp="1"/>
          </p:cNvSpPr>
          <p:nvPr>
            <p:ph type="body" sz="quarter" idx="150" hasCustomPrompt="1"/>
          </p:nvPr>
        </p:nvSpPr>
        <p:spPr>
          <a:xfrm>
            <a:off x="5771408" y="3318347"/>
            <a:ext cx="32348385" cy="1280160"/>
          </a:xfrm>
          <a:prstGeom prst="rect">
            <a:avLst/>
          </a:prstGeom>
        </p:spPr>
        <p:txBody>
          <a:bodyPr>
            <a:normAutofit/>
          </a:bodyPr>
          <a:lstStyle>
            <a:lvl1pPr marL="0" indent="0" algn="ctr">
              <a:buFontTx/>
              <a:buNone/>
              <a:defRPr sz="4629">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affiliations</a:t>
            </a:r>
          </a:p>
        </p:txBody>
      </p:sp>
      <p:sp>
        <p:nvSpPr>
          <p:cNvPr id="59" name="Text Placeholder 76"/>
          <p:cNvSpPr>
            <a:spLocks noGrp="1"/>
          </p:cNvSpPr>
          <p:nvPr>
            <p:ph type="body" sz="quarter" idx="151" hasCustomPrompt="1"/>
          </p:nvPr>
        </p:nvSpPr>
        <p:spPr>
          <a:xfrm>
            <a:off x="5771408" y="2038187"/>
            <a:ext cx="32348385" cy="1280160"/>
          </a:xfrm>
          <a:prstGeom prst="rect">
            <a:avLst/>
          </a:prstGeom>
        </p:spPr>
        <p:txBody>
          <a:bodyPr anchor="t" anchorCtr="1">
            <a:normAutofit/>
          </a:bodyPr>
          <a:lstStyle>
            <a:lvl1pPr marL="0" indent="0" algn="ctr">
              <a:buFontTx/>
              <a:buNone/>
              <a:defRPr sz="6788">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authors</a:t>
            </a:r>
          </a:p>
        </p:txBody>
      </p:sp>
      <p:sp>
        <p:nvSpPr>
          <p:cNvPr id="70" name="Text Placeholder 76"/>
          <p:cNvSpPr>
            <a:spLocks noGrp="1"/>
          </p:cNvSpPr>
          <p:nvPr>
            <p:ph type="body" sz="quarter" idx="153" hasCustomPrompt="1"/>
          </p:nvPr>
        </p:nvSpPr>
        <p:spPr>
          <a:xfrm>
            <a:off x="5771408" y="400214"/>
            <a:ext cx="32348385" cy="1637973"/>
          </a:xfrm>
          <a:prstGeom prst="rect">
            <a:avLst/>
          </a:prstGeom>
        </p:spPr>
        <p:txBody>
          <a:bodyPr anchor="t" anchorCtr="1">
            <a:normAutofit/>
          </a:bodyPr>
          <a:lstStyle>
            <a:lvl1pPr marL="0" indent="0" algn="ctr">
              <a:buFontTx/>
              <a:buNone/>
              <a:defRPr sz="8871" b="1">
                <a:solidFill>
                  <a:schemeClr val="accent5">
                    <a:lumMod val="50000"/>
                  </a:schemeClr>
                </a:solidFill>
                <a:latin typeface="+mj-lt"/>
              </a:defRPr>
            </a:lvl1pPr>
            <a:lvl2pPr>
              <a:buFontTx/>
              <a:buNone/>
              <a:defRPr sz="5554"/>
            </a:lvl2pPr>
            <a:lvl3pPr>
              <a:buFontTx/>
              <a:buNone/>
              <a:defRPr sz="5554"/>
            </a:lvl3pPr>
            <a:lvl4pPr>
              <a:buFontTx/>
              <a:buNone/>
              <a:defRPr sz="5554"/>
            </a:lvl4pPr>
            <a:lvl5pPr>
              <a:buFontTx/>
              <a:buNone/>
              <a:defRPr sz="5554"/>
            </a:lvl5pPr>
          </a:lstStyle>
          <a:p>
            <a:pPr lvl="0"/>
            <a:r>
              <a:rPr lang="en-US" dirty="0"/>
              <a:t>Click here to add title</a:t>
            </a:r>
          </a:p>
        </p:txBody>
      </p:sp>
      <p:sp>
        <p:nvSpPr>
          <p:cNvPr id="31" name="TextBox 30"/>
          <p:cNvSpPr txBox="1"/>
          <p:nvPr userDrawn="1"/>
        </p:nvSpPr>
        <p:spPr>
          <a:xfrm>
            <a:off x="15283544" y="11795761"/>
            <a:ext cx="7445829" cy="424732"/>
          </a:xfrm>
          <a:prstGeom prst="rect">
            <a:avLst/>
          </a:prstGeom>
          <a:noFill/>
        </p:spPr>
        <p:txBody>
          <a:bodyPr wrap="square" rtlCol="0">
            <a:spAutoFit/>
          </a:bodyPr>
          <a:lstStyle/>
          <a:p>
            <a:endParaRPr lang="en-US" sz="216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188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2.vml"/><Relationship Id="rId7" Type="http://schemas.openxmlformats.org/officeDocument/2006/relationships/image" Target="../media/image8.png"/><Relationship Id="rId12" Type="http://schemas.openxmlformats.org/officeDocument/2006/relationships/oleObject" Target="../embeddings/oleObject7.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2.xml"/><Relationship Id="rId16" Type="http://schemas.openxmlformats.org/officeDocument/2006/relationships/image" Target="../media/image4.wmf"/><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8.bin"/><Relationship Id="rId10" Type="http://schemas.openxmlformats.org/officeDocument/2006/relationships/oleObject" Target="../embeddings/oleObject6.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3.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3.vml"/><Relationship Id="rId7" Type="http://schemas.openxmlformats.org/officeDocument/2006/relationships/image" Target="../media/image8.png"/><Relationship Id="rId12" Type="http://schemas.openxmlformats.org/officeDocument/2006/relationships/oleObject" Target="../embeddings/oleObject11.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3.xml"/><Relationship Id="rId16" Type="http://schemas.openxmlformats.org/officeDocument/2006/relationships/image" Target="../media/image4.wmf"/><Relationship Id="rId1" Type="http://schemas.openxmlformats.org/officeDocument/2006/relationships/slideLayout" Target="../slideLayouts/slideLayout3.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12.bin"/><Relationship Id="rId10" Type="http://schemas.openxmlformats.org/officeDocument/2006/relationships/oleObject" Target="../embeddings/oleObject10.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shadeToTitle="1">
        <a:solidFill>
          <a:schemeClr val="bg1"/>
        </a:solidFill>
        <a:effectLst/>
      </p:bgPr>
    </p:bg>
    <p:spTree>
      <p:nvGrpSpPr>
        <p:cNvPr id="1" name=""/>
        <p:cNvGrpSpPr/>
        <p:nvPr/>
      </p:nvGrpSpPr>
      <p:grpSpPr>
        <a:xfrm>
          <a:off x="0" y="0"/>
          <a:ext cx="0" cy="0"/>
          <a:chOff x="0" y="0"/>
          <a:chExt cx="0" cy="0"/>
        </a:xfrm>
      </p:grpSpPr>
      <p:sp>
        <p:nvSpPr>
          <p:cNvPr id="67" name="Rectangle 66"/>
          <p:cNvSpPr/>
          <p:nvPr userDrawn="1"/>
        </p:nvSpPr>
        <p:spPr>
          <a:xfrm rot="10800000">
            <a:off x="-2" y="31934865"/>
            <a:ext cx="43891201"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1029" name="Text Box 14"/>
          <p:cNvSpPr txBox="1">
            <a:spLocks noChangeArrowheads="1"/>
          </p:cNvSpPr>
          <p:nvPr/>
        </p:nvSpPr>
        <p:spPr bwMode="auto">
          <a:xfrm>
            <a:off x="1131382" y="32123776"/>
            <a:ext cx="2514600" cy="29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460" tIns="40222" rIns="80460" bIns="40222">
            <a:spAutoFit/>
          </a:bodyPr>
          <a:lstStyle>
            <a:lvl1pPr>
              <a:defRPr sz="9800">
                <a:solidFill>
                  <a:schemeClr val="tx1"/>
                </a:solidFill>
                <a:latin typeface="Calibri" pitchFamily="34" charset="0"/>
              </a:defRPr>
            </a:lvl1pPr>
            <a:lvl2pPr marL="742950" indent="-285750">
              <a:defRPr sz="9800">
                <a:solidFill>
                  <a:schemeClr val="tx1"/>
                </a:solidFill>
                <a:latin typeface="Calibri" pitchFamily="34" charset="0"/>
              </a:defRPr>
            </a:lvl2pPr>
            <a:lvl3pPr marL="1143000" indent="-228600">
              <a:defRPr sz="9800">
                <a:solidFill>
                  <a:schemeClr val="tx1"/>
                </a:solidFill>
                <a:latin typeface="Calibri" pitchFamily="34" charset="0"/>
              </a:defRPr>
            </a:lvl3pPr>
            <a:lvl4pPr marL="1600200" indent="-228600">
              <a:defRPr sz="9800">
                <a:solidFill>
                  <a:schemeClr val="tx1"/>
                </a:solidFill>
                <a:latin typeface="Calibri" pitchFamily="34" charset="0"/>
              </a:defRPr>
            </a:lvl4pPr>
            <a:lvl5pPr marL="2057400" indent="-228600">
              <a:defRPr sz="9800">
                <a:solidFill>
                  <a:schemeClr val="tx1"/>
                </a:solidFill>
                <a:latin typeface="Calibri" pitchFamily="34" charset="0"/>
              </a:defRPr>
            </a:lvl5pPr>
            <a:lvl6pPr marL="2514600" indent="-228600" defTabSz="5014913" fontAlgn="base">
              <a:spcBef>
                <a:spcPct val="0"/>
              </a:spcBef>
              <a:spcAft>
                <a:spcPct val="0"/>
              </a:spcAft>
              <a:defRPr sz="9800">
                <a:solidFill>
                  <a:schemeClr val="tx1"/>
                </a:solidFill>
                <a:latin typeface="Calibri" pitchFamily="34" charset="0"/>
              </a:defRPr>
            </a:lvl6pPr>
            <a:lvl7pPr marL="2971800" indent="-228600" defTabSz="5014913" fontAlgn="base">
              <a:spcBef>
                <a:spcPct val="0"/>
              </a:spcBef>
              <a:spcAft>
                <a:spcPct val="0"/>
              </a:spcAft>
              <a:defRPr sz="9800">
                <a:solidFill>
                  <a:schemeClr val="tx1"/>
                </a:solidFill>
                <a:latin typeface="Calibri" pitchFamily="34" charset="0"/>
              </a:defRPr>
            </a:lvl7pPr>
            <a:lvl8pPr marL="3429000" indent="-228600" defTabSz="5014913" fontAlgn="base">
              <a:spcBef>
                <a:spcPct val="0"/>
              </a:spcBef>
              <a:spcAft>
                <a:spcPct val="0"/>
              </a:spcAft>
              <a:defRPr sz="9800">
                <a:solidFill>
                  <a:schemeClr val="tx1"/>
                </a:solidFill>
                <a:latin typeface="Calibri" pitchFamily="34" charset="0"/>
              </a:defRPr>
            </a:lvl8pPr>
            <a:lvl9pPr marL="3886200" indent="-228600" defTabSz="5014913" fontAlgn="base">
              <a:spcBef>
                <a:spcPct val="0"/>
              </a:spcBef>
              <a:spcAft>
                <a:spcPct val="0"/>
              </a:spcAft>
              <a:defRPr sz="9800">
                <a:solidFill>
                  <a:schemeClr val="tx1"/>
                </a:solidFill>
                <a:latin typeface="Calibri" pitchFamily="34" charset="0"/>
              </a:defRPr>
            </a:lvl9pPr>
          </a:lstStyle>
          <a:p>
            <a:pPr eaLnBrk="0" hangingPunct="0">
              <a:lnSpc>
                <a:spcPct val="65000"/>
              </a:lnSpc>
              <a:spcBef>
                <a:spcPct val="50000"/>
              </a:spcBef>
              <a:defRPr/>
            </a:pPr>
            <a:r>
              <a:rPr lang="en-US" sz="463" b="1" dirty="0">
                <a:solidFill>
                  <a:srgbClr val="BFBFBF"/>
                </a:solidFill>
                <a:latin typeface="Arial" charset="0"/>
              </a:rPr>
              <a:t>RESEARCH POSTER PRESENTATION DESIGN © 2015</a:t>
            </a:r>
          </a:p>
          <a:p>
            <a:pPr eaLnBrk="0" hangingPunct="0">
              <a:lnSpc>
                <a:spcPct val="65000"/>
              </a:lnSpc>
              <a:spcBef>
                <a:spcPct val="50000"/>
              </a:spcBef>
              <a:defRPr/>
            </a:pPr>
            <a:r>
              <a:rPr lang="en-US" sz="926" b="1" dirty="0">
                <a:solidFill>
                  <a:srgbClr val="BFBFBF"/>
                </a:solidFill>
                <a:latin typeface="Arial" charset="0"/>
              </a:rPr>
              <a:t>www.PosterPresentations.com</a:t>
            </a:r>
          </a:p>
        </p:txBody>
      </p:sp>
      <p:grpSp>
        <p:nvGrpSpPr>
          <p:cNvPr id="27" name="Group 26"/>
          <p:cNvGrpSpPr/>
          <p:nvPr userDrawn="1"/>
        </p:nvGrpSpPr>
        <p:grpSpPr>
          <a:xfrm>
            <a:off x="-9708676" y="-1"/>
            <a:ext cx="9444741"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171233" rtl="0" eaLnBrk="1" fontAlgn="auto" latinLnBrk="0" hangingPunct="1">
                <a:lnSpc>
                  <a:spcPct val="100000"/>
                </a:lnSpc>
                <a:spcBef>
                  <a:spcPts val="0"/>
                </a:spcBef>
                <a:spcAft>
                  <a:spcPts val="0"/>
                </a:spcAft>
                <a:buClrTx/>
                <a:buSzTx/>
                <a:buFontTx/>
                <a:buNone/>
                <a:tabLst/>
                <a:defRPr/>
              </a:pPr>
              <a:r>
                <a:rPr lang="en-US" sz="2469" b="1" spc="0" dirty="0">
                  <a:solidFill>
                    <a:srgbClr val="FF0000"/>
                  </a:solidFill>
                  <a:latin typeface="Trebuchet MS" pitchFamily="34" charset="0"/>
                </a:rPr>
                <a:t>(—THIS SIDEBAR DOES NOT PRINT—)</a:t>
              </a:r>
              <a:endParaRPr lang="en-US" sz="2469" b="1" spc="463" dirty="0">
                <a:solidFill>
                  <a:schemeClr val="bg1"/>
                </a:solidFill>
                <a:latin typeface="Trebuchet MS" pitchFamily="34" charset="0"/>
              </a:endParaRPr>
            </a:p>
            <a:p>
              <a:pPr algn="ctr"/>
              <a:r>
                <a:rPr lang="en-US" sz="3085" b="1" spc="463" dirty="0">
                  <a:solidFill>
                    <a:schemeClr val="bg1"/>
                  </a:solidFill>
                  <a:latin typeface="Trebuchet MS" pitchFamily="34" charset="0"/>
                </a:rPr>
                <a:t>DESIGN</a:t>
              </a:r>
              <a:r>
                <a:rPr lang="en-US" sz="3085" b="1" spc="463" baseline="0" dirty="0">
                  <a:solidFill>
                    <a:schemeClr val="bg1"/>
                  </a:solidFill>
                  <a:latin typeface="Trebuchet MS" pitchFamily="34" charset="0"/>
                </a:rPr>
                <a:t> </a:t>
              </a:r>
              <a:r>
                <a:rPr lang="en-US" sz="3085" b="1" spc="463" dirty="0">
                  <a:solidFill>
                    <a:schemeClr val="bg1"/>
                  </a:solidFill>
                  <a:latin typeface="Trebuchet MS" pitchFamily="34" charset="0"/>
                </a:rPr>
                <a:t>GUIDE</a:t>
              </a:r>
            </a:p>
            <a:p>
              <a:pPr algn="ctr"/>
              <a:endParaRPr lang="en-US" sz="2160" b="1" dirty="0">
                <a:latin typeface="Trebuchet MS" pitchFamily="34" charset="0"/>
              </a:endParaRPr>
            </a:p>
            <a:p>
              <a:pPr defTabSz="2904776"/>
              <a:r>
                <a:rPr lang="en-US" sz="2160" i="0" dirty="0">
                  <a:latin typeface="Trebuchet MS" pitchFamily="34" charset="0"/>
                </a:rPr>
                <a:t>This PowerPoint</a:t>
              </a:r>
              <a:r>
                <a:rPr lang="en-US" sz="2160" i="0" baseline="0" dirty="0">
                  <a:latin typeface="Trebuchet MS" pitchFamily="34" charset="0"/>
                </a:rPr>
                <a:t> </a:t>
              </a:r>
              <a:r>
                <a:rPr lang="en-US" sz="2160" i="0" dirty="0">
                  <a:latin typeface="Trebuchet MS" pitchFamily="34" charset="0"/>
                </a:rPr>
                <a:t>2007 template produces</a:t>
              </a:r>
              <a:r>
                <a:rPr lang="en-US" sz="2160" i="0" baseline="0" dirty="0">
                  <a:latin typeface="Trebuchet MS" pitchFamily="34" charset="0"/>
                </a:rPr>
                <a:t> </a:t>
              </a:r>
              <a:r>
                <a:rPr lang="en-US" sz="2160" i="0" dirty="0">
                  <a:latin typeface="Trebuchet MS" pitchFamily="34" charset="0"/>
                </a:rPr>
                <a:t>a 36”x56” presentation poster. </a:t>
              </a:r>
              <a:r>
                <a:rPr lang="en-US" sz="2160" dirty="0">
                  <a:latin typeface="Trebuchet MS" pitchFamily="34" charset="0"/>
                </a:rPr>
                <a:t>You</a:t>
              </a:r>
              <a:r>
                <a:rPr lang="en-US" sz="2160" baseline="0" dirty="0">
                  <a:latin typeface="Trebuchet MS" pitchFamily="34" charset="0"/>
                </a:rPr>
                <a:t> can u</a:t>
              </a:r>
              <a:r>
                <a:rPr lang="en-US" sz="2160" dirty="0">
                  <a:latin typeface="Trebuchet MS" pitchFamily="34" charset="0"/>
                </a:rPr>
                <a:t>se</a:t>
              </a:r>
              <a:r>
                <a:rPr lang="en-US" sz="2160" baseline="0" dirty="0">
                  <a:latin typeface="Trebuchet MS" pitchFamily="34" charset="0"/>
                </a:rPr>
                <a:t> it to create your research poster and </a:t>
              </a:r>
              <a:r>
                <a:rPr lang="en-US" sz="2160" dirty="0">
                  <a:latin typeface="Trebuchet MS" pitchFamily="34" charset="0"/>
                </a:rPr>
                <a:t>save valuable time placing titles, subtitles,</a:t>
              </a:r>
              <a:r>
                <a:rPr lang="en-US" sz="2160" baseline="0" dirty="0">
                  <a:latin typeface="Trebuchet MS" pitchFamily="34" charset="0"/>
                </a:rPr>
                <a:t> text, and graphics</a:t>
              </a:r>
              <a:r>
                <a:rPr lang="en-US" sz="2160" dirty="0">
                  <a:latin typeface="Trebuchet MS" pitchFamily="34" charset="0"/>
                </a:rPr>
                <a:t>. </a:t>
              </a:r>
            </a:p>
            <a:p>
              <a:pPr defTabSz="2904776"/>
              <a:endParaRPr lang="en-US" sz="2160" dirty="0">
                <a:latin typeface="Trebuchet MS" pitchFamily="34" charset="0"/>
              </a:endParaRPr>
            </a:p>
            <a:p>
              <a:pPr defTabSz="3385800"/>
              <a:r>
                <a:rPr lang="en-US" sz="2160" dirty="0">
                  <a:latin typeface="Trebuchet MS" pitchFamily="34" charset="0"/>
                </a:rPr>
                <a:t>We provide a series of online tutorials that will guide you through the poster design process and answer your poster production questions. To view our template tutorials, go online to </a:t>
              </a:r>
              <a:r>
                <a:rPr lang="en-US" sz="2160" b="1" dirty="0">
                  <a:solidFill>
                    <a:srgbClr val="FFC000"/>
                  </a:solidFill>
                  <a:latin typeface="Trebuchet MS" pitchFamily="34" charset="0"/>
                </a:rPr>
                <a:t>PosterPresentations.com</a:t>
              </a:r>
              <a:r>
                <a:rPr lang="en-US" sz="2160" b="1" dirty="0">
                  <a:solidFill>
                    <a:schemeClr val="bg1"/>
                  </a:solidFill>
                  <a:latin typeface="Trebuchet MS" pitchFamily="34" charset="0"/>
                </a:rPr>
                <a:t> </a:t>
              </a:r>
              <a:r>
                <a:rPr lang="en-US" sz="2160" dirty="0">
                  <a:solidFill>
                    <a:schemeClr val="bg1"/>
                  </a:solidFill>
                  <a:latin typeface="Trebuchet MS" pitchFamily="34" charset="0"/>
                </a:rPr>
                <a:t>and click on HELP DESK.</a:t>
              </a:r>
            </a:p>
            <a:p>
              <a:pPr defTabSz="3385800"/>
              <a:endParaRPr lang="en-US" sz="2160" dirty="0">
                <a:latin typeface="Trebuchet MS" pitchFamily="34" charset="0"/>
              </a:endParaRPr>
            </a:p>
            <a:p>
              <a:pPr defTabSz="3385800"/>
              <a:r>
                <a:rPr lang="en-US" sz="2160" dirty="0">
                  <a:solidFill>
                    <a:schemeClr val="bg1"/>
                  </a:solidFill>
                  <a:latin typeface="Trebuchet MS" pitchFamily="34" charset="0"/>
                </a:rPr>
                <a:t>When</a:t>
              </a:r>
              <a:r>
                <a:rPr lang="en-US" sz="2160" baseline="0" dirty="0">
                  <a:solidFill>
                    <a:schemeClr val="bg1"/>
                  </a:solidFill>
                  <a:latin typeface="Trebuchet MS" pitchFamily="34" charset="0"/>
                </a:rPr>
                <a:t> you are ready to print your poster</a:t>
              </a:r>
              <a:r>
                <a:rPr lang="en-US" sz="2160" dirty="0">
                  <a:solidFill>
                    <a:schemeClr val="bg1"/>
                  </a:solidFill>
                  <a:latin typeface="Trebuchet MS" pitchFamily="34" charset="0"/>
                </a:rPr>
                <a:t>,</a:t>
              </a:r>
              <a:r>
                <a:rPr lang="en-US" sz="2160" baseline="0" dirty="0">
                  <a:solidFill>
                    <a:schemeClr val="bg1"/>
                  </a:solidFill>
                  <a:latin typeface="Trebuchet MS" pitchFamily="34" charset="0"/>
                </a:rPr>
                <a:t> go online to </a:t>
              </a:r>
              <a:r>
                <a:rPr lang="en-US" sz="2160" b="0" dirty="0">
                  <a:solidFill>
                    <a:schemeClr val="bg1"/>
                  </a:solidFill>
                  <a:latin typeface="Trebuchet MS" pitchFamily="34" charset="0"/>
                </a:rPr>
                <a:t>PosterPresentations.com</a:t>
              </a:r>
              <a:br>
                <a:rPr lang="en-US" sz="2160" dirty="0">
                  <a:solidFill>
                    <a:schemeClr val="bg1"/>
                  </a:solidFill>
                  <a:latin typeface="Trebuchet MS" pitchFamily="34" charset="0"/>
                </a:rPr>
              </a:br>
              <a:endParaRPr lang="en-US" sz="2160" dirty="0">
                <a:solidFill>
                  <a:schemeClr val="bg1"/>
                </a:solidFill>
                <a:latin typeface="Trebuchet MS" pitchFamily="34" charset="0"/>
              </a:endParaRPr>
            </a:p>
            <a:p>
              <a:pPr algn="l" defTabSz="2904776"/>
              <a:r>
                <a:rPr lang="en-US" sz="2160" b="0" dirty="0">
                  <a:solidFill>
                    <a:schemeClr val="bg1"/>
                  </a:solidFill>
                  <a:latin typeface="Trebuchet MS" pitchFamily="34" charset="0"/>
                </a:rPr>
                <a:t>Need</a:t>
              </a:r>
              <a:r>
                <a:rPr lang="en-US" sz="2160" b="0" baseline="0" dirty="0">
                  <a:solidFill>
                    <a:schemeClr val="bg1"/>
                  </a:solidFill>
                  <a:latin typeface="Trebuchet MS" pitchFamily="34" charset="0"/>
                </a:rPr>
                <a:t> assistance? Call us at </a:t>
              </a:r>
              <a:r>
                <a:rPr lang="en-US" sz="2160" b="0" dirty="0">
                  <a:solidFill>
                    <a:srgbClr val="FFC000"/>
                  </a:solidFill>
                  <a:latin typeface="Trebuchet MS" pitchFamily="34" charset="0"/>
                </a:rPr>
                <a:t>1.510.649.3001</a:t>
              </a:r>
            </a:p>
            <a:p>
              <a:pPr algn="l" defTabSz="2904776"/>
              <a:endParaRPr lang="en-US" sz="2777" b="1" dirty="0">
                <a:solidFill>
                  <a:srgbClr val="FFFF00"/>
                </a:solidFill>
                <a:latin typeface="Trebuchet MS" pitchFamily="34" charset="0"/>
              </a:endParaRPr>
            </a:p>
            <a:p>
              <a:pPr algn="ctr"/>
              <a:endParaRPr lang="en-US" sz="1851" b="1" dirty="0">
                <a:solidFill>
                  <a:schemeClr val="bg1"/>
                </a:solidFill>
                <a:latin typeface="Trebuchet MS" pitchFamily="34" charset="0"/>
              </a:endParaRPr>
            </a:p>
            <a:p>
              <a:pPr algn="ctr"/>
              <a:r>
                <a:rPr lang="en-US" sz="3085" b="1" spc="463" dirty="0">
                  <a:solidFill>
                    <a:schemeClr val="bg1"/>
                  </a:solidFill>
                  <a:latin typeface="Trebuchet MS" pitchFamily="34" charset="0"/>
                </a:rPr>
                <a:t>QUICK START</a:t>
              </a:r>
            </a:p>
            <a:p>
              <a:pPr algn="ctr"/>
              <a:endParaRPr lang="en-US" sz="2469" b="1"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Zoom in and out</a:t>
              </a:r>
            </a:p>
            <a:p>
              <a:pPr marL="1459701" indent="-1459701" algn="l" defTabSz="656375"/>
              <a:r>
                <a:rPr lang="en-US" sz="1851" b="0" baseline="0" dirty="0">
                  <a:solidFill>
                    <a:schemeClr val="bg1"/>
                  </a:solidFill>
                  <a:latin typeface="Trebuchet MS" pitchFamily="34" charset="0"/>
                </a:rPr>
                <a:t>	</a:t>
              </a:r>
              <a:r>
                <a:rPr lang="en-US" sz="1851" b="0" baseline="0" dirty="0">
                  <a:solidFill>
                    <a:schemeClr val="bg1">
                      <a:lumMod val="75000"/>
                    </a:schemeClr>
                  </a:solidFill>
                  <a:latin typeface="Trebuchet MS" pitchFamily="34" charset="0"/>
                </a:rPr>
                <a:t>As you work on your poster zoom in and out to the level that is more comfortable to you. </a:t>
              </a:r>
            </a:p>
            <a:p>
              <a:pPr marL="1459701" indent="-1459701" algn="l" defTabSz="656375"/>
              <a:r>
                <a:rPr lang="en-US" sz="1851" b="1" baseline="0" dirty="0">
                  <a:solidFill>
                    <a:schemeClr val="bg1">
                      <a:lumMod val="75000"/>
                    </a:schemeClr>
                  </a:solidFill>
                  <a:latin typeface="Trebuchet MS" pitchFamily="34" charset="0"/>
                </a:rPr>
                <a:t>	</a:t>
              </a:r>
              <a:r>
                <a:rPr lang="en-US" sz="1851" b="0" baseline="0" dirty="0">
                  <a:solidFill>
                    <a:schemeClr val="bg1">
                      <a:lumMod val="75000"/>
                    </a:schemeClr>
                  </a:solidFill>
                  <a:latin typeface="Trebuchet MS" pitchFamily="34" charset="0"/>
                </a:rPr>
                <a:t>Go to VIEW &gt; ZOOM.</a:t>
              </a:r>
            </a:p>
            <a:p>
              <a:pPr algn="l"/>
              <a:endParaRPr lang="en-US" sz="2160" b="0"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Title, Authors, and Affiliations</a:t>
              </a:r>
            </a:p>
            <a:p>
              <a:pPr algn="l"/>
              <a:r>
                <a:rPr lang="en-US" sz="1851" b="0" baseline="0" dirty="0">
                  <a:solidFill>
                    <a:schemeClr val="bg1">
                      <a:lumMod val="75000"/>
                    </a:schemeClr>
                  </a:solidFill>
                  <a:latin typeface="Trebuchet MS" pitchFamily="34" charset="0"/>
                </a:rPr>
                <a:t>Start designing your poster by adding the title, the names of the authors, and the affiliated institutions. </a:t>
              </a:r>
              <a:r>
                <a:rPr lang="en-US" sz="1851"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1851" b="0" spc="0" baseline="0" dirty="0">
                <a:solidFill>
                  <a:schemeClr val="bg1">
                    <a:lumMod val="75000"/>
                  </a:schemeClr>
                </a:solidFill>
                <a:latin typeface="Trebuchet MS" pitchFamily="34" charset="0"/>
              </a:endParaRPr>
            </a:p>
            <a:p>
              <a:pPr algn="l"/>
              <a:r>
                <a:rPr lang="en-US" sz="1851" b="1" spc="231" baseline="0" dirty="0">
                  <a:solidFill>
                    <a:srgbClr val="FFC000"/>
                  </a:solidFill>
                  <a:latin typeface="Trebuchet MS" pitchFamily="34" charset="0"/>
                </a:rPr>
                <a:t>TIP</a:t>
              </a:r>
              <a:r>
                <a:rPr lang="en-US" sz="1851" b="1" baseline="0" dirty="0">
                  <a:solidFill>
                    <a:srgbClr val="FFC000"/>
                  </a:solidFill>
                  <a:latin typeface="Trebuchet MS" pitchFamily="34" charset="0"/>
                </a:rPr>
                <a:t>: </a:t>
              </a:r>
              <a:r>
                <a:rPr lang="en-US" sz="1851" b="0" baseline="0" dirty="0">
                  <a:solidFill>
                    <a:schemeClr val="bg1">
                      <a:lumMod val="75000"/>
                    </a:schemeClr>
                  </a:solidFill>
                  <a:latin typeface="Trebuchet MS" pitchFamily="34" charset="0"/>
                </a:rPr>
                <a:t>The font size of your title should be bigger than your name(s) and institution name(s).</a:t>
              </a:r>
            </a:p>
            <a:p>
              <a:pPr algn="l"/>
              <a:br>
                <a:rPr lang="en-US" sz="2160" b="1" baseline="0" dirty="0">
                  <a:solidFill>
                    <a:schemeClr val="bg1"/>
                  </a:solidFill>
                  <a:latin typeface="Trebuchet MS" pitchFamily="34" charset="0"/>
                </a:rPr>
              </a:br>
              <a:endParaRPr lang="en-US" sz="2160" b="1" dirty="0">
                <a:solidFill>
                  <a:schemeClr val="bg1"/>
                </a:solidFill>
                <a:latin typeface="Trebuchet MS" pitchFamily="34" charset="0"/>
              </a:endParaRPr>
            </a:p>
            <a:p>
              <a:pPr algn="ctr"/>
              <a:endParaRPr lang="en-US" sz="2160" b="1" dirty="0">
                <a:solidFill>
                  <a:srgbClr val="FFC000"/>
                </a:solidFill>
                <a:latin typeface="Trebuchet MS" pitchFamily="34" charset="0"/>
              </a:endParaRPr>
            </a:p>
            <a:p>
              <a:pPr algn="ctr"/>
              <a:endParaRPr lang="en-US" sz="2160" b="1" dirty="0">
                <a:solidFill>
                  <a:srgbClr val="FFC000"/>
                </a:solidFill>
                <a:latin typeface="Trebuchet MS" pitchFamily="34" charset="0"/>
              </a:endParaRPr>
            </a:p>
            <a:p>
              <a:pPr algn="ctr"/>
              <a:r>
                <a:rPr lang="en-US" sz="2469" b="1" dirty="0">
                  <a:solidFill>
                    <a:srgbClr val="FFC000"/>
                  </a:solidFill>
                  <a:latin typeface="Trebuchet MS" pitchFamily="34" charset="0"/>
                </a:rPr>
                <a:t>Adding Logos</a:t>
              </a:r>
              <a:r>
                <a:rPr lang="en-US" sz="2469" b="1" baseline="0" dirty="0">
                  <a:solidFill>
                    <a:srgbClr val="FFC000"/>
                  </a:solidFill>
                  <a:latin typeface="Trebuchet MS" pitchFamily="34" charset="0"/>
                </a:rPr>
                <a:t> / Seals</a:t>
              </a:r>
            </a:p>
            <a:p>
              <a:pPr algn="l"/>
              <a:r>
                <a:rPr lang="en-US" sz="1851"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851" b="0" spc="231" baseline="0" dirty="0">
                <a:solidFill>
                  <a:schemeClr val="bg1">
                    <a:lumMod val="75000"/>
                  </a:schemeClr>
                </a:solidFill>
                <a:latin typeface="Trebuchet MS" pitchFamily="34" charset="0"/>
              </a:endParaRPr>
            </a:p>
            <a:p>
              <a:pPr algn="l"/>
              <a:r>
                <a:rPr lang="en-US" sz="1851" b="1" spc="231" baseline="0" dirty="0">
                  <a:solidFill>
                    <a:srgbClr val="FFC000"/>
                  </a:solidFill>
                  <a:latin typeface="Trebuchet MS" pitchFamily="34" charset="0"/>
                </a:rPr>
                <a:t>TIP:</a:t>
              </a:r>
              <a:r>
                <a:rPr lang="en-US" sz="1851" b="1" spc="0" baseline="0" dirty="0">
                  <a:solidFill>
                    <a:srgbClr val="FFC000"/>
                  </a:solidFill>
                  <a:latin typeface="Trebuchet MS" pitchFamily="34" charset="0"/>
                </a:rPr>
                <a:t> </a:t>
              </a:r>
              <a:r>
                <a:rPr lang="en-US" sz="1851" b="0" baseline="0" dirty="0">
                  <a:solidFill>
                    <a:schemeClr val="bg1">
                      <a:lumMod val="75000"/>
                    </a:schemeClr>
                  </a:solidFill>
                  <a:latin typeface="Trebuchet MS" pitchFamily="34" charset="0"/>
                </a:rPr>
                <a:t>See if your school’s logo is available on our free poster templates page.</a:t>
              </a:r>
            </a:p>
            <a:p>
              <a:pPr algn="l"/>
              <a:endParaRPr lang="en-US" sz="1851" b="0" baseline="0" dirty="0">
                <a:latin typeface="Trebuchet MS" pitchFamily="34" charset="0"/>
              </a:endParaRPr>
            </a:p>
            <a:p>
              <a:pPr algn="ctr"/>
              <a:r>
                <a:rPr lang="en-US" sz="2469" b="1" baseline="0" dirty="0">
                  <a:solidFill>
                    <a:srgbClr val="FFC000"/>
                  </a:solidFill>
                  <a:latin typeface="Trebuchet MS" pitchFamily="34" charset="0"/>
                </a:rPr>
                <a:t>Photographs / Graphics</a:t>
              </a:r>
            </a:p>
            <a:p>
              <a:pPr algn="l" defTabSz="754342"/>
              <a:r>
                <a:rPr lang="en-US" sz="1851"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851" b="0" spc="0" baseline="0" dirty="0">
                  <a:solidFill>
                    <a:schemeClr val="bg1">
                      <a:lumMod val="75000"/>
                    </a:schemeClr>
                  </a:solidFill>
                  <a:latin typeface="Trebuchet MS" pitchFamily="34" charset="0"/>
                </a:rPr>
                <a:t>disproportionally.</a:t>
              </a:r>
            </a:p>
            <a:p>
              <a:pPr algn="l" defTabSz="754342"/>
              <a:endParaRPr lang="en-US" sz="1851" b="0" baseline="0" dirty="0">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r>
                <a:rPr lang="en-US" sz="2469" b="1" baseline="0" dirty="0">
                  <a:solidFill>
                    <a:srgbClr val="FFC000"/>
                  </a:solidFill>
                  <a:latin typeface="Trebuchet MS" pitchFamily="34" charset="0"/>
                </a:rPr>
                <a:t>Image Quality Check</a:t>
              </a:r>
            </a:p>
            <a:p>
              <a:pPr lvl="0" algn="l" defTabSz="754342"/>
              <a:r>
                <a:rPr lang="en-US" sz="1851" b="0" baseline="0" dirty="0">
                  <a:solidFill>
                    <a:schemeClr val="bg1">
                      <a:lumMod val="75000"/>
                    </a:schemeClr>
                  </a:solidFill>
                  <a:latin typeface="Trebuchet MS" pitchFamily="34" charset="0"/>
                </a:rPr>
                <a:t>Zoom in and look at your images at 100% magnification. If they look good they will print well. </a:t>
              </a:r>
              <a:endParaRPr lang="en-US" sz="216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userDrawn="1"/>
          </p:nvPicPr>
          <p:blipFill>
            <a:blip r:embed="rId4"/>
            <a:stretch>
              <a:fillRect/>
            </a:stretch>
          </p:blipFill>
          <p:spPr>
            <a:xfrm>
              <a:off x="-10740740" y="10261718"/>
              <a:ext cx="1597666" cy="1201935"/>
            </a:xfrm>
            <a:prstGeom prst="rect">
              <a:avLst/>
            </a:prstGeom>
          </p:spPr>
        </p:pic>
        <p:pic>
          <p:nvPicPr>
            <p:cNvPr id="36" name="Picture 35"/>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7" name="Group 36"/>
            <p:cNvGrpSpPr/>
            <p:nvPr userDrawn="1"/>
          </p:nvGrpSpPr>
          <p:grpSpPr>
            <a:xfrm>
              <a:off x="-9744993" y="23540951"/>
              <a:ext cx="7531182" cy="2064142"/>
              <a:chOff x="-4470427" y="11016658"/>
              <a:chExt cx="3470785" cy="948355"/>
            </a:xfrm>
          </p:grpSpPr>
          <p:grpSp>
            <p:nvGrpSpPr>
              <p:cNvPr id="45" name="Group 44"/>
              <p:cNvGrpSpPr/>
              <p:nvPr userDrawn="1"/>
            </p:nvGrpSpPr>
            <p:grpSpPr>
              <a:xfrm>
                <a:off x="-2783495" y="11060881"/>
                <a:ext cx="624431" cy="867669"/>
                <a:chOff x="-3958697" y="11117435"/>
                <a:chExt cx="779338" cy="1243365"/>
              </a:xfrm>
            </p:grpSpPr>
            <p:pic>
              <p:nvPicPr>
                <p:cNvPr id="51" name="Picture 50"/>
                <p:cNvPicPr>
                  <a:picLocks noChangeAspect="1"/>
                </p:cNvPicPr>
                <p:nvPr userDrawn="1"/>
              </p:nvPicPr>
              <p:blipFill>
                <a:blip r:embed="rId6"/>
                <a:stretch>
                  <a:fillRect/>
                </a:stretch>
              </p:blipFill>
              <p:spPr>
                <a:xfrm>
                  <a:off x="-3948160" y="11117435"/>
                  <a:ext cx="768801" cy="1090857"/>
                </a:xfrm>
                <a:prstGeom prst="rect">
                  <a:avLst/>
                </a:prstGeom>
              </p:spPr>
            </p:pic>
            <p:sp>
              <p:nvSpPr>
                <p:cNvPr id="52" name="TextBox 51"/>
                <p:cNvSpPr txBox="1"/>
                <p:nvPr userDrawn="1"/>
              </p:nvSpPr>
              <p:spPr>
                <a:xfrm>
                  <a:off x="-3958697" y="12114178"/>
                  <a:ext cx="779337" cy="246622"/>
                </a:xfrm>
                <a:prstGeom prst="rect">
                  <a:avLst/>
                </a:prstGeom>
                <a:solidFill>
                  <a:schemeClr val="accent1"/>
                </a:solidFill>
                <a:ln>
                  <a:noFill/>
                </a:ln>
              </p:spPr>
              <p:txBody>
                <a:bodyPr wrap="square" lIns="91440" tIns="91440" rIns="91440" bIns="91440" rtlCol="0">
                  <a:spAutoFit/>
                </a:bodyPr>
                <a:lstStyle/>
                <a:p>
                  <a:pPr algn="ctr"/>
                  <a:r>
                    <a:rPr lang="en-US" sz="1234" b="1" dirty="0">
                      <a:solidFill>
                        <a:schemeClr val="tx1"/>
                      </a:solidFill>
                    </a:rPr>
                    <a:t>ORIGINAL</a:t>
                  </a:r>
                </a:p>
              </p:txBody>
            </p:sp>
          </p:grpSp>
          <p:grpSp>
            <p:nvGrpSpPr>
              <p:cNvPr id="46" name="Group 45"/>
              <p:cNvGrpSpPr/>
              <p:nvPr userDrawn="1"/>
            </p:nvGrpSpPr>
            <p:grpSpPr>
              <a:xfrm>
                <a:off x="-2033159" y="11060887"/>
                <a:ext cx="1033517" cy="870908"/>
                <a:chOff x="-2921738" y="11200127"/>
                <a:chExt cx="1420279" cy="1196818"/>
              </a:xfrm>
            </p:grpSpPr>
            <p:pic>
              <p:nvPicPr>
                <p:cNvPr id="49" name="Picture 48"/>
                <p:cNvPicPr>
                  <a:picLocks noChangeAspect="1"/>
                </p:cNvPicPr>
                <p:nvPr userDrawn="1"/>
              </p:nvPicPr>
              <p:blipFill>
                <a:blip r:embed="rId6"/>
                <a:stretch>
                  <a:fillRect/>
                </a:stretch>
              </p:blipFill>
              <p:spPr>
                <a:xfrm>
                  <a:off x="-2921738" y="11200127"/>
                  <a:ext cx="1420279" cy="1029694"/>
                </a:xfrm>
                <a:prstGeom prst="rect">
                  <a:avLst/>
                </a:prstGeom>
              </p:spPr>
            </p:pic>
            <p:sp>
              <p:nvSpPr>
                <p:cNvPr id="50" name="TextBox 49"/>
                <p:cNvSpPr txBox="1"/>
                <p:nvPr userDrawn="1"/>
              </p:nvSpPr>
              <p:spPr>
                <a:xfrm>
                  <a:off x="-2918991" y="12175418"/>
                  <a:ext cx="1417532" cy="221527"/>
                </a:xfrm>
                <a:prstGeom prst="rect">
                  <a:avLst/>
                </a:prstGeom>
                <a:solidFill>
                  <a:srgbClr val="FF0000"/>
                </a:solidFill>
              </p:spPr>
              <p:txBody>
                <a:bodyPr wrap="square" lIns="457200" tIns="91440" rIns="457200" bIns="91440" rtlCol="0">
                  <a:spAutoFit/>
                </a:bodyPr>
                <a:lstStyle/>
                <a:p>
                  <a:pPr algn="ctr"/>
                  <a:r>
                    <a:rPr lang="en-US" sz="1080" b="1" dirty="0">
                      <a:solidFill>
                        <a:schemeClr val="bg1"/>
                      </a:solidFill>
                    </a:rPr>
                    <a:t>DISTORTED</a:t>
                  </a:r>
                  <a:endParaRPr lang="en-US" sz="540" b="1" dirty="0">
                    <a:solidFill>
                      <a:schemeClr val="bg1"/>
                    </a:solidFill>
                  </a:endParaRPr>
                </a:p>
              </p:txBody>
            </p:sp>
          </p:grpSp>
          <p:pic>
            <p:nvPicPr>
              <p:cNvPr id="47" name="Picture 46"/>
              <p:cNvPicPr>
                <a:picLocks noChangeAspect="1"/>
              </p:cNvPicPr>
              <p:nvPr userDrawn="1"/>
            </p:nvPicPr>
            <p:blipFill>
              <a:blip r:embed="rId7"/>
              <a:stretch>
                <a:fillRect/>
              </a:stretch>
            </p:blipFill>
            <p:spPr>
              <a:xfrm>
                <a:off x="-4470427" y="11016658"/>
                <a:ext cx="1098742" cy="847761"/>
              </a:xfrm>
              <a:prstGeom prst="rect">
                <a:avLst/>
              </a:prstGeom>
            </p:spPr>
          </p:pic>
          <p:sp>
            <p:nvSpPr>
              <p:cNvPr id="48" name="TextBox 47"/>
              <p:cNvSpPr txBox="1"/>
              <p:nvPr userDrawn="1"/>
            </p:nvSpPr>
            <p:spPr>
              <a:xfrm>
                <a:off x="-4440600" y="11665645"/>
                <a:ext cx="1035685" cy="299368"/>
              </a:xfrm>
              <a:prstGeom prst="rect">
                <a:avLst/>
              </a:prstGeom>
              <a:noFill/>
            </p:spPr>
            <p:txBody>
              <a:bodyPr wrap="square" lIns="457200" tIns="457200" rIns="457200" bIns="0" rtlCol="0">
                <a:spAutoFit/>
              </a:bodyPr>
              <a:lstStyle/>
              <a:p>
                <a:pPr algn="ctr"/>
                <a:r>
                  <a:rPr lang="en-US" sz="1234" dirty="0">
                    <a:solidFill>
                      <a:schemeClr val="bg1"/>
                    </a:solidFill>
                  </a:rPr>
                  <a:t>Corner</a:t>
                </a:r>
                <a:r>
                  <a:rPr lang="en-US" sz="1234" baseline="0" dirty="0">
                    <a:solidFill>
                      <a:schemeClr val="bg1"/>
                    </a:solidFill>
                  </a:rPr>
                  <a:t> handles</a:t>
                </a:r>
                <a:endParaRPr lang="en-US" sz="1234" dirty="0">
                  <a:solidFill>
                    <a:schemeClr val="bg1"/>
                  </a:solidFill>
                </a:endParaRPr>
              </a:p>
            </p:txBody>
          </p:sp>
        </p:grpSp>
        <p:grpSp>
          <p:nvGrpSpPr>
            <p:cNvPr id="38" name="Group 37"/>
            <p:cNvGrpSpPr/>
            <p:nvPr userDrawn="1"/>
          </p:nvGrpSpPr>
          <p:grpSpPr>
            <a:xfrm>
              <a:off x="-10394168" y="27751410"/>
              <a:ext cx="9313762" cy="2453251"/>
              <a:chOff x="-4752864" y="12734136"/>
              <a:chExt cx="4292295" cy="1127128"/>
            </a:xfrm>
          </p:grpSpPr>
          <p:graphicFrame>
            <p:nvGraphicFramePr>
              <p:cNvPr id="39" name="Object 38"/>
              <p:cNvGraphicFramePr>
                <a:graphicFrameLocks noChangeAspect="1"/>
              </p:cNvGraphicFramePr>
              <p:nvPr userDrawn="1">
                <p:extLst>
                  <p:ext uri="{D42A27DB-BD31-4B8C-83A1-F6EECF244321}">
                    <p14:modId xmlns:p14="http://schemas.microsoft.com/office/powerpoint/2010/main" val="3113819096"/>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7522"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0" name="Object 39"/>
              <p:cNvGraphicFramePr>
                <a:graphicFrameLocks noChangeAspect="1"/>
              </p:cNvGraphicFramePr>
              <p:nvPr userDrawn="1">
                <p:extLst>
                  <p:ext uri="{D42A27DB-BD31-4B8C-83A1-F6EECF244321}">
                    <p14:modId xmlns:p14="http://schemas.microsoft.com/office/powerpoint/2010/main" val="243042465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7523"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2" name="TextBox 41"/>
              <p:cNvSpPr txBox="1"/>
              <p:nvPr userDrawn="1"/>
            </p:nvSpPr>
            <p:spPr>
              <a:xfrm rot="16200000">
                <a:off x="-5235785" y="13217057"/>
                <a:ext cx="1117601" cy="151760"/>
              </a:xfrm>
              <a:prstGeom prst="rect">
                <a:avLst/>
              </a:prstGeom>
              <a:noFill/>
            </p:spPr>
            <p:txBody>
              <a:bodyPr wrap="square" lIns="91440" tIns="91440" rIns="91440" bIns="0" rtlCol="0">
                <a:spAutoFit/>
              </a:bodyPr>
              <a:lstStyle/>
              <a:p>
                <a:pPr algn="ctr"/>
                <a:r>
                  <a:rPr lang="en-US" sz="1234" dirty="0">
                    <a:solidFill>
                      <a:srgbClr val="92D050"/>
                    </a:solidFill>
                  </a:rPr>
                  <a:t>Good</a:t>
                </a:r>
                <a:r>
                  <a:rPr lang="en-US" sz="1234" baseline="0" dirty="0">
                    <a:solidFill>
                      <a:srgbClr val="92D050"/>
                    </a:solidFill>
                  </a:rPr>
                  <a:t> </a:t>
                </a:r>
                <a:r>
                  <a:rPr lang="en-US" sz="1234" baseline="0" dirty="0">
                    <a:solidFill>
                      <a:schemeClr val="bg1"/>
                    </a:solidFill>
                  </a:rPr>
                  <a:t>printing quality</a:t>
                </a:r>
                <a:endParaRPr lang="en-US" sz="1234" dirty="0">
                  <a:solidFill>
                    <a:schemeClr val="bg1"/>
                  </a:solidFill>
                </a:endParaRPr>
              </a:p>
            </p:txBody>
          </p:sp>
          <p:sp>
            <p:nvSpPr>
              <p:cNvPr id="44" name="TextBox 43"/>
              <p:cNvSpPr txBox="1"/>
              <p:nvPr userDrawn="1"/>
            </p:nvSpPr>
            <p:spPr>
              <a:xfrm rot="16200000">
                <a:off x="-1095250" y="13226584"/>
                <a:ext cx="1117601" cy="151760"/>
              </a:xfrm>
              <a:prstGeom prst="rect">
                <a:avLst/>
              </a:prstGeom>
              <a:noFill/>
            </p:spPr>
            <p:txBody>
              <a:bodyPr wrap="square" lIns="91440" tIns="91440" rIns="91440" bIns="0" rtlCol="0">
                <a:spAutoFit/>
              </a:bodyPr>
              <a:lstStyle/>
              <a:p>
                <a:pPr algn="ctr"/>
                <a:r>
                  <a:rPr lang="en-US" sz="1234" dirty="0">
                    <a:solidFill>
                      <a:srgbClr val="FF0000"/>
                    </a:solidFill>
                  </a:rPr>
                  <a:t>Bad </a:t>
                </a:r>
                <a:r>
                  <a:rPr lang="en-US" sz="1234" dirty="0">
                    <a:solidFill>
                      <a:schemeClr val="bg1"/>
                    </a:solidFill>
                  </a:rPr>
                  <a:t>printing quality</a:t>
                </a:r>
              </a:p>
            </p:txBody>
          </p:sp>
        </p:grpSp>
      </p:grpSp>
      <p:grpSp>
        <p:nvGrpSpPr>
          <p:cNvPr id="53" name="Group 52"/>
          <p:cNvGrpSpPr/>
          <p:nvPr userDrawn="1"/>
        </p:nvGrpSpPr>
        <p:grpSpPr>
          <a:xfrm>
            <a:off x="44243626" y="-55064"/>
            <a:ext cx="9481833" cy="32973465"/>
            <a:chOff x="44157839" y="-55065"/>
            <a:chExt cx="11062139" cy="32973465"/>
          </a:xfrm>
        </p:grpSpPr>
        <p:sp>
          <p:nvSpPr>
            <p:cNvPr id="54" name="Rectangle 5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3085" b="1" spc="463" dirty="0">
                  <a:solidFill>
                    <a:schemeClr val="bg1"/>
                  </a:solidFill>
                  <a:latin typeface="Trebuchet MS" pitchFamily="34" charset="0"/>
                </a:rPr>
                <a:t>QUICK START (cont.)</a:t>
              </a:r>
            </a:p>
            <a:p>
              <a:pPr algn="ctr"/>
              <a:endParaRPr lang="en-US" sz="2777" b="1"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How to change the template color theme</a:t>
              </a:r>
            </a:p>
            <a:p>
              <a:pPr marL="0" marR="0" lvl="2" indent="0" algn="l" defTabSz="88170" rtl="0" eaLnBrk="1" fontAlgn="auto" latinLnBrk="0" hangingPunct="1">
                <a:lnSpc>
                  <a:spcPct val="100000"/>
                </a:lnSpc>
                <a:spcBef>
                  <a:spcPts val="0"/>
                </a:spcBef>
                <a:spcAft>
                  <a:spcPts val="0"/>
                </a:spcAft>
                <a:buClrTx/>
                <a:buSzTx/>
                <a:buFontTx/>
                <a:buNone/>
                <a:tabLst/>
                <a:defRPr/>
              </a:pPr>
              <a:r>
                <a:rPr lang="en-US" sz="1851"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851" b="0" spc="0" baseline="0" dirty="0">
                  <a:solidFill>
                    <a:schemeClr val="bg1">
                      <a:lumMod val="75000"/>
                    </a:schemeClr>
                  </a:solidFill>
                  <a:latin typeface="Trebuchet MS" pitchFamily="34" charset="0"/>
                </a:rPr>
                <a:t>also create your own color theme.</a:t>
              </a:r>
            </a:p>
            <a:p>
              <a:pPr marL="0" marR="0" lvl="2" indent="0" algn="l" defTabSz="88170" rtl="0" eaLnBrk="1" fontAlgn="auto" latinLnBrk="0" hangingPunct="1">
                <a:lnSpc>
                  <a:spcPct val="100000"/>
                </a:lnSpc>
                <a:spcBef>
                  <a:spcPts val="0"/>
                </a:spcBef>
                <a:spcAft>
                  <a:spcPts val="0"/>
                </a:spcAft>
                <a:buClrTx/>
                <a:buSzTx/>
                <a:buFontTx/>
                <a:buNone/>
                <a:tabLst/>
                <a:defRPr/>
              </a:pPr>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r>
                <a:rPr lang="en-US" sz="1851"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88170"/>
              <a:endParaRPr lang="en-US" sz="1851" b="0" baseline="0" dirty="0">
                <a:solidFill>
                  <a:schemeClr val="bg1">
                    <a:lumMod val="75000"/>
                  </a:schemeClr>
                </a:solidFill>
                <a:latin typeface="Trebuchet MS" pitchFamily="34" charset="0"/>
              </a:endParaRPr>
            </a:p>
            <a:p>
              <a:pPr algn="ctr"/>
              <a:r>
                <a:rPr lang="en-US" sz="2469" b="1" baseline="0" dirty="0">
                  <a:solidFill>
                    <a:srgbClr val="FFC000"/>
                  </a:solidFill>
                  <a:latin typeface="Trebuchet MS" pitchFamily="34" charset="0"/>
                </a:rPr>
                <a:t>How to add Text</a:t>
              </a:r>
            </a:p>
            <a:p>
              <a:pPr marL="2518965" lvl="2" indent="0" algn="l" defTabSz="88170"/>
              <a:r>
                <a:rPr lang="en-US" sz="1851"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71233" lvl="2" indent="0" algn="l" defTabSz="88170"/>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lang="en-US" sz="1851" b="0" baseline="0" dirty="0">
                  <a:solidFill>
                    <a:schemeClr val="bg1">
                      <a:lumMod val="75000"/>
                    </a:schemeClr>
                  </a:solidFill>
                  <a:latin typeface="Trebuchet MS" pitchFamily="34" charset="0"/>
                </a:rPr>
                <a:t> </a:t>
              </a:r>
              <a:r>
                <a:rPr kumimoji="0" lang="en-US" sz="2469"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851" b="0" baseline="0" dirty="0">
                <a:solidFill>
                  <a:schemeClr val="bg1">
                    <a:lumMod val="75000"/>
                  </a:schemeClr>
                </a:solidFill>
                <a:latin typeface="Trebuchet MS" pitchFamily="34" charset="0"/>
              </a:endParaRPr>
            </a:p>
            <a:p>
              <a:pPr marL="1171233" lvl="2" indent="0" algn="l" defTabSz="88170"/>
              <a:endParaRPr lang="en-US" sz="1851" b="0" baseline="0" dirty="0">
                <a:solidFill>
                  <a:schemeClr val="bg1">
                    <a:lumMod val="75000"/>
                  </a:schemeClr>
                </a:solidFill>
                <a:latin typeface="Trebuchet MS" pitchFamily="34" charset="0"/>
              </a:endParaRPr>
            </a:p>
            <a:p>
              <a:pPr algn="ctr"/>
              <a:r>
                <a:rPr lang="en-US" sz="2469" b="1" baseline="0" dirty="0">
                  <a:solidFill>
                    <a:srgbClr val="FFC000"/>
                  </a:solidFill>
                  <a:latin typeface="Trebuchet MS" pitchFamily="34" charset="0"/>
                </a:rPr>
                <a:t>How to add Tables</a:t>
              </a:r>
            </a:p>
            <a:p>
              <a:pPr marL="1334794" lvl="1" indent="0" algn="l" defTabSz="88170"/>
              <a:r>
                <a:rPr lang="en-US" sz="1851" b="0" baseline="0" dirty="0">
                  <a:solidFill>
                    <a:schemeClr val="bg1">
                      <a:lumMod val="75000"/>
                    </a:schemeClr>
                  </a:solidFill>
                  <a:latin typeface="Trebuchet MS" pitchFamily="34" charset="0"/>
                </a:rPr>
                <a:t>To add a table from scratch go to the INSERT menu and </a:t>
              </a:r>
              <a:br>
                <a:rPr lang="en-US" sz="1851" b="0" baseline="0" dirty="0">
                  <a:solidFill>
                    <a:schemeClr val="bg1">
                      <a:lumMod val="75000"/>
                    </a:schemeClr>
                  </a:solidFill>
                  <a:latin typeface="Trebuchet MS" pitchFamily="34" charset="0"/>
                </a:rPr>
              </a:br>
              <a:r>
                <a:rPr lang="en-US" sz="1851" b="0" baseline="0" dirty="0">
                  <a:solidFill>
                    <a:schemeClr val="bg1">
                      <a:lumMod val="75000"/>
                    </a:schemeClr>
                  </a:solidFill>
                  <a:latin typeface="Trebuchet MS" pitchFamily="34" charset="0"/>
                </a:rPr>
                <a:t>click on TABLE. A drop-down box will help you select rows and columns. </a:t>
              </a:r>
            </a:p>
            <a:p>
              <a:pPr marL="0" lvl="0" indent="0" algn="l" defTabSz="88170"/>
              <a:r>
                <a:rPr lang="en-US" sz="1851"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88170"/>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185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171233" rtl="0" eaLnBrk="1" fontAlgn="auto" latinLnBrk="0" hangingPunct="1">
                <a:lnSpc>
                  <a:spcPct val="100000"/>
                </a:lnSpc>
                <a:spcBef>
                  <a:spcPts val="0"/>
                </a:spcBef>
                <a:spcAft>
                  <a:spcPts val="0"/>
                </a:spcAft>
                <a:buClrTx/>
                <a:buSzTx/>
                <a:buFontTx/>
                <a:buNone/>
                <a:tabLst/>
                <a:defRPr/>
              </a:pPr>
              <a:endParaRPr kumimoji="0" lang="en-US" sz="2469"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185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88170" rtl="0" eaLnBrk="1" fontAlgn="auto" latinLnBrk="0" hangingPunct="1">
                <a:lnSpc>
                  <a:spcPct val="100000"/>
                </a:lnSpc>
                <a:spcBef>
                  <a:spcPts val="0"/>
                </a:spcBef>
                <a:spcAft>
                  <a:spcPts val="0"/>
                </a:spcAft>
                <a:buClrTx/>
                <a:buSzTx/>
                <a:buFontTx/>
                <a:buNone/>
                <a:tabLst/>
                <a:defRPr/>
              </a:pPr>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5" name="Object 54"/>
            <p:cNvGraphicFramePr>
              <a:graphicFrameLocks noChangeAspect="1"/>
            </p:cNvGraphicFramePr>
            <p:nvPr userDrawn="1">
              <p:extLst>
                <p:ext uri="{D42A27DB-BD31-4B8C-83A1-F6EECF244321}">
                  <p14:modId xmlns:p14="http://schemas.microsoft.com/office/powerpoint/2010/main" val="3793420835"/>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7524"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6" name="Picture 55"/>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7" name="Object 56"/>
            <p:cNvGraphicFramePr>
              <a:graphicFrameLocks noChangeAspect="1"/>
            </p:cNvGraphicFramePr>
            <p:nvPr userDrawn="1">
              <p:extLst>
                <p:ext uri="{D42A27DB-BD31-4B8C-83A1-F6EECF244321}">
                  <p14:modId xmlns:p14="http://schemas.microsoft.com/office/powerpoint/2010/main" val="4050396517"/>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7525"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8" name="Group 57"/>
            <p:cNvGrpSpPr/>
            <p:nvPr userDrawn="1"/>
          </p:nvGrpSpPr>
          <p:grpSpPr>
            <a:xfrm>
              <a:off x="44487207" y="29414560"/>
              <a:ext cx="10354213" cy="1265612"/>
              <a:chOff x="44200453" y="28362386"/>
              <a:chExt cx="9771399" cy="1090622"/>
            </a:xfrm>
          </p:grpSpPr>
          <p:sp>
            <p:nvSpPr>
              <p:cNvPr id="60" name="Rounded Rectangle 5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pic>
            <p:nvPicPr>
              <p:cNvPr id="61"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2" name="TextBox 61"/>
              <p:cNvSpPr txBox="1"/>
              <p:nvPr userDrawn="1"/>
            </p:nvSpPr>
            <p:spPr>
              <a:xfrm>
                <a:off x="45300663" y="28552305"/>
                <a:ext cx="8671189" cy="570448"/>
              </a:xfrm>
              <a:prstGeom prst="rect">
                <a:avLst/>
              </a:prstGeom>
              <a:noFill/>
              <a:ln>
                <a:noFill/>
              </a:ln>
            </p:spPr>
            <p:txBody>
              <a:bodyPr wrap="square" rtlCol="0">
                <a:spAutoFit/>
              </a:bodyPr>
              <a:lstStyle/>
              <a:p>
                <a:r>
                  <a:rPr lang="en-US" sz="1851" dirty="0">
                    <a:solidFill>
                      <a:schemeClr val="tx2"/>
                    </a:solidFill>
                    <a:latin typeface="Trebuchet MS" pitchFamily="34" charset="0"/>
                  </a:rPr>
                  <a:t>Student</a:t>
                </a:r>
                <a:r>
                  <a:rPr lang="en-US" sz="1851" baseline="0" dirty="0">
                    <a:solidFill>
                      <a:schemeClr val="tx2"/>
                    </a:solidFill>
                    <a:latin typeface="Trebuchet MS" pitchFamily="34" charset="0"/>
                  </a:rPr>
                  <a:t> discounts are available on our Facebook page.</a:t>
                </a:r>
                <a:br>
                  <a:rPr lang="en-US" sz="1851" baseline="0" dirty="0">
                    <a:solidFill>
                      <a:schemeClr val="tx2"/>
                    </a:solidFill>
                    <a:latin typeface="Trebuchet MS" pitchFamily="34" charset="0"/>
                  </a:rPr>
                </a:br>
                <a:r>
                  <a:rPr lang="en-US" sz="1851" baseline="0" dirty="0">
                    <a:solidFill>
                      <a:schemeClr val="tx2"/>
                    </a:solidFill>
                    <a:latin typeface="Trebuchet MS" pitchFamily="34" charset="0"/>
                  </a:rPr>
                  <a:t>Go to </a:t>
                </a:r>
                <a:r>
                  <a:rPr lang="en-US" sz="1851" u="sng" baseline="0" dirty="0">
                    <a:solidFill>
                      <a:schemeClr val="tx2"/>
                    </a:solidFill>
                    <a:latin typeface="Trebuchet MS" pitchFamily="34" charset="0"/>
                  </a:rPr>
                  <a:t>PosterPresentations.com</a:t>
                </a:r>
                <a:r>
                  <a:rPr lang="en-US" sz="1851" baseline="0" dirty="0">
                    <a:solidFill>
                      <a:schemeClr val="tx2"/>
                    </a:solidFill>
                    <a:latin typeface="Trebuchet MS" pitchFamily="34" charset="0"/>
                  </a:rPr>
                  <a:t> and click on the FB icon. </a:t>
                </a:r>
                <a:endParaRPr lang="en-US" sz="1851" dirty="0">
                  <a:solidFill>
                    <a:schemeClr val="tx2"/>
                  </a:solidFill>
                  <a:latin typeface="Trebuchet MS" pitchFamily="34" charset="0"/>
                </a:endParaRPr>
              </a:p>
            </p:txBody>
          </p:sp>
        </p:grpSp>
      </p:grpSp>
      <p:sp>
        <p:nvSpPr>
          <p:cNvPr id="41" name="Rounded Rectangle 40"/>
          <p:cNvSpPr/>
          <p:nvPr userDrawn="1"/>
        </p:nvSpPr>
        <p:spPr>
          <a:xfrm>
            <a:off x="933450" y="5424489"/>
            <a:ext cx="10046155"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3" name="Rounded Rectangle 42"/>
          <p:cNvSpPr/>
          <p:nvPr userDrawn="1"/>
        </p:nvSpPr>
        <p:spPr>
          <a:xfrm>
            <a:off x="11571514" y="5424489"/>
            <a:ext cx="10046155"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3" name="Rounded Rectangle 62"/>
          <p:cNvSpPr/>
          <p:nvPr userDrawn="1"/>
        </p:nvSpPr>
        <p:spPr>
          <a:xfrm>
            <a:off x="22256876" y="5424489"/>
            <a:ext cx="10046155"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4" name="Rounded Rectangle 63"/>
          <p:cNvSpPr/>
          <p:nvPr userDrawn="1"/>
        </p:nvSpPr>
        <p:spPr>
          <a:xfrm>
            <a:off x="32913329" y="5424489"/>
            <a:ext cx="10046155"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5" name="Rectangle 64"/>
          <p:cNvSpPr/>
          <p:nvPr userDrawn="1"/>
        </p:nvSpPr>
        <p:spPr>
          <a:xfrm>
            <a:off x="5226" y="4742488"/>
            <a:ext cx="43885975"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6" name="Rectangle 65"/>
          <p:cNvSpPr/>
          <p:nvPr userDrawn="1"/>
        </p:nvSpPr>
        <p:spPr>
          <a:xfrm>
            <a:off x="-1" y="-55064"/>
            <a:ext cx="43891201"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8" name="TextBox 67"/>
          <p:cNvSpPr txBox="1"/>
          <p:nvPr userDrawn="1"/>
        </p:nvSpPr>
        <p:spPr>
          <a:xfrm>
            <a:off x="44525942" y="31169782"/>
            <a:ext cx="6539637" cy="1076790"/>
          </a:xfrm>
          <a:prstGeom prst="rect">
            <a:avLst/>
          </a:prstGeom>
          <a:noFill/>
        </p:spPr>
        <p:txBody>
          <a:bodyPr wrap="square" lIns="50378" tIns="25188" rIns="50378" bIns="25188" rtlCol="0">
            <a:spAutoFit/>
          </a:bodyPr>
          <a:lstStyle/>
          <a:p>
            <a:pPr marL="308595" indent="-308595">
              <a:lnSpc>
                <a:spcPts val="2005"/>
              </a:lnSpc>
            </a:pPr>
            <a:r>
              <a:rPr lang="en-US" sz="2160" dirty="0">
                <a:solidFill>
                  <a:schemeClr val="bg1"/>
                </a:solidFill>
              </a:rPr>
              <a:t>© 2015</a:t>
            </a:r>
            <a:r>
              <a:rPr lang="en-US" sz="2160" baseline="0" dirty="0">
                <a:solidFill>
                  <a:schemeClr val="bg1"/>
                </a:solidFill>
              </a:rPr>
              <a:t> </a:t>
            </a:r>
            <a:r>
              <a:rPr lang="en-US" sz="2160" dirty="0">
                <a:solidFill>
                  <a:schemeClr val="bg1"/>
                </a:solidFill>
              </a:rPr>
              <a:t>PosterPresentations.com</a:t>
            </a:r>
            <a:br>
              <a:rPr lang="en-US" sz="2160" dirty="0">
                <a:solidFill>
                  <a:schemeClr val="bg1"/>
                </a:solidFill>
              </a:rPr>
            </a:br>
            <a:r>
              <a:rPr lang="en-US" sz="1851" dirty="0">
                <a:solidFill>
                  <a:schemeClr val="bg1"/>
                </a:solidFill>
              </a:rPr>
              <a:t>2117 Fourth Street ,</a:t>
            </a:r>
            <a:r>
              <a:rPr lang="en-US" sz="1851" baseline="0" dirty="0">
                <a:solidFill>
                  <a:schemeClr val="bg1"/>
                </a:solidFill>
              </a:rPr>
              <a:t> Unit C</a:t>
            </a:r>
          </a:p>
          <a:p>
            <a:pPr marL="308595" indent="-308595">
              <a:lnSpc>
                <a:spcPts val="2005"/>
              </a:lnSpc>
            </a:pPr>
            <a:r>
              <a:rPr lang="en-US" sz="1851" baseline="0" dirty="0">
                <a:solidFill>
                  <a:schemeClr val="bg1"/>
                </a:solidFill>
              </a:rPr>
              <a:t>	Berkeley CA </a:t>
            </a:r>
            <a:r>
              <a:rPr lang="en-US" sz="1543" baseline="0" dirty="0">
                <a:solidFill>
                  <a:schemeClr val="bg1"/>
                </a:solidFill>
              </a:rPr>
              <a:t>94710</a:t>
            </a:r>
            <a:endParaRPr lang="en-US" sz="1851" baseline="0" dirty="0">
              <a:solidFill>
                <a:schemeClr val="bg1"/>
              </a:solidFill>
            </a:endParaRPr>
          </a:p>
          <a:p>
            <a:pPr marL="308595" indent="-308595">
              <a:lnSpc>
                <a:spcPts val="2005"/>
              </a:lnSpc>
            </a:pPr>
            <a:r>
              <a:rPr lang="en-US" sz="1851" b="1" baseline="0" dirty="0">
                <a:solidFill>
                  <a:srgbClr val="FFFF00"/>
                </a:solidFill>
              </a:rPr>
              <a:t>	posterpresenter@gmail.com</a:t>
            </a:r>
            <a:endParaRPr lang="en-US" sz="216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3868454" rtl="0" eaLnBrk="0" fontAlgn="base" hangingPunct="0">
        <a:spcBef>
          <a:spcPct val="0"/>
        </a:spcBef>
        <a:spcAft>
          <a:spcPct val="0"/>
        </a:spcAft>
        <a:defRPr sz="7714" kern="1200">
          <a:solidFill>
            <a:schemeClr val="bg1"/>
          </a:solidFill>
          <a:latin typeface="Trebuchet MS" pitchFamily="34" charset="0"/>
          <a:ea typeface="+mj-ea"/>
          <a:cs typeface="+mj-cs"/>
        </a:defRPr>
      </a:lvl1pPr>
      <a:lvl2pPr algn="ctr" defTabSz="3868454" rtl="0" eaLnBrk="0" fontAlgn="base" hangingPunct="0">
        <a:spcBef>
          <a:spcPct val="0"/>
        </a:spcBef>
        <a:spcAft>
          <a:spcPct val="0"/>
        </a:spcAft>
        <a:defRPr sz="7714">
          <a:solidFill>
            <a:schemeClr val="bg1"/>
          </a:solidFill>
          <a:latin typeface="Trebuchet MS" pitchFamily="34" charset="0"/>
        </a:defRPr>
      </a:lvl2pPr>
      <a:lvl3pPr algn="ctr" defTabSz="3868454" rtl="0" eaLnBrk="0" fontAlgn="base" hangingPunct="0">
        <a:spcBef>
          <a:spcPct val="0"/>
        </a:spcBef>
        <a:spcAft>
          <a:spcPct val="0"/>
        </a:spcAft>
        <a:defRPr sz="7714">
          <a:solidFill>
            <a:schemeClr val="bg1"/>
          </a:solidFill>
          <a:latin typeface="Trebuchet MS" pitchFamily="34" charset="0"/>
        </a:defRPr>
      </a:lvl3pPr>
      <a:lvl4pPr algn="ctr" defTabSz="3868454" rtl="0" eaLnBrk="0" fontAlgn="base" hangingPunct="0">
        <a:spcBef>
          <a:spcPct val="0"/>
        </a:spcBef>
        <a:spcAft>
          <a:spcPct val="0"/>
        </a:spcAft>
        <a:defRPr sz="7714">
          <a:solidFill>
            <a:schemeClr val="bg1"/>
          </a:solidFill>
          <a:latin typeface="Trebuchet MS" pitchFamily="34" charset="0"/>
        </a:defRPr>
      </a:lvl4pPr>
      <a:lvl5pPr algn="ctr" defTabSz="3868454" rtl="0" eaLnBrk="0" fontAlgn="base" hangingPunct="0">
        <a:spcBef>
          <a:spcPct val="0"/>
        </a:spcBef>
        <a:spcAft>
          <a:spcPct val="0"/>
        </a:spcAft>
        <a:defRPr sz="7714">
          <a:solidFill>
            <a:schemeClr val="bg1"/>
          </a:solidFill>
          <a:latin typeface="Trebuchet MS" pitchFamily="34" charset="0"/>
        </a:defRPr>
      </a:lvl5pPr>
      <a:lvl6pPr marL="352679" algn="ctr" defTabSz="3868454" rtl="0" fontAlgn="base">
        <a:spcBef>
          <a:spcPct val="0"/>
        </a:spcBef>
        <a:spcAft>
          <a:spcPct val="0"/>
        </a:spcAft>
        <a:defRPr sz="7714">
          <a:solidFill>
            <a:schemeClr val="bg1"/>
          </a:solidFill>
          <a:latin typeface="Trebuchet MS" pitchFamily="34" charset="0"/>
        </a:defRPr>
      </a:lvl6pPr>
      <a:lvl7pPr marL="705359" algn="ctr" defTabSz="3868454" rtl="0" fontAlgn="base">
        <a:spcBef>
          <a:spcPct val="0"/>
        </a:spcBef>
        <a:spcAft>
          <a:spcPct val="0"/>
        </a:spcAft>
        <a:defRPr sz="7714">
          <a:solidFill>
            <a:schemeClr val="bg1"/>
          </a:solidFill>
          <a:latin typeface="Trebuchet MS" pitchFamily="34" charset="0"/>
        </a:defRPr>
      </a:lvl7pPr>
      <a:lvl8pPr marL="1058038" algn="ctr" defTabSz="3868454" rtl="0" fontAlgn="base">
        <a:spcBef>
          <a:spcPct val="0"/>
        </a:spcBef>
        <a:spcAft>
          <a:spcPct val="0"/>
        </a:spcAft>
        <a:defRPr sz="7714">
          <a:solidFill>
            <a:schemeClr val="bg1"/>
          </a:solidFill>
          <a:latin typeface="Trebuchet MS" pitchFamily="34" charset="0"/>
        </a:defRPr>
      </a:lvl8pPr>
      <a:lvl9pPr marL="1410718" algn="ctr" defTabSz="3868454" rtl="0" fontAlgn="base">
        <a:spcBef>
          <a:spcPct val="0"/>
        </a:spcBef>
        <a:spcAft>
          <a:spcPct val="0"/>
        </a:spcAft>
        <a:defRPr sz="7714">
          <a:solidFill>
            <a:schemeClr val="bg1"/>
          </a:solidFill>
          <a:latin typeface="Trebuchet MS" pitchFamily="34" charset="0"/>
        </a:defRPr>
      </a:lvl9pPr>
    </p:titleStyle>
    <p:bodyStyle>
      <a:lvl1pPr marL="1449905" indent="-1449905" algn="l" defTabSz="3868454" rtl="0" eaLnBrk="0" fontAlgn="base" hangingPunct="0">
        <a:spcBef>
          <a:spcPct val="20000"/>
        </a:spcBef>
        <a:spcAft>
          <a:spcPct val="0"/>
        </a:spcAft>
        <a:buFont typeface="Arial" charset="0"/>
        <a:buChar char="•"/>
        <a:defRPr sz="13576" kern="1200">
          <a:solidFill>
            <a:schemeClr val="tx1"/>
          </a:solidFill>
          <a:latin typeface="+mn-lt"/>
          <a:ea typeface="+mn-ea"/>
          <a:cs typeface="+mn-cs"/>
        </a:defRPr>
      </a:lvl1pPr>
      <a:lvl2pPr marL="3143501" indent="-1208662" algn="l" defTabSz="3868454" rtl="0" eaLnBrk="0" fontAlgn="base" hangingPunct="0">
        <a:spcBef>
          <a:spcPct val="20000"/>
        </a:spcBef>
        <a:spcAft>
          <a:spcPct val="0"/>
        </a:spcAft>
        <a:buFont typeface="Arial" charset="0"/>
        <a:buChar char="–"/>
        <a:defRPr sz="11879" kern="1200">
          <a:solidFill>
            <a:schemeClr val="tx1"/>
          </a:solidFill>
          <a:latin typeface="+mn-lt"/>
          <a:ea typeface="+mn-ea"/>
          <a:cs typeface="+mn-cs"/>
        </a:defRPr>
      </a:lvl2pPr>
      <a:lvl3pPr marL="4835873" indent="-966195" algn="l" defTabSz="3868454" rtl="0" eaLnBrk="0" fontAlgn="base" hangingPunct="0">
        <a:spcBef>
          <a:spcPct val="20000"/>
        </a:spcBef>
        <a:spcAft>
          <a:spcPct val="0"/>
        </a:spcAft>
        <a:buFont typeface="Arial" charset="0"/>
        <a:buChar char="•"/>
        <a:defRPr sz="10183" kern="1200">
          <a:solidFill>
            <a:schemeClr val="tx1"/>
          </a:solidFill>
          <a:latin typeface="+mn-lt"/>
          <a:ea typeface="+mn-ea"/>
          <a:cs typeface="+mn-cs"/>
        </a:defRPr>
      </a:lvl3pPr>
      <a:lvl4pPr marL="6770713" indent="-966195" algn="l" defTabSz="3868454" rtl="0" eaLnBrk="0" fontAlgn="base" hangingPunct="0">
        <a:spcBef>
          <a:spcPct val="20000"/>
        </a:spcBef>
        <a:spcAft>
          <a:spcPct val="0"/>
        </a:spcAft>
        <a:buFont typeface="Arial" charset="0"/>
        <a:buChar char="–"/>
        <a:defRPr sz="8485" kern="1200">
          <a:solidFill>
            <a:schemeClr val="tx1"/>
          </a:solidFill>
          <a:latin typeface="+mn-lt"/>
          <a:ea typeface="+mn-ea"/>
          <a:cs typeface="+mn-cs"/>
        </a:defRPr>
      </a:lvl4pPr>
      <a:lvl5pPr marL="8705552" indent="-966195" algn="l" defTabSz="3868454" rtl="0" eaLnBrk="0" fontAlgn="base" hangingPunct="0">
        <a:spcBef>
          <a:spcPct val="20000"/>
        </a:spcBef>
        <a:spcAft>
          <a:spcPct val="0"/>
        </a:spcAft>
        <a:buFont typeface="Arial" charset="0"/>
        <a:buChar char="»"/>
        <a:defRPr sz="8485" kern="1200">
          <a:solidFill>
            <a:schemeClr val="tx1"/>
          </a:solidFill>
          <a:latin typeface="+mn-lt"/>
          <a:ea typeface="+mn-ea"/>
          <a:cs typeface="+mn-cs"/>
        </a:defRPr>
      </a:lvl5pPr>
      <a:lvl6pPr marL="10640313"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6pPr>
      <a:lvl7pPr marL="12574914"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7pPr>
      <a:lvl8pPr marL="14509517"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8pPr>
      <a:lvl9pPr marL="16444119"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9pPr>
    </p:bodyStyle>
    <p:otherStyle>
      <a:defPPr>
        <a:defRPr lang="en-US"/>
      </a:defPPr>
      <a:lvl1pPr marL="0" algn="l" defTabSz="3869204" rtl="0" eaLnBrk="1" latinLnBrk="0" hangingPunct="1">
        <a:defRPr sz="7560" kern="1200">
          <a:solidFill>
            <a:schemeClr val="tx1"/>
          </a:solidFill>
          <a:latin typeface="+mn-lt"/>
          <a:ea typeface="+mn-ea"/>
          <a:cs typeface="+mn-cs"/>
        </a:defRPr>
      </a:lvl1pPr>
      <a:lvl2pPr marL="1934603" algn="l" defTabSz="3869204" rtl="0" eaLnBrk="1" latinLnBrk="0" hangingPunct="1">
        <a:defRPr sz="7560" kern="1200">
          <a:solidFill>
            <a:schemeClr val="tx1"/>
          </a:solidFill>
          <a:latin typeface="+mn-lt"/>
          <a:ea typeface="+mn-ea"/>
          <a:cs typeface="+mn-cs"/>
        </a:defRPr>
      </a:lvl2pPr>
      <a:lvl3pPr marL="3869204" algn="l" defTabSz="3869204" rtl="0" eaLnBrk="1" latinLnBrk="0" hangingPunct="1">
        <a:defRPr sz="7560" kern="1200">
          <a:solidFill>
            <a:schemeClr val="tx1"/>
          </a:solidFill>
          <a:latin typeface="+mn-lt"/>
          <a:ea typeface="+mn-ea"/>
          <a:cs typeface="+mn-cs"/>
        </a:defRPr>
      </a:lvl3pPr>
      <a:lvl4pPr marL="5803808" algn="l" defTabSz="3869204" rtl="0" eaLnBrk="1" latinLnBrk="0" hangingPunct="1">
        <a:defRPr sz="7560" kern="1200">
          <a:solidFill>
            <a:schemeClr val="tx1"/>
          </a:solidFill>
          <a:latin typeface="+mn-lt"/>
          <a:ea typeface="+mn-ea"/>
          <a:cs typeface="+mn-cs"/>
        </a:defRPr>
      </a:lvl4pPr>
      <a:lvl5pPr marL="7738409" algn="l" defTabSz="3869204" rtl="0" eaLnBrk="1" latinLnBrk="0" hangingPunct="1">
        <a:defRPr sz="7560" kern="1200">
          <a:solidFill>
            <a:schemeClr val="tx1"/>
          </a:solidFill>
          <a:latin typeface="+mn-lt"/>
          <a:ea typeface="+mn-ea"/>
          <a:cs typeface="+mn-cs"/>
        </a:defRPr>
      </a:lvl5pPr>
      <a:lvl6pPr marL="9673012" algn="l" defTabSz="3869204" rtl="0" eaLnBrk="1" latinLnBrk="0" hangingPunct="1">
        <a:defRPr sz="7560" kern="1200">
          <a:solidFill>
            <a:schemeClr val="tx1"/>
          </a:solidFill>
          <a:latin typeface="+mn-lt"/>
          <a:ea typeface="+mn-ea"/>
          <a:cs typeface="+mn-cs"/>
        </a:defRPr>
      </a:lvl6pPr>
      <a:lvl7pPr marL="11607614" algn="l" defTabSz="3869204" rtl="0" eaLnBrk="1" latinLnBrk="0" hangingPunct="1">
        <a:defRPr sz="7560" kern="1200">
          <a:solidFill>
            <a:schemeClr val="tx1"/>
          </a:solidFill>
          <a:latin typeface="+mn-lt"/>
          <a:ea typeface="+mn-ea"/>
          <a:cs typeface="+mn-cs"/>
        </a:defRPr>
      </a:lvl7pPr>
      <a:lvl8pPr marL="13542215" algn="l" defTabSz="3869204" rtl="0" eaLnBrk="1" latinLnBrk="0" hangingPunct="1">
        <a:defRPr sz="7560" kern="1200">
          <a:solidFill>
            <a:schemeClr val="tx1"/>
          </a:solidFill>
          <a:latin typeface="+mn-lt"/>
          <a:ea typeface="+mn-ea"/>
          <a:cs typeface="+mn-cs"/>
        </a:defRPr>
      </a:lvl8pPr>
      <a:lvl9pPr marL="15476819" algn="l" defTabSz="3869204" rtl="0" eaLnBrk="1" latinLnBrk="0" hangingPunct="1">
        <a:defRPr sz="756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shadeToTitle="1">
        <a:solidFill>
          <a:schemeClr val="bg1"/>
        </a:solidFill>
        <a:effectLst/>
      </p:bgPr>
    </p:bg>
    <p:spTree>
      <p:nvGrpSpPr>
        <p:cNvPr id="1" name=""/>
        <p:cNvGrpSpPr/>
        <p:nvPr/>
      </p:nvGrpSpPr>
      <p:grpSpPr>
        <a:xfrm>
          <a:off x="0" y="0"/>
          <a:ext cx="0" cy="0"/>
          <a:chOff x="0" y="0"/>
          <a:chExt cx="0" cy="0"/>
        </a:xfrm>
      </p:grpSpPr>
      <p:sp>
        <p:nvSpPr>
          <p:cNvPr id="38" name="Rectangle 37"/>
          <p:cNvSpPr/>
          <p:nvPr userDrawn="1"/>
        </p:nvSpPr>
        <p:spPr>
          <a:xfrm rot="10800000">
            <a:off x="-2" y="31934865"/>
            <a:ext cx="43891201"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0" name="Rounded Rectangle 39"/>
          <p:cNvSpPr/>
          <p:nvPr userDrawn="1"/>
        </p:nvSpPr>
        <p:spPr>
          <a:xfrm>
            <a:off x="933450" y="5424489"/>
            <a:ext cx="13565427"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7" name="Rectangle 46"/>
          <p:cNvSpPr/>
          <p:nvPr userDrawn="1"/>
        </p:nvSpPr>
        <p:spPr>
          <a:xfrm>
            <a:off x="5226" y="4742488"/>
            <a:ext cx="43885975"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8" name="Rectangle 47"/>
          <p:cNvSpPr/>
          <p:nvPr userDrawn="1"/>
        </p:nvSpPr>
        <p:spPr>
          <a:xfrm>
            <a:off x="-1" y="-55064"/>
            <a:ext cx="43891201"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2052" name="Text Box 14"/>
          <p:cNvSpPr txBox="1">
            <a:spLocks noChangeArrowheads="1"/>
          </p:cNvSpPr>
          <p:nvPr/>
        </p:nvSpPr>
        <p:spPr bwMode="auto">
          <a:xfrm>
            <a:off x="1198056" y="32166639"/>
            <a:ext cx="2514600" cy="29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460" tIns="40222" rIns="80460" bIns="40222">
            <a:spAutoFit/>
          </a:bodyPr>
          <a:lstStyle>
            <a:lvl1pPr>
              <a:defRPr sz="9800">
                <a:solidFill>
                  <a:schemeClr val="tx1"/>
                </a:solidFill>
                <a:latin typeface="Calibri" pitchFamily="34" charset="0"/>
              </a:defRPr>
            </a:lvl1pPr>
            <a:lvl2pPr marL="742950" indent="-285750">
              <a:defRPr sz="9800">
                <a:solidFill>
                  <a:schemeClr val="tx1"/>
                </a:solidFill>
                <a:latin typeface="Calibri" pitchFamily="34" charset="0"/>
              </a:defRPr>
            </a:lvl2pPr>
            <a:lvl3pPr marL="1143000" indent="-228600">
              <a:defRPr sz="9800">
                <a:solidFill>
                  <a:schemeClr val="tx1"/>
                </a:solidFill>
                <a:latin typeface="Calibri" pitchFamily="34" charset="0"/>
              </a:defRPr>
            </a:lvl3pPr>
            <a:lvl4pPr marL="1600200" indent="-228600">
              <a:defRPr sz="9800">
                <a:solidFill>
                  <a:schemeClr val="tx1"/>
                </a:solidFill>
                <a:latin typeface="Calibri" pitchFamily="34" charset="0"/>
              </a:defRPr>
            </a:lvl4pPr>
            <a:lvl5pPr marL="2057400" indent="-228600">
              <a:defRPr sz="9800">
                <a:solidFill>
                  <a:schemeClr val="tx1"/>
                </a:solidFill>
                <a:latin typeface="Calibri" pitchFamily="34" charset="0"/>
              </a:defRPr>
            </a:lvl5pPr>
            <a:lvl6pPr marL="2514600" indent="-228600" defTabSz="5014913" fontAlgn="base">
              <a:spcBef>
                <a:spcPct val="0"/>
              </a:spcBef>
              <a:spcAft>
                <a:spcPct val="0"/>
              </a:spcAft>
              <a:defRPr sz="9800">
                <a:solidFill>
                  <a:schemeClr val="tx1"/>
                </a:solidFill>
                <a:latin typeface="Calibri" pitchFamily="34" charset="0"/>
              </a:defRPr>
            </a:lvl6pPr>
            <a:lvl7pPr marL="2971800" indent="-228600" defTabSz="5014913" fontAlgn="base">
              <a:spcBef>
                <a:spcPct val="0"/>
              </a:spcBef>
              <a:spcAft>
                <a:spcPct val="0"/>
              </a:spcAft>
              <a:defRPr sz="9800">
                <a:solidFill>
                  <a:schemeClr val="tx1"/>
                </a:solidFill>
                <a:latin typeface="Calibri" pitchFamily="34" charset="0"/>
              </a:defRPr>
            </a:lvl7pPr>
            <a:lvl8pPr marL="3429000" indent="-228600" defTabSz="5014913" fontAlgn="base">
              <a:spcBef>
                <a:spcPct val="0"/>
              </a:spcBef>
              <a:spcAft>
                <a:spcPct val="0"/>
              </a:spcAft>
              <a:defRPr sz="9800">
                <a:solidFill>
                  <a:schemeClr val="tx1"/>
                </a:solidFill>
                <a:latin typeface="Calibri" pitchFamily="34" charset="0"/>
              </a:defRPr>
            </a:lvl8pPr>
            <a:lvl9pPr marL="3886200" indent="-228600" defTabSz="5014913" fontAlgn="base">
              <a:spcBef>
                <a:spcPct val="0"/>
              </a:spcBef>
              <a:spcAft>
                <a:spcPct val="0"/>
              </a:spcAft>
              <a:defRPr sz="9800">
                <a:solidFill>
                  <a:schemeClr val="tx1"/>
                </a:solidFill>
                <a:latin typeface="Calibri" pitchFamily="34" charset="0"/>
              </a:defRPr>
            </a:lvl9pPr>
          </a:lstStyle>
          <a:p>
            <a:pPr eaLnBrk="0" hangingPunct="0">
              <a:lnSpc>
                <a:spcPct val="65000"/>
              </a:lnSpc>
              <a:spcBef>
                <a:spcPct val="50000"/>
              </a:spcBef>
              <a:defRPr/>
            </a:pPr>
            <a:r>
              <a:rPr lang="en-US" sz="463" b="1" dirty="0">
                <a:solidFill>
                  <a:srgbClr val="BFBFBF"/>
                </a:solidFill>
                <a:latin typeface="Arial" charset="0"/>
              </a:rPr>
              <a:t>RESEARCH POSTER PRESENTATION DESIGN © 2015</a:t>
            </a:r>
          </a:p>
          <a:p>
            <a:pPr eaLnBrk="0" hangingPunct="0">
              <a:lnSpc>
                <a:spcPct val="65000"/>
              </a:lnSpc>
              <a:spcBef>
                <a:spcPct val="50000"/>
              </a:spcBef>
              <a:defRPr/>
            </a:pPr>
            <a:r>
              <a:rPr lang="en-US" sz="926" b="1" dirty="0">
                <a:solidFill>
                  <a:srgbClr val="BFBFBF"/>
                </a:solidFill>
                <a:latin typeface="Arial" charset="0"/>
              </a:rPr>
              <a:t>www.PosterPresentations.com</a:t>
            </a:r>
          </a:p>
        </p:txBody>
      </p:sp>
      <p:grpSp>
        <p:nvGrpSpPr>
          <p:cNvPr id="24" name="Group 23"/>
          <p:cNvGrpSpPr/>
          <p:nvPr userDrawn="1"/>
        </p:nvGrpSpPr>
        <p:grpSpPr>
          <a:xfrm>
            <a:off x="-9708676" y="-1"/>
            <a:ext cx="9444741" cy="32918401"/>
            <a:chOff x="-11225189" y="-1"/>
            <a:chExt cx="11018865" cy="32918401"/>
          </a:xfrm>
        </p:grpSpPr>
        <p:sp>
          <p:nvSpPr>
            <p:cNvPr id="27" name="Rectangle 26"/>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171233" rtl="0" eaLnBrk="1" fontAlgn="auto" latinLnBrk="0" hangingPunct="1">
                <a:lnSpc>
                  <a:spcPct val="100000"/>
                </a:lnSpc>
                <a:spcBef>
                  <a:spcPts val="0"/>
                </a:spcBef>
                <a:spcAft>
                  <a:spcPts val="0"/>
                </a:spcAft>
                <a:buClrTx/>
                <a:buSzTx/>
                <a:buFontTx/>
                <a:buNone/>
                <a:tabLst/>
                <a:defRPr/>
              </a:pPr>
              <a:r>
                <a:rPr lang="en-US" sz="2469" b="1" spc="0" dirty="0">
                  <a:solidFill>
                    <a:srgbClr val="FF0000"/>
                  </a:solidFill>
                  <a:latin typeface="Trebuchet MS" pitchFamily="34" charset="0"/>
                </a:rPr>
                <a:t>(—THIS SIDEBAR DOES NOT PRINT—)</a:t>
              </a:r>
              <a:endParaRPr lang="en-US" sz="2469" b="1" spc="463" dirty="0">
                <a:solidFill>
                  <a:schemeClr val="bg1"/>
                </a:solidFill>
                <a:latin typeface="Trebuchet MS" pitchFamily="34" charset="0"/>
              </a:endParaRPr>
            </a:p>
            <a:p>
              <a:pPr algn="ctr"/>
              <a:r>
                <a:rPr lang="en-US" sz="3085" b="1" spc="463" dirty="0">
                  <a:solidFill>
                    <a:schemeClr val="bg1"/>
                  </a:solidFill>
                  <a:latin typeface="Trebuchet MS" pitchFamily="34" charset="0"/>
                </a:rPr>
                <a:t>DESIGN</a:t>
              </a:r>
              <a:r>
                <a:rPr lang="en-US" sz="3085" b="1" spc="463" baseline="0" dirty="0">
                  <a:solidFill>
                    <a:schemeClr val="bg1"/>
                  </a:solidFill>
                  <a:latin typeface="Trebuchet MS" pitchFamily="34" charset="0"/>
                </a:rPr>
                <a:t> </a:t>
              </a:r>
              <a:r>
                <a:rPr lang="en-US" sz="3085" b="1" spc="463" dirty="0">
                  <a:solidFill>
                    <a:schemeClr val="bg1"/>
                  </a:solidFill>
                  <a:latin typeface="Trebuchet MS" pitchFamily="34" charset="0"/>
                </a:rPr>
                <a:t>GUIDE</a:t>
              </a:r>
            </a:p>
            <a:p>
              <a:pPr algn="ctr"/>
              <a:endParaRPr lang="en-US" sz="2160" b="1" dirty="0">
                <a:latin typeface="Trebuchet MS" pitchFamily="34" charset="0"/>
              </a:endParaRPr>
            </a:p>
            <a:p>
              <a:pPr defTabSz="2904776"/>
              <a:r>
                <a:rPr lang="en-US" sz="2160" i="0" dirty="0">
                  <a:latin typeface="Trebuchet MS" pitchFamily="34" charset="0"/>
                </a:rPr>
                <a:t>This PowerPoint</a:t>
              </a:r>
              <a:r>
                <a:rPr lang="en-US" sz="2160" i="0" baseline="0" dirty="0">
                  <a:latin typeface="Trebuchet MS" pitchFamily="34" charset="0"/>
                </a:rPr>
                <a:t> </a:t>
              </a:r>
              <a:r>
                <a:rPr lang="en-US" sz="2160" i="0" dirty="0">
                  <a:latin typeface="Trebuchet MS" pitchFamily="34" charset="0"/>
                </a:rPr>
                <a:t>2007 template produces</a:t>
              </a:r>
              <a:r>
                <a:rPr lang="en-US" sz="2160" i="0" baseline="0" dirty="0">
                  <a:latin typeface="Trebuchet MS" pitchFamily="34" charset="0"/>
                </a:rPr>
                <a:t> </a:t>
              </a:r>
              <a:r>
                <a:rPr lang="en-US" sz="2160" i="0" dirty="0">
                  <a:latin typeface="Trebuchet MS" pitchFamily="34" charset="0"/>
                </a:rPr>
                <a:t>a 36”x56” presentation poster. </a:t>
              </a:r>
              <a:r>
                <a:rPr lang="en-US" sz="2160" dirty="0">
                  <a:latin typeface="Trebuchet MS" pitchFamily="34" charset="0"/>
                </a:rPr>
                <a:t>You</a:t>
              </a:r>
              <a:r>
                <a:rPr lang="en-US" sz="2160" baseline="0" dirty="0">
                  <a:latin typeface="Trebuchet MS" pitchFamily="34" charset="0"/>
                </a:rPr>
                <a:t> can u</a:t>
              </a:r>
              <a:r>
                <a:rPr lang="en-US" sz="2160" dirty="0">
                  <a:latin typeface="Trebuchet MS" pitchFamily="34" charset="0"/>
                </a:rPr>
                <a:t>se</a:t>
              </a:r>
              <a:r>
                <a:rPr lang="en-US" sz="2160" baseline="0" dirty="0">
                  <a:latin typeface="Trebuchet MS" pitchFamily="34" charset="0"/>
                </a:rPr>
                <a:t> it to create your research poster and </a:t>
              </a:r>
              <a:r>
                <a:rPr lang="en-US" sz="2160" dirty="0">
                  <a:latin typeface="Trebuchet MS" pitchFamily="34" charset="0"/>
                </a:rPr>
                <a:t>save valuable time placing titles, subtitles,</a:t>
              </a:r>
              <a:r>
                <a:rPr lang="en-US" sz="2160" baseline="0" dirty="0">
                  <a:latin typeface="Trebuchet MS" pitchFamily="34" charset="0"/>
                </a:rPr>
                <a:t> text, and graphics</a:t>
              </a:r>
              <a:r>
                <a:rPr lang="en-US" sz="2160" dirty="0">
                  <a:latin typeface="Trebuchet MS" pitchFamily="34" charset="0"/>
                </a:rPr>
                <a:t>. </a:t>
              </a:r>
            </a:p>
            <a:p>
              <a:pPr defTabSz="2904776"/>
              <a:endParaRPr lang="en-US" sz="2160" dirty="0">
                <a:latin typeface="Trebuchet MS" pitchFamily="34" charset="0"/>
              </a:endParaRPr>
            </a:p>
            <a:p>
              <a:pPr defTabSz="3385800"/>
              <a:r>
                <a:rPr lang="en-US" sz="2160" dirty="0">
                  <a:latin typeface="Trebuchet MS" pitchFamily="34" charset="0"/>
                </a:rPr>
                <a:t>We provide a series of online tutorials that will guide you through the poster design process and answer your poster production questions. To view our template tutorials, go online to </a:t>
              </a:r>
              <a:r>
                <a:rPr lang="en-US" sz="2160" b="1" dirty="0">
                  <a:solidFill>
                    <a:srgbClr val="FFC000"/>
                  </a:solidFill>
                  <a:latin typeface="Trebuchet MS" pitchFamily="34" charset="0"/>
                </a:rPr>
                <a:t>PosterPresentations.com</a:t>
              </a:r>
              <a:r>
                <a:rPr lang="en-US" sz="2160" b="1" dirty="0">
                  <a:solidFill>
                    <a:schemeClr val="bg1"/>
                  </a:solidFill>
                  <a:latin typeface="Trebuchet MS" pitchFamily="34" charset="0"/>
                </a:rPr>
                <a:t> </a:t>
              </a:r>
              <a:r>
                <a:rPr lang="en-US" sz="2160" dirty="0">
                  <a:solidFill>
                    <a:schemeClr val="bg1"/>
                  </a:solidFill>
                  <a:latin typeface="Trebuchet MS" pitchFamily="34" charset="0"/>
                </a:rPr>
                <a:t>and click on HELP DESK.</a:t>
              </a:r>
            </a:p>
            <a:p>
              <a:pPr defTabSz="3385800"/>
              <a:endParaRPr lang="en-US" sz="2160" dirty="0">
                <a:latin typeface="Trebuchet MS" pitchFamily="34" charset="0"/>
              </a:endParaRPr>
            </a:p>
            <a:p>
              <a:pPr defTabSz="3385800"/>
              <a:r>
                <a:rPr lang="en-US" sz="2160" dirty="0">
                  <a:solidFill>
                    <a:schemeClr val="bg1"/>
                  </a:solidFill>
                  <a:latin typeface="Trebuchet MS" pitchFamily="34" charset="0"/>
                </a:rPr>
                <a:t>When</a:t>
              </a:r>
              <a:r>
                <a:rPr lang="en-US" sz="2160" baseline="0" dirty="0">
                  <a:solidFill>
                    <a:schemeClr val="bg1"/>
                  </a:solidFill>
                  <a:latin typeface="Trebuchet MS" pitchFamily="34" charset="0"/>
                </a:rPr>
                <a:t> you are ready to print your poster</a:t>
              </a:r>
              <a:r>
                <a:rPr lang="en-US" sz="2160" dirty="0">
                  <a:solidFill>
                    <a:schemeClr val="bg1"/>
                  </a:solidFill>
                  <a:latin typeface="Trebuchet MS" pitchFamily="34" charset="0"/>
                </a:rPr>
                <a:t>,</a:t>
              </a:r>
              <a:r>
                <a:rPr lang="en-US" sz="2160" baseline="0" dirty="0">
                  <a:solidFill>
                    <a:schemeClr val="bg1"/>
                  </a:solidFill>
                  <a:latin typeface="Trebuchet MS" pitchFamily="34" charset="0"/>
                </a:rPr>
                <a:t> go online to </a:t>
              </a:r>
              <a:r>
                <a:rPr lang="en-US" sz="2160" b="0" dirty="0">
                  <a:solidFill>
                    <a:schemeClr val="bg1"/>
                  </a:solidFill>
                  <a:latin typeface="Trebuchet MS" pitchFamily="34" charset="0"/>
                </a:rPr>
                <a:t>PosterPresentations.com</a:t>
              </a:r>
              <a:br>
                <a:rPr lang="en-US" sz="2160" dirty="0">
                  <a:solidFill>
                    <a:schemeClr val="bg1"/>
                  </a:solidFill>
                  <a:latin typeface="Trebuchet MS" pitchFamily="34" charset="0"/>
                </a:rPr>
              </a:br>
              <a:endParaRPr lang="en-US" sz="2160" dirty="0">
                <a:solidFill>
                  <a:schemeClr val="bg1"/>
                </a:solidFill>
                <a:latin typeface="Trebuchet MS" pitchFamily="34" charset="0"/>
              </a:endParaRPr>
            </a:p>
            <a:p>
              <a:pPr algn="l" defTabSz="2904776"/>
              <a:r>
                <a:rPr lang="en-US" sz="2160" b="0" dirty="0">
                  <a:solidFill>
                    <a:schemeClr val="bg1"/>
                  </a:solidFill>
                  <a:latin typeface="Trebuchet MS" pitchFamily="34" charset="0"/>
                </a:rPr>
                <a:t>Need</a:t>
              </a:r>
              <a:r>
                <a:rPr lang="en-US" sz="2160" b="0" baseline="0" dirty="0">
                  <a:solidFill>
                    <a:schemeClr val="bg1"/>
                  </a:solidFill>
                  <a:latin typeface="Trebuchet MS" pitchFamily="34" charset="0"/>
                </a:rPr>
                <a:t> assistance? Call us at </a:t>
              </a:r>
              <a:r>
                <a:rPr lang="en-US" sz="2160" b="0" dirty="0">
                  <a:solidFill>
                    <a:srgbClr val="FFC000"/>
                  </a:solidFill>
                  <a:latin typeface="Trebuchet MS" pitchFamily="34" charset="0"/>
                </a:rPr>
                <a:t>1.510.649.3001</a:t>
              </a:r>
            </a:p>
            <a:p>
              <a:pPr algn="l" defTabSz="2904776"/>
              <a:endParaRPr lang="en-US" sz="2777" b="1" dirty="0">
                <a:solidFill>
                  <a:srgbClr val="FFFF00"/>
                </a:solidFill>
                <a:latin typeface="Trebuchet MS" pitchFamily="34" charset="0"/>
              </a:endParaRPr>
            </a:p>
            <a:p>
              <a:pPr algn="ctr"/>
              <a:endParaRPr lang="en-US" sz="1851" b="1" dirty="0">
                <a:solidFill>
                  <a:schemeClr val="bg1"/>
                </a:solidFill>
                <a:latin typeface="Trebuchet MS" pitchFamily="34" charset="0"/>
              </a:endParaRPr>
            </a:p>
            <a:p>
              <a:pPr algn="ctr"/>
              <a:r>
                <a:rPr lang="en-US" sz="3085" b="1" spc="463" dirty="0">
                  <a:solidFill>
                    <a:schemeClr val="bg1"/>
                  </a:solidFill>
                  <a:latin typeface="Trebuchet MS" pitchFamily="34" charset="0"/>
                </a:rPr>
                <a:t>QUICK START</a:t>
              </a:r>
            </a:p>
            <a:p>
              <a:pPr algn="ctr"/>
              <a:endParaRPr lang="en-US" sz="2469" b="1"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Zoom in and out</a:t>
              </a:r>
            </a:p>
            <a:p>
              <a:pPr marL="1459701" indent="-1459701" algn="l" defTabSz="656375"/>
              <a:r>
                <a:rPr lang="en-US" sz="1851" b="0" baseline="0" dirty="0">
                  <a:solidFill>
                    <a:schemeClr val="bg1"/>
                  </a:solidFill>
                  <a:latin typeface="Trebuchet MS" pitchFamily="34" charset="0"/>
                </a:rPr>
                <a:t>	</a:t>
              </a:r>
              <a:r>
                <a:rPr lang="en-US" sz="1851" b="0" baseline="0" dirty="0">
                  <a:solidFill>
                    <a:schemeClr val="bg1">
                      <a:lumMod val="75000"/>
                    </a:schemeClr>
                  </a:solidFill>
                  <a:latin typeface="Trebuchet MS" pitchFamily="34" charset="0"/>
                </a:rPr>
                <a:t>As you work on your poster zoom in and out to the level that is more comfortable to you. </a:t>
              </a:r>
            </a:p>
            <a:p>
              <a:pPr marL="1459701" indent="-1459701" algn="l" defTabSz="656375"/>
              <a:r>
                <a:rPr lang="en-US" sz="1851" b="1" baseline="0" dirty="0">
                  <a:solidFill>
                    <a:schemeClr val="bg1">
                      <a:lumMod val="75000"/>
                    </a:schemeClr>
                  </a:solidFill>
                  <a:latin typeface="Trebuchet MS" pitchFamily="34" charset="0"/>
                </a:rPr>
                <a:t>	</a:t>
              </a:r>
              <a:r>
                <a:rPr lang="en-US" sz="1851" b="0" baseline="0" dirty="0">
                  <a:solidFill>
                    <a:schemeClr val="bg1">
                      <a:lumMod val="75000"/>
                    </a:schemeClr>
                  </a:solidFill>
                  <a:latin typeface="Trebuchet MS" pitchFamily="34" charset="0"/>
                </a:rPr>
                <a:t>Go to VIEW &gt; ZOOM.</a:t>
              </a:r>
            </a:p>
            <a:p>
              <a:pPr algn="l"/>
              <a:endParaRPr lang="en-US" sz="2160" b="0"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Title, Authors, and Affiliations</a:t>
              </a:r>
            </a:p>
            <a:p>
              <a:pPr algn="l"/>
              <a:r>
                <a:rPr lang="en-US" sz="1851" b="0" baseline="0" dirty="0">
                  <a:solidFill>
                    <a:schemeClr val="bg1">
                      <a:lumMod val="75000"/>
                    </a:schemeClr>
                  </a:solidFill>
                  <a:latin typeface="Trebuchet MS" pitchFamily="34" charset="0"/>
                </a:rPr>
                <a:t>Start designing your poster by adding the title, the names of the authors, and the affiliated institutions. </a:t>
              </a:r>
              <a:r>
                <a:rPr lang="en-US" sz="1851"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1851" b="0" spc="0" baseline="0" dirty="0">
                <a:solidFill>
                  <a:schemeClr val="bg1">
                    <a:lumMod val="75000"/>
                  </a:schemeClr>
                </a:solidFill>
                <a:latin typeface="Trebuchet MS" pitchFamily="34" charset="0"/>
              </a:endParaRPr>
            </a:p>
            <a:p>
              <a:pPr algn="l"/>
              <a:r>
                <a:rPr lang="en-US" sz="1851" b="1" spc="231" baseline="0" dirty="0">
                  <a:solidFill>
                    <a:srgbClr val="FFC000"/>
                  </a:solidFill>
                  <a:latin typeface="Trebuchet MS" pitchFamily="34" charset="0"/>
                </a:rPr>
                <a:t>TIP</a:t>
              </a:r>
              <a:r>
                <a:rPr lang="en-US" sz="1851" b="1" baseline="0" dirty="0">
                  <a:solidFill>
                    <a:srgbClr val="FFC000"/>
                  </a:solidFill>
                  <a:latin typeface="Trebuchet MS" pitchFamily="34" charset="0"/>
                </a:rPr>
                <a:t>: </a:t>
              </a:r>
              <a:r>
                <a:rPr lang="en-US" sz="1851" b="0" baseline="0" dirty="0">
                  <a:solidFill>
                    <a:schemeClr val="bg1">
                      <a:lumMod val="75000"/>
                    </a:schemeClr>
                  </a:solidFill>
                  <a:latin typeface="Trebuchet MS" pitchFamily="34" charset="0"/>
                </a:rPr>
                <a:t>The font size of your title should be bigger than your name(s) and institution name(s).</a:t>
              </a:r>
            </a:p>
            <a:p>
              <a:pPr algn="l"/>
              <a:br>
                <a:rPr lang="en-US" sz="2160" b="1" baseline="0" dirty="0">
                  <a:solidFill>
                    <a:schemeClr val="bg1"/>
                  </a:solidFill>
                  <a:latin typeface="Trebuchet MS" pitchFamily="34" charset="0"/>
                </a:rPr>
              </a:br>
              <a:endParaRPr lang="en-US" sz="2160" b="1" dirty="0">
                <a:solidFill>
                  <a:schemeClr val="bg1"/>
                </a:solidFill>
                <a:latin typeface="Trebuchet MS" pitchFamily="34" charset="0"/>
              </a:endParaRPr>
            </a:p>
            <a:p>
              <a:pPr algn="ctr"/>
              <a:endParaRPr lang="en-US" sz="2160" b="1" dirty="0">
                <a:solidFill>
                  <a:srgbClr val="FFC000"/>
                </a:solidFill>
                <a:latin typeface="Trebuchet MS" pitchFamily="34" charset="0"/>
              </a:endParaRPr>
            </a:p>
            <a:p>
              <a:pPr algn="ctr"/>
              <a:endParaRPr lang="en-US" sz="2160" b="1" dirty="0">
                <a:solidFill>
                  <a:srgbClr val="FFC000"/>
                </a:solidFill>
                <a:latin typeface="Trebuchet MS" pitchFamily="34" charset="0"/>
              </a:endParaRPr>
            </a:p>
            <a:p>
              <a:pPr algn="ctr"/>
              <a:r>
                <a:rPr lang="en-US" sz="2469" b="1" dirty="0">
                  <a:solidFill>
                    <a:srgbClr val="FFC000"/>
                  </a:solidFill>
                  <a:latin typeface="Trebuchet MS" pitchFamily="34" charset="0"/>
                </a:rPr>
                <a:t>Adding Logos</a:t>
              </a:r>
              <a:r>
                <a:rPr lang="en-US" sz="2469" b="1" baseline="0" dirty="0">
                  <a:solidFill>
                    <a:srgbClr val="FFC000"/>
                  </a:solidFill>
                  <a:latin typeface="Trebuchet MS" pitchFamily="34" charset="0"/>
                </a:rPr>
                <a:t> / Seals</a:t>
              </a:r>
            </a:p>
            <a:p>
              <a:pPr algn="l"/>
              <a:r>
                <a:rPr lang="en-US" sz="1851"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851" b="0" spc="231" baseline="0" dirty="0">
                <a:solidFill>
                  <a:schemeClr val="bg1">
                    <a:lumMod val="75000"/>
                  </a:schemeClr>
                </a:solidFill>
                <a:latin typeface="Trebuchet MS" pitchFamily="34" charset="0"/>
              </a:endParaRPr>
            </a:p>
            <a:p>
              <a:pPr algn="l"/>
              <a:r>
                <a:rPr lang="en-US" sz="1851" b="1" spc="231" baseline="0" dirty="0">
                  <a:solidFill>
                    <a:srgbClr val="FFC000"/>
                  </a:solidFill>
                  <a:latin typeface="Trebuchet MS" pitchFamily="34" charset="0"/>
                </a:rPr>
                <a:t>TIP:</a:t>
              </a:r>
              <a:r>
                <a:rPr lang="en-US" sz="1851" b="1" spc="0" baseline="0" dirty="0">
                  <a:solidFill>
                    <a:srgbClr val="FFC000"/>
                  </a:solidFill>
                  <a:latin typeface="Trebuchet MS" pitchFamily="34" charset="0"/>
                </a:rPr>
                <a:t> </a:t>
              </a:r>
              <a:r>
                <a:rPr lang="en-US" sz="1851" b="0" baseline="0" dirty="0">
                  <a:solidFill>
                    <a:schemeClr val="bg1">
                      <a:lumMod val="75000"/>
                    </a:schemeClr>
                  </a:solidFill>
                  <a:latin typeface="Trebuchet MS" pitchFamily="34" charset="0"/>
                </a:rPr>
                <a:t>See if your school’s logo is available on our free poster templates page.</a:t>
              </a:r>
            </a:p>
            <a:p>
              <a:pPr algn="l"/>
              <a:endParaRPr lang="en-US" sz="1851" b="0" baseline="0" dirty="0">
                <a:latin typeface="Trebuchet MS" pitchFamily="34" charset="0"/>
              </a:endParaRPr>
            </a:p>
            <a:p>
              <a:pPr algn="ctr"/>
              <a:r>
                <a:rPr lang="en-US" sz="2469" b="1" baseline="0" dirty="0">
                  <a:solidFill>
                    <a:srgbClr val="FFC000"/>
                  </a:solidFill>
                  <a:latin typeface="Trebuchet MS" pitchFamily="34" charset="0"/>
                </a:rPr>
                <a:t>Photographs / Graphics</a:t>
              </a:r>
            </a:p>
            <a:p>
              <a:pPr algn="l" defTabSz="754342"/>
              <a:r>
                <a:rPr lang="en-US" sz="1851"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851" b="0" spc="0" baseline="0" dirty="0">
                  <a:solidFill>
                    <a:schemeClr val="bg1">
                      <a:lumMod val="75000"/>
                    </a:schemeClr>
                  </a:solidFill>
                  <a:latin typeface="Trebuchet MS" pitchFamily="34" charset="0"/>
                </a:rPr>
                <a:t>disproportionally.</a:t>
              </a:r>
            </a:p>
            <a:p>
              <a:pPr algn="l" defTabSz="754342"/>
              <a:endParaRPr lang="en-US" sz="1851" b="0" baseline="0" dirty="0">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r>
                <a:rPr lang="en-US" sz="2469" b="1" baseline="0" dirty="0">
                  <a:solidFill>
                    <a:srgbClr val="FFC000"/>
                  </a:solidFill>
                  <a:latin typeface="Trebuchet MS" pitchFamily="34" charset="0"/>
                </a:rPr>
                <a:t>Image Quality Check</a:t>
              </a:r>
            </a:p>
            <a:p>
              <a:pPr lvl="0" algn="l" defTabSz="754342"/>
              <a:r>
                <a:rPr lang="en-US" sz="1851" b="0" baseline="0" dirty="0">
                  <a:solidFill>
                    <a:schemeClr val="bg1">
                      <a:lumMod val="75000"/>
                    </a:schemeClr>
                  </a:solidFill>
                  <a:latin typeface="Trebuchet MS" pitchFamily="34" charset="0"/>
                </a:rPr>
                <a:t>Zoom in and look at your images at 100% magnification. If they look good they will print well. </a:t>
              </a:r>
              <a:endParaRPr lang="en-US" sz="2160" b="0" dirty="0">
                <a:latin typeface="Trebuchet MS" pitchFamily="34" charset="0"/>
              </a:endParaRPr>
            </a:p>
          </p:txBody>
        </p:sp>
        <p:cxnSp>
          <p:nvCxnSpPr>
            <p:cNvPr id="28" name="Straight Connector 27"/>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9" name="Picture 28"/>
            <p:cNvPicPr>
              <a:picLocks noChangeAspect="1"/>
            </p:cNvPicPr>
            <p:nvPr userDrawn="1"/>
          </p:nvPicPr>
          <p:blipFill>
            <a:blip r:embed="rId4"/>
            <a:stretch>
              <a:fillRect/>
            </a:stretch>
          </p:blipFill>
          <p:spPr>
            <a:xfrm>
              <a:off x="-10740740" y="10261718"/>
              <a:ext cx="1597666" cy="1201935"/>
            </a:xfrm>
            <a:prstGeom prst="rect">
              <a:avLst/>
            </a:prstGeom>
          </p:spPr>
        </p:pic>
        <p:pic>
          <p:nvPicPr>
            <p:cNvPr id="34" name="Picture 33"/>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6" name="Group 35"/>
            <p:cNvGrpSpPr/>
            <p:nvPr userDrawn="1"/>
          </p:nvGrpSpPr>
          <p:grpSpPr>
            <a:xfrm>
              <a:off x="-9744993" y="23540951"/>
              <a:ext cx="7531182" cy="2064142"/>
              <a:chOff x="-4470427" y="11016658"/>
              <a:chExt cx="3470785" cy="948355"/>
            </a:xfrm>
          </p:grpSpPr>
          <p:grpSp>
            <p:nvGrpSpPr>
              <p:cNvPr id="44" name="Group 43"/>
              <p:cNvGrpSpPr/>
              <p:nvPr userDrawn="1"/>
            </p:nvGrpSpPr>
            <p:grpSpPr>
              <a:xfrm>
                <a:off x="-2783495" y="11060881"/>
                <a:ext cx="624431" cy="867669"/>
                <a:chOff x="-3958697" y="11117435"/>
                <a:chExt cx="779338" cy="1243365"/>
              </a:xfrm>
            </p:grpSpPr>
            <p:pic>
              <p:nvPicPr>
                <p:cNvPr id="55" name="Picture 54"/>
                <p:cNvPicPr>
                  <a:picLocks noChangeAspect="1"/>
                </p:cNvPicPr>
                <p:nvPr userDrawn="1"/>
              </p:nvPicPr>
              <p:blipFill>
                <a:blip r:embed="rId6"/>
                <a:stretch>
                  <a:fillRect/>
                </a:stretch>
              </p:blipFill>
              <p:spPr>
                <a:xfrm>
                  <a:off x="-3948160" y="11117435"/>
                  <a:ext cx="768801" cy="1090857"/>
                </a:xfrm>
                <a:prstGeom prst="rect">
                  <a:avLst/>
                </a:prstGeom>
              </p:spPr>
            </p:pic>
            <p:sp>
              <p:nvSpPr>
                <p:cNvPr id="56" name="TextBox 55"/>
                <p:cNvSpPr txBox="1"/>
                <p:nvPr userDrawn="1"/>
              </p:nvSpPr>
              <p:spPr>
                <a:xfrm>
                  <a:off x="-3958697" y="12114178"/>
                  <a:ext cx="779337" cy="246622"/>
                </a:xfrm>
                <a:prstGeom prst="rect">
                  <a:avLst/>
                </a:prstGeom>
                <a:solidFill>
                  <a:schemeClr val="accent1"/>
                </a:solidFill>
                <a:ln>
                  <a:noFill/>
                </a:ln>
              </p:spPr>
              <p:txBody>
                <a:bodyPr wrap="square" lIns="91440" tIns="91440" rIns="91440" bIns="91440" rtlCol="0">
                  <a:spAutoFit/>
                </a:bodyPr>
                <a:lstStyle/>
                <a:p>
                  <a:pPr algn="ctr"/>
                  <a:r>
                    <a:rPr lang="en-US" sz="1234" b="1" dirty="0">
                      <a:solidFill>
                        <a:schemeClr val="tx1"/>
                      </a:solidFill>
                    </a:rPr>
                    <a:t>ORIGINAL</a:t>
                  </a:r>
                </a:p>
              </p:txBody>
            </p:sp>
          </p:grpSp>
          <p:grpSp>
            <p:nvGrpSpPr>
              <p:cNvPr id="45" name="Group 44"/>
              <p:cNvGrpSpPr/>
              <p:nvPr userDrawn="1"/>
            </p:nvGrpSpPr>
            <p:grpSpPr>
              <a:xfrm>
                <a:off x="-2033159" y="11060887"/>
                <a:ext cx="1033517" cy="870908"/>
                <a:chOff x="-2921738" y="11200127"/>
                <a:chExt cx="1420279" cy="1196818"/>
              </a:xfrm>
            </p:grpSpPr>
            <p:pic>
              <p:nvPicPr>
                <p:cNvPr id="53" name="Picture 52"/>
                <p:cNvPicPr>
                  <a:picLocks noChangeAspect="1"/>
                </p:cNvPicPr>
                <p:nvPr userDrawn="1"/>
              </p:nvPicPr>
              <p:blipFill>
                <a:blip r:embed="rId6"/>
                <a:stretch>
                  <a:fillRect/>
                </a:stretch>
              </p:blipFill>
              <p:spPr>
                <a:xfrm>
                  <a:off x="-2921738" y="11200127"/>
                  <a:ext cx="1420279" cy="1029694"/>
                </a:xfrm>
                <a:prstGeom prst="rect">
                  <a:avLst/>
                </a:prstGeom>
              </p:spPr>
            </p:pic>
            <p:sp>
              <p:nvSpPr>
                <p:cNvPr id="54" name="TextBox 53"/>
                <p:cNvSpPr txBox="1"/>
                <p:nvPr userDrawn="1"/>
              </p:nvSpPr>
              <p:spPr>
                <a:xfrm>
                  <a:off x="-2918991" y="12175418"/>
                  <a:ext cx="1417532" cy="221527"/>
                </a:xfrm>
                <a:prstGeom prst="rect">
                  <a:avLst/>
                </a:prstGeom>
                <a:solidFill>
                  <a:srgbClr val="FF0000"/>
                </a:solidFill>
              </p:spPr>
              <p:txBody>
                <a:bodyPr wrap="square" lIns="457200" tIns="91440" rIns="457200" bIns="91440" rtlCol="0">
                  <a:spAutoFit/>
                </a:bodyPr>
                <a:lstStyle/>
                <a:p>
                  <a:pPr algn="ctr"/>
                  <a:r>
                    <a:rPr lang="en-US" sz="1080" b="1" dirty="0">
                      <a:solidFill>
                        <a:schemeClr val="bg1"/>
                      </a:solidFill>
                    </a:rPr>
                    <a:t>DISTORTED</a:t>
                  </a:r>
                  <a:endParaRPr lang="en-US" sz="540" b="1" dirty="0">
                    <a:solidFill>
                      <a:schemeClr val="bg1"/>
                    </a:solidFill>
                  </a:endParaRPr>
                </a:p>
              </p:txBody>
            </p:sp>
          </p:grpSp>
          <p:pic>
            <p:nvPicPr>
              <p:cNvPr id="46" name="Picture 45"/>
              <p:cNvPicPr>
                <a:picLocks noChangeAspect="1"/>
              </p:cNvPicPr>
              <p:nvPr userDrawn="1"/>
            </p:nvPicPr>
            <p:blipFill>
              <a:blip r:embed="rId7"/>
              <a:stretch>
                <a:fillRect/>
              </a:stretch>
            </p:blipFill>
            <p:spPr>
              <a:xfrm>
                <a:off x="-4470427" y="11016658"/>
                <a:ext cx="1098742" cy="847761"/>
              </a:xfrm>
              <a:prstGeom prst="rect">
                <a:avLst/>
              </a:prstGeom>
            </p:spPr>
          </p:pic>
          <p:sp>
            <p:nvSpPr>
              <p:cNvPr id="52" name="TextBox 51"/>
              <p:cNvSpPr txBox="1"/>
              <p:nvPr userDrawn="1"/>
            </p:nvSpPr>
            <p:spPr>
              <a:xfrm>
                <a:off x="-4440600" y="11665645"/>
                <a:ext cx="1035685" cy="299368"/>
              </a:xfrm>
              <a:prstGeom prst="rect">
                <a:avLst/>
              </a:prstGeom>
              <a:noFill/>
            </p:spPr>
            <p:txBody>
              <a:bodyPr wrap="square" lIns="457200" tIns="457200" rIns="457200" bIns="0" rtlCol="0">
                <a:spAutoFit/>
              </a:bodyPr>
              <a:lstStyle/>
              <a:p>
                <a:pPr algn="ctr"/>
                <a:r>
                  <a:rPr lang="en-US" sz="1234" dirty="0">
                    <a:solidFill>
                      <a:schemeClr val="bg1"/>
                    </a:solidFill>
                  </a:rPr>
                  <a:t>Corner</a:t>
                </a:r>
                <a:r>
                  <a:rPr lang="en-US" sz="1234" baseline="0" dirty="0">
                    <a:solidFill>
                      <a:schemeClr val="bg1"/>
                    </a:solidFill>
                  </a:rPr>
                  <a:t> handles</a:t>
                </a:r>
                <a:endParaRPr lang="en-US" sz="1234" dirty="0">
                  <a:solidFill>
                    <a:schemeClr val="bg1"/>
                  </a:solidFill>
                </a:endParaRPr>
              </a:p>
            </p:txBody>
          </p:sp>
        </p:grpSp>
        <p:grpSp>
          <p:nvGrpSpPr>
            <p:cNvPr id="37" name="Group 36"/>
            <p:cNvGrpSpPr/>
            <p:nvPr userDrawn="1"/>
          </p:nvGrpSpPr>
          <p:grpSpPr>
            <a:xfrm>
              <a:off x="-10394168" y="27751410"/>
              <a:ext cx="9313762" cy="2453251"/>
              <a:chOff x="-4752864" y="12734136"/>
              <a:chExt cx="4292295" cy="1127128"/>
            </a:xfrm>
          </p:grpSpPr>
          <p:graphicFrame>
            <p:nvGraphicFramePr>
              <p:cNvPr id="39" name="Object 38"/>
              <p:cNvGraphicFramePr>
                <a:graphicFrameLocks noChangeAspect="1"/>
              </p:cNvGraphicFramePr>
              <p:nvPr userDrawn="1">
                <p:extLst>
                  <p:ext uri="{D42A27DB-BD31-4B8C-83A1-F6EECF244321}">
                    <p14:modId xmlns:p14="http://schemas.microsoft.com/office/powerpoint/2010/main" val="1530411269"/>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5482"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1" name="Object 40"/>
              <p:cNvGraphicFramePr>
                <a:graphicFrameLocks noChangeAspect="1"/>
              </p:cNvGraphicFramePr>
              <p:nvPr userDrawn="1">
                <p:extLst>
                  <p:ext uri="{D42A27DB-BD31-4B8C-83A1-F6EECF244321}">
                    <p14:modId xmlns:p14="http://schemas.microsoft.com/office/powerpoint/2010/main" val="666353314"/>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5483"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2" name="TextBox 41"/>
              <p:cNvSpPr txBox="1"/>
              <p:nvPr userDrawn="1"/>
            </p:nvSpPr>
            <p:spPr>
              <a:xfrm rot="16200000">
                <a:off x="-5235785" y="13217057"/>
                <a:ext cx="1117601" cy="151760"/>
              </a:xfrm>
              <a:prstGeom prst="rect">
                <a:avLst/>
              </a:prstGeom>
              <a:noFill/>
            </p:spPr>
            <p:txBody>
              <a:bodyPr wrap="square" lIns="91440" tIns="91440" rIns="91440" bIns="0" rtlCol="0">
                <a:spAutoFit/>
              </a:bodyPr>
              <a:lstStyle/>
              <a:p>
                <a:pPr algn="ctr"/>
                <a:r>
                  <a:rPr lang="en-US" sz="1234" dirty="0">
                    <a:solidFill>
                      <a:srgbClr val="92D050"/>
                    </a:solidFill>
                  </a:rPr>
                  <a:t>Good</a:t>
                </a:r>
                <a:r>
                  <a:rPr lang="en-US" sz="1234" baseline="0" dirty="0">
                    <a:solidFill>
                      <a:srgbClr val="92D050"/>
                    </a:solidFill>
                  </a:rPr>
                  <a:t> </a:t>
                </a:r>
                <a:r>
                  <a:rPr lang="en-US" sz="1234" baseline="0" dirty="0">
                    <a:solidFill>
                      <a:schemeClr val="bg1"/>
                    </a:solidFill>
                  </a:rPr>
                  <a:t>printing quality</a:t>
                </a:r>
                <a:endParaRPr lang="en-US" sz="1234" dirty="0">
                  <a:solidFill>
                    <a:schemeClr val="bg1"/>
                  </a:solidFill>
                </a:endParaRPr>
              </a:p>
            </p:txBody>
          </p:sp>
          <p:sp>
            <p:nvSpPr>
              <p:cNvPr id="43" name="TextBox 42"/>
              <p:cNvSpPr txBox="1"/>
              <p:nvPr userDrawn="1"/>
            </p:nvSpPr>
            <p:spPr>
              <a:xfrm rot="16200000">
                <a:off x="-1095250" y="13226584"/>
                <a:ext cx="1117601" cy="151760"/>
              </a:xfrm>
              <a:prstGeom prst="rect">
                <a:avLst/>
              </a:prstGeom>
              <a:noFill/>
            </p:spPr>
            <p:txBody>
              <a:bodyPr wrap="square" lIns="91440" tIns="91440" rIns="91440" bIns="0" rtlCol="0">
                <a:spAutoFit/>
              </a:bodyPr>
              <a:lstStyle/>
              <a:p>
                <a:pPr algn="ctr"/>
                <a:r>
                  <a:rPr lang="en-US" sz="1234" dirty="0">
                    <a:solidFill>
                      <a:srgbClr val="FF0000"/>
                    </a:solidFill>
                  </a:rPr>
                  <a:t>Bad </a:t>
                </a:r>
                <a:r>
                  <a:rPr lang="en-US" sz="1234" dirty="0">
                    <a:solidFill>
                      <a:schemeClr val="bg1"/>
                    </a:solidFill>
                  </a:rPr>
                  <a:t>printing quality</a:t>
                </a:r>
              </a:p>
            </p:txBody>
          </p:sp>
        </p:grpSp>
      </p:grpSp>
      <p:grpSp>
        <p:nvGrpSpPr>
          <p:cNvPr id="57" name="Group 56"/>
          <p:cNvGrpSpPr/>
          <p:nvPr userDrawn="1"/>
        </p:nvGrpSpPr>
        <p:grpSpPr>
          <a:xfrm>
            <a:off x="44243626" y="-55064"/>
            <a:ext cx="9481833" cy="32973465"/>
            <a:chOff x="44157839" y="-55065"/>
            <a:chExt cx="11062139" cy="32973465"/>
          </a:xfrm>
        </p:grpSpPr>
        <p:sp>
          <p:nvSpPr>
            <p:cNvPr id="58" name="Rectangle 57"/>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3085" b="1" spc="463" dirty="0">
                  <a:solidFill>
                    <a:schemeClr val="bg1"/>
                  </a:solidFill>
                  <a:latin typeface="Trebuchet MS" pitchFamily="34" charset="0"/>
                </a:rPr>
                <a:t>QUICK START (cont.)</a:t>
              </a:r>
            </a:p>
            <a:p>
              <a:pPr algn="ctr"/>
              <a:endParaRPr lang="en-US" sz="2777" b="1"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How to change the template color theme</a:t>
              </a:r>
            </a:p>
            <a:p>
              <a:pPr marL="0" marR="0" lvl="2" indent="0" algn="l" defTabSz="88170" rtl="0" eaLnBrk="1" fontAlgn="auto" latinLnBrk="0" hangingPunct="1">
                <a:lnSpc>
                  <a:spcPct val="100000"/>
                </a:lnSpc>
                <a:spcBef>
                  <a:spcPts val="0"/>
                </a:spcBef>
                <a:spcAft>
                  <a:spcPts val="0"/>
                </a:spcAft>
                <a:buClrTx/>
                <a:buSzTx/>
                <a:buFontTx/>
                <a:buNone/>
                <a:tabLst/>
                <a:defRPr/>
              </a:pPr>
              <a:r>
                <a:rPr lang="en-US" sz="1851"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851" b="0" spc="0" baseline="0" dirty="0">
                  <a:solidFill>
                    <a:schemeClr val="bg1">
                      <a:lumMod val="75000"/>
                    </a:schemeClr>
                  </a:solidFill>
                  <a:latin typeface="Trebuchet MS" pitchFamily="34" charset="0"/>
                </a:rPr>
                <a:t>also create your own color theme.</a:t>
              </a:r>
            </a:p>
            <a:p>
              <a:pPr marL="0" marR="0" lvl="2" indent="0" algn="l" defTabSz="88170" rtl="0" eaLnBrk="1" fontAlgn="auto" latinLnBrk="0" hangingPunct="1">
                <a:lnSpc>
                  <a:spcPct val="100000"/>
                </a:lnSpc>
                <a:spcBef>
                  <a:spcPts val="0"/>
                </a:spcBef>
                <a:spcAft>
                  <a:spcPts val="0"/>
                </a:spcAft>
                <a:buClrTx/>
                <a:buSzTx/>
                <a:buFontTx/>
                <a:buNone/>
                <a:tabLst/>
                <a:defRPr/>
              </a:pPr>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r>
                <a:rPr lang="en-US" sz="1851"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88170"/>
              <a:endParaRPr lang="en-US" sz="1851" b="0" baseline="0" dirty="0">
                <a:solidFill>
                  <a:schemeClr val="bg1">
                    <a:lumMod val="75000"/>
                  </a:schemeClr>
                </a:solidFill>
                <a:latin typeface="Trebuchet MS" pitchFamily="34" charset="0"/>
              </a:endParaRPr>
            </a:p>
            <a:p>
              <a:pPr algn="ctr"/>
              <a:r>
                <a:rPr lang="en-US" sz="2469" b="1" baseline="0" dirty="0">
                  <a:solidFill>
                    <a:srgbClr val="FFC000"/>
                  </a:solidFill>
                  <a:latin typeface="Trebuchet MS" pitchFamily="34" charset="0"/>
                </a:rPr>
                <a:t>How to add Text</a:t>
              </a:r>
            </a:p>
            <a:p>
              <a:pPr marL="2518965" lvl="2" indent="0" algn="l" defTabSz="88170"/>
              <a:r>
                <a:rPr lang="en-US" sz="1851"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71233" lvl="2" indent="0" algn="l" defTabSz="88170"/>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lang="en-US" sz="1851" b="0" baseline="0" dirty="0">
                  <a:solidFill>
                    <a:schemeClr val="bg1">
                      <a:lumMod val="75000"/>
                    </a:schemeClr>
                  </a:solidFill>
                  <a:latin typeface="Trebuchet MS" pitchFamily="34" charset="0"/>
                </a:rPr>
                <a:t> </a:t>
              </a:r>
              <a:r>
                <a:rPr kumimoji="0" lang="en-US" sz="2469"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851" b="0" baseline="0" dirty="0">
                <a:solidFill>
                  <a:schemeClr val="bg1">
                    <a:lumMod val="75000"/>
                  </a:schemeClr>
                </a:solidFill>
                <a:latin typeface="Trebuchet MS" pitchFamily="34" charset="0"/>
              </a:endParaRPr>
            </a:p>
            <a:p>
              <a:pPr marL="1171233" lvl="2" indent="0" algn="l" defTabSz="88170"/>
              <a:endParaRPr lang="en-US" sz="1851" b="0" baseline="0" dirty="0">
                <a:solidFill>
                  <a:schemeClr val="bg1">
                    <a:lumMod val="75000"/>
                  </a:schemeClr>
                </a:solidFill>
                <a:latin typeface="Trebuchet MS" pitchFamily="34" charset="0"/>
              </a:endParaRPr>
            </a:p>
            <a:p>
              <a:pPr algn="ctr"/>
              <a:r>
                <a:rPr lang="en-US" sz="2469" b="1" baseline="0" dirty="0">
                  <a:solidFill>
                    <a:srgbClr val="FFC000"/>
                  </a:solidFill>
                  <a:latin typeface="Trebuchet MS" pitchFamily="34" charset="0"/>
                </a:rPr>
                <a:t>How to add Tables</a:t>
              </a:r>
            </a:p>
            <a:p>
              <a:pPr marL="1334794" lvl="1" indent="0" algn="l" defTabSz="88170"/>
              <a:r>
                <a:rPr lang="en-US" sz="1851" b="0" baseline="0" dirty="0">
                  <a:solidFill>
                    <a:schemeClr val="bg1">
                      <a:lumMod val="75000"/>
                    </a:schemeClr>
                  </a:solidFill>
                  <a:latin typeface="Trebuchet MS" pitchFamily="34" charset="0"/>
                </a:rPr>
                <a:t>To add a table from scratch go to the INSERT menu and </a:t>
              </a:r>
              <a:br>
                <a:rPr lang="en-US" sz="1851" b="0" baseline="0" dirty="0">
                  <a:solidFill>
                    <a:schemeClr val="bg1">
                      <a:lumMod val="75000"/>
                    </a:schemeClr>
                  </a:solidFill>
                  <a:latin typeface="Trebuchet MS" pitchFamily="34" charset="0"/>
                </a:rPr>
              </a:br>
              <a:r>
                <a:rPr lang="en-US" sz="1851" b="0" baseline="0" dirty="0">
                  <a:solidFill>
                    <a:schemeClr val="bg1">
                      <a:lumMod val="75000"/>
                    </a:schemeClr>
                  </a:solidFill>
                  <a:latin typeface="Trebuchet MS" pitchFamily="34" charset="0"/>
                </a:rPr>
                <a:t>click on TABLE. A drop-down box will help you select rows and columns. </a:t>
              </a:r>
            </a:p>
            <a:p>
              <a:pPr marL="0" lvl="0" indent="0" algn="l" defTabSz="88170"/>
              <a:r>
                <a:rPr lang="en-US" sz="1851"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88170"/>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185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171233" rtl="0" eaLnBrk="1" fontAlgn="auto" latinLnBrk="0" hangingPunct="1">
                <a:lnSpc>
                  <a:spcPct val="100000"/>
                </a:lnSpc>
                <a:spcBef>
                  <a:spcPts val="0"/>
                </a:spcBef>
                <a:spcAft>
                  <a:spcPts val="0"/>
                </a:spcAft>
                <a:buClrTx/>
                <a:buSzTx/>
                <a:buFontTx/>
                <a:buNone/>
                <a:tabLst/>
                <a:defRPr/>
              </a:pPr>
              <a:endParaRPr kumimoji="0" lang="en-US" sz="2469"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185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88170" rtl="0" eaLnBrk="1" fontAlgn="auto" latinLnBrk="0" hangingPunct="1">
                <a:lnSpc>
                  <a:spcPct val="100000"/>
                </a:lnSpc>
                <a:spcBef>
                  <a:spcPts val="0"/>
                </a:spcBef>
                <a:spcAft>
                  <a:spcPts val="0"/>
                </a:spcAft>
                <a:buClrTx/>
                <a:buSzTx/>
                <a:buFontTx/>
                <a:buNone/>
                <a:tabLst/>
                <a:defRPr/>
              </a:pPr>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9" name="Object 58"/>
            <p:cNvGraphicFramePr>
              <a:graphicFrameLocks noChangeAspect="1"/>
            </p:cNvGraphicFramePr>
            <p:nvPr userDrawn="1">
              <p:extLst>
                <p:ext uri="{D42A27DB-BD31-4B8C-83A1-F6EECF244321}">
                  <p14:modId xmlns:p14="http://schemas.microsoft.com/office/powerpoint/2010/main" val="189960610"/>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5484"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0" name="Picture 59"/>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61" name="Object 60"/>
            <p:cNvGraphicFramePr>
              <a:graphicFrameLocks noChangeAspect="1"/>
            </p:cNvGraphicFramePr>
            <p:nvPr userDrawn="1">
              <p:extLst>
                <p:ext uri="{D42A27DB-BD31-4B8C-83A1-F6EECF244321}">
                  <p14:modId xmlns:p14="http://schemas.microsoft.com/office/powerpoint/2010/main" val="3304899307"/>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5485"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62" name="Group 61"/>
            <p:cNvGrpSpPr/>
            <p:nvPr userDrawn="1"/>
          </p:nvGrpSpPr>
          <p:grpSpPr>
            <a:xfrm>
              <a:off x="44487207" y="29414560"/>
              <a:ext cx="10354213" cy="1265612"/>
              <a:chOff x="44200453" y="28362386"/>
              <a:chExt cx="9771399" cy="1090622"/>
            </a:xfrm>
          </p:grpSpPr>
          <p:sp>
            <p:nvSpPr>
              <p:cNvPr id="64" name="Rounded Rectangle 63"/>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pic>
            <p:nvPicPr>
              <p:cNvPr id="65"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6" name="TextBox 65"/>
              <p:cNvSpPr txBox="1"/>
              <p:nvPr userDrawn="1"/>
            </p:nvSpPr>
            <p:spPr>
              <a:xfrm>
                <a:off x="45300663" y="28552305"/>
                <a:ext cx="8671189" cy="570448"/>
              </a:xfrm>
              <a:prstGeom prst="rect">
                <a:avLst/>
              </a:prstGeom>
              <a:noFill/>
              <a:ln>
                <a:noFill/>
              </a:ln>
            </p:spPr>
            <p:txBody>
              <a:bodyPr wrap="square" rtlCol="0">
                <a:spAutoFit/>
              </a:bodyPr>
              <a:lstStyle/>
              <a:p>
                <a:r>
                  <a:rPr lang="en-US" sz="1851" dirty="0">
                    <a:solidFill>
                      <a:schemeClr val="tx2"/>
                    </a:solidFill>
                    <a:latin typeface="Trebuchet MS" pitchFamily="34" charset="0"/>
                  </a:rPr>
                  <a:t>Student</a:t>
                </a:r>
                <a:r>
                  <a:rPr lang="en-US" sz="1851" baseline="0" dirty="0">
                    <a:solidFill>
                      <a:schemeClr val="tx2"/>
                    </a:solidFill>
                    <a:latin typeface="Trebuchet MS" pitchFamily="34" charset="0"/>
                  </a:rPr>
                  <a:t> discounts are available on our Facebook page.</a:t>
                </a:r>
                <a:br>
                  <a:rPr lang="en-US" sz="1851" baseline="0" dirty="0">
                    <a:solidFill>
                      <a:schemeClr val="tx2"/>
                    </a:solidFill>
                    <a:latin typeface="Trebuchet MS" pitchFamily="34" charset="0"/>
                  </a:rPr>
                </a:br>
                <a:r>
                  <a:rPr lang="en-US" sz="1851" baseline="0" dirty="0">
                    <a:solidFill>
                      <a:schemeClr val="tx2"/>
                    </a:solidFill>
                    <a:latin typeface="Trebuchet MS" pitchFamily="34" charset="0"/>
                  </a:rPr>
                  <a:t>Go to </a:t>
                </a:r>
                <a:r>
                  <a:rPr lang="en-US" sz="1851" u="sng" baseline="0" dirty="0">
                    <a:solidFill>
                      <a:schemeClr val="tx2"/>
                    </a:solidFill>
                    <a:latin typeface="Trebuchet MS" pitchFamily="34" charset="0"/>
                  </a:rPr>
                  <a:t>PosterPresentations.com</a:t>
                </a:r>
                <a:r>
                  <a:rPr lang="en-US" sz="1851" baseline="0" dirty="0">
                    <a:solidFill>
                      <a:schemeClr val="tx2"/>
                    </a:solidFill>
                    <a:latin typeface="Trebuchet MS" pitchFamily="34" charset="0"/>
                  </a:rPr>
                  <a:t> and click on the FB icon. </a:t>
                </a:r>
                <a:endParaRPr lang="en-US" sz="1851" dirty="0">
                  <a:solidFill>
                    <a:schemeClr val="tx2"/>
                  </a:solidFill>
                  <a:latin typeface="Trebuchet MS" pitchFamily="34" charset="0"/>
                </a:endParaRPr>
              </a:p>
            </p:txBody>
          </p:sp>
        </p:grpSp>
      </p:grpSp>
      <p:sp>
        <p:nvSpPr>
          <p:cNvPr id="68" name="Rounded Rectangle 67"/>
          <p:cNvSpPr/>
          <p:nvPr userDrawn="1"/>
        </p:nvSpPr>
        <p:spPr>
          <a:xfrm>
            <a:off x="15171306" y="5424489"/>
            <a:ext cx="13565427"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9" name="Rounded Rectangle 68"/>
          <p:cNvSpPr/>
          <p:nvPr userDrawn="1"/>
        </p:nvSpPr>
        <p:spPr>
          <a:xfrm>
            <a:off x="29409161" y="5424489"/>
            <a:ext cx="13565427"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9" name="TextBox 48"/>
          <p:cNvSpPr txBox="1"/>
          <p:nvPr userDrawn="1"/>
        </p:nvSpPr>
        <p:spPr>
          <a:xfrm>
            <a:off x="44640329" y="31099467"/>
            <a:ext cx="6539637" cy="1076790"/>
          </a:xfrm>
          <a:prstGeom prst="rect">
            <a:avLst/>
          </a:prstGeom>
          <a:noFill/>
        </p:spPr>
        <p:txBody>
          <a:bodyPr wrap="square" lIns="50378" tIns="25188" rIns="50378" bIns="25188" rtlCol="0">
            <a:spAutoFit/>
          </a:bodyPr>
          <a:lstStyle/>
          <a:p>
            <a:pPr marL="308595" indent="-308595">
              <a:lnSpc>
                <a:spcPts val="2005"/>
              </a:lnSpc>
            </a:pPr>
            <a:r>
              <a:rPr lang="en-US" sz="2160" dirty="0">
                <a:solidFill>
                  <a:schemeClr val="bg1"/>
                </a:solidFill>
              </a:rPr>
              <a:t>© 2015</a:t>
            </a:r>
            <a:r>
              <a:rPr lang="en-US" sz="2160" baseline="0" dirty="0">
                <a:solidFill>
                  <a:schemeClr val="bg1"/>
                </a:solidFill>
              </a:rPr>
              <a:t> </a:t>
            </a:r>
            <a:r>
              <a:rPr lang="en-US" sz="2160" dirty="0">
                <a:solidFill>
                  <a:schemeClr val="bg1"/>
                </a:solidFill>
              </a:rPr>
              <a:t>PosterPresentations.com</a:t>
            </a:r>
            <a:br>
              <a:rPr lang="en-US" sz="2160" dirty="0">
                <a:solidFill>
                  <a:schemeClr val="bg1"/>
                </a:solidFill>
              </a:rPr>
            </a:br>
            <a:r>
              <a:rPr lang="en-US" sz="1851" dirty="0">
                <a:solidFill>
                  <a:schemeClr val="bg1"/>
                </a:solidFill>
              </a:rPr>
              <a:t>2117 Fourth Street ,</a:t>
            </a:r>
            <a:r>
              <a:rPr lang="en-US" sz="1851" baseline="0" dirty="0">
                <a:solidFill>
                  <a:schemeClr val="bg1"/>
                </a:solidFill>
              </a:rPr>
              <a:t> Unit C</a:t>
            </a:r>
          </a:p>
          <a:p>
            <a:pPr marL="308595" indent="-308595">
              <a:lnSpc>
                <a:spcPts val="2005"/>
              </a:lnSpc>
            </a:pPr>
            <a:r>
              <a:rPr lang="en-US" sz="1851" baseline="0" dirty="0">
                <a:solidFill>
                  <a:schemeClr val="bg1"/>
                </a:solidFill>
              </a:rPr>
              <a:t>	Berkeley CA </a:t>
            </a:r>
            <a:r>
              <a:rPr lang="en-US" sz="1543" baseline="0" dirty="0">
                <a:solidFill>
                  <a:schemeClr val="bg1"/>
                </a:solidFill>
              </a:rPr>
              <a:t>94710</a:t>
            </a:r>
            <a:endParaRPr lang="en-US" sz="1851" baseline="0" dirty="0">
              <a:solidFill>
                <a:schemeClr val="bg1"/>
              </a:solidFill>
            </a:endParaRPr>
          </a:p>
          <a:p>
            <a:pPr marL="308595" indent="-308595">
              <a:lnSpc>
                <a:spcPts val="2005"/>
              </a:lnSpc>
            </a:pPr>
            <a:r>
              <a:rPr lang="en-US" sz="1851" b="1" baseline="0" dirty="0">
                <a:solidFill>
                  <a:srgbClr val="FFFF00"/>
                </a:solidFill>
              </a:rPr>
              <a:t>	posterpresenter@gmail.com</a:t>
            </a:r>
            <a:endParaRPr lang="en-US" sz="216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9" r:id="rId1"/>
  </p:sldLayoutIdLst>
  <p:txStyles>
    <p:titleStyle>
      <a:lvl1pPr algn="ctr" defTabSz="3868454" rtl="0" eaLnBrk="0" fontAlgn="base" hangingPunct="0">
        <a:spcBef>
          <a:spcPct val="0"/>
        </a:spcBef>
        <a:spcAft>
          <a:spcPct val="0"/>
        </a:spcAft>
        <a:defRPr sz="7714" kern="1200">
          <a:solidFill>
            <a:schemeClr val="bg1"/>
          </a:solidFill>
          <a:latin typeface="Trebuchet MS" pitchFamily="34" charset="0"/>
          <a:ea typeface="+mj-ea"/>
          <a:cs typeface="+mj-cs"/>
        </a:defRPr>
      </a:lvl1pPr>
      <a:lvl2pPr algn="ctr" defTabSz="3868454" rtl="0" eaLnBrk="0" fontAlgn="base" hangingPunct="0">
        <a:spcBef>
          <a:spcPct val="0"/>
        </a:spcBef>
        <a:spcAft>
          <a:spcPct val="0"/>
        </a:spcAft>
        <a:defRPr sz="7714">
          <a:solidFill>
            <a:schemeClr val="bg1"/>
          </a:solidFill>
          <a:latin typeface="Trebuchet MS" pitchFamily="34" charset="0"/>
        </a:defRPr>
      </a:lvl2pPr>
      <a:lvl3pPr algn="ctr" defTabSz="3868454" rtl="0" eaLnBrk="0" fontAlgn="base" hangingPunct="0">
        <a:spcBef>
          <a:spcPct val="0"/>
        </a:spcBef>
        <a:spcAft>
          <a:spcPct val="0"/>
        </a:spcAft>
        <a:defRPr sz="7714">
          <a:solidFill>
            <a:schemeClr val="bg1"/>
          </a:solidFill>
          <a:latin typeface="Trebuchet MS" pitchFamily="34" charset="0"/>
        </a:defRPr>
      </a:lvl3pPr>
      <a:lvl4pPr algn="ctr" defTabSz="3868454" rtl="0" eaLnBrk="0" fontAlgn="base" hangingPunct="0">
        <a:spcBef>
          <a:spcPct val="0"/>
        </a:spcBef>
        <a:spcAft>
          <a:spcPct val="0"/>
        </a:spcAft>
        <a:defRPr sz="7714">
          <a:solidFill>
            <a:schemeClr val="bg1"/>
          </a:solidFill>
          <a:latin typeface="Trebuchet MS" pitchFamily="34" charset="0"/>
        </a:defRPr>
      </a:lvl4pPr>
      <a:lvl5pPr algn="ctr" defTabSz="3868454" rtl="0" eaLnBrk="0" fontAlgn="base" hangingPunct="0">
        <a:spcBef>
          <a:spcPct val="0"/>
        </a:spcBef>
        <a:spcAft>
          <a:spcPct val="0"/>
        </a:spcAft>
        <a:defRPr sz="7714">
          <a:solidFill>
            <a:schemeClr val="bg1"/>
          </a:solidFill>
          <a:latin typeface="Trebuchet MS" pitchFamily="34" charset="0"/>
        </a:defRPr>
      </a:lvl5pPr>
      <a:lvl6pPr marL="352679" algn="ctr" defTabSz="3868454" rtl="0" fontAlgn="base">
        <a:spcBef>
          <a:spcPct val="0"/>
        </a:spcBef>
        <a:spcAft>
          <a:spcPct val="0"/>
        </a:spcAft>
        <a:defRPr sz="7714">
          <a:solidFill>
            <a:schemeClr val="bg1"/>
          </a:solidFill>
          <a:latin typeface="Trebuchet MS" pitchFamily="34" charset="0"/>
        </a:defRPr>
      </a:lvl6pPr>
      <a:lvl7pPr marL="705359" algn="ctr" defTabSz="3868454" rtl="0" fontAlgn="base">
        <a:spcBef>
          <a:spcPct val="0"/>
        </a:spcBef>
        <a:spcAft>
          <a:spcPct val="0"/>
        </a:spcAft>
        <a:defRPr sz="7714">
          <a:solidFill>
            <a:schemeClr val="bg1"/>
          </a:solidFill>
          <a:latin typeface="Trebuchet MS" pitchFamily="34" charset="0"/>
        </a:defRPr>
      </a:lvl7pPr>
      <a:lvl8pPr marL="1058038" algn="ctr" defTabSz="3868454" rtl="0" fontAlgn="base">
        <a:spcBef>
          <a:spcPct val="0"/>
        </a:spcBef>
        <a:spcAft>
          <a:spcPct val="0"/>
        </a:spcAft>
        <a:defRPr sz="7714">
          <a:solidFill>
            <a:schemeClr val="bg1"/>
          </a:solidFill>
          <a:latin typeface="Trebuchet MS" pitchFamily="34" charset="0"/>
        </a:defRPr>
      </a:lvl8pPr>
      <a:lvl9pPr marL="1410718" algn="ctr" defTabSz="3868454" rtl="0" fontAlgn="base">
        <a:spcBef>
          <a:spcPct val="0"/>
        </a:spcBef>
        <a:spcAft>
          <a:spcPct val="0"/>
        </a:spcAft>
        <a:defRPr sz="7714">
          <a:solidFill>
            <a:schemeClr val="bg1"/>
          </a:solidFill>
          <a:latin typeface="Trebuchet MS" pitchFamily="34" charset="0"/>
        </a:defRPr>
      </a:lvl9pPr>
    </p:titleStyle>
    <p:bodyStyle>
      <a:lvl1pPr marL="1449905" indent="-1449905" algn="l" defTabSz="3868454" rtl="0" eaLnBrk="0" fontAlgn="base" hangingPunct="0">
        <a:spcBef>
          <a:spcPct val="20000"/>
        </a:spcBef>
        <a:spcAft>
          <a:spcPct val="0"/>
        </a:spcAft>
        <a:buFont typeface="Arial" charset="0"/>
        <a:buChar char="•"/>
        <a:defRPr sz="13576" kern="1200">
          <a:solidFill>
            <a:schemeClr val="tx1"/>
          </a:solidFill>
          <a:latin typeface="+mn-lt"/>
          <a:ea typeface="+mn-ea"/>
          <a:cs typeface="+mn-cs"/>
        </a:defRPr>
      </a:lvl1pPr>
      <a:lvl2pPr marL="3143501" indent="-1208662" algn="l" defTabSz="3868454" rtl="0" eaLnBrk="0" fontAlgn="base" hangingPunct="0">
        <a:spcBef>
          <a:spcPct val="20000"/>
        </a:spcBef>
        <a:spcAft>
          <a:spcPct val="0"/>
        </a:spcAft>
        <a:buFont typeface="Arial" charset="0"/>
        <a:buChar char="–"/>
        <a:defRPr sz="11879" kern="1200">
          <a:solidFill>
            <a:schemeClr val="tx1"/>
          </a:solidFill>
          <a:latin typeface="+mn-lt"/>
          <a:ea typeface="+mn-ea"/>
          <a:cs typeface="+mn-cs"/>
        </a:defRPr>
      </a:lvl2pPr>
      <a:lvl3pPr marL="4835873" indent="-966195" algn="l" defTabSz="3868454" rtl="0" eaLnBrk="0" fontAlgn="base" hangingPunct="0">
        <a:spcBef>
          <a:spcPct val="20000"/>
        </a:spcBef>
        <a:spcAft>
          <a:spcPct val="0"/>
        </a:spcAft>
        <a:buFont typeface="Arial" charset="0"/>
        <a:buChar char="•"/>
        <a:defRPr sz="10183" kern="1200">
          <a:solidFill>
            <a:schemeClr val="tx1"/>
          </a:solidFill>
          <a:latin typeface="+mn-lt"/>
          <a:ea typeface="+mn-ea"/>
          <a:cs typeface="+mn-cs"/>
        </a:defRPr>
      </a:lvl3pPr>
      <a:lvl4pPr marL="6770713" indent="-966195" algn="l" defTabSz="3868454" rtl="0" eaLnBrk="0" fontAlgn="base" hangingPunct="0">
        <a:spcBef>
          <a:spcPct val="20000"/>
        </a:spcBef>
        <a:spcAft>
          <a:spcPct val="0"/>
        </a:spcAft>
        <a:buFont typeface="Arial" charset="0"/>
        <a:buChar char="–"/>
        <a:defRPr sz="8485" kern="1200">
          <a:solidFill>
            <a:schemeClr val="tx1"/>
          </a:solidFill>
          <a:latin typeface="+mn-lt"/>
          <a:ea typeface="+mn-ea"/>
          <a:cs typeface="+mn-cs"/>
        </a:defRPr>
      </a:lvl4pPr>
      <a:lvl5pPr marL="8705552" indent="-966195" algn="l" defTabSz="3868454" rtl="0" eaLnBrk="0" fontAlgn="base" hangingPunct="0">
        <a:spcBef>
          <a:spcPct val="20000"/>
        </a:spcBef>
        <a:spcAft>
          <a:spcPct val="0"/>
        </a:spcAft>
        <a:buFont typeface="Arial" charset="0"/>
        <a:buChar char="»"/>
        <a:defRPr sz="8485" kern="1200">
          <a:solidFill>
            <a:schemeClr val="tx1"/>
          </a:solidFill>
          <a:latin typeface="+mn-lt"/>
          <a:ea typeface="+mn-ea"/>
          <a:cs typeface="+mn-cs"/>
        </a:defRPr>
      </a:lvl5pPr>
      <a:lvl6pPr marL="10640313"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6pPr>
      <a:lvl7pPr marL="12574914"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7pPr>
      <a:lvl8pPr marL="14509517"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8pPr>
      <a:lvl9pPr marL="16444119"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9pPr>
    </p:bodyStyle>
    <p:otherStyle>
      <a:defPPr>
        <a:defRPr lang="en-US"/>
      </a:defPPr>
      <a:lvl1pPr marL="0" algn="l" defTabSz="3869204" rtl="0" eaLnBrk="1" latinLnBrk="0" hangingPunct="1">
        <a:defRPr sz="7560" kern="1200">
          <a:solidFill>
            <a:schemeClr val="tx1"/>
          </a:solidFill>
          <a:latin typeface="+mn-lt"/>
          <a:ea typeface="+mn-ea"/>
          <a:cs typeface="+mn-cs"/>
        </a:defRPr>
      </a:lvl1pPr>
      <a:lvl2pPr marL="1934603" algn="l" defTabSz="3869204" rtl="0" eaLnBrk="1" latinLnBrk="0" hangingPunct="1">
        <a:defRPr sz="7560" kern="1200">
          <a:solidFill>
            <a:schemeClr val="tx1"/>
          </a:solidFill>
          <a:latin typeface="+mn-lt"/>
          <a:ea typeface="+mn-ea"/>
          <a:cs typeface="+mn-cs"/>
        </a:defRPr>
      </a:lvl2pPr>
      <a:lvl3pPr marL="3869204" algn="l" defTabSz="3869204" rtl="0" eaLnBrk="1" latinLnBrk="0" hangingPunct="1">
        <a:defRPr sz="7560" kern="1200">
          <a:solidFill>
            <a:schemeClr val="tx1"/>
          </a:solidFill>
          <a:latin typeface="+mn-lt"/>
          <a:ea typeface="+mn-ea"/>
          <a:cs typeface="+mn-cs"/>
        </a:defRPr>
      </a:lvl3pPr>
      <a:lvl4pPr marL="5803808" algn="l" defTabSz="3869204" rtl="0" eaLnBrk="1" latinLnBrk="0" hangingPunct="1">
        <a:defRPr sz="7560" kern="1200">
          <a:solidFill>
            <a:schemeClr val="tx1"/>
          </a:solidFill>
          <a:latin typeface="+mn-lt"/>
          <a:ea typeface="+mn-ea"/>
          <a:cs typeface="+mn-cs"/>
        </a:defRPr>
      </a:lvl4pPr>
      <a:lvl5pPr marL="7738409" algn="l" defTabSz="3869204" rtl="0" eaLnBrk="1" latinLnBrk="0" hangingPunct="1">
        <a:defRPr sz="7560" kern="1200">
          <a:solidFill>
            <a:schemeClr val="tx1"/>
          </a:solidFill>
          <a:latin typeface="+mn-lt"/>
          <a:ea typeface="+mn-ea"/>
          <a:cs typeface="+mn-cs"/>
        </a:defRPr>
      </a:lvl5pPr>
      <a:lvl6pPr marL="9673012" algn="l" defTabSz="3869204" rtl="0" eaLnBrk="1" latinLnBrk="0" hangingPunct="1">
        <a:defRPr sz="7560" kern="1200">
          <a:solidFill>
            <a:schemeClr val="tx1"/>
          </a:solidFill>
          <a:latin typeface="+mn-lt"/>
          <a:ea typeface="+mn-ea"/>
          <a:cs typeface="+mn-cs"/>
        </a:defRPr>
      </a:lvl6pPr>
      <a:lvl7pPr marL="11607614" algn="l" defTabSz="3869204" rtl="0" eaLnBrk="1" latinLnBrk="0" hangingPunct="1">
        <a:defRPr sz="7560" kern="1200">
          <a:solidFill>
            <a:schemeClr val="tx1"/>
          </a:solidFill>
          <a:latin typeface="+mn-lt"/>
          <a:ea typeface="+mn-ea"/>
          <a:cs typeface="+mn-cs"/>
        </a:defRPr>
      </a:lvl7pPr>
      <a:lvl8pPr marL="13542215" algn="l" defTabSz="3869204" rtl="0" eaLnBrk="1" latinLnBrk="0" hangingPunct="1">
        <a:defRPr sz="7560" kern="1200">
          <a:solidFill>
            <a:schemeClr val="tx1"/>
          </a:solidFill>
          <a:latin typeface="+mn-lt"/>
          <a:ea typeface="+mn-ea"/>
          <a:cs typeface="+mn-cs"/>
        </a:defRPr>
      </a:lvl8pPr>
      <a:lvl9pPr marL="15476819" algn="l" defTabSz="3869204" rtl="0" eaLnBrk="1" latinLnBrk="0" hangingPunct="1">
        <a:defRPr sz="75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shadeToTitle="1">
        <a:solidFill>
          <a:schemeClr val="bg1"/>
        </a:solidFill>
        <a:effectLst/>
      </p:bgPr>
    </p:bg>
    <p:spTree>
      <p:nvGrpSpPr>
        <p:cNvPr id="1" name=""/>
        <p:cNvGrpSpPr/>
        <p:nvPr/>
      </p:nvGrpSpPr>
      <p:grpSpPr>
        <a:xfrm>
          <a:off x="0" y="0"/>
          <a:ext cx="0" cy="0"/>
          <a:chOff x="0" y="0"/>
          <a:chExt cx="0" cy="0"/>
        </a:xfrm>
      </p:grpSpPr>
      <p:sp>
        <p:nvSpPr>
          <p:cNvPr id="37" name="Rectangle 36"/>
          <p:cNvSpPr/>
          <p:nvPr userDrawn="1"/>
        </p:nvSpPr>
        <p:spPr>
          <a:xfrm rot="10800000">
            <a:off x="-2" y="31934865"/>
            <a:ext cx="43891201"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4" name="Rectangle 43"/>
          <p:cNvSpPr/>
          <p:nvPr userDrawn="1"/>
        </p:nvSpPr>
        <p:spPr>
          <a:xfrm>
            <a:off x="5226" y="4742488"/>
            <a:ext cx="43885975"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5" name="Rectangle 44"/>
          <p:cNvSpPr/>
          <p:nvPr userDrawn="1"/>
        </p:nvSpPr>
        <p:spPr>
          <a:xfrm>
            <a:off x="-1" y="-55064"/>
            <a:ext cx="43891201"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3076" name="Text Box 14"/>
          <p:cNvSpPr txBox="1">
            <a:spLocks noChangeArrowheads="1"/>
          </p:cNvSpPr>
          <p:nvPr/>
        </p:nvSpPr>
        <p:spPr bwMode="auto">
          <a:xfrm>
            <a:off x="1174191" y="32109558"/>
            <a:ext cx="2514600" cy="29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460" tIns="40222" rIns="80460" bIns="40222">
            <a:spAutoFit/>
          </a:bodyPr>
          <a:lstStyle>
            <a:lvl1pPr>
              <a:defRPr sz="9800">
                <a:solidFill>
                  <a:schemeClr val="tx1"/>
                </a:solidFill>
                <a:latin typeface="Calibri" pitchFamily="34" charset="0"/>
              </a:defRPr>
            </a:lvl1pPr>
            <a:lvl2pPr marL="742950" indent="-285750">
              <a:defRPr sz="9800">
                <a:solidFill>
                  <a:schemeClr val="tx1"/>
                </a:solidFill>
                <a:latin typeface="Calibri" pitchFamily="34" charset="0"/>
              </a:defRPr>
            </a:lvl2pPr>
            <a:lvl3pPr marL="1143000" indent="-228600">
              <a:defRPr sz="9800">
                <a:solidFill>
                  <a:schemeClr val="tx1"/>
                </a:solidFill>
                <a:latin typeface="Calibri" pitchFamily="34" charset="0"/>
              </a:defRPr>
            </a:lvl3pPr>
            <a:lvl4pPr marL="1600200" indent="-228600">
              <a:defRPr sz="9800">
                <a:solidFill>
                  <a:schemeClr val="tx1"/>
                </a:solidFill>
                <a:latin typeface="Calibri" pitchFamily="34" charset="0"/>
              </a:defRPr>
            </a:lvl4pPr>
            <a:lvl5pPr marL="2057400" indent="-228600">
              <a:defRPr sz="9800">
                <a:solidFill>
                  <a:schemeClr val="tx1"/>
                </a:solidFill>
                <a:latin typeface="Calibri" pitchFamily="34" charset="0"/>
              </a:defRPr>
            </a:lvl5pPr>
            <a:lvl6pPr marL="2514600" indent="-228600" defTabSz="5014913" fontAlgn="base">
              <a:spcBef>
                <a:spcPct val="0"/>
              </a:spcBef>
              <a:spcAft>
                <a:spcPct val="0"/>
              </a:spcAft>
              <a:defRPr sz="9800">
                <a:solidFill>
                  <a:schemeClr val="tx1"/>
                </a:solidFill>
                <a:latin typeface="Calibri" pitchFamily="34" charset="0"/>
              </a:defRPr>
            </a:lvl6pPr>
            <a:lvl7pPr marL="2971800" indent="-228600" defTabSz="5014913" fontAlgn="base">
              <a:spcBef>
                <a:spcPct val="0"/>
              </a:spcBef>
              <a:spcAft>
                <a:spcPct val="0"/>
              </a:spcAft>
              <a:defRPr sz="9800">
                <a:solidFill>
                  <a:schemeClr val="tx1"/>
                </a:solidFill>
                <a:latin typeface="Calibri" pitchFamily="34" charset="0"/>
              </a:defRPr>
            </a:lvl7pPr>
            <a:lvl8pPr marL="3429000" indent="-228600" defTabSz="5014913" fontAlgn="base">
              <a:spcBef>
                <a:spcPct val="0"/>
              </a:spcBef>
              <a:spcAft>
                <a:spcPct val="0"/>
              </a:spcAft>
              <a:defRPr sz="9800">
                <a:solidFill>
                  <a:schemeClr val="tx1"/>
                </a:solidFill>
                <a:latin typeface="Calibri" pitchFamily="34" charset="0"/>
              </a:defRPr>
            </a:lvl8pPr>
            <a:lvl9pPr marL="3886200" indent="-228600" defTabSz="5014913" fontAlgn="base">
              <a:spcBef>
                <a:spcPct val="0"/>
              </a:spcBef>
              <a:spcAft>
                <a:spcPct val="0"/>
              </a:spcAft>
              <a:defRPr sz="9800">
                <a:solidFill>
                  <a:schemeClr val="tx1"/>
                </a:solidFill>
                <a:latin typeface="Calibri" pitchFamily="34" charset="0"/>
              </a:defRPr>
            </a:lvl9pPr>
          </a:lstStyle>
          <a:p>
            <a:pPr eaLnBrk="0" hangingPunct="0">
              <a:lnSpc>
                <a:spcPct val="65000"/>
              </a:lnSpc>
              <a:spcBef>
                <a:spcPct val="50000"/>
              </a:spcBef>
              <a:defRPr/>
            </a:pPr>
            <a:r>
              <a:rPr lang="en-US" sz="463" b="1" dirty="0">
                <a:solidFill>
                  <a:srgbClr val="BFBFBF"/>
                </a:solidFill>
                <a:latin typeface="Arial" charset="0"/>
              </a:rPr>
              <a:t>RESEARCH POSTER PRESENTATION DESIGN © 2015</a:t>
            </a:r>
          </a:p>
          <a:p>
            <a:pPr eaLnBrk="0" hangingPunct="0">
              <a:lnSpc>
                <a:spcPct val="65000"/>
              </a:lnSpc>
              <a:spcBef>
                <a:spcPct val="50000"/>
              </a:spcBef>
              <a:defRPr/>
            </a:pPr>
            <a:r>
              <a:rPr lang="en-US" sz="926" b="1" dirty="0">
                <a:solidFill>
                  <a:srgbClr val="BFBFBF"/>
                </a:solidFill>
                <a:latin typeface="Arial" charset="0"/>
              </a:rPr>
              <a:t>www.PosterPresentations.com</a:t>
            </a:r>
          </a:p>
        </p:txBody>
      </p:sp>
      <p:grpSp>
        <p:nvGrpSpPr>
          <p:cNvPr id="24" name="Group 23"/>
          <p:cNvGrpSpPr/>
          <p:nvPr userDrawn="1"/>
        </p:nvGrpSpPr>
        <p:grpSpPr>
          <a:xfrm>
            <a:off x="-9708676" y="-1"/>
            <a:ext cx="9444741" cy="32918401"/>
            <a:chOff x="-11225189" y="-1"/>
            <a:chExt cx="11018865" cy="32918401"/>
          </a:xfrm>
        </p:grpSpPr>
        <p:sp>
          <p:nvSpPr>
            <p:cNvPr id="27" name="Rectangle 26"/>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171233" rtl="0" eaLnBrk="1" fontAlgn="auto" latinLnBrk="0" hangingPunct="1">
                <a:lnSpc>
                  <a:spcPct val="100000"/>
                </a:lnSpc>
                <a:spcBef>
                  <a:spcPts val="0"/>
                </a:spcBef>
                <a:spcAft>
                  <a:spcPts val="0"/>
                </a:spcAft>
                <a:buClrTx/>
                <a:buSzTx/>
                <a:buFontTx/>
                <a:buNone/>
                <a:tabLst/>
                <a:defRPr/>
              </a:pPr>
              <a:r>
                <a:rPr lang="en-US" sz="2469" b="1" spc="0" dirty="0">
                  <a:solidFill>
                    <a:srgbClr val="FF0000"/>
                  </a:solidFill>
                  <a:latin typeface="Trebuchet MS" pitchFamily="34" charset="0"/>
                </a:rPr>
                <a:t>(—THIS SIDEBAR DOES NOT PRINT—)</a:t>
              </a:r>
              <a:endParaRPr lang="en-US" sz="2469" b="1" spc="463" dirty="0">
                <a:solidFill>
                  <a:schemeClr val="bg1"/>
                </a:solidFill>
                <a:latin typeface="Trebuchet MS" pitchFamily="34" charset="0"/>
              </a:endParaRPr>
            </a:p>
            <a:p>
              <a:pPr algn="ctr"/>
              <a:r>
                <a:rPr lang="en-US" sz="3085" b="1" spc="463" dirty="0">
                  <a:solidFill>
                    <a:schemeClr val="bg1"/>
                  </a:solidFill>
                  <a:latin typeface="Trebuchet MS" pitchFamily="34" charset="0"/>
                </a:rPr>
                <a:t>DESIGN</a:t>
              </a:r>
              <a:r>
                <a:rPr lang="en-US" sz="3085" b="1" spc="463" baseline="0" dirty="0">
                  <a:solidFill>
                    <a:schemeClr val="bg1"/>
                  </a:solidFill>
                  <a:latin typeface="Trebuchet MS" pitchFamily="34" charset="0"/>
                </a:rPr>
                <a:t> </a:t>
              </a:r>
              <a:r>
                <a:rPr lang="en-US" sz="3085" b="1" spc="463" dirty="0">
                  <a:solidFill>
                    <a:schemeClr val="bg1"/>
                  </a:solidFill>
                  <a:latin typeface="Trebuchet MS" pitchFamily="34" charset="0"/>
                </a:rPr>
                <a:t>GUIDE</a:t>
              </a:r>
            </a:p>
            <a:p>
              <a:pPr algn="ctr"/>
              <a:endParaRPr lang="en-US" sz="2160" b="1" dirty="0">
                <a:latin typeface="Trebuchet MS" pitchFamily="34" charset="0"/>
              </a:endParaRPr>
            </a:p>
            <a:p>
              <a:pPr defTabSz="2904776"/>
              <a:r>
                <a:rPr lang="en-US" sz="2160" i="0" dirty="0">
                  <a:latin typeface="Trebuchet MS" pitchFamily="34" charset="0"/>
                </a:rPr>
                <a:t>This PowerPoint</a:t>
              </a:r>
              <a:r>
                <a:rPr lang="en-US" sz="2160" i="0" baseline="0" dirty="0">
                  <a:latin typeface="Trebuchet MS" pitchFamily="34" charset="0"/>
                </a:rPr>
                <a:t> </a:t>
              </a:r>
              <a:r>
                <a:rPr lang="en-US" sz="2160" i="0" dirty="0">
                  <a:latin typeface="Trebuchet MS" pitchFamily="34" charset="0"/>
                </a:rPr>
                <a:t>2007 template produces</a:t>
              </a:r>
              <a:r>
                <a:rPr lang="en-US" sz="2160" i="0" baseline="0" dirty="0">
                  <a:latin typeface="Trebuchet MS" pitchFamily="34" charset="0"/>
                </a:rPr>
                <a:t> </a:t>
              </a:r>
              <a:r>
                <a:rPr lang="en-US" sz="2160" i="0" dirty="0">
                  <a:latin typeface="Trebuchet MS" pitchFamily="34" charset="0"/>
                </a:rPr>
                <a:t>a 36”x56” presentation poster. </a:t>
              </a:r>
              <a:r>
                <a:rPr lang="en-US" sz="2160" dirty="0">
                  <a:latin typeface="Trebuchet MS" pitchFamily="34" charset="0"/>
                </a:rPr>
                <a:t>You</a:t>
              </a:r>
              <a:r>
                <a:rPr lang="en-US" sz="2160" baseline="0" dirty="0">
                  <a:latin typeface="Trebuchet MS" pitchFamily="34" charset="0"/>
                </a:rPr>
                <a:t> can u</a:t>
              </a:r>
              <a:r>
                <a:rPr lang="en-US" sz="2160" dirty="0">
                  <a:latin typeface="Trebuchet MS" pitchFamily="34" charset="0"/>
                </a:rPr>
                <a:t>se</a:t>
              </a:r>
              <a:r>
                <a:rPr lang="en-US" sz="2160" baseline="0" dirty="0">
                  <a:latin typeface="Trebuchet MS" pitchFamily="34" charset="0"/>
                </a:rPr>
                <a:t> it to create your research poster and </a:t>
              </a:r>
              <a:r>
                <a:rPr lang="en-US" sz="2160" dirty="0">
                  <a:latin typeface="Trebuchet MS" pitchFamily="34" charset="0"/>
                </a:rPr>
                <a:t>save valuable time placing titles, subtitles,</a:t>
              </a:r>
              <a:r>
                <a:rPr lang="en-US" sz="2160" baseline="0" dirty="0">
                  <a:latin typeface="Trebuchet MS" pitchFamily="34" charset="0"/>
                </a:rPr>
                <a:t> text, and graphics</a:t>
              </a:r>
              <a:r>
                <a:rPr lang="en-US" sz="2160" dirty="0">
                  <a:latin typeface="Trebuchet MS" pitchFamily="34" charset="0"/>
                </a:rPr>
                <a:t>. </a:t>
              </a:r>
            </a:p>
            <a:p>
              <a:pPr defTabSz="2904776"/>
              <a:endParaRPr lang="en-US" sz="2160" dirty="0">
                <a:latin typeface="Trebuchet MS" pitchFamily="34" charset="0"/>
              </a:endParaRPr>
            </a:p>
            <a:p>
              <a:pPr defTabSz="3385800"/>
              <a:r>
                <a:rPr lang="en-US" sz="2160" dirty="0">
                  <a:latin typeface="Trebuchet MS" pitchFamily="34" charset="0"/>
                </a:rPr>
                <a:t>We provide a series of online tutorials that will guide you through the poster design process and answer your poster production questions. To view our template tutorials, go online to </a:t>
              </a:r>
              <a:r>
                <a:rPr lang="en-US" sz="2160" b="1" dirty="0">
                  <a:solidFill>
                    <a:srgbClr val="FFC000"/>
                  </a:solidFill>
                  <a:latin typeface="Trebuchet MS" pitchFamily="34" charset="0"/>
                </a:rPr>
                <a:t>PosterPresentations.com</a:t>
              </a:r>
              <a:r>
                <a:rPr lang="en-US" sz="2160" b="1" dirty="0">
                  <a:solidFill>
                    <a:schemeClr val="bg1"/>
                  </a:solidFill>
                  <a:latin typeface="Trebuchet MS" pitchFamily="34" charset="0"/>
                </a:rPr>
                <a:t> </a:t>
              </a:r>
              <a:r>
                <a:rPr lang="en-US" sz="2160" dirty="0">
                  <a:solidFill>
                    <a:schemeClr val="bg1"/>
                  </a:solidFill>
                  <a:latin typeface="Trebuchet MS" pitchFamily="34" charset="0"/>
                </a:rPr>
                <a:t>and click on HELP DESK.</a:t>
              </a:r>
            </a:p>
            <a:p>
              <a:pPr defTabSz="3385800"/>
              <a:endParaRPr lang="en-US" sz="2160" dirty="0">
                <a:latin typeface="Trebuchet MS" pitchFamily="34" charset="0"/>
              </a:endParaRPr>
            </a:p>
            <a:p>
              <a:pPr defTabSz="3385800"/>
              <a:r>
                <a:rPr lang="en-US" sz="2160" dirty="0">
                  <a:solidFill>
                    <a:schemeClr val="bg1"/>
                  </a:solidFill>
                  <a:latin typeface="Trebuchet MS" pitchFamily="34" charset="0"/>
                </a:rPr>
                <a:t>When</a:t>
              </a:r>
              <a:r>
                <a:rPr lang="en-US" sz="2160" baseline="0" dirty="0">
                  <a:solidFill>
                    <a:schemeClr val="bg1"/>
                  </a:solidFill>
                  <a:latin typeface="Trebuchet MS" pitchFamily="34" charset="0"/>
                </a:rPr>
                <a:t> you are ready to print your poster</a:t>
              </a:r>
              <a:r>
                <a:rPr lang="en-US" sz="2160" dirty="0">
                  <a:solidFill>
                    <a:schemeClr val="bg1"/>
                  </a:solidFill>
                  <a:latin typeface="Trebuchet MS" pitchFamily="34" charset="0"/>
                </a:rPr>
                <a:t>,</a:t>
              </a:r>
              <a:r>
                <a:rPr lang="en-US" sz="2160" baseline="0" dirty="0">
                  <a:solidFill>
                    <a:schemeClr val="bg1"/>
                  </a:solidFill>
                  <a:latin typeface="Trebuchet MS" pitchFamily="34" charset="0"/>
                </a:rPr>
                <a:t> go online to </a:t>
              </a:r>
              <a:r>
                <a:rPr lang="en-US" sz="2160" b="0" dirty="0">
                  <a:solidFill>
                    <a:schemeClr val="bg1"/>
                  </a:solidFill>
                  <a:latin typeface="Trebuchet MS" pitchFamily="34" charset="0"/>
                </a:rPr>
                <a:t>PosterPresentations.com</a:t>
              </a:r>
              <a:br>
                <a:rPr lang="en-US" sz="2160" dirty="0">
                  <a:solidFill>
                    <a:schemeClr val="bg1"/>
                  </a:solidFill>
                  <a:latin typeface="Trebuchet MS" pitchFamily="34" charset="0"/>
                </a:rPr>
              </a:br>
              <a:endParaRPr lang="en-US" sz="2160" dirty="0">
                <a:solidFill>
                  <a:schemeClr val="bg1"/>
                </a:solidFill>
                <a:latin typeface="Trebuchet MS" pitchFamily="34" charset="0"/>
              </a:endParaRPr>
            </a:p>
            <a:p>
              <a:pPr algn="l" defTabSz="2904776"/>
              <a:r>
                <a:rPr lang="en-US" sz="2160" b="0" dirty="0">
                  <a:solidFill>
                    <a:schemeClr val="bg1"/>
                  </a:solidFill>
                  <a:latin typeface="Trebuchet MS" pitchFamily="34" charset="0"/>
                </a:rPr>
                <a:t>Need</a:t>
              </a:r>
              <a:r>
                <a:rPr lang="en-US" sz="2160" b="0" baseline="0" dirty="0">
                  <a:solidFill>
                    <a:schemeClr val="bg1"/>
                  </a:solidFill>
                  <a:latin typeface="Trebuchet MS" pitchFamily="34" charset="0"/>
                </a:rPr>
                <a:t> assistance? Call us at </a:t>
              </a:r>
              <a:r>
                <a:rPr lang="en-US" sz="2160" b="0" dirty="0">
                  <a:solidFill>
                    <a:srgbClr val="FFC000"/>
                  </a:solidFill>
                  <a:latin typeface="Trebuchet MS" pitchFamily="34" charset="0"/>
                </a:rPr>
                <a:t>1.510.649.3001</a:t>
              </a:r>
            </a:p>
            <a:p>
              <a:pPr algn="l" defTabSz="2904776"/>
              <a:endParaRPr lang="en-US" sz="2777" b="1" dirty="0">
                <a:solidFill>
                  <a:srgbClr val="FFFF00"/>
                </a:solidFill>
                <a:latin typeface="Trebuchet MS" pitchFamily="34" charset="0"/>
              </a:endParaRPr>
            </a:p>
            <a:p>
              <a:pPr algn="ctr"/>
              <a:endParaRPr lang="en-US" sz="1851" b="1" dirty="0">
                <a:solidFill>
                  <a:schemeClr val="bg1"/>
                </a:solidFill>
                <a:latin typeface="Trebuchet MS" pitchFamily="34" charset="0"/>
              </a:endParaRPr>
            </a:p>
            <a:p>
              <a:pPr algn="ctr"/>
              <a:r>
                <a:rPr lang="en-US" sz="3085" b="1" spc="463" dirty="0">
                  <a:solidFill>
                    <a:schemeClr val="bg1"/>
                  </a:solidFill>
                  <a:latin typeface="Trebuchet MS" pitchFamily="34" charset="0"/>
                </a:rPr>
                <a:t>QUICK START</a:t>
              </a:r>
            </a:p>
            <a:p>
              <a:pPr algn="ctr"/>
              <a:endParaRPr lang="en-US" sz="2469" b="1"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Zoom in and out</a:t>
              </a:r>
            </a:p>
            <a:p>
              <a:pPr marL="1459701" indent="-1459701" algn="l" defTabSz="656375"/>
              <a:r>
                <a:rPr lang="en-US" sz="1851" b="0" baseline="0" dirty="0">
                  <a:solidFill>
                    <a:schemeClr val="bg1"/>
                  </a:solidFill>
                  <a:latin typeface="Trebuchet MS" pitchFamily="34" charset="0"/>
                </a:rPr>
                <a:t>	</a:t>
              </a:r>
              <a:r>
                <a:rPr lang="en-US" sz="1851" b="0" baseline="0" dirty="0">
                  <a:solidFill>
                    <a:schemeClr val="bg1">
                      <a:lumMod val="75000"/>
                    </a:schemeClr>
                  </a:solidFill>
                  <a:latin typeface="Trebuchet MS" pitchFamily="34" charset="0"/>
                </a:rPr>
                <a:t>As you work on your poster zoom in and out to the level that is more comfortable to you. </a:t>
              </a:r>
            </a:p>
            <a:p>
              <a:pPr marL="1459701" indent="-1459701" algn="l" defTabSz="656375"/>
              <a:r>
                <a:rPr lang="en-US" sz="1851" b="1" baseline="0" dirty="0">
                  <a:solidFill>
                    <a:schemeClr val="bg1">
                      <a:lumMod val="75000"/>
                    </a:schemeClr>
                  </a:solidFill>
                  <a:latin typeface="Trebuchet MS" pitchFamily="34" charset="0"/>
                </a:rPr>
                <a:t>	</a:t>
              </a:r>
              <a:r>
                <a:rPr lang="en-US" sz="1851" b="0" baseline="0" dirty="0">
                  <a:solidFill>
                    <a:schemeClr val="bg1">
                      <a:lumMod val="75000"/>
                    </a:schemeClr>
                  </a:solidFill>
                  <a:latin typeface="Trebuchet MS" pitchFamily="34" charset="0"/>
                </a:rPr>
                <a:t>Go to VIEW &gt; ZOOM.</a:t>
              </a:r>
            </a:p>
            <a:p>
              <a:pPr algn="l"/>
              <a:endParaRPr lang="en-US" sz="2160" b="0"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Title, Authors, and Affiliations</a:t>
              </a:r>
            </a:p>
            <a:p>
              <a:pPr algn="l"/>
              <a:r>
                <a:rPr lang="en-US" sz="1851" b="0" baseline="0" dirty="0">
                  <a:solidFill>
                    <a:schemeClr val="bg1">
                      <a:lumMod val="75000"/>
                    </a:schemeClr>
                  </a:solidFill>
                  <a:latin typeface="Trebuchet MS" pitchFamily="34" charset="0"/>
                </a:rPr>
                <a:t>Start designing your poster by adding the title, the names of the authors, and the affiliated institutions. </a:t>
              </a:r>
              <a:r>
                <a:rPr lang="en-US" sz="1851"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1851" b="0" spc="0" baseline="0" dirty="0">
                <a:solidFill>
                  <a:schemeClr val="bg1">
                    <a:lumMod val="75000"/>
                  </a:schemeClr>
                </a:solidFill>
                <a:latin typeface="Trebuchet MS" pitchFamily="34" charset="0"/>
              </a:endParaRPr>
            </a:p>
            <a:p>
              <a:pPr algn="l"/>
              <a:r>
                <a:rPr lang="en-US" sz="1851" b="1" spc="231" baseline="0" dirty="0">
                  <a:solidFill>
                    <a:srgbClr val="FFC000"/>
                  </a:solidFill>
                  <a:latin typeface="Trebuchet MS" pitchFamily="34" charset="0"/>
                </a:rPr>
                <a:t>TIP</a:t>
              </a:r>
              <a:r>
                <a:rPr lang="en-US" sz="1851" b="1" baseline="0" dirty="0">
                  <a:solidFill>
                    <a:srgbClr val="FFC000"/>
                  </a:solidFill>
                  <a:latin typeface="Trebuchet MS" pitchFamily="34" charset="0"/>
                </a:rPr>
                <a:t>: </a:t>
              </a:r>
              <a:r>
                <a:rPr lang="en-US" sz="1851" b="0" baseline="0" dirty="0">
                  <a:solidFill>
                    <a:schemeClr val="bg1">
                      <a:lumMod val="75000"/>
                    </a:schemeClr>
                  </a:solidFill>
                  <a:latin typeface="Trebuchet MS" pitchFamily="34" charset="0"/>
                </a:rPr>
                <a:t>The font size of your title should be bigger than your name(s) and institution name(s).</a:t>
              </a:r>
            </a:p>
            <a:p>
              <a:pPr algn="l"/>
              <a:br>
                <a:rPr lang="en-US" sz="2160" b="1" baseline="0" dirty="0">
                  <a:solidFill>
                    <a:schemeClr val="bg1"/>
                  </a:solidFill>
                  <a:latin typeface="Trebuchet MS" pitchFamily="34" charset="0"/>
                </a:rPr>
              </a:br>
              <a:endParaRPr lang="en-US" sz="2160" b="1" dirty="0">
                <a:solidFill>
                  <a:schemeClr val="bg1"/>
                </a:solidFill>
                <a:latin typeface="Trebuchet MS" pitchFamily="34" charset="0"/>
              </a:endParaRPr>
            </a:p>
            <a:p>
              <a:pPr algn="ctr"/>
              <a:endParaRPr lang="en-US" sz="2160" b="1" dirty="0">
                <a:solidFill>
                  <a:srgbClr val="FFC000"/>
                </a:solidFill>
                <a:latin typeface="Trebuchet MS" pitchFamily="34" charset="0"/>
              </a:endParaRPr>
            </a:p>
            <a:p>
              <a:pPr algn="ctr"/>
              <a:endParaRPr lang="en-US" sz="2160" b="1" dirty="0">
                <a:solidFill>
                  <a:srgbClr val="FFC000"/>
                </a:solidFill>
                <a:latin typeface="Trebuchet MS" pitchFamily="34" charset="0"/>
              </a:endParaRPr>
            </a:p>
            <a:p>
              <a:pPr algn="ctr"/>
              <a:r>
                <a:rPr lang="en-US" sz="2469" b="1" dirty="0">
                  <a:solidFill>
                    <a:srgbClr val="FFC000"/>
                  </a:solidFill>
                  <a:latin typeface="Trebuchet MS" pitchFamily="34" charset="0"/>
                </a:rPr>
                <a:t>Adding Logos</a:t>
              </a:r>
              <a:r>
                <a:rPr lang="en-US" sz="2469" b="1" baseline="0" dirty="0">
                  <a:solidFill>
                    <a:srgbClr val="FFC000"/>
                  </a:solidFill>
                  <a:latin typeface="Trebuchet MS" pitchFamily="34" charset="0"/>
                </a:rPr>
                <a:t> / Seals</a:t>
              </a:r>
            </a:p>
            <a:p>
              <a:pPr algn="l"/>
              <a:r>
                <a:rPr lang="en-US" sz="1851"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851" b="0" spc="231" baseline="0" dirty="0">
                <a:solidFill>
                  <a:schemeClr val="bg1">
                    <a:lumMod val="75000"/>
                  </a:schemeClr>
                </a:solidFill>
                <a:latin typeface="Trebuchet MS" pitchFamily="34" charset="0"/>
              </a:endParaRPr>
            </a:p>
            <a:p>
              <a:pPr algn="l"/>
              <a:r>
                <a:rPr lang="en-US" sz="1851" b="1" spc="231" baseline="0" dirty="0">
                  <a:solidFill>
                    <a:srgbClr val="FFC000"/>
                  </a:solidFill>
                  <a:latin typeface="Trebuchet MS" pitchFamily="34" charset="0"/>
                </a:rPr>
                <a:t>TIP:</a:t>
              </a:r>
              <a:r>
                <a:rPr lang="en-US" sz="1851" b="1" spc="0" baseline="0" dirty="0">
                  <a:solidFill>
                    <a:srgbClr val="FFC000"/>
                  </a:solidFill>
                  <a:latin typeface="Trebuchet MS" pitchFamily="34" charset="0"/>
                </a:rPr>
                <a:t> </a:t>
              </a:r>
              <a:r>
                <a:rPr lang="en-US" sz="1851" b="0" baseline="0" dirty="0">
                  <a:solidFill>
                    <a:schemeClr val="bg1">
                      <a:lumMod val="75000"/>
                    </a:schemeClr>
                  </a:solidFill>
                  <a:latin typeface="Trebuchet MS" pitchFamily="34" charset="0"/>
                </a:rPr>
                <a:t>See if your school’s logo is available on our free poster templates page.</a:t>
              </a:r>
            </a:p>
            <a:p>
              <a:pPr algn="l"/>
              <a:endParaRPr lang="en-US" sz="1851" b="0" baseline="0" dirty="0">
                <a:latin typeface="Trebuchet MS" pitchFamily="34" charset="0"/>
              </a:endParaRPr>
            </a:p>
            <a:p>
              <a:pPr algn="ctr"/>
              <a:r>
                <a:rPr lang="en-US" sz="2469" b="1" baseline="0" dirty="0">
                  <a:solidFill>
                    <a:srgbClr val="FFC000"/>
                  </a:solidFill>
                  <a:latin typeface="Trebuchet MS" pitchFamily="34" charset="0"/>
                </a:rPr>
                <a:t>Photographs / Graphics</a:t>
              </a:r>
            </a:p>
            <a:p>
              <a:pPr algn="l" defTabSz="754342"/>
              <a:r>
                <a:rPr lang="en-US" sz="1851"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851" b="0" spc="0" baseline="0" dirty="0">
                  <a:solidFill>
                    <a:schemeClr val="bg1">
                      <a:lumMod val="75000"/>
                    </a:schemeClr>
                  </a:solidFill>
                  <a:latin typeface="Trebuchet MS" pitchFamily="34" charset="0"/>
                </a:rPr>
                <a:t>disproportionally.</a:t>
              </a:r>
            </a:p>
            <a:p>
              <a:pPr algn="l" defTabSz="754342"/>
              <a:endParaRPr lang="en-US" sz="1851" b="0" baseline="0" dirty="0">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endParaRPr lang="en-US" sz="2160" b="1" baseline="0" dirty="0">
                <a:solidFill>
                  <a:srgbClr val="FFC000"/>
                </a:solidFill>
                <a:latin typeface="Trebuchet MS" pitchFamily="34" charset="0"/>
              </a:endParaRPr>
            </a:p>
            <a:p>
              <a:pPr algn="ctr"/>
              <a:r>
                <a:rPr lang="en-US" sz="2469" b="1" baseline="0" dirty="0">
                  <a:solidFill>
                    <a:srgbClr val="FFC000"/>
                  </a:solidFill>
                  <a:latin typeface="Trebuchet MS" pitchFamily="34" charset="0"/>
                </a:rPr>
                <a:t>Image Quality Check</a:t>
              </a:r>
            </a:p>
            <a:p>
              <a:pPr lvl="0" algn="l" defTabSz="754342"/>
              <a:r>
                <a:rPr lang="en-US" sz="1851" b="0" baseline="0" dirty="0">
                  <a:solidFill>
                    <a:schemeClr val="bg1">
                      <a:lumMod val="75000"/>
                    </a:schemeClr>
                  </a:solidFill>
                  <a:latin typeface="Trebuchet MS" pitchFamily="34" charset="0"/>
                </a:rPr>
                <a:t>Zoom in and look at your images at 100% magnification. If they look good they will print well. </a:t>
              </a:r>
              <a:endParaRPr lang="en-US" sz="2160" b="0" dirty="0">
                <a:latin typeface="Trebuchet MS" pitchFamily="34" charset="0"/>
              </a:endParaRPr>
            </a:p>
          </p:txBody>
        </p:sp>
        <p:cxnSp>
          <p:nvCxnSpPr>
            <p:cNvPr id="28" name="Straight Connector 27"/>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0" name="Picture 29"/>
            <p:cNvPicPr>
              <a:picLocks noChangeAspect="1"/>
            </p:cNvPicPr>
            <p:nvPr userDrawn="1"/>
          </p:nvPicPr>
          <p:blipFill>
            <a:blip r:embed="rId4"/>
            <a:stretch>
              <a:fillRect/>
            </a:stretch>
          </p:blipFill>
          <p:spPr>
            <a:xfrm>
              <a:off x="-10740740" y="10261718"/>
              <a:ext cx="1597666" cy="1201935"/>
            </a:xfrm>
            <a:prstGeom prst="rect">
              <a:avLst/>
            </a:prstGeom>
          </p:spPr>
        </p:pic>
        <p:pic>
          <p:nvPicPr>
            <p:cNvPr id="38" name="Picture 37"/>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40" name="Group 39"/>
            <p:cNvGrpSpPr/>
            <p:nvPr userDrawn="1"/>
          </p:nvGrpSpPr>
          <p:grpSpPr>
            <a:xfrm>
              <a:off x="-9744993" y="23540951"/>
              <a:ext cx="7531182" cy="2064142"/>
              <a:chOff x="-4470427" y="11016658"/>
              <a:chExt cx="3470785" cy="948355"/>
            </a:xfrm>
          </p:grpSpPr>
          <p:grpSp>
            <p:nvGrpSpPr>
              <p:cNvPr id="49" name="Group 48"/>
              <p:cNvGrpSpPr/>
              <p:nvPr userDrawn="1"/>
            </p:nvGrpSpPr>
            <p:grpSpPr>
              <a:xfrm>
                <a:off x="-2783495" y="11060881"/>
                <a:ext cx="624431" cy="867669"/>
                <a:chOff x="-3958697" y="11117435"/>
                <a:chExt cx="779338" cy="1243365"/>
              </a:xfrm>
            </p:grpSpPr>
            <p:pic>
              <p:nvPicPr>
                <p:cNvPr id="55" name="Picture 54"/>
                <p:cNvPicPr>
                  <a:picLocks noChangeAspect="1"/>
                </p:cNvPicPr>
                <p:nvPr userDrawn="1"/>
              </p:nvPicPr>
              <p:blipFill>
                <a:blip r:embed="rId6"/>
                <a:stretch>
                  <a:fillRect/>
                </a:stretch>
              </p:blipFill>
              <p:spPr>
                <a:xfrm>
                  <a:off x="-3948160" y="11117435"/>
                  <a:ext cx="768801" cy="1090857"/>
                </a:xfrm>
                <a:prstGeom prst="rect">
                  <a:avLst/>
                </a:prstGeom>
              </p:spPr>
            </p:pic>
            <p:sp>
              <p:nvSpPr>
                <p:cNvPr id="56" name="TextBox 55"/>
                <p:cNvSpPr txBox="1"/>
                <p:nvPr userDrawn="1"/>
              </p:nvSpPr>
              <p:spPr>
                <a:xfrm>
                  <a:off x="-3958697" y="12114178"/>
                  <a:ext cx="779337" cy="246622"/>
                </a:xfrm>
                <a:prstGeom prst="rect">
                  <a:avLst/>
                </a:prstGeom>
                <a:solidFill>
                  <a:schemeClr val="accent1"/>
                </a:solidFill>
                <a:ln>
                  <a:noFill/>
                </a:ln>
              </p:spPr>
              <p:txBody>
                <a:bodyPr wrap="square" lIns="91440" tIns="91440" rIns="91440" bIns="91440" rtlCol="0">
                  <a:spAutoFit/>
                </a:bodyPr>
                <a:lstStyle/>
                <a:p>
                  <a:pPr algn="ctr"/>
                  <a:r>
                    <a:rPr lang="en-US" sz="1234" b="1" dirty="0">
                      <a:solidFill>
                        <a:schemeClr val="tx1"/>
                      </a:solidFill>
                    </a:rPr>
                    <a:t>ORIGINAL</a:t>
                  </a:r>
                </a:p>
              </p:txBody>
            </p:sp>
          </p:grpSp>
          <p:grpSp>
            <p:nvGrpSpPr>
              <p:cNvPr id="50" name="Group 49"/>
              <p:cNvGrpSpPr/>
              <p:nvPr userDrawn="1"/>
            </p:nvGrpSpPr>
            <p:grpSpPr>
              <a:xfrm>
                <a:off x="-2033159" y="11060887"/>
                <a:ext cx="1033517" cy="870908"/>
                <a:chOff x="-2921738" y="11200127"/>
                <a:chExt cx="1420279" cy="1196818"/>
              </a:xfrm>
            </p:grpSpPr>
            <p:pic>
              <p:nvPicPr>
                <p:cNvPr id="53" name="Picture 52"/>
                <p:cNvPicPr>
                  <a:picLocks noChangeAspect="1"/>
                </p:cNvPicPr>
                <p:nvPr userDrawn="1"/>
              </p:nvPicPr>
              <p:blipFill>
                <a:blip r:embed="rId6"/>
                <a:stretch>
                  <a:fillRect/>
                </a:stretch>
              </p:blipFill>
              <p:spPr>
                <a:xfrm>
                  <a:off x="-2921738" y="11200127"/>
                  <a:ext cx="1420279" cy="1029694"/>
                </a:xfrm>
                <a:prstGeom prst="rect">
                  <a:avLst/>
                </a:prstGeom>
              </p:spPr>
            </p:pic>
            <p:sp>
              <p:nvSpPr>
                <p:cNvPr id="54" name="TextBox 53"/>
                <p:cNvSpPr txBox="1"/>
                <p:nvPr userDrawn="1"/>
              </p:nvSpPr>
              <p:spPr>
                <a:xfrm>
                  <a:off x="-2918991" y="12175418"/>
                  <a:ext cx="1417532" cy="221527"/>
                </a:xfrm>
                <a:prstGeom prst="rect">
                  <a:avLst/>
                </a:prstGeom>
                <a:solidFill>
                  <a:srgbClr val="FF0000"/>
                </a:solidFill>
              </p:spPr>
              <p:txBody>
                <a:bodyPr wrap="square" lIns="457200" tIns="91440" rIns="457200" bIns="91440" rtlCol="0">
                  <a:spAutoFit/>
                </a:bodyPr>
                <a:lstStyle/>
                <a:p>
                  <a:pPr algn="ctr"/>
                  <a:r>
                    <a:rPr lang="en-US" sz="1080" b="1" dirty="0">
                      <a:solidFill>
                        <a:schemeClr val="bg1"/>
                      </a:solidFill>
                    </a:rPr>
                    <a:t>DISTORTED</a:t>
                  </a:r>
                  <a:endParaRPr lang="en-US" sz="540" b="1" dirty="0">
                    <a:solidFill>
                      <a:schemeClr val="bg1"/>
                    </a:solidFill>
                  </a:endParaRPr>
                </a:p>
              </p:txBody>
            </p:sp>
          </p:grpSp>
          <p:pic>
            <p:nvPicPr>
              <p:cNvPr id="51" name="Picture 50"/>
              <p:cNvPicPr>
                <a:picLocks noChangeAspect="1"/>
              </p:cNvPicPr>
              <p:nvPr userDrawn="1"/>
            </p:nvPicPr>
            <p:blipFill>
              <a:blip r:embed="rId7"/>
              <a:stretch>
                <a:fillRect/>
              </a:stretch>
            </p:blipFill>
            <p:spPr>
              <a:xfrm>
                <a:off x="-4470427" y="11016658"/>
                <a:ext cx="1098742" cy="847761"/>
              </a:xfrm>
              <a:prstGeom prst="rect">
                <a:avLst/>
              </a:prstGeom>
            </p:spPr>
          </p:pic>
          <p:sp>
            <p:nvSpPr>
              <p:cNvPr id="52" name="TextBox 51"/>
              <p:cNvSpPr txBox="1"/>
              <p:nvPr userDrawn="1"/>
            </p:nvSpPr>
            <p:spPr>
              <a:xfrm>
                <a:off x="-4440600" y="11665645"/>
                <a:ext cx="1035685" cy="299368"/>
              </a:xfrm>
              <a:prstGeom prst="rect">
                <a:avLst/>
              </a:prstGeom>
              <a:noFill/>
            </p:spPr>
            <p:txBody>
              <a:bodyPr wrap="square" lIns="457200" tIns="457200" rIns="457200" bIns="0" rtlCol="0">
                <a:spAutoFit/>
              </a:bodyPr>
              <a:lstStyle/>
              <a:p>
                <a:pPr algn="ctr"/>
                <a:r>
                  <a:rPr lang="en-US" sz="1234" dirty="0">
                    <a:solidFill>
                      <a:schemeClr val="bg1"/>
                    </a:solidFill>
                  </a:rPr>
                  <a:t>Corner</a:t>
                </a:r>
                <a:r>
                  <a:rPr lang="en-US" sz="1234" baseline="0" dirty="0">
                    <a:solidFill>
                      <a:schemeClr val="bg1"/>
                    </a:solidFill>
                  </a:rPr>
                  <a:t> handles</a:t>
                </a:r>
                <a:endParaRPr lang="en-US" sz="1234" dirty="0">
                  <a:solidFill>
                    <a:schemeClr val="bg1"/>
                  </a:solidFill>
                </a:endParaRPr>
              </a:p>
            </p:txBody>
          </p:sp>
        </p:grpSp>
        <p:grpSp>
          <p:nvGrpSpPr>
            <p:cNvPr id="41" name="Group 40"/>
            <p:cNvGrpSpPr/>
            <p:nvPr userDrawn="1"/>
          </p:nvGrpSpPr>
          <p:grpSpPr>
            <a:xfrm>
              <a:off x="-10394168" y="27751410"/>
              <a:ext cx="9313762" cy="2453251"/>
              <a:chOff x="-4752864" y="12734136"/>
              <a:chExt cx="4292295" cy="1127128"/>
            </a:xfrm>
          </p:grpSpPr>
          <p:graphicFrame>
            <p:nvGraphicFramePr>
              <p:cNvPr id="42" name="Object 41"/>
              <p:cNvGraphicFramePr>
                <a:graphicFrameLocks noChangeAspect="1"/>
              </p:cNvGraphicFramePr>
              <p:nvPr userDrawn="1">
                <p:extLst>
                  <p:ext uri="{D42A27DB-BD31-4B8C-83A1-F6EECF244321}">
                    <p14:modId xmlns:p14="http://schemas.microsoft.com/office/powerpoint/2010/main" val="1530411269"/>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6502"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666353314"/>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6503"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7" name="TextBox 46"/>
              <p:cNvSpPr txBox="1"/>
              <p:nvPr userDrawn="1"/>
            </p:nvSpPr>
            <p:spPr>
              <a:xfrm rot="16200000">
                <a:off x="-5235785" y="13217057"/>
                <a:ext cx="1117601" cy="151760"/>
              </a:xfrm>
              <a:prstGeom prst="rect">
                <a:avLst/>
              </a:prstGeom>
              <a:noFill/>
            </p:spPr>
            <p:txBody>
              <a:bodyPr wrap="square" lIns="91440" tIns="91440" rIns="91440" bIns="0" rtlCol="0">
                <a:spAutoFit/>
              </a:bodyPr>
              <a:lstStyle/>
              <a:p>
                <a:pPr algn="ctr"/>
                <a:r>
                  <a:rPr lang="en-US" sz="1234" dirty="0">
                    <a:solidFill>
                      <a:srgbClr val="92D050"/>
                    </a:solidFill>
                  </a:rPr>
                  <a:t>Good</a:t>
                </a:r>
                <a:r>
                  <a:rPr lang="en-US" sz="1234" baseline="0" dirty="0">
                    <a:solidFill>
                      <a:srgbClr val="92D050"/>
                    </a:solidFill>
                  </a:rPr>
                  <a:t> </a:t>
                </a:r>
                <a:r>
                  <a:rPr lang="en-US" sz="1234" baseline="0" dirty="0">
                    <a:solidFill>
                      <a:schemeClr val="bg1"/>
                    </a:solidFill>
                  </a:rPr>
                  <a:t>printing quality</a:t>
                </a:r>
                <a:endParaRPr lang="en-US" sz="1234" dirty="0">
                  <a:solidFill>
                    <a:schemeClr val="bg1"/>
                  </a:solidFill>
                </a:endParaRPr>
              </a:p>
            </p:txBody>
          </p:sp>
          <p:sp>
            <p:nvSpPr>
              <p:cNvPr id="48" name="TextBox 47"/>
              <p:cNvSpPr txBox="1"/>
              <p:nvPr userDrawn="1"/>
            </p:nvSpPr>
            <p:spPr>
              <a:xfrm rot="16200000">
                <a:off x="-1095250" y="13226584"/>
                <a:ext cx="1117601" cy="151760"/>
              </a:xfrm>
              <a:prstGeom prst="rect">
                <a:avLst/>
              </a:prstGeom>
              <a:noFill/>
            </p:spPr>
            <p:txBody>
              <a:bodyPr wrap="square" lIns="91440" tIns="91440" rIns="91440" bIns="0" rtlCol="0">
                <a:spAutoFit/>
              </a:bodyPr>
              <a:lstStyle/>
              <a:p>
                <a:pPr algn="ctr"/>
                <a:r>
                  <a:rPr lang="en-US" sz="1234" dirty="0">
                    <a:solidFill>
                      <a:srgbClr val="FF0000"/>
                    </a:solidFill>
                  </a:rPr>
                  <a:t>Bad </a:t>
                </a:r>
                <a:r>
                  <a:rPr lang="en-US" sz="1234" dirty="0">
                    <a:solidFill>
                      <a:schemeClr val="bg1"/>
                    </a:solidFill>
                  </a:rPr>
                  <a:t>printing quality</a:t>
                </a:r>
              </a:p>
            </p:txBody>
          </p:sp>
        </p:grpSp>
      </p:grpSp>
      <p:grpSp>
        <p:nvGrpSpPr>
          <p:cNvPr id="57" name="Group 56"/>
          <p:cNvGrpSpPr/>
          <p:nvPr userDrawn="1"/>
        </p:nvGrpSpPr>
        <p:grpSpPr>
          <a:xfrm>
            <a:off x="44243626" y="-55064"/>
            <a:ext cx="9481833" cy="32973465"/>
            <a:chOff x="44157839" y="-55065"/>
            <a:chExt cx="11062139" cy="32973465"/>
          </a:xfrm>
        </p:grpSpPr>
        <p:sp>
          <p:nvSpPr>
            <p:cNvPr id="58" name="Rectangle 57"/>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3085" b="1" spc="463" dirty="0">
                  <a:solidFill>
                    <a:schemeClr val="bg1"/>
                  </a:solidFill>
                  <a:latin typeface="Trebuchet MS" pitchFamily="34" charset="0"/>
                </a:rPr>
                <a:t>QUICK START (cont.)</a:t>
              </a:r>
            </a:p>
            <a:p>
              <a:pPr algn="ctr"/>
              <a:endParaRPr lang="en-US" sz="2777" b="1" baseline="0" dirty="0">
                <a:solidFill>
                  <a:schemeClr val="bg1"/>
                </a:solidFill>
                <a:latin typeface="Trebuchet MS" pitchFamily="34" charset="0"/>
              </a:endParaRPr>
            </a:p>
            <a:p>
              <a:pPr algn="ctr"/>
              <a:r>
                <a:rPr lang="en-US" sz="2469" b="1" baseline="0" dirty="0">
                  <a:solidFill>
                    <a:srgbClr val="FFC000"/>
                  </a:solidFill>
                  <a:latin typeface="Trebuchet MS" pitchFamily="34" charset="0"/>
                </a:rPr>
                <a:t>How to change the template color theme</a:t>
              </a:r>
            </a:p>
            <a:p>
              <a:pPr marL="0" marR="0" lvl="2" indent="0" algn="l" defTabSz="88170" rtl="0" eaLnBrk="1" fontAlgn="auto" latinLnBrk="0" hangingPunct="1">
                <a:lnSpc>
                  <a:spcPct val="100000"/>
                </a:lnSpc>
                <a:spcBef>
                  <a:spcPts val="0"/>
                </a:spcBef>
                <a:spcAft>
                  <a:spcPts val="0"/>
                </a:spcAft>
                <a:buClrTx/>
                <a:buSzTx/>
                <a:buFontTx/>
                <a:buNone/>
                <a:tabLst/>
                <a:defRPr/>
              </a:pPr>
              <a:r>
                <a:rPr lang="en-US" sz="1851"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851" b="0" spc="0" baseline="0" dirty="0">
                  <a:solidFill>
                    <a:schemeClr val="bg1">
                      <a:lumMod val="75000"/>
                    </a:schemeClr>
                  </a:solidFill>
                  <a:latin typeface="Trebuchet MS" pitchFamily="34" charset="0"/>
                </a:rPr>
                <a:t>also create your own color theme.</a:t>
              </a:r>
            </a:p>
            <a:p>
              <a:pPr marL="0" marR="0" lvl="2" indent="0" algn="l" defTabSz="88170" rtl="0" eaLnBrk="1" fontAlgn="auto" latinLnBrk="0" hangingPunct="1">
                <a:lnSpc>
                  <a:spcPct val="100000"/>
                </a:lnSpc>
                <a:spcBef>
                  <a:spcPts val="0"/>
                </a:spcBef>
                <a:spcAft>
                  <a:spcPts val="0"/>
                </a:spcAft>
                <a:buClrTx/>
                <a:buSzTx/>
                <a:buFontTx/>
                <a:buNone/>
                <a:tabLst/>
                <a:defRPr/>
              </a:pPr>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endParaRPr lang="en-US" sz="1851" b="0" baseline="0" dirty="0">
                <a:solidFill>
                  <a:schemeClr val="bg1">
                    <a:lumMod val="75000"/>
                  </a:schemeClr>
                </a:solidFill>
                <a:latin typeface="Trebuchet MS" pitchFamily="34" charset="0"/>
              </a:endParaRPr>
            </a:p>
            <a:p>
              <a:pPr marL="0" indent="0" algn="l" defTabSz="88170"/>
              <a:r>
                <a:rPr lang="en-US" sz="1851"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88170"/>
              <a:endParaRPr lang="en-US" sz="1851" b="0" baseline="0" dirty="0">
                <a:solidFill>
                  <a:schemeClr val="bg1">
                    <a:lumMod val="75000"/>
                  </a:schemeClr>
                </a:solidFill>
                <a:latin typeface="Trebuchet MS" pitchFamily="34" charset="0"/>
              </a:endParaRPr>
            </a:p>
            <a:p>
              <a:pPr algn="ctr"/>
              <a:r>
                <a:rPr lang="en-US" sz="2469" b="1" baseline="0" dirty="0">
                  <a:solidFill>
                    <a:srgbClr val="FFC000"/>
                  </a:solidFill>
                  <a:latin typeface="Trebuchet MS" pitchFamily="34" charset="0"/>
                </a:rPr>
                <a:t>How to add Text</a:t>
              </a:r>
            </a:p>
            <a:p>
              <a:pPr marL="2518965" lvl="2" indent="0" algn="l" defTabSz="88170"/>
              <a:r>
                <a:rPr lang="en-US" sz="1851"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71233" lvl="2" indent="0" algn="l" defTabSz="88170"/>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lang="en-US" sz="1851" b="0" baseline="0" dirty="0">
                  <a:solidFill>
                    <a:schemeClr val="bg1">
                      <a:lumMod val="75000"/>
                    </a:schemeClr>
                  </a:solidFill>
                  <a:latin typeface="Trebuchet MS" pitchFamily="34" charset="0"/>
                </a:rPr>
                <a:t> </a:t>
              </a:r>
              <a:r>
                <a:rPr kumimoji="0" lang="en-US" sz="2469"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851" b="0" baseline="0" dirty="0">
                <a:solidFill>
                  <a:schemeClr val="bg1">
                    <a:lumMod val="75000"/>
                  </a:schemeClr>
                </a:solidFill>
                <a:latin typeface="Trebuchet MS" pitchFamily="34" charset="0"/>
              </a:endParaRPr>
            </a:p>
            <a:p>
              <a:pPr marL="1171233" lvl="2" indent="0" algn="l" defTabSz="88170"/>
              <a:endParaRPr lang="en-US" sz="1851" b="0" baseline="0" dirty="0">
                <a:solidFill>
                  <a:schemeClr val="bg1">
                    <a:lumMod val="75000"/>
                  </a:schemeClr>
                </a:solidFill>
                <a:latin typeface="Trebuchet MS" pitchFamily="34" charset="0"/>
              </a:endParaRPr>
            </a:p>
            <a:p>
              <a:pPr algn="ctr"/>
              <a:r>
                <a:rPr lang="en-US" sz="2469" b="1" baseline="0" dirty="0">
                  <a:solidFill>
                    <a:srgbClr val="FFC000"/>
                  </a:solidFill>
                  <a:latin typeface="Trebuchet MS" pitchFamily="34" charset="0"/>
                </a:rPr>
                <a:t>How to add Tables</a:t>
              </a:r>
            </a:p>
            <a:p>
              <a:pPr marL="1334794" lvl="1" indent="0" algn="l" defTabSz="88170"/>
              <a:r>
                <a:rPr lang="en-US" sz="1851" b="0" baseline="0" dirty="0">
                  <a:solidFill>
                    <a:schemeClr val="bg1">
                      <a:lumMod val="75000"/>
                    </a:schemeClr>
                  </a:solidFill>
                  <a:latin typeface="Trebuchet MS" pitchFamily="34" charset="0"/>
                </a:rPr>
                <a:t>To add a table from scratch go to the INSERT menu and </a:t>
              </a:r>
              <a:br>
                <a:rPr lang="en-US" sz="1851" b="0" baseline="0" dirty="0">
                  <a:solidFill>
                    <a:schemeClr val="bg1">
                      <a:lumMod val="75000"/>
                    </a:schemeClr>
                  </a:solidFill>
                  <a:latin typeface="Trebuchet MS" pitchFamily="34" charset="0"/>
                </a:rPr>
              </a:br>
              <a:r>
                <a:rPr lang="en-US" sz="1851" b="0" baseline="0" dirty="0">
                  <a:solidFill>
                    <a:schemeClr val="bg1">
                      <a:lumMod val="75000"/>
                    </a:schemeClr>
                  </a:solidFill>
                  <a:latin typeface="Trebuchet MS" pitchFamily="34" charset="0"/>
                </a:rPr>
                <a:t>click on TABLE. A drop-down box will help you select rows and columns. </a:t>
              </a:r>
            </a:p>
            <a:p>
              <a:pPr marL="0" lvl="0" indent="0" algn="l" defTabSz="88170"/>
              <a:r>
                <a:rPr lang="en-US" sz="1851"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88170"/>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185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171233" rtl="0" eaLnBrk="1" fontAlgn="auto" latinLnBrk="0" hangingPunct="1">
                <a:lnSpc>
                  <a:spcPct val="100000"/>
                </a:lnSpc>
                <a:spcBef>
                  <a:spcPts val="0"/>
                </a:spcBef>
                <a:spcAft>
                  <a:spcPts val="0"/>
                </a:spcAft>
                <a:buClrTx/>
                <a:buSzTx/>
                <a:buFontTx/>
                <a:buNone/>
                <a:tabLst/>
                <a:defRPr/>
              </a:pPr>
              <a:endParaRPr kumimoji="0" lang="en-US" sz="2469"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185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88170" rtl="0" eaLnBrk="1" fontAlgn="auto" latinLnBrk="0" hangingPunct="1">
                <a:lnSpc>
                  <a:spcPct val="100000"/>
                </a:lnSpc>
                <a:spcBef>
                  <a:spcPts val="0"/>
                </a:spcBef>
                <a:spcAft>
                  <a:spcPts val="0"/>
                </a:spcAft>
                <a:buClrTx/>
                <a:buSzTx/>
                <a:buFontTx/>
                <a:buNone/>
                <a:tabLst/>
                <a:defRPr/>
              </a:pPr>
              <a:endParaRPr lang="en-US" sz="1851" b="0" baseline="0" dirty="0">
                <a:solidFill>
                  <a:schemeClr val="bg1">
                    <a:lumMod val="75000"/>
                  </a:schemeClr>
                </a:solidFill>
                <a:latin typeface="Trebuchet MS" pitchFamily="34" charset="0"/>
              </a:endParaRPr>
            </a:p>
            <a:p>
              <a:pPr marL="0" marR="0" lvl="0" indent="0" algn="ctr" defTabSz="1171233" rtl="0" eaLnBrk="1" fontAlgn="auto" latinLnBrk="0" hangingPunct="1">
                <a:lnSpc>
                  <a:spcPct val="100000"/>
                </a:lnSpc>
                <a:spcBef>
                  <a:spcPts val="0"/>
                </a:spcBef>
                <a:spcAft>
                  <a:spcPts val="0"/>
                </a:spcAft>
                <a:buClrTx/>
                <a:buSzTx/>
                <a:buFontTx/>
                <a:buNone/>
                <a:tabLst/>
                <a:defRPr/>
              </a:pPr>
              <a:r>
                <a:rPr kumimoji="0" lang="en-US" sz="2469"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88170" rtl="0" eaLnBrk="1" fontAlgn="auto" latinLnBrk="0" hangingPunct="1">
                <a:lnSpc>
                  <a:spcPct val="100000"/>
                </a:lnSpc>
                <a:spcBef>
                  <a:spcPts val="0"/>
                </a:spcBef>
                <a:spcAft>
                  <a:spcPts val="0"/>
                </a:spcAft>
                <a:buClrTx/>
                <a:buSzTx/>
                <a:buFontTx/>
                <a:buNone/>
                <a:tabLst/>
                <a:defRPr/>
              </a:pPr>
              <a:r>
                <a:rPr kumimoji="0" lang="en-US" sz="1851"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881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9" name="Object 58"/>
            <p:cNvGraphicFramePr>
              <a:graphicFrameLocks noChangeAspect="1"/>
            </p:cNvGraphicFramePr>
            <p:nvPr userDrawn="1">
              <p:extLst>
                <p:ext uri="{D42A27DB-BD31-4B8C-83A1-F6EECF244321}">
                  <p14:modId xmlns:p14="http://schemas.microsoft.com/office/powerpoint/2010/main" val="189960610"/>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6504"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0" name="Picture 59"/>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61" name="Object 60"/>
            <p:cNvGraphicFramePr>
              <a:graphicFrameLocks noChangeAspect="1"/>
            </p:cNvGraphicFramePr>
            <p:nvPr userDrawn="1">
              <p:extLst>
                <p:ext uri="{D42A27DB-BD31-4B8C-83A1-F6EECF244321}">
                  <p14:modId xmlns:p14="http://schemas.microsoft.com/office/powerpoint/2010/main" val="3304899307"/>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6505"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62" name="Group 61"/>
            <p:cNvGrpSpPr/>
            <p:nvPr userDrawn="1"/>
          </p:nvGrpSpPr>
          <p:grpSpPr>
            <a:xfrm>
              <a:off x="44487207" y="29414560"/>
              <a:ext cx="10354213" cy="1265612"/>
              <a:chOff x="44200453" y="28362386"/>
              <a:chExt cx="9771399" cy="1090622"/>
            </a:xfrm>
          </p:grpSpPr>
          <p:sp>
            <p:nvSpPr>
              <p:cNvPr id="64" name="Rounded Rectangle 63"/>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pic>
            <p:nvPicPr>
              <p:cNvPr id="65"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6" name="TextBox 65"/>
              <p:cNvSpPr txBox="1"/>
              <p:nvPr userDrawn="1"/>
            </p:nvSpPr>
            <p:spPr>
              <a:xfrm>
                <a:off x="45300663" y="28552305"/>
                <a:ext cx="8671189" cy="570448"/>
              </a:xfrm>
              <a:prstGeom prst="rect">
                <a:avLst/>
              </a:prstGeom>
              <a:noFill/>
              <a:ln>
                <a:noFill/>
              </a:ln>
            </p:spPr>
            <p:txBody>
              <a:bodyPr wrap="square" rtlCol="0">
                <a:spAutoFit/>
              </a:bodyPr>
              <a:lstStyle/>
              <a:p>
                <a:r>
                  <a:rPr lang="en-US" sz="1851" dirty="0">
                    <a:solidFill>
                      <a:schemeClr val="tx2"/>
                    </a:solidFill>
                    <a:latin typeface="Trebuchet MS" pitchFamily="34" charset="0"/>
                  </a:rPr>
                  <a:t>Student</a:t>
                </a:r>
                <a:r>
                  <a:rPr lang="en-US" sz="1851" baseline="0" dirty="0">
                    <a:solidFill>
                      <a:schemeClr val="tx2"/>
                    </a:solidFill>
                    <a:latin typeface="Trebuchet MS" pitchFamily="34" charset="0"/>
                  </a:rPr>
                  <a:t> discounts are available on our Facebook page.</a:t>
                </a:r>
                <a:br>
                  <a:rPr lang="en-US" sz="1851" baseline="0" dirty="0">
                    <a:solidFill>
                      <a:schemeClr val="tx2"/>
                    </a:solidFill>
                    <a:latin typeface="Trebuchet MS" pitchFamily="34" charset="0"/>
                  </a:rPr>
                </a:br>
                <a:r>
                  <a:rPr lang="en-US" sz="1851" baseline="0" dirty="0">
                    <a:solidFill>
                      <a:schemeClr val="tx2"/>
                    </a:solidFill>
                    <a:latin typeface="Trebuchet MS" pitchFamily="34" charset="0"/>
                  </a:rPr>
                  <a:t>Go to </a:t>
                </a:r>
                <a:r>
                  <a:rPr lang="en-US" sz="1851" u="sng" baseline="0" dirty="0">
                    <a:solidFill>
                      <a:schemeClr val="tx2"/>
                    </a:solidFill>
                    <a:latin typeface="Trebuchet MS" pitchFamily="34" charset="0"/>
                  </a:rPr>
                  <a:t>PosterPresentations.com</a:t>
                </a:r>
                <a:r>
                  <a:rPr lang="en-US" sz="1851" baseline="0" dirty="0">
                    <a:solidFill>
                      <a:schemeClr val="tx2"/>
                    </a:solidFill>
                    <a:latin typeface="Trebuchet MS" pitchFamily="34" charset="0"/>
                  </a:rPr>
                  <a:t> and click on the FB icon. </a:t>
                </a:r>
                <a:endParaRPr lang="en-US" sz="1851" dirty="0">
                  <a:solidFill>
                    <a:schemeClr val="tx2"/>
                  </a:solidFill>
                  <a:latin typeface="Trebuchet MS" pitchFamily="34" charset="0"/>
                </a:endParaRPr>
              </a:p>
            </p:txBody>
          </p:sp>
        </p:grpSp>
      </p:grpSp>
      <p:sp>
        <p:nvSpPr>
          <p:cNvPr id="39" name="Rounded Rectangle 38"/>
          <p:cNvSpPr/>
          <p:nvPr userDrawn="1"/>
        </p:nvSpPr>
        <p:spPr>
          <a:xfrm>
            <a:off x="933449" y="5413216"/>
            <a:ext cx="10039352"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46" name="Rounded Rectangle 45"/>
          <p:cNvSpPr/>
          <p:nvPr userDrawn="1"/>
        </p:nvSpPr>
        <p:spPr>
          <a:xfrm>
            <a:off x="32916385" y="5413216"/>
            <a:ext cx="10039352" cy="264451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7" name="Rounded Rectangle 66"/>
          <p:cNvSpPr/>
          <p:nvPr userDrawn="1"/>
        </p:nvSpPr>
        <p:spPr>
          <a:xfrm>
            <a:off x="11582074" y="5413216"/>
            <a:ext cx="20725039" cy="26445113"/>
          </a:xfrm>
          <a:prstGeom prst="roundRect">
            <a:avLst>
              <a:gd name="adj" fmla="val 925"/>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60" dirty="0"/>
          </a:p>
        </p:txBody>
      </p:sp>
      <p:sp>
        <p:nvSpPr>
          <p:cNvPr id="68" name="TextBox 67"/>
          <p:cNvSpPr txBox="1"/>
          <p:nvPr userDrawn="1"/>
        </p:nvSpPr>
        <p:spPr>
          <a:xfrm>
            <a:off x="44640329" y="31099467"/>
            <a:ext cx="6539637" cy="1076790"/>
          </a:xfrm>
          <a:prstGeom prst="rect">
            <a:avLst/>
          </a:prstGeom>
          <a:noFill/>
        </p:spPr>
        <p:txBody>
          <a:bodyPr wrap="square" lIns="50378" tIns="25188" rIns="50378" bIns="25188" rtlCol="0">
            <a:spAutoFit/>
          </a:bodyPr>
          <a:lstStyle/>
          <a:p>
            <a:pPr marL="308595" indent="-308595">
              <a:lnSpc>
                <a:spcPts val="2005"/>
              </a:lnSpc>
            </a:pPr>
            <a:r>
              <a:rPr lang="en-US" sz="2160" dirty="0">
                <a:solidFill>
                  <a:schemeClr val="bg1"/>
                </a:solidFill>
              </a:rPr>
              <a:t>© 2015</a:t>
            </a:r>
            <a:r>
              <a:rPr lang="en-US" sz="2160" baseline="0" dirty="0">
                <a:solidFill>
                  <a:schemeClr val="bg1"/>
                </a:solidFill>
              </a:rPr>
              <a:t> </a:t>
            </a:r>
            <a:r>
              <a:rPr lang="en-US" sz="2160" dirty="0">
                <a:solidFill>
                  <a:schemeClr val="bg1"/>
                </a:solidFill>
              </a:rPr>
              <a:t>PosterPresentations.com</a:t>
            </a:r>
            <a:br>
              <a:rPr lang="en-US" sz="2160" dirty="0">
                <a:solidFill>
                  <a:schemeClr val="bg1"/>
                </a:solidFill>
              </a:rPr>
            </a:br>
            <a:r>
              <a:rPr lang="en-US" sz="1851" dirty="0">
                <a:solidFill>
                  <a:schemeClr val="bg1"/>
                </a:solidFill>
              </a:rPr>
              <a:t>2117 Fourth Street ,</a:t>
            </a:r>
            <a:r>
              <a:rPr lang="en-US" sz="1851" baseline="0" dirty="0">
                <a:solidFill>
                  <a:schemeClr val="bg1"/>
                </a:solidFill>
              </a:rPr>
              <a:t> Unit C</a:t>
            </a:r>
          </a:p>
          <a:p>
            <a:pPr marL="308595" indent="-308595">
              <a:lnSpc>
                <a:spcPts val="2005"/>
              </a:lnSpc>
            </a:pPr>
            <a:r>
              <a:rPr lang="en-US" sz="1851" baseline="0" dirty="0">
                <a:solidFill>
                  <a:schemeClr val="bg1"/>
                </a:solidFill>
              </a:rPr>
              <a:t>	Berkeley CA </a:t>
            </a:r>
            <a:r>
              <a:rPr lang="en-US" sz="1543" baseline="0" dirty="0">
                <a:solidFill>
                  <a:schemeClr val="bg1"/>
                </a:solidFill>
              </a:rPr>
              <a:t>94710</a:t>
            </a:r>
            <a:endParaRPr lang="en-US" sz="1851" baseline="0" dirty="0">
              <a:solidFill>
                <a:schemeClr val="bg1"/>
              </a:solidFill>
            </a:endParaRPr>
          </a:p>
          <a:p>
            <a:pPr marL="308595" indent="-308595">
              <a:lnSpc>
                <a:spcPts val="2005"/>
              </a:lnSpc>
            </a:pPr>
            <a:r>
              <a:rPr lang="en-US" sz="1851" b="1" baseline="0" dirty="0">
                <a:solidFill>
                  <a:srgbClr val="FFFF00"/>
                </a:solidFill>
              </a:rPr>
              <a:t>	posterpresenter@gmail.com</a:t>
            </a:r>
            <a:endParaRPr lang="en-US" sz="216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60" r:id="rId1"/>
  </p:sldLayoutIdLst>
  <p:txStyles>
    <p:titleStyle>
      <a:lvl1pPr algn="ctr" defTabSz="3868454" rtl="0" eaLnBrk="0" fontAlgn="base" hangingPunct="0">
        <a:spcBef>
          <a:spcPct val="0"/>
        </a:spcBef>
        <a:spcAft>
          <a:spcPct val="0"/>
        </a:spcAft>
        <a:defRPr sz="7714" kern="1200">
          <a:solidFill>
            <a:schemeClr val="bg1"/>
          </a:solidFill>
          <a:latin typeface="Trebuchet MS" pitchFamily="34" charset="0"/>
          <a:ea typeface="+mj-ea"/>
          <a:cs typeface="+mj-cs"/>
        </a:defRPr>
      </a:lvl1pPr>
      <a:lvl2pPr algn="ctr" defTabSz="3868454" rtl="0" eaLnBrk="0" fontAlgn="base" hangingPunct="0">
        <a:spcBef>
          <a:spcPct val="0"/>
        </a:spcBef>
        <a:spcAft>
          <a:spcPct val="0"/>
        </a:spcAft>
        <a:defRPr sz="7714">
          <a:solidFill>
            <a:schemeClr val="bg1"/>
          </a:solidFill>
          <a:latin typeface="Trebuchet MS" pitchFamily="34" charset="0"/>
        </a:defRPr>
      </a:lvl2pPr>
      <a:lvl3pPr algn="ctr" defTabSz="3868454" rtl="0" eaLnBrk="0" fontAlgn="base" hangingPunct="0">
        <a:spcBef>
          <a:spcPct val="0"/>
        </a:spcBef>
        <a:spcAft>
          <a:spcPct val="0"/>
        </a:spcAft>
        <a:defRPr sz="7714">
          <a:solidFill>
            <a:schemeClr val="bg1"/>
          </a:solidFill>
          <a:latin typeface="Trebuchet MS" pitchFamily="34" charset="0"/>
        </a:defRPr>
      </a:lvl3pPr>
      <a:lvl4pPr algn="ctr" defTabSz="3868454" rtl="0" eaLnBrk="0" fontAlgn="base" hangingPunct="0">
        <a:spcBef>
          <a:spcPct val="0"/>
        </a:spcBef>
        <a:spcAft>
          <a:spcPct val="0"/>
        </a:spcAft>
        <a:defRPr sz="7714">
          <a:solidFill>
            <a:schemeClr val="bg1"/>
          </a:solidFill>
          <a:latin typeface="Trebuchet MS" pitchFamily="34" charset="0"/>
        </a:defRPr>
      </a:lvl4pPr>
      <a:lvl5pPr algn="ctr" defTabSz="3868454" rtl="0" eaLnBrk="0" fontAlgn="base" hangingPunct="0">
        <a:spcBef>
          <a:spcPct val="0"/>
        </a:spcBef>
        <a:spcAft>
          <a:spcPct val="0"/>
        </a:spcAft>
        <a:defRPr sz="7714">
          <a:solidFill>
            <a:schemeClr val="bg1"/>
          </a:solidFill>
          <a:latin typeface="Trebuchet MS" pitchFamily="34" charset="0"/>
        </a:defRPr>
      </a:lvl5pPr>
      <a:lvl6pPr marL="352679" algn="ctr" defTabSz="3868454" rtl="0" fontAlgn="base">
        <a:spcBef>
          <a:spcPct val="0"/>
        </a:spcBef>
        <a:spcAft>
          <a:spcPct val="0"/>
        </a:spcAft>
        <a:defRPr sz="7714">
          <a:solidFill>
            <a:schemeClr val="bg1"/>
          </a:solidFill>
          <a:latin typeface="Trebuchet MS" pitchFamily="34" charset="0"/>
        </a:defRPr>
      </a:lvl6pPr>
      <a:lvl7pPr marL="705359" algn="ctr" defTabSz="3868454" rtl="0" fontAlgn="base">
        <a:spcBef>
          <a:spcPct val="0"/>
        </a:spcBef>
        <a:spcAft>
          <a:spcPct val="0"/>
        </a:spcAft>
        <a:defRPr sz="7714">
          <a:solidFill>
            <a:schemeClr val="bg1"/>
          </a:solidFill>
          <a:latin typeface="Trebuchet MS" pitchFamily="34" charset="0"/>
        </a:defRPr>
      </a:lvl7pPr>
      <a:lvl8pPr marL="1058038" algn="ctr" defTabSz="3868454" rtl="0" fontAlgn="base">
        <a:spcBef>
          <a:spcPct val="0"/>
        </a:spcBef>
        <a:spcAft>
          <a:spcPct val="0"/>
        </a:spcAft>
        <a:defRPr sz="7714">
          <a:solidFill>
            <a:schemeClr val="bg1"/>
          </a:solidFill>
          <a:latin typeface="Trebuchet MS" pitchFamily="34" charset="0"/>
        </a:defRPr>
      </a:lvl8pPr>
      <a:lvl9pPr marL="1410718" algn="ctr" defTabSz="3868454" rtl="0" fontAlgn="base">
        <a:spcBef>
          <a:spcPct val="0"/>
        </a:spcBef>
        <a:spcAft>
          <a:spcPct val="0"/>
        </a:spcAft>
        <a:defRPr sz="7714">
          <a:solidFill>
            <a:schemeClr val="bg1"/>
          </a:solidFill>
          <a:latin typeface="Trebuchet MS" pitchFamily="34" charset="0"/>
        </a:defRPr>
      </a:lvl9pPr>
    </p:titleStyle>
    <p:bodyStyle>
      <a:lvl1pPr marL="1449905" indent="-1449905" algn="l" defTabSz="3868454" rtl="0" eaLnBrk="0" fontAlgn="base" hangingPunct="0">
        <a:spcBef>
          <a:spcPct val="20000"/>
        </a:spcBef>
        <a:spcAft>
          <a:spcPct val="0"/>
        </a:spcAft>
        <a:buFont typeface="Arial" charset="0"/>
        <a:buChar char="•"/>
        <a:defRPr sz="13576" kern="1200">
          <a:solidFill>
            <a:schemeClr val="tx1"/>
          </a:solidFill>
          <a:latin typeface="+mn-lt"/>
          <a:ea typeface="+mn-ea"/>
          <a:cs typeface="+mn-cs"/>
        </a:defRPr>
      </a:lvl1pPr>
      <a:lvl2pPr marL="3143501" indent="-1208662" algn="l" defTabSz="3868454" rtl="0" eaLnBrk="0" fontAlgn="base" hangingPunct="0">
        <a:spcBef>
          <a:spcPct val="20000"/>
        </a:spcBef>
        <a:spcAft>
          <a:spcPct val="0"/>
        </a:spcAft>
        <a:buFont typeface="Arial" charset="0"/>
        <a:buChar char="–"/>
        <a:defRPr sz="11879" kern="1200">
          <a:solidFill>
            <a:schemeClr val="tx1"/>
          </a:solidFill>
          <a:latin typeface="+mn-lt"/>
          <a:ea typeface="+mn-ea"/>
          <a:cs typeface="+mn-cs"/>
        </a:defRPr>
      </a:lvl2pPr>
      <a:lvl3pPr marL="4835873" indent="-966195" algn="l" defTabSz="3868454" rtl="0" eaLnBrk="0" fontAlgn="base" hangingPunct="0">
        <a:spcBef>
          <a:spcPct val="20000"/>
        </a:spcBef>
        <a:spcAft>
          <a:spcPct val="0"/>
        </a:spcAft>
        <a:buFont typeface="Arial" charset="0"/>
        <a:buChar char="•"/>
        <a:defRPr sz="10183" kern="1200">
          <a:solidFill>
            <a:schemeClr val="tx1"/>
          </a:solidFill>
          <a:latin typeface="+mn-lt"/>
          <a:ea typeface="+mn-ea"/>
          <a:cs typeface="+mn-cs"/>
        </a:defRPr>
      </a:lvl3pPr>
      <a:lvl4pPr marL="6770713" indent="-966195" algn="l" defTabSz="3868454" rtl="0" eaLnBrk="0" fontAlgn="base" hangingPunct="0">
        <a:spcBef>
          <a:spcPct val="20000"/>
        </a:spcBef>
        <a:spcAft>
          <a:spcPct val="0"/>
        </a:spcAft>
        <a:buFont typeface="Arial" charset="0"/>
        <a:buChar char="–"/>
        <a:defRPr sz="8485" kern="1200">
          <a:solidFill>
            <a:schemeClr val="tx1"/>
          </a:solidFill>
          <a:latin typeface="+mn-lt"/>
          <a:ea typeface="+mn-ea"/>
          <a:cs typeface="+mn-cs"/>
        </a:defRPr>
      </a:lvl4pPr>
      <a:lvl5pPr marL="8705552" indent="-966195" algn="l" defTabSz="3868454" rtl="0" eaLnBrk="0" fontAlgn="base" hangingPunct="0">
        <a:spcBef>
          <a:spcPct val="20000"/>
        </a:spcBef>
        <a:spcAft>
          <a:spcPct val="0"/>
        </a:spcAft>
        <a:buFont typeface="Arial" charset="0"/>
        <a:buChar char="»"/>
        <a:defRPr sz="8485" kern="1200">
          <a:solidFill>
            <a:schemeClr val="tx1"/>
          </a:solidFill>
          <a:latin typeface="+mn-lt"/>
          <a:ea typeface="+mn-ea"/>
          <a:cs typeface="+mn-cs"/>
        </a:defRPr>
      </a:lvl5pPr>
      <a:lvl6pPr marL="10640313"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6pPr>
      <a:lvl7pPr marL="12574914"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7pPr>
      <a:lvl8pPr marL="14509517"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8pPr>
      <a:lvl9pPr marL="16444119" indent="-967301" algn="l" defTabSz="3869204" rtl="0" eaLnBrk="1" latinLnBrk="0" hangingPunct="1">
        <a:spcBef>
          <a:spcPct val="20000"/>
        </a:spcBef>
        <a:buFont typeface="Arial" pitchFamily="34" charset="0"/>
        <a:buChar char="•"/>
        <a:defRPr sz="8485" kern="1200">
          <a:solidFill>
            <a:schemeClr val="tx1"/>
          </a:solidFill>
          <a:latin typeface="+mn-lt"/>
          <a:ea typeface="+mn-ea"/>
          <a:cs typeface="+mn-cs"/>
        </a:defRPr>
      </a:lvl9pPr>
    </p:bodyStyle>
    <p:otherStyle>
      <a:defPPr>
        <a:defRPr lang="en-US"/>
      </a:defPPr>
      <a:lvl1pPr marL="0" algn="l" defTabSz="3869204" rtl="0" eaLnBrk="1" latinLnBrk="0" hangingPunct="1">
        <a:defRPr sz="7560" kern="1200">
          <a:solidFill>
            <a:schemeClr val="tx1"/>
          </a:solidFill>
          <a:latin typeface="+mn-lt"/>
          <a:ea typeface="+mn-ea"/>
          <a:cs typeface="+mn-cs"/>
        </a:defRPr>
      </a:lvl1pPr>
      <a:lvl2pPr marL="1934603" algn="l" defTabSz="3869204" rtl="0" eaLnBrk="1" latinLnBrk="0" hangingPunct="1">
        <a:defRPr sz="7560" kern="1200">
          <a:solidFill>
            <a:schemeClr val="tx1"/>
          </a:solidFill>
          <a:latin typeface="+mn-lt"/>
          <a:ea typeface="+mn-ea"/>
          <a:cs typeface="+mn-cs"/>
        </a:defRPr>
      </a:lvl2pPr>
      <a:lvl3pPr marL="3869204" algn="l" defTabSz="3869204" rtl="0" eaLnBrk="1" latinLnBrk="0" hangingPunct="1">
        <a:defRPr sz="7560" kern="1200">
          <a:solidFill>
            <a:schemeClr val="tx1"/>
          </a:solidFill>
          <a:latin typeface="+mn-lt"/>
          <a:ea typeface="+mn-ea"/>
          <a:cs typeface="+mn-cs"/>
        </a:defRPr>
      </a:lvl3pPr>
      <a:lvl4pPr marL="5803808" algn="l" defTabSz="3869204" rtl="0" eaLnBrk="1" latinLnBrk="0" hangingPunct="1">
        <a:defRPr sz="7560" kern="1200">
          <a:solidFill>
            <a:schemeClr val="tx1"/>
          </a:solidFill>
          <a:latin typeface="+mn-lt"/>
          <a:ea typeface="+mn-ea"/>
          <a:cs typeface="+mn-cs"/>
        </a:defRPr>
      </a:lvl4pPr>
      <a:lvl5pPr marL="7738409" algn="l" defTabSz="3869204" rtl="0" eaLnBrk="1" latinLnBrk="0" hangingPunct="1">
        <a:defRPr sz="7560" kern="1200">
          <a:solidFill>
            <a:schemeClr val="tx1"/>
          </a:solidFill>
          <a:latin typeface="+mn-lt"/>
          <a:ea typeface="+mn-ea"/>
          <a:cs typeface="+mn-cs"/>
        </a:defRPr>
      </a:lvl5pPr>
      <a:lvl6pPr marL="9673012" algn="l" defTabSz="3869204" rtl="0" eaLnBrk="1" latinLnBrk="0" hangingPunct="1">
        <a:defRPr sz="7560" kern="1200">
          <a:solidFill>
            <a:schemeClr val="tx1"/>
          </a:solidFill>
          <a:latin typeface="+mn-lt"/>
          <a:ea typeface="+mn-ea"/>
          <a:cs typeface="+mn-cs"/>
        </a:defRPr>
      </a:lvl6pPr>
      <a:lvl7pPr marL="11607614" algn="l" defTabSz="3869204" rtl="0" eaLnBrk="1" latinLnBrk="0" hangingPunct="1">
        <a:defRPr sz="7560" kern="1200">
          <a:solidFill>
            <a:schemeClr val="tx1"/>
          </a:solidFill>
          <a:latin typeface="+mn-lt"/>
          <a:ea typeface="+mn-ea"/>
          <a:cs typeface="+mn-cs"/>
        </a:defRPr>
      </a:lvl7pPr>
      <a:lvl8pPr marL="13542215" algn="l" defTabSz="3869204" rtl="0" eaLnBrk="1" latinLnBrk="0" hangingPunct="1">
        <a:defRPr sz="7560" kern="1200">
          <a:solidFill>
            <a:schemeClr val="tx1"/>
          </a:solidFill>
          <a:latin typeface="+mn-lt"/>
          <a:ea typeface="+mn-ea"/>
          <a:cs typeface="+mn-cs"/>
        </a:defRPr>
      </a:lvl8pPr>
      <a:lvl9pPr marL="15476819" algn="l" defTabSz="3869204"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behindthetower.org/charles-joseph-whitman"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solidFill>
          <a:schemeClr val="bg1"/>
        </a:solidFill>
        <a:effectLst/>
      </p:bgPr>
    </p:bg>
    <p:spTree>
      <p:nvGrpSpPr>
        <p:cNvPr id="1" name=""/>
        <p:cNvGrpSpPr/>
        <p:nvPr/>
      </p:nvGrpSpPr>
      <p:grpSpPr>
        <a:xfrm>
          <a:off x="0" y="0"/>
          <a:ext cx="0" cy="0"/>
          <a:chOff x="0" y="0"/>
          <a:chExt cx="0" cy="0"/>
        </a:xfrm>
      </p:grpSpPr>
      <p:sp>
        <p:nvSpPr>
          <p:cNvPr id="23" name="Text Placeholder 22"/>
          <p:cNvSpPr>
            <a:spLocks noGrp="1"/>
          </p:cNvSpPr>
          <p:nvPr>
            <p:ph type="body" sz="quarter" idx="10"/>
          </p:nvPr>
        </p:nvSpPr>
        <p:spPr>
          <a:xfrm>
            <a:off x="928693" y="7065556"/>
            <a:ext cx="9940848" cy="16169706"/>
          </a:xfrm>
        </p:spPr>
        <p:txBody>
          <a:bodyPr wrap="square" lIns="235120" tIns="235120" rIns="235120" bIns="235120" anchor="t">
            <a:spAutoFit/>
          </a:bodyPr>
          <a:lstStyle/>
          <a:p>
            <a:pPr marL="658368" indent="-514350">
              <a:buChar char="•"/>
            </a:pPr>
            <a:r>
              <a:rPr lang="en-US" sz="3060" b="1" u="sng" dirty="0">
                <a:solidFill>
                  <a:schemeClr val="tx1"/>
                </a:solidFill>
                <a:latin typeface="Garamond" panose="02020404030301010803" pitchFamily="18" charset="0"/>
                <a:cs typeface="Times New Roman"/>
              </a:rPr>
              <a:t>Mass Murderer:</a:t>
            </a:r>
            <a:r>
              <a:rPr lang="en-US" sz="3060" dirty="0">
                <a:solidFill>
                  <a:schemeClr val="tx1"/>
                </a:solidFill>
                <a:latin typeface="Garamond" panose="02020404030301010803" pitchFamily="18" charset="0"/>
                <a:cs typeface="Times New Roman"/>
              </a:rPr>
              <a:t> killing four or more victims at one location within one event</a:t>
            </a:r>
            <a:r>
              <a:rPr lang="en-US" sz="3060" baseline="30000" dirty="0">
                <a:solidFill>
                  <a:schemeClr val="tx1"/>
                </a:solidFill>
                <a:latin typeface="Garamond" panose="02020404030301010803" pitchFamily="18" charset="0"/>
                <a:cs typeface="Times New Roman"/>
              </a:rPr>
              <a:t>1</a:t>
            </a:r>
            <a:endParaRPr lang="en-US" sz="3060" dirty="0">
              <a:solidFill>
                <a:schemeClr val="tx1"/>
              </a:solidFill>
              <a:latin typeface="Garamond" panose="02020404030301010803" pitchFamily="18" charset="0"/>
              <a:cs typeface="Times New Roman"/>
            </a:endParaRPr>
          </a:p>
          <a:p>
            <a:pPr marL="658368" indent="-514350">
              <a:buFont typeface="Arial" charset="0"/>
              <a:buChar char="•"/>
            </a:pPr>
            <a:r>
              <a:rPr lang="en-US" sz="3060" dirty="0">
                <a:solidFill>
                  <a:schemeClr val="tx1"/>
                </a:solidFill>
                <a:latin typeface="Garamond" panose="02020404030301010803" pitchFamily="18" charset="0"/>
                <a:cs typeface="Times New Roman"/>
              </a:rPr>
              <a:t>The perpetration of gun-related school violence in the US is a major public health concern</a:t>
            </a:r>
            <a:r>
              <a:rPr lang="en-US" sz="3060" baseline="30000" dirty="0">
                <a:solidFill>
                  <a:schemeClr val="tx1"/>
                </a:solidFill>
                <a:latin typeface="Garamond" panose="02020404030301010803" pitchFamily="18" charset="0"/>
                <a:cs typeface="Times New Roman"/>
              </a:rPr>
              <a:t>2</a:t>
            </a:r>
            <a:endParaRPr lang="en-US" sz="3060" dirty="0">
              <a:solidFill>
                <a:schemeClr val="tx1"/>
              </a:solidFill>
              <a:latin typeface="Garamond" panose="02020404030301010803" pitchFamily="18" charset="0"/>
            </a:endParaRPr>
          </a:p>
          <a:p>
            <a:pPr marL="658368" indent="-514350">
              <a:buFont typeface="Arial" charset="0"/>
              <a:buChar char="•"/>
            </a:pPr>
            <a:r>
              <a:rPr lang="en-US" sz="3060" dirty="0">
                <a:solidFill>
                  <a:schemeClr val="tx1"/>
                </a:solidFill>
                <a:latin typeface="Garamond" panose="02020404030301010803" pitchFamily="18" charset="0"/>
                <a:cs typeface="Times New Roman"/>
              </a:rPr>
              <a:t>It is important to rely on empirical sources when evaluating school violence due to inaccurate portrayals in the media</a:t>
            </a:r>
            <a:r>
              <a:rPr lang="en-US" sz="3060" baseline="30000" dirty="0">
                <a:solidFill>
                  <a:schemeClr val="tx1"/>
                </a:solidFill>
                <a:latin typeface="Garamond" panose="02020404030301010803" pitchFamily="18" charset="0"/>
                <a:cs typeface="Times New Roman"/>
              </a:rPr>
              <a:t>3</a:t>
            </a:r>
            <a:endParaRPr lang="en-US" sz="3060" dirty="0">
              <a:solidFill>
                <a:schemeClr val="tx1"/>
              </a:solidFill>
              <a:latin typeface="Garamond" panose="02020404030301010803" pitchFamily="18" charset="0"/>
              <a:cs typeface="Times New Roman"/>
            </a:endParaRPr>
          </a:p>
          <a:p>
            <a:pPr marL="144018"/>
            <a:endParaRPr lang="en-US" sz="3060" dirty="0">
              <a:solidFill>
                <a:schemeClr val="tx1"/>
              </a:solidFill>
              <a:latin typeface="Garamond" panose="02020404030301010803" pitchFamily="18" charset="0"/>
              <a:cs typeface="Times New Roman"/>
            </a:endParaRPr>
          </a:p>
          <a:p>
            <a:pPr marL="658368" indent="-514350">
              <a:buFont typeface="Arial" panose="020B0604020202020204" pitchFamily="34" charset="0"/>
              <a:buChar char="•"/>
            </a:pPr>
            <a:r>
              <a:rPr lang="en-US" sz="3060" b="1" u="sng" dirty="0">
                <a:solidFill>
                  <a:schemeClr val="tx1"/>
                </a:solidFill>
                <a:latin typeface="Garamond" panose="02020404030301010803" pitchFamily="18" charset="0"/>
                <a:cs typeface="Times New Roman"/>
              </a:rPr>
              <a:t>Theme 1:</a:t>
            </a:r>
            <a:r>
              <a:rPr lang="en-US" sz="3060" b="1" dirty="0">
                <a:solidFill>
                  <a:schemeClr val="tx1"/>
                </a:solidFill>
                <a:latin typeface="Garamond" panose="02020404030301010803" pitchFamily="18" charset="0"/>
                <a:cs typeface="Times New Roman"/>
              </a:rPr>
              <a:t> </a:t>
            </a:r>
            <a:r>
              <a:rPr lang="en-US" sz="3060" dirty="0">
                <a:solidFill>
                  <a:schemeClr val="tx1"/>
                </a:solidFill>
                <a:latin typeface="Garamond" panose="02020404030301010803" pitchFamily="18" charset="0"/>
                <a:cs typeface="Times New Roman"/>
              </a:rPr>
              <a:t>Lack of proper mental health diagnosis and/or treatment is associated with perpetration of school shootings</a:t>
            </a:r>
            <a:endParaRPr lang="en-US" sz="3060" dirty="0">
              <a:solidFill>
                <a:schemeClr val="tx1"/>
              </a:solidFill>
              <a:latin typeface="Garamond" panose="02020404030301010803" pitchFamily="18" charset="0"/>
              <a:cs typeface="Calibri"/>
            </a:endParaRPr>
          </a:p>
          <a:p>
            <a:pPr marL="1234440" lvl="1" indent="-514350">
              <a:buFont typeface="Courier New" panose="02070309020205020404" pitchFamily="49" charset="0"/>
              <a:buChar char="o"/>
            </a:pPr>
            <a:r>
              <a:rPr lang="en-US" sz="3060" dirty="0">
                <a:solidFill>
                  <a:srgbClr val="000000"/>
                </a:solidFill>
                <a:latin typeface="Garamond" panose="02020404030301010803" pitchFamily="18" charset="0"/>
                <a:cs typeface="Calibri"/>
              </a:rPr>
              <a:t>The majority of school shooters have been adolescents suffering from mental illness</a:t>
            </a:r>
            <a:r>
              <a:rPr lang="en-US" sz="3060" baseline="30000" dirty="0">
                <a:solidFill>
                  <a:srgbClr val="000000"/>
                </a:solidFill>
                <a:latin typeface="Garamond" panose="02020404030301010803" pitchFamily="18" charset="0"/>
                <a:cs typeface="Calibri"/>
              </a:rPr>
              <a:t>2</a:t>
            </a:r>
            <a:endParaRPr lang="en-US" sz="3060" dirty="0">
              <a:solidFill>
                <a:srgbClr val="000000"/>
              </a:solidFill>
              <a:latin typeface="Garamond" panose="02020404030301010803" pitchFamily="18" charset="0"/>
              <a:cs typeface="Calibri"/>
            </a:endParaRPr>
          </a:p>
          <a:p>
            <a:pPr marL="1234440" lvl="1" indent="-514350">
              <a:buFont typeface="Courier New" panose="02070309020205020404" pitchFamily="49" charset="0"/>
              <a:buChar char="o"/>
            </a:pPr>
            <a:r>
              <a:rPr lang="en-US" sz="3060" dirty="0">
                <a:solidFill>
                  <a:srgbClr val="000000"/>
                </a:solidFill>
                <a:latin typeface="Garamond" panose="02020404030301010803" pitchFamily="18" charset="0"/>
                <a:cs typeface="Calibri"/>
              </a:rPr>
              <a:t>Additionally, many shooters with no documented history of mental illness have demonstrated a variety of warning signs aligned with depression and suicidality</a:t>
            </a:r>
            <a:r>
              <a:rPr lang="en-US" sz="3060" baseline="30000" dirty="0">
                <a:solidFill>
                  <a:srgbClr val="000000"/>
                </a:solidFill>
                <a:latin typeface="Garamond" panose="02020404030301010803" pitchFamily="18" charset="0"/>
                <a:cs typeface="Calibri"/>
              </a:rPr>
              <a:t>4</a:t>
            </a:r>
            <a:endParaRPr lang="en-US" sz="3060" dirty="0">
              <a:latin typeface="Garamond" panose="02020404030301010803" pitchFamily="18" charset="0"/>
              <a:cs typeface="Calibri"/>
            </a:endParaRPr>
          </a:p>
          <a:p>
            <a:pPr marL="720090" lvl="1" indent="0">
              <a:buNone/>
            </a:pPr>
            <a:endParaRPr lang="en-US" sz="3060" dirty="0">
              <a:latin typeface="Garamond" panose="02020404030301010803" pitchFamily="18" charset="0"/>
              <a:cs typeface="Calibri"/>
            </a:endParaRPr>
          </a:p>
          <a:p>
            <a:pPr marL="658368" indent="-514350">
              <a:buFont typeface="Arial" panose="020B0604020202020204" pitchFamily="34" charset="0"/>
              <a:buChar char="•"/>
            </a:pPr>
            <a:r>
              <a:rPr lang="en-US" sz="3060" b="1" u="sng" dirty="0">
                <a:solidFill>
                  <a:schemeClr val="tx1"/>
                </a:solidFill>
                <a:latin typeface="Garamond" panose="02020404030301010803" pitchFamily="18" charset="0"/>
                <a:cs typeface="Times New Roman"/>
              </a:rPr>
              <a:t>Theme 2:</a:t>
            </a:r>
            <a:r>
              <a:rPr lang="en-US" sz="3060" u="sng" dirty="0">
                <a:solidFill>
                  <a:schemeClr val="tx1"/>
                </a:solidFill>
                <a:latin typeface="Garamond" panose="02020404030301010803" pitchFamily="18" charset="0"/>
                <a:cs typeface="Times New Roman"/>
              </a:rPr>
              <a:t> </a:t>
            </a:r>
            <a:r>
              <a:rPr lang="en-US" sz="3060" dirty="0">
                <a:solidFill>
                  <a:schemeClr val="tx1"/>
                </a:solidFill>
                <a:latin typeface="Garamond" panose="02020404030301010803" pitchFamily="18" charset="0"/>
                <a:cs typeface="Times New Roman"/>
              </a:rPr>
              <a:t>Antisocial characteristics are a risk factor for perpetration of school shootings. </a:t>
            </a:r>
            <a:endParaRPr lang="en-US" sz="3060" dirty="0">
              <a:solidFill>
                <a:schemeClr val="tx1"/>
              </a:solidFill>
              <a:latin typeface="Garamond" panose="02020404030301010803" pitchFamily="18" charset="0"/>
            </a:endParaRPr>
          </a:p>
          <a:p>
            <a:pPr marL="1234440" lvl="1" indent="-514350">
              <a:buFont typeface="Courier New" panose="02070309020205020404" pitchFamily="49" charset="0"/>
              <a:buChar char="o"/>
            </a:pPr>
            <a:r>
              <a:rPr lang="en-US" sz="3060" dirty="0">
                <a:latin typeface="Garamond" panose="02020404030301010803" pitchFamily="18" charset="0"/>
                <a:cs typeface="Times New Roman"/>
              </a:rPr>
              <a:t>Lack of concern for others and lack of remorse are two common factors of antisocial personality disorder/psychopathy that can be seen in some school shooters</a:t>
            </a:r>
            <a:r>
              <a:rPr lang="en-US" sz="3060" baseline="30000" dirty="0">
                <a:latin typeface="Garamond" panose="02020404030301010803" pitchFamily="18" charset="0"/>
                <a:cs typeface="Times New Roman"/>
              </a:rPr>
              <a:t>5, 6</a:t>
            </a:r>
            <a:r>
              <a:rPr lang="en-US" sz="3060" dirty="0">
                <a:latin typeface="Garamond" panose="02020404030301010803" pitchFamily="18" charset="0"/>
                <a:cs typeface="Times New Roman"/>
              </a:rPr>
              <a:t> </a:t>
            </a:r>
          </a:p>
          <a:p>
            <a:pPr marL="1234440" lvl="1" indent="-514350">
              <a:buFont typeface="Courier New" panose="02070309020205020404" pitchFamily="49" charset="0"/>
              <a:buChar char="o"/>
            </a:pPr>
            <a:r>
              <a:rPr lang="en-US" sz="3060" dirty="0">
                <a:latin typeface="Garamond" panose="02020404030301010803" pitchFamily="18" charset="0"/>
                <a:cs typeface="Calibri"/>
              </a:rPr>
              <a:t>Adolescents who experience antisocial characteristics demonstrate a stronger potential for violence when experiencing symptoms that persist throughout their lifespan</a:t>
            </a:r>
            <a:r>
              <a:rPr lang="en-US" sz="3060" baseline="30000" dirty="0">
                <a:latin typeface="Garamond" panose="02020404030301010803" pitchFamily="18" charset="0"/>
                <a:cs typeface="Calibri"/>
              </a:rPr>
              <a:t>7, 8</a:t>
            </a:r>
            <a:r>
              <a:rPr lang="en-US" sz="3060" dirty="0">
                <a:latin typeface="Garamond" panose="02020404030301010803" pitchFamily="18" charset="0"/>
                <a:cs typeface="Calibri"/>
              </a:rPr>
              <a:t> </a:t>
            </a:r>
          </a:p>
          <a:p>
            <a:br>
              <a:rPr lang="en-US" sz="3240" dirty="0">
                <a:latin typeface="Garamond" panose="02020404030301010803" pitchFamily="18" charset="0"/>
              </a:rPr>
            </a:br>
            <a:endParaRPr lang="en-US" sz="3240" dirty="0">
              <a:solidFill>
                <a:schemeClr val="tx1"/>
              </a:solidFill>
              <a:latin typeface="Garamond" panose="02020404030301010803" pitchFamily="18" charset="0"/>
            </a:endParaRPr>
          </a:p>
        </p:txBody>
      </p:sp>
      <p:sp>
        <p:nvSpPr>
          <p:cNvPr id="24" name="Text Placeholder 23"/>
          <p:cNvSpPr>
            <a:spLocks noGrp="1"/>
          </p:cNvSpPr>
          <p:nvPr>
            <p:ph type="body" sz="quarter" idx="11"/>
          </p:nvPr>
        </p:nvSpPr>
        <p:spPr>
          <a:xfrm>
            <a:off x="1356506" y="5718990"/>
            <a:ext cx="9043988" cy="1042034"/>
          </a:xfrm>
        </p:spPr>
        <p:txBody>
          <a:bodyPr/>
          <a:lstStyle/>
          <a:p>
            <a:r>
              <a:rPr lang="en-US" sz="5400" dirty="0">
                <a:solidFill>
                  <a:prstClr val="black"/>
                </a:solidFill>
                <a:latin typeface="Garamond" panose="02020404030301010803"/>
              </a:rPr>
              <a:t>Introduction</a:t>
            </a:r>
            <a:endParaRPr lang="en-US" sz="5400" dirty="0">
              <a:solidFill>
                <a:schemeClr val="tx1"/>
              </a:solidFill>
              <a:latin typeface="+mj-lt"/>
            </a:endParaRPr>
          </a:p>
        </p:txBody>
      </p:sp>
      <p:sp>
        <p:nvSpPr>
          <p:cNvPr id="17" name="Text Placeholder 16"/>
          <p:cNvSpPr>
            <a:spLocks noGrp="1"/>
          </p:cNvSpPr>
          <p:nvPr>
            <p:ph type="body" sz="quarter" idx="22"/>
          </p:nvPr>
        </p:nvSpPr>
        <p:spPr>
          <a:xfrm>
            <a:off x="12741651" y="5549639"/>
            <a:ext cx="18648045" cy="688532"/>
          </a:xfrm>
        </p:spPr>
        <p:txBody>
          <a:bodyPr>
            <a:noAutofit/>
          </a:bodyPr>
          <a:lstStyle/>
          <a:p>
            <a:r>
              <a:rPr lang="en-US" sz="5400" dirty="0">
                <a:solidFill>
                  <a:schemeClr val="tx1"/>
                </a:solidFill>
                <a:latin typeface="Garamond" panose="02020404030301010803" pitchFamily="18" charset="0"/>
              </a:rPr>
              <a:t>Results</a:t>
            </a:r>
          </a:p>
        </p:txBody>
      </p:sp>
      <p:sp>
        <p:nvSpPr>
          <p:cNvPr id="59" name="Text Placeholder 58">
            <a:extLst>
              <a:ext uri="{FF2B5EF4-FFF2-40B4-BE49-F238E27FC236}">
                <a16:creationId xmlns:a16="http://schemas.microsoft.com/office/drawing/2014/main" id="{987906AB-A249-7742-8BC6-58772D4335AE}"/>
              </a:ext>
            </a:extLst>
          </p:cNvPr>
          <p:cNvSpPr>
            <a:spLocks noGrp="1"/>
          </p:cNvSpPr>
          <p:nvPr>
            <p:ph type="body" sz="quarter" idx="25"/>
          </p:nvPr>
        </p:nvSpPr>
        <p:spPr>
          <a:xfrm>
            <a:off x="33345821" y="5447273"/>
            <a:ext cx="9042315" cy="1042034"/>
          </a:xfrm>
        </p:spPr>
        <p:txBody>
          <a:bodyPr/>
          <a:lstStyle/>
          <a:p>
            <a:r>
              <a:rPr lang="en-US" sz="5400" dirty="0">
                <a:solidFill>
                  <a:schemeClr val="tx1"/>
                </a:solidFill>
                <a:latin typeface="Garamond" panose="02020404030301010803" pitchFamily="18" charset="0"/>
              </a:rPr>
              <a:t>Discussion</a:t>
            </a:r>
          </a:p>
        </p:txBody>
      </p:sp>
      <p:sp>
        <p:nvSpPr>
          <p:cNvPr id="60" name="Text Placeholder 59">
            <a:extLst>
              <a:ext uri="{FF2B5EF4-FFF2-40B4-BE49-F238E27FC236}">
                <a16:creationId xmlns:a16="http://schemas.microsoft.com/office/drawing/2014/main" id="{A926D977-A57D-F64E-BF3D-0FEC2B3BB096}"/>
              </a:ext>
            </a:extLst>
          </p:cNvPr>
          <p:cNvSpPr>
            <a:spLocks noGrp="1"/>
          </p:cNvSpPr>
          <p:nvPr>
            <p:ph type="body" sz="quarter" idx="26"/>
          </p:nvPr>
        </p:nvSpPr>
        <p:spPr>
          <a:xfrm>
            <a:off x="32952894" y="6181080"/>
            <a:ext cx="9828170" cy="9892860"/>
          </a:xfrm>
        </p:spPr>
        <p:txBody>
          <a:bodyPr wrap="square" lIns="235120" tIns="235120" rIns="235120" bIns="235120" anchor="t">
            <a:spAutoFit/>
          </a:bodyPr>
          <a:lstStyle/>
          <a:p>
            <a:pPr marL="411480" indent="-518351">
              <a:buFont typeface="Arial"/>
              <a:buChar char="•"/>
            </a:pPr>
            <a:r>
              <a:rPr lang="en-US" sz="3060" dirty="0">
                <a:solidFill>
                  <a:schemeClr val="tx1"/>
                </a:solidFill>
                <a:latin typeface="Garamond"/>
                <a:cs typeface="Times New Roman"/>
              </a:rPr>
              <a:t>The literature supports our themes of mental illness and antisocial characteristics playing a role in school-based violence</a:t>
            </a:r>
            <a:endParaRPr lang="en-US" sz="3060" dirty="0">
              <a:solidFill>
                <a:schemeClr val="tx1"/>
              </a:solidFill>
            </a:endParaRPr>
          </a:p>
          <a:p>
            <a:pPr marL="411480" indent="-518351">
              <a:buFont typeface="Arial"/>
              <a:buChar char="•"/>
            </a:pPr>
            <a:r>
              <a:rPr lang="en-US" sz="3060" b="1" u="sng" dirty="0">
                <a:solidFill>
                  <a:schemeClr val="tx1"/>
                </a:solidFill>
                <a:latin typeface="Garamond"/>
                <a:cs typeface="Times New Roman"/>
              </a:rPr>
              <a:t>Theme 1: </a:t>
            </a:r>
            <a:r>
              <a:rPr lang="en-US" sz="3060" dirty="0">
                <a:solidFill>
                  <a:schemeClr val="tx1"/>
                </a:solidFill>
                <a:latin typeface="Garamond"/>
                <a:cs typeface="Times New Roman"/>
              </a:rPr>
              <a:t>The majority of perpetrators we investigated did have formal mental health diagnoses, but few received appropriate or consecutive mental health treatments</a:t>
            </a:r>
          </a:p>
          <a:p>
            <a:pPr marL="411480" indent="-518351">
              <a:buFont typeface="Arial"/>
              <a:buChar char="•"/>
            </a:pPr>
            <a:r>
              <a:rPr lang="en-US" sz="3060" b="1" u="sng" dirty="0">
                <a:solidFill>
                  <a:schemeClr val="tx1"/>
                </a:solidFill>
                <a:latin typeface="Garamond"/>
                <a:cs typeface="Times New Roman"/>
              </a:rPr>
              <a:t>Theme 2: </a:t>
            </a:r>
            <a:r>
              <a:rPr lang="en-US" sz="3060" dirty="0">
                <a:solidFill>
                  <a:schemeClr val="tx1"/>
                </a:solidFill>
                <a:latin typeface="Garamond"/>
                <a:cs typeface="Times New Roman"/>
              </a:rPr>
              <a:t>Each perpetrator we investigated showed several concerning signs characteristic of antisocial personality</a:t>
            </a:r>
          </a:p>
          <a:p>
            <a:pPr marL="411480" indent="-518351">
              <a:buFont typeface="Arial"/>
              <a:buChar char="•"/>
            </a:pPr>
            <a:r>
              <a:rPr lang="en-US" sz="3060" dirty="0">
                <a:solidFill>
                  <a:schemeClr val="tx1"/>
                </a:solidFill>
                <a:latin typeface="Garamond"/>
                <a:cs typeface="Times New Roman"/>
              </a:rPr>
              <a:t>It is essential to recognize antisocial characteristics in children and adolescents early on in their lives to reduce poor outcomes as they enter into adulthood</a:t>
            </a:r>
          </a:p>
          <a:p>
            <a:pPr marL="411480" indent="-518351">
              <a:buFont typeface="Arial"/>
              <a:buChar char="•"/>
            </a:pPr>
            <a:r>
              <a:rPr lang="en-US" sz="3060" dirty="0">
                <a:solidFill>
                  <a:schemeClr val="tx1"/>
                </a:solidFill>
                <a:latin typeface="Garamond"/>
                <a:cs typeface="Times New Roman"/>
              </a:rPr>
              <a:t>Researchers suggest that increased and more responsive mental health services in K-12 schools are essential to reduce school-based violence</a:t>
            </a:r>
            <a:r>
              <a:rPr lang="en-US" sz="3060" baseline="30000" dirty="0">
                <a:solidFill>
                  <a:schemeClr val="tx1"/>
                </a:solidFill>
                <a:latin typeface="Garamond"/>
                <a:cs typeface="Times New Roman"/>
              </a:rPr>
              <a:t>2</a:t>
            </a:r>
            <a:endParaRPr lang="en-US" sz="3060" dirty="0">
              <a:solidFill>
                <a:schemeClr val="tx1"/>
              </a:solidFill>
              <a:latin typeface="Garamond"/>
              <a:cs typeface="Times New Roman"/>
            </a:endParaRPr>
          </a:p>
          <a:p>
            <a:pPr marL="411480" indent="-518351">
              <a:buFont typeface="Arial"/>
              <a:buChar char="•"/>
            </a:pPr>
            <a:r>
              <a:rPr lang="en-US" sz="3060" dirty="0">
                <a:solidFill>
                  <a:schemeClr val="tx1"/>
                </a:solidFill>
                <a:latin typeface="Garamond"/>
                <a:cs typeface="Times New Roman"/>
              </a:rPr>
              <a:t>Additionally, researchers suggest increased psychological evaluations given by child and school psychiatrists to determine threat level and necessary treatments to prevent violence</a:t>
            </a:r>
            <a:r>
              <a:rPr lang="en-US" sz="3060" baseline="30000" dirty="0">
                <a:solidFill>
                  <a:schemeClr val="tx1"/>
                </a:solidFill>
                <a:latin typeface="Garamond"/>
                <a:cs typeface="Times New Roman"/>
              </a:rPr>
              <a:t>21</a:t>
            </a:r>
            <a:endParaRPr lang="en-US" sz="3060" dirty="0">
              <a:solidFill>
                <a:schemeClr val="tx1"/>
              </a:solidFill>
              <a:latin typeface="Garamond"/>
              <a:cs typeface="Times New Roman"/>
            </a:endParaRPr>
          </a:p>
        </p:txBody>
      </p:sp>
      <p:sp>
        <p:nvSpPr>
          <p:cNvPr id="61" name="Text Placeholder 60">
            <a:extLst>
              <a:ext uri="{FF2B5EF4-FFF2-40B4-BE49-F238E27FC236}">
                <a16:creationId xmlns:a16="http://schemas.microsoft.com/office/drawing/2014/main" id="{B185BF13-7D04-EE4C-A9F8-3ACFE7286000}"/>
              </a:ext>
            </a:extLst>
          </p:cNvPr>
          <p:cNvSpPr>
            <a:spLocks noGrp="1"/>
          </p:cNvSpPr>
          <p:nvPr>
            <p:ph type="body" sz="quarter" idx="27"/>
          </p:nvPr>
        </p:nvSpPr>
        <p:spPr>
          <a:xfrm>
            <a:off x="33345822" y="15714476"/>
            <a:ext cx="9042315" cy="1042034"/>
          </a:xfrm>
        </p:spPr>
        <p:txBody>
          <a:bodyPr/>
          <a:lstStyle/>
          <a:p>
            <a:r>
              <a:rPr lang="en-US" sz="5400" dirty="0">
                <a:solidFill>
                  <a:schemeClr val="tx1"/>
                </a:solidFill>
                <a:latin typeface="Garamond" panose="02020404030301010803" pitchFamily="18" charset="0"/>
              </a:rPr>
              <a:t>Limitations</a:t>
            </a:r>
          </a:p>
        </p:txBody>
      </p:sp>
      <p:sp>
        <p:nvSpPr>
          <p:cNvPr id="62" name="Text Placeholder 61">
            <a:extLst>
              <a:ext uri="{FF2B5EF4-FFF2-40B4-BE49-F238E27FC236}">
                <a16:creationId xmlns:a16="http://schemas.microsoft.com/office/drawing/2014/main" id="{CFE7B8CB-0AB3-3A4D-AD94-E753A6F3A82B}"/>
              </a:ext>
            </a:extLst>
          </p:cNvPr>
          <p:cNvSpPr>
            <a:spLocks noGrp="1"/>
          </p:cNvSpPr>
          <p:nvPr>
            <p:ph type="body" sz="quarter" idx="28"/>
          </p:nvPr>
        </p:nvSpPr>
        <p:spPr>
          <a:xfrm>
            <a:off x="32952895" y="16498265"/>
            <a:ext cx="9828170" cy="2546810"/>
          </a:xfrm>
        </p:spPr>
        <p:txBody>
          <a:bodyPr wrap="square" lIns="235120" tIns="235120" rIns="235120" bIns="235120" anchor="t">
            <a:spAutoFit/>
          </a:bodyPr>
          <a:lstStyle/>
          <a:p>
            <a:pPr marL="411480" indent="-514350">
              <a:buFont typeface="Arial" panose="020B0604020202020204" pitchFamily="34" charset="0"/>
              <a:buChar char="•"/>
            </a:pPr>
            <a:r>
              <a:rPr lang="en-US" sz="3060" dirty="0">
                <a:solidFill>
                  <a:schemeClr val="tx1"/>
                </a:solidFill>
                <a:latin typeface="Garamond"/>
                <a:cs typeface="Times New Roman"/>
              </a:rPr>
              <a:t>Only a few empirical articles were reviewed </a:t>
            </a:r>
            <a:endParaRPr lang="en-US" sz="3060" dirty="0">
              <a:solidFill>
                <a:schemeClr val="tx1"/>
              </a:solidFill>
            </a:endParaRPr>
          </a:p>
          <a:p>
            <a:pPr marL="411480" indent="-514350">
              <a:buFont typeface="Arial" panose="020B0604020202020204" pitchFamily="34" charset="0"/>
              <a:buChar char="•"/>
            </a:pPr>
            <a:r>
              <a:rPr lang="en-US" sz="3060" dirty="0">
                <a:solidFill>
                  <a:schemeClr val="tx1"/>
                </a:solidFill>
                <a:latin typeface="Garamond"/>
                <a:cs typeface="Times New Roman"/>
              </a:rPr>
              <a:t>Female school shooters were not examined </a:t>
            </a:r>
            <a:endParaRPr lang="en-US" sz="3060" dirty="0">
              <a:solidFill>
                <a:schemeClr val="tx1"/>
              </a:solidFill>
              <a:latin typeface="Times New Roman"/>
              <a:cs typeface="Times New Roman"/>
            </a:endParaRPr>
          </a:p>
          <a:p>
            <a:pPr marL="411480" indent="-514350">
              <a:buFont typeface="Arial" panose="020B0604020202020204" pitchFamily="34" charset="0"/>
              <a:buChar char="•"/>
            </a:pPr>
            <a:r>
              <a:rPr lang="en-US" sz="3060" dirty="0">
                <a:solidFill>
                  <a:schemeClr val="tx1"/>
                </a:solidFill>
                <a:latin typeface="Garamond"/>
                <a:cs typeface="Times New Roman"/>
              </a:rPr>
              <a:t>Our data only includes gun violence, excluding other types of school violence </a:t>
            </a:r>
          </a:p>
        </p:txBody>
      </p:sp>
      <p:sp>
        <p:nvSpPr>
          <p:cNvPr id="63" name="Text Placeholder 62">
            <a:extLst>
              <a:ext uri="{FF2B5EF4-FFF2-40B4-BE49-F238E27FC236}">
                <a16:creationId xmlns:a16="http://schemas.microsoft.com/office/drawing/2014/main" id="{C45B549F-4B0A-6B49-8FD5-12BA466A536E}"/>
              </a:ext>
            </a:extLst>
          </p:cNvPr>
          <p:cNvSpPr>
            <a:spLocks noGrp="1"/>
          </p:cNvSpPr>
          <p:nvPr>
            <p:ph type="body" sz="quarter" idx="29"/>
          </p:nvPr>
        </p:nvSpPr>
        <p:spPr>
          <a:xfrm>
            <a:off x="32952894" y="23235262"/>
            <a:ext cx="9828170" cy="1042034"/>
          </a:xfrm>
        </p:spPr>
        <p:txBody>
          <a:bodyPr/>
          <a:lstStyle/>
          <a:p>
            <a:r>
              <a:rPr lang="en-US" sz="5400" dirty="0">
                <a:solidFill>
                  <a:schemeClr val="tx1"/>
                </a:solidFill>
                <a:latin typeface="Garamond" panose="02020404030301010803" pitchFamily="18" charset="0"/>
              </a:rPr>
              <a:t>References</a:t>
            </a:r>
          </a:p>
        </p:txBody>
      </p:sp>
      <p:sp>
        <p:nvSpPr>
          <p:cNvPr id="64" name="Text Placeholder 63">
            <a:extLst>
              <a:ext uri="{FF2B5EF4-FFF2-40B4-BE49-F238E27FC236}">
                <a16:creationId xmlns:a16="http://schemas.microsoft.com/office/drawing/2014/main" id="{EA34BA5B-794F-394F-9FCE-700A7FC1EF18}"/>
              </a:ext>
            </a:extLst>
          </p:cNvPr>
          <p:cNvSpPr>
            <a:spLocks noGrp="1"/>
          </p:cNvSpPr>
          <p:nvPr>
            <p:ph type="body" sz="quarter" idx="30"/>
          </p:nvPr>
        </p:nvSpPr>
        <p:spPr>
          <a:xfrm>
            <a:off x="32952896" y="24083912"/>
            <a:ext cx="9979002" cy="8408094"/>
          </a:xfrm>
        </p:spPr>
        <p:txBody>
          <a:bodyPr wrap="square" lIns="235120" tIns="235120" rIns="235120" bIns="235120" anchor="t">
            <a:spAutoFit/>
          </a:bodyPr>
          <a:lstStyle/>
          <a:p>
            <a:r>
              <a:rPr lang="en-US" sz="1200" dirty="0">
                <a:solidFill>
                  <a:schemeClr val="tx1"/>
                </a:solidFill>
                <a:latin typeface="Garamond" panose="02020404030301010803" pitchFamily="18" charset="0"/>
                <a:cs typeface="Times New Roman"/>
              </a:rPr>
              <a:t>1. Crime Museum. (2017). </a:t>
            </a:r>
            <a:r>
              <a:rPr lang="en-US" sz="1200" i="1" dirty="0">
                <a:solidFill>
                  <a:schemeClr val="tx1"/>
                </a:solidFill>
                <a:latin typeface="Garamond" panose="02020404030301010803" pitchFamily="18" charset="0"/>
                <a:cs typeface="Times New Roman"/>
              </a:rPr>
              <a:t>Serial killers vs. mass murderers</a:t>
            </a:r>
            <a:r>
              <a:rPr lang="en-US" sz="1200" dirty="0">
                <a:solidFill>
                  <a:schemeClr val="tx1"/>
                </a:solidFill>
                <a:latin typeface="Garamond" panose="02020404030301010803" pitchFamily="18" charset="0"/>
                <a:cs typeface="Times New Roman"/>
              </a:rPr>
              <a:t>. Retrieved from https://www.crimemuseum.org/crime-library/serial-killers/serials-killers-vs-mass-murderers/ </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2. Katsiyannis, A., Whitford, D. K., &amp; Ennis, R. P. (2018). Historical examination of United States intentional mass school shootings in the 20th and 21st centuries: Implications for students, schools, and society. </a:t>
            </a:r>
            <a:r>
              <a:rPr lang="en-US" sz="1200" i="1" dirty="0">
                <a:solidFill>
                  <a:schemeClr val="tx1"/>
                </a:solidFill>
                <a:latin typeface="Garamond" panose="02020404030301010803" pitchFamily="18" charset="0"/>
                <a:cs typeface="Times New Roman"/>
              </a:rPr>
              <a:t>Journal of Child and Family Studies</a:t>
            </a:r>
            <a:r>
              <a:rPr lang="en-US" sz="1200" dirty="0">
                <a:solidFill>
                  <a:schemeClr val="tx1"/>
                </a:solidFill>
                <a:latin typeface="Garamond" panose="02020404030301010803" pitchFamily="18" charset="0"/>
                <a:cs typeface="Times New Roman"/>
              </a:rPr>
              <a:t>. https://doi.org/10.1007/s10826-018-1096-2 </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3. Madfis, E. (2018). In search of meaning: Are school rampage shootings random and senseless violence? </a:t>
            </a:r>
            <a:r>
              <a:rPr lang="en-US" sz="1200" i="1" dirty="0">
                <a:solidFill>
                  <a:schemeClr val="tx1"/>
                </a:solidFill>
                <a:latin typeface="Garamond" panose="02020404030301010803" pitchFamily="18" charset="0"/>
                <a:cs typeface="Times New Roman"/>
              </a:rPr>
              <a:t>Senseless Violence and Its Ramifications,</a:t>
            </a:r>
            <a:r>
              <a:rPr lang="en-US" sz="1200" dirty="0">
                <a:solidFill>
                  <a:schemeClr val="tx1"/>
                </a:solidFill>
                <a:latin typeface="Garamond" panose="02020404030301010803" pitchFamily="18" charset="0"/>
                <a:cs typeface="Times New Roman"/>
              </a:rPr>
              <a:t>21-35. doi:10.4324/9781315108247-3</a:t>
            </a:r>
          </a:p>
          <a:p>
            <a:r>
              <a:rPr lang="en-US" sz="1200" dirty="0">
                <a:solidFill>
                  <a:schemeClr val="tx1"/>
                </a:solidFill>
                <a:latin typeface="Garamond" panose="02020404030301010803" pitchFamily="18" charset="0"/>
                <a:cs typeface="Times New Roman"/>
              </a:rPr>
              <a:t>4. Bushman, B. J., Newman, K., Calvert, S. L., Downey, G., Dredze, M., Gottfredson, M., . . . Webster, D. W. (2016). Youth violence: What we know and what we need to know.</a:t>
            </a:r>
            <a:r>
              <a:rPr lang="en-US" sz="1200" i="1" dirty="0">
                <a:solidFill>
                  <a:schemeClr val="tx1"/>
                </a:solidFill>
                <a:latin typeface="Garamond" panose="02020404030301010803" pitchFamily="18" charset="0"/>
                <a:cs typeface="Times New Roman"/>
              </a:rPr>
              <a:t> American Psychologist, 71</a:t>
            </a:r>
            <a:r>
              <a:rPr lang="en-US" sz="1200" dirty="0">
                <a:solidFill>
                  <a:schemeClr val="tx1"/>
                </a:solidFill>
                <a:latin typeface="Garamond" panose="02020404030301010803" pitchFamily="18" charset="0"/>
                <a:cs typeface="Times New Roman"/>
              </a:rPr>
              <a:t>(1), 17-39.</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5. Langman, P. (2008). Rampage school shooters: A typology. </a:t>
            </a:r>
            <a:r>
              <a:rPr lang="en-US" sz="1200" i="1" dirty="0">
                <a:solidFill>
                  <a:schemeClr val="tx1"/>
                </a:solidFill>
                <a:latin typeface="Garamond" panose="02020404030301010803" pitchFamily="18" charset="0"/>
                <a:cs typeface="Times New Roman"/>
              </a:rPr>
              <a:t>Journal of Aggression and Violent Behavior</a:t>
            </a:r>
            <a:r>
              <a:rPr lang="en-US" sz="1200" dirty="0">
                <a:solidFill>
                  <a:schemeClr val="tx1"/>
                </a:solidFill>
                <a:latin typeface="Garamond" panose="02020404030301010803" pitchFamily="18" charset="0"/>
                <a:cs typeface="Times New Roman"/>
              </a:rPr>
              <a:t>, </a:t>
            </a:r>
            <a:r>
              <a:rPr lang="en-US" sz="1200" i="1" dirty="0">
                <a:solidFill>
                  <a:schemeClr val="tx1"/>
                </a:solidFill>
                <a:latin typeface="Garamond" panose="02020404030301010803" pitchFamily="18" charset="0"/>
                <a:cs typeface="Times New Roman"/>
              </a:rPr>
              <a:t>14</a:t>
            </a:r>
            <a:r>
              <a:rPr lang="en-US" sz="1200" dirty="0">
                <a:solidFill>
                  <a:schemeClr val="tx1"/>
                </a:solidFill>
                <a:latin typeface="Garamond" panose="02020404030301010803" pitchFamily="18" charset="0"/>
                <a:cs typeface="Times New Roman"/>
              </a:rPr>
              <a:t>(2009), 79-86. doi:10.1016/j.avb.2008.10.003</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6. Verlinden, S., Hersen, M., &amp; Thomas, J. (2000). Risk factors in school shootings. </a:t>
            </a:r>
            <a:r>
              <a:rPr lang="en-US" sz="1200" i="1" dirty="0">
                <a:solidFill>
                  <a:schemeClr val="tx1"/>
                </a:solidFill>
                <a:latin typeface="Garamond" panose="02020404030301010803" pitchFamily="18" charset="0"/>
                <a:cs typeface="Times New Roman"/>
              </a:rPr>
              <a:t>Clinical Psychology Review</a:t>
            </a:r>
            <a:r>
              <a:rPr lang="en-US" sz="1200" dirty="0">
                <a:solidFill>
                  <a:schemeClr val="tx1"/>
                </a:solidFill>
                <a:latin typeface="Garamond" panose="02020404030301010803" pitchFamily="18" charset="0"/>
                <a:cs typeface="Times New Roman"/>
              </a:rPr>
              <a:t>, (1), 3. https://doi.org/10.1016/S0272-7358(99)00055-0 </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7. Metzl, J. M., &amp; MacLeish, K. T. (2015). Mental illness, mass shootings, and the politics of American firearms.</a:t>
            </a:r>
            <a:r>
              <a:rPr lang="en-US" sz="1200" i="1" dirty="0">
                <a:solidFill>
                  <a:schemeClr val="tx1"/>
                </a:solidFill>
                <a:latin typeface="Garamond" panose="02020404030301010803" pitchFamily="18" charset="0"/>
                <a:cs typeface="Times New Roman"/>
              </a:rPr>
              <a:t> American Journal of Public Health, 105</a:t>
            </a:r>
            <a:r>
              <a:rPr lang="en-US" sz="1200" dirty="0">
                <a:solidFill>
                  <a:schemeClr val="tx1"/>
                </a:solidFill>
                <a:latin typeface="Garamond" panose="02020404030301010803" pitchFamily="18" charset="0"/>
                <a:cs typeface="Times New Roman"/>
              </a:rPr>
              <a:t>(2), 240-249.</a:t>
            </a:r>
          </a:p>
          <a:p>
            <a:r>
              <a:rPr lang="en-US" sz="1200" dirty="0">
                <a:solidFill>
                  <a:schemeClr val="tx1"/>
                </a:solidFill>
                <a:latin typeface="Garamond" panose="02020404030301010803" pitchFamily="18" charset="0"/>
                <a:cs typeface="Times New Roman"/>
              </a:rPr>
              <a:t>8. Odgers, C. L., Moffitt, T. E., Broadbent, J. M., Dickson, N., Hancox, R. J., Harrington, H., … Caspi, A. (2008). Female and male antisocial trajectories: From childhood origins to adult outcomes. </a:t>
            </a:r>
            <a:r>
              <a:rPr lang="en-US" sz="1200" i="1" dirty="0">
                <a:solidFill>
                  <a:schemeClr val="tx1"/>
                </a:solidFill>
                <a:latin typeface="Garamond" panose="02020404030301010803" pitchFamily="18" charset="0"/>
                <a:cs typeface="Times New Roman"/>
              </a:rPr>
              <a:t>Development and Psychopathology</a:t>
            </a:r>
            <a:r>
              <a:rPr lang="en-US" sz="1200" dirty="0">
                <a:solidFill>
                  <a:schemeClr val="tx1"/>
                </a:solidFill>
                <a:latin typeface="Garamond" panose="02020404030301010803" pitchFamily="18" charset="0"/>
                <a:cs typeface="Times New Roman"/>
              </a:rPr>
              <a:t>, (2), 673. https://doi.org/10.1017/S0954579408000333 </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9. Washington Post Staff (2018, March 10). </a:t>
            </a:r>
            <a:r>
              <a:rPr lang="en-US" sz="1200" i="1" dirty="0">
                <a:solidFill>
                  <a:schemeClr val="tx1"/>
                </a:solidFill>
                <a:latin typeface="Garamond" panose="02020404030301010803" pitchFamily="18" charset="0"/>
                <a:cs typeface="Times New Roman"/>
              </a:rPr>
              <a:t>Red Flags: The troubled path of accused Parkland shooter Nikolas Cruz</a:t>
            </a:r>
            <a:r>
              <a:rPr lang="en-US" sz="1200" dirty="0">
                <a:solidFill>
                  <a:schemeClr val="tx1"/>
                </a:solidFill>
                <a:latin typeface="Garamond" panose="02020404030301010803" pitchFamily="18" charset="0"/>
                <a:cs typeface="Times New Roman"/>
              </a:rPr>
              <a:t>. Retrieved April 23, 2019, from https://www.washingtonpost.com/graphics/2018/national/timeline-parkland-shooter-nikolas-cruz/?noredirect=on&amp;utm_term=.d4dabe4193e3</a:t>
            </a:r>
          </a:p>
          <a:p>
            <a:r>
              <a:rPr lang="en-US" sz="1200" dirty="0">
                <a:solidFill>
                  <a:schemeClr val="tx1"/>
                </a:solidFill>
                <a:latin typeface="Garamond" panose="02020404030301010803" pitchFamily="18" charset="0"/>
                <a:cs typeface="Times New Roman"/>
              </a:rPr>
              <a:t>10. Enger, J. (2018, March 18). </a:t>
            </a:r>
            <a:r>
              <a:rPr lang="en-US" sz="1200" i="1" dirty="0">
                <a:solidFill>
                  <a:schemeClr val="tx1"/>
                </a:solidFill>
                <a:latin typeface="Garamond" panose="02020404030301010803" pitchFamily="18" charset="0"/>
                <a:cs typeface="Times New Roman"/>
              </a:rPr>
              <a:t>The shoot at Red Lake: What happened</a:t>
            </a:r>
            <a:r>
              <a:rPr lang="en-US" sz="1200" dirty="0">
                <a:solidFill>
                  <a:schemeClr val="tx1"/>
                </a:solidFill>
                <a:latin typeface="Garamond" panose="02020404030301010803" pitchFamily="18" charset="0"/>
                <a:cs typeface="Times New Roman"/>
              </a:rPr>
              <a:t>. Retrieved April 23, 2019, from https://www.mprnews.org/story/2015/03/18/red-lake-shooting-explained</a:t>
            </a:r>
          </a:p>
          <a:p>
            <a:r>
              <a:rPr lang="en-US" sz="1200" dirty="0">
                <a:solidFill>
                  <a:schemeClr val="tx1"/>
                </a:solidFill>
                <a:latin typeface="Garamond" panose="02020404030301010803" pitchFamily="18" charset="0"/>
                <a:cs typeface="Times New Roman"/>
              </a:rPr>
              <a:t>11. PBS. (1998). </a:t>
            </a:r>
            <a:r>
              <a:rPr lang="en-US" sz="1200" i="1" dirty="0">
                <a:solidFill>
                  <a:schemeClr val="tx1"/>
                </a:solidFill>
                <a:latin typeface="Garamond" panose="02020404030301010803" pitchFamily="18" charset="0"/>
                <a:cs typeface="Times New Roman"/>
              </a:rPr>
              <a:t>111 Years Without Parole: A summary of the six-day sentencing hearing, including a psychiatric testimony, victims’ statements, and the judges ruling. </a:t>
            </a:r>
            <a:r>
              <a:rPr lang="en-US" sz="1200" dirty="0">
                <a:solidFill>
                  <a:schemeClr val="tx1"/>
                </a:solidFill>
                <a:latin typeface="Garamond" panose="02020404030301010803" pitchFamily="18" charset="0"/>
                <a:cs typeface="Times New Roman"/>
              </a:rPr>
              <a:t>Retrieved from https://www.pbs.org/wgbh/pages/frontline/shows/kinkel/trial/</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12. TCF Staff. (2018). </a:t>
            </a:r>
            <a:r>
              <a:rPr lang="en-US" sz="1200" i="1" dirty="0">
                <a:solidFill>
                  <a:schemeClr val="tx1"/>
                </a:solidFill>
                <a:latin typeface="Garamond" panose="02020404030301010803" pitchFamily="18" charset="0"/>
                <a:cs typeface="Times New Roman"/>
              </a:rPr>
              <a:t>Oregon court denies appeal for school shooter Kip Kinkel, upholds 112-year term. </a:t>
            </a:r>
            <a:r>
              <a:rPr lang="en-US" sz="1200" dirty="0">
                <a:solidFill>
                  <a:schemeClr val="tx1"/>
                </a:solidFill>
                <a:latin typeface="Garamond" panose="02020404030301010803" pitchFamily="18" charset="0"/>
                <a:cs typeface="Times New Roman"/>
              </a:rPr>
              <a:t>Retrieved from https://thecrimereport.org/2018/05/11/oregon-court-denies-appeal-for-school-shooter-kip-kinkel-upholds-112-year-term/</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13.  Criminal Justice Research and Reference. </a:t>
            </a:r>
            <a:r>
              <a:rPr lang="en-US" sz="1200" i="1" dirty="0">
                <a:solidFill>
                  <a:schemeClr val="tx1"/>
                </a:solidFill>
                <a:latin typeface="Garamond" panose="02020404030301010803" pitchFamily="18" charset="0"/>
                <a:cs typeface="Times New Roman"/>
              </a:rPr>
              <a:t>Luke Woodman. </a:t>
            </a:r>
            <a:r>
              <a:rPr lang="en-US" sz="1200" dirty="0">
                <a:solidFill>
                  <a:schemeClr val="tx1"/>
                </a:solidFill>
                <a:latin typeface="Garamond" panose="02020404030301010803" pitchFamily="18" charset="0"/>
                <a:cs typeface="Times New Roman"/>
              </a:rPr>
              <a:t>Retrieved from http://criminal-justice.iresearchnet.com/crime/school-violence/luke-woodham/</a:t>
            </a:r>
          </a:p>
          <a:p>
            <a:r>
              <a:rPr lang="en-US" sz="1200" dirty="0">
                <a:solidFill>
                  <a:schemeClr val="tx1"/>
                </a:solidFill>
                <a:latin typeface="Garamond" panose="02020404030301010803" pitchFamily="18" charset="0"/>
                <a:cs typeface="Times New Roman"/>
              </a:rPr>
              <a:t>14. </a:t>
            </a:r>
            <a:r>
              <a:rPr lang="en-US" sz="1200" dirty="0">
                <a:solidFill>
                  <a:schemeClr val="tx1"/>
                </a:solidFill>
                <a:latin typeface="Garamond" panose="02020404030301010803" pitchFamily="18" charset="0"/>
              </a:rPr>
              <a:t>Friedman, E. (2009, August 19). </a:t>
            </a:r>
            <a:r>
              <a:rPr lang="en-US" sz="1200" i="1" dirty="0">
                <a:solidFill>
                  <a:schemeClr val="tx1"/>
                </a:solidFill>
                <a:latin typeface="Garamond" panose="02020404030301010803" pitchFamily="18" charset="0"/>
              </a:rPr>
              <a:t>Va. Tech shooter Seung-Hui Cho's mental health records released. </a:t>
            </a:r>
            <a:r>
              <a:rPr lang="en-US" sz="1200" dirty="0">
                <a:solidFill>
                  <a:schemeClr val="tx1"/>
                </a:solidFill>
                <a:latin typeface="Garamond" panose="02020404030301010803" pitchFamily="18" charset="0"/>
              </a:rPr>
              <a:t>Retrieved from https://abcnews.go.com/US/seung-hui-chos-mental-health-records-released/story?id=8278195  </a:t>
            </a:r>
          </a:p>
          <a:p>
            <a:r>
              <a:rPr lang="en-US" sz="1200" dirty="0">
                <a:solidFill>
                  <a:schemeClr val="tx1"/>
                </a:solidFill>
                <a:latin typeface="Garamond" panose="02020404030301010803" pitchFamily="18" charset="0"/>
                <a:cs typeface="Times New Roman"/>
              </a:rPr>
              <a:t>15. Cowan, A. (2014, November 21). </a:t>
            </a:r>
            <a:r>
              <a:rPr lang="en-US" sz="1200" i="1" dirty="0">
                <a:solidFill>
                  <a:schemeClr val="tx1"/>
                </a:solidFill>
                <a:latin typeface="Garamond" panose="02020404030301010803" pitchFamily="18" charset="0"/>
                <a:cs typeface="Times New Roman"/>
              </a:rPr>
              <a:t>Adam Lanza’s mental problems ‘completely untreated’ before Newtown shootings, report says. </a:t>
            </a:r>
            <a:r>
              <a:rPr lang="en-US" sz="1200" dirty="0">
                <a:solidFill>
                  <a:schemeClr val="tx1"/>
                </a:solidFill>
                <a:latin typeface="Garamond" panose="02020404030301010803" pitchFamily="18" charset="0"/>
                <a:cs typeface="Times New Roman"/>
              </a:rPr>
              <a:t>Retrieved from https://www.nytimes.com/2014/11/22/nyregion/before-newtown-shootings-adam-lanzas-mental-problems-completely-untreated-report-says.html  </a:t>
            </a:r>
            <a:br>
              <a:rPr lang="en-US" sz="1200" dirty="0">
                <a:solidFill>
                  <a:schemeClr val="tx1"/>
                </a:solidFill>
                <a:latin typeface="Garamond" panose="02020404030301010803" pitchFamily="18" charset="0"/>
              </a:rPr>
            </a:br>
            <a:r>
              <a:rPr lang="en-US" sz="1200" dirty="0">
                <a:solidFill>
                  <a:schemeClr val="tx1"/>
                </a:solidFill>
                <a:latin typeface="Garamond" panose="02020404030301010803" pitchFamily="18" charset="0"/>
                <a:cs typeface="Times New Roman"/>
              </a:rPr>
              <a:t>16. James, S. (2013, February 20). </a:t>
            </a:r>
            <a:r>
              <a:rPr lang="en-US" sz="1200" i="1" dirty="0">
                <a:solidFill>
                  <a:schemeClr val="tx1"/>
                </a:solidFill>
                <a:latin typeface="Garamond" panose="02020404030301010803" pitchFamily="18" charset="0"/>
                <a:cs typeface="Times New Roman"/>
              </a:rPr>
              <a:t>Newtown shooter Adam Lanza had sensory processing disorder. </a:t>
            </a:r>
            <a:r>
              <a:rPr lang="en-US" sz="1200" dirty="0">
                <a:solidFill>
                  <a:schemeClr val="tx1"/>
                </a:solidFill>
                <a:latin typeface="Garamond" panose="02020404030301010803" pitchFamily="18" charset="0"/>
                <a:cs typeface="Times New Roman"/>
              </a:rPr>
              <a:t>Retrieved from http://abcnews.go.com/Health/newtown-shooter-adam-lanza-sensory-processing-disorder-controversial/story?id=18532645 </a:t>
            </a:r>
          </a:p>
          <a:p>
            <a:r>
              <a:rPr lang="en-US" sz="1200" dirty="0">
                <a:solidFill>
                  <a:schemeClr val="tx1"/>
                </a:solidFill>
                <a:latin typeface="Garamond" panose="02020404030301010803" pitchFamily="18" charset="0"/>
                <a:cs typeface="Times New Roman"/>
              </a:rPr>
              <a:t>17. Neuberger, J. (n.d.). Charles Joseph Whitman (1941-1966) – </a:t>
            </a:r>
            <a:r>
              <a:rPr lang="en-US" sz="1200" i="1" dirty="0">
                <a:solidFill>
                  <a:schemeClr val="tx1"/>
                </a:solidFill>
                <a:latin typeface="Garamond" panose="02020404030301010803" pitchFamily="18" charset="0"/>
                <a:cs typeface="Times New Roman"/>
              </a:rPr>
              <a:t>Behind the Tower</a:t>
            </a:r>
            <a:r>
              <a:rPr lang="en-US" sz="1200" dirty="0">
                <a:solidFill>
                  <a:schemeClr val="tx1"/>
                </a:solidFill>
                <a:latin typeface="Garamond" panose="02020404030301010803" pitchFamily="18" charset="0"/>
                <a:cs typeface="Times New Roman"/>
              </a:rPr>
              <a:t>. Retrieved from http://behindthetower.org/charles-joseph-whitman</a:t>
            </a:r>
          </a:p>
          <a:p>
            <a:r>
              <a:rPr lang="en-US" sz="1200" dirty="0">
                <a:solidFill>
                  <a:schemeClr val="tx1"/>
                </a:solidFill>
                <a:latin typeface="Garamond" panose="02020404030301010803" pitchFamily="18" charset="0"/>
                <a:cs typeface="Times New Roman"/>
              </a:rPr>
              <a:t>18. Cruz, M. (2018, November 01). </a:t>
            </a:r>
            <a:r>
              <a:rPr lang="en-US" sz="1200" i="1" dirty="0">
                <a:solidFill>
                  <a:schemeClr val="tx1"/>
                </a:solidFill>
                <a:latin typeface="Garamond" panose="02020404030301010803" pitchFamily="18" charset="0"/>
                <a:cs typeface="Times New Roman"/>
              </a:rPr>
              <a:t>A bloody first of August: Charles Whitman, “Texas tower sniper”. </a:t>
            </a:r>
            <a:r>
              <a:rPr lang="en-US" sz="1200" dirty="0">
                <a:solidFill>
                  <a:schemeClr val="tx1"/>
                </a:solidFill>
                <a:latin typeface="Garamond" panose="02020404030301010803" pitchFamily="18" charset="0"/>
                <a:cs typeface="Times New Roman"/>
              </a:rPr>
              <a:t>Retrieved from https://www.stmuhistorymedia.org/a-bloody-first-of-august-</a:t>
            </a:r>
            <a:r>
              <a:rPr lang="en-US" sz="1200" dirty="0" err="1">
                <a:solidFill>
                  <a:schemeClr val="tx1"/>
                </a:solidFill>
                <a:latin typeface="Garamond" panose="02020404030301010803" pitchFamily="18" charset="0"/>
                <a:cs typeface="Times New Roman"/>
              </a:rPr>
              <a:t>charles</a:t>
            </a:r>
            <a:r>
              <a:rPr lang="en-US" sz="1200" dirty="0">
                <a:solidFill>
                  <a:schemeClr val="tx1"/>
                </a:solidFill>
                <a:latin typeface="Garamond" panose="02020404030301010803" pitchFamily="18" charset="0"/>
                <a:cs typeface="Times New Roman"/>
              </a:rPr>
              <a:t>-</a:t>
            </a:r>
            <a:r>
              <a:rPr lang="en-US" sz="1200" dirty="0" err="1">
                <a:solidFill>
                  <a:schemeClr val="tx1"/>
                </a:solidFill>
                <a:latin typeface="Garamond" panose="02020404030301010803" pitchFamily="18" charset="0"/>
                <a:cs typeface="Times New Roman"/>
              </a:rPr>
              <a:t>whitman</a:t>
            </a:r>
            <a:r>
              <a:rPr lang="en-US" sz="1200" dirty="0">
                <a:solidFill>
                  <a:schemeClr val="tx1"/>
                </a:solidFill>
                <a:latin typeface="Garamond" panose="02020404030301010803" pitchFamily="18" charset="0"/>
                <a:cs typeface="Times New Roman"/>
              </a:rPr>
              <a:t>-</a:t>
            </a:r>
            <a:r>
              <a:rPr lang="en-US" sz="1200" dirty="0" err="1">
                <a:solidFill>
                  <a:schemeClr val="tx1"/>
                </a:solidFill>
                <a:latin typeface="Garamond" panose="02020404030301010803" pitchFamily="18" charset="0"/>
                <a:cs typeface="Times New Roman"/>
              </a:rPr>
              <a:t>texas</a:t>
            </a:r>
            <a:r>
              <a:rPr lang="en-US" sz="1200" dirty="0">
                <a:solidFill>
                  <a:schemeClr val="tx1"/>
                </a:solidFill>
                <a:latin typeface="Garamond" panose="02020404030301010803" pitchFamily="18" charset="0"/>
                <a:cs typeface="Times New Roman"/>
              </a:rPr>
              <a:t>-tower-sniper/comment-page-2/</a:t>
            </a:r>
            <a:endParaRPr lang="en-US" sz="1200" dirty="0">
              <a:solidFill>
                <a:schemeClr val="tx1"/>
              </a:solidFill>
              <a:latin typeface="Garamond" panose="02020404030301010803" pitchFamily="18" charset="0"/>
              <a:cs typeface="Times New Roman"/>
              <a:hlinkClick r:id="rId3">
                <a:extLst>
                  <a:ext uri="{A12FA001-AC4F-418D-AE19-62706E023703}">
                    <ahyp:hlinkClr xmlns:ahyp="http://schemas.microsoft.com/office/drawing/2018/hyperlinkcolor" val="tx"/>
                  </a:ext>
                </a:extLst>
              </a:hlinkClick>
            </a:endParaRPr>
          </a:p>
          <a:p>
            <a:r>
              <a:rPr lang="en-US" sz="1200" dirty="0">
                <a:solidFill>
                  <a:schemeClr val="tx1"/>
                </a:solidFill>
                <a:latin typeface="Garamond" panose="02020404030301010803" pitchFamily="18" charset="0"/>
                <a:cs typeface="Times New Roman"/>
              </a:rPr>
              <a:t>19. Rosenzweig, D. (2001, January 25). </a:t>
            </a:r>
            <a:r>
              <a:rPr lang="en-US" sz="1200" i="1" dirty="0">
                <a:solidFill>
                  <a:schemeClr val="tx1"/>
                </a:solidFill>
                <a:latin typeface="Garamond" panose="02020404030301010803" pitchFamily="18" charset="0"/>
                <a:cs typeface="Times New Roman"/>
              </a:rPr>
              <a:t>Furrow spared by his mental history</a:t>
            </a:r>
            <a:r>
              <a:rPr lang="en-US" sz="1200" dirty="0">
                <a:solidFill>
                  <a:schemeClr val="tx1"/>
                </a:solidFill>
                <a:latin typeface="Garamond" panose="02020404030301010803" pitchFamily="18" charset="0"/>
                <a:cs typeface="Times New Roman"/>
              </a:rPr>
              <a:t>. Retrieved from http://articles.latimes.com/2001/jan/25/local/me-16825 </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cs typeface="Times New Roman"/>
              </a:rPr>
              <a:t>20. Sterngold, J. (1999, August 13). </a:t>
            </a:r>
            <a:r>
              <a:rPr lang="en-US" sz="1200" i="1" dirty="0">
                <a:solidFill>
                  <a:schemeClr val="tx1"/>
                </a:solidFill>
                <a:latin typeface="Garamond" panose="02020404030301010803" pitchFamily="18" charset="0"/>
                <a:cs typeface="Times New Roman"/>
              </a:rPr>
              <a:t>Suspect in Los Angeles shootings confesses to a killing</a:t>
            </a:r>
            <a:r>
              <a:rPr lang="en-US" sz="1200" dirty="0">
                <a:solidFill>
                  <a:schemeClr val="tx1"/>
                </a:solidFill>
                <a:latin typeface="Garamond" panose="02020404030301010803" pitchFamily="18" charset="0"/>
                <a:cs typeface="Times New Roman"/>
              </a:rPr>
              <a:t>. Retrieved from https://www.nytimes.com/1999/08/13/us/suspect-in-los-angeles-shootings-confesses-to-a-killing.html </a:t>
            </a:r>
            <a:endParaRPr lang="en-US" sz="1200" dirty="0">
              <a:solidFill>
                <a:schemeClr val="tx1"/>
              </a:solidFill>
              <a:latin typeface="Garamond" panose="02020404030301010803" pitchFamily="18" charset="0"/>
            </a:endParaRPr>
          </a:p>
          <a:p>
            <a:r>
              <a:rPr lang="en-US" sz="1200" dirty="0">
                <a:solidFill>
                  <a:schemeClr val="tx1"/>
                </a:solidFill>
                <a:latin typeface="Garamond" panose="02020404030301010803" pitchFamily="18" charset="0"/>
              </a:rPr>
              <a:t>21.</a:t>
            </a:r>
            <a:r>
              <a:rPr lang="en-US" sz="1200" dirty="0">
                <a:solidFill>
                  <a:schemeClr val="tx1"/>
                </a:solidFill>
                <a:latin typeface="Garamond" panose="02020404030301010803" pitchFamily="18" charset="0"/>
                <a:cs typeface="Times New Roman"/>
              </a:rPr>
              <a:t> Weisbrot, D. M. (2008). Prelude to a school shooting? Assessing threatening behaviors in childhood and adolescence. </a:t>
            </a:r>
            <a:r>
              <a:rPr lang="en-US" sz="1200" i="1" dirty="0">
                <a:solidFill>
                  <a:schemeClr val="tx1"/>
                </a:solidFill>
                <a:latin typeface="Garamond" panose="02020404030301010803" pitchFamily="18" charset="0"/>
                <a:cs typeface="Times New Roman"/>
              </a:rPr>
              <a:t>Journal of the American Academy of Child &amp; Adolescent Psychiatry,47</a:t>
            </a:r>
            <a:r>
              <a:rPr lang="en-US" sz="1200" dirty="0">
                <a:solidFill>
                  <a:schemeClr val="tx1"/>
                </a:solidFill>
                <a:latin typeface="Garamond" panose="02020404030301010803" pitchFamily="18" charset="0"/>
                <a:cs typeface="Times New Roman"/>
              </a:rPr>
              <a:t>(8), 847-852. doi:10.1097/CHI.0b013e3181799fd3</a:t>
            </a:r>
          </a:p>
          <a:p>
            <a:endParaRPr lang="en-US" dirty="0"/>
          </a:p>
        </p:txBody>
      </p:sp>
      <p:sp>
        <p:nvSpPr>
          <p:cNvPr id="65" name="Text Placeholder 64">
            <a:extLst>
              <a:ext uri="{FF2B5EF4-FFF2-40B4-BE49-F238E27FC236}">
                <a16:creationId xmlns:a16="http://schemas.microsoft.com/office/drawing/2014/main" id="{79181DCE-E73F-2846-A971-3DBBCD963FAE}"/>
              </a:ext>
            </a:extLst>
          </p:cNvPr>
          <p:cNvSpPr>
            <a:spLocks noGrp="1"/>
          </p:cNvSpPr>
          <p:nvPr>
            <p:ph type="body" sz="quarter" idx="150"/>
          </p:nvPr>
        </p:nvSpPr>
        <p:spPr>
          <a:xfrm>
            <a:off x="8127184" y="4056703"/>
            <a:ext cx="29113547" cy="1280160"/>
          </a:xfrm>
        </p:spPr>
        <p:txBody>
          <a:bodyPr anchor="t">
            <a:normAutofit/>
          </a:bodyPr>
          <a:lstStyle/>
          <a:p>
            <a:r>
              <a:rPr lang="en-US" sz="4590" dirty="0">
                <a:latin typeface="Garamond"/>
              </a:rPr>
              <a:t>University of New Hampshire </a:t>
            </a:r>
          </a:p>
        </p:txBody>
      </p:sp>
      <p:sp>
        <p:nvSpPr>
          <p:cNvPr id="66" name="Text Placeholder 65">
            <a:extLst>
              <a:ext uri="{FF2B5EF4-FFF2-40B4-BE49-F238E27FC236}">
                <a16:creationId xmlns:a16="http://schemas.microsoft.com/office/drawing/2014/main" id="{C636F34A-BE57-E140-8DA6-2B3B0C744848}"/>
              </a:ext>
            </a:extLst>
          </p:cNvPr>
          <p:cNvSpPr>
            <a:spLocks noGrp="1"/>
          </p:cNvSpPr>
          <p:nvPr>
            <p:ph type="body" sz="quarter" idx="151"/>
          </p:nvPr>
        </p:nvSpPr>
        <p:spPr>
          <a:xfrm>
            <a:off x="8311773" y="3145721"/>
            <a:ext cx="29113547" cy="1280160"/>
          </a:xfrm>
        </p:spPr>
        <p:txBody>
          <a:bodyPr>
            <a:normAutofit/>
          </a:bodyPr>
          <a:lstStyle/>
          <a:p>
            <a:r>
              <a:rPr lang="en-US" sz="5400" dirty="0">
                <a:latin typeface="Garamond"/>
                <a:cs typeface="Calibri"/>
              </a:rPr>
              <a:t>Alicia Guzman, Amanda Warokomski, Holly Evans, Morgan Howard</a:t>
            </a:r>
          </a:p>
        </p:txBody>
      </p:sp>
      <p:sp>
        <p:nvSpPr>
          <p:cNvPr id="67" name="Text Placeholder 66">
            <a:extLst>
              <a:ext uri="{FF2B5EF4-FFF2-40B4-BE49-F238E27FC236}">
                <a16:creationId xmlns:a16="http://schemas.microsoft.com/office/drawing/2014/main" id="{85B6E1F9-10C8-1D43-B733-17D325163012}"/>
              </a:ext>
            </a:extLst>
          </p:cNvPr>
          <p:cNvSpPr>
            <a:spLocks noGrp="1"/>
          </p:cNvSpPr>
          <p:nvPr>
            <p:ph type="body" sz="quarter" idx="153"/>
          </p:nvPr>
        </p:nvSpPr>
        <p:spPr>
          <a:xfrm>
            <a:off x="8311773" y="892453"/>
            <a:ext cx="29113547" cy="1637973"/>
          </a:xfrm>
        </p:spPr>
        <p:txBody>
          <a:bodyPr anchor="t" anchorCtr="1">
            <a:noAutofit/>
          </a:bodyPr>
          <a:lstStyle/>
          <a:p>
            <a:r>
              <a:rPr lang="en-US" sz="6480" dirty="0">
                <a:latin typeface="Garamond"/>
                <a:cs typeface="Calibri"/>
              </a:rPr>
              <a:t>Mental Illness and Antisocial Characteristics</a:t>
            </a:r>
            <a:endParaRPr lang="en-US" sz="8865" dirty="0">
              <a:latin typeface="Garamond"/>
              <a:cs typeface="Calibri"/>
            </a:endParaRPr>
          </a:p>
          <a:p>
            <a:r>
              <a:rPr lang="en-US" sz="6480" dirty="0">
                <a:latin typeface="Garamond"/>
                <a:cs typeface="Calibri"/>
              </a:rPr>
              <a:t> Motivating School Shooters' Behaviors</a:t>
            </a:r>
            <a:endParaRPr lang="en-US" sz="8865" dirty="0">
              <a:latin typeface="Garamond"/>
              <a:cs typeface="Calibri"/>
            </a:endParaRPr>
          </a:p>
        </p:txBody>
      </p:sp>
      <p:sp>
        <p:nvSpPr>
          <p:cNvPr id="22" name="Rectangle 21">
            <a:extLst>
              <a:ext uri="{FF2B5EF4-FFF2-40B4-BE49-F238E27FC236}">
                <a16:creationId xmlns:a16="http://schemas.microsoft.com/office/drawing/2014/main" id="{47581A3D-F547-4B7A-B940-D7DDC03CF676}"/>
              </a:ext>
            </a:extLst>
          </p:cNvPr>
          <p:cNvSpPr/>
          <p:nvPr/>
        </p:nvSpPr>
        <p:spPr>
          <a:xfrm>
            <a:off x="16036429" y="17114016"/>
            <a:ext cx="12058491" cy="2090880"/>
          </a:xfrm>
          <a:prstGeom prst="rect">
            <a:avLst/>
          </a:prstGeom>
        </p:spPr>
        <p:txBody>
          <a:bodyPr wrap="square" numCol="2">
            <a:noAutofit/>
          </a:bodyPr>
          <a:lstStyle/>
          <a:p>
            <a:pPr defTabSz="3868454" eaLnBrk="0" hangingPunct="0">
              <a:spcBef>
                <a:spcPct val="20000"/>
              </a:spcBef>
            </a:pPr>
            <a:endParaRPr lang="en-US" sz="3600" baseline="30000" dirty="0">
              <a:solidFill>
                <a:prstClr val="black"/>
              </a:solidFill>
              <a:latin typeface="Calibri"/>
              <a:cs typeface="Times New Roman" panose="02020603050405020304" pitchFamily="18" charset="0"/>
            </a:endParaRPr>
          </a:p>
        </p:txBody>
      </p:sp>
      <p:pic>
        <p:nvPicPr>
          <p:cNvPr id="11" name="Picture 10">
            <a:extLst>
              <a:ext uri="{FF2B5EF4-FFF2-40B4-BE49-F238E27FC236}">
                <a16:creationId xmlns:a16="http://schemas.microsoft.com/office/drawing/2014/main" id="{9ACC442C-205A-4AC1-896F-3752E20614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5320" y="1669811"/>
            <a:ext cx="6321195" cy="1877583"/>
          </a:xfrm>
          <a:prstGeom prst="rect">
            <a:avLst/>
          </a:prstGeom>
        </p:spPr>
      </p:pic>
      <p:sp>
        <p:nvSpPr>
          <p:cNvPr id="29" name="Text Placeholder 8">
            <a:extLst>
              <a:ext uri="{FF2B5EF4-FFF2-40B4-BE49-F238E27FC236}">
                <a16:creationId xmlns:a16="http://schemas.microsoft.com/office/drawing/2014/main" id="{F66680B0-1D3C-444A-B937-C5FBE26AE40C}"/>
              </a:ext>
            </a:extLst>
          </p:cNvPr>
          <p:cNvSpPr txBox="1">
            <a:spLocks/>
          </p:cNvSpPr>
          <p:nvPr/>
        </p:nvSpPr>
        <p:spPr>
          <a:xfrm>
            <a:off x="1280820" y="22093351"/>
            <a:ext cx="8945364" cy="1020930"/>
          </a:xfrm>
          <a:prstGeom prst="rect">
            <a:avLst/>
          </a:prstGeom>
          <a:noFill/>
        </p:spPr>
        <p:txBody>
          <a:bodyPr wrap="square" lIns="94048" tIns="94048" rIns="94048" bIns="94048" anchor="ctr" anchorCtr="0">
            <a:spAutoFit/>
          </a:bodyPr>
          <a:lstStyle>
            <a:lvl1pPr marL="0" indent="0" algn="ctr" defTabSz="4298282" rtl="0" eaLnBrk="0" fontAlgn="base" hangingPunct="0">
              <a:spcBef>
                <a:spcPct val="20000"/>
              </a:spcBef>
              <a:spcAft>
                <a:spcPct val="0"/>
              </a:spcAft>
              <a:buFont typeface="Arial" charset="0"/>
              <a:buNone/>
              <a:defRPr sz="3600" b="1" u="sng" kern="1200" baseline="0">
                <a:solidFill>
                  <a:schemeClr val="accent5">
                    <a:lumMod val="50000"/>
                  </a:schemeClr>
                </a:solidFill>
                <a:latin typeface="+mn-lt"/>
                <a:ea typeface="+mn-ea"/>
                <a:cs typeface="+mn-cs"/>
              </a:defRPr>
            </a:lvl1pPr>
            <a:lvl2pPr marL="3492779" indent="-1342958" algn="l" defTabSz="4298282" rtl="0" eaLnBrk="0" fontAlgn="base" hangingPunct="0">
              <a:spcBef>
                <a:spcPct val="20000"/>
              </a:spcBef>
              <a:spcAft>
                <a:spcPct val="0"/>
              </a:spcAft>
              <a:buFont typeface="Arial" charset="0"/>
              <a:buChar char="–"/>
              <a:defRPr sz="13199" kern="1200">
                <a:solidFill>
                  <a:schemeClr val="tx1"/>
                </a:solidFill>
                <a:latin typeface="+mn-lt"/>
                <a:ea typeface="+mn-ea"/>
                <a:cs typeface="+mn-cs"/>
              </a:defRPr>
            </a:lvl2pPr>
            <a:lvl3pPr marL="5373192" indent="-1073550" algn="l" defTabSz="4298282" rtl="0" eaLnBrk="0" fontAlgn="base" hangingPunct="0">
              <a:spcBef>
                <a:spcPct val="20000"/>
              </a:spcBef>
              <a:spcAft>
                <a:spcPct val="0"/>
              </a:spcAft>
              <a:buFont typeface="Arial" charset="0"/>
              <a:buChar char="•"/>
              <a:defRPr sz="11314" kern="1200">
                <a:solidFill>
                  <a:schemeClr val="tx1"/>
                </a:solidFill>
                <a:latin typeface="+mn-lt"/>
                <a:ea typeface="+mn-ea"/>
                <a:cs typeface="+mn-cs"/>
              </a:defRPr>
            </a:lvl3pPr>
            <a:lvl4pPr marL="7523014" indent="-1073550" algn="l" defTabSz="4298282" rtl="0" eaLnBrk="0" fontAlgn="base" hangingPunct="0">
              <a:spcBef>
                <a:spcPct val="20000"/>
              </a:spcBef>
              <a:spcAft>
                <a:spcPct val="0"/>
              </a:spcAft>
              <a:buFont typeface="Arial" charset="0"/>
              <a:buChar char="–"/>
              <a:defRPr sz="9428" kern="1200">
                <a:solidFill>
                  <a:schemeClr val="tx1"/>
                </a:solidFill>
                <a:latin typeface="+mn-lt"/>
                <a:ea typeface="+mn-ea"/>
                <a:cs typeface="+mn-cs"/>
              </a:defRPr>
            </a:lvl4pPr>
            <a:lvl5pPr marL="9672835" indent="-1073550" algn="l" defTabSz="4298282" rtl="0" eaLnBrk="0" fontAlgn="base" hangingPunct="0">
              <a:spcBef>
                <a:spcPct val="20000"/>
              </a:spcBef>
              <a:spcAft>
                <a:spcPct val="0"/>
              </a:spcAft>
              <a:buFont typeface="Arial" charset="0"/>
              <a:buChar char="»"/>
              <a:defRPr sz="9428" kern="1200">
                <a:solidFill>
                  <a:schemeClr val="tx1"/>
                </a:solidFill>
                <a:latin typeface="+mn-lt"/>
                <a:ea typeface="+mn-ea"/>
                <a:cs typeface="+mn-cs"/>
              </a:defRPr>
            </a:lvl5pPr>
            <a:lvl6pPr marL="11822570"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6pPr>
            <a:lvl7pPr marL="13972127"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7pPr>
            <a:lvl8pPr marL="16121686"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8pPr>
            <a:lvl9pPr marL="18271243"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9pPr>
          </a:lstStyle>
          <a:p>
            <a:r>
              <a:rPr lang="en-US" sz="5400" dirty="0">
                <a:solidFill>
                  <a:schemeClr val="tx1"/>
                </a:solidFill>
                <a:latin typeface="Garamond" panose="02020404030301010803" pitchFamily="18" charset="0"/>
              </a:rPr>
              <a:t>Method</a:t>
            </a:r>
          </a:p>
        </p:txBody>
      </p:sp>
      <p:sp>
        <p:nvSpPr>
          <p:cNvPr id="34" name="Text Placeholder 22">
            <a:extLst>
              <a:ext uri="{FF2B5EF4-FFF2-40B4-BE49-F238E27FC236}">
                <a16:creationId xmlns:a16="http://schemas.microsoft.com/office/drawing/2014/main" id="{3AD8AC29-7DEC-AB49-8C24-A43D93E42447}"/>
              </a:ext>
            </a:extLst>
          </p:cNvPr>
          <p:cNvSpPr txBox="1">
            <a:spLocks/>
          </p:cNvSpPr>
          <p:nvPr/>
        </p:nvSpPr>
        <p:spPr>
          <a:xfrm>
            <a:off x="904126" y="23657869"/>
            <a:ext cx="9698752" cy="5654712"/>
          </a:xfrm>
          <a:prstGeom prst="rect">
            <a:avLst/>
          </a:prstGeom>
        </p:spPr>
        <p:txBody>
          <a:bodyPr wrap="square" lIns="235120" tIns="235120" rIns="235120" bIns="235120" anchor="t">
            <a:spAutoFit/>
          </a:bodyPr>
          <a:lstStyle>
            <a:lvl1pPr marL="0" indent="0" algn="l" defTabSz="4298282" rtl="0" eaLnBrk="0" fontAlgn="base" hangingPunct="0">
              <a:spcBef>
                <a:spcPct val="20000"/>
              </a:spcBef>
              <a:spcAft>
                <a:spcPct val="0"/>
              </a:spcAft>
              <a:buFont typeface="Arial"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455430" indent="-559781" algn="l" defTabSz="4298282" rtl="0" eaLnBrk="0" fontAlgn="base" hangingPunct="0">
              <a:spcBef>
                <a:spcPct val="20000"/>
              </a:spcBef>
              <a:spcAft>
                <a:spcPct val="0"/>
              </a:spcAft>
              <a:buFont typeface="Arial" charset="0"/>
              <a:buChar char="–"/>
              <a:defRPr sz="2400" kern="1200">
                <a:solidFill>
                  <a:schemeClr val="tx1"/>
                </a:solidFill>
                <a:latin typeface="Trebuchet MS" pitchFamily="34" charset="0"/>
                <a:ea typeface="+mn-ea"/>
                <a:cs typeface="+mn-cs"/>
              </a:defRPr>
            </a:lvl2pPr>
            <a:lvl3pPr marL="2015210" indent="-559781" algn="l" defTabSz="4298282" rtl="0" eaLnBrk="0" fontAlgn="base" hangingPunct="0">
              <a:spcBef>
                <a:spcPct val="20000"/>
              </a:spcBef>
              <a:spcAft>
                <a:spcPct val="0"/>
              </a:spcAft>
              <a:buFont typeface="Arial" charset="0"/>
              <a:buChar char="•"/>
              <a:defRPr sz="2400" kern="1200">
                <a:solidFill>
                  <a:schemeClr val="tx1"/>
                </a:solidFill>
                <a:latin typeface="Trebuchet MS" pitchFamily="34" charset="0"/>
                <a:ea typeface="+mn-ea"/>
                <a:cs typeface="+mn-cs"/>
              </a:defRPr>
            </a:lvl3pPr>
            <a:lvl4pPr marL="2630970" indent="-615759" algn="l" defTabSz="4298282" rtl="0" eaLnBrk="0" fontAlgn="base" hangingPunct="0">
              <a:spcBef>
                <a:spcPct val="20000"/>
              </a:spcBef>
              <a:spcAft>
                <a:spcPct val="0"/>
              </a:spcAft>
              <a:buFont typeface="Arial" charset="0"/>
              <a:buChar char="–"/>
              <a:defRPr sz="2400" kern="1200">
                <a:solidFill>
                  <a:schemeClr val="tx1"/>
                </a:solidFill>
                <a:latin typeface="Trebuchet MS" pitchFamily="34" charset="0"/>
                <a:ea typeface="+mn-ea"/>
                <a:cs typeface="+mn-cs"/>
              </a:defRPr>
            </a:lvl4pPr>
            <a:lvl5pPr marL="3078794" indent="-447824" algn="l" defTabSz="4298282" rtl="0" eaLnBrk="0" fontAlgn="base" hangingPunct="0">
              <a:spcBef>
                <a:spcPct val="20000"/>
              </a:spcBef>
              <a:spcAft>
                <a:spcPct val="0"/>
              </a:spcAft>
              <a:buFont typeface="Arial" charset="0"/>
              <a:buChar char="»"/>
              <a:defRPr sz="2400" kern="1200">
                <a:solidFill>
                  <a:schemeClr val="tx1"/>
                </a:solidFill>
                <a:latin typeface="Trebuchet MS" pitchFamily="34" charset="0"/>
                <a:ea typeface="+mn-ea"/>
                <a:cs typeface="+mn-cs"/>
              </a:defRPr>
            </a:lvl5pPr>
            <a:lvl6pPr marL="11822570"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6pPr>
            <a:lvl7pPr marL="13972127"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7pPr>
            <a:lvl8pPr marL="16121686"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8pPr>
            <a:lvl9pPr marL="18271243" indent="-1074779" algn="l" defTabSz="4299116" rtl="0" eaLnBrk="1" latinLnBrk="0" hangingPunct="1">
              <a:spcBef>
                <a:spcPct val="20000"/>
              </a:spcBef>
              <a:buFont typeface="Arial" pitchFamily="34" charset="0"/>
              <a:buChar char="•"/>
              <a:defRPr sz="9428" kern="1200">
                <a:solidFill>
                  <a:schemeClr val="tx1"/>
                </a:solidFill>
                <a:latin typeface="+mn-lt"/>
                <a:ea typeface="+mn-ea"/>
                <a:cs typeface="+mn-cs"/>
              </a:defRPr>
            </a:lvl9pPr>
          </a:lstStyle>
          <a:p>
            <a:pPr marL="658368" indent="-514350">
              <a:spcBef>
                <a:spcPts val="0"/>
              </a:spcBef>
              <a:spcAft>
                <a:spcPts val="0"/>
              </a:spcAft>
              <a:buChar char="•"/>
            </a:pPr>
            <a:r>
              <a:rPr lang="en-US" sz="3060" dirty="0">
                <a:solidFill>
                  <a:schemeClr val="tx1"/>
                </a:solidFill>
                <a:latin typeface="Garamond"/>
                <a:cs typeface="Times New Roman"/>
              </a:rPr>
              <a:t>Each participant had to meet the criteria of being a male perpetrator who fits the definition of a school shooter</a:t>
            </a:r>
            <a:endParaRPr lang="en-US" sz="3060" dirty="0">
              <a:solidFill>
                <a:schemeClr val="tx1"/>
              </a:solidFill>
              <a:latin typeface="Trebuchet MS" pitchFamily="34" charset="0"/>
            </a:endParaRPr>
          </a:p>
          <a:p>
            <a:pPr marL="1234440" lvl="1" indent="-514350">
              <a:spcBef>
                <a:spcPts val="0"/>
              </a:spcBef>
              <a:spcAft>
                <a:spcPts val="0"/>
              </a:spcAft>
              <a:buFont typeface="Courier New" charset="0"/>
              <a:buChar char="o"/>
            </a:pPr>
            <a:r>
              <a:rPr lang="en-US" sz="3060" dirty="0">
                <a:latin typeface="Garamond"/>
                <a:cs typeface="Times New Roman"/>
              </a:rPr>
              <a:t>Planning out the attack in advance, exhibiting concerning behavior before the attack, perpetrating the attack using a firearm, and injuring or killing both male and female victims </a:t>
            </a:r>
            <a:endParaRPr lang="en-US" sz="3060" dirty="0">
              <a:cs typeface="Times New Roman" panose="02020603050405020304" pitchFamily="18" charset="0"/>
            </a:endParaRPr>
          </a:p>
          <a:p>
            <a:pPr marL="658368" indent="-514350">
              <a:spcBef>
                <a:spcPts val="0"/>
              </a:spcBef>
              <a:spcAft>
                <a:spcPts val="0"/>
              </a:spcAft>
              <a:buChar char="•"/>
            </a:pPr>
            <a:r>
              <a:rPr lang="en-US" sz="3060" dirty="0">
                <a:solidFill>
                  <a:schemeClr val="tx1"/>
                </a:solidFill>
                <a:latin typeface="Garamond"/>
                <a:cs typeface="Times New Roman"/>
              </a:rPr>
              <a:t>Participants were identified through in-class discussions, empirical journal articles, and Google searches</a:t>
            </a:r>
            <a:endParaRPr lang="en-US" sz="3060" dirty="0">
              <a:solidFill>
                <a:schemeClr val="tx1"/>
              </a:solidFill>
              <a:latin typeface="Trebuchet MS" pitchFamily="34" charset="0"/>
            </a:endParaRPr>
          </a:p>
          <a:p>
            <a:pPr marL="658368" indent="-514350">
              <a:spcBef>
                <a:spcPts val="0"/>
              </a:spcBef>
              <a:spcAft>
                <a:spcPts val="0"/>
              </a:spcAft>
              <a:buChar char="•"/>
            </a:pPr>
            <a:r>
              <a:rPr lang="en-US" sz="3060" dirty="0">
                <a:solidFill>
                  <a:schemeClr val="tx1"/>
                </a:solidFill>
                <a:latin typeface="Garamond"/>
                <a:cs typeface="Times New Roman"/>
              </a:rPr>
              <a:t>Chosen participants were analyzed in comparison to existing literature on school shooters and mental health diagnosis</a:t>
            </a:r>
            <a:endParaRPr lang="en-US" sz="3060" dirty="0">
              <a:solidFill>
                <a:schemeClr val="tx1"/>
              </a:solidFill>
              <a:latin typeface="Trebuchet MS" pitchFamily="34" charset="0"/>
            </a:endParaRPr>
          </a:p>
        </p:txBody>
      </p:sp>
      <p:sp>
        <p:nvSpPr>
          <p:cNvPr id="2" name="TextBox 1">
            <a:extLst>
              <a:ext uri="{FF2B5EF4-FFF2-40B4-BE49-F238E27FC236}">
                <a16:creationId xmlns:a16="http://schemas.microsoft.com/office/drawing/2014/main" id="{E8BFE044-C022-8A49-BA31-5160F7ECC046}"/>
              </a:ext>
            </a:extLst>
          </p:cNvPr>
          <p:cNvSpPr txBox="1"/>
          <p:nvPr/>
        </p:nvSpPr>
        <p:spPr>
          <a:xfrm>
            <a:off x="37287927" y="4908369"/>
            <a:ext cx="184731" cy="480131"/>
          </a:xfrm>
          <a:prstGeom prst="rect">
            <a:avLst/>
          </a:prstGeom>
          <a:noFill/>
        </p:spPr>
        <p:txBody>
          <a:bodyPr wrap="none" rtlCol="0">
            <a:spAutoFit/>
          </a:bodyPr>
          <a:lstStyle/>
          <a:p>
            <a:endParaRPr lang="en-US" sz="252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EB73C06-3742-5F46-BC71-A597CD2BAF53}"/>
              </a:ext>
            </a:extLst>
          </p:cNvPr>
          <p:cNvSpPr txBox="1"/>
          <p:nvPr/>
        </p:nvSpPr>
        <p:spPr>
          <a:xfrm>
            <a:off x="33731563" y="852352"/>
            <a:ext cx="184731" cy="480131"/>
          </a:xfrm>
          <a:prstGeom prst="rect">
            <a:avLst/>
          </a:prstGeom>
          <a:noFill/>
        </p:spPr>
        <p:txBody>
          <a:bodyPr wrap="none" rtlCol="0">
            <a:spAutoFit/>
          </a:bodyPr>
          <a:lstStyle/>
          <a:p>
            <a:endParaRPr lang="en-US" sz="2520" dirty="0">
              <a:latin typeface="Times New Roman" panose="02020603050405020304" pitchFamily="18" charset="0"/>
              <a:cs typeface="Times New Roman" panose="02020603050405020304" pitchFamily="18" charset="0"/>
            </a:endParaRPr>
          </a:p>
        </p:txBody>
      </p:sp>
      <p:graphicFrame>
        <p:nvGraphicFramePr>
          <p:cNvPr id="20" name="Table 19">
            <a:extLst>
              <a:ext uri="{FF2B5EF4-FFF2-40B4-BE49-F238E27FC236}">
                <a16:creationId xmlns:a16="http://schemas.microsoft.com/office/drawing/2014/main" id="{161E50FD-E21A-5246-A950-DB31EE2FB32B}"/>
              </a:ext>
            </a:extLst>
          </p:cNvPr>
          <p:cNvGraphicFramePr>
            <a:graphicFrameLocks noGrp="1"/>
          </p:cNvGraphicFramePr>
          <p:nvPr>
            <p:extLst>
              <p:ext uri="{D42A27DB-BD31-4B8C-83A1-F6EECF244321}">
                <p14:modId xmlns:p14="http://schemas.microsoft.com/office/powerpoint/2010/main" val="362093557"/>
              </p:ext>
            </p:extLst>
          </p:nvPr>
        </p:nvGraphicFramePr>
        <p:xfrm>
          <a:off x="11908439" y="6460622"/>
          <a:ext cx="20187000" cy="25312674"/>
        </p:xfrm>
        <a:graphic>
          <a:graphicData uri="http://schemas.openxmlformats.org/drawingml/2006/table">
            <a:tbl>
              <a:tblPr firstRow="1" bandRow="1">
                <a:tableStyleId>{5C22544A-7EE6-4342-B048-85BDC9FD1C3A}</a:tableStyleId>
              </a:tblPr>
              <a:tblGrid>
                <a:gridCol w="2926486">
                  <a:extLst>
                    <a:ext uri="{9D8B030D-6E8A-4147-A177-3AD203B41FA5}">
                      <a16:colId xmlns:a16="http://schemas.microsoft.com/office/drawing/2014/main" val="2352366131"/>
                    </a:ext>
                  </a:extLst>
                </a:gridCol>
                <a:gridCol w="2593931">
                  <a:extLst>
                    <a:ext uri="{9D8B030D-6E8A-4147-A177-3AD203B41FA5}">
                      <a16:colId xmlns:a16="http://schemas.microsoft.com/office/drawing/2014/main" val="3694509089"/>
                    </a:ext>
                  </a:extLst>
                </a:gridCol>
                <a:gridCol w="3734687">
                  <a:extLst>
                    <a:ext uri="{9D8B030D-6E8A-4147-A177-3AD203B41FA5}">
                      <a16:colId xmlns:a16="http://schemas.microsoft.com/office/drawing/2014/main" val="156313234"/>
                    </a:ext>
                  </a:extLst>
                </a:gridCol>
                <a:gridCol w="4588212">
                  <a:extLst>
                    <a:ext uri="{9D8B030D-6E8A-4147-A177-3AD203B41FA5}">
                      <a16:colId xmlns:a16="http://schemas.microsoft.com/office/drawing/2014/main" val="2914330965"/>
                    </a:ext>
                  </a:extLst>
                </a:gridCol>
                <a:gridCol w="3543976">
                  <a:extLst>
                    <a:ext uri="{9D8B030D-6E8A-4147-A177-3AD203B41FA5}">
                      <a16:colId xmlns:a16="http://schemas.microsoft.com/office/drawing/2014/main" val="3923711402"/>
                    </a:ext>
                  </a:extLst>
                </a:gridCol>
                <a:gridCol w="2799708">
                  <a:extLst>
                    <a:ext uri="{9D8B030D-6E8A-4147-A177-3AD203B41FA5}">
                      <a16:colId xmlns:a16="http://schemas.microsoft.com/office/drawing/2014/main" val="3424850161"/>
                    </a:ext>
                  </a:extLst>
                </a:gridCol>
              </a:tblGrid>
              <a:tr h="1650588">
                <a:tc>
                  <a:txBody>
                    <a:bodyPr/>
                    <a:lstStyle/>
                    <a:p>
                      <a:pPr algn="ctr"/>
                      <a:r>
                        <a:rPr lang="en-US" sz="3000" dirty="0">
                          <a:latin typeface="Garamond" panose="02020404030301010803" pitchFamily="18" charset="0"/>
                        </a:rPr>
                        <a:t>Perpetrator</a:t>
                      </a:r>
                    </a:p>
                  </a:txBody>
                  <a:tcPr marL="82296" marR="82296" marT="41148" marB="41148" anchor="ctr"/>
                </a:tc>
                <a:tc>
                  <a:txBody>
                    <a:bodyPr/>
                    <a:lstStyle/>
                    <a:p>
                      <a:pPr algn="ctr"/>
                      <a:r>
                        <a:rPr lang="en-US" sz="3000" dirty="0">
                          <a:latin typeface="Garamond" panose="02020404030301010803" pitchFamily="18" charset="0"/>
                        </a:rPr>
                        <a:t>Location</a:t>
                      </a:r>
                    </a:p>
                  </a:txBody>
                  <a:tcPr marL="82296" marR="82296" marT="41148" marB="41148" anchor="ctr"/>
                </a:tc>
                <a:tc>
                  <a:txBody>
                    <a:bodyPr/>
                    <a:lstStyle/>
                    <a:p>
                      <a:pPr algn="ctr"/>
                      <a:r>
                        <a:rPr lang="en-US" sz="3000" dirty="0">
                          <a:latin typeface="Garamond" panose="02020404030301010803" pitchFamily="18" charset="0"/>
                        </a:rPr>
                        <a:t>Mental Health Diagnosis</a:t>
                      </a:r>
                    </a:p>
                  </a:txBody>
                  <a:tcPr marL="82296" marR="82296" marT="41148" marB="41148" anchor="ctr"/>
                </a:tc>
                <a:tc>
                  <a:txBody>
                    <a:bodyPr/>
                    <a:lstStyle/>
                    <a:p>
                      <a:pPr algn="ctr"/>
                      <a:r>
                        <a:rPr lang="en-US" sz="3000" dirty="0">
                          <a:latin typeface="Garamond" panose="02020404030301010803" pitchFamily="18" charset="0"/>
                        </a:rPr>
                        <a:t>Receiving Mental</a:t>
                      </a:r>
                    </a:p>
                    <a:p>
                      <a:pPr lvl="0" algn="ctr">
                        <a:buNone/>
                      </a:pPr>
                      <a:r>
                        <a:rPr lang="en-US" sz="3000" dirty="0">
                          <a:latin typeface="Garamond" panose="02020404030301010803" pitchFamily="18" charset="0"/>
                        </a:rPr>
                        <a:t>Health Treatment</a:t>
                      </a:r>
                    </a:p>
                  </a:txBody>
                  <a:tcPr marL="82296" marR="82296" marT="41148" marB="41148" anchor="ctr"/>
                </a:tc>
                <a:tc>
                  <a:txBody>
                    <a:bodyPr/>
                    <a:lstStyle/>
                    <a:p>
                      <a:pPr algn="ctr"/>
                      <a:r>
                        <a:rPr lang="en-US" sz="3000" dirty="0">
                          <a:latin typeface="Garamond" panose="02020404030301010803" pitchFamily="18" charset="0"/>
                        </a:rPr>
                        <a:t>Antisocial Personality</a:t>
                      </a:r>
                    </a:p>
                  </a:txBody>
                  <a:tcPr marL="82296" marR="82296" marT="41148" marB="41148" anchor="ctr"/>
                </a:tc>
                <a:tc>
                  <a:txBody>
                    <a:bodyPr/>
                    <a:lstStyle/>
                    <a:p>
                      <a:pPr algn="ctr"/>
                      <a:r>
                        <a:rPr lang="en-US" sz="3000" dirty="0">
                          <a:latin typeface="Garamond" panose="02020404030301010803" pitchFamily="18" charset="0"/>
                        </a:rPr>
                        <a:t>Conviction</a:t>
                      </a:r>
                    </a:p>
                  </a:txBody>
                  <a:tcPr marL="82296" marR="82296" marT="41148" marB="41148" anchor="ctr"/>
                </a:tc>
                <a:extLst>
                  <a:ext uri="{0D108BD9-81ED-4DB2-BD59-A6C34878D82A}">
                    <a16:rowId xmlns:a16="http://schemas.microsoft.com/office/drawing/2014/main" val="2509533652"/>
                  </a:ext>
                </a:extLst>
              </a:tr>
              <a:tr h="2908186">
                <a:tc>
                  <a:txBody>
                    <a:bodyPr/>
                    <a:lstStyle/>
                    <a:p>
                      <a:pPr algn="ctr"/>
                      <a:r>
                        <a:rPr lang="en-US" sz="3000" dirty="0">
                          <a:latin typeface="Garamond" panose="02020404030301010803" pitchFamily="18" charset="0"/>
                        </a:rPr>
                        <a:t>Nikolas Cruz</a:t>
                      </a:r>
                      <a:r>
                        <a:rPr lang="en-US" sz="3000" baseline="30000" dirty="0">
                          <a:latin typeface="Garamond" panose="02020404030301010803" pitchFamily="18" charset="0"/>
                        </a:rPr>
                        <a:t>9</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Marjory Stoneman Douglas High School, Parkland, FL</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Autism</a:t>
                      </a:r>
                    </a:p>
                    <a:p>
                      <a:pPr marL="342900" indent="-342900" algn="l">
                        <a:buFont typeface="Arial" panose="020B0604020202020204" pitchFamily="34" charset="0"/>
                        <a:buChar char="•"/>
                      </a:pPr>
                      <a:r>
                        <a:rPr lang="en-US" sz="3000" dirty="0">
                          <a:latin typeface="Garamond" panose="02020404030301010803" pitchFamily="18" charset="0"/>
                        </a:rPr>
                        <a:t>Depression</a:t>
                      </a:r>
                    </a:p>
                    <a:p>
                      <a:pPr marL="342900" indent="-342900" algn="l">
                        <a:buFont typeface="Arial" panose="020B0604020202020204" pitchFamily="34" charset="0"/>
                        <a:buChar char="•"/>
                      </a:pPr>
                      <a:r>
                        <a:rPr lang="en-US" sz="3000" dirty="0">
                          <a:latin typeface="Garamond" panose="02020404030301010803" pitchFamily="18" charset="0"/>
                        </a:rPr>
                        <a:t>ADHD</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In and out of mental health treatment</a:t>
                      </a:r>
                    </a:p>
                    <a:p>
                      <a:pPr marL="342900" indent="-342900" algn="l">
                        <a:buFont typeface="Arial" panose="020B0604020202020204" pitchFamily="34" charset="0"/>
                        <a:buChar char="•"/>
                      </a:pPr>
                      <a:r>
                        <a:rPr lang="en-US" sz="3000" dirty="0">
                          <a:latin typeface="Garamond" panose="02020404030301010803" pitchFamily="18" charset="0"/>
                        </a:rPr>
                        <a:t>Taking medication</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Fought in school</a:t>
                      </a:r>
                    </a:p>
                    <a:p>
                      <a:pPr marL="342900" indent="-342900" algn="l">
                        <a:buFont typeface="Arial" panose="020B0604020202020204" pitchFamily="34" charset="0"/>
                        <a:buChar char="•"/>
                      </a:pPr>
                      <a:r>
                        <a:rPr lang="en-US" sz="3000" dirty="0">
                          <a:latin typeface="Garamond" panose="02020404030301010803" pitchFamily="18" charset="0"/>
                        </a:rPr>
                        <a:t>Behavioral problems</a:t>
                      </a:r>
                    </a:p>
                    <a:p>
                      <a:pPr marL="342900" indent="-342900" algn="l">
                        <a:buFont typeface="Arial" panose="020B0604020202020204" pitchFamily="34" charset="0"/>
                        <a:buChar char="•"/>
                      </a:pPr>
                      <a:r>
                        <a:rPr lang="en-US" sz="3000" dirty="0">
                          <a:latin typeface="Garamond" panose="02020404030301010803" pitchFamily="18" charset="0"/>
                        </a:rPr>
                        <a:t>Multiple reports to law enforcement</a:t>
                      </a:r>
                    </a:p>
                  </a:txBody>
                  <a:tcPr marL="82296" marR="82296" marT="41148" marB="41148" anchor="ctr"/>
                </a:tc>
                <a:tc>
                  <a:txBody>
                    <a:bodyPr/>
                    <a:lstStyle/>
                    <a:p>
                      <a:pPr algn="l"/>
                      <a:r>
                        <a:rPr lang="en-US" sz="3000" dirty="0">
                          <a:latin typeface="Garamond" panose="02020404030301010803" pitchFamily="18" charset="0"/>
                        </a:rPr>
                        <a:t>Still awaiting trial</a:t>
                      </a:r>
                    </a:p>
                  </a:txBody>
                  <a:tcPr marL="82296" marR="82296" marT="41148" marB="41148" anchor="ctr"/>
                </a:tc>
                <a:extLst>
                  <a:ext uri="{0D108BD9-81ED-4DB2-BD59-A6C34878D82A}">
                    <a16:rowId xmlns:a16="http://schemas.microsoft.com/office/drawing/2014/main" val="4082743063"/>
                  </a:ext>
                </a:extLst>
              </a:tr>
              <a:tr h="2488982">
                <a:tc>
                  <a:txBody>
                    <a:bodyPr/>
                    <a:lstStyle/>
                    <a:p>
                      <a:pPr algn="ctr" rtl="0" fontAlgn="t">
                        <a:spcBef>
                          <a:spcPts val="0"/>
                        </a:spcBef>
                        <a:spcAft>
                          <a:spcPts val="0"/>
                        </a:spcAft>
                      </a:pPr>
                      <a:r>
                        <a:rPr lang="en-US" sz="3000" b="0" i="0" u="none" strike="noStrike" dirty="0">
                          <a:solidFill>
                            <a:srgbClr val="000000"/>
                          </a:solidFill>
                          <a:effectLst/>
                          <a:latin typeface="Garamond" panose="02020404030301010803" pitchFamily="18" charset="0"/>
                        </a:rPr>
                        <a:t>Jeffrey Weise</a:t>
                      </a:r>
                      <a:r>
                        <a:rPr lang="en-US" sz="3000" b="0" i="0" u="none" strike="noStrike" baseline="30000" dirty="0">
                          <a:solidFill>
                            <a:srgbClr val="000000"/>
                          </a:solidFill>
                          <a:effectLst/>
                          <a:latin typeface="Garamond" panose="02020404030301010803" pitchFamily="18" charset="0"/>
                        </a:rPr>
                        <a:t>10</a:t>
                      </a:r>
                      <a:endParaRPr lang="en-US" sz="3000" b="0" i="0" u="none" strike="noStrike" dirty="0">
                        <a:solidFill>
                          <a:srgbClr val="000000"/>
                        </a:solidFill>
                        <a:effectLst/>
                        <a:latin typeface="Garamond" panose="02020404030301010803" pitchFamily="18" charset="0"/>
                      </a:endParaRPr>
                    </a:p>
                  </a:txBody>
                  <a:tcPr marL="82296" marR="82296" marT="41148" marB="41148" anchor="ctr"/>
                </a:tc>
                <a:tc>
                  <a:txBody>
                    <a:bodyPr/>
                    <a:lstStyle/>
                    <a:p>
                      <a:pPr algn="ctr" rtl="0" fontAlgn="t">
                        <a:spcBef>
                          <a:spcPts val="0"/>
                        </a:spcBef>
                        <a:spcAft>
                          <a:spcPts val="0"/>
                        </a:spcAft>
                      </a:pPr>
                      <a:r>
                        <a:rPr lang="en-US" sz="3000" b="0" i="0" u="none" strike="noStrike" dirty="0">
                          <a:solidFill>
                            <a:srgbClr val="000000"/>
                          </a:solidFill>
                          <a:effectLst/>
                          <a:latin typeface="Garamond" panose="02020404030301010803" pitchFamily="18" charset="0"/>
                        </a:rPr>
                        <a:t>Red Lake High School, Red Lake Indian Reservation, MN</a:t>
                      </a:r>
                    </a:p>
                  </a:txBody>
                  <a:tcPr marL="82296" marR="82296" marT="41148" marB="41148" anchor="ctr"/>
                </a:tc>
                <a:tc>
                  <a:txBody>
                    <a:bodyPr/>
                    <a:lstStyle/>
                    <a:p>
                      <a:pPr marL="342900" indent="-342900" algn="l" rtl="0" fontAlgn="t">
                        <a:spcBef>
                          <a:spcPts val="0"/>
                        </a:spcBef>
                        <a:spcAft>
                          <a:spcPts val="0"/>
                        </a:spcAft>
                        <a:buFont typeface="Arial" panose="020B0604020202020204" pitchFamily="34" charset="0"/>
                        <a:buChar char="•"/>
                      </a:pPr>
                      <a:r>
                        <a:rPr lang="en-US" sz="3000" b="0" i="0" u="none" strike="noStrike" dirty="0">
                          <a:solidFill>
                            <a:srgbClr val="000000"/>
                          </a:solidFill>
                          <a:effectLst/>
                          <a:latin typeface="Garamond" panose="02020404030301010803" pitchFamily="18" charset="0"/>
                        </a:rPr>
                        <a:t>Depression</a:t>
                      </a:r>
                    </a:p>
                  </a:txBody>
                  <a:tcPr marL="82296" marR="82296" marT="41148" marB="41148" anchor="ctr"/>
                </a:tc>
                <a:tc>
                  <a:txBody>
                    <a:bodyPr/>
                    <a:lstStyle/>
                    <a:p>
                      <a:pPr marL="342900" indent="-342900" algn="l" rtl="0" fontAlgn="t">
                        <a:spcBef>
                          <a:spcPts val="0"/>
                        </a:spcBef>
                        <a:spcAft>
                          <a:spcPts val="0"/>
                        </a:spcAft>
                        <a:buFont typeface="Arial" panose="020B0604020202020204" pitchFamily="34" charset="0"/>
                        <a:buChar char="•"/>
                      </a:pPr>
                      <a:r>
                        <a:rPr lang="en-US" sz="3000" b="0" i="0" u="none" strike="noStrike" dirty="0">
                          <a:solidFill>
                            <a:srgbClr val="000000"/>
                          </a:solidFill>
                          <a:effectLst/>
                          <a:latin typeface="Garamond" panose="02020404030301010803" pitchFamily="18" charset="0"/>
                        </a:rPr>
                        <a:t>Prescribed Prozac for one</a:t>
                      </a:r>
                      <a:endParaRPr lang="en-US" sz="3000" dirty="0">
                        <a:latin typeface="Garamond" panose="02020404030301010803" pitchFamily="18" charset="0"/>
                      </a:endParaRPr>
                    </a:p>
                    <a:p>
                      <a:pPr marL="0" lvl="0" indent="0" algn="l">
                        <a:spcBef>
                          <a:spcPts val="0"/>
                        </a:spcBef>
                        <a:spcAft>
                          <a:spcPts val="0"/>
                        </a:spcAft>
                        <a:buNone/>
                      </a:pPr>
                      <a:r>
                        <a:rPr lang="en-US" sz="3000" b="0" i="0" u="none" strike="noStrike" dirty="0">
                          <a:solidFill>
                            <a:srgbClr val="000000"/>
                          </a:solidFill>
                          <a:effectLst/>
                          <a:latin typeface="Garamond" panose="02020404030301010803" pitchFamily="18" charset="0"/>
                        </a:rPr>
                        <a:t>    year before perpetration</a:t>
                      </a:r>
                      <a:endParaRPr lang="en-US" sz="3000">
                        <a:latin typeface="Garamond" panose="02020404030301010803" pitchFamily="18" charset="0"/>
                      </a:endParaRPr>
                    </a:p>
                    <a:p>
                      <a:pPr marL="342900" indent="-342900" algn="l" rtl="0" fontAlgn="t">
                        <a:spcBef>
                          <a:spcPts val="0"/>
                        </a:spcBef>
                        <a:spcAft>
                          <a:spcPts val="0"/>
                        </a:spcAft>
                        <a:buFont typeface="Arial" panose="020B0604020202020204" pitchFamily="34" charset="0"/>
                        <a:buChar char="•"/>
                      </a:pPr>
                      <a:r>
                        <a:rPr lang="en-US" sz="3000" b="0" i="0" u="none" strike="noStrike" dirty="0">
                          <a:solidFill>
                            <a:srgbClr val="000000"/>
                          </a:solidFill>
                          <a:effectLst/>
                          <a:latin typeface="Garamond" panose="02020404030301010803" pitchFamily="18" charset="0"/>
                        </a:rPr>
                        <a:t>Received some mental health care after a suicide attempt</a:t>
                      </a:r>
                    </a:p>
                  </a:txBody>
                  <a:tcPr marL="82296" marR="82296" marT="41148" marB="41148" anchor="ctr"/>
                </a:tc>
                <a:tc>
                  <a:txBody>
                    <a:bodyPr/>
                    <a:lstStyle/>
                    <a:p>
                      <a:pPr marL="342900" indent="-342900" algn="l" rtl="0" fontAlgn="t">
                        <a:spcBef>
                          <a:spcPts val="0"/>
                        </a:spcBef>
                        <a:spcAft>
                          <a:spcPts val="0"/>
                        </a:spcAft>
                        <a:buFont typeface="Arial" panose="020B0604020202020204" pitchFamily="34" charset="0"/>
                        <a:buChar char="•"/>
                      </a:pPr>
                      <a:r>
                        <a:rPr lang="en-US" sz="3000" b="0" i="0" u="none" strike="noStrike" dirty="0">
                          <a:solidFill>
                            <a:srgbClr val="000000"/>
                          </a:solidFill>
                          <a:effectLst/>
                          <a:latin typeface="Garamond" panose="02020404030301010803" pitchFamily="18" charset="0"/>
                        </a:rPr>
                        <a:t>No friends </a:t>
                      </a:r>
                    </a:p>
                    <a:p>
                      <a:pPr marL="342900" indent="-342900" algn="l" rtl="0" fontAlgn="t">
                        <a:spcBef>
                          <a:spcPts val="0"/>
                        </a:spcBef>
                        <a:spcAft>
                          <a:spcPts val="0"/>
                        </a:spcAft>
                        <a:buFont typeface="Arial" panose="020B0604020202020204" pitchFamily="34" charset="0"/>
                        <a:buChar char="•"/>
                      </a:pPr>
                      <a:r>
                        <a:rPr lang="en-US" sz="3000" b="0" i="0" u="none" strike="noStrike" dirty="0">
                          <a:solidFill>
                            <a:srgbClr val="000000"/>
                          </a:solidFill>
                          <a:effectLst/>
                          <a:latin typeface="Garamond" panose="02020404030301010803" pitchFamily="18" charset="0"/>
                        </a:rPr>
                        <a:t>Drew swastikas </a:t>
                      </a:r>
                    </a:p>
                    <a:p>
                      <a:pPr marL="342900" indent="-342900" algn="l" rtl="0" fontAlgn="t">
                        <a:spcBef>
                          <a:spcPts val="0"/>
                        </a:spcBef>
                        <a:spcAft>
                          <a:spcPts val="0"/>
                        </a:spcAft>
                        <a:buFont typeface="Arial" panose="020B0604020202020204" pitchFamily="34" charset="0"/>
                        <a:buChar char="•"/>
                      </a:pPr>
                      <a:r>
                        <a:rPr lang="en-US" sz="3000" b="0" i="0" u="none" strike="noStrike" dirty="0">
                          <a:solidFill>
                            <a:srgbClr val="000000"/>
                          </a:solidFill>
                          <a:effectLst/>
                          <a:latin typeface="Garamond" panose="02020404030301010803" pitchFamily="18" charset="0"/>
                        </a:rPr>
                        <a:t>Member of an online neo-Nazi organization </a:t>
                      </a:r>
                    </a:p>
                  </a:txBody>
                  <a:tcPr marL="82296" marR="82296" marT="41148" marB="41148" anchor="ctr"/>
                </a:tc>
                <a:tc>
                  <a:txBody>
                    <a:bodyPr/>
                    <a:lstStyle/>
                    <a:p>
                      <a:pPr algn="l" rtl="0" fontAlgn="t">
                        <a:spcBef>
                          <a:spcPts val="0"/>
                        </a:spcBef>
                        <a:spcAft>
                          <a:spcPts val="0"/>
                        </a:spcAft>
                      </a:pPr>
                      <a:r>
                        <a:rPr lang="en-US" sz="3000" b="0" i="0" u="none" strike="noStrike" dirty="0">
                          <a:solidFill>
                            <a:srgbClr val="000000"/>
                          </a:solidFill>
                          <a:effectLst/>
                          <a:latin typeface="Garamond" panose="02020404030301010803" pitchFamily="18" charset="0"/>
                        </a:rPr>
                        <a:t>Died by suicide </a:t>
                      </a:r>
                    </a:p>
                  </a:txBody>
                  <a:tcPr marL="82296" marR="82296" marT="41148" marB="41148" anchor="ctr"/>
                </a:tc>
                <a:extLst>
                  <a:ext uri="{0D108BD9-81ED-4DB2-BD59-A6C34878D82A}">
                    <a16:rowId xmlns:a16="http://schemas.microsoft.com/office/drawing/2014/main" val="1278444618"/>
                  </a:ext>
                </a:extLst>
              </a:tr>
              <a:tr h="4191976">
                <a:tc>
                  <a:txBody>
                    <a:bodyPr/>
                    <a:lstStyle/>
                    <a:p>
                      <a:pPr algn="ctr"/>
                      <a:r>
                        <a:rPr lang="en-US" sz="3000" dirty="0">
                          <a:latin typeface="Garamond" panose="02020404030301010803" pitchFamily="18" charset="0"/>
                        </a:rPr>
                        <a:t>Kip Kinkel</a:t>
                      </a:r>
                      <a:r>
                        <a:rPr lang="en-US" sz="3000" baseline="30000" dirty="0">
                          <a:latin typeface="Garamond" panose="02020404030301010803" pitchFamily="18" charset="0"/>
                        </a:rPr>
                        <a:t>11, 12</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Thurston High School, Springfield, OR</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Depression</a:t>
                      </a:r>
                    </a:p>
                    <a:p>
                      <a:pPr marL="342900" indent="-342900" algn="l">
                        <a:buFont typeface="Arial" panose="020B0604020202020204" pitchFamily="34" charset="0"/>
                        <a:buChar char="•"/>
                      </a:pPr>
                      <a:r>
                        <a:rPr lang="en-US" sz="3000" dirty="0">
                          <a:latin typeface="Garamond" panose="02020404030301010803" pitchFamily="18" charset="0"/>
                        </a:rPr>
                        <a:t>Learning disorder</a:t>
                      </a:r>
                    </a:p>
                    <a:p>
                      <a:pPr marL="342900" indent="-342900" algn="l">
                        <a:buFont typeface="Arial" panose="020B0604020202020204" pitchFamily="34" charset="0"/>
                        <a:buChar char="•"/>
                      </a:pPr>
                      <a:r>
                        <a:rPr lang="en-US" sz="3000" dirty="0">
                          <a:latin typeface="Garamond" panose="02020404030301010803" pitchFamily="18" charset="0"/>
                        </a:rPr>
                        <a:t>Psychotic disorder with major paranoid symptoms</a:t>
                      </a:r>
                    </a:p>
                    <a:p>
                      <a:pPr marL="342900" indent="-342900" algn="l">
                        <a:buFont typeface="Arial" panose="020B0604020202020204" pitchFamily="34" charset="0"/>
                        <a:buChar char="•"/>
                      </a:pPr>
                      <a:r>
                        <a:rPr lang="en-US" sz="3000" dirty="0">
                          <a:latin typeface="Garamond" panose="02020404030301010803" pitchFamily="18" charset="0"/>
                        </a:rPr>
                        <a:t>Early onset schizophrenia </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Prescribed antidepressants</a:t>
                      </a:r>
                    </a:p>
                    <a:p>
                      <a:pPr marL="342900" lvl="0" indent="-342900" algn="l">
                        <a:buFont typeface="Arial" panose="020B0604020202020204" pitchFamily="34" charset="0"/>
                        <a:buChar char="•"/>
                      </a:pPr>
                      <a:r>
                        <a:rPr lang="en-US" sz="3000" dirty="0">
                          <a:latin typeface="Garamond" panose="02020404030301010803" pitchFamily="18" charset="0"/>
                        </a:rPr>
                        <a:t>Stopped taking medication after improvements in mood</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Acted out socially</a:t>
                      </a:r>
                    </a:p>
                    <a:p>
                      <a:pPr marL="342900" lvl="0" indent="-342900" algn="l">
                        <a:buFont typeface="Arial" panose="020B0604020202020204" pitchFamily="34" charset="0"/>
                        <a:buChar char="•"/>
                      </a:pPr>
                      <a:r>
                        <a:rPr lang="en-US" sz="3000" dirty="0">
                          <a:latin typeface="Garamond" panose="02020404030301010803" pitchFamily="18" charset="0"/>
                        </a:rPr>
                        <a:t>Trouble managing anger</a:t>
                      </a:r>
                    </a:p>
                    <a:p>
                      <a:pPr marL="342900" indent="-342900" algn="l">
                        <a:buFont typeface="Arial" panose="020B0604020202020204" pitchFamily="34" charset="0"/>
                        <a:buChar char="•"/>
                      </a:pPr>
                      <a:r>
                        <a:rPr lang="en-US" sz="3000" dirty="0">
                          <a:latin typeface="Garamond" panose="02020404030301010803" pitchFamily="18" charset="0"/>
                        </a:rPr>
                        <a:t>Fascination with guns, knives, and explosives </a:t>
                      </a:r>
                    </a:p>
                  </a:txBody>
                  <a:tcPr marL="82296" marR="82296" marT="41148" marB="41148" anchor="ctr"/>
                </a:tc>
                <a:tc>
                  <a:txBody>
                    <a:bodyPr/>
                    <a:lstStyle/>
                    <a:p>
                      <a:pPr marL="0" indent="0" algn="ctr">
                        <a:buNone/>
                      </a:pPr>
                      <a:r>
                        <a:rPr lang="en-US" sz="3000" dirty="0">
                          <a:latin typeface="Garamond" panose="02020404030301010803" pitchFamily="18" charset="0"/>
                        </a:rPr>
                        <a:t>Sentenced 111 years in prison </a:t>
                      </a:r>
                    </a:p>
                  </a:txBody>
                  <a:tcPr marL="82296" marR="82296" marT="41148" marB="41148" anchor="ctr"/>
                </a:tc>
                <a:extLst>
                  <a:ext uri="{0D108BD9-81ED-4DB2-BD59-A6C34878D82A}">
                    <a16:rowId xmlns:a16="http://schemas.microsoft.com/office/drawing/2014/main" val="2681438857"/>
                  </a:ext>
                </a:extLst>
              </a:tr>
              <a:tr h="2567582">
                <a:tc>
                  <a:txBody>
                    <a:bodyPr/>
                    <a:lstStyle/>
                    <a:p>
                      <a:pPr algn="ctr"/>
                      <a:r>
                        <a:rPr lang="en-US" sz="3000" dirty="0">
                          <a:latin typeface="Garamond" panose="02020404030301010803" pitchFamily="18" charset="0"/>
                        </a:rPr>
                        <a:t>Luke Woodman</a:t>
                      </a:r>
                      <a:r>
                        <a:rPr lang="en-US" sz="3000" baseline="30000" dirty="0">
                          <a:latin typeface="Garamond" panose="02020404030301010803" pitchFamily="18" charset="0"/>
                        </a:rPr>
                        <a:t>13</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Pearl High School, Pearl, MS</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Psychosis</a:t>
                      </a:r>
                    </a:p>
                    <a:p>
                      <a:pPr marL="342900" indent="-342900" algn="l">
                        <a:buFont typeface="Arial" panose="020B0604020202020204" pitchFamily="34" charset="0"/>
                        <a:buChar char="•"/>
                      </a:pPr>
                      <a:r>
                        <a:rPr lang="en-US" sz="3000" dirty="0">
                          <a:latin typeface="Garamond" panose="02020404030301010803" pitchFamily="18" charset="0"/>
                        </a:rPr>
                        <a:t>Schizophrenic symptoms </a:t>
                      </a:r>
                    </a:p>
                    <a:p>
                      <a:pPr marL="342900" indent="-342900" algn="l">
                        <a:buFont typeface="Arial" panose="020B0604020202020204" pitchFamily="34" charset="0"/>
                        <a:buChar char="•"/>
                      </a:pPr>
                      <a:endParaRPr lang="en-US" sz="3000" dirty="0">
                        <a:latin typeface="Garamond" panose="02020404030301010803" pitchFamily="18" charset="0"/>
                      </a:endParaRP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Not receiving treatment </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Tortured his dog</a:t>
                      </a:r>
                    </a:p>
                    <a:p>
                      <a:pPr marL="342900" indent="-342900" algn="l">
                        <a:buFont typeface="Arial" panose="020B0604020202020204" pitchFamily="34" charset="0"/>
                        <a:buChar char="•"/>
                      </a:pPr>
                      <a:r>
                        <a:rPr lang="en-US" sz="3000" dirty="0">
                          <a:latin typeface="Garamond" panose="02020404030301010803" pitchFamily="18" charset="0"/>
                        </a:rPr>
                        <a:t>Wrote about going on a killing spree in an essay</a:t>
                      </a:r>
                    </a:p>
                  </a:txBody>
                  <a:tcPr marL="82296" marR="82296" marT="41148" marB="41148" anchor="ctr"/>
                </a:tc>
                <a:tc>
                  <a:txBody>
                    <a:bodyPr/>
                    <a:lstStyle/>
                    <a:p>
                      <a:pPr marL="0" indent="0" algn="ctr">
                        <a:buClr>
                          <a:srgbClr val="000000"/>
                        </a:buClr>
                        <a:buNone/>
                      </a:pPr>
                      <a:r>
                        <a:rPr lang="en-US" sz="3000" b="0" i="0" u="none" strike="noStrike" noProof="0" dirty="0">
                          <a:latin typeface="Garamond" panose="02020404030301010803" pitchFamily="18" charset="0"/>
                        </a:rPr>
                        <a:t>Sentenced to life in prison </a:t>
                      </a:r>
                      <a:br>
                        <a:rPr lang="en-US" sz="3000" b="0" i="0" u="none" strike="noStrike" noProof="0" dirty="0">
                          <a:latin typeface="Garamond" panose="02020404030301010803" pitchFamily="18" charset="0"/>
                        </a:rPr>
                      </a:br>
                      <a:endParaRPr lang="en-US" sz="3000" b="0" i="0" u="none" strike="noStrike" noProof="0" dirty="0">
                        <a:latin typeface="Garamond" panose="02020404030301010803" pitchFamily="18" charset="0"/>
                      </a:endParaRPr>
                    </a:p>
                    <a:p>
                      <a:pPr marL="342900" lvl="0" indent="-342900" algn="l">
                        <a:buClr>
                          <a:srgbClr val="000000"/>
                        </a:buClr>
                        <a:buFont typeface="Arial" panose="020B0604020202020204" pitchFamily="34" charset="0"/>
                        <a:buChar char="•"/>
                      </a:pPr>
                      <a:endParaRPr lang="en-US" sz="3000" b="0" i="0" u="none" strike="noStrike" noProof="0">
                        <a:latin typeface="Garamond" panose="02020404030301010803" pitchFamily="18" charset="0"/>
                      </a:endParaRPr>
                    </a:p>
                  </a:txBody>
                  <a:tcPr marL="82296" marR="82296" marT="41148" marB="41148" anchor="b"/>
                </a:tc>
                <a:extLst>
                  <a:ext uri="{0D108BD9-81ED-4DB2-BD59-A6C34878D82A}">
                    <a16:rowId xmlns:a16="http://schemas.microsoft.com/office/drawing/2014/main" val="1691810252"/>
                  </a:ext>
                </a:extLst>
              </a:tr>
              <a:tr h="3236189">
                <a:tc>
                  <a:txBody>
                    <a:bodyPr/>
                    <a:lstStyle/>
                    <a:p>
                      <a:pPr algn="ctr"/>
                      <a:r>
                        <a:rPr lang="en-US" sz="3000" dirty="0">
                          <a:latin typeface="Garamond" panose="02020404030301010803" pitchFamily="18" charset="0"/>
                        </a:rPr>
                        <a:t>Seung-Hui Cho</a:t>
                      </a:r>
                      <a:r>
                        <a:rPr lang="en-US" sz="3000" baseline="30000" dirty="0">
                          <a:latin typeface="Garamond" panose="02020404030301010803" pitchFamily="18" charset="0"/>
                        </a:rPr>
                        <a:t>14</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Virginia Polytechnic Institute, Blacksburg, VA</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Selective mutism</a:t>
                      </a:r>
                    </a:p>
                    <a:p>
                      <a:pPr marL="342900" indent="-342900" algn="l">
                        <a:buFont typeface="Arial" panose="020B0604020202020204" pitchFamily="34" charset="0"/>
                        <a:buChar char="•"/>
                      </a:pPr>
                      <a:r>
                        <a:rPr lang="en-US" sz="3000" dirty="0">
                          <a:latin typeface="Garamond" panose="02020404030301010803" pitchFamily="18" charset="0"/>
                        </a:rPr>
                        <a:t>Anxiety disorder</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One-night inpatient stay for suicidal ideations</a:t>
                      </a:r>
                    </a:p>
                    <a:p>
                      <a:pPr marL="342900" indent="-342900" algn="l">
                        <a:buFont typeface="Arial" panose="020B0604020202020204" pitchFamily="34" charset="0"/>
                        <a:buChar char="•"/>
                      </a:pPr>
                      <a:r>
                        <a:rPr lang="en-US" sz="3000" dirty="0">
                          <a:latin typeface="Garamond" panose="02020404030301010803" pitchFamily="18" charset="0"/>
                        </a:rPr>
                        <a:t>No follow-up treatment </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Preoccupation with Columbine mass shooting</a:t>
                      </a:r>
                    </a:p>
                    <a:p>
                      <a:pPr marL="342900" indent="-342900" algn="l">
                        <a:buFont typeface="Arial" panose="020B0604020202020204" pitchFamily="34" charset="0"/>
                        <a:buChar char="•"/>
                      </a:pPr>
                      <a:r>
                        <a:rPr lang="en-US" sz="3000" dirty="0">
                          <a:latin typeface="Garamond" panose="02020404030301010803" pitchFamily="18" charset="0"/>
                        </a:rPr>
                        <a:t>Rarely verbal</a:t>
                      </a:r>
                    </a:p>
                    <a:p>
                      <a:pPr marL="342900" indent="-342900" algn="l">
                        <a:buFont typeface="Arial" panose="020B0604020202020204" pitchFamily="34" charset="0"/>
                        <a:buChar char="•"/>
                      </a:pPr>
                      <a:r>
                        <a:rPr lang="en-US" sz="3000" dirty="0">
                          <a:latin typeface="Garamond" panose="02020404030301010803" pitchFamily="18" charset="0"/>
                        </a:rPr>
                        <a:t>Documented violent thoughts</a:t>
                      </a:r>
                    </a:p>
                    <a:p>
                      <a:pPr marL="0" lvl="0" indent="0" algn="l">
                        <a:buNone/>
                      </a:pPr>
                      <a:r>
                        <a:rPr lang="en-US" sz="3000" dirty="0">
                          <a:latin typeface="Garamond" panose="02020404030301010803" pitchFamily="18" charset="0"/>
                        </a:rPr>
                        <a:t>   in schoolwork</a:t>
                      </a:r>
                    </a:p>
                  </a:txBody>
                  <a:tcPr marL="82296" marR="82296" marT="41148" marB="41148" anchor="ctr"/>
                </a:tc>
                <a:tc>
                  <a:txBody>
                    <a:bodyPr/>
                    <a:lstStyle/>
                    <a:p>
                      <a:pPr algn="l"/>
                      <a:r>
                        <a:rPr lang="en-US" sz="3000" dirty="0">
                          <a:latin typeface="Garamond" panose="02020404030301010803" pitchFamily="18" charset="0"/>
                        </a:rPr>
                        <a:t>Died by suicide </a:t>
                      </a:r>
                    </a:p>
                  </a:txBody>
                  <a:tcPr marL="82296" marR="82296" marT="41148" marB="41148" anchor="ctr"/>
                </a:tc>
                <a:extLst>
                  <a:ext uri="{0D108BD9-81ED-4DB2-BD59-A6C34878D82A}">
                    <a16:rowId xmlns:a16="http://schemas.microsoft.com/office/drawing/2014/main" val="1032642983"/>
                  </a:ext>
                </a:extLst>
              </a:tr>
              <a:tr h="3327383">
                <a:tc>
                  <a:txBody>
                    <a:bodyPr/>
                    <a:lstStyle/>
                    <a:p>
                      <a:pPr algn="ctr"/>
                      <a:r>
                        <a:rPr lang="en-US" sz="3000" dirty="0">
                          <a:latin typeface="Garamond" panose="02020404030301010803" pitchFamily="18" charset="0"/>
                        </a:rPr>
                        <a:t>Adam Lanza</a:t>
                      </a:r>
                      <a:r>
                        <a:rPr lang="en-US" sz="3000" baseline="30000" dirty="0">
                          <a:latin typeface="Garamond" panose="02020404030301010803" pitchFamily="18" charset="0"/>
                        </a:rPr>
                        <a:t>15, 16</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Sandy Hook Elementary School, Newtown, CT</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Anxiety</a:t>
                      </a:r>
                    </a:p>
                    <a:p>
                      <a:pPr marL="342900" indent="-342900" algn="l">
                        <a:buFont typeface="Arial" panose="020B0604020202020204" pitchFamily="34" charset="0"/>
                        <a:buChar char="•"/>
                      </a:pPr>
                      <a:r>
                        <a:rPr lang="en-US" sz="3000" dirty="0">
                          <a:latin typeface="Garamond" panose="02020404030301010803" pitchFamily="18" charset="0"/>
                        </a:rPr>
                        <a:t>Obsessive-compulsive disorder</a:t>
                      </a:r>
                    </a:p>
                    <a:p>
                      <a:pPr marL="342900" indent="-342900" algn="l">
                        <a:buFont typeface="Arial" panose="020B0604020202020204" pitchFamily="34" charset="0"/>
                        <a:buChar char="•"/>
                      </a:pPr>
                      <a:r>
                        <a:rPr lang="en-US" sz="3000" dirty="0">
                          <a:latin typeface="Garamond" panose="02020404030301010803" pitchFamily="18" charset="0"/>
                        </a:rPr>
                        <a:t>Asperger’s syndrome</a:t>
                      </a:r>
                    </a:p>
                    <a:p>
                      <a:pPr marL="342900" indent="-342900" algn="l">
                        <a:buFont typeface="Arial" panose="020B0604020202020204" pitchFamily="34" charset="0"/>
                        <a:buChar char="•"/>
                      </a:pPr>
                      <a:r>
                        <a:rPr lang="en-US" sz="3000" dirty="0">
                          <a:latin typeface="Garamond" panose="02020404030301010803" pitchFamily="18" charset="0"/>
                        </a:rPr>
                        <a:t>Sensory integration disorder</a:t>
                      </a:r>
                    </a:p>
                  </a:txBody>
                  <a:tcPr marL="82296" marR="82296" marT="41148" marB="41148" anchor="ctr"/>
                </a:tc>
                <a:tc>
                  <a:txBody>
                    <a:bodyPr/>
                    <a:lstStyle/>
                    <a:p>
                      <a:pPr marL="0" indent="0" algn="l">
                        <a:lnSpc>
                          <a:spcPct val="100000"/>
                        </a:lnSpc>
                        <a:spcBef>
                          <a:spcPts val="0"/>
                        </a:spcBef>
                        <a:spcAft>
                          <a:spcPts val="0"/>
                        </a:spcAft>
                        <a:buClr>
                          <a:srgbClr val="000000"/>
                        </a:buClr>
                        <a:buFont typeface="Arial,Sans-Serif" panose="020B0604020202020204" pitchFamily="34" charset="0"/>
                        <a:buChar char="•"/>
                      </a:pPr>
                      <a:endParaRPr lang="en-US" sz="3000" dirty="0">
                        <a:latin typeface="Garamond" panose="02020404030301010803" pitchFamily="18" charset="0"/>
                      </a:endParaRPr>
                    </a:p>
                    <a:p>
                      <a:pPr marL="342900" lvl="0" indent="-342900" algn="l">
                        <a:buClr>
                          <a:srgbClr val="000000"/>
                        </a:buClr>
                        <a:buFont typeface="Arial,Sans-Serif" panose="020B0604020202020204" pitchFamily="34" charset="0"/>
                        <a:buChar char="•"/>
                      </a:pPr>
                      <a:r>
                        <a:rPr lang="en-US" sz="3000" b="0" i="0" u="none" strike="noStrike" noProof="0" dirty="0">
                          <a:latin typeface="Garamond" panose="02020404030301010803" pitchFamily="18" charset="0"/>
                        </a:rPr>
                        <a:t>Not receiving treatment </a:t>
                      </a:r>
                    </a:p>
                    <a:p>
                      <a:pPr marL="342900" lvl="0" indent="-342900" algn="l">
                        <a:buClr>
                          <a:srgbClr val="000000"/>
                        </a:buClr>
                        <a:buFont typeface="Arial" panose="020B0604020202020204" pitchFamily="34" charset="0"/>
                        <a:buChar char="•"/>
                      </a:pPr>
                      <a:endParaRPr lang="en-US" sz="3000" b="0" i="0" u="none" strike="noStrike" noProof="0">
                        <a:latin typeface="Garamond" panose="02020404030301010803" pitchFamily="18" charset="0"/>
                      </a:endParaRP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Socially awkward and antisocial</a:t>
                      </a:r>
                    </a:p>
                    <a:p>
                      <a:pPr marL="342900" indent="-342900" algn="l">
                        <a:buFont typeface="Arial" panose="020B0604020202020204" pitchFamily="34" charset="0"/>
                        <a:buChar char="•"/>
                      </a:pPr>
                      <a:r>
                        <a:rPr lang="en-US" sz="3000" dirty="0">
                          <a:latin typeface="Garamond" panose="02020404030301010803" pitchFamily="18" charset="0"/>
                        </a:rPr>
                        <a:t>Fascinated by mass shootings</a:t>
                      </a:r>
                    </a:p>
                    <a:p>
                      <a:pPr marL="342900" indent="-342900" algn="l">
                        <a:buFont typeface="Arial" panose="020B0604020202020204" pitchFamily="34" charset="0"/>
                        <a:buChar char="•"/>
                      </a:pPr>
                      <a:r>
                        <a:rPr lang="en-US" sz="3000" dirty="0">
                          <a:latin typeface="Garamond" panose="02020404030301010803" pitchFamily="18" charset="0"/>
                        </a:rPr>
                        <a:t>Lived largely in isolation </a:t>
                      </a:r>
                    </a:p>
                  </a:txBody>
                  <a:tcPr marL="82296" marR="82296" marT="41148" marB="41148" anchor="ctr"/>
                </a:tc>
                <a:tc>
                  <a:txBody>
                    <a:bodyPr/>
                    <a:lstStyle/>
                    <a:p>
                      <a:pPr algn="l"/>
                      <a:r>
                        <a:rPr lang="en-US" sz="3000" dirty="0">
                          <a:latin typeface="Garamond" panose="02020404030301010803" pitchFamily="18" charset="0"/>
                        </a:rPr>
                        <a:t>Died by suicide </a:t>
                      </a:r>
                    </a:p>
                  </a:txBody>
                  <a:tcPr marL="82296" marR="82296" marT="41148" marB="41148" anchor="ctr"/>
                </a:tc>
                <a:extLst>
                  <a:ext uri="{0D108BD9-81ED-4DB2-BD59-A6C34878D82A}">
                    <a16:rowId xmlns:a16="http://schemas.microsoft.com/office/drawing/2014/main" val="1122903589"/>
                  </a:ext>
                </a:extLst>
              </a:tr>
              <a:tr h="2069785">
                <a:tc>
                  <a:txBody>
                    <a:bodyPr/>
                    <a:lstStyle/>
                    <a:p>
                      <a:pPr algn="ctr"/>
                      <a:r>
                        <a:rPr lang="en-US" sz="3000" dirty="0">
                          <a:latin typeface="Garamond" panose="02020404030301010803" pitchFamily="18" charset="0"/>
                        </a:rPr>
                        <a:t>Charles Whitman</a:t>
                      </a:r>
                      <a:r>
                        <a:rPr lang="en-US" sz="3000" baseline="30000" dirty="0">
                          <a:latin typeface="Garamond" panose="02020404030301010803" pitchFamily="18" charset="0"/>
                        </a:rPr>
                        <a:t>17,18</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The University of Texas, Austin, TX</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Suspected to be psychotic </a:t>
                      </a:r>
                    </a:p>
                    <a:p>
                      <a:pPr marL="342900" indent="-342900" algn="l">
                        <a:buFont typeface="Arial" panose="020B0604020202020204" pitchFamily="34" charset="0"/>
                        <a:buChar char="•"/>
                      </a:pPr>
                      <a:r>
                        <a:rPr lang="en-US" sz="3000" dirty="0">
                          <a:latin typeface="Garamond" panose="02020404030301010803" pitchFamily="18" charset="0"/>
                        </a:rPr>
                        <a:t>No formal diagnosis</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Attended some counseling sessions in college</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Physically abusive</a:t>
                      </a:r>
                    </a:p>
                    <a:p>
                      <a:pPr marL="342900" indent="-342900" algn="l">
                        <a:buFont typeface="Arial" panose="020B0604020202020204" pitchFamily="34" charset="0"/>
                        <a:buChar char="•"/>
                      </a:pPr>
                      <a:r>
                        <a:rPr lang="en-US" sz="3000" dirty="0">
                          <a:latin typeface="Garamond" panose="02020404030301010803" pitchFamily="18" charset="0"/>
                        </a:rPr>
                        <a:t>Socially reclusive</a:t>
                      </a:r>
                    </a:p>
                  </a:txBody>
                  <a:tcPr marL="82296" marR="82296" marT="41148" marB="41148" anchor="ctr"/>
                </a:tc>
                <a:tc>
                  <a:txBody>
                    <a:bodyPr/>
                    <a:lstStyle/>
                    <a:p>
                      <a:pPr algn="l"/>
                      <a:r>
                        <a:rPr lang="en-US" sz="3000" dirty="0">
                          <a:latin typeface="Garamond" panose="02020404030301010803" pitchFamily="18" charset="0"/>
                        </a:rPr>
                        <a:t>Killed by police </a:t>
                      </a:r>
                    </a:p>
                  </a:txBody>
                  <a:tcPr marL="82296" marR="82296" marT="41148" marB="41148" anchor="ctr"/>
                </a:tc>
                <a:extLst>
                  <a:ext uri="{0D108BD9-81ED-4DB2-BD59-A6C34878D82A}">
                    <a16:rowId xmlns:a16="http://schemas.microsoft.com/office/drawing/2014/main" val="3470577655"/>
                  </a:ext>
                </a:extLst>
              </a:tr>
              <a:tr h="2785466">
                <a:tc>
                  <a:txBody>
                    <a:bodyPr/>
                    <a:lstStyle/>
                    <a:p>
                      <a:pPr algn="ctr"/>
                      <a:r>
                        <a:rPr lang="en-US" sz="3000" dirty="0">
                          <a:latin typeface="Garamond" panose="02020404030301010803" pitchFamily="18" charset="0"/>
                        </a:rPr>
                        <a:t>Buford </a:t>
                      </a:r>
                    </a:p>
                    <a:p>
                      <a:pPr algn="ctr"/>
                      <a:r>
                        <a:rPr lang="en-US" sz="3000" dirty="0">
                          <a:latin typeface="Garamond" panose="02020404030301010803" pitchFamily="18" charset="0"/>
                        </a:rPr>
                        <a:t>Farrow</a:t>
                      </a:r>
                      <a:r>
                        <a:rPr lang="en-US" sz="3000" baseline="30000" dirty="0">
                          <a:latin typeface="Garamond" panose="02020404030301010803" pitchFamily="18" charset="0"/>
                        </a:rPr>
                        <a:t>19, 20</a:t>
                      </a:r>
                      <a:endParaRPr lang="en-US" sz="3000" dirty="0">
                        <a:latin typeface="Garamond" panose="02020404030301010803" pitchFamily="18" charset="0"/>
                      </a:endParaRPr>
                    </a:p>
                  </a:txBody>
                  <a:tcPr marL="82296" marR="82296" marT="41148" marB="41148" anchor="ctr"/>
                </a:tc>
                <a:tc>
                  <a:txBody>
                    <a:bodyPr/>
                    <a:lstStyle/>
                    <a:p>
                      <a:pPr algn="ctr"/>
                      <a:r>
                        <a:rPr lang="en-US" sz="3000" dirty="0">
                          <a:latin typeface="Garamond" panose="02020404030301010803" pitchFamily="18" charset="0"/>
                        </a:rPr>
                        <a:t>Los Angeles Jewish Community Center (Day School), Los Angeles, CA</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Known mental health issues</a:t>
                      </a:r>
                    </a:p>
                    <a:p>
                      <a:pPr marL="342900" lvl="0" indent="-342900" algn="l">
                        <a:buFont typeface="Arial" panose="020B0604020202020204" pitchFamily="34" charset="0"/>
                        <a:buChar char="•"/>
                      </a:pPr>
                      <a:r>
                        <a:rPr lang="en-US" sz="3000" dirty="0">
                          <a:latin typeface="Garamond" panose="02020404030301010803" pitchFamily="18" charset="0"/>
                        </a:rPr>
                        <a:t>Formal diagnosis not reported</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Checked into 4 psychiatric hospitals for homicidal and suicidal ideations </a:t>
                      </a:r>
                    </a:p>
                    <a:p>
                      <a:pPr marL="342900" lvl="0" indent="-342900" algn="l">
                        <a:buFont typeface="Arial" panose="020B0604020202020204" pitchFamily="34" charset="0"/>
                        <a:buChar char="•"/>
                      </a:pPr>
                      <a:r>
                        <a:rPr lang="en-US" sz="3000" dirty="0">
                          <a:latin typeface="Garamond" panose="02020404030301010803" pitchFamily="18" charset="0"/>
                        </a:rPr>
                        <a:t>Prescribed antidepressants </a:t>
                      </a:r>
                    </a:p>
                  </a:txBody>
                  <a:tcPr marL="82296" marR="82296" marT="41148" marB="41148" anchor="ctr"/>
                </a:tc>
                <a:tc>
                  <a:txBody>
                    <a:bodyPr/>
                    <a:lstStyle/>
                    <a:p>
                      <a:pPr marL="342900" indent="-342900" algn="l">
                        <a:buFont typeface="Arial" panose="020B0604020202020204" pitchFamily="34" charset="0"/>
                        <a:buChar char="•"/>
                      </a:pPr>
                      <a:r>
                        <a:rPr lang="en-US" sz="3000" dirty="0">
                          <a:latin typeface="Garamond" panose="02020404030301010803" pitchFamily="18" charset="0"/>
                        </a:rPr>
                        <a:t>Interest in white supremacy</a:t>
                      </a:r>
                    </a:p>
                  </a:txBody>
                  <a:tcPr marL="82296" marR="82296" marT="41148" marB="41148" anchor="ctr"/>
                </a:tc>
                <a:tc>
                  <a:txBody>
                    <a:bodyPr/>
                    <a:lstStyle/>
                    <a:p>
                      <a:pPr algn="l"/>
                      <a:r>
                        <a:rPr lang="en-US" sz="3000" dirty="0">
                          <a:latin typeface="Garamond" panose="02020404030301010803" pitchFamily="18" charset="0"/>
                        </a:rPr>
                        <a:t>Sentenced to life in prison </a:t>
                      </a:r>
                    </a:p>
                  </a:txBody>
                  <a:tcPr marL="82296" marR="82296" marT="41148" marB="41148" anchor="ctr"/>
                </a:tc>
                <a:extLst>
                  <a:ext uri="{0D108BD9-81ED-4DB2-BD59-A6C34878D82A}">
                    <a16:rowId xmlns:a16="http://schemas.microsoft.com/office/drawing/2014/main" val="3179587033"/>
                  </a:ext>
                </a:extLst>
              </a:tr>
            </a:tbl>
          </a:graphicData>
        </a:graphic>
      </p:graphicFrame>
      <p:sp>
        <p:nvSpPr>
          <p:cNvPr id="3" name="TextBox 2">
            <a:extLst>
              <a:ext uri="{FF2B5EF4-FFF2-40B4-BE49-F238E27FC236}">
                <a16:creationId xmlns:a16="http://schemas.microsoft.com/office/drawing/2014/main" id="{258F8600-BBD1-2D4E-B1D4-9BE17345F39F}"/>
              </a:ext>
            </a:extLst>
          </p:cNvPr>
          <p:cNvSpPr txBox="1"/>
          <p:nvPr/>
        </p:nvSpPr>
        <p:spPr>
          <a:xfrm>
            <a:off x="32952895" y="18883776"/>
            <a:ext cx="9828170" cy="923330"/>
          </a:xfrm>
          <a:prstGeom prst="rect">
            <a:avLst/>
          </a:prstGeom>
          <a:noFill/>
        </p:spPr>
        <p:txBody>
          <a:bodyPr wrap="square" rtlCol="0">
            <a:spAutoFit/>
          </a:bodyPr>
          <a:lstStyle/>
          <a:p>
            <a:pPr algn="ctr"/>
            <a:r>
              <a:rPr lang="en-US" sz="5400" b="1" u="sng" dirty="0">
                <a:latin typeface="Garamond" panose="02020404030301010803" pitchFamily="18" charset="0"/>
                <a:cs typeface="Times New Roman" panose="02020603050405020304" pitchFamily="18" charset="0"/>
              </a:rPr>
              <a:t>Future Directions</a:t>
            </a:r>
          </a:p>
        </p:txBody>
      </p:sp>
      <p:sp>
        <p:nvSpPr>
          <p:cNvPr id="5" name="TextBox 4">
            <a:extLst>
              <a:ext uri="{FF2B5EF4-FFF2-40B4-BE49-F238E27FC236}">
                <a16:creationId xmlns:a16="http://schemas.microsoft.com/office/drawing/2014/main" id="{A3A228B4-CF63-7743-B8E6-E21A0D4CA095}"/>
              </a:ext>
            </a:extLst>
          </p:cNvPr>
          <p:cNvSpPr txBox="1"/>
          <p:nvPr/>
        </p:nvSpPr>
        <p:spPr>
          <a:xfrm>
            <a:off x="33028314" y="19846642"/>
            <a:ext cx="9828170" cy="3388620"/>
          </a:xfrm>
          <a:prstGeom prst="rect">
            <a:avLst/>
          </a:prstGeom>
          <a:noFill/>
        </p:spPr>
        <p:txBody>
          <a:bodyPr wrap="square" rtlCol="0" anchor="t">
            <a:spAutoFit/>
          </a:bodyPr>
          <a:lstStyle/>
          <a:p>
            <a:pPr marL="411480" indent="-514350">
              <a:buFont typeface="Arial" panose="020B0604020202020204" pitchFamily="34" charset="0"/>
              <a:buChar char="•"/>
            </a:pPr>
            <a:r>
              <a:rPr lang="en-US" sz="3060" dirty="0">
                <a:latin typeface="Garamond"/>
                <a:cs typeface="Times New Roman"/>
              </a:rPr>
              <a:t>In addition to antisocial personality, other characteristics of mental illness in school shooters should be examined</a:t>
            </a:r>
            <a:endParaRPr lang="en-US" sz="3060" dirty="0"/>
          </a:p>
          <a:p>
            <a:pPr marL="411480" indent="-514350">
              <a:buFont typeface="Arial" panose="020B0604020202020204" pitchFamily="34" charset="0"/>
              <a:buChar char="•"/>
            </a:pPr>
            <a:r>
              <a:rPr lang="en-US" sz="3060" dirty="0">
                <a:latin typeface="Garamond"/>
                <a:cs typeface="Times New Roman"/>
              </a:rPr>
              <a:t>Female school shooters should be analyzed to see how they compare to male shooters</a:t>
            </a:r>
          </a:p>
          <a:p>
            <a:pPr marL="411480" indent="-514350">
              <a:buFont typeface="Arial" panose="020B0604020202020204" pitchFamily="34" charset="0"/>
              <a:buChar char="•"/>
            </a:pPr>
            <a:r>
              <a:rPr lang="en-US" sz="3060" dirty="0">
                <a:latin typeface="Garamond"/>
                <a:cs typeface="Times New Roman"/>
              </a:rPr>
              <a:t>Future research should be examine mental health diagnosis/treatment and antisocial characteristics in relation to a wider range of school violence</a:t>
            </a:r>
          </a:p>
        </p:txBody>
      </p:sp>
    </p:spTree>
    <p:extLst>
      <p:ext uri="{BB962C8B-B14F-4D97-AF65-F5344CB8AC3E}">
        <p14:creationId xmlns:p14="http://schemas.microsoft.com/office/powerpoint/2010/main" val="859916239"/>
      </p:ext>
    </p:extLst>
  </p:cSld>
  <p:clrMapOvr>
    <a:masterClrMapping/>
  </p:clrMapOvr>
</p:sld>
</file>

<file path=ppt/theme/theme1.xml><?xml version="1.0" encoding="utf-8"?>
<a:theme xmlns:a="http://schemas.openxmlformats.org/drawingml/2006/main" name="PosterPresentations.com-36x56-Template-V3">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8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1_Classic 3 Columns">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Garamond-Trebuchet MS">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8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Classic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800" dirty="0">
            <a:latin typeface="Times New Roman" panose="02020603050405020304" pitchFamily="18" charset="0"/>
            <a:cs typeface="Times New Roman" panose="02020603050405020304" pitchFamily="18" charset="0"/>
          </a:defRPr>
        </a:defPPr>
      </a:lst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PosterPresentations.com-36x56-Template-V3</Template>
  <TotalTime>4074</TotalTime>
  <Words>451</Words>
  <Application>Microsoft Macintosh PowerPoint</Application>
  <PresentationFormat>Custom</PresentationFormat>
  <Paragraphs>148</Paragraphs>
  <Slides>1</Slides>
  <Notes>1</Notes>
  <HiddenSlides>0</HiddenSlides>
  <MMClips>0</MMClips>
  <ScaleCrop>false</ScaleCrop>
  <HeadingPairs>
    <vt:vector size="8" baseType="variant">
      <vt:variant>
        <vt:lpstr>Fonts Used</vt:lpstr>
      </vt:variant>
      <vt:variant>
        <vt:i4>7</vt:i4>
      </vt: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12" baseType="lpstr">
      <vt:lpstr>Garamond</vt:lpstr>
      <vt:lpstr>Arial</vt:lpstr>
      <vt:lpstr>Courier New</vt:lpstr>
      <vt:lpstr>Trebuchet MS</vt:lpstr>
      <vt:lpstr>Times New Roman</vt:lpstr>
      <vt:lpstr>Arial,Sans-Serif</vt:lpstr>
      <vt:lpstr>Calibri</vt:lpstr>
      <vt:lpstr>PosterPresentations.com-36x56-Template-V3</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cp:lastModifiedBy>Howard, Morgan E</cp:lastModifiedBy>
  <cp:revision>775</cp:revision>
  <dcterms:created xsi:type="dcterms:W3CDTF">2012-02-04T00:31:01Z</dcterms:created>
  <dcterms:modified xsi:type="dcterms:W3CDTF">2019-04-23T18:58:17Z</dcterms:modified>
</cp:coreProperties>
</file>