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70" r:id="rId1"/>
  </p:sldMasterIdLst>
  <p:notesMasterIdLst>
    <p:notesMasterId r:id="rId3"/>
  </p:notesMasterIdLst>
  <p:sldIdLst>
    <p:sldId id="256" r:id="rId2"/>
  </p:sldIdLst>
  <p:sldSz cx="32918400" cy="21945600"/>
  <p:notesSz cx="6858000" cy="9144000"/>
  <p:defaultTextStyle>
    <a:defPPr>
      <a:defRPr lang="en-US"/>
    </a:defPPr>
    <a:lvl1pPr marL="0" algn="l" defTabSz="2633156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1pPr>
    <a:lvl2pPr marL="1316578" algn="l" defTabSz="2633156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2pPr>
    <a:lvl3pPr marL="2633156" algn="l" defTabSz="2633156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3pPr>
    <a:lvl4pPr marL="3949734" algn="l" defTabSz="2633156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4pPr>
    <a:lvl5pPr marL="5266312" algn="l" defTabSz="2633156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5pPr>
    <a:lvl6pPr marL="6582890" algn="l" defTabSz="2633156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6pPr>
    <a:lvl7pPr marL="7899468" algn="l" defTabSz="2633156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7pPr>
    <a:lvl8pPr marL="9216046" algn="l" defTabSz="2633156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8pPr>
    <a:lvl9pPr marL="10532624" algn="l" defTabSz="2633156" rtl="0" eaLnBrk="1" latinLnBrk="0" hangingPunct="1">
      <a:defRPr sz="518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85"/>
    <p:restoredTop sz="94681"/>
  </p:normalViewPr>
  <p:slideViewPr>
    <p:cSldViewPr snapToGrid="0" snapToObjects="1">
      <p:cViewPr>
        <p:scale>
          <a:sx n="40" d="100"/>
          <a:sy n="40" d="100"/>
        </p:scale>
        <p:origin x="728" y="-5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1BF08C-6FD3-654A-8A18-9E4E323E9406}" type="datetimeFigureOut">
              <a:rPr lang="en-US" smtClean="0"/>
              <a:t>4/5/19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4425" y="1143000"/>
            <a:ext cx="46291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C059E4-76F4-A645-9EA7-6647355A225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52610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633156" rtl="0" eaLnBrk="1" latinLnBrk="0" hangingPunct="1">
      <a:defRPr sz="3455" kern="1200">
        <a:solidFill>
          <a:schemeClr val="tx1"/>
        </a:solidFill>
        <a:latin typeface="+mn-lt"/>
        <a:ea typeface="+mn-ea"/>
        <a:cs typeface="+mn-cs"/>
      </a:defRPr>
    </a:lvl1pPr>
    <a:lvl2pPr marL="1316578" algn="l" defTabSz="2633156" rtl="0" eaLnBrk="1" latinLnBrk="0" hangingPunct="1">
      <a:defRPr sz="3455" kern="1200">
        <a:solidFill>
          <a:schemeClr val="tx1"/>
        </a:solidFill>
        <a:latin typeface="+mn-lt"/>
        <a:ea typeface="+mn-ea"/>
        <a:cs typeface="+mn-cs"/>
      </a:defRPr>
    </a:lvl2pPr>
    <a:lvl3pPr marL="2633156" algn="l" defTabSz="2633156" rtl="0" eaLnBrk="1" latinLnBrk="0" hangingPunct="1">
      <a:defRPr sz="3455" kern="1200">
        <a:solidFill>
          <a:schemeClr val="tx1"/>
        </a:solidFill>
        <a:latin typeface="+mn-lt"/>
        <a:ea typeface="+mn-ea"/>
        <a:cs typeface="+mn-cs"/>
      </a:defRPr>
    </a:lvl3pPr>
    <a:lvl4pPr marL="3949734" algn="l" defTabSz="2633156" rtl="0" eaLnBrk="1" latinLnBrk="0" hangingPunct="1">
      <a:defRPr sz="3455" kern="1200">
        <a:solidFill>
          <a:schemeClr val="tx1"/>
        </a:solidFill>
        <a:latin typeface="+mn-lt"/>
        <a:ea typeface="+mn-ea"/>
        <a:cs typeface="+mn-cs"/>
      </a:defRPr>
    </a:lvl4pPr>
    <a:lvl5pPr marL="5266312" algn="l" defTabSz="2633156" rtl="0" eaLnBrk="1" latinLnBrk="0" hangingPunct="1">
      <a:defRPr sz="3455" kern="1200">
        <a:solidFill>
          <a:schemeClr val="tx1"/>
        </a:solidFill>
        <a:latin typeface="+mn-lt"/>
        <a:ea typeface="+mn-ea"/>
        <a:cs typeface="+mn-cs"/>
      </a:defRPr>
    </a:lvl5pPr>
    <a:lvl6pPr marL="6582890" algn="l" defTabSz="2633156" rtl="0" eaLnBrk="1" latinLnBrk="0" hangingPunct="1">
      <a:defRPr sz="3455" kern="1200">
        <a:solidFill>
          <a:schemeClr val="tx1"/>
        </a:solidFill>
        <a:latin typeface="+mn-lt"/>
        <a:ea typeface="+mn-ea"/>
        <a:cs typeface="+mn-cs"/>
      </a:defRPr>
    </a:lvl6pPr>
    <a:lvl7pPr marL="7899468" algn="l" defTabSz="2633156" rtl="0" eaLnBrk="1" latinLnBrk="0" hangingPunct="1">
      <a:defRPr sz="3455" kern="1200">
        <a:solidFill>
          <a:schemeClr val="tx1"/>
        </a:solidFill>
        <a:latin typeface="+mn-lt"/>
        <a:ea typeface="+mn-ea"/>
        <a:cs typeface="+mn-cs"/>
      </a:defRPr>
    </a:lvl7pPr>
    <a:lvl8pPr marL="9216046" algn="l" defTabSz="2633156" rtl="0" eaLnBrk="1" latinLnBrk="0" hangingPunct="1">
      <a:defRPr sz="3455" kern="1200">
        <a:solidFill>
          <a:schemeClr val="tx1"/>
        </a:solidFill>
        <a:latin typeface="+mn-lt"/>
        <a:ea typeface="+mn-ea"/>
        <a:cs typeface="+mn-cs"/>
      </a:defRPr>
    </a:lvl8pPr>
    <a:lvl9pPr marL="10532624" algn="l" defTabSz="2633156" rtl="0" eaLnBrk="1" latinLnBrk="0" hangingPunct="1">
      <a:defRPr sz="345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14425" y="1143000"/>
            <a:ext cx="462915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059E4-76F4-A645-9EA7-6647355A2252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078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66460" y="14284890"/>
            <a:ext cx="24688800" cy="3822880"/>
          </a:xfrm>
        </p:spPr>
        <p:txBody>
          <a:bodyPr wrap="none" anchor="t">
            <a:normAutofit/>
          </a:bodyPr>
          <a:lstStyle>
            <a:lvl1pPr algn="r">
              <a:defRPr sz="23040" b="0" spc="-72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100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966456" y="12255611"/>
            <a:ext cx="24688800" cy="1979274"/>
          </a:xfrm>
        </p:spPr>
        <p:txBody>
          <a:bodyPr anchor="b">
            <a:normAutofit/>
          </a:bodyPr>
          <a:lstStyle>
            <a:lvl1pPr marL="0" indent="0" algn="r">
              <a:buNone/>
              <a:defRPr sz="768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1097280" indent="0" algn="ctr">
              <a:buNone/>
              <a:defRPr sz="4800"/>
            </a:lvl2pPr>
            <a:lvl3pPr marL="2194560" indent="0" algn="ctr">
              <a:buNone/>
              <a:defRPr sz="4320"/>
            </a:lvl3pPr>
            <a:lvl4pPr marL="3291840" indent="0" algn="ctr">
              <a:buNone/>
              <a:defRPr sz="3840"/>
            </a:lvl4pPr>
            <a:lvl5pPr marL="4389120" indent="0" algn="ctr">
              <a:buNone/>
              <a:defRPr sz="3840"/>
            </a:lvl5pPr>
            <a:lvl6pPr marL="5486400" indent="0" algn="ctr">
              <a:buNone/>
              <a:defRPr sz="3840"/>
            </a:lvl6pPr>
            <a:lvl7pPr marL="6583680" indent="0" algn="ctr">
              <a:buNone/>
              <a:defRPr sz="3840"/>
            </a:lvl7pPr>
            <a:lvl8pPr marL="7680960" indent="0" algn="ctr">
              <a:buNone/>
              <a:defRPr sz="3840"/>
            </a:lvl8pPr>
            <a:lvl9pPr marL="8778240" indent="0" algn="ctr">
              <a:buNone/>
              <a:defRPr sz="384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A80B2-AE7E-1C4E-A1DD-123143C4BF6B}" type="datetimeFigureOut">
              <a:rPr lang="en-US" smtClean="0"/>
              <a:t>4/5/19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8576-7AC8-454E-8EA0-BC62B24213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8473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A80B2-AE7E-1C4E-A1DD-123143C4BF6B}" type="datetimeFigureOut">
              <a:rPr lang="en-US" smtClean="0"/>
              <a:t>4/5/19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8576-7AC8-454E-8EA0-BC62B24213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585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307236" y="14284890"/>
            <a:ext cx="24688800" cy="3822880"/>
          </a:xfrm>
        </p:spPr>
        <p:txBody>
          <a:bodyPr wrap="none" anchor="t">
            <a:normAutofit/>
          </a:bodyPr>
          <a:lstStyle>
            <a:lvl1pPr algn="l">
              <a:defRPr sz="23040" b="0" spc="-72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307236" y="12255610"/>
            <a:ext cx="24688800" cy="1977030"/>
          </a:xfrm>
        </p:spPr>
        <p:txBody>
          <a:bodyPr anchor="b">
            <a:normAutofit/>
          </a:bodyPr>
          <a:lstStyle>
            <a:lvl1pPr marL="0" indent="0" algn="l">
              <a:buNone/>
              <a:defRPr sz="768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1097280" indent="0" algn="ctr">
              <a:buNone/>
              <a:defRPr sz="4800"/>
            </a:lvl2pPr>
            <a:lvl3pPr marL="2194560" indent="0" algn="ctr">
              <a:buNone/>
              <a:defRPr sz="4320"/>
            </a:lvl3pPr>
            <a:lvl4pPr marL="3291840" indent="0" algn="ctr">
              <a:buNone/>
              <a:defRPr sz="3840"/>
            </a:lvl4pPr>
            <a:lvl5pPr marL="4389120" indent="0" algn="ctr">
              <a:buNone/>
              <a:defRPr sz="3840"/>
            </a:lvl5pPr>
            <a:lvl6pPr marL="5486400" indent="0" algn="ctr">
              <a:buNone/>
              <a:defRPr sz="3840"/>
            </a:lvl6pPr>
            <a:lvl7pPr marL="6583680" indent="0" algn="ctr">
              <a:buNone/>
              <a:defRPr sz="3840"/>
            </a:lvl7pPr>
            <a:lvl8pPr marL="7680960" indent="0" algn="ctr">
              <a:buNone/>
              <a:defRPr sz="3840"/>
            </a:lvl8pPr>
            <a:lvl9pPr marL="8778240" indent="0" algn="ctr">
              <a:buNone/>
              <a:defRPr sz="384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A80B2-AE7E-1C4E-A1DD-123143C4BF6B}" type="datetimeFigureOut">
              <a:rPr lang="en-US" smtClean="0"/>
              <a:t>4/5/19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8576-7AC8-454E-8EA0-BC62B24213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627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24000" y="5842000"/>
            <a:ext cx="13568083" cy="139242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063568" y="5842000"/>
            <a:ext cx="13591692" cy="139242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A80B2-AE7E-1C4E-A1DD-123143C4BF6B}" type="datetimeFigureOut">
              <a:rPr lang="en-US" smtClean="0"/>
              <a:t>4/5/19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8576-7AC8-454E-8EA0-BC62B24213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1457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168405"/>
            <a:ext cx="28392120" cy="42418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4000" y="5379722"/>
            <a:ext cx="13568083" cy="2636518"/>
          </a:xfrm>
        </p:spPr>
        <p:txBody>
          <a:bodyPr anchor="b">
            <a:normAutofit/>
          </a:bodyPr>
          <a:lstStyle>
            <a:lvl1pPr marL="0" indent="0">
              <a:buNone/>
              <a:defRPr sz="6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1097280" indent="0">
              <a:buNone/>
              <a:defRPr sz="4800" b="1"/>
            </a:lvl2pPr>
            <a:lvl3pPr marL="2194560" indent="0">
              <a:buNone/>
              <a:defRPr sz="4320" b="1"/>
            </a:lvl3pPr>
            <a:lvl4pPr marL="3291840" indent="0">
              <a:buNone/>
              <a:defRPr sz="3840" b="1"/>
            </a:lvl4pPr>
            <a:lvl5pPr marL="4389120" indent="0">
              <a:buNone/>
              <a:defRPr sz="3840" b="1"/>
            </a:lvl5pPr>
            <a:lvl6pPr marL="5486400" indent="0">
              <a:buNone/>
              <a:defRPr sz="3840" b="1"/>
            </a:lvl6pPr>
            <a:lvl7pPr marL="6583680" indent="0">
              <a:buNone/>
              <a:defRPr sz="3840" b="1"/>
            </a:lvl7pPr>
            <a:lvl8pPr marL="7680960" indent="0">
              <a:buNone/>
              <a:defRPr sz="3840" b="1"/>
            </a:lvl8pPr>
            <a:lvl9pPr marL="8778240" indent="0">
              <a:buNone/>
              <a:defRPr sz="384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4000" y="8016240"/>
            <a:ext cx="13568083" cy="117906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7063570" y="5379722"/>
            <a:ext cx="13595980" cy="2636518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6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7063570" y="8016240"/>
            <a:ext cx="13595980" cy="1179068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A80B2-AE7E-1C4E-A1DD-123143C4BF6B}" type="datetimeFigureOut">
              <a:rPr lang="en-US" smtClean="0"/>
              <a:t>4/5/19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8576-7AC8-454E-8EA0-BC62B24213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883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A80B2-AE7E-1C4E-A1DD-123143C4BF6B}" type="datetimeFigureOut">
              <a:rPr lang="en-US" smtClean="0"/>
              <a:t>4/5/19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8576-7AC8-454E-8EA0-BC62B24213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921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A80B2-AE7E-1C4E-A1DD-123143C4BF6B}" type="datetimeFigureOut">
              <a:rPr lang="en-US" smtClean="0"/>
              <a:t>4/5/19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8576-7AC8-454E-8EA0-BC62B24213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3218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463040"/>
            <a:ext cx="10617041" cy="5120640"/>
          </a:xfrm>
        </p:spPr>
        <p:txBody>
          <a:bodyPr anchor="b"/>
          <a:lstStyle>
            <a:lvl1pPr>
              <a:defRPr sz="76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94608" y="3159765"/>
            <a:ext cx="16664940" cy="15595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4002" y="6583680"/>
            <a:ext cx="9860468" cy="12197082"/>
          </a:xfrm>
        </p:spPr>
        <p:txBody>
          <a:bodyPr>
            <a:normAutofit/>
          </a:bodyPr>
          <a:lstStyle>
            <a:lvl1pPr marL="0" indent="0">
              <a:buNone/>
              <a:defRPr sz="448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1097280" indent="0">
              <a:buNone/>
              <a:defRPr sz="3360"/>
            </a:lvl2pPr>
            <a:lvl3pPr marL="2194560" indent="0">
              <a:buNone/>
              <a:defRPr sz="2880"/>
            </a:lvl3pPr>
            <a:lvl4pPr marL="3291840" indent="0">
              <a:buNone/>
              <a:defRPr sz="2400"/>
            </a:lvl4pPr>
            <a:lvl5pPr marL="4389120" indent="0">
              <a:buNone/>
              <a:defRPr sz="2400"/>
            </a:lvl5pPr>
            <a:lvl6pPr marL="5486400" indent="0">
              <a:buNone/>
              <a:defRPr sz="2400"/>
            </a:lvl6pPr>
            <a:lvl7pPr marL="6583680" indent="0">
              <a:buNone/>
              <a:defRPr sz="2400"/>
            </a:lvl7pPr>
            <a:lvl8pPr marL="7680960" indent="0">
              <a:buNone/>
              <a:defRPr sz="2400"/>
            </a:lvl8pPr>
            <a:lvl9pPr marL="8778240" indent="0">
              <a:buNone/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A80B2-AE7E-1C4E-A1DD-123143C4BF6B}" type="datetimeFigureOut">
              <a:rPr lang="en-US" smtClean="0"/>
              <a:t>4/5/19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8576-7AC8-454E-8EA0-BC62B24213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760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463040"/>
            <a:ext cx="10617041" cy="5120640"/>
          </a:xfrm>
        </p:spPr>
        <p:txBody>
          <a:bodyPr anchor="b"/>
          <a:lstStyle>
            <a:lvl1pPr>
              <a:defRPr sz="76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994608" y="3159765"/>
            <a:ext cx="16664940" cy="15595600"/>
          </a:xfrm>
        </p:spPr>
        <p:txBody>
          <a:bodyPr anchor="t"/>
          <a:lstStyle>
            <a:lvl1pPr marL="0" indent="0">
              <a:buNone/>
              <a:defRPr sz="7680"/>
            </a:lvl1pPr>
            <a:lvl2pPr marL="1097280" indent="0">
              <a:buNone/>
              <a:defRPr sz="6720"/>
            </a:lvl2pPr>
            <a:lvl3pPr marL="2194560" indent="0">
              <a:buNone/>
              <a:defRPr sz="5760"/>
            </a:lvl3pPr>
            <a:lvl4pPr marL="3291840" indent="0">
              <a:buNone/>
              <a:defRPr sz="4800"/>
            </a:lvl4pPr>
            <a:lvl5pPr marL="4389120" indent="0">
              <a:buNone/>
              <a:defRPr sz="4800"/>
            </a:lvl5pPr>
            <a:lvl6pPr marL="5486400" indent="0">
              <a:buNone/>
              <a:defRPr sz="4800"/>
            </a:lvl6pPr>
            <a:lvl7pPr marL="6583680" indent="0">
              <a:buNone/>
              <a:defRPr sz="4800"/>
            </a:lvl7pPr>
            <a:lvl8pPr marL="7680960" indent="0">
              <a:buNone/>
              <a:defRPr sz="4800"/>
            </a:lvl8pPr>
            <a:lvl9pPr marL="8778240" indent="0">
              <a:buNone/>
              <a:defRPr sz="4800"/>
            </a:lvl9pPr>
          </a:lstStyle>
          <a:p>
            <a:r>
              <a:rPr lang="en-US" dirty="0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4002" y="6583680"/>
            <a:ext cx="9860468" cy="12197082"/>
          </a:xfrm>
        </p:spPr>
        <p:txBody>
          <a:bodyPr>
            <a:normAutofit/>
          </a:bodyPr>
          <a:lstStyle>
            <a:lvl1pPr marL="0" indent="0">
              <a:buNone/>
              <a:defRPr sz="448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1097280" indent="0">
              <a:buNone/>
              <a:defRPr sz="3360"/>
            </a:lvl2pPr>
            <a:lvl3pPr marL="2194560" indent="0">
              <a:buNone/>
              <a:defRPr sz="2880"/>
            </a:lvl3pPr>
            <a:lvl4pPr marL="3291840" indent="0">
              <a:buNone/>
              <a:defRPr sz="2400"/>
            </a:lvl4pPr>
            <a:lvl5pPr marL="4389120" indent="0">
              <a:buNone/>
              <a:defRPr sz="2400"/>
            </a:lvl5pPr>
            <a:lvl6pPr marL="5486400" indent="0">
              <a:buNone/>
              <a:defRPr sz="2400"/>
            </a:lvl6pPr>
            <a:lvl7pPr marL="6583680" indent="0">
              <a:buNone/>
              <a:defRPr sz="2400"/>
            </a:lvl7pPr>
            <a:lvl8pPr marL="7680960" indent="0">
              <a:buNone/>
              <a:defRPr sz="2400"/>
            </a:lvl8pPr>
            <a:lvl9pPr marL="8778240" indent="0">
              <a:buNone/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A80B2-AE7E-1C4E-A1DD-123143C4BF6B}" type="datetimeFigureOut">
              <a:rPr lang="en-US" smtClean="0"/>
              <a:t>4/5/19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8576-7AC8-454E-8EA0-BC62B24213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8257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3974917"/>
            <a:ext cx="28392120" cy="2621936"/>
          </a:xfrm>
        </p:spPr>
        <p:txBody>
          <a:bodyPr anchor="b"/>
          <a:lstStyle>
            <a:lvl1pPr>
              <a:defRPr sz="76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67428" y="3159765"/>
            <a:ext cx="28392120" cy="10815152"/>
          </a:xfrm>
        </p:spPr>
        <p:txBody>
          <a:bodyPr anchor="t"/>
          <a:lstStyle>
            <a:lvl1pPr marL="0" indent="0">
              <a:buNone/>
              <a:defRPr sz="7680"/>
            </a:lvl1pPr>
            <a:lvl2pPr marL="1097280" indent="0">
              <a:buNone/>
              <a:defRPr sz="6720"/>
            </a:lvl2pPr>
            <a:lvl3pPr marL="2194560" indent="0">
              <a:buNone/>
              <a:defRPr sz="5760"/>
            </a:lvl3pPr>
            <a:lvl4pPr marL="3291840" indent="0">
              <a:buNone/>
              <a:defRPr sz="4800"/>
            </a:lvl4pPr>
            <a:lvl5pPr marL="4389120" indent="0">
              <a:buNone/>
              <a:defRPr sz="4800"/>
            </a:lvl5pPr>
            <a:lvl6pPr marL="5486400" indent="0">
              <a:buNone/>
              <a:defRPr sz="4800"/>
            </a:lvl6pPr>
            <a:lvl7pPr marL="6583680" indent="0">
              <a:buNone/>
              <a:defRPr sz="4800"/>
            </a:lvl7pPr>
            <a:lvl8pPr marL="7680960" indent="0">
              <a:buNone/>
              <a:defRPr sz="4800"/>
            </a:lvl8pPr>
            <a:lvl9pPr marL="8778240" indent="0">
              <a:buNone/>
              <a:defRPr sz="4800"/>
            </a:lvl9pPr>
          </a:lstStyle>
          <a:p>
            <a:r>
              <a:rPr lang="en-US" dirty="0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30" y="16596851"/>
            <a:ext cx="28387832" cy="2183910"/>
          </a:xfrm>
        </p:spPr>
        <p:txBody>
          <a:bodyPr/>
          <a:lstStyle>
            <a:lvl1pPr marL="0" indent="0">
              <a:buNone/>
              <a:defRPr sz="384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1097280" indent="0">
              <a:buNone/>
              <a:defRPr sz="3360"/>
            </a:lvl2pPr>
            <a:lvl3pPr marL="2194560" indent="0">
              <a:buNone/>
              <a:defRPr sz="2880"/>
            </a:lvl3pPr>
            <a:lvl4pPr marL="3291840" indent="0">
              <a:buNone/>
              <a:defRPr sz="2400"/>
            </a:lvl4pPr>
            <a:lvl5pPr marL="4389120" indent="0">
              <a:buNone/>
              <a:defRPr sz="2400"/>
            </a:lvl5pPr>
            <a:lvl6pPr marL="5486400" indent="0">
              <a:buNone/>
              <a:defRPr sz="2400"/>
            </a:lvl6pPr>
            <a:lvl7pPr marL="6583680" indent="0">
              <a:buNone/>
              <a:defRPr sz="2400"/>
            </a:lvl7pPr>
            <a:lvl8pPr marL="7680960" indent="0">
              <a:buNone/>
              <a:defRPr sz="2400"/>
            </a:lvl8pPr>
            <a:lvl9pPr marL="8778240" indent="0">
              <a:buNone/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A80B2-AE7E-1C4E-A1DD-123143C4BF6B}" type="datetimeFigureOut">
              <a:rPr lang="en-US" smtClean="0"/>
              <a:t>4/5/19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8576-7AC8-454E-8EA0-BC62B24213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76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168400"/>
            <a:ext cx="28392120" cy="11309901"/>
          </a:xfrm>
        </p:spPr>
        <p:txBody>
          <a:bodyPr anchor="ctr"/>
          <a:lstStyle>
            <a:lvl1pPr>
              <a:defRPr sz="76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30" y="14366077"/>
            <a:ext cx="28387832" cy="4805843"/>
          </a:xfrm>
        </p:spPr>
        <p:txBody>
          <a:bodyPr anchor="ctr"/>
          <a:lstStyle>
            <a:lvl1pPr marL="0" indent="0">
              <a:buNone/>
              <a:defRPr sz="3840"/>
            </a:lvl1pPr>
            <a:lvl2pPr marL="1097280" indent="0">
              <a:buNone/>
              <a:defRPr sz="3360"/>
            </a:lvl2pPr>
            <a:lvl3pPr marL="2194560" indent="0">
              <a:buNone/>
              <a:defRPr sz="2880"/>
            </a:lvl3pPr>
            <a:lvl4pPr marL="3291840" indent="0">
              <a:buNone/>
              <a:defRPr sz="2400"/>
            </a:lvl4pPr>
            <a:lvl5pPr marL="4389120" indent="0">
              <a:buNone/>
              <a:defRPr sz="2400"/>
            </a:lvl5pPr>
            <a:lvl6pPr marL="5486400" indent="0">
              <a:buNone/>
              <a:defRPr sz="2400"/>
            </a:lvl6pPr>
            <a:lvl7pPr marL="6583680" indent="0">
              <a:buNone/>
              <a:defRPr sz="2400"/>
            </a:lvl7pPr>
            <a:lvl8pPr marL="7680960" indent="0">
              <a:buNone/>
              <a:defRPr sz="2400"/>
            </a:lvl8pPr>
            <a:lvl9pPr marL="8778240" indent="0">
              <a:buNone/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A80B2-AE7E-1C4E-A1DD-123143C4BF6B}" type="datetimeFigureOut">
              <a:rPr lang="en-US" smtClean="0"/>
              <a:t>4/5/19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8576-7AC8-454E-8EA0-BC62B24213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25550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4773" y="1168400"/>
            <a:ext cx="25117430" cy="9577293"/>
          </a:xfrm>
        </p:spPr>
        <p:txBody>
          <a:bodyPr anchor="ctr"/>
          <a:lstStyle>
            <a:lvl1pPr>
              <a:defRPr sz="105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4645743" y="10769782"/>
            <a:ext cx="23631206" cy="1756698"/>
          </a:xfrm>
        </p:spPr>
        <p:txBody>
          <a:bodyPr anchor="t">
            <a:normAutofit/>
          </a:bodyPr>
          <a:lstStyle>
            <a:lvl1pPr marL="0" indent="0">
              <a:buNone/>
              <a:defRPr sz="3360"/>
            </a:lvl1pPr>
            <a:lvl2pPr marL="1097280" indent="0">
              <a:buNone/>
              <a:defRPr sz="3360"/>
            </a:lvl2pPr>
            <a:lvl3pPr marL="2194560" indent="0">
              <a:buNone/>
              <a:defRPr sz="2880"/>
            </a:lvl3pPr>
            <a:lvl4pPr marL="3291840" indent="0">
              <a:buNone/>
              <a:defRPr sz="2400"/>
            </a:lvl4pPr>
            <a:lvl5pPr marL="4389120" indent="0">
              <a:buNone/>
              <a:defRPr sz="2400"/>
            </a:lvl5pPr>
            <a:lvl6pPr marL="5486400" indent="0">
              <a:buNone/>
              <a:defRPr sz="2400"/>
            </a:lvl6pPr>
            <a:lvl7pPr marL="6583680" indent="0">
              <a:buNone/>
              <a:defRPr sz="2400"/>
            </a:lvl7pPr>
            <a:lvl8pPr marL="7680960" indent="0">
              <a:buNone/>
              <a:defRPr sz="2400"/>
            </a:lvl8pPr>
            <a:lvl9pPr marL="8778240" indent="0">
              <a:buNone/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3140" y="14405533"/>
            <a:ext cx="28383545" cy="4766387"/>
          </a:xfrm>
        </p:spPr>
        <p:txBody>
          <a:bodyPr anchor="ctr">
            <a:normAutofit/>
          </a:bodyPr>
          <a:lstStyle>
            <a:lvl1pPr marL="0" indent="0">
              <a:buNone/>
              <a:defRPr sz="3840"/>
            </a:lvl1pPr>
            <a:lvl2pPr marL="1097280" indent="0">
              <a:buNone/>
              <a:defRPr sz="3360"/>
            </a:lvl2pPr>
            <a:lvl3pPr marL="2194560" indent="0">
              <a:buNone/>
              <a:defRPr sz="2880"/>
            </a:lvl3pPr>
            <a:lvl4pPr marL="3291840" indent="0">
              <a:buNone/>
              <a:defRPr sz="2400"/>
            </a:lvl4pPr>
            <a:lvl5pPr marL="4389120" indent="0">
              <a:buNone/>
              <a:defRPr sz="2400"/>
            </a:lvl5pPr>
            <a:lvl6pPr marL="5486400" indent="0">
              <a:buNone/>
              <a:defRPr sz="2400"/>
            </a:lvl6pPr>
            <a:lvl7pPr marL="6583680" indent="0">
              <a:buNone/>
              <a:defRPr sz="2400"/>
            </a:lvl7pPr>
            <a:lvl8pPr marL="7680960" indent="0">
              <a:buNone/>
              <a:defRPr sz="2400"/>
            </a:lvl8pPr>
            <a:lvl9pPr marL="8778240" indent="0">
              <a:buNone/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A80B2-AE7E-1C4E-A1DD-123143C4BF6B}" type="datetimeFigureOut">
              <a:rPr lang="en-US" smtClean="0"/>
              <a:t>4/5/19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8576-7AC8-454E-8EA0-BC62B242134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2999819" y="2517837"/>
            <a:ext cx="1645920" cy="1871283"/>
          </a:xfrm>
          <a:prstGeom prst="rect">
            <a:avLst/>
          </a:prstGeom>
        </p:spPr>
        <p:txBody>
          <a:bodyPr vert="horz" lIns="219456" tIns="109728" rIns="219456" bIns="10972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19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182092" y="8778240"/>
            <a:ext cx="1645920" cy="1871283"/>
          </a:xfrm>
          <a:prstGeom prst="rect">
            <a:avLst/>
          </a:prstGeom>
        </p:spPr>
        <p:txBody>
          <a:bodyPr vert="horz" lIns="219456" tIns="109728" rIns="219456" bIns="109728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19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168484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7446299"/>
            <a:ext cx="28392120" cy="8037872"/>
          </a:xfrm>
        </p:spPr>
        <p:txBody>
          <a:bodyPr anchor="b">
            <a:normAutofit/>
          </a:bodyPr>
          <a:lstStyle>
            <a:lvl1pPr>
              <a:defRPr sz="129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30" y="15521859"/>
            <a:ext cx="28387832" cy="3650061"/>
          </a:xfrm>
        </p:spPr>
        <p:txBody>
          <a:bodyPr anchor="t"/>
          <a:lstStyle>
            <a:lvl1pPr marL="0" indent="0">
              <a:buNone/>
              <a:defRPr sz="3840"/>
            </a:lvl1pPr>
            <a:lvl2pPr marL="1097280" indent="0">
              <a:buNone/>
              <a:defRPr sz="3360"/>
            </a:lvl2pPr>
            <a:lvl3pPr marL="2194560" indent="0">
              <a:buNone/>
              <a:defRPr sz="2880"/>
            </a:lvl3pPr>
            <a:lvl4pPr marL="3291840" indent="0">
              <a:buNone/>
              <a:defRPr sz="2400"/>
            </a:lvl4pPr>
            <a:lvl5pPr marL="4389120" indent="0">
              <a:buNone/>
              <a:defRPr sz="2400"/>
            </a:lvl5pPr>
            <a:lvl6pPr marL="5486400" indent="0">
              <a:buNone/>
              <a:defRPr sz="2400"/>
            </a:lvl6pPr>
            <a:lvl7pPr marL="6583680" indent="0">
              <a:buNone/>
              <a:defRPr sz="2400"/>
            </a:lvl7pPr>
            <a:lvl8pPr marL="7680960" indent="0">
              <a:buNone/>
              <a:defRPr sz="2400"/>
            </a:lvl8pPr>
            <a:lvl9pPr marL="8778240" indent="0">
              <a:buNone/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A80B2-AE7E-1C4E-A1DD-123143C4BF6B}" type="datetimeFigureOut">
              <a:rPr lang="en-US" smtClean="0"/>
              <a:t>4/5/19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8576-7AC8-454E-8EA0-BC62B24213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62109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263140" y="1168405"/>
            <a:ext cx="28392120" cy="42418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3610660" y="6035040"/>
            <a:ext cx="7956540" cy="1844038"/>
          </a:xfrm>
        </p:spPr>
        <p:txBody>
          <a:bodyPr anchor="b">
            <a:noAutofit/>
          </a:bodyPr>
          <a:lstStyle>
            <a:lvl1pPr marL="0" indent="0">
              <a:buNone/>
              <a:defRPr sz="576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1097280" indent="0">
              <a:buNone/>
              <a:defRPr sz="4800" b="1"/>
            </a:lvl2pPr>
            <a:lvl3pPr marL="2194560" indent="0">
              <a:buNone/>
              <a:defRPr sz="4320" b="1"/>
            </a:lvl3pPr>
            <a:lvl4pPr marL="3291840" indent="0">
              <a:buNone/>
              <a:defRPr sz="3840" b="1"/>
            </a:lvl4pPr>
            <a:lvl5pPr marL="4389120" indent="0">
              <a:buNone/>
              <a:defRPr sz="3840" b="1"/>
            </a:lvl5pPr>
            <a:lvl6pPr marL="5486400" indent="0">
              <a:buNone/>
              <a:defRPr sz="3840" b="1"/>
            </a:lvl6pPr>
            <a:lvl7pPr marL="6583680" indent="0">
              <a:buNone/>
              <a:defRPr sz="3840" b="1"/>
            </a:lvl7pPr>
            <a:lvl8pPr marL="7680960" indent="0">
              <a:buNone/>
              <a:defRPr sz="3840" b="1"/>
            </a:lvl8pPr>
            <a:lvl9pPr marL="8778240" indent="0">
              <a:buNone/>
              <a:defRPr sz="384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3663355" y="8229600"/>
            <a:ext cx="7903847" cy="11485882"/>
          </a:xfrm>
        </p:spPr>
        <p:txBody>
          <a:bodyPr anchor="t">
            <a:normAutofit/>
          </a:bodyPr>
          <a:lstStyle>
            <a:lvl1pPr marL="0" indent="0">
              <a:buNone/>
              <a:defRPr sz="3360"/>
            </a:lvl1pPr>
            <a:lvl2pPr marL="1097280" indent="0">
              <a:buNone/>
              <a:defRPr sz="2880"/>
            </a:lvl2pPr>
            <a:lvl3pPr marL="2194560" indent="0">
              <a:buNone/>
              <a:defRPr sz="2400"/>
            </a:lvl3pPr>
            <a:lvl4pPr marL="3291840" indent="0">
              <a:buNone/>
              <a:defRPr sz="2160"/>
            </a:lvl4pPr>
            <a:lvl5pPr marL="4389120" indent="0">
              <a:buNone/>
              <a:defRPr sz="2160"/>
            </a:lvl5pPr>
            <a:lvl6pPr marL="5486400" indent="0">
              <a:buNone/>
              <a:defRPr sz="2160"/>
            </a:lvl6pPr>
            <a:lvl7pPr marL="6583680" indent="0">
              <a:buNone/>
              <a:defRPr sz="2160"/>
            </a:lvl7pPr>
            <a:lvl8pPr marL="7680960" indent="0">
              <a:buNone/>
              <a:defRPr sz="2160"/>
            </a:lvl8pPr>
            <a:lvl9pPr marL="8778240" indent="0">
              <a:buNone/>
              <a:defRPr sz="216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87587" y="6035040"/>
            <a:ext cx="7927852" cy="1844038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576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12359091" y="8229600"/>
            <a:ext cx="7956346" cy="11485882"/>
          </a:xfrm>
        </p:spPr>
        <p:txBody>
          <a:bodyPr anchor="t">
            <a:normAutofit/>
          </a:bodyPr>
          <a:lstStyle>
            <a:lvl1pPr marL="0" indent="0">
              <a:buNone/>
              <a:defRPr sz="3360"/>
            </a:lvl1pPr>
            <a:lvl2pPr marL="1097280" indent="0">
              <a:buNone/>
              <a:defRPr sz="2880"/>
            </a:lvl2pPr>
            <a:lvl3pPr marL="2194560" indent="0">
              <a:buNone/>
              <a:defRPr sz="2400"/>
            </a:lvl3pPr>
            <a:lvl4pPr marL="3291840" indent="0">
              <a:buNone/>
              <a:defRPr sz="2160"/>
            </a:lvl4pPr>
            <a:lvl5pPr marL="4389120" indent="0">
              <a:buNone/>
              <a:defRPr sz="2160"/>
            </a:lvl5pPr>
            <a:lvl6pPr marL="5486400" indent="0">
              <a:buNone/>
              <a:defRPr sz="2160"/>
            </a:lvl6pPr>
            <a:lvl7pPr marL="6583680" indent="0">
              <a:buNone/>
              <a:defRPr sz="2160"/>
            </a:lvl7pPr>
            <a:lvl8pPr marL="7680960" indent="0">
              <a:buNone/>
              <a:defRPr sz="2160"/>
            </a:lvl8pPr>
            <a:lvl9pPr marL="8778240" indent="0">
              <a:buNone/>
              <a:defRPr sz="216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1138399" y="6035040"/>
            <a:ext cx="7916706" cy="1844038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576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21138399" y="8229600"/>
            <a:ext cx="7916706" cy="11485882"/>
          </a:xfrm>
        </p:spPr>
        <p:txBody>
          <a:bodyPr anchor="t">
            <a:normAutofit/>
          </a:bodyPr>
          <a:lstStyle>
            <a:lvl1pPr marL="0" indent="0">
              <a:buNone/>
              <a:defRPr sz="3360"/>
            </a:lvl1pPr>
            <a:lvl2pPr marL="1097280" indent="0">
              <a:buNone/>
              <a:defRPr sz="2880"/>
            </a:lvl2pPr>
            <a:lvl3pPr marL="2194560" indent="0">
              <a:buNone/>
              <a:defRPr sz="2400"/>
            </a:lvl3pPr>
            <a:lvl4pPr marL="3291840" indent="0">
              <a:buNone/>
              <a:defRPr sz="2160"/>
            </a:lvl4pPr>
            <a:lvl5pPr marL="4389120" indent="0">
              <a:buNone/>
              <a:defRPr sz="2160"/>
            </a:lvl5pPr>
            <a:lvl6pPr marL="5486400" indent="0">
              <a:buNone/>
              <a:defRPr sz="2160"/>
            </a:lvl6pPr>
            <a:lvl7pPr marL="6583680" indent="0">
              <a:buNone/>
              <a:defRPr sz="2160"/>
            </a:lvl7pPr>
            <a:lvl8pPr marL="7680960" indent="0">
              <a:buNone/>
              <a:defRPr sz="2160"/>
            </a:lvl8pPr>
            <a:lvl9pPr marL="8778240" indent="0">
              <a:buNone/>
              <a:defRPr sz="216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A80B2-AE7E-1C4E-A1DD-123143C4BF6B}" type="datetimeFigureOut">
              <a:rPr lang="en-US" smtClean="0"/>
              <a:t>4/5/19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8576-7AC8-454E-8EA0-BC62B24213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0645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263140" y="1168405"/>
            <a:ext cx="28392120" cy="42418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3596630" y="13752010"/>
            <a:ext cx="7938137" cy="1844038"/>
          </a:xfrm>
        </p:spPr>
        <p:txBody>
          <a:bodyPr anchor="b">
            <a:noAutofit/>
          </a:bodyPr>
          <a:lstStyle>
            <a:lvl1pPr marL="0" indent="0">
              <a:buNone/>
              <a:defRPr sz="576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1097280" indent="0">
              <a:buNone/>
              <a:defRPr sz="4800" b="1"/>
            </a:lvl2pPr>
            <a:lvl3pPr marL="2194560" indent="0">
              <a:buNone/>
              <a:defRPr sz="4320" b="1"/>
            </a:lvl3pPr>
            <a:lvl4pPr marL="3291840" indent="0">
              <a:buNone/>
              <a:defRPr sz="3840" b="1"/>
            </a:lvl4pPr>
            <a:lvl5pPr marL="4389120" indent="0">
              <a:buNone/>
              <a:defRPr sz="3840" b="1"/>
            </a:lvl5pPr>
            <a:lvl6pPr marL="5486400" indent="0">
              <a:buNone/>
              <a:defRPr sz="3840" b="1"/>
            </a:lvl6pPr>
            <a:lvl7pPr marL="6583680" indent="0">
              <a:buNone/>
              <a:defRPr sz="3840" b="1"/>
            </a:lvl7pPr>
            <a:lvl8pPr marL="7680960" indent="0">
              <a:buNone/>
              <a:defRPr sz="3840" b="1"/>
            </a:lvl8pPr>
            <a:lvl9pPr marL="8778240" indent="0">
              <a:buNone/>
              <a:defRPr sz="384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3596630" y="7220333"/>
            <a:ext cx="7938137" cy="48768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3840"/>
            </a:lvl1pPr>
            <a:lvl2pPr marL="1097280" indent="0">
              <a:buNone/>
              <a:defRPr sz="3840"/>
            </a:lvl2pPr>
            <a:lvl3pPr marL="2194560" indent="0">
              <a:buNone/>
              <a:defRPr sz="3840"/>
            </a:lvl3pPr>
            <a:lvl4pPr marL="3291840" indent="0">
              <a:buNone/>
              <a:defRPr sz="3840"/>
            </a:lvl4pPr>
            <a:lvl5pPr marL="4389120" indent="0">
              <a:buNone/>
              <a:defRPr sz="3840"/>
            </a:lvl5pPr>
            <a:lvl6pPr marL="5486400" indent="0">
              <a:buNone/>
              <a:defRPr sz="3840"/>
            </a:lvl6pPr>
            <a:lvl7pPr marL="6583680" indent="0">
              <a:buNone/>
              <a:defRPr sz="3840"/>
            </a:lvl7pPr>
            <a:lvl8pPr marL="7680960" indent="0">
              <a:buNone/>
              <a:defRPr sz="3840"/>
            </a:lvl8pPr>
            <a:lvl9pPr marL="8778240" indent="0">
              <a:buNone/>
              <a:defRPr sz="3840"/>
            </a:lvl9pPr>
          </a:lstStyle>
          <a:p>
            <a:r>
              <a:rPr lang="en-US" dirty="0" smtClean="0"/>
              <a:t>Drag picture to placeholder or click icon to add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3596630" y="15596053"/>
            <a:ext cx="7938137" cy="2109405"/>
          </a:xfrm>
        </p:spPr>
        <p:txBody>
          <a:bodyPr anchor="t">
            <a:normAutofit/>
          </a:bodyPr>
          <a:lstStyle>
            <a:lvl1pPr marL="0" indent="0">
              <a:buNone/>
              <a:defRPr sz="3360"/>
            </a:lvl1pPr>
            <a:lvl2pPr marL="1097280" indent="0">
              <a:buNone/>
              <a:defRPr sz="2880"/>
            </a:lvl2pPr>
            <a:lvl3pPr marL="2194560" indent="0">
              <a:buNone/>
              <a:defRPr sz="2400"/>
            </a:lvl3pPr>
            <a:lvl4pPr marL="3291840" indent="0">
              <a:buNone/>
              <a:defRPr sz="2160"/>
            </a:lvl4pPr>
            <a:lvl5pPr marL="4389120" indent="0">
              <a:buNone/>
              <a:defRPr sz="2160"/>
            </a:lvl5pPr>
            <a:lvl6pPr marL="5486400" indent="0">
              <a:buNone/>
              <a:defRPr sz="2160"/>
            </a:lvl6pPr>
            <a:lvl7pPr marL="6583680" indent="0">
              <a:buNone/>
              <a:defRPr sz="2160"/>
            </a:lvl7pPr>
            <a:lvl8pPr marL="7680960" indent="0">
              <a:buNone/>
              <a:defRPr sz="2160"/>
            </a:lvl8pPr>
            <a:lvl9pPr marL="8778240" indent="0">
              <a:buNone/>
              <a:defRPr sz="216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36293" y="13752010"/>
            <a:ext cx="7912418" cy="1844038"/>
          </a:xfrm>
        </p:spPr>
        <p:txBody>
          <a:bodyPr anchor="b">
            <a:noAutofit/>
          </a:bodyPr>
          <a:lstStyle>
            <a:lvl1pPr marL="0" indent="0">
              <a:buNone/>
              <a:defRPr sz="576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1097280" indent="0">
              <a:buNone/>
              <a:defRPr sz="4800" b="1"/>
            </a:lvl2pPr>
            <a:lvl3pPr marL="2194560" indent="0">
              <a:buNone/>
              <a:defRPr sz="4320" b="1"/>
            </a:lvl3pPr>
            <a:lvl4pPr marL="3291840" indent="0">
              <a:buNone/>
              <a:defRPr sz="3840" b="1"/>
            </a:lvl4pPr>
            <a:lvl5pPr marL="4389120" indent="0">
              <a:buNone/>
              <a:defRPr sz="3840" b="1"/>
            </a:lvl5pPr>
            <a:lvl6pPr marL="5486400" indent="0">
              <a:buNone/>
              <a:defRPr sz="3840" b="1"/>
            </a:lvl6pPr>
            <a:lvl7pPr marL="6583680" indent="0">
              <a:buNone/>
              <a:defRPr sz="3840" b="1"/>
            </a:lvl7pPr>
            <a:lvl8pPr marL="7680960" indent="0">
              <a:buNone/>
              <a:defRPr sz="3840" b="1"/>
            </a:lvl8pPr>
            <a:lvl9pPr marL="8778240" indent="0">
              <a:buNone/>
              <a:defRPr sz="384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12336289" y="7220333"/>
            <a:ext cx="7912418" cy="48768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3840"/>
            </a:lvl1pPr>
            <a:lvl2pPr marL="1097280" indent="0">
              <a:buNone/>
              <a:defRPr sz="3840"/>
            </a:lvl2pPr>
            <a:lvl3pPr marL="2194560" indent="0">
              <a:buNone/>
              <a:defRPr sz="3840"/>
            </a:lvl3pPr>
            <a:lvl4pPr marL="3291840" indent="0">
              <a:buNone/>
              <a:defRPr sz="3840"/>
            </a:lvl4pPr>
            <a:lvl5pPr marL="4389120" indent="0">
              <a:buNone/>
              <a:defRPr sz="3840"/>
            </a:lvl5pPr>
            <a:lvl6pPr marL="5486400" indent="0">
              <a:buNone/>
              <a:defRPr sz="3840"/>
            </a:lvl6pPr>
            <a:lvl7pPr marL="6583680" indent="0">
              <a:buNone/>
              <a:defRPr sz="3840"/>
            </a:lvl7pPr>
            <a:lvl8pPr marL="7680960" indent="0">
              <a:buNone/>
              <a:defRPr sz="3840"/>
            </a:lvl8pPr>
            <a:lvl9pPr marL="8778240" indent="0">
              <a:buNone/>
              <a:defRPr sz="3840"/>
            </a:lvl9pPr>
          </a:lstStyle>
          <a:p>
            <a:r>
              <a:rPr lang="en-US" dirty="0" smtClean="0"/>
              <a:t>Drag picture to placeholder or click icon to add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12332641" y="15596050"/>
            <a:ext cx="7922898" cy="2109405"/>
          </a:xfrm>
        </p:spPr>
        <p:txBody>
          <a:bodyPr anchor="t">
            <a:normAutofit/>
          </a:bodyPr>
          <a:lstStyle>
            <a:lvl1pPr marL="0" indent="0">
              <a:buNone/>
              <a:defRPr sz="3360"/>
            </a:lvl1pPr>
            <a:lvl2pPr marL="1097280" indent="0">
              <a:buNone/>
              <a:defRPr sz="2880"/>
            </a:lvl2pPr>
            <a:lvl3pPr marL="2194560" indent="0">
              <a:buNone/>
              <a:defRPr sz="2400"/>
            </a:lvl3pPr>
            <a:lvl4pPr marL="3291840" indent="0">
              <a:buNone/>
              <a:defRPr sz="2160"/>
            </a:lvl4pPr>
            <a:lvl5pPr marL="4389120" indent="0">
              <a:buNone/>
              <a:defRPr sz="2160"/>
            </a:lvl5pPr>
            <a:lvl6pPr marL="5486400" indent="0">
              <a:buNone/>
              <a:defRPr sz="2160"/>
            </a:lvl6pPr>
            <a:lvl7pPr marL="6583680" indent="0">
              <a:buNone/>
              <a:defRPr sz="2160"/>
            </a:lvl7pPr>
            <a:lvl8pPr marL="7680960" indent="0">
              <a:buNone/>
              <a:defRPr sz="2160"/>
            </a:lvl8pPr>
            <a:lvl9pPr marL="8778240" indent="0">
              <a:buNone/>
              <a:defRPr sz="216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1071673" y="13752010"/>
            <a:ext cx="7916706" cy="1844038"/>
          </a:xfrm>
        </p:spPr>
        <p:txBody>
          <a:bodyPr anchor="b">
            <a:noAutofit/>
          </a:bodyPr>
          <a:lstStyle>
            <a:lvl1pPr marL="0" indent="0">
              <a:buNone/>
              <a:defRPr sz="576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1097280" indent="0">
              <a:buNone/>
              <a:defRPr sz="4800" b="1"/>
            </a:lvl2pPr>
            <a:lvl3pPr marL="2194560" indent="0">
              <a:buNone/>
              <a:defRPr sz="4320" b="1"/>
            </a:lvl3pPr>
            <a:lvl4pPr marL="3291840" indent="0">
              <a:buNone/>
              <a:defRPr sz="3840" b="1"/>
            </a:lvl4pPr>
            <a:lvl5pPr marL="4389120" indent="0">
              <a:buNone/>
              <a:defRPr sz="3840" b="1"/>
            </a:lvl5pPr>
            <a:lvl6pPr marL="5486400" indent="0">
              <a:buNone/>
              <a:defRPr sz="3840" b="1"/>
            </a:lvl6pPr>
            <a:lvl7pPr marL="6583680" indent="0">
              <a:buNone/>
              <a:defRPr sz="3840" b="1"/>
            </a:lvl7pPr>
            <a:lvl8pPr marL="7680960" indent="0">
              <a:buNone/>
              <a:defRPr sz="3840" b="1"/>
            </a:lvl8pPr>
            <a:lvl9pPr marL="8778240" indent="0">
              <a:buNone/>
              <a:defRPr sz="384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21071669" y="7220333"/>
            <a:ext cx="7916706" cy="48768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3840"/>
            </a:lvl1pPr>
            <a:lvl2pPr marL="1097280" indent="0">
              <a:buNone/>
              <a:defRPr sz="3840"/>
            </a:lvl2pPr>
            <a:lvl3pPr marL="2194560" indent="0">
              <a:buNone/>
              <a:defRPr sz="3840"/>
            </a:lvl3pPr>
            <a:lvl4pPr marL="3291840" indent="0">
              <a:buNone/>
              <a:defRPr sz="3840"/>
            </a:lvl4pPr>
            <a:lvl5pPr marL="4389120" indent="0">
              <a:buNone/>
              <a:defRPr sz="3840"/>
            </a:lvl5pPr>
            <a:lvl6pPr marL="5486400" indent="0">
              <a:buNone/>
              <a:defRPr sz="3840"/>
            </a:lvl6pPr>
            <a:lvl7pPr marL="6583680" indent="0">
              <a:buNone/>
              <a:defRPr sz="3840"/>
            </a:lvl7pPr>
            <a:lvl8pPr marL="7680960" indent="0">
              <a:buNone/>
              <a:defRPr sz="3840"/>
            </a:lvl8pPr>
            <a:lvl9pPr marL="8778240" indent="0">
              <a:buNone/>
              <a:defRPr sz="3840"/>
            </a:lvl9pPr>
          </a:lstStyle>
          <a:p>
            <a:r>
              <a:rPr lang="en-US" dirty="0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21071333" y="15596043"/>
            <a:ext cx="7927193" cy="2109405"/>
          </a:xfrm>
        </p:spPr>
        <p:txBody>
          <a:bodyPr anchor="t">
            <a:normAutofit/>
          </a:bodyPr>
          <a:lstStyle>
            <a:lvl1pPr marL="0" indent="0">
              <a:buNone/>
              <a:defRPr sz="3360"/>
            </a:lvl1pPr>
            <a:lvl2pPr marL="1097280" indent="0">
              <a:buNone/>
              <a:defRPr sz="2880"/>
            </a:lvl2pPr>
            <a:lvl3pPr marL="2194560" indent="0">
              <a:buNone/>
              <a:defRPr sz="2400"/>
            </a:lvl3pPr>
            <a:lvl4pPr marL="3291840" indent="0">
              <a:buNone/>
              <a:defRPr sz="2160"/>
            </a:lvl4pPr>
            <a:lvl5pPr marL="4389120" indent="0">
              <a:buNone/>
              <a:defRPr sz="2160"/>
            </a:lvl5pPr>
            <a:lvl6pPr marL="5486400" indent="0">
              <a:buNone/>
              <a:defRPr sz="2160"/>
            </a:lvl6pPr>
            <a:lvl7pPr marL="6583680" indent="0">
              <a:buNone/>
              <a:defRPr sz="2160"/>
            </a:lvl7pPr>
            <a:lvl8pPr marL="7680960" indent="0">
              <a:buNone/>
              <a:defRPr sz="2160"/>
            </a:lvl8pPr>
            <a:lvl9pPr marL="8778240" indent="0">
              <a:buNone/>
              <a:defRPr sz="216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A80B2-AE7E-1C4E-A1DD-123143C4BF6B}" type="datetimeFigureOut">
              <a:rPr lang="en-US" smtClean="0"/>
              <a:t>4/5/19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8576-7AC8-454E-8EA0-BC62B24213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2719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A80B2-AE7E-1C4E-A1DD-123143C4BF6B}" type="datetimeFigureOut">
              <a:rPr lang="en-US" smtClean="0"/>
              <a:t>4/5/19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8576-7AC8-454E-8EA0-BC62B24213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47094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557232" y="1168400"/>
            <a:ext cx="7098030" cy="1859788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63142" y="1168400"/>
            <a:ext cx="20882610" cy="1859788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A80B2-AE7E-1C4E-A1DD-123143C4BF6B}" type="datetimeFigureOut">
              <a:rPr lang="en-US" smtClean="0"/>
              <a:t>4/5/19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8576-7AC8-454E-8EA0-BC62B24213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9345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63140" y="1168405"/>
            <a:ext cx="28392120" cy="42418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4000" y="5842000"/>
            <a:ext cx="27631260" cy="139242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63140" y="20340325"/>
            <a:ext cx="740664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8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C7EA80B2-AE7E-1C4E-A1DD-123143C4BF6B}" type="datetimeFigureOut">
              <a:rPr lang="en-US" smtClean="0"/>
              <a:t>4/5/19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04220" y="20340325"/>
            <a:ext cx="1110996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8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248620" y="20340325"/>
            <a:ext cx="740664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8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9D5F8576-7AC8-454E-8EA0-BC62B24213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6849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  <p:sldLayoutId id="2147483882" r:id="rId12"/>
    <p:sldLayoutId id="2147483883" r:id="rId13"/>
    <p:sldLayoutId id="2147483884" r:id="rId14"/>
    <p:sldLayoutId id="2147483885" r:id="rId15"/>
    <p:sldLayoutId id="2147483886" r:id="rId16"/>
    <p:sldLayoutId id="2147483887" r:id="rId17"/>
  </p:sldLayoutIdLst>
  <p:txStyles>
    <p:titleStyle>
      <a:lvl1pPr algn="l" defTabSz="2194560" rtl="0" eaLnBrk="1" latinLnBrk="0" hangingPunct="1">
        <a:lnSpc>
          <a:spcPct val="90000"/>
        </a:lnSpc>
        <a:spcBef>
          <a:spcPct val="0"/>
        </a:spcBef>
        <a:buNone/>
        <a:defRPr sz="1408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548640" indent="-548640" algn="l" defTabSz="219456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768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1645920" indent="-548640" algn="l" defTabSz="219456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6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2743200" indent="-548640" algn="l" defTabSz="219456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512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3840480" indent="-548640" algn="l" defTabSz="219456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448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4937760" indent="-548640" algn="l" defTabSz="219456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448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6035040" indent="-548640" algn="l" defTabSz="219456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4320" kern="1200">
          <a:solidFill>
            <a:schemeClr val="tx1"/>
          </a:solidFill>
          <a:latin typeface="+mn-lt"/>
          <a:ea typeface="+mn-ea"/>
          <a:cs typeface="+mn-cs"/>
        </a:defRPr>
      </a:lvl6pPr>
      <a:lvl7pPr marL="7132320" indent="-548640" algn="l" defTabSz="219456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4320" kern="1200">
          <a:solidFill>
            <a:schemeClr val="tx1"/>
          </a:solidFill>
          <a:latin typeface="+mn-lt"/>
          <a:ea typeface="+mn-ea"/>
          <a:cs typeface="+mn-cs"/>
        </a:defRPr>
      </a:lvl7pPr>
      <a:lvl8pPr marL="8229600" indent="-548640" algn="l" defTabSz="219456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4320" kern="1200">
          <a:solidFill>
            <a:schemeClr val="tx1"/>
          </a:solidFill>
          <a:latin typeface="+mn-lt"/>
          <a:ea typeface="+mn-ea"/>
          <a:cs typeface="+mn-cs"/>
        </a:defRPr>
      </a:lvl8pPr>
      <a:lvl9pPr marL="9326880" indent="-548640" algn="l" defTabSz="219456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43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560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1pPr>
      <a:lvl2pPr marL="1097280" algn="l" defTabSz="2194560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2pPr>
      <a:lvl3pPr marL="2194560" algn="l" defTabSz="2194560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3pPr>
      <a:lvl4pPr marL="3291840" algn="l" defTabSz="2194560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4pPr>
      <a:lvl5pPr marL="4389120" algn="l" defTabSz="2194560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5pPr>
      <a:lvl6pPr marL="5486400" algn="l" defTabSz="2194560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6pPr>
      <a:lvl7pPr marL="6583680" algn="l" defTabSz="2194560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7pPr>
      <a:lvl8pPr marL="7680960" algn="l" defTabSz="2194560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8pPr>
      <a:lvl9pPr marL="8778240" algn="l" defTabSz="2194560" rtl="0" eaLnBrk="1" latinLnBrk="0" hangingPunct="1">
        <a:defRPr sz="43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3.png"/><Relationship Id="rId5" Type="http://schemas.openxmlformats.org/officeDocument/2006/relationships/image" Target="../media/image4.jpg"/><Relationship Id="rId6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66971" y="765185"/>
            <a:ext cx="2046514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>
                <a:latin typeface="Times New Roman" charset="0"/>
                <a:ea typeface="Times New Roman" charset="0"/>
                <a:cs typeface="Times New Roman" charset="0"/>
              </a:rPr>
              <a:t>Using Cue-Based Feeding in the Winchester SCN</a:t>
            </a:r>
          </a:p>
          <a:p>
            <a:pPr algn="ctr">
              <a:lnSpc>
                <a:spcPct val="150000"/>
              </a:lnSpc>
            </a:pPr>
            <a:r>
              <a:rPr lang="en-US" sz="4000" dirty="0">
                <a:latin typeface="Times New Roman" charset="0"/>
                <a:ea typeface="Times New Roman" charset="0"/>
                <a:cs typeface="Times New Roman" charset="0"/>
              </a:rPr>
              <a:t>Rachel Schiff : UNH Senior Nursing Student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6192" y="3194788"/>
            <a:ext cx="10406743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dirty="0">
                <a:latin typeface="Times New Roman" charset="0"/>
                <a:ea typeface="Times New Roman" charset="0"/>
                <a:cs typeface="Times New Roman" charset="0"/>
              </a:rPr>
              <a:t>Introduction</a:t>
            </a:r>
          </a:p>
          <a:p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“ Delay in acquired feeding skills is the most frequent cause of prolonged hospitalization in the neonatal intensive care unit” (Shaker, 2013).”</a:t>
            </a:r>
          </a:p>
          <a:p>
            <a:endParaRPr lang="en-US" sz="3200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Traditional methods of infant feeding are based on volume and time. Common feedings practices in NICU units involve nurse driven feeds with a goal for infants to finish the designated amount 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(Flanagan, 2017). 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Although infants may not demonstrate feeding difficulties at the time of discharge from the NICU, more than 50% of NICU parents report problems with feeding at 18 to 24 months post-discharge (Shaker, 2013). Evidence has suggested that this volume-driven feeding model should be replaced with infant-guided feeding (Whetten, 2016). </a:t>
            </a:r>
            <a:endParaRPr lang="en-US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92" y="11097377"/>
            <a:ext cx="9056915" cy="602320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6191" y="17941933"/>
            <a:ext cx="905691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dirty="0">
                <a:latin typeface="Times New Roman" charset="0"/>
                <a:ea typeface="Times New Roman" charset="0"/>
                <a:cs typeface="Times New Roman" charset="0"/>
              </a:rPr>
              <a:t>PICO</a:t>
            </a:r>
          </a:p>
          <a:p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For infants hospitalized in the Special Care Nursery, will the implementation of cue-based feeding lead to an earlier achievement of full oral feedings?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964254" y="14777951"/>
            <a:ext cx="9762421" cy="6639793"/>
          </a:xfrm>
          <a:prstGeom prst="rect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u="sng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Signs of Stress During Feeding</a:t>
            </a:r>
          </a:p>
          <a:p>
            <a:pPr marL="571529" indent="-571529">
              <a:buFont typeface="Arial" charset="0"/>
              <a:buChar char="•"/>
            </a:pPr>
            <a:r>
              <a:rPr lang="en-US" sz="3200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Color change from baseline</a:t>
            </a:r>
          </a:p>
          <a:p>
            <a:pPr marL="571529" indent="-571529">
              <a:buFont typeface="Arial" charset="0"/>
              <a:buChar char="•"/>
            </a:pPr>
            <a:r>
              <a:rPr lang="en-US" sz="3200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Nasal flaring</a:t>
            </a:r>
          </a:p>
          <a:p>
            <a:pPr marL="571529" indent="-571529">
              <a:buFont typeface="Arial" charset="0"/>
              <a:buChar char="•"/>
            </a:pPr>
            <a:r>
              <a:rPr lang="en-US" sz="3200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Respiratory fatigue</a:t>
            </a:r>
          </a:p>
          <a:p>
            <a:pPr marL="571529" indent="-571529">
              <a:buFont typeface="Arial" charset="0"/>
              <a:buChar char="•"/>
            </a:pPr>
            <a:r>
              <a:rPr lang="en-US" sz="3200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Unstable saturations</a:t>
            </a:r>
          </a:p>
          <a:p>
            <a:pPr marL="571529" indent="-571529">
              <a:buFont typeface="Arial" charset="0"/>
              <a:buChar char="•"/>
            </a:pPr>
            <a:r>
              <a:rPr lang="en-US" sz="3200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Bradycardia</a:t>
            </a:r>
          </a:p>
          <a:p>
            <a:pPr marL="571529" indent="-571529">
              <a:buFont typeface="Arial" charset="0"/>
              <a:buChar char="•"/>
            </a:pPr>
            <a:r>
              <a:rPr lang="en-US" sz="3200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Apnea</a:t>
            </a:r>
          </a:p>
          <a:p>
            <a:pPr marL="571529" indent="-571529">
              <a:buFont typeface="Arial" charset="0"/>
              <a:buChar char="•"/>
            </a:pPr>
            <a:r>
              <a:rPr lang="en-US" sz="3200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Change in state of alertness</a:t>
            </a:r>
          </a:p>
          <a:p>
            <a:pPr marL="571529" indent="-571529">
              <a:buFont typeface="Arial" charset="0"/>
              <a:buChar char="•"/>
            </a:pPr>
            <a:r>
              <a:rPr lang="en-US" sz="3200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Gulping</a:t>
            </a:r>
          </a:p>
          <a:p>
            <a:pPr marL="571529" indent="-571529">
              <a:buFont typeface="Arial" charset="0"/>
              <a:buChar char="•"/>
            </a:pPr>
            <a:r>
              <a:rPr lang="en-US" sz="3200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Gurgling sounds</a:t>
            </a:r>
          </a:p>
          <a:p>
            <a:pPr marL="571529" indent="-571529">
              <a:buFont typeface="Arial" charset="0"/>
              <a:buChar char="•"/>
            </a:pPr>
            <a:r>
              <a:rPr lang="en-US" sz="3200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Coughing</a:t>
            </a:r>
          </a:p>
          <a:p>
            <a:pPr marL="571529" indent="-571529">
              <a:buFont typeface="Arial" charset="0"/>
              <a:buChar char="•"/>
            </a:pPr>
            <a:r>
              <a:rPr lang="en-US" sz="3200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Choking</a:t>
            </a:r>
          </a:p>
          <a:p>
            <a:r>
              <a:rPr lang="en-US" sz="2800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(Shaker, 2013)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11" r="13513" b="28675"/>
          <a:stretch/>
        </p:blipFill>
        <p:spPr>
          <a:xfrm>
            <a:off x="1310268" y="501218"/>
            <a:ext cx="2283581" cy="20715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4214" y="344325"/>
            <a:ext cx="4278586" cy="186401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121836" y="2572796"/>
            <a:ext cx="9753600" cy="11726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dirty="0" smtClean="0">
                <a:latin typeface="Times New Roman" charset="0"/>
                <a:ea typeface="Times New Roman" charset="0"/>
                <a:cs typeface="Times New Roman" charset="0"/>
              </a:rPr>
              <a:t>Current Evidence</a:t>
            </a:r>
          </a:p>
          <a:p>
            <a:pPr marL="571500" indent="-571500">
              <a:buFont typeface="Arial" charset="0"/>
              <a:buChar char="•"/>
            </a:pP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In volume driven cultures, a “successful feeding” is measured by volume intake (Shaker, 2013).</a:t>
            </a:r>
          </a:p>
          <a:p>
            <a:pPr marL="571500" indent="-571500">
              <a:buFont typeface="Arial" charset="0"/>
              <a:buChar char="•"/>
            </a:pP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There is a connection to an infant’s ability to feed well and the caregiver’s ability to understand the behavioral communication that an infant is portraying (Shaker, 2013).</a:t>
            </a:r>
          </a:p>
          <a:p>
            <a:pPr marL="571500" indent="-571500">
              <a:buFont typeface="Arial" charset="0"/>
              <a:buChar char="•"/>
            </a:pP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Cue-based feeding has lead to increased weight gain, shorter hospitalization, and improved physiological outcomes (Lubbe, 2017)</a:t>
            </a:r>
          </a:p>
          <a:p>
            <a:pPr algn="ctr"/>
            <a:endParaRPr lang="en-US" sz="3600" b="1" u="sng" dirty="0">
              <a:latin typeface="Times New Roman" charset="0"/>
              <a:ea typeface="Times New Roman" charset="0"/>
              <a:cs typeface="Times New Roman" charset="0"/>
            </a:endParaRPr>
          </a:p>
          <a:p>
            <a:pPr algn="ctr"/>
            <a:endParaRPr lang="en-US" sz="3600" b="1" u="sng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algn="ctr"/>
            <a:endParaRPr lang="en-US" sz="3600" b="1" u="sng" dirty="0">
              <a:latin typeface="Times New Roman" charset="0"/>
              <a:ea typeface="Times New Roman" charset="0"/>
              <a:cs typeface="Times New Roman" charset="0"/>
            </a:endParaRPr>
          </a:p>
          <a:p>
            <a:pPr algn="ctr"/>
            <a:endParaRPr lang="en-US" sz="3600" b="1" u="sng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algn="ctr"/>
            <a:endParaRPr lang="en-US" sz="3600" b="1" u="sng" dirty="0">
              <a:latin typeface="Times New Roman" charset="0"/>
              <a:ea typeface="Times New Roman" charset="0"/>
              <a:cs typeface="Times New Roman" charset="0"/>
            </a:endParaRPr>
          </a:p>
          <a:p>
            <a:pPr algn="ctr"/>
            <a:endParaRPr lang="en-US" sz="3600" b="1" u="sng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algn="ctr"/>
            <a:endParaRPr lang="en-US" sz="3600" b="1" u="sng" dirty="0">
              <a:latin typeface="Times New Roman" charset="0"/>
              <a:ea typeface="Times New Roman" charset="0"/>
              <a:cs typeface="Times New Roman" charset="0"/>
            </a:endParaRPr>
          </a:p>
          <a:p>
            <a:pPr algn="ctr"/>
            <a:endParaRPr lang="en-US" sz="3600" b="1" u="sng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algn="ctr"/>
            <a:endParaRPr lang="en-US" sz="3600" b="1" u="sng" dirty="0">
              <a:latin typeface="Times New Roman" charset="0"/>
              <a:ea typeface="Times New Roman" charset="0"/>
              <a:cs typeface="Times New Roman" charset="0"/>
            </a:endParaRPr>
          </a:p>
          <a:p>
            <a:pPr algn="ctr"/>
            <a:endParaRPr lang="en-US" sz="3600" b="1" u="sng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algn="ctr"/>
            <a:endParaRPr lang="en-US" sz="3600" b="1" u="sng" dirty="0">
              <a:latin typeface="Times New Roman" charset="0"/>
              <a:ea typeface="Times New Roman" charset="0"/>
              <a:cs typeface="Times New Roman" charset="0"/>
            </a:endParaRPr>
          </a:p>
          <a:p>
            <a:pPr algn="ctr"/>
            <a:endParaRPr lang="en-US" sz="3600" b="1" u="sng" dirty="0" smtClean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266624" y="12022035"/>
            <a:ext cx="9753600" cy="9756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dirty="0" smtClean="0">
                <a:latin typeface="Times New Roman" charset="0"/>
                <a:ea typeface="Times New Roman" charset="0"/>
                <a:cs typeface="Times New Roman" charset="0"/>
              </a:rPr>
              <a:t>Recommendations</a:t>
            </a:r>
          </a:p>
          <a:p>
            <a:pPr marL="571500" indent="-571500">
              <a:buFont typeface="Arial" charset="0"/>
              <a:buChar char="•"/>
            </a:pP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An assessment needs to be completed prior to beginning each care time</a:t>
            </a:r>
          </a:p>
          <a:p>
            <a:pPr marL="1888078" lvl="1" indent="-571500">
              <a:buFont typeface="Arial" charset="0"/>
              <a:buChar char="•"/>
            </a:pP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Is this infant awake before being touched? </a:t>
            </a:r>
          </a:p>
          <a:p>
            <a:pPr marL="1888078" lvl="1" indent="-571500">
              <a:buFont typeface="Arial" charset="0"/>
              <a:buChar char="•"/>
            </a:pP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Are they demonstrating feeding cues?</a:t>
            </a:r>
          </a:p>
          <a:p>
            <a:pPr marL="571500" indent="-571500">
              <a:buFont typeface="Arial" charset="0"/>
              <a:buChar char="•"/>
            </a:pP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The unit as a whole needs to transition to this feeding style for consistency and culture change</a:t>
            </a:r>
          </a:p>
          <a:p>
            <a:pPr marL="571500" indent="-571500">
              <a:buFont typeface="Arial" charset="0"/>
              <a:buChar char="•"/>
            </a:pP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Feeding events, assessments, and behaviors need to be discussed during report</a:t>
            </a:r>
          </a:p>
          <a:p>
            <a:pPr algn="ctr"/>
            <a:endParaRPr lang="en-US" sz="3600" b="1" u="sng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algn="ctr"/>
            <a:endParaRPr lang="en-US" sz="3600" b="1" u="sng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571500" indent="-571500">
              <a:buFont typeface="Arial" charset="0"/>
              <a:buChar char="•"/>
            </a:pP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The role of parents and the effect that cue-based feeding has on parent-infant bonding needs to be researched</a:t>
            </a:r>
          </a:p>
          <a:p>
            <a:pPr marL="571500" indent="-571500">
              <a:buFont typeface="Arial" charset="0"/>
              <a:buChar char="•"/>
            </a:pP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More research is needed on the challenges nurses have faced when making this change in their units</a:t>
            </a:r>
          </a:p>
          <a:p>
            <a:pPr algn="ctr"/>
            <a:endParaRPr lang="en-US" sz="3200" b="1" u="sng" dirty="0">
              <a:latin typeface="Times New Roman" charset="0"/>
              <a:ea typeface="Times New Roman" charset="0"/>
              <a:cs typeface="Times New Roman" charset="0"/>
            </a:endParaRPr>
          </a:p>
          <a:p>
            <a:pPr algn="ctr"/>
            <a:endParaRPr lang="en-US" sz="3600" b="1" u="sng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algn="ctr"/>
            <a:endParaRPr lang="en-US" sz="3600" b="1" u="sng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6192" y="17218658"/>
            <a:ext cx="41317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Times New Roman" charset="0"/>
                <a:ea typeface="Times New Roman" charset="0"/>
                <a:cs typeface="Times New Roman" charset="0"/>
              </a:rPr>
              <a:t>(University Health System, 2019)</a:t>
            </a:r>
            <a:endParaRPr lang="en-US" sz="20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919856" y="3467089"/>
            <a:ext cx="9762421" cy="6986528"/>
          </a:xfrm>
          <a:prstGeom prst="rect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u="sng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Feeding Cues</a:t>
            </a:r>
          </a:p>
          <a:p>
            <a:pPr marL="685800" indent="-685800">
              <a:buFont typeface="Arial" charset="0"/>
              <a:buChar char="•"/>
            </a:pPr>
            <a:r>
              <a:rPr lang="en-US" sz="32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Early cues</a:t>
            </a:r>
          </a:p>
          <a:p>
            <a:pPr marL="2002378" lvl="1" indent="-685800">
              <a:buFont typeface="Arial" charset="0"/>
              <a:buChar char="•"/>
            </a:pPr>
            <a:r>
              <a:rPr lang="en-US" sz="32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Stirring </a:t>
            </a:r>
          </a:p>
          <a:p>
            <a:pPr marL="2002378" lvl="1" indent="-685800">
              <a:buFont typeface="Arial" charset="0"/>
              <a:buChar char="•"/>
            </a:pPr>
            <a:r>
              <a:rPr lang="en-US" sz="32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Mouth opening</a:t>
            </a:r>
          </a:p>
          <a:p>
            <a:pPr marL="2002378" lvl="1" indent="-685800">
              <a:buFont typeface="Arial" charset="0"/>
              <a:buChar char="•"/>
            </a:pPr>
            <a:r>
              <a:rPr lang="en-US" sz="32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Turning head</a:t>
            </a:r>
          </a:p>
          <a:p>
            <a:pPr marL="685800" indent="-685800">
              <a:buFont typeface="Arial" charset="0"/>
              <a:buChar char="•"/>
            </a:pPr>
            <a:r>
              <a:rPr lang="en-US" sz="32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Mid Cues</a:t>
            </a:r>
          </a:p>
          <a:p>
            <a:pPr marL="2002378" lvl="1" indent="-685800">
              <a:buFont typeface="Arial" charset="0"/>
              <a:buChar char="•"/>
            </a:pPr>
            <a:r>
              <a:rPr lang="en-US" sz="32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Stretching</a:t>
            </a:r>
          </a:p>
          <a:p>
            <a:pPr marL="2002378" lvl="1" indent="-685800">
              <a:buFont typeface="Arial" charset="0"/>
              <a:buChar char="•"/>
            </a:pPr>
            <a:r>
              <a:rPr lang="en-US" sz="32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Physical movement</a:t>
            </a:r>
          </a:p>
          <a:p>
            <a:pPr marL="2002378" lvl="1" indent="-685800">
              <a:buFont typeface="Arial" charset="0"/>
              <a:buChar char="•"/>
            </a:pPr>
            <a:r>
              <a:rPr lang="en-US" sz="32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Hand to mouth</a:t>
            </a:r>
          </a:p>
          <a:p>
            <a:pPr marL="685800" indent="-685800">
              <a:buFont typeface="Arial" charset="0"/>
              <a:buChar char="•"/>
            </a:pPr>
            <a:r>
              <a:rPr lang="en-US" sz="32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Later Cues “Feed me”</a:t>
            </a:r>
          </a:p>
          <a:p>
            <a:pPr marL="2002378" lvl="1" indent="-685800">
              <a:buFont typeface="Arial" charset="0"/>
              <a:buChar char="•"/>
            </a:pPr>
            <a:r>
              <a:rPr lang="en-US" sz="32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Crying</a:t>
            </a:r>
          </a:p>
          <a:p>
            <a:pPr marL="2002378" lvl="1" indent="-685800">
              <a:buFont typeface="Arial" charset="0"/>
              <a:buChar char="•"/>
            </a:pPr>
            <a:r>
              <a:rPr lang="en-US" sz="32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Agitated</a:t>
            </a:r>
          </a:p>
          <a:p>
            <a:pPr marL="2002378" lvl="1" indent="-685800">
              <a:buFont typeface="Arial" charset="0"/>
              <a:buChar char="•"/>
            </a:pPr>
            <a:r>
              <a:rPr lang="en-US" sz="32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Turning red</a:t>
            </a:r>
          </a:p>
          <a:p>
            <a:r>
              <a:rPr lang="en-US" sz="28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(Floating Hospital for Children, 2019)</a:t>
            </a:r>
            <a:endParaRPr lang="en-US" sz="2800" dirty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4254" y="11027215"/>
            <a:ext cx="9806819" cy="291467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1919856" y="13931681"/>
            <a:ext cx="38946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Times New Roman" charset="0"/>
                <a:ea typeface="Times New Roman" charset="0"/>
                <a:cs typeface="Times New Roman" charset="0"/>
              </a:rPr>
              <a:t>(Queensland Health, 2010)</a:t>
            </a:r>
            <a:endParaRPr lang="en-US" sz="20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2121836" y="8247964"/>
            <a:ext cx="944673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dirty="0" smtClean="0">
                <a:latin typeface="Times New Roman" charset="0"/>
                <a:ea typeface="Times New Roman" charset="0"/>
                <a:cs typeface="Times New Roman" charset="0"/>
              </a:rPr>
              <a:t>Clinical Implications</a:t>
            </a:r>
          </a:p>
          <a:p>
            <a:pPr marL="571500" indent="-571500">
              <a:buFont typeface="Arial" charset="0"/>
              <a:buChar char="•"/>
            </a:pP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Feedings will stop after any sign of stress, regardless of the volume taken by the infant</a:t>
            </a:r>
          </a:p>
          <a:p>
            <a:pPr marL="571500" indent="-571500">
              <a:buFont typeface="Arial" charset="0"/>
              <a:buChar char="•"/>
            </a:pP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Focus will be catered to the individual needs of each infant</a:t>
            </a:r>
          </a:p>
          <a:p>
            <a:pPr marL="571500" indent="-571500">
              <a:buFont typeface="Arial" charset="0"/>
              <a:buChar char="•"/>
            </a:pP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Accurate documentation of infant readiness to feed</a:t>
            </a:r>
          </a:p>
          <a:p>
            <a:pPr marL="571500" indent="-571500">
              <a:buFont typeface="Arial" charset="0"/>
              <a:buChar char="•"/>
            </a:pP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Assessment of infant behaviors during each feeding</a:t>
            </a:r>
          </a:p>
          <a:p>
            <a:endParaRPr lang="en-US" sz="36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3036236" y="16972437"/>
            <a:ext cx="883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dirty="0" smtClean="0">
                <a:latin typeface="Times New Roman" charset="0"/>
                <a:ea typeface="Times New Roman" charset="0"/>
                <a:cs typeface="Times New Roman" charset="0"/>
              </a:rPr>
              <a:t>Research Implications</a:t>
            </a:r>
            <a:endParaRPr lang="en-US" sz="3600" b="1" u="sng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181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Depth</Template>
  <TotalTime>27919</TotalTime>
  <Words>453</Words>
  <Application>Microsoft Macintosh PowerPoint</Application>
  <PresentationFormat>Custom</PresentationFormat>
  <Paragraphs>69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Corbel</vt:lpstr>
      <vt:lpstr>Times New Roman</vt:lpstr>
      <vt:lpstr>Arial</vt:lpstr>
      <vt:lpstr>Depth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Schiff, Rachel J</dc:creator>
  <cp:lastModifiedBy>Schiff, Rachel J</cp:lastModifiedBy>
  <cp:revision>40</cp:revision>
  <dcterms:created xsi:type="dcterms:W3CDTF">2019-04-04T15:24:23Z</dcterms:created>
  <dcterms:modified xsi:type="dcterms:W3CDTF">2019-04-24T00:52:05Z</dcterms:modified>
</cp:coreProperties>
</file>