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5" r:id="rId1"/>
  </p:sldMasterIdLst>
  <p:sldIdLst>
    <p:sldId id="256" r:id="rId2"/>
  </p:sldIdLst>
  <p:sldSz cx="32918400" cy="219456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27" d="100"/>
          <a:sy n="27" d="100"/>
        </p:scale>
        <p:origin x="365" y="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1"/>
    </mc:Choice>
    <mc:Fallback>
      <c:style val="1"/>
    </mc:Fallback>
  </mc:AlternateContent>
  <c:chart>
    <c:title>
      <c:tx>
        <c:rich>
          <a:bodyPr rot="0" spcFirstLastPara="1" vertOverflow="ellipsis" vert="horz" wrap="square" anchor="ctr" anchorCtr="1"/>
          <a:lstStyle/>
          <a:p>
            <a:pPr>
              <a:defRPr sz="1920" b="0" i="0" u="none" strike="noStrike" kern="1200" cap="none" spc="50" baseline="0">
                <a:solidFill>
                  <a:schemeClr val="tx1">
                    <a:lumMod val="65000"/>
                    <a:lumOff val="35000"/>
                  </a:schemeClr>
                </a:solidFill>
                <a:latin typeface="+mn-lt"/>
                <a:ea typeface="+mn-ea"/>
                <a:cs typeface="+mn-cs"/>
              </a:defRPr>
            </a:pPr>
            <a:r>
              <a:rPr lang="en-US"/>
              <a:t>Average 24 hour Decibel Readings</a:t>
            </a:r>
          </a:p>
        </c:rich>
      </c:tx>
      <c:layout>
        <c:manualLayout>
          <c:xMode val="edge"/>
          <c:yMode val="edge"/>
          <c:x val="0.32518211698465332"/>
          <c:y val="1.1087212224762139E-2"/>
        </c:manualLayout>
      </c:layout>
      <c:overlay val="0"/>
      <c:spPr>
        <a:noFill/>
        <a:ln>
          <a:noFill/>
        </a:ln>
        <a:effectLst/>
      </c:spPr>
      <c:txPr>
        <a:bodyPr rot="0" spcFirstLastPara="1" vertOverflow="ellipsis" vert="horz" wrap="square" anchor="ctr" anchorCtr="1"/>
        <a:lstStyle/>
        <a:p>
          <a:pPr>
            <a:defRPr sz="1920" b="0" i="0" u="none" strike="noStrike" kern="1200" cap="none" spc="5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Sheet1!$B$4</c:f>
              <c:strCache>
                <c:ptCount val="1"/>
                <c:pt idx="0">
                  <c:v>Decibles</c:v>
                </c:pt>
              </c:strCache>
            </c:strRef>
          </c:tx>
          <c:spPr>
            <a:noFill/>
            <a:ln w="25400" cap="flat" cmpd="sng" algn="ctr">
              <a:solidFill>
                <a:schemeClr val="dk1">
                  <a:tint val="88500"/>
                </a:schemeClr>
              </a:solidFill>
              <a:miter lim="800000"/>
            </a:ln>
            <a:effectLst/>
          </c:spPr>
          <c:invertIfNegative val="0"/>
          <c:dLbls>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Sheet1!$C$3:$AA$3</c:f>
              <c:strCache>
                <c:ptCount val="25"/>
                <c:pt idx="0">
                  <c:v>0000-0100</c:v>
                </c:pt>
                <c:pt idx="1">
                  <c:v>0100-0200</c:v>
                </c:pt>
                <c:pt idx="2">
                  <c:v>0200-0300</c:v>
                </c:pt>
                <c:pt idx="3">
                  <c:v>0300-0400</c:v>
                </c:pt>
                <c:pt idx="4">
                  <c:v>0400-0500</c:v>
                </c:pt>
                <c:pt idx="5">
                  <c:v>0500-0600</c:v>
                </c:pt>
                <c:pt idx="6">
                  <c:v>0600-0700</c:v>
                </c:pt>
                <c:pt idx="7">
                  <c:v>0700-0800</c:v>
                </c:pt>
                <c:pt idx="8">
                  <c:v>0800-0900</c:v>
                </c:pt>
                <c:pt idx="9">
                  <c:v>0900-1000</c:v>
                </c:pt>
                <c:pt idx="10">
                  <c:v>1000-1100</c:v>
                </c:pt>
                <c:pt idx="11">
                  <c:v>1100-1200</c:v>
                </c:pt>
                <c:pt idx="12">
                  <c:v>1200-1300</c:v>
                </c:pt>
                <c:pt idx="13">
                  <c:v>1300-1400</c:v>
                </c:pt>
                <c:pt idx="14">
                  <c:v>1400-1500</c:v>
                </c:pt>
                <c:pt idx="15">
                  <c:v>1500-1600</c:v>
                </c:pt>
                <c:pt idx="16">
                  <c:v>1600-1700</c:v>
                </c:pt>
                <c:pt idx="17">
                  <c:v>1700-1800</c:v>
                </c:pt>
                <c:pt idx="18">
                  <c:v>1800-1900</c:v>
                </c:pt>
                <c:pt idx="19">
                  <c:v>1900-2000</c:v>
                </c:pt>
                <c:pt idx="20">
                  <c:v>2000-2100</c:v>
                </c:pt>
                <c:pt idx="21">
                  <c:v>2100-2200</c:v>
                </c:pt>
                <c:pt idx="22">
                  <c:v>2200-2300</c:v>
                </c:pt>
                <c:pt idx="23">
                  <c:v>2300-2400</c:v>
                </c:pt>
                <c:pt idx="24">
                  <c:v>2400-0000</c:v>
                </c:pt>
              </c:strCache>
            </c:strRef>
          </c:cat>
          <c:val>
            <c:numRef>
              <c:f>Sheet1!$C$4:$AA$4</c:f>
              <c:numCache>
                <c:formatCode>General</c:formatCode>
                <c:ptCount val="25"/>
                <c:pt idx="0">
                  <c:v>64</c:v>
                </c:pt>
                <c:pt idx="1">
                  <c:v>67.3</c:v>
                </c:pt>
                <c:pt idx="2">
                  <c:v>67.3</c:v>
                </c:pt>
                <c:pt idx="3">
                  <c:v>73.400000000000006</c:v>
                </c:pt>
                <c:pt idx="4">
                  <c:v>69.2</c:v>
                </c:pt>
                <c:pt idx="5">
                  <c:v>71.2</c:v>
                </c:pt>
                <c:pt idx="6">
                  <c:v>61.6</c:v>
                </c:pt>
                <c:pt idx="7">
                  <c:v>72.599999999999994</c:v>
                </c:pt>
                <c:pt idx="8">
                  <c:v>75.95</c:v>
                </c:pt>
                <c:pt idx="9">
                  <c:v>71.2</c:v>
                </c:pt>
                <c:pt idx="10">
                  <c:v>71.2</c:v>
                </c:pt>
                <c:pt idx="11">
                  <c:v>75.099999999999994</c:v>
                </c:pt>
                <c:pt idx="12">
                  <c:v>77</c:v>
                </c:pt>
                <c:pt idx="13">
                  <c:v>73.400000000000006</c:v>
                </c:pt>
                <c:pt idx="14">
                  <c:v>74.5</c:v>
                </c:pt>
                <c:pt idx="15">
                  <c:v>74.7</c:v>
                </c:pt>
                <c:pt idx="16">
                  <c:v>67.3</c:v>
                </c:pt>
                <c:pt idx="17">
                  <c:v>67.400000000000006</c:v>
                </c:pt>
                <c:pt idx="18">
                  <c:v>69.900000000000006</c:v>
                </c:pt>
                <c:pt idx="19">
                  <c:v>71.599999999999994</c:v>
                </c:pt>
                <c:pt idx="20">
                  <c:v>78.75</c:v>
                </c:pt>
                <c:pt idx="21">
                  <c:v>71.5</c:v>
                </c:pt>
                <c:pt idx="22">
                  <c:v>73.3</c:v>
                </c:pt>
                <c:pt idx="23">
                  <c:v>69.900000000000006</c:v>
                </c:pt>
                <c:pt idx="24">
                  <c:v>64</c:v>
                </c:pt>
              </c:numCache>
            </c:numRef>
          </c:val>
          <c:extLst>
            <c:ext xmlns:c16="http://schemas.microsoft.com/office/drawing/2014/chart" uri="{C3380CC4-5D6E-409C-BE32-E72D297353CC}">
              <c16:uniqueId val="{00000000-44BE-4196-9C8D-8993B46AF79E}"/>
            </c:ext>
          </c:extLst>
        </c:ser>
        <c:dLbls>
          <c:dLblPos val="outEnd"/>
          <c:showLegendKey val="0"/>
          <c:showVal val="1"/>
          <c:showCatName val="0"/>
          <c:showSerName val="0"/>
          <c:showPercent val="0"/>
          <c:showBubbleSize val="0"/>
        </c:dLbls>
        <c:gapWidth val="164"/>
        <c:overlap val="-35"/>
        <c:axId val="426689680"/>
        <c:axId val="426689024"/>
      </c:barChart>
      <c:catAx>
        <c:axId val="426689680"/>
        <c:scaling>
          <c:orientation val="minMax"/>
        </c:scaling>
        <c:delete val="0"/>
        <c:axPos val="b"/>
        <c:title>
          <c:tx>
            <c:rich>
              <a:bodyPr rot="0" spcFirstLastPara="1" vertOverflow="ellipsis" vert="horz" wrap="square" anchor="ctr" anchorCtr="1"/>
              <a:lstStyle/>
              <a:p>
                <a:pPr>
                  <a:defRPr sz="1600" b="0" i="0" u="none" strike="noStrike" kern="1200" baseline="0">
                    <a:solidFill>
                      <a:schemeClr val="tx1">
                        <a:lumMod val="50000"/>
                        <a:lumOff val="50000"/>
                      </a:schemeClr>
                    </a:solidFill>
                    <a:latin typeface="+mn-lt"/>
                    <a:ea typeface="+mn-ea"/>
                    <a:cs typeface="+mn-cs"/>
                  </a:defRPr>
                </a:pPr>
                <a:r>
                  <a:rPr lang="en-US"/>
                  <a:t>Time</a:t>
                </a:r>
              </a:p>
            </c:rich>
          </c:tx>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50000"/>
                      <a:lumOff val="50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50000"/>
                    <a:lumOff val="50000"/>
                  </a:schemeClr>
                </a:solidFill>
                <a:latin typeface="+mn-lt"/>
                <a:ea typeface="+mn-ea"/>
                <a:cs typeface="+mn-cs"/>
              </a:defRPr>
            </a:pPr>
            <a:endParaRPr lang="en-US"/>
          </a:p>
        </c:txPr>
        <c:crossAx val="426689024"/>
        <c:crosses val="autoZero"/>
        <c:auto val="1"/>
        <c:lblAlgn val="ctr"/>
        <c:lblOffset val="100"/>
        <c:noMultiLvlLbl val="0"/>
      </c:catAx>
      <c:valAx>
        <c:axId val="426689024"/>
        <c:scaling>
          <c:orientation val="minMax"/>
        </c:scaling>
        <c:delete val="0"/>
        <c:axPos val="l"/>
        <c:title>
          <c:tx>
            <c:rich>
              <a:bodyPr rot="-5400000" spcFirstLastPara="1" vertOverflow="ellipsis" vert="horz" wrap="square" anchor="ctr" anchorCtr="1"/>
              <a:lstStyle/>
              <a:p>
                <a:pPr>
                  <a:defRPr sz="1600" b="0" i="0" u="none" strike="noStrike" kern="1200" baseline="0">
                    <a:solidFill>
                      <a:schemeClr val="tx1">
                        <a:lumMod val="50000"/>
                        <a:lumOff val="50000"/>
                      </a:schemeClr>
                    </a:solidFill>
                    <a:latin typeface="+mn-lt"/>
                    <a:ea typeface="+mn-ea"/>
                    <a:cs typeface="+mn-cs"/>
                  </a:defRPr>
                </a:pPr>
                <a:r>
                  <a:rPr lang="en-US"/>
                  <a:t>DeciBels</a:t>
                </a:r>
              </a:p>
            </c:rich>
          </c:tx>
          <c:overlay val="0"/>
          <c:spPr>
            <a:noFill/>
            <a:ln>
              <a:noFill/>
            </a:ln>
            <a:effectLst/>
          </c:spPr>
          <c:txPr>
            <a:bodyPr rot="-5400000" spcFirstLastPara="1" vertOverflow="ellipsis" vert="horz" wrap="square" anchor="ctr" anchorCtr="1"/>
            <a:lstStyle/>
            <a:p>
              <a:pPr>
                <a:defRPr sz="1600" b="0" i="0" u="none" strike="noStrike" kern="1200" baseline="0">
                  <a:solidFill>
                    <a:schemeClr val="tx1">
                      <a:lumMod val="50000"/>
                      <a:lumOff val="50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50000"/>
                    <a:lumOff val="50000"/>
                  </a:schemeClr>
                </a:solidFill>
                <a:latin typeface="+mn-lt"/>
                <a:ea typeface="+mn-ea"/>
                <a:cs typeface="+mn-cs"/>
              </a:defRPr>
            </a:pPr>
            <a:endParaRPr lang="en-US"/>
          </a:p>
        </c:txPr>
        <c:crossAx val="426689680"/>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baseline="0"/>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20">
  <a:schemeClr val="dk1"/>
  <cs:variation>
    <a:tint val="88500"/>
  </cs:variation>
  <cs:variation>
    <a:tint val="55000"/>
  </cs:variation>
  <cs:variation>
    <a:tint val="75000"/>
  </cs:variation>
  <cs:variation>
    <a:tint val="98500"/>
  </cs:variation>
  <cs:variation>
    <a:tint val="30000"/>
  </cs:variation>
  <cs:variation>
    <a:tint val="60000"/>
  </cs:variation>
  <cs:variation>
    <a:tint val="80000"/>
  </cs:variation>
</cs:colorStyle>
</file>

<file path=ppt/charts/style1.xml><?xml version="1.0" encoding="utf-8"?>
<cs:chartStyle xmlns:cs="http://schemas.microsoft.com/office/drawing/2012/chartStyle" xmlns:a="http://schemas.openxmlformats.org/drawingml/2006/main" id="211">
  <cs:axisTitle>
    <cs:lnRef idx="0"/>
    <cs:fillRef idx="0"/>
    <cs:effectRef idx="0"/>
    <cs:fontRef idx="minor">
      <a:schemeClr val="tx1">
        <a:lumMod val="50000"/>
        <a:lumOff val="50000"/>
      </a:schemeClr>
    </cs:fontRef>
    <cs:defRPr sz="1197" kern="1200"/>
  </cs:axisTitle>
  <cs:categoryAxis>
    <cs:lnRef idx="0"/>
    <cs:fillRef idx="0"/>
    <cs:effectRef idx="0"/>
    <cs:fontRef idx="minor">
      <a:schemeClr val="tx1">
        <a:lumMod val="50000"/>
        <a:lumOff val="50000"/>
      </a:schemeClr>
    </cs:fontRef>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65000"/>
        <a:lumOff val="35000"/>
      </a:schemeClr>
    </cs:fontRef>
    <cs:defRPr sz="1197" kern="1200"/>
  </cs:dataLabel>
  <cs:dataLabelCallout>
    <cs:lnRef idx="0"/>
    <cs:fillRef idx="0"/>
    <cs:effectRef idx="0"/>
    <cs:fontRef idx="minor">
      <a:schemeClr val="bg1"/>
    </cs:fontRef>
    <cs:spPr>
      <a:solidFill>
        <a:schemeClr val="tx1">
          <a:lumMod val="35000"/>
          <a:lumOff val="65000"/>
        </a:schemeClr>
      </a:solidFill>
    </cs:spPr>
    <cs:defRPr sz="1197"/>
    <cs:bodyPr rot="0" spcFirstLastPara="1" vertOverflow="clip" horzOverflow="clip" vert="horz" wrap="square" lIns="36576" tIns="18288" rIns="36576" bIns="18288" anchor="ctr" anchorCtr="1">
      <a:spAutoFit/>
    </cs:bodyPr>
  </cs:dataLabelCallout>
  <cs:dataPoint>
    <cs:lnRef idx="0">
      <cs:styleClr val="auto"/>
    </cs:lnRef>
    <cs:fillRef idx="0"/>
    <cs:effectRef idx="0"/>
    <cs:fontRef idx="minor">
      <a:schemeClr val="dk1"/>
    </cs:fontRef>
    <cs:spPr>
      <a:noFill/>
      <a:ln w="25400" cap="flat" cmpd="sng" algn="ctr">
        <a:solidFill>
          <a:schemeClr val="phClr"/>
        </a:solidFill>
        <a:miter lim="800000"/>
      </a:ln>
    </cs:spPr>
  </cs:dataPoint>
  <cs:dataPoint3D>
    <cs:lnRef idx="0">
      <cs:styleClr val="auto"/>
    </cs:lnRef>
    <cs:fillRef idx="0">
      <cs:styleClr val="auto"/>
    </cs:fillRef>
    <cs:effectRef idx="0"/>
    <cs:fontRef idx="minor">
      <a:schemeClr val="dk1"/>
    </cs:fontRef>
    <cs:spPr>
      <a:ln w="19050" cap="flat" cmpd="sng" algn="ctr">
        <a:solidFill>
          <a:schemeClr val="phClr"/>
        </a:solidFill>
        <a:miter lim="800000"/>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ln w="19050" cap="rnd">
        <a:solidFill>
          <a:schemeClr val="phClr"/>
        </a:solidFill>
        <a:round/>
      </a:ln>
    </cs:spPr>
  </cs:dataPointMarker>
  <cs:dataPointMarkerLayout symbol="circle" size="6"/>
  <cs:dataPointWireframe>
    <cs:lnRef idx="0">
      <cs:styleClr val="auto"/>
    </cs:lnRef>
    <cs:fillRef idx="1"/>
    <cs:effectRef idx="0"/>
    <cs:fontRef idx="minor">
      <a:schemeClr val="tx1"/>
    </cs:fontRef>
    <cs:spPr>
      <a:ln w="9525">
        <a:solidFill>
          <a:schemeClr val="phClr"/>
        </a:solidFill>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cap="flat" cmpd="sng" algn="ctr">
        <a:solidFill>
          <a:schemeClr val="tx1">
            <a:lumMod val="50000"/>
            <a:lumOff val="50000"/>
          </a:schemeClr>
        </a:solidFill>
        <a:round/>
      </a:ln>
    </cs:spPr>
  </cs:downBar>
  <cs:dropLine>
    <cs:lnRef idx="0"/>
    <cs:fillRef idx="0"/>
    <cs:effectRef idx="0"/>
    <cs:fontRef idx="minor">
      <a:schemeClr val="dk1"/>
    </cs:fontRef>
    <cs:spPr>
      <a:ln w="9525" cap="flat" cmpd="sng" algn="ctr">
        <a:solidFill>
          <a:schemeClr val="tx1">
            <a:lumMod val="35000"/>
            <a:lumOff val="65000"/>
          </a:schemeClr>
        </a:solidFill>
        <a:round/>
      </a:ln>
    </cs:spPr>
  </cs:dropLine>
  <cs:errorBar>
    <cs:lnRef idx="0"/>
    <cs:fillRef idx="0"/>
    <cs:effectRef idx="0"/>
    <cs:fontRef idx="minor">
      <a:schemeClr val="dk1"/>
    </cs:fontRef>
    <cs:spPr>
      <a:ln w="9525" cap="flat" cmpd="sng" algn="ctr">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a:solidFill>
          <a:schemeClr val="tx1">
            <a:lumMod val="15000"/>
            <a:lumOff val="85000"/>
          </a:schemeClr>
        </a:solidFill>
      </a:ln>
    </cs:spPr>
  </cs:gridlineMajor>
  <cs:gridlineMinor>
    <cs:lnRef idx="0"/>
    <cs:fillRef idx="0"/>
    <cs:effectRef idx="0"/>
    <cs:fontRef idx="minor">
      <a:schemeClr val="dk1"/>
    </cs:fontRef>
    <cs:spPr>
      <a:ln w="9525">
        <a:solidFill>
          <a:schemeClr val="tx1">
            <a:lumMod val="5000"/>
            <a:lumOff val="95000"/>
          </a:schemeClr>
        </a:solidFill>
      </a:ln>
    </cs:spPr>
  </cs:gridlineMinor>
  <cs:hiLoLine>
    <cs:lnRef idx="0"/>
    <cs:fillRef idx="0"/>
    <cs:effectRef idx="0"/>
    <cs:fontRef idx="minor">
      <a:schemeClr val="dk1"/>
    </cs:fontRef>
    <cs:spPr>
      <a:ln w="9525" cap="flat" cmpd="sng" algn="ctr">
        <a:solidFill>
          <a:schemeClr val="tx1">
            <a:lumMod val="35000"/>
            <a:lumOff val="65000"/>
          </a:schemeClr>
        </a:solidFill>
        <a:round/>
      </a:ln>
    </cs:spPr>
  </cs:hiLoLine>
  <cs:leaderLine>
    <cs:lnRef idx="0"/>
    <cs:fillRef idx="0"/>
    <cs:effectRef idx="0"/>
    <cs:fontRef idx="minor">
      <a:schemeClr val="dk1"/>
    </cs:fontRef>
    <cs:spPr>
      <a:ln w="9525" cap="flat" cmpd="sng" algn="ctr">
        <a:solidFill>
          <a:schemeClr val="tx1">
            <a:lumMod val="35000"/>
            <a:lumOff val="65000"/>
          </a:schemeClr>
        </a:solidFill>
        <a:round/>
      </a:ln>
    </cs:spPr>
  </cs:leaderLine>
  <cs:legend>
    <cs:lnRef idx="0"/>
    <cs:fillRef idx="0"/>
    <cs:effectRef idx="0"/>
    <cs:fontRef idx="minor">
      <a:schemeClr val="tx1">
        <a:lumMod val="50000"/>
        <a:lumOff val="50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defRPr sz="1197" kern="1200"/>
  </cs:seriesAxis>
  <cs:seriesLine>
    <cs:lnRef idx="0"/>
    <cs:fillRef idx="0"/>
    <cs:effectRef idx="0"/>
    <cs:fontRef idx="minor">
      <a:schemeClr val="dk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200" b="0" kern="1200" cap="none" spc="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50000"/>
        <a:lumOff val="50000"/>
      </a:schemeClr>
    </cs:fontRef>
    <cs:defRPr sz="1197" kern="1200"/>
  </cs:trendlineLabel>
  <cs:upBar>
    <cs:lnRef idx="0"/>
    <cs:fillRef idx="0"/>
    <cs:effectRef idx="0"/>
    <cs:fontRef idx="minor">
      <a:schemeClr val="dk1"/>
    </cs:fontRef>
    <cs:spPr>
      <a:solidFill>
        <a:schemeClr val="lt1"/>
      </a:solidFill>
      <a:ln w="9525" cap="flat" cmpd="sng" algn="ctr">
        <a:solidFill>
          <a:schemeClr val="tx1">
            <a:lumMod val="50000"/>
            <a:lumOff val="50000"/>
          </a:schemeClr>
        </a:solidFill>
        <a:round/>
      </a:ln>
    </cs:spPr>
  </cs:upBar>
  <cs:valueAxis>
    <cs:lnRef idx="0"/>
    <cs:fillRef idx="0"/>
    <cs:effectRef idx="0"/>
    <cs:fontRef idx="minor">
      <a:schemeClr val="tx1">
        <a:lumMod val="50000"/>
        <a:lumOff val="50000"/>
      </a:schemeClr>
    </cs:fontRef>
    <cs:defRPr sz="1197" kern="1200"/>
  </cs:valueAxis>
  <cs:wall>
    <cs:lnRef idx="0"/>
    <cs:fillRef idx="0"/>
    <cs:effectRef idx="0"/>
    <cs:fontRef idx="minor">
      <a:schemeClr val="dk1"/>
    </cs:fontRef>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700872" y="5662533"/>
            <a:ext cx="25488094" cy="5852163"/>
          </a:xfrm>
        </p:spPr>
        <p:txBody>
          <a:bodyPr anchor="b">
            <a:normAutofit/>
          </a:bodyPr>
          <a:lstStyle>
            <a:lvl1pPr algn="ctr">
              <a:defRPr sz="17280"/>
            </a:lvl1pPr>
          </a:lstStyle>
          <a:p>
            <a:r>
              <a:rPr lang="en-US"/>
              <a:t>Click to edit Master title style</a:t>
            </a:r>
            <a:endParaRPr lang="en-US" dirty="0"/>
          </a:p>
        </p:txBody>
      </p:sp>
      <p:sp>
        <p:nvSpPr>
          <p:cNvPr id="3" name="Subtitle 2"/>
          <p:cNvSpPr>
            <a:spLocks noGrp="1"/>
          </p:cNvSpPr>
          <p:nvPr>
            <p:ph type="subTitle" idx="1"/>
          </p:nvPr>
        </p:nvSpPr>
        <p:spPr>
          <a:xfrm>
            <a:off x="3700872" y="11514687"/>
            <a:ext cx="25488094" cy="3359574"/>
          </a:xfrm>
        </p:spPr>
        <p:txBody>
          <a:bodyPr anchor="t"/>
          <a:lstStyle>
            <a:lvl1pPr marL="0" indent="0" algn="ctr">
              <a:buNone/>
              <a:defRPr>
                <a:solidFill>
                  <a:schemeClr val="tx1"/>
                </a:solidFill>
              </a:defRPr>
            </a:lvl1pPr>
            <a:lvl2pPr marL="1463040" indent="0" algn="ctr">
              <a:buNone/>
              <a:defRPr>
                <a:solidFill>
                  <a:schemeClr val="tx1">
                    <a:tint val="75000"/>
                  </a:schemeClr>
                </a:solidFill>
              </a:defRPr>
            </a:lvl2pPr>
            <a:lvl3pPr marL="2926080" indent="0" algn="ctr">
              <a:buNone/>
              <a:defRPr>
                <a:solidFill>
                  <a:schemeClr val="tx1">
                    <a:tint val="75000"/>
                  </a:schemeClr>
                </a:solidFill>
              </a:defRPr>
            </a:lvl3pPr>
            <a:lvl4pPr marL="4389120" indent="0" algn="ctr">
              <a:buNone/>
              <a:defRPr>
                <a:solidFill>
                  <a:schemeClr val="tx1">
                    <a:tint val="75000"/>
                  </a:schemeClr>
                </a:solidFill>
              </a:defRPr>
            </a:lvl4pPr>
            <a:lvl5pPr marL="5852160" indent="0" algn="ctr">
              <a:buNone/>
              <a:defRPr>
                <a:solidFill>
                  <a:schemeClr val="tx1">
                    <a:tint val="75000"/>
                  </a:schemeClr>
                </a:solidFill>
              </a:defRPr>
            </a:lvl5pPr>
            <a:lvl6pPr marL="7315200" indent="0" algn="ctr">
              <a:buNone/>
              <a:defRPr>
                <a:solidFill>
                  <a:schemeClr val="tx1">
                    <a:tint val="75000"/>
                  </a:schemeClr>
                </a:solidFill>
              </a:defRPr>
            </a:lvl6pPr>
            <a:lvl7pPr marL="8778240" indent="0" algn="ctr">
              <a:buNone/>
              <a:defRPr>
                <a:solidFill>
                  <a:schemeClr val="tx1">
                    <a:tint val="75000"/>
                  </a:schemeClr>
                </a:solidFill>
              </a:defRPr>
            </a:lvl7pPr>
            <a:lvl8pPr marL="10241280" indent="0" algn="ctr">
              <a:buNone/>
              <a:defRPr>
                <a:solidFill>
                  <a:schemeClr val="tx1">
                    <a:tint val="75000"/>
                  </a:schemeClr>
                </a:solidFill>
              </a:defRPr>
            </a:lvl8pPr>
            <a:lvl9pPr marL="1170432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5661E5B-7171-4AD8-8FCD-57E920F5F916}" type="datetimeFigureOut">
              <a:rPr lang="en-US" smtClean="0"/>
              <a:t>4/25/2019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302252-3956-4215-B2CE-FC5C382BD7B5}" type="slidenum">
              <a:rPr lang="en-US" smtClean="0"/>
              <a:t>‹#›</a:t>
            </a:fld>
            <a:endParaRPr lang="en-US"/>
          </a:p>
        </p:txBody>
      </p:sp>
    </p:spTree>
    <p:extLst>
      <p:ext uri="{BB962C8B-B14F-4D97-AF65-F5344CB8AC3E}">
        <p14:creationId xmlns:p14="http://schemas.microsoft.com/office/powerpoint/2010/main" val="28476606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5661E5B-7171-4AD8-8FCD-57E920F5F916}" type="datetimeFigureOut">
              <a:rPr lang="en-US" smtClean="0"/>
              <a:t>4/25/2019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302252-3956-4215-B2CE-FC5C382BD7B5}" type="slidenum">
              <a:rPr lang="en-US" smtClean="0"/>
              <a:t>‹#›</a:t>
            </a:fld>
            <a:endParaRPr lang="en-US"/>
          </a:p>
        </p:txBody>
      </p:sp>
    </p:spTree>
    <p:extLst>
      <p:ext uri="{BB962C8B-B14F-4D97-AF65-F5344CB8AC3E}">
        <p14:creationId xmlns:p14="http://schemas.microsoft.com/office/powerpoint/2010/main" val="7033395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97585" y="5635419"/>
            <a:ext cx="25894487" cy="5852202"/>
          </a:xfrm>
        </p:spPr>
        <p:txBody>
          <a:bodyPr anchor="b"/>
          <a:lstStyle>
            <a:lvl1pPr algn="ctr">
              <a:defRPr sz="12800" b="0" cap="none"/>
            </a:lvl1pPr>
          </a:lstStyle>
          <a:p>
            <a:r>
              <a:rPr lang="en-US"/>
              <a:t>Click to edit Master title style</a:t>
            </a:r>
            <a:endParaRPr lang="en-US" dirty="0"/>
          </a:p>
        </p:txBody>
      </p:sp>
      <p:sp>
        <p:nvSpPr>
          <p:cNvPr id="3" name="Text Placeholder 2"/>
          <p:cNvSpPr>
            <a:spLocks noGrp="1"/>
          </p:cNvSpPr>
          <p:nvPr>
            <p:ph type="body" idx="1"/>
          </p:nvPr>
        </p:nvSpPr>
        <p:spPr>
          <a:xfrm>
            <a:off x="3497585" y="11487613"/>
            <a:ext cx="25894487" cy="4822573"/>
          </a:xfrm>
        </p:spPr>
        <p:txBody>
          <a:bodyPr anchor="t"/>
          <a:lstStyle>
            <a:lvl1pPr marL="0" indent="0" algn="ctr">
              <a:buNone/>
              <a:defRPr sz="6400">
                <a:solidFill>
                  <a:schemeClr val="tx1"/>
                </a:solidFill>
              </a:defRPr>
            </a:lvl1pPr>
            <a:lvl2pPr marL="1463040" indent="0">
              <a:buNone/>
              <a:defRPr sz="5760">
                <a:solidFill>
                  <a:schemeClr val="tx1">
                    <a:tint val="75000"/>
                  </a:schemeClr>
                </a:solidFill>
              </a:defRPr>
            </a:lvl2pPr>
            <a:lvl3pPr marL="2926080" indent="0">
              <a:buNone/>
              <a:defRPr sz="5120">
                <a:solidFill>
                  <a:schemeClr val="tx1">
                    <a:tint val="75000"/>
                  </a:schemeClr>
                </a:solidFill>
              </a:defRPr>
            </a:lvl3pPr>
            <a:lvl4pPr marL="4389120" indent="0">
              <a:buNone/>
              <a:defRPr sz="4480">
                <a:solidFill>
                  <a:schemeClr val="tx1">
                    <a:tint val="75000"/>
                  </a:schemeClr>
                </a:solidFill>
              </a:defRPr>
            </a:lvl4pPr>
            <a:lvl5pPr marL="5852160" indent="0">
              <a:buNone/>
              <a:defRPr sz="4480">
                <a:solidFill>
                  <a:schemeClr val="tx1">
                    <a:tint val="75000"/>
                  </a:schemeClr>
                </a:solidFill>
              </a:defRPr>
            </a:lvl5pPr>
            <a:lvl6pPr marL="7315200" indent="0">
              <a:buNone/>
              <a:defRPr sz="4480">
                <a:solidFill>
                  <a:schemeClr val="tx1">
                    <a:tint val="75000"/>
                  </a:schemeClr>
                </a:solidFill>
              </a:defRPr>
            </a:lvl6pPr>
            <a:lvl7pPr marL="8778240" indent="0">
              <a:buNone/>
              <a:defRPr sz="4480">
                <a:solidFill>
                  <a:schemeClr val="tx1">
                    <a:tint val="75000"/>
                  </a:schemeClr>
                </a:solidFill>
              </a:defRPr>
            </a:lvl7pPr>
            <a:lvl8pPr marL="10241280" indent="0">
              <a:buNone/>
              <a:defRPr sz="4480">
                <a:solidFill>
                  <a:schemeClr val="tx1">
                    <a:tint val="75000"/>
                  </a:schemeClr>
                </a:solidFill>
              </a:defRPr>
            </a:lvl8pPr>
            <a:lvl9pPr marL="11704320" indent="0">
              <a:buNone/>
              <a:defRPr sz="448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5661E5B-7171-4AD8-8FCD-57E920F5F916}" type="datetimeFigureOut">
              <a:rPr lang="en-US" smtClean="0"/>
              <a:t>4/25/2019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302252-3956-4215-B2CE-FC5C382BD7B5}" type="slidenum">
              <a:rPr lang="en-US" smtClean="0"/>
              <a:t>‹#›</a:t>
            </a:fld>
            <a:endParaRPr lang="en-US"/>
          </a:p>
        </p:txBody>
      </p:sp>
    </p:spTree>
    <p:extLst>
      <p:ext uri="{BB962C8B-B14F-4D97-AF65-F5344CB8AC3E}">
        <p14:creationId xmlns:p14="http://schemas.microsoft.com/office/powerpoint/2010/main" val="35042329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467251" y="5543837"/>
            <a:ext cx="13663343" cy="12988000"/>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6747810" y="5543842"/>
            <a:ext cx="13674596" cy="12988003"/>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5661E5B-7171-4AD8-8FCD-57E920F5F916}" type="datetimeFigureOut">
              <a:rPr lang="en-US" smtClean="0"/>
              <a:t>4/25/2019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302252-3956-4215-B2CE-FC5C382BD7B5}" type="slidenum">
              <a:rPr lang="en-US" smtClean="0"/>
              <a:t>‹#›</a:t>
            </a:fld>
            <a:endParaRPr lang="en-US"/>
          </a:p>
        </p:txBody>
      </p:sp>
    </p:spTree>
    <p:extLst>
      <p:ext uri="{BB962C8B-B14F-4D97-AF65-F5344CB8AC3E}">
        <p14:creationId xmlns:p14="http://schemas.microsoft.com/office/powerpoint/2010/main" val="6204236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Slate-V2-S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67244" y="5665035"/>
            <a:ext cx="13634723" cy="13161450"/>
          </a:xfrm>
          <a:prstGeom prst="rect">
            <a:avLst/>
          </a:prstGeom>
        </p:spPr>
      </p:pic>
      <p:pic>
        <p:nvPicPr>
          <p:cNvPr id="14" name="Picture 13" descr="Slate-V2-S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787684" y="5665035"/>
            <a:ext cx="13634723" cy="13161450"/>
          </a:xfrm>
          <a:prstGeom prst="rect">
            <a:avLst/>
          </a:prstGeom>
        </p:spPr>
      </p:pic>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2715854" y="5872813"/>
            <a:ext cx="13166129" cy="1743629"/>
          </a:xfrm>
        </p:spPr>
        <p:txBody>
          <a:bodyPr anchor="b">
            <a:noAutofit/>
          </a:bodyPr>
          <a:lstStyle>
            <a:lvl1pPr marL="0" indent="0" algn="ctr">
              <a:buNone/>
              <a:defRPr sz="7680" b="0"/>
            </a:lvl1pPr>
            <a:lvl2pPr marL="1463040" indent="0">
              <a:buNone/>
              <a:defRPr sz="6400" b="1"/>
            </a:lvl2pPr>
            <a:lvl3pPr marL="2926080" indent="0">
              <a:buNone/>
              <a:defRPr sz="5760" b="1"/>
            </a:lvl3pPr>
            <a:lvl4pPr marL="4389120" indent="0">
              <a:buNone/>
              <a:defRPr sz="5120" b="1"/>
            </a:lvl4pPr>
            <a:lvl5pPr marL="5852160" indent="0">
              <a:buNone/>
              <a:defRPr sz="5120" b="1"/>
            </a:lvl5pPr>
            <a:lvl6pPr marL="7315200" indent="0">
              <a:buNone/>
              <a:defRPr sz="5120" b="1"/>
            </a:lvl6pPr>
            <a:lvl7pPr marL="8778240" indent="0">
              <a:buNone/>
              <a:defRPr sz="5120" b="1"/>
            </a:lvl7pPr>
            <a:lvl8pPr marL="10241280" indent="0">
              <a:buNone/>
              <a:defRPr sz="5120" b="1"/>
            </a:lvl8pPr>
            <a:lvl9pPr marL="11704320" indent="0">
              <a:buNone/>
              <a:defRPr sz="5120" b="1"/>
            </a:lvl9pPr>
          </a:lstStyle>
          <a:p>
            <a:pPr lvl="0"/>
            <a:r>
              <a:rPr lang="en-US"/>
              <a:t>Edit Master text styles</a:t>
            </a:r>
          </a:p>
        </p:txBody>
      </p:sp>
      <p:sp>
        <p:nvSpPr>
          <p:cNvPr id="4" name="Content Placeholder 3"/>
          <p:cNvSpPr>
            <a:spLocks noGrp="1"/>
          </p:cNvSpPr>
          <p:nvPr>
            <p:ph sz="half" idx="2"/>
          </p:nvPr>
        </p:nvSpPr>
        <p:spPr>
          <a:xfrm>
            <a:off x="2715854" y="7616443"/>
            <a:ext cx="13166129" cy="10915402"/>
          </a:xfrm>
        </p:spPr>
        <p:txBody>
          <a:bodyPr anchor="t">
            <a:normAutofit/>
          </a:bodyPr>
          <a:lstStyle>
            <a:lvl1pPr>
              <a:defRPr sz="5760"/>
            </a:lvl1pPr>
            <a:lvl2pPr>
              <a:defRPr sz="5120"/>
            </a:lvl2pPr>
            <a:lvl3pPr>
              <a:defRPr sz="4480"/>
            </a:lvl3pPr>
            <a:lvl4pPr>
              <a:defRPr sz="3840"/>
            </a:lvl4pPr>
            <a:lvl5pPr>
              <a:defRPr sz="384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6996410" y="5872817"/>
            <a:ext cx="13217393" cy="1743626"/>
          </a:xfrm>
        </p:spPr>
        <p:txBody>
          <a:bodyPr anchor="b">
            <a:noAutofit/>
          </a:bodyPr>
          <a:lstStyle>
            <a:lvl1pPr marL="0" indent="0" algn="ctr">
              <a:buNone/>
              <a:defRPr sz="7680" b="0"/>
            </a:lvl1pPr>
            <a:lvl2pPr marL="1463040" indent="0">
              <a:buNone/>
              <a:defRPr sz="6400" b="1"/>
            </a:lvl2pPr>
            <a:lvl3pPr marL="2926080" indent="0">
              <a:buNone/>
              <a:defRPr sz="5760" b="1"/>
            </a:lvl3pPr>
            <a:lvl4pPr marL="4389120" indent="0">
              <a:buNone/>
              <a:defRPr sz="5120" b="1"/>
            </a:lvl4pPr>
            <a:lvl5pPr marL="5852160" indent="0">
              <a:buNone/>
              <a:defRPr sz="5120" b="1"/>
            </a:lvl5pPr>
            <a:lvl6pPr marL="7315200" indent="0">
              <a:buNone/>
              <a:defRPr sz="5120" b="1"/>
            </a:lvl6pPr>
            <a:lvl7pPr marL="8778240" indent="0">
              <a:buNone/>
              <a:defRPr sz="5120" b="1"/>
            </a:lvl7pPr>
            <a:lvl8pPr marL="10241280" indent="0">
              <a:buNone/>
              <a:defRPr sz="5120" b="1"/>
            </a:lvl8pPr>
            <a:lvl9pPr marL="11704320" indent="0">
              <a:buNone/>
              <a:defRPr sz="5120" b="1"/>
            </a:lvl9pPr>
          </a:lstStyle>
          <a:p>
            <a:pPr lvl="0"/>
            <a:r>
              <a:rPr lang="en-US"/>
              <a:t>Edit Master text styles</a:t>
            </a:r>
          </a:p>
        </p:txBody>
      </p:sp>
      <p:sp>
        <p:nvSpPr>
          <p:cNvPr id="6" name="Content Placeholder 5"/>
          <p:cNvSpPr>
            <a:spLocks noGrp="1"/>
          </p:cNvSpPr>
          <p:nvPr>
            <p:ph sz="quarter" idx="4"/>
          </p:nvPr>
        </p:nvSpPr>
        <p:spPr>
          <a:xfrm>
            <a:off x="16996410" y="7616443"/>
            <a:ext cx="13217393" cy="10915402"/>
          </a:xfrm>
        </p:spPr>
        <p:txBody>
          <a:bodyPr anchor="t">
            <a:normAutofit/>
          </a:bodyPr>
          <a:lstStyle>
            <a:lvl1pPr>
              <a:defRPr sz="5760"/>
            </a:lvl1pPr>
            <a:lvl2pPr>
              <a:defRPr sz="5120"/>
            </a:lvl2pPr>
            <a:lvl3pPr>
              <a:defRPr sz="4480"/>
            </a:lvl3pPr>
            <a:lvl4pPr>
              <a:defRPr sz="3840"/>
            </a:lvl4pPr>
            <a:lvl5pPr>
              <a:defRPr sz="384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5661E5B-7171-4AD8-8FCD-57E920F5F916}" type="datetimeFigureOut">
              <a:rPr lang="en-US" smtClean="0"/>
              <a:t>4/25/2019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2302252-3956-4215-B2CE-FC5C382BD7B5}" type="slidenum">
              <a:rPr lang="en-US" smtClean="0"/>
              <a:t>‹#›</a:t>
            </a:fld>
            <a:endParaRPr lang="en-US"/>
          </a:p>
        </p:txBody>
      </p:sp>
    </p:spTree>
    <p:extLst>
      <p:ext uri="{BB962C8B-B14F-4D97-AF65-F5344CB8AC3E}">
        <p14:creationId xmlns:p14="http://schemas.microsoft.com/office/powerpoint/2010/main" val="2211623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5661E5B-7171-4AD8-8FCD-57E920F5F916}" type="datetimeFigureOut">
              <a:rPr lang="en-US" smtClean="0"/>
              <a:t>4/25/2019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2302252-3956-4215-B2CE-FC5C382BD7B5}" type="slidenum">
              <a:rPr lang="en-US" smtClean="0"/>
              <a:t>‹#›</a:t>
            </a:fld>
            <a:endParaRPr lang="en-US"/>
          </a:p>
        </p:txBody>
      </p:sp>
    </p:spTree>
    <p:extLst>
      <p:ext uri="{BB962C8B-B14F-4D97-AF65-F5344CB8AC3E}">
        <p14:creationId xmlns:p14="http://schemas.microsoft.com/office/powerpoint/2010/main" val="28581353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661E5B-7171-4AD8-8FCD-57E920F5F916}" type="datetimeFigureOut">
              <a:rPr lang="en-US" smtClean="0"/>
              <a:t>4/25/2019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2302252-3956-4215-B2CE-FC5C382BD7B5}" type="slidenum">
              <a:rPr lang="en-US" smtClean="0"/>
              <a:t>‹#›</a:t>
            </a:fld>
            <a:endParaRPr lang="en-US"/>
          </a:p>
        </p:txBody>
      </p:sp>
    </p:spTree>
    <p:extLst>
      <p:ext uri="{BB962C8B-B14F-4D97-AF65-F5344CB8AC3E}">
        <p14:creationId xmlns:p14="http://schemas.microsoft.com/office/powerpoint/2010/main" val="19109760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467251" y="1950720"/>
            <a:ext cx="10008601" cy="5830138"/>
          </a:xfrm>
        </p:spPr>
        <p:txBody>
          <a:bodyPr anchor="b">
            <a:normAutofit/>
          </a:bodyPr>
          <a:lstStyle>
            <a:lvl1pPr algn="ctr">
              <a:defRPr sz="7680" b="0"/>
            </a:lvl1pPr>
          </a:lstStyle>
          <a:p>
            <a:r>
              <a:rPr lang="en-US"/>
              <a:t>Click to edit Master title style</a:t>
            </a:r>
            <a:endParaRPr lang="en-US" dirty="0"/>
          </a:p>
        </p:txBody>
      </p:sp>
      <p:sp>
        <p:nvSpPr>
          <p:cNvPr id="3" name="Content Placeholder 2"/>
          <p:cNvSpPr>
            <a:spLocks noGrp="1"/>
          </p:cNvSpPr>
          <p:nvPr>
            <p:ph idx="1"/>
          </p:nvPr>
        </p:nvSpPr>
        <p:spPr>
          <a:xfrm>
            <a:off x="13110212" y="1950720"/>
            <a:ext cx="17312195" cy="1658112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467251" y="7780859"/>
            <a:ext cx="10008601" cy="10750979"/>
          </a:xfrm>
        </p:spPr>
        <p:txBody>
          <a:bodyPr anchor="t">
            <a:normAutofit/>
          </a:bodyPr>
          <a:lstStyle>
            <a:lvl1pPr marL="0" indent="0" algn="ctr">
              <a:buNone/>
              <a:defRPr sz="5120"/>
            </a:lvl1pPr>
            <a:lvl2pPr marL="1463040" indent="0">
              <a:buNone/>
              <a:defRPr sz="3840"/>
            </a:lvl2pPr>
            <a:lvl3pPr marL="2926080" indent="0">
              <a:buNone/>
              <a:defRPr sz="3200"/>
            </a:lvl3pPr>
            <a:lvl4pPr marL="4389120" indent="0">
              <a:buNone/>
              <a:defRPr sz="2880"/>
            </a:lvl4pPr>
            <a:lvl5pPr marL="5852160" indent="0">
              <a:buNone/>
              <a:defRPr sz="2880"/>
            </a:lvl5pPr>
            <a:lvl6pPr marL="7315200" indent="0">
              <a:buNone/>
              <a:defRPr sz="2880"/>
            </a:lvl6pPr>
            <a:lvl7pPr marL="8778240" indent="0">
              <a:buNone/>
              <a:defRPr sz="2880"/>
            </a:lvl7pPr>
            <a:lvl8pPr marL="10241280" indent="0">
              <a:buNone/>
              <a:defRPr sz="2880"/>
            </a:lvl8pPr>
            <a:lvl9pPr marL="11704320" indent="0">
              <a:buNone/>
              <a:defRPr sz="2880"/>
            </a:lvl9pPr>
          </a:lstStyle>
          <a:p>
            <a:pPr lvl="0"/>
            <a:r>
              <a:rPr lang="en-US"/>
              <a:t>Edit Master text styles</a:t>
            </a:r>
          </a:p>
        </p:txBody>
      </p:sp>
      <p:sp>
        <p:nvSpPr>
          <p:cNvPr id="5" name="Date Placeholder 4"/>
          <p:cNvSpPr>
            <a:spLocks noGrp="1"/>
          </p:cNvSpPr>
          <p:nvPr>
            <p:ph type="dt" sz="half" idx="10"/>
          </p:nvPr>
        </p:nvSpPr>
        <p:spPr/>
        <p:txBody>
          <a:bodyPr/>
          <a:lstStyle/>
          <a:p>
            <a:fld id="{95661E5B-7171-4AD8-8FCD-57E920F5F916}" type="datetimeFigureOut">
              <a:rPr lang="en-US" smtClean="0"/>
              <a:t>4/25/2019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302252-3956-4215-B2CE-FC5C382BD7B5}" type="slidenum">
              <a:rPr lang="en-US" smtClean="0"/>
              <a:t>‹#›</a:t>
            </a:fld>
            <a:endParaRPr lang="en-US"/>
          </a:p>
        </p:txBody>
      </p:sp>
    </p:spTree>
    <p:extLst>
      <p:ext uri="{BB962C8B-B14F-4D97-AF65-F5344CB8AC3E}">
        <p14:creationId xmlns:p14="http://schemas.microsoft.com/office/powerpoint/2010/main" val="33037540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2" name="Picture 11" descr="Slate-V2-SD-vert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41953" y="1951754"/>
            <a:ext cx="12341326" cy="16657510"/>
          </a:xfrm>
          <a:prstGeom prst="rect">
            <a:avLst/>
          </a:prstGeom>
        </p:spPr>
      </p:pic>
      <p:sp>
        <p:nvSpPr>
          <p:cNvPr id="2" name="Title 1"/>
          <p:cNvSpPr>
            <a:spLocks noGrp="1"/>
          </p:cNvSpPr>
          <p:nvPr>
            <p:ph type="title"/>
          </p:nvPr>
        </p:nvSpPr>
        <p:spPr>
          <a:xfrm>
            <a:off x="2467249" y="1951753"/>
            <a:ext cx="14128834" cy="5853882"/>
          </a:xfrm>
        </p:spPr>
        <p:txBody>
          <a:bodyPr anchor="b">
            <a:noAutofit/>
          </a:bodyPr>
          <a:lstStyle>
            <a:lvl1pPr algn="ctr">
              <a:defRPr sz="1024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7916223" y="2380765"/>
            <a:ext cx="11395350" cy="15721030"/>
          </a:xfrm>
          <a:effectLst>
            <a:outerShdw blurRad="38100" dist="25400" dir="4440000">
              <a:srgbClr val="000000">
                <a:alpha val="36000"/>
              </a:srgbClr>
            </a:outerShdw>
          </a:effectLst>
        </p:spPr>
        <p:txBody>
          <a:bodyPr anchor="t">
            <a:normAutofit/>
          </a:bodyPr>
          <a:lstStyle>
            <a:lvl1pPr marL="0" indent="0" algn="ctr">
              <a:buNone/>
              <a:defRPr sz="5120"/>
            </a:lvl1pPr>
            <a:lvl2pPr marL="1463040" indent="0">
              <a:buNone/>
              <a:defRPr sz="5120"/>
            </a:lvl2pPr>
            <a:lvl3pPr marL="2926080" indent="0">
              <a:buNone/>
              <a:defRPr sz="5120"/>
            </a:lvl3pPr>
            <a:lvl4pPr marL="4389120" indent="0">
              <a:buNone/>
              <a:defRPr sz="5120"/>
            </a:lvl4pPr>
            <a:lvl5pPr marL="5852160" indent="0">
              <a:buNone/>
              <a:defRPr sz="5120"/>
            </a:lvl5pPr>
            <a:lvl6pPr marL="7315200" indent="0">
              <a:buNone/>
              <a:defRPr sz="5120"/>
            </a:lvl6pPr>
            <a:lvl7pPr marL="8778240" indent="0">
              <a:buNone/>
              <a:defRPr sz="5120"/>
            </a:lvl7pPr>
            <a:lvl8pPr marL="10241280" indent="0">
              <a:buNone/>
              <a:defRPr sz="5120"/>
            </a:lvl8pPr>
            <a:lvl9pPr marL="11704320" indent="0">
              <a:buNone/>
              <a:defRPr sz="5120"/>
            </a:lvl9pPr>
          </a:lstStyle>
          <a:p>
            <a:r>
              <a:rPr lang="en-US"/>
              <a:t>Click icon to add picture</a:t>
            </a:r>
            <a:endParaRPr lang="en-US" dirty="0"/>
          </a:p>
        </p:txBody>
      </p:sp>
      <p:sp>
        <p:nvSpPr>
          <p:cNvPr id="4" name="Text Placeholder 3"/>
          <p:cNvSpPr>
            <a:spLocks noGrp="1"/>
          </p:cNvSpPr>
          <p:nvPr>
            <p:ph type="body" sz="half" idx="2"/>
          </p:nvPr>
        </p:nvSpPr>
        <p:spPr>
          <a:xfrm>
            <a:off x="2467249" y="7805635"/>
            <a:ext cx="14128834" cy="10803629"/>
          </a:xfrm>
        </p:spPr>
        <p:txBody>
          <a:bodyPr anchor="t">
            <a:normAutofit/>
          </a:bodyPr>
          <a:lstStyle>
            <a:lvl1pPr marL="0" indent="0" algn="ctr">
              <a:buNone/>
              <a:defRPr sz="5120"/>
            </a:lvl1pPr>
            <a:lvl2pPr marL="1463040" indent="0">
              <a:buNone/>
              <a:defRPr sz="3840"/>
            </a:lvl2pPr>
            <a:lvl3pPr marL="2926080" indent="0">
              <a:buNone/>
              <a:defRPr sz="3200"/>
            </a:lvl3pPr>
            <a:lvl4pPr marL="4389120" indent="0">
              <a:buNone/>
              <a:defRPr sz="2880"/>
            </a:lvl4pPr>
            <a:lvl5pPr marL="5852160" indent="0">
              <a:buNone/>
              <a:defRPr sz="2880"/>
            </a:lvl5pPr>
            <a:lvl6pPr marL="7315200" indent="0">
              <a:buNone/>
              <a:defRPr sz="2880"/>
            </a:lvl6pPr>
            <a:lvl7pPr marL="8778240" indent="0">
              <a:buNone/>
              <a:defRPr sz="2880"/>
            </a:lvl7pPr>
            <a:lvl8pPr marL="10241280" indent="0">
              <a:buNone/>
              <a:defRPr sz="2880"/>
            </a:lvl8pPr>
            <a:lvl9pPr marL="11704320" indent="0">
              <a:buNone/>
              <a:defRPr sz="2880"/>
            </a:lvl9pPr>
          </a:lstStyle>
          <a:p>
            <a:pPr lvl="0"/>
            <a:r>
              <a:rPr lang="en-US"/>
              <a:t>Edit Master text styles</a:t>
            </a:r>
          </a:p>
        </p:txBody>
      </p:sp>
      <p:sp>
        <p:nvSpPr>
          <p:cNvPr id="5" name="Date Placeholder 4"/>
          <p:cNvSpPr>
            <a:spLocks noGrp="1"/>
          </p:cNvSpPr>
          <p:nvPr>
            <p:ph type="dt" sz="half" idx="10"/>
          </p:nvPr>
        </p:nvSpPr>
        <p:spPr/>
        <p:txBody>
          <a:bodyPr/>
          <a:lstStyle/>
          <a:p>
            <a:fld id="{95661E5B-7171-4AD8-8FCD-57E920F5F916}" type="datetimeFigureOut">
              <a:rPr lang="en-US" smtClean="0"/>
              <a:t>4/25/2019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302252-3956-4215-B2CE-FC5C382BD7B5}" type="slidenum">
              <a:rPr lang="en-US" smtClean="0"/>
              <a:t>‹#›</a:t>
            </a:fld>
            <a:endParaRPr lang="en-US"/>
          </a:p>
        </p:txBody>
      </p:sp>
    </p:spTree>
    <p:extLst>
      <p:ext uri="{BB962C8B-B14F-4D97-AF65-F5344CB8AC3E}">
        <p14:creationId xmlns:p14="http://schemas.microsoft.com/office/powerpoint/2010/main" val="3549714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Slate-V2-SD-pano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8382" y="1728272"/>
            <a:ext cx="27561636" cy="12269997"/>
          </a:xfrm>
          <a:prstGeom prst="rect">
            <a:avLst/>
          </a:prstGeom>
        </p:spPr>
      </p:pic>
      <p:sp>
        <p:nvSpPr>
          <p:cNvPr id="2" name="Title 1"/>
          <p:cNvSpPr>
            <a:spLocks noGrp="1"/>
          </p:cNvSpPr>
          <p:nvPr>
            <p:ph type="title"/>
          </p:nvPr>
        </p:nvSpPr>
        <p:spPr>
          <a:xfrm>
            <a:off x="2467276" y="14608816"/>
            <a:ext cx="27959382" cy="1739110"/>
          </a:xfrm>
        </p:spPr>
        <p:txBody>
          <a:bodyPr anchor="b">
            <a:normAutofit/>
          </a:bodyPr>
          <a:lstStyle>
            <a:lvl1pPr algn="ctr">
              <a:defRPr sz="8960"/>
            </a:lvl1pPr>
          </a:lstStyle>
          <a:p>
            <a:r>
              <a:rPr lang="en-US"/>
              <a:t>Click to edit Master title style</a:t>
            </a:r>
            <a:endParaRPr lang="en-US" dirty="0"/>
          </a:p>
        </p:txBody>
      </p:sp>
      <p:sp>
        <p:nvSpPr>
          <p:cNvPr id="3" name="Picture Placeholder 2"/>
          <p:cNvSpPr>
            <a:spLocks noGrp="1" noChangeAspect="1"/>
          </p:cNvSpPr>
          <p:nvPr>
            <p:ph type="pic" idx="1"/>
          </p:nvPr>
        </p:nvSpPr>
        <p:spPr>
          <a:xfrm>
            <a:off x="3334381" y="2224034"/>
            <a:ext cx="26228160" cy="11282147"/>
          </a:xfrm>
          <a:effectLst>
            <a:outerShdw blurRad="38100" dist="25400" dir="4440000">
              <a:srgbClr val="000000">
                <a:alpha val="36000"/>
              </a:srgbClr>
            </a:outerShdw>
          </a:effectLst>
        </p:spPr>
        <p:txBody>
          <a:bodyPr anchor="t">
            <a:normAutofit/>
          </a:bodyPr>
          <a:lstStyle>
            <a:lvl1pPr marL="0" indent="0" algn="ctr">
              <a:buNone/>
              <a:defRPr sz="6400"/>
            </a:lvl1pPr>
            <a:lvl2pPr marL="1463040" indent="0">
              <a:buNone/>
              <a:defRPr sz="6400"/>
            </a:lvl2pPr>
            <a:lvl3pPr marL="2926080" indent="0">
              <a:buNone/>
              <a:defRPr sz="6400"/>
            </a:lvl3pPr>
            <a:lvl4pPr marL="4389120" indent="0">
              <a:buNone/>
              <a:defRPr sz="6400"/>
            </a:lvl4pPr>
            <a:lvl5pPr marL="5852160" indent="0">
              <a:buNone/>
              <a:defRPr sz="6400"/>
            </a:lvl5pPr>
            <a:lvl6pPr marL="7315200" indent="0">
              <a:buNone/>
              <a:defRPr sz="6400"/>
            </a:lvl6pPr>
            <a:lvl7pPr marL="8778240" indent="0">
              <a:buNone/>
              <a:defRPr sz="6400"/>
            </a:lvl7pPr>
            <a:lvl8pPr marL="10241280" indent="0">
              <a:buNone/>
              <a:defRPr sz="6400"/>
            </a:lvl8pPr>
            <a:lvl9pPr marL="11704320" indent="0">
              <a:buNone/>
              <a:defRPr sz="6400"/>
            </a:lvl9pPr>
          </a:lstStyle>
          <a:p>
            <a:r>
              <a:rPr lang="en-US"/>
              <a:t>Click icon to add picture</a:t>
            </a:r>
            <a:endParaRPr lang="en-US" dirty="0"/>
          </a:p>
        </p:txBody>
      </p:sp>
      <p:sp>
        <p:nvSpPr>
          <p:cNvPr id="4" name="Text Placeholder 3"/>
          <p:cNvSpPr>
            <a:spLocks noGrp="1"/>
          </p:cNvSpPr>
          <p:nvPr>
            <p:ph type="body" sz="half" idx="2"/>
          </p:nvPr>
        </p:nvSpPr>
        <p:spPr>
          <a:xfrm>
            <a:off x="2467246" y="16347930"/>
            <a:ext cx="27955159" cy="2183910"/>
          </a:xfrm>
        </p:spPr>
        <p:txBody>
          <a:bodyPr anchor="t"/>
          <a:lstStyle>
            <a:lvl1pPr marL="0" indent="0" algn="ctr">
              <a:buNone/>
              <a:defRPr sz="5120"/>
            </a:lvl1pPr>
            <a:lvl2pPr marL="1463040" indent="0">
              <a:buNone/>
              <a:defRPr sz="4480"/>
            </a:lvl2pPr>
            <a:lvl3pPr marL="2926080" indent="0">
              <a:buNone/>
              <a:defRPr sz="3840"/>
            </a:lvl3pPr>
            <a:lvl4pPr marL="4389120" indent="0">
              <a:buNone/>
              <a:defRPr sz="3200"/>
            </a:lvl4pPr>
            <a:lvl5pPr marL="5852160" indent="0">
              <a:buNone/>
              <a:defRPr sz="3200"/>
            </a:lvl5pPr>
            <a:lvl6pPr marL="7315200" indent="0">
              <a:buNone/>
              <a:defRPr sz="3200"/>
            </a:lvl6pPr>
            <a:lvl7pPr marL="8778240" indent="0">
              <a:buNone/>
              <a:defRPr sz="3200"/>
            </a:lvl7pPr>
            <a:lvl8pPr marL="10241280" indent="0">
              <a:buNone/>
              <a:defRPr sz="3200"/>
            </a:lvl8pPr>
            <a:lvl9pPr marL="11704320" indent="0">
              <a:buNone/>
              <a:defRPr sz="3200"/>
            </a:lvl9pPr>
          </a:lstStyle>
          <a:p>
            <a:pPr lvl="0"/>
            <a:r>
              <a:rPr lang="en-US"/>
              <a:t>Edit Master text styles</a:t>
            </a:r>
          </a:p>
        </p:txBody>
      </p:sp>
      <p:sp>
        <p:nvSpPr>
          <p:cNvPr id="5" name="Date Placeholder 4"/>
          <p:cNvSpPr>
            <a:spLocks noGrp="1"/>
          </p:cNvSpPr>
          <p:nvPr>
            <p:ph type="dt" sz="half" idx="10"/>
          </p:nvPr>
        </p:nvSpPr>
        <p:spPr/>
        <p:txBody>
          <a:bodyPr/>
          <a:lstStyle/>
          <a:p>
            <a:fld id="{95661E5B-7171-4AD8-8FCD-57E920F5F916}" type="datetimeFigureOut">
              <a:rPr lang="en-US" smtClean="0"/>
              <a:t>4/25/2019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302252-3956-4215-B2CE-FC5C382BD7B5}" type="slidenum">
              <a:rPr lang="en-US" smtClean="0"/>
              <a:t>‹#›</a:t>
            </a:fld>
            <a:endParaRPr lang="en-US"/>
          </a:p>
        </p:txBody>
      </p:sp>
    </p:spTree>
    <p:extLst>
      <p:ext uri="{BB962C8B-B14F-4D97-AF65-F5344CB8AC3E}">
        <p14:creationId xmlns:p14="http://schemas.microsoft.com/office/powerpoint/2010/main" val="6451053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467246" y="1946998"/>
            <a:ext cx="27955159" cy="11309901"/>
          </a:xfrm>
        </p:spPr>
        <p:txBody>
          <a:bodyPr anchor="ctr"/>
          <a:lstStyle>
            <a:lvl1pPr>
              <a:defRPr sz="10240"/>
            </a:lvl1pPr>
          </a:lstStyle>
          <a:p>
            <a:r>
              <a:rPr lang="en-US"/>
              <a:t>Click to edit Master title style</a:t>
            </a:r>
            <a:endParaRPr lang="en-US" dirty="0"/>
          </a:p>
        </p:txBody>
      </p:sp>
      <p:sp>
        <p:nvSpPr>
          <p:cNvPr id="4" name="Text Placeholder 3"/>
          <p:cNvSpPr>
            <a:spLocks noGrp="1"/>
          </p:cNvSpPr>
          <p:nvPr>
            <p:ph type="body" sz="half" idx="2"/>
          </p:nvPr>
        </p:nvSpPr>
        <p:spPr>
          <a:xfrm>
            <a:off x="2467246" y="13744576"/>
            <a:ext cx="27955159" cy="4805843"/>
          </a:xfrm>
        </p:spPr>
        <p:txBody>
          <a:bodyPr anchor="ctr"/>
          <a:lstStyle>
            <a:lvl1pPr marL="0" indent="0" algn="ctr">
              <a:buNone/>
              <a:defRPr sz="5120"/>
            </a:lvl1pPr>
            <a:lvl2pPr marL="1463040" indent="0">
              <a:buNone/>
              <a:defRPr sz="4480"/>
            </a:lvl2pPr>
            <a:lvl3pPr marL="2926080" indent="0">
              <a:buNone/>
              <a:defRPr sz="3840"/>
            </a:lvl3pPr>
            <a:lvl4pPr marL="4389120" indent="0">
              <a:buNone/>
              <a:defRPr sz="3200"/>
            </a:lvl4pPr>
            <a:lvl5pPr marL="5852160" indent="0">
              <a:buNone/>
              <a:defRPr sz="3200"/>
            </a:lvl5pPr>
            <a:lvl6pPr marL="7315200" indent="0">
              <a:buNone/>
              <a:defRPr sz="3200"/>
            </a:lvl6pPr>
            <a:lvl7pPr marL="8778240" indent="0">
              <a:buNone/>
              <a:defRPr sz="3200"/>
            </a:lvl7pPr>
            <a:lvl8pPr marL="10241280" indent="0">
              <a:buNone/>
              <a:defRPr sz="3200"/>
            </a:lvl8pPr>
            <a:lvl9pPr marL="11704320" indent="0">
              <a:buNone/>
              <a:defRPr sz="3200"/>
            </a:lvl9pPr>
          </a:lstStyle>
          <a:p>
            <a:pPr lvl="0"/>
            <a:r>
              <a:rPr lang="en-US"/>
              <a:t>Edit Master text styles</a:t>
            </a:r>
          </a:p>
        </p:txBody>
      </p:sp>
      <p:sp>
        <p:nvSpPr>
          <p:cNvPr id="5" name="Date Placeholder 4"/>
          <p:cNvSpPr>
            <a:spLocks noGrp="1"/>
          </p:cNvSpPr>
          <p:nvPr>
            <p:ph type="dt" sz="half" idx="10"/>
          </p:nvPr>
        </p:nvSpPr>
        <p:spPr/>
        <p:txBody>
          <a:bodyPr/>
          <a:lstStyle/>
          <a:p>
            <a:fld id="{95661E5B-7171-4AD8-8FCD-57E920F5F916}" type="datetimeFigureOut">
              <a:rPr lang="en-US" smtClean="0"/>
              <a:t>4/25/2019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302252-3956-4215-B2CE-FC5C382BD7B5}" type="slidenum">
              <a:rPr lang="en-US" smtClean="0"/>
              <a:t>‹#›</a:t>
            </a:fld>
            <a:endParaRPr lang="en-US"/>
          </a:p>
        </p:txBody>
      </p:sp>
    </p:spTree>
    <p:extLst>
      <p:ext uri="{BB962C8B-B14F-4D97-AF65-F5344CB8AC3E}">
        <p14:creationId xmlns:p14="http://schemas.microsoft.com/office/powerpoint/2010/main" val="3149309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904773" y="1950720"/>
            <a:ext cx="25117430" cy="9577293"/>
          </a:xfrm>
        </p:spPr>
        <p:txBody>
          <a:bodyPr anchor="ctr"/>
          <a:lstStyle>
            <a:lvl1pPr>
              <a:defRPr sz="10240"/>
            </a:lvl1pPr>
          </a:lstStyle>
          <a:p>
            <a:r>
              <a:rPr lang="en-US"/>
              <a:t>Click to edit Master title style</a:t>
            </a:r>
            <a:endParaRPr lang="en-US" dirty="0"/>
          </a:p>
        </p:txBody>
      </p:sp>
      <p:sp>
        <p:nvSpPr>
          <p:cNvPr id="12" name="Text Placeholder 3"/>
          <p:cNvSpPr>
            <a:spLocks noGrp="1"/>
          </p:cNvSpPr>
          <p:nvPr>
            <p:ph type="body" sz="half" idx="13"/>
          </p:nvPr>
        </p:nvSpPr>
        <p:spPr>
          <a:xfrm>
            <a:off x="4645743" y="11552107"/>
            <a:ext cx="23631206" cy="1704797"/>
          </a:xfrm>
        </p:spPr>
        <p:txBody>
          <a:bodyPr anchor="t">
            <a:normAutofit/>
          </a:bodyPr>
          <a:lstStyle>
            <a:lvl1pPr marL="0" indent="0" algn="r">
              <a:buNone/>
              <a:defRPr sz="4480"/>
            </a:lvl1pPr>
            <a:lvl2pPr marL="1463040" indent="0">
              <a:buNone/>
              <a:defRPr sz="4480"/>
            </a:lvl2pPr>
            <a:lvl3pPr marL="2926080" indent="0">
              <a:buNone/>
              <a:defRPr sz="3840"/>
            </a:lvl3pPr>
            <a:lvl4pPr marL="4389120" indent="0">
              <a:buNone/>
              <a:defRPr sz="3200"/>
            </a:lvl4pPr>
            <a:lvl5pPr marL="5852160" indent="0">
              <a:buNone/>
              <a:defRPr sz="3200"/>
            </a:lvl5pPr>
            <a:lvl6pPr marL="7315200" indent="0">
              <a:buNone/>
              <a:defRPr sz="3200"/>
            </a:lvl6pPr>
            <a:lvl7pPr marL="8778240" indent="0">
              <a:buNone/>
              <a:defRPr sz="3200"/>
            </a:lvl7pPr>
            <a:lvl8pPr marL="10241280" indent="0">
              <a:buNone/>
              <a:defRPr sz="3200"/>
            </a:lvl8pPr>
            <a:lvl9pPr marL="11704320" indent="0">
              <a:buNone/>
              <a:defRPr sz="3200"/>
            </a:lvl9pPr>
          </a:lstStyle>
          <a:p>
            <a:pPr lvl="0"/>
            <a:r>
              <a:rPr lang="en-US"/>
              <a:t>Edit Master text styles</a:t>
            </a:r>
          </a:p>
        </p:txBody>
      </p:sp>
      <p:sp>
        <p:nvSpPr>
          <p:cNvPr id="4" name="Text Placeholder 3"/>
          <p:cNvSpPr>
            <a:spLocks noGrp="1"/>
          </p:cNvSpPr>
          <p:nvPr>
            <p:ph type="body" sz="half" idx="2"/>
          </p:nvPr>
        </p:nvSpPr>
        <p:spPr>
          <a:xfrm>
            <a:off x="2467246" y="13773930"/>
            <a:ext cx="27955159" cy="4766387"/>
          </a:xfrm>
        </p:spPr>
        <p:txBody>
          <a:bodyPr anchor="ctr">
            <a:normAutofit/>
          </a:bodyPr>
          <a:lstStyle>
            <a:lvl1pPr marL="0" indent="0" algn="ctr">
              <a:buNone/>
              <a:defRPr sz="5120"/>
            </a:lvl1pPr>
            <a:lvl2pPr marL="1463040" indent="0">
              <a:buNone/>
              <a:defRPr sz="4480"/>
            </a:lvl2pPr>
            <a:lvl3pPr marL="2926080" indent="0">
              <a:buNone/>
              <a:defRPr sz="3840"/>
            </a:lvl3pPr>
            <a:lvl4pPr marL="4389120" indent="0">
              <a:buNone/>
              <a:defRPr sz="3200"/>
            </a:lvl4pPr>
            <a:lvl5pPr marL="5852160" indent="0">
              <a:buNone/>
              <a:defRPr sz="3200"/>
            </a:lvl5pPr>
            <a:lvl6pPr marL="7315200" indent="0">
              <a:buNone/>
              <a:defRPr sz="3200"/>
            </a:lvl6pPr>
            <a:lvl7pPr marL="8778240" indent="0">
              <a:buNone/>
              <a:defRPr sz="3200"/>
            </a:lvl7pPr>
            <a:lvl8pPr marL="10241280" indent="0">
              <a:buNone/>
              <a:defRPr sz="3200"/>
            </a:lvl8pPr>
            <a:lvl9pPr marL="11704320" indent="0">
              <a:buNone/>
              <a:defRPr sz="3200"/>
            </a:lvl9pPr>
          </a:lstStyle>
          <a:p>
            <a:pPr lvl="0"/>
            <a:r>
              <a:rPr lang="en-US"/>
              <a:t>Edit Master text styles</a:t>
            </a:r>
          </a:p>
        </p:txBody>
      </p:sp>
      <p:sp>
        <p:nvSpPr>
          <p:cNvPr id="5" name="Date Placeholder 4"/>
          <p:cNvSpPr>
            <a:spLocks noGrp="1"/>
          </p:cNvSpPr>
          <p:nvPr>
            <p:ph type="dt" sz="half" idx="10"/>
          </p:nvPr>
        </p:nvSpPr>
        <p:spPr/>
        <p:txBody>
          <a:bodyPr/>
          <a:lstStyle/>
          <a:p>
            <a:fld id="{95661E5B-7171-4AD8-8FCD-57E920F5F916}" type="datetimeFigureOut">
              <a:rPr lang="en-US" smtClean="0"/>
              <a:t>4/25/2019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302252-3956-4215-B2CE-FC5C382BD7B5}" type="slidenum">
              <a:rPr lang="en-US" smtClean="0"/>
              <a:t>‹#›</a:t>
            </a:fld>
            <a:endParaRPr lang="en-US"/>
          </a:p>
        </p:txBody>
      </p:sp>
      <p:sp>
        <p:nvSpPr>
          <p:cNvPr id="11" name="TextBox 10"/>
          <p:cNvSpPr txBox="1"/>
          <p:nvPr/>
        </p:nvSpPr>
        <p:spPr>
          <a:xfrm>
            <a:off x="2258852" y="2796518"/>
            <a:ext cx="1645920" cy="1871283"/>
          </a:xfrm>
          <a:prstGeom prst="rect">
            <a:avLst/>
          </a:prstGeom>
        </p:spPr>
        <p:txBody>
          <a:bodyPr vert="horz" lIns="292608" tIns="146304" rIns="292608" bIns="146304"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25600" dirty="0">
                <a:solidFill>
                  <a:schemeClr val="tx1"/>
                </a:solidFill>
                <a:effectLst/>
              </a:rPr>
              <a:t>“</a:t>
            </a:r>
          </a:p>
        </p:txBody>
      </p:sp>
      <p:sp>
        <p:nvSpPr>
          <p:cNvPr id="13" name="TextBox 12"/>
          <p:cNvSpPr txBox="1"/>
          <p:nvPr/>
        </p:nvSpPr>
        <p:spPr>
          <a:xfrm>
            <a:off x="28182092" y="9386384"/>
            <a:ext cx="1645920" cy="1871283"/>
          </a:xfrm>
          <a:prstGeom prst="rect">
            <a:avLst/>
          </a:prstGeom>
        </p:spPr>
        <p:txBody>
          <a:bodyPr vert="horz" lIns="292608" tIns="146304" rIns="292608" bIns="146304"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25600" dirty="0">
                <a:solidFill>
                  <a:schemeClr val="tx1"/>
                </a:solidFill>
                <a:effectLst/>
              </a:rPr>
              <a:t>”</a:t>
            </a:r>
          </a:p>
        </p:txBody>
      </p:sp>
    </p:spTree>
    <p:extLst>
      <p:ext uri="{BB962C8B-B14F-4D97-AF65-F5344CB8AC3E}">
        <p14:creationId xmlns:p14="http://schemas.microsoft.com/office/powerpoint/2010/main" val="27101696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467246" y="6806219"/>
            <a:ext cx="27955159" cy="8037872"/>
          </a:xfrm>
        </p:spPr>
        <p:txBody>
          <a:bodyPr anchor="b"/>
          <a:lstStyle>
            <a:lvl1pPr>
              <a:defRPr sz="10240"/>
            </a:lvl1pPr>
          </a:lstStyle>
          <a:p>
            <a:r>
              <a:rPr lang="en-US"/>
              <a:t>Click to edit Master title style</a:t>
            </a:r>
            <a:endParaRPr lang="en-US" dirty="0"/>
          </a:p>
        </p:txBody>
      </p:sp>
      <p:sp>
        <p:nvSpPr>
          <p:cNvPr id="4" name="Text Placeholder 3"/>
          <p:cNvSpPr>
            <a:spLocks noGrp="1"/>
          </p:cNvSpPr>
          <p:nvPr>
            <p:ph type="body" sz="half" idx="2"/>
          </p:nvPr>
        </p:nvSpPr>
        <p:spPr>
          <a:xfrm>
            <a:off x="2467222" y="14881779"/>
            <a:ext cx="27950936" cy="3650061"/>
          </a:xfrm>
        </p:spPr>
        <p:txBody>
          <a:bodyPr anchor="t"/>
          <a:lstStyle>
            <a:lvl1pPr marL="0" indent="0" algn="ctr">
              <a:buNone/>
              <a:defRPr sz="5120"/>
            </a:lvl1pPr>
            <a:lvl2pPr marL="1463040" indent="0">
              <a:buNone/>
              <a:defRPr sz="4480"/>
            </a:lvl2pPr>
            <a:lvl3pPr marL="2926080" indent="0">
              <a:buNone/>
              <a:defRPr sz="3840"/>
            </a:lvl3pPr>
            <a:lvl4pPr marL="4389120" indent="0">
              <a:buNone/>
              <a:defRPr sz="3200"/>
            </a:lvl4pPr>
            <a:lvl5pPr marL="5852160" indent="0">
              <a:buNone/>
              <a:defRPr sz="3200"/>
            </a:lvl5pPr>
            <a:lvl6pPr marL="7315200" indent="0">
              <a:buNone/>
              <a:defRPr sz="3200"/>
            </a:lvl6pPr>
            <a:lvl7pPr marL="8778240" indent="0">
              <a:buNone/>
              <a:defRPr sz="3200"/>
            </a:lvl7pPr>
            <a:lvl8pPr marL="10241280" indent="0">
              <a:buNone/>
              <a:defRPr sz="3200"/>
            </a:lvl8pPr>
            <a:lvl9pPr marL="11704320" indent="0">
              <a:buNone/>
              <a:defRPr sz="3200"/>
            </a:lvl9pPr>
          </a:lstStyle>
          <a:p>
            <a:pPr lvl="0"/>
            <a:r>
              <a:rPr lang="en-US"/>
              <a:t>Edit Master text styles</a:t>
            </a:r>
          </a:p>
        </p:txBody>
      </p:sp>
      <p:sp>
        <p:nvSpPr>
          <p:cNvPr id="5" name="Date Placeholder 4"/>
          <p:cNvSpPr>
            <a:spLocks noGrp="1"/>
          </p:cNvSpPr>
          <p:nvPr>
            <p:ph type="dt" sz="half" idx="10"/>
          </p:nvPr>
        </p:nvSpPr>
        <p:spPr/>
        <p:txBody>
          <a:bodyPr/>
          <a:lstStyle/>
          <a:p>
            <a:fld id="{95661E5B-7171-4AD8-8FCD-57E920F5F916}" type="datetimeFigureOut">
              <a:rPr lang="en-US" smtClean="0"/>
              <a:t>4/25/2019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302252-3956-4215-B2CE-FC5C382BD7B5}" type="slidenum">
              <a:rPr lang="en-US" smtClean="0"/>
              <a:t>‹#›</a:t>
            </a:fld>
            <a:endParaRPr lang="en-US"/>
          </a:p>
        </p:txBody>
      </p:sp>
    </p:spTree>
    <p:extLst>
      <p:ext uri="{BB962C8B-B14F-4D97-AF65-F5344CB8AC3E}">
        <p14:creationId xmlns:p14="http://schemas.microsoft.com/office/powerpoint/2010/main" val="41949124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467246" y="1950720"/>
            <a:ext cx="27955159" cy="3105440"/>
          </a:xfrm>
        </p:spPr>
        <p:txBody>
          <a:bodyPr/>
          <a:lstStyle/>
          <a:p>
            <a:r>
              <a:rPr lang="en-US"/>
              <a:t>Click to edit Master title style</a:t>
            </a:r>
            <a:endParaRPr lang="en-US" dirty="0"/>
          </a:p>
        </p:txBody>
      </p:sp>
      <p:sp>
        <p:nvSpPr>
          <p:cNvPr id="7" name="Text Placeholder 2"/>
          <p:cNvSpPr>
            <a:spLocks noGrp="1"/>
          </p:cNvSpPr>
          <p:nvPr>
            <p:ph type="body" idx="1"/>
          </p:nvPr>
        </p:nvSpPr>
        <p:spPr>
          <a:xfrm>
            <a:off x="2467246" y="6035040"/>
            <a:ext cx="8912657" cy="1844038"/>
          </a:xfrm>
        </p:spPr>
        <p:txBody>
          <a:bodyPr anchor="b">
            <a:noAutofit/>
          </a:bodyPr>
          <a:lstStyle>
            <a:lvl1pPr marL="0" indent="0" algn="ctr">
              <a:buNone/>
              <a:defRPr sz="7680" b="0">
                <a:solidFill>
                  <a:schemeClr val="tx1"/>
                </a:solidFill>
              </a:defRPr>
            </a:lvl1pPr>
            <a:lvl2pPr marL="1463040" indent="0">
              <a:buNone/>
              <a:defRPr sz="6400" b="1"/>
            </a:lvl2pPr>
            <a:lvl3pPr marL="2926080" indent="0">
              <a:buNone/>
              <a:defRPr sz="5760" b="1"/>
            </a:lvl3pPr>
            <a:lvl4pPr marL="4389120" indent="0">
              <a:buNone/>
              <a:defRPr sz="5120" b="1"/>
            </a:lvl4pPr>
            <a:lvl5pPr marL="5852160" indent="0">
              <a:buNone/>
              <a:defRPr sz="5120" b="1"/>
            </a:lvl5pPr>
            <a:lvl6pPr marL="7315200" indent="0">
              <a:buNone/>
              <a:defRPr sz="5120" b="1"/>
            </a:lvl6pPr>
            <a:lvl7pPr marL="8778240" indent="0">
              <a:buNone/>
              <a:defRPr sz="5120" b="1"/>
            </a:lvl7pPr>
            <a:lvl8pPr marL="10241280" indent="0">
              <a:buNone/>
              <a:defRPr sz="5120" b="1"/>
            </a:lvl8pPr>
            <a:lvl9pPr marL="11704320" indent="0">
              <a:buNone/>
              <a:defRPr sz="5120" b="1"/>
            </a:lvl9pPr>
          </a:lstStyle>
          <a:p>
            <a:pPr lvl="0"/>
            <a:r>
              <a:rPr lang="en-US"/>
              <a:t>Edit Master text styles</a:t>
            </a:r>
          </a:p>
        </p:txBody>
      </p:sp>
      <p:sp>
        <p:nvSpPr>
          <p:cNvPr id="8" name="Text Placeholder 3"/>
          <p:cNvSpPr>
            <a:spLocks noGrp="1"/>
          </p:cNvSpPr>
          <p:nvPr>
            <p:ph type="body" sz="half" idx="15"/>
          </p:nvPr>
        </p:nvSpPr>
        <p:spPr>
          <a:xfrm>
            <a:off x="2467246" y="8229600"/>
            <a:ext cx="8912657" cy="10302240"/>
          </a:xfrm>
        </p:spPr>
        <p:txBody>
          <a:bodyPr anchor="t">
            <a:normAutofit/>
          </a:bodyPr>
          <a:lstStyle>
            <a:lvl1pPr marL="0" indent="0" algn="ctr">
              <a:buNone/>
              <a:defRPr sz="4480"/>
            </a:lvl1pPr>
            <a:lvl2pPr marL="1463040" indent="0">
              <a:buNone/>
              <a:defRPr sz="3840"/>
            </a:lvl2pPr>
            <a:lvl3pPr marL="2926080" indent="0">
              <a:buNone/>
              <a:defRPr sz="3200"/>
            </a:lvl3pPr>
            <a:lvl4pPr marL="4389120" indent="0">
              <a:buNone/>
              <a:defRPr sz="2880"/>
            </a:lvl4pPr>
            <a:lvl5pPr marL="5852160" indent="0">
              <a:buNone/>
              <a:defRPr sz="2880"/>
            </a:lvl5pPr>
            <a:lvl6pPr marL="7315200" indent="0">
              <a:buNone/>
              <a:defRPr sz="2880"/>
            </a:lvl6pPr>
            <a:lvl7pPr marL="8778240" indent="0">
              <a:buNone/>
              <a:defRPr sz="2880"/>
            </a:lvl7pPr>
            <a:lvl8pPr marL="10241280" indent="0">
              <a:buNone/>
              <a:defRPr sz="2880"/>
            </a:lvl8pPr>
            <a:lvl9pPr marL="11704320" indent="0">
              <a:buNone/>
              <a:defRPr sz="2880"/>
            </a:lvl9pPr>
          </a:lstStyle>
          <a:p>
            <a:pPr lvl="0"/>
            <a:r>
              <a:rPr lang="en-US"/>
              <a:t>Edit Master text styles</a:t>
            </a:r>
          </a:p>
        </p:txBody>
      </p:sp>
      <p:sp>
        <p:nvSpPr>
          <p:cNvPr id="9" name="Text Placeholder 4"/>
          <p:cNvSpPr>
            <a:spLocks noGrp="1"/>
          </p:cNvSpPr>
          <p:nvPr>
            <p:ph type="body" sz="quarter" idx="3"/>
          </p:nvPr>
        </p:nvSpPr>
        <p:spPr>
          <a:xfrm>
            <a:off x="12006119" y="6035040"/>
            <a:ext cx="8912657" cy="1844038"/>
          </a:xfrm>
        </p:spPr>
        <p:txBody>
          <a:bodyPr anchor="b">
            <a:noAutofit/>
          </a:bodyPr>
          <a:lstStyle>
            <a:lvl1pPr marL="0" indent="0" algn="ctr">
              <a:buNone/>
              <a:defRPr sz="7680" b="0">
                <a:solidFill>
                  <a:schemeClr val="tx1"/>
                </a:solidFill>
              </a:defRPr>
            </a:lvl1pPr>
            <a:lvl2pPr marL="1463040" indent="0">
              <a:buNone/>
              <a:defRPr sz="6400" b="1"/>
            </a:lvl2pPr>
            <a:lvl3pPr marL="2926080" indent="0">
              <a:buNone/>
              <a:defRPr sz="5760" b="1"/>
            </a:lvl3pPr>
            <a:lvl4pPr marL="4389120" indent="0">
              <a:buNone/>
              <a:defRPr sz="5120" b="1"/>
            </a:lvl4pPr>
            <a:lvl5pPr marL="5852160" indent="0">
              <a:buNone/>
              <a:defRPr sz="5120" b="1"/>
            </a:lvl5pPr>
            <a:lvl6pPr marL="7315200" indent="0">
              <a:buNone/>
              <a:defRPr sz="5120" b="1"/>
            </a:lvl6pPr>
            <a:lvl7pPr marL="8778240" indent="0">
              <a:buNone/>
              <a:defRPr sz="5120" b="1"/>
            </a:lvl7pPr>
            <a:lvl8pPr marL="10241280" indent="0">
              <a:buNone/>
              <a:defRPr sz="5120" b="1"/>
            </a:lvl8pPr>
            <a:lvl9pPr marL="11704320" indent="0">
              <a:buNone/>
              <a:defRPr sz="5120" b="1"/>
            </a:lvl9pPr>
          </a:lstStyle>
          <a:p>
            <a:pPr lvl="0"/>
            <a:r>
              <a:rPr lang="en-US"/>
              <a:t>Edit Master text styles</a:t>
            </a:r>
          </a:p>
        </p:txBody>
      </p:sp>
      <p:sp>
        <p:nvSpPr>
          <p:cNvPr id="10" name="Text Placeholder 3"/>
          <p:cNvSpPr>
            <a:spLocks noGrp="1"/>
          </p:cNvSpPr>
          <p:nvPr>
            <p:ph type="body" sz="half" idx="16"/>
          </p:nvPr>
        </p:nvSpPr>
        <p:spPr>
          <a:xfrm>
            <a:off x="11991874" y="8229600"/>
            <a:ext cx="8912657" cy="10302240"/>
          </a:xfrm>
        </p:spPr>
        <p:txBody>
          <a:bodyPr anchor="t">
            <a:normAutofit/>
          </a:bodyPr>
          <a:lstStyle>
            <a:lvl1pPr marL="0" indent="0" algn="ctr">
              <a:buNone/>
              <a:defRPr sz="4480"/>
            </a:lvl1pPr>
            <a:lvl2pPr marL="1463040" indent="0">
              <a:buNone/>
              <a:defRPr sz="3840"/>
            </a:lvl2pPr>
            <a:lvl3pPr marL="2926080" indent="0">
              <a:buNone/>
              <a:defRPr sz="3200"/>
            </a:lvl3pPr>
            <a:lvl4pPr marL="4389120" indent="0">
              <a:buNone/>
              <a:defRPr sz="2880"/>
            </a:lvl4pPr>
            <a:lvl5pPr marL="5852160" indent="0">
              <a:buNone/>
              <a:defRPr sz="2880"/>
            </a:lvl5pPr>
            <a:lvl6pPr marL="7315200" indent="0">
              <a:buNone/>
              <a:defRPr sz="2880"/>
            </a:lvl6pPr>
            <a:lvl7pPr marL="8778240" indent="0">
              <a:buNone/>
              <a:defRPr sz="2880"/>
            </a:lvl7pPr>
            <a:lvl8pPr marL="10241280" indent="0">
              <a:buNone/>
              <a:defRPr sz="2880"/>
            </a:lvl8pPr>
            <a:lvl9pPr marL="11704320" indent="0">
              <a:buNone/>
              <a:defRPr sz="2880"/>
            </a:lvl9pPr>
          </a:lstStyle>
          <a:p>
            <a:pPr lvl="0"/>
            <a:r>
              <a:rPr lang="en-US"/>
              <a:t>Edit Master text styles</a:t>
            </a:r>
          </a:p>
        </p:txBody>
      </p:sp>
      <p:sp>
        <p:nvSpPr>
          <p:cNvPr id="11" name="Text Placeholder 4"/>
          <p:cNvSpPr>
            <a:spLocks noGrp="1"/>
          </p:cNvSpPr>
          <p:nvPr>
            <p:ph type="body" sz="quarter" idx="13"/>
          </p:nvPr>
        </p:nvSpPr>
        <p:spPr>
          <a:xfrm>
            <a:off x="21509744" y="6035040"/>
            <a:ext cx="8912657" cy="1844038"/>
          </a:xfrm>
        </p:spPr>
        <p:txBody>
          <a:bodyPr anchor="b">
            <a:noAutofit/>
          </a:bodyPr>
          <a:lstStyle>
            <a:lvl1pPr marL="0" indent="0" algn="ctr">
              <a:buNone/>
              <a:defRPr sz="7680" b="0">
                <a:solidFill>
                  <a:schemeClr val="tx1"/>
                </a:solidFill>
              </a:defRPr>
            </a:lvl1pPr>
            <a:lvl2pPr marL="1463040" indent="0">
              <a:buNone/>
              <a:defRPr sz="6400" b="1"/>
            </a:lvl2pPr>
            <a:lvl3pPr marL="2926080" indent="0">
              <a:buNone/>
              <a:defRPr sz="5760" b="1"/>
            </a:lvl3pPr>
            <a:lvl4pPr marL="4389120" indent="0">
              <a:buNone/>
              <a:defRPr sz="5120" b="1"/>
            </a:lvl4pPr>
            <a:lvl5pPr marL="5852160" indent="0">
              <a:buNone/>
              <a:defRPr sz="5120" b="1"/>
            </a:lvl5pPr>
            <a:lvl6pPr marL="7315200" indent="0">
              <a:buNone/>
              <a:defRPr sz="5120" b="1"/>
            </a:lvl6pPr>
            <a:lvl7pPr marL="8778240" indent="0">
              <a:buNone/>
              <a:defRPr sz="5120" b="1"/>
            </a:lvl7pPr>
            <a:lvl8pPr marL="10241280" indent="0">
              <a:buNone/>
              <a:defRPr sz="5120" b="1"/>
            </a:lvl8pPr>
            <a:lvl9pPr marL="11704320" indent="0">
              <a:buNone/>
              <a:defRPr sz="5120" b="1"/>
            </a:lvl9pPr>
          </a:lstStyle>
          <a:p>
            <a:pPr lvl="0"/>
            <a:r>
              <a:rPr lang="en-US"/>
              <a:t>Edit Master text styles</a:t>
            </a:r>
          </a:p>
        </p:txBody>
      </p:sp>
      <p:sp>
        <p:nvSpPr>
          <p:cNvPr id="12" name="Text Placeholder 3"/>
          <p:cNvSpPr>
            <a:spLocks noGrp="1"/>
          </p:cNvSpPr>
          <p:nvPr>
            <p:ph type="body" sz="half" idx="17"/>
          </p:nvPr>
        </p:nvSpPr>
        <p:spPr>
          <a:xfrm>
            <a:off x="21509744" y="8229600"/>
            <a:ext cx="8912657" cy="10302240"/>
          </a:xfrm>
        </p:spPr>
        <p:txBody>
          <a:bodyPr anchor="t">
            <a:normAutofit/>
          </a:bodyPr>
          <a:lstStyle>
            <a:lvl1pPr marL="0" indent="0" algn="ctr">
              <a:buNone/>
              <a:defRPr sz="4480"/>
            </a:lvl1pPr>
            <a:lvl2pPr marL="1463040" indent="0">
              <a:buNone/>
              <a:defRPr sz="3840"/>
            </a:lvl2pPr>
            <a:lvl3pPr marL="2926080" indent="0">
              <a:buNone/>
              <a:defRPr sz="3200"/>
            </a:lvl3pPr>
            <a:lvl4pPr marL="4389120" indent="0">
              <a:buNone/>
              <a:defRPr sz="2880"/>
            </a:lvl4pPr>
            <a:lvl5pPr marL="5852160" indent="0">
              <a:buNone/>
              <a:defRPr sz="2880"/>
            </a:lvl5pPr>
            <a:lvl6pPr marL="7315200" indent="0">
              <a:buNone/>
              <a:defRPr sz="2880"/>
            </a:lvl6pPr>
            <a:lvl7pPr marL="8778240" indent="0">
              <a:buNone/>
              <a:defRPr sz="2880"/>
            </a:lvl7pPr>
            <a:lvl8pPr marL="10241280" indent="0">
              <a:buNone/>
              <a:defRPr sz="2880"/>
            </a:lvl8pPr>
            <a:lvl9pPr marL="11704320" indent="0">
              <a:buNone/>
              <a:defRPr sz="2880"/>
            </a:lvl9pPr>
          </a:lstStyle>
          <a:p>
            <a:pPr lvl="0"/>
            <a:r>
              <a:rPr lang="en-US"/>
              <a:t>Edit Master text styles</a:t>
            </a:r>
          </a:p>
        </p:txBody>
      </p:sp>
      <p:sp>
        <p:nvSpPr>
          <p:cNvPr id="3" name="Date Placeholder 2"/>
          <p:cNvSpPr>
            <a:spLocks noGrp="1"/>
          </p:cNvSpPr>
          <p:nvPr>
            <p:ph type="dt" sz="half" idx="10"/>
          </p:nvPr>
        </p:nvSpPr>
        <p:spPr/>
        <p:txBody>
          <a:bodyPr/>
          <a:lstStyle/>
          <a:p>
            <a:fld id="{95661E5B-7171-4AD8-8FCD-57E920F5F916}" type="datetimeFigureOut">
              <a:rPr lang="en-US" smtClean="0"/>
              <a:t>4/25/2019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2302252-3956-4215-B2CE-FC5C382BD7B5}" type="slidenum">
              <a:rPr lang="en-US" smtClean="0"/>
              <a:t>‹#›</a:t>
            </a:fld>
            <a:endParaRPr lang="en-US"/>
          </a:p>
        </p:txBody>
      </p:sp>
    </p:spTree>
    <p:extLst>
      <p:ext uri="{BB962C8B-B14F-4D97-AF65-F5344CB8AC3E}">
        <p14:creationId xmlns:p14="http://schemas.microsoft.com/office/powerpoint/2010/main" val="7684064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6" name="Picture 5" descr="Slate-V2-S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73260" y="5843344"/>
            <a:ext cx="9104566" cy="5867386"/>
          </a:xfrm>
          <a:prstGeom prst="rect">
            <a:avLst/>
          </a:prstGeom>
        </p:spPr>
      </p:pic>
      <p:pic>
        <p:nvPicPr>
          <p:cNvPr id="28" name="Picture 27" descr="Slate-V2-S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57727" y="5843344"/>
            <a:ext cx="9104566" cy="5867386"/>
          </a:xfrm>
          <a:prstGeom prst="rect">
            <a:avLst/>
          </a:prstGeom>
        </p:spPr>
      </p:pic>
      <p:pic>
        <p:nvPicPr>
          <p:cNvPr id="29" name="Picture 28" descr="Slate-V2-S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18174" y="5843344"/>
            <a:ext cx="9104566" cy="5867386"/>
          </a:xfrm>
          <a:prstGeom prst="rect">
            <a:avLst/>
          </a:prstGeom>
        </p:spPr>
      </p:pic>
      <p:sp>
        <p:nvSpPr>
          <p:cNvPr id="30" name="Title 1"/>
          <p:cNvSpPr>
            <a:spLocks noGrp="1"/>
          </p:cNvSpPr>
          <p:nvPr>
            <p:ph type="title"/>
          </p:nvPr>
        </p:nvSpPr>
        <p:spPr>
          <a:xfrm>
            <a:off x="2467246" y="1950720"/>
            <a:ext cx="27955159" cy="310544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2467246" y="12493139"/>
            <a:ext cx="8912657" cy="1844038"/>
          </a:xfrm>
        </p:spPr>
        <p:txBody>
          <a:bodyPr anchor="b">
            <a:noAutofit/>
          </a:bodyPr>
          <a:lstStyle>
            <a:lvl1pPr marL="0" indent="0" algn="ctr">
              <a:buNone/>
              <a:defRPr sz="6400" b="0">
                <a:solidFill>
                  <a:schemeClr val="tx1"/>
                </a:solidFill>
              </a:defRPr>
            </a:lvl1pPr>
            <a:lvl2pPr marL="1463040" indent="0">
              <a:buNone/>
              <a:defRPr sz="6400" b="1"/>
            </a:lvl2pPr>
            <a:lvl3pPr marL="2926080" indent="0">
              <a:buNone/>
              <a:defRPr sz="5760" b="1"/>
            </a:lvl3pPr>
            <a:lvl4pPr marL="4389120" indent="0">
              <a:buNone/>
              <a:defRPr sz="5120" b="1"/>
            </a:lvl4pPr>
            <a:lvl5pPr marL="5852160" indent="0">
              <a:buNone/>
              <a:defRPr sz="5120" b="1"/>
            </a:lvl5pPr>
            <a:lvl6pPr marL="7315200" indent="0">
              <a:buNone/>
              <a:defRPr sz="5120" b="1"/>
            </a:lvl6pPr>
            <a:lvl7pPr marL="8778240" indent="0">
              <a:buNone/>
              <a:defRPr sz="5120" b="1"/>
            </a:lvl7pPr>
            <a:lvl8pPr marL="10241280" indent="0">
              <a:buNone/>
              <a:defRPr sz="5120" b="1"/>
            </a:lvl8pPr>
            <a:lvl9pPr marL="11704320" indent="0">
              <a:buNone/>
              <a:defRPr sz="5120" b="1"/>
            </a:lvl9pPr>
          </a:lstStyle>
          <a:p>
            <a:pPr lvl="0"/>
            <a:r>
              <a:rPr lang="en-US"/>
              <a:t>Edit Master text styles</a:t>
            </a:r>
          </a:p>
        </p:txBody>
      </p:sp>
      <p:sp>
        <p:nvSpPr>
          <p:cNvPr id="20" name="Picture Placeholder 2"/>
          <p:cNvSpPr>
            <a:spLocks noGrp="1" noChangeAspect="1"/>
          </p:cNvSpPr>
          <p:nvPr>
            <p:ph type="pic" idx="15"/>
          </p:nvPr>
        </p:nvSpPr>
        <p:spPr>
          <a:xfrm>
            <a:off x="2748877" y="6204538"/>
            <a:ext cx="8349394" cy="5129453"/>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5120"/>
            </a:lvl1pPr>
            <a:lvl2pPr marL="1463040" indent="0">
              <a:buNone/>
              <a:defRPr sz="5120"/>
            </a:lvl2pPr>
            <a:lvl3pPr marL="2926080" indent="0">
              <a:buNone/>
              <a:defRPr sz="5120"/>
            </a:lvl3pPr>
            <a:lvl4pPr marL="4389120" indent="0">
              <a:buNone/>
              <a:defRPr sz="5120"/>
            </a:lvl4pPr>
            <a:lvl5pPr marL="5852160" indent="0">
              <a:buNone/>
              <a:defRPr sz="5120"/>
            </a:lvl5pPr>
            <a:lvl6pPr marL="7315200" indent="0">
              <a:buNone/>
              <a:defRPr sz="5120"/>
            </a:lvl6pPr>
            <a:lvl7pPr marL="8778240" indent="0">
              <a:buNone/>
              <a:defRPr sz="5120"/>
            </a:lvl7pPr>
            <a:lvl8pPr marL="10241280" indent="0">
              <a:buNone/>
              <a:defRPr sz="5120"/>
            </a:lvl8pPr>
            <a:lvl9pPr marL="11704320" indent="0">
              <a:buNone/>
              <a:defRPr sz="5120"/>
            </a:lvl9pPr>
          </a:lstStyle>
          <a:p>
            <a:r>
              <a:rPr lang="en-US"/>
              <a:t>Click icon to add picture</a:t>
            </a:r>
            <a:endParaRPr lang="en-US" dirty="0"/>
          </a:p>
        </p:txBody>
      </p:sp>
      <p:sp>
        <p:nvSpPr>
          <p:cNvPr id="21" name="Text Placeholder 3"/>
          <p:cNvSpPr>
            <a:spLocks noGrp="1"/>
          </p:cNvSpPr>
          <p:nvPr>
            <p:ph type="body" sz="half" idx="18"/>
          </p:nvPr>
        </p:nvSpPr>
        <p:spPr>
          <a:xfrm>
            <a:off x="2467246" y="14337182"/>
            <a:ext cx="8912657" cy="4194666"/>
          </a:xfrm>
        </p:spPr>
        <p:txBody>
          <a:bodyPr anchor="t">
            <a:normAutofit/>
          </a:bodyPr>
          <a:lstStyle>
            <a:lvl1pPr marL="0" indent="0" algn="ctr">
              <a:buNone/>
              <a:defRPr sz="4480"/>
            </a:lvl1pPr>
            <a:lvl2pPr marL="1463040" indent="0">
              <a:buNone/>
              <a:defRPr sz="3840"/>
            </a:lvl2pPr>
            <a:lvl3pPr marL="2926080" indent="0">
              <a:buNone/>
              <a:defRPr sz="3200"/>
            </a:lvl3pPr>
            <a:lvl4pPr marL="4389120" indent="0">
              <a:buNone/>
              <a:defRPr sz="2880"/>
            </a:lvl4pPr>
            <a:lvl5pPr marL="5852160" indent="0">
              <a:buNone/>
              <a:defRPr sz="2880"/>
            </a:lvl5pPr>
            <a:lvl6pPr marL="7315200" indent="0">
              <a:buNone/>
              <a:defRPr sz="2880"/>
            </a:lvl6pPr>
            <a:lvl7pPr marL="8778240" indent="0">
              <a:buNone/>
              <a:defRPr sz="2880"/>
            </a:lvl7pPr>
            <a:lvl8pPr marL="10241280" indent="0">
              <a:buNone/>
              <a:defRPr sz="2880"/>
            </a:lvl8pPr>
            <a:lvl9pPr marL="11704320" indent="0">
              <a:buNone/>
              <a:defRPr sz="2880"/>
            </a:lvl9pPr>
          </a:lstStyle>
          <a:p>
            <a:pPr lvl="0"/>
            <a:r>
              <a:rPr lang="en-US"/>
              <a:t>Edit Master text styles</a:t>
            </a:r>
          </a:p>
        </p:txBody>
      </p:sp>
      <p:sp>
        <p:nvSpPr>
          <p:cNvPr id="22" name="Text Placeholder 4"/>
          <p:cNvSpPr>
            <a:spLocks noGrp="1"/>
          </p:cNvSpPr>
          <p:nvPr>
            <p:ph type="body" sz="quarter" idx="3"/>
          </p:nvPr>
        </p:nvSpPr>
        <p:spPr>
          <a:xfrm>
            <a:off x="11995528" y="12493139"/>
            <a:ext cx="8912657" cy="1844038"/>
          </a:xfrm>
        </p:spPr>
        <p:txBody>
          <a:bodyPr anchor="b">
            <a:noAutofit/>
          </a:bodyPr>
          <a:lstStyle>
            <a:lvl1pPr marL="0" indent="0" algn="ctr">
              <a:buNone/>
              <a:defRPr sz="6400" b="0">
                <a:solidFill>
                  <a:schemeClr val="tx1"/>
                </a:solidFill>
              </a:defRPr>
            </a:lvl1pPr>
            <a:lvl2pPr marL="1463040" indent="0">
              <a:buNone/>
              <a:defRPr sz="6400" b="1"/>
            </a:lvl2pPr>
            <a:lvl3pPr marL="2926080" indent="0">
              <a:buNone/>
              <a:defRPr sz="5760" b="1"/>
            </a:lvl3pPr>
            <a:lvl4pPr marL="4389120" indent="0">
              <a:buNone/>
              <a:defRPr sz="5120" b="1"/>
            </a:lvl4pPr>
            <a:lvl5pPr marL="5852160" indent="0">
              <a:buNone/>
              <a:defRPr sz="5120" b="1"/>
            </a:lvl5pPr>
            <a:lvl6pPr marL="7315200" indent="0">
              <a:buNone/>
              <a:defRPr sz="5120" b="1"/>
            </a:lvl6pPr>
            <a:lvl7pPr marL="8778240" indent="0">
              <a:buNone/>
              <a:defRPr sz="5120" b="1"/>
            </a:lvl7pPr>
            <a:lvl8pPr marL="10241280" indent="0">
              <a:buNone/>
              <a:defRPr sz="5120" b="1"/>
            </a:lvl8pPr>
            <a:lvl9pPr marL="11704320" indent="0">
              <a:buNone/>
              <a:defRPr sz="5120" b="1"/>
            </a:lvl9pPr>
          </a:lstStyle>
          <a:p>
            <a:pPr lvl="0"/>
            <a:r>
              <a:rPr lang="en-US"/>
              <a:t>Edit Master text styles</a:t>
            </a:r>
          </a:p>
        </p:txBody>
      </p:sp>
      <p:sp>
        <p:nvSpPr>
          <p:cNvPr id="23" name="Picture Placeholder 2"/>
          <p:cNvSpPr>
            <a:spLocks noGrp="1" noChangeAspect="1"/>
          </p:cNvSpPr>
          <p:nvPr>
            <p:ph type="pic" idx="21"/>
          </p:nvPr>
        </p:nvSpPr>
        <p:spPr>
          <a:xfrm>
            <a:off x="12273505" y="6205101"/>
            <a:ext cx="8349394" cy="5146125"/>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5120"/>
            </a:lvl1pPr>
            <a:lvl2pPr marL="1463040" indent="0">
              <a:buNone/>
              <a:defRPr sz="5120"/>
            </a:lvl2pPr>
            <a:lvl3pPr marL="2926080" indent="0">
              <a:buNone/>
              <a:defRPr sz="5120"/>
            </a:lvl3pPr>
            <a:lvl4pPr marL="4389120" indent="0">
              <a:buNone/>
              <a:defRPr sz="5120"/>
            </a:lvl4pPr>
            <a:lvl5pPr marL="5852160" indent="0">
              <a:buNone/>
              <a:defRPr sz="5120"/>
            </a:lvl5pPr>
            <a:lvl6pPr marL="7315200" indent="0">
              <a:buNone/>
              <a:defRPr sz="5120"/>
            </a:lvl6pPr>
            <a:lvl7pPr marL="8778240" indent="0">
              <a:buNone/>
              <a:defRPr sz="5120"/>
            </a:lvl7pPr>
            <a:lvl8pPr marL="10241280" indent="0">
              <a:buNone/>
              <a:defRPr sz="5120"/>
            </a:lvl8pPr>
            <a:lvl9pPr marL="11704320" indent="0">
              <a:buNone/>
              <a:defRPr sz="5120"/>
            </a:lvl9pPr>
          </a:lstStyle>
          <a:p>
            <a:r>
              <a:rPr lang="en-US"/>
              <a:t>Click icon to add picture</a:t>
            </a:r>
            <a:endParaRPr lang="en-US" dirty="0"/>
          </a:p>
        </p:txBody>
      </p:sp>
      <p:sp>
        <p:nvSpPr>
          <p:cNvPr id="24" name="Text Placeholder 3"/>
          <p:cNvSpPr>
            <a:spLocks noGrp="1"/>
          </p:cNvSpPr>
          <p:nvPr>
            <p:ph type="body" sz="half" idx="19"/>
          </p:nvPr>
        </p:nvSpPr>
        <p:spPr>
          <a:xfrm>
            <a:off x="11991872" y="14337179"/>
            <a:ext cx="8916311" cy="4194666"/>
          </a:xfrm>
        </p:spPr>
        <p:txBody>
          <a:bodyPr anchor="t">
            <a:normAutofit/>
          </a:bodyPr>
          <a:lstStyle>
            <a:lvl1pPr marL="0" indent="0" algn="ctr">
              <a:buNone/>
              <a:defRPr sz="4480"/>
            </a:lvl1pPr>
            <a:lvl2pPr marL="1463040" indent="0">
              <a:buNone/>
              <a:defRPr sz="3840"/>
            </a:lvl2pPr>
            <a:lvl3pPr marL="2926080" indent="0">
              <a:buNone/>
              <a:defRPr sz="3200"/>
            </a:lvl3pPr>
            <a:lvl4pPr marL="4389120" indent="0">
              <a:buNone/>
              <a:defRPr sz="2880"/>
            </a:lvl4pPr>
            <a:lvl5pPr marL="5852160" indent="0">
              <a:buNone/>
              <a:defRPr sz="2880"/>
            </a:lvl5pPr>
            <a:lvl6pPr marL="7315200" indent="0">
              <a:buNone/>
              <a:defRPr sz="2880"/>
            </a:lvl6pPr>
            <a:lvl7pPr marL="8778240" indent="0">
              <a:buNone/>
              <a:defRPr sz="2880"/>
            </a:lvl7pPr>
            <a:lvl8pPr marL="10241280" indent="0">
              <a:buNone/>
              <a:defRPr sz="2880"/>
            </a:lvl8pPr>
            <a:lvl9pPr marL="11704320" indent="0">
              <a:buNone/>
              <a:defRPr sz="2880"/>
            </a:lvl9pPr>
          </a:lstStyle>
          <a:p>
            <a:pPr lvl="0"/>
            <a:r>
              <a:rPr lang="en-US"/>
              <a:t>Edit Master text styles</a:t>
            </a:r>
          </a:p>
        </p:txBody>
      </p:sp>
      <p:sp>
        <p:nvSpPr>
          <p:cNvPr id="25" name="Text Placeholder 4"/>
          <p:cNvSpPr>
            <a:spLocks noGrp="1"/>
          </p:cNvSpPr>
          <p:nvPr>
            <p:ph type="body" sz="quarter" idx="13"/>
          </p:nvPr>
        </p:nvSpPr>
        <p:spPr>
          <a:xfrm>
            <a:off x="21510083" y="12493139"/>
            <a:ext cx="8912657" cy="1844038"/>
          </a:xfrm>
        </p:spPr>
        <p:txBody>
          <a:bodyPr anchor="b">
            <a:noAutofit/>
          </a:bodyPr>
          <a:lstStyle>
            <a:lvl1pPr marL="0" indent="0" algn="ctr">
              <a:buNone/>
              <a:defRPr sz="6400" b="0">
                <a:solidFill>
                  <a:schemeClr val="tx1"/>
                </a:solidFill>
              </a:defRPr>
            </a:lvl1pPr>
            <a:lvl2pPr marL="1463040" indent="0">
              <a:buNone/>
              <a:defRPr sz="6400" b="1"/>
            </a:lvl2pPr>
            <a:lvl3pPr marL="2926080" indent="0">
              <a:buNone/>
              <a:defRPr sz="5760" b="1"/>
            </a:lvl3pPr>
            <a:lvl4pPr marL="4389120" indent="0">
              <a:buNone/>
              <a:defRPr sz="5120" b="1"/>
            </a:lvl4pPr>
            <a:lvl5pPr marL="5852160" indent="0">
              <a:buNone/>
              <a:defRPr sz="5120" b="1"/>
            </a:lvl5pPr>
            <a:lvl6pPr marL="7315200" indent="0">
              <a:buNone/>
              <a:defRPr sz="5120" b="1"/>
            </a:lvl6pPr>
            <a:lvl7pPr marL="8778240" indent="0">
              <a:buNone/>
              <a:defRPr sz="5120" b="1"/>
            </a:lvl7pPr>
            <a:lvl8pPr marL="10241280" indent="0">
              <a:buNone/>
              <a:defRPr sz="5120" b="1"/>
            </a:lvl8pPr>
            <a:lvl9pPr marL="11704320" indent="0">
              <a:buNone/>
              <a:defRPr sz="5120" b="1"/>
            </a:lvl9pPr>
          </a:lstStyle>
          <a:p>
            <a:pPr lvl="0"/>
            <a:r>
              <a:rPr lang="en-US"/>
              <a:t>Edit Master text styles</a:t>
            </a:r>
          </a:p>
        </p:txBody>
      </p:sp>
      <p:sp>
        <p:nvSpPr>
          <p:cNvPr id="26" name="Picture Placeholder 2"/>
          <p:cNvSpPr>
            <a:spLocks noGrp="1" noChangeAspect="1"/>
          </p:cNvSpPr>
          <p:nvPr>
            <p:ph type="pic" idx="22"/>
          </p:nvPr>
        </p:nvSpPr>
        <p:spPr>
          <a:xfrm>
            <a:off x="21804386" y="6190182"/>
            <a:ext cx="8349394" cy="5143341"/>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5120"/>
            </a:lvl1pPr>
            <a:lvl2pPr marL="1463040" indent="0">
              <a:buNone/>
              <a:defRPr sz="5120"/>
            </a:lvl2pPr>
            <a:lvl3pPr marL="2926080" indent="0">
              <a:buNone/>
              <a:defRPr sz="5120"/>
            </a:lvl3pPr>
            <a:lvl4pPr marL="4389120" indent="0">
              <a:buNone/>
              <a:defRPr sz="5120"/>
            </a:lvl4pPr>
            <a:lvl5pPr marL="5852160" indent="0">
              <a:buNone/>
              <a:defRPr sz="5120"/>
            </a:lvl5pPr>
            <a:lvl6pPr marL="7315200" indent="0">
              <a:buNone/>
              <a:defRPr sz="5120"/>
            </a:lvl6pPr>
            <a:lvl7pPr marL="8778240" indent="0">
              <a:buNone/>
              <a:defRPr sz="5120"/>
            </a:lvl7pPr>
            <a:lvl8pPr marL="10241280" indent="0">
              <a:buNone/>
              <a:defRPr sz="5120"/>
            </a:lvl8pPr>
            <a:lvl9pPr marL="11704320" indent="0">
              <a:buNone/>
              <a:defRPr sz="5120"/>
            </a:lvl9pPr>
          </a:lstStyle>
          <a:p>
            <a:r>
              <a:rPr lang="en-US"/>
              <a:t>Click icon to add picture</a:t>
            </a:r>
            <a:endParaRPr lang="en-US" dirty="0"/>
          </a:p>
        </p:txBody>
      </p:sp>
      <p:sp>
        <p:nvSpPr>
          <p:cNvPr id="27" name="Text Placeholder 3"/>
          <p:cNvSpPr>
            <a:spLocks noGrp="1"/>
          </p:cNvSpPr>
          <p:nvPr>
            <p:ph type="body" sz="half" idx="20"/>
          </p:nvPr>
        </p:nvSpPr>
        <p:spPr>
          <a:xfrm>
            <a:off x="21509744" y="14337173"/>
            <a:ext cx="8912657" cy="4194672"/>
          </a:xfrm>
        </p:spPr>
        <p:txBody>
          <a:bodyPr anchor="t">
            <a:normAutofit/>
          </a:bodyPr>
          <a:lstStyle>
            <a:lvl1pPr marL="0" indent="0" algn="ctr">
              <a:buNone/>
              <a:defRPr sz="4480"/>
            </a:lvl1pPr>
            <a:lvl2pPr marL="1463040" indent="0">
              <a:buNone/>
              <a:defRPr sz="3840"/>
            </a:lvl2pPr>
            <a:lvl3pPr marL="2926080" indent="0">
              <a:buNone/>
              <a:defRPr sz="3200"/>
            </a:lvl3pPr>
            <a:lvl4pPr marL="4389120" indent="0">
              <a:buNone/>
              <a:defRPr sz="2880"/>
            </a:lvl4pPr>
            <a:lvl5pPr marL="5852160" indent="0">
              <a:buNone/>
              <a:defRPr sz="2880"/>
            </a:lvl5pPr>
            <a:lvl6pPr marL="7315200" indent="0">
              <a:buNone/>
              <a:defRPr sz="2880"/>
            </a:lvl6pPr>
            <a:lvl7pPr marL="8778240" indent="0">
              <a:buNone/>
              <a:defRPr sz="2880"/>
            </a:lvl7pPr>
            <a:lvl8pPr marL="10241280" indent="0">
              <a:buNone/>
              <a:defRPr sz="2880"/>
            </a:lvl8pPr>
            <a:lvl9pPr marL="11704320" indent="0">
              <a:buNone/>
              <a:defRPr sz="2880"/>
            </a:lvl9pPr>
          </a:lstStyle>
          <a:p>
            <a:pPr lvl="0"/>
            <a:r>
              <a:rPr lang="en-US"/>
              <a:t>Edit Master text styles</a:t>
            </a:r>
          </a:p>
        </p:txBody>
      </p:sp>
      <p:sp>
        <p:nvSpPr>
          <p:cNvPr id="3" name="Date Placeholder 2"/>
          <p:cNvSpPr>
            <a:spLocks noGrp="1"/>
          </p:cNvSpPr>
          <p:nvPr>
            <p:ph type="dt" sz="half" idx="10"/>
          </p:nvPr>
        </p:nvSpPr>
        <p:spPr/>
        <p:txBody>
          <a:bodyPr/>
          <a:lstStyle/>
          <a:p>
            <a:fld id="{95661E5B-7171-4AD8-8FCD-57E920F5F916}" type="datetimeFigureOut">
              <a:rPr lang="en-US" smtClean="0"/>
              <a:t>4/25/2019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2302252-3956-4215-B2CE-FC5C382BD7B5}" type="slidenum">
              <a:rPr lang="en-US" smtClean="0"/>
              <a:t>‹#›</a:t>
            </a:fld>
            <a:endParaRPr lang="en-US"/>
          </a:p>
        </p:txBody>
      </p:sp>
    </p:spTree>
    <p:extLst>
      <p:ext uri="{BB962C8B-B14F-4D97-AF65-F5344CB8AC3E}">
        <p14:creationId xmlns:p14="http://schemas.microsoft.com/office/powerpoint/2010/main" val="447657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5661E5B-7171-4AD8-8FCD-57E920F5F916}" type="datetimeFigureOut">
              <a:rPr lang="en-US" smtClean="0"/>
              <a:t>4/25/2019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302252-3956-4215-B2CE-FC5C382BD7B5}" type="slidenum">
              <a:rPr lang="en-US" smtClean="0"/>
              <a:t>‹#›</a:t>
            </a:fld>
            <a:endParaRPr lang="en-US"/>
          </a:p>
        </p:txBody>
      </p:sp>
    </p:spTree>
    <p:extLst>
      <p:ext uri="{BB962C8B-B14F-4D97-AF65-F5344CB8AC3E}">
        <p14:creationId xmlns:p14="http://schemas.microsoft.com/office/powerpoint/2010/main" val="24530599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4254289" y="1950722"/>
            <a:ext cx="6168114" cy="1658112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2467249" y="1950722"/>
            <a:ext cx="21375554" cy="1658112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5661E5B-7171-4AD8-8FCD-57E920F5F916}" type="datetimeFigureOut">
              <a:rPr lang="en-US" smtClean="0"/>
              <a:t>4/25/2019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302252-3956-4215-B2CE-FC5C382BD7B5}" type="slidenum">
              <a:rPr lang="en-US" smtClean="0"/>
              <a:t>‹#›</a:t>
            </a:fld>
            <a:endParaRPr lang="en-US"/>
          </a:p>
        </p:txBody>
      </p:sp>
    </p:spTree>
    <p:extLst>
      <p:ext uri="{BB962C8B-B14F-4D97-AF65-F5344CB8AC3E}">
        <p14:creationId xmlns:p14="http://schemas.microsoft.com/office/powerpoint/2010/main" val="12123785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467246" y="1950720"/>
            <a:ext cx="27955159" cy="310544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467246" y="5543842"/>
            <a:ext cx="27955159" cy="12988003"/>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0732587" y="18826485"/>
            <a:ext cx="7406640" cy="1168400"/>
          </a:xfrm>
          <a:prstGeom prst="rect">
            <a:avLst/>
          </a:prstGeom>
        </p:spPr>
        <p:txBody>
          <a:bodyPr vert="horz" lIns="91440" tIns="45720" rIns="91440" bIns="45720" rtlCol="0" anchor="ctr"/>
          <a:lstStyle>
            <a:lvl1pPr algn="r">
              <a:defRPr sz="3200">
                <a:solidFill>
                  <a:schemeClr val="tx1">
                    <a:lumMod val="95000"/>
                  </a:schemeClr>
                </a:solidFill>
                <a:effectLst>
                  <a:outerShdw blurRad="50800" dist="38100" dir="2700000" algn="tl" rotWithShape="0">
                    <a:schemeClr val="bg1">
                      <a:alpha val="43000"/>
                    </a:schemeClr>
                  </a:outerShdw>
                </a:effectLst>
              </a:defRPr>
            </a:lvl1pPr>
          </a:lstStyle>
          <a:p>
            <a:fld id="{95661E5B-7171-4AD8-8FCD-57E920F5F916}" type="datetimeFigureOut">
              <a:rPr lang="en-US" smtClean="0"/>
              <a:t>4/25/2019</a:t>
            </a:fld>
            <a:endParaRPr lang="en-US"/>
          </a:p>
        </p:txBody>
      </p:sp>
      <p:sp>
        <p:nvSpPr>
          <p:cNvPr id="5" name="Footer Placeholder 4"/>
          <p:cNvSpPr>
            <a:spLocks noGrp="1"/>
          </p:cNvSpPr>
          <p:nvPr>
            <p:ph type="ftr" sz="quarter" idx="3"/>
          </p:nvPr>
        </p:nvSpPr>
        <p:spPr>
          <a:xfrm>
            <a:off x="2467251" y="18826485"/>
            <a:ext cx="18016736" cy="1168400"/>
          </a:xfrm>
          <a:prstGeom prst="rect">
            <a:avLst/>
          </a:prstGeom>
        </p:spPr>
        <p:txBody>
          <a:bodyPr vert="horz" lIns="91440" tIns="45720" rIns="91440" bIns="45720" rtlCol="0" anchor="ctr"/>
          <a:lstStyle>
            <a:lvl1pPr algn="l">
              <a:defRPr sz="3200">
                <a:solidFill>
                  <a:schemeClr val="tx1">
                    <a:lumMod val="95000"/>
                  </a:schemeClr>
                </a:solidFill>
                <a:effectLst>
                  <a:outerShdw blurRad="50800" dist="38100" dir="2700000" algn="tl" rotWithShape="0">
                    <a:schemeClr val="bg1">
                      <a:alpha val="43000"/>
                    </a:schemeClr>
                  </a:outerShdw>
                </a:effectLst>
              </a:defRPr>
            </a:lvl1pPr>
          </a:lstStyle>
          <a:p>
            <a:endParaRPr lang="en-US"/>
          </a:p>
        </p:txBody>
      </p:sp>
      <p:sp>
        <p:nvSpPr>
          <p:cNvPr id="6" name="Slide Number Placeholder 5"/>
          <p:cNvSpPr>
            <a:spLocks noGrp="1"/>
          </p:cNvSpPr>
          <p:nvPr>
            <p:ph type="sldNum" sz="quarter" idx="4"/>
          </p:nvPr>
        </p:nvSpPr>
        <p:spPr>
          <a:xfrm>
            <a:off x="28387834" y="18826485"/>
            <a:ext cx="2034572" cy="1168400"/>
          </a:xfrm>
          <a:prstGeom prst="rect">
            <a:avLst/>
          </a:prstGeom>
        </p:spPr>
        <p:txBody>
          <a:bodyPr vert="horz" lIns="91440" tIns="45720" rIns="91440" bIns="45720" rtlCol="0" anchor="ctr"/>
          <a:lstStyle>
            <a:lvl1pPr algn="r">
              <a:defRPr sz="3200">
                <a:solidFill>
                  <a:schemeClr val="tx1">
                    <a:lumMod val="95000"/>
                  </a:schemeClr>
                </a:solidFill>
                <a:effectLst>
                  <a:outerShdw blurRad="50800" dist="38100" dir="2700000" algn="tl" rotWithShape="0">
                    <a:schemeClr val="bg1">
                      <a:alpha val="43000"/>
                    </a:schemeClr>
                  </a:outerShdw>
                </a:effectLst>
              </a:defRPr>
            </a:lvl1pPr>
          </a:lstStyle>
          <a:p>
            <a:fld id="{62302252-3956-4215-B2CE-FC5C382BD7B5}" type="slidenum">
              <a:rPr lang="en-US" smtClean="0"/>
              <a:t>‹#›</a:t>
            </a:fld>
            <a:endParaRPr lang="en-US"/>
          </a:p>
        </p:txBody>
      </p:sp>
    </p:spTree>
    <p:extLst>
      <p:ext uri="{BB962C8B-B14F-4D97-AF65-F5344CB8AC3E}">
        <p14:creationId xmlns:p14="http://schemas.microsoft.com/office/powerpoint/2010/main" val="2581700745"/>
      </p:ext>
    </p:extLst>
  </p:cSld>
  <p:clrMap bg1="dk1" tx1="lt1" bg2="dk2" tx2="lt2" accent1="accent1" accent2="accent2" accent3="accent3" accent4="accent4" accent5="accent5" accent6="accent6" hlink="hlink" folHlink="folHlink"/>
  <p:sldLayoutIdLst>
    <p:sldLayoutId id="2147483786" r:id="rId1"/>
    <p:sldLayoutId id="2147483787" r:id="rId2"/>
    <p:sldLayoutId id="2147483788" r:id="rId3"/>
    <p:sldLayoutId id="2147483789" r:id="rId4"/>
    <p:sldLayoutId id="2147483790" r:id="rId5"/>
    <p:sldLayoutId id="2147483791" r:id="rId6"/>
    <p:sldLayoutId id="2147483792" r:id="rId7"/>
    <p:sldLayoutId id="2147483793" r:id="rId8"/>
    <p:sldLayoutId id="2147483794" r:id="rId9"/>
    <p:sldLayoutId id="2147483795" r:id="rId10"/>
    <p:sldLayoutId id="2147483796" r:id="rId11"/>
    <p:sldLayoutId id="2147483797" r:id="rId12"/>
    <p:sldLayoutId id="2147483798" r:id="rId13"/>
    <p:sldLayoutId id="2147483799" r:id="rId14"/>
    <p:sldLayoutId id="2147483800" r:id="rId15"/>
    <p:sldLayoutId id="2147483801" r:id="rId16"/>
    <p:sldLayoutId id="2147483802" r:id="rId17"/>
  </p:sldLayoutIdLst>
  <p:txStyles>
    <p:titleStyle>
      <a:lvl1pPr algn="ctr" defTabSz="1463040" rtl="0" eaLnBrk="1" latinLnBrk="0" hangingPunct="1">
        <a:spcBef>
          <a:spcPct val="0"/>
        </a:spcBef>
        <a:buNone/>
        <a:defRPr sz="12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1097280" indent="-979200" algn="l" defTabSz="1463040" rtl="0" eaLnBrk="1" latinLnBrk="0" hangingPunct="1">
        <a:spcBef>
          <a:spcPct val="20000"/>
        </a:spcBef>
        <a:spcAft>
          <a:spcPts val="1920"/>
        </a:spcAft>
        <a:buClr>
          <a:schemeClr val="tx2"/>
        </a:buClr>
        <a:buSzPct val="70000"/>
        <a:buFont typeface="Wingdings 2" charset="2"/>
        <a:buChar char=""/>
        <a:defRPr sz="6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2304000" indent="-864000" algn="l" defTabSz="1463040" rtl="0" eaLnBrk="1" latinLnBrk="0" hangingPunct="1">
        <a:spcBef>
          <a:spcPct val="20000"/>
        </a:spcBef>
        <a:spcAft>
          <a:spcPts val="1920"/>
        </a:spcAft>
        <a:buClr>
          <a:schemeClr val="tx2"/>
        </a:buClr>
        <a:buSzPct val="70000"/>
        <a:buFont typeface="Wingdings 2" charset="2"/>
        <a:buChar char=""/>
        <a:defRPr sz="576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3283200" indent="-691200" algn="l" defTabSz="1463040" rtl="0" eaLnBrk="1" latinLnBrk="0" hangingPunct="1">
        <a:spcBef>
          <a:spcPct val="20000"/>
        </a:spcBef>
        <a:spcAft>
          <a:spcPts val="1920"/>
        </a:spcAft>
        <a:buClr>
          <a:schemeClr val="tx2"/>
        </a:buClr>
        <a:buSzPct val="70000"/>
        <a:buFont typeface="Wingdings 2" charset="2"/>
        <a:buChar char=""/>
        <a:defRPr sz="512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4435200" indent="-691200" algn="l" defTabSz="1463040" rtl="0" eaLnBrk="1" latinLnBrk="0" hangingPunct="1">
        <a:spcBef>
          <a:spcPct val="20000"/>
        </a:spcBef>
        <a:spcAft>
          <a:spcPts val="1920"/>
        </a:spcAft>
        <a:buClr>
          <a:schemeClr val="tx2"/>
        </a:buClr>
        <a:buSzPct val="70000"/>
        <a:buFont typeface="Wingdings 2" charset="2"/>
        <a:buChar char=""/>
        <a:defRPr sz="448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5356800" indent="-691200" algn="l" defTabSz="1463040" rtl="0" eaLnBrk="1" latinLnBrk="0" hangingPunct="1">
        <a:spcBef>
          <a:spcPct val="20000"/>
        </a:spcBef>
        <a:spcAft>
          <a:spcPts val="1920"/>
        </a:spcAft>
        <a:buClr>
          <a:schemeClr val="tx2"/>
        </a:buClr>
        <a:buSzPct val="70000"/>
        <a:buFont typeface="Wingdings 2" charset="2"/>
        <a:buChar char=""/>
        <a:defRPr sz="448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6446720" indent="-731520" algn="l" defTabSz="1463040" rtl="0" eaLnBrk="1" latinLnBrk="0" hangingPunct="1">
        <a:spcBef>
          <a:spcPct val="20000"/>
        </a:spcBef>
        <a:spcAft>
          <a:spcPts val="1920"/>
        </a:spcAft>
        <a:buClr>
          <a:schemeClr val="tx2"/>
        </a:buClr>
        <a:buSzPct val="70000"/>
        <a:buFont typeface="Wingdings 2" charset="2"/>
        <a:buChar char=""/>
        <a:defRPr sz="448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7685760" indent="-731520" algn="l" defTabSz="1463040" rtl="0" eaLnBrk="1" latinLnBrk="0" hangingPunct="1">
        <a:spcBef>
          <a:spcPct val="20000"/>
        </a:spcBef>
        <a:spcAft>
          <a:spcPts val="1920"/>
        </a:spcAft>
        <a:buClr>
          <a:schemeClr val="tx2"/>
        </a:buClr>
        <a:buSzPct val="70000"/>
        <a:buFont typeface="Wingdings 2" charset="2"/>
        <a:buChar char=""/>
        <a:defRPr sz="448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8924800" indent="-731520" algn="l" defTabSz="1463040" rtl="0" eaLnBrk="1" latinLnBrk="0" hangingPunct="1">
        <a:spcBef>
          <a:spcPct val="20000"/>
        </a:spcBef>
        <a:spcAft>
          <a:spcPts val="1920"/>
        </a:spcAft>
        <a:buClr>
          <a:schemeClr val="tx2"/>
        </a:buClr>
        <a:buSzPct val="70000"/>
        <a:buFont typeface="Wingdings 2" charset="2"/>
        <a:buChar char=""/>
        <a:defRPr sz="448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9939840" indent="-731520" algn="l" defTabSz="1463040" rtl="0" eaLnBrk="1" latinLnBrk="0" hangingPunct="1">
        <a:spcBef>
          <a:spcPct val="20000"/>
        </a:spcBef>
        <a:spcAft>
          <a:spcPts val="1920"/>
        </a:spcAft>
        <a:buClr>
          <a:schemeClr val="tx2"/>
        </a:buClr>
        <a:buSzPct val="70000"/>
        <a:buFont typeface="Wingdings 2" charset="2"/>
        <a:buChar char=""/>
        <a:defRPr sz="448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1463040" rtl="0" eaLnBrk="1" latinLnBrk="0" hangingPunct="1">
        <a:defRPr sz="5760" kern="1200">
          <a:solidFill>
            <a:schemeClr val="tx1"/>
          </a:solidFill>
          <a:latin typeface="+mn-lt"/>
          <a:ea typeface="+mn-ea"/>
          <a:cs typeface="+mn-cs"/>
        </a:defRPr>
      </a:lvl1pPr>
      <a:lvl2pPr marL="1463040" algn="l" defTabSz="1463040" rtl="0" eaLnBrk="1" latinLnBrk="0" hangingPunct="1">
        <a:defRPr sz="5760" kern="1200">
          <a:solidFill>
            <a:schemeClr val="tx1"/>
          </a:solidFill>
          <a:latin typeface="+mn-lt"/>
          <a:ea typeface="+mn-ea"/>
          <a:cs typeface="+mn-cs"/>
        </a:defRPr>
      </a:lvl2pPr>
      <a:lvl3pPr marL="2926080" algn="l" defTabSz="1463040" rtl="0" eaLnBrk="1" latinLnBrk="0" hangingPunct="1">
        <a:defRPr sz="5760" kern="1200">
          <a:solidFill>
            <a:schemeClr val="tx1"/>
          </a:solidFill>
          <a:latin typeface="+mn-lt"/>
          <a:ea typeface="+mn-ea"/>
          <a:cs typeface="+mn-cs"/>
        </a:defRPr>
      </a:lvl3pPr>
      <a:lvl4pPr marL="4389120" algn="l" defTabSz="1463040" rtl="0" eaLnBrk="1" latinLnBrk="0" hangingPunct="1">
        <a:defRPr sz="5760" kern="1200">
          <a:solidFill>
            <a:schemeClr val="tx1"/>
          </a:solidFill>
          <a:latin typeface="+mn-lt"/>
          <a:ea typeface="+mn-ea"/>
          <a:cs typeface="+mn-cs"/>
        </a:defRPr>
      </a:lvl4pPr>
      <a:lvl5pPr marL="5852160" algn="l" defTabSz="1463040" rtl="0" eaLnBrk="1" latinLnBrk="0" hangingPunct="1">
        <a:defRPr sz="5760" kern="1200">
          <a:solidFill>
            <a:schemeClr val="tx1"/>
          </a:solidFill>
          <a:latin typeface="+mn-lt"/>
          <a:ea typeface="+mn-ea"/>
          <a:cs typeface="+mn-cs"/>
        </a:defRPr>
      </a:lvl5pPr>
      <a:lvl6pPr marL="7315200" algn="l" defTabSz="1463040" rtl="0" eaLnBrk="1" latinLnBrk="0" hangingPunct="1">
        <a:defRPr sz="5760" kern="1200">
          <a:solidFill>
            <a:schemeClr val="tx1"/>
          </a:solidFill>
          <a:latin typeface="+mn-lt"/>
          <a:ea typeface="+mn-ea"/>
          <a:cs typeface="+mn-cs"/>
        </a:defRPr>
      </a:lvl6pPr>
      <a:lvl7pPr marL="8778240" algn="l" defTabSz="1463040" rtl="0" eaLnBrk="1" latinLnBrk="0" hangingPunct="1">
        <a:defRPr sz="5760" kern="1200">
          <a:solidFill>
            <a:schemeClr val="tx1"/>
          </a:solidFill>
          <a:latin typeface="+mn-lt"/>
          <a:ea typeface="+mn-ea"/>
          <a:cs typeface="+mn-cs"/>
        </a:defRPr>
      </a:lvl7pPr>
      <a:lvl8pPr marL="10241280" algn="l" defTabSz="1463040" rtl="0" eaLnBrk="1" latinLnBrk="0" hangingPunct="1">
        <a:defRPr sz="5760" kern="1200">
          <a:solidFill>
            <a:schemeClr val="tx1"/>
          </a:solidFill>
          <a:latin typeface="+mn-lt"/>
          <a:ea typeface="+mn-ea"/>
          <a:cs typeface="+mn-cs"/>
        </a:defRPr>
      </a:lvl8pPr>
      <a:lvl9pPr marL="11704320" algn="l" defTabSz="1463040" rtl="0" eaLnBrk="1" latinLnBrk="0" hangingPunct="1">
        <a:defRPr sz="57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chart" Target="../charts/chart1.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E04C6E5-C141-4967-92D1-586DFC915B14}"/>
              </a:ext>
            </a:extLst>
          </p:cNvPr>
          <p:cNvSpPr>
            <a:spLocks noGrp="1"/>
          </p:cNvSpPr>
          <p:nvPr>
            <p:ph type="title"/>
          </p:nvPr>
        </p:nvSpPr>
        <p:spPr>
          <a:xfrm>
            <a:off x="4034685" y="0"/>
            <a:ext cx="24849031" cy="3105440"/>
          </a:xfrm>
        </p:spPr>
        <p:txBody>
          <a:bodyPr>
            <a:normAutofit/>
          </a:bodyPr>
          <a:lstStyle/>
          <a:p>
            <a:r>
              <a:rPr lang="en-US" sz="8000" dirty="0"/>
              <a:t>Decibel Readings: What and Why?</a:t>
            </a:r>
            <a:br>
              <a:rPr lang="en-US" sz="4800" dirty="0"/>
            </a:br>
            <a:r>
              <a:rPr lang="en-US" sz="5400" dirty="0"/>
              <a:t>By: Jeff Carter</a:t>
            </a:r>
            <a:br>
              <a:rPr lang="en-US" sz="3600" dirty="0"/>
            </a:br>
            <a:r>
              <a:rPr lang="en-US" sz="3600" dirty="0"/>
              <a:t>In conjunction with UNH Nursing and Elliot Hospital</a:t>
            </a:r>
            <a:endParaRPr lang="en-US" sz="4800" dirty="0"/>
          </a:p>
        </p:txBody>
      </p:sp>
      <p:sp>
        <p:nvSpPr>
          <p:cNvPr id="8" name="TextBox 7">
            <a:extLst>
              <a:ext uri="{FF2B5EF4-FFF2-40B4-BE49-F238E27FC236}">
                <a16:creationId xmlns:a16="http://schemas.microsoft.com/office/drawing/2014/main" id="{3007A11E-9F77-4283-935A-B150A5FCFBFC}"/>
              </a:ext>
            </a:extLst>
          </p:cNvPr>
          <p:cNvSpPr txBox="1"/>
          <p:nvPr/>
        </p:nvSpPr>
        <p:spPr>
          <a:xfrm>
            <a:off x="783771" y="3105440"/>
            <a:ext cx="7564832" cy="11890499"/>
          </a:xfrm>
          <a:prstGeom prst="rect">
            <a:avLst/>
          </a:prstGeom>
          <a:noFill/>
        </p:spPr>
        <p:txBody>
          <a:bodyPr wrap="square" rtlCol="0">
            <a:spAutoFit/>
          </a:bodyPr>
          <a:lstStyle/>
          <a:p>
            <a:r>
              <a:rPr lang="en-US" sz="6600" dirty="0">
                <a:solidFill>
                  <a:schemeClr val="tx2"/>
                </a:solidFill>
              </a:rPr>
              <a:t>Background</a:t>
            </a:r>
          </a:p>
          <a:p>
            <a:pPr marL="457200" indent="-457200">
              <a:buFont typeface="Wingdings" panose="05000000000000000000" pitchFamily="2" charset="2"/>
              <a:buChar char="Ø"/>
            </a:pPr>
            <a:r>
              <a:rPr lang="en-US" sz="3200" dirty="0"/>
              <a:t>Increased noise levels increase stress and disturbed sleep (</a:t>
            </a:r>
            <a:r>
              <a:rPr lang="en-US" sz="3200" dirty="0" err="1"/>
              <a:t>Soubra</a:t>
            </a:r>
            <a:r>
              <a:rPr lang="en-US" sz="3200" dirty="0"/>
              <a:t> et al., 2018)</a:t>
            </a:r>
          </a:p>
          <a:p>
            <a:endParaRPr lang="en-US" sz="3200" dirty="0"/>
          </a:p>
          <a:p>
            <a:pPr marL="457200" indent="-457200">
              <a:buFont typeface="Wingdings" panose="05000000000000000000" pitchFamily="2" charset="2"/>
              <a:buChar char="Ø"/>
            </a:pPr>
            <a:r>
              <a:rPr lang="en-US" sz="3200" dirty="0"/>
              <a:t>Noise levels are measured in decibels (dB). Sound levels above 50dB can cause sleep disturbance (Guerra et al., 2018)</a:t>
            </a:r>
          </a:p>
          <a:p>
            <a:endParaRPr lang="en-US" sz="3200" dirty="0"/>
          </a:p>
          <a:p>
            <a:pPr marL="457200" indent="-457200">
              <a:buFont typeface="Wingdings" panose="05000000000000000000" pitchFamily="2" charset="2"/>
              <a:buChar char="Ø"/>
            </a:pPr>
            <a:r>
              <a:rPr lang="en-US" sz="3200" dirty="0"/>
              <a:t>Sleep disturbance can lead to several complications, such as delayed wound healing, increased hospital stay, etc.</a:t>
            </a:r>
          </a:p>
          <a:p>
            <a:endParaRPr lang="en-US" sz="3200" dirty="0"/>
          </a:p>
          <a:p>
            <a:pPr marL="457200" indent="-457200">
              <a:buFont typeface="Wingdings" panose="05000000000000000000" pitchFamily="2" charset="2"/>
              <a:buChar char="Ø"/>
            </a:pPr>
            <a:r>
              <a:rPr lang="en-US" sz="3200" dirty="0"/>
              <a:t>Recommended noise levels by the World Health Organization (WHO) recommends average noise levels should not to exceed 50-55 dB during the day, and 40-45 dB at night (though these are based off adult tolerances)</a:t>
            </a:r>
          </a:p>
          <a:p>
            <a:endParaRPr lang="en-US" sz="6600" dirty="0">
              <a:solidFill>
                <a:schemeClr val="tx2"/>
              </a:solidFill>
            </a:endParaRPr>
          </a:p>
          <a:p>
            <a:endParaRPr lang="en-US" sz="5867" dirty="0">
              <a:solidFill>
                <a:schemeClr val="tx2"/>
              </a:solidFill>
            </a:endParaRPr>
          </a:p>
        </p:txBody>
      </p:sp>
      <p:sp>
        <p:nvSpPr>
          <p:cNvPr id="9" name="TextBox 8">
            <a:extLst>
              <a:ext uri="{FF2B5EF4-FFF2-40B4-BE49-F238E27FC236}">
                <a16:creationId xmlns:a16="http://schemas.microsoft.com/office/drawing/2014/main" id="{AB517464-EAFC-4020-9462-E5A08939BE3F}"/>
              </a:ext>
            </a:extLst>
          </p:cNvPr>
          <p:cNvSpPr txBox="1"/>
          <p:nvPr/>
        </p:nvSpPr>
        <p:spPr>
          <a:xfrm>
            <a:off x="783770" y="13441668"/>
            <a:ext cx="7564831" cy="4093428"/>
          </a:xfrm>
          <a:prstGeom prst="rect">
            <a:avLst/>
          </a:prstGeom>
          <a:noFill/>
        </p:spPr>
        <p:txBody>
          <a:bodyPr wrap="square" rtlCol="0">
            <a:spAutoFit/>
          </a:bodyPr>
          <a:lstStyle/>
          <a:p>
            <a:r>
              <a:rPr lang="en-US" sz="6600" dirty="0">
                <a:solidFill>
                  <a:schemeClr val="tx2"/>
                </a:solidFill>
              </a:rPr>
              <a:t>Purpose</a:t>
            </a:r>
          </a:p>
          <a:p>
            <a:r>
              <a:rPr lang="en-US" sz="3200" dirty="0"/>
              <a:t>Are patients on the pediatric floor at the Elliot hospital exposed to excessive noises when compared to the WHO recommended guidelines during the day?</a:t>
            </a:r>
          </a:p>
          <a:p>
            <a:endParaRPr lang="en-US" sz="6600" dirty="0">
              <a:solidFill>
                <a:schemeClr val="tx2"/>
              </a:solidFill>
            </a:endParaRPr>
          </a:p>
        </p:txBody>
      </p:sp>
      <p:sp>
        <p:nvSpPr>
          <p:cNvPr id="10" name="TextBox 9">
            <a:extLst>
              <a:ext uri="{FF2B5EF4-FFF2-40B4-BE49-F238E27FC236}">
                <a16:creationId xmlns:a16="http://schemas.microsoft.com/office/drawing/2014/main" id="{F184E52C-3E39-4CC2-922A-AF08B29B24D7}"/>
              </a:ext>
            </a:extLst>
          </p:cNvPr>
          <p:cNvSpPr txBox="1"/>
          <p:nvPr/>
        </p:nvSpPr>
        <p:spPr>
          <a:xfrm>
            <a:off x="10931395" y="3241399"/>
            <a:ext cx="11493175" cy="7048083"/>
          </a:xfrm>
          <a:prstGeom prst="rect">
            <a:avLst/>
          </a:prstGeom>
          <a:noFill/>
        </p:spPr>
        <p:txBody>
          <a:bodyPr wrap="square" rtlCol="0">
            <a:spAutoFit/>
          </a:bodyPr>
          <a:lstStyle/>
          <a:p>
            <a:r>
              <a:rPr lang="en-US" sz="6600" dirty="0">
                <a:solidFill>
                  <a:schemeClr val="tx2"/>
                </a:solidFill>
              </a:rPr>
              <a:t>Methods</a:t>
            </a:r>
          </a:p>
          <a:p>
            <a:r>
              <a:rPr lang="en-US" sz="3200" dirty="0"/>
              <a:t>A review of the literature was conducted on PubMed searched for current literature on noise reduction in the pediatric population. Keywords included </a:t>
            </a:r>
            <a:r>
              <a:rPr lang="en-US" sz="3200" i="1" dirty="0"/>
              <a:t>decibels, pediatric, </a:t>
            </a:r>
            <a:r>
              <a:rPr lang="en-US" sz="3200" dirty="0"/>
              <a:t>and </a:t>
            </a:r>
            <a:r>
              <a:rPr lang="en-US" sz="3200" i="1" dirty="0"/>
              <a:t>noise reduction</a:t>
            </a:r>
            <a:r>
              <a:rPr lang="en-US" sz="3200" dirty="0"/>
              <a:t>. Studies must have been within the past 5 years.</a:t>
            </a:r>
          </a:p>
          <a:p>
            <a:endParaRPr lang="en-US" sz="3200" dirty="0"/>
          </a:p>
          <a:p>
            <a:r>
              <a:rPr lang="en-US" sz="3200" dirty="0"/>
              <a:t>An </a:t>
            </a:r>
            <a:r>
              <a:rPr lang="en-US" sz="3200" dirty="0" err="1"/>
              <a:t>Extech</a:t>
            </a:r>
            <a:r>
              <a:rPr lang="en-US" sz="3200" dirty="0"/>
              <a:t> sound level monitor was used to measure the maximum sound level. Recordings were taken each hour, and the monitor was reset. The monitor was placed behind the nursing station near the cabinets. Recordings taken over several days were averaged for an average max volume.</a:t>
            </a:r>
          </a:p>
          <a:p>
            <a:endParaRPr lang="en-US" sz="6600" dirty="0">
              <a:solidFill>
                <a:schemeClr val="tx2"/>
              </a:solidFill>
            </a:endParaRPr>
          </a:p>
        </p:txBody>
      </p:sp>
      <p:sp>
        <p:nvSpPr>
          <p:cNvPr id="11" name="TextBox 10">
            <a:extLst>
              <a:ext uri="{FF2B5EF4-FFF2-40B4-BE49-F238E27FC236}">
                <a16:creationId xmlns:a16="http://schemas.microsoft.com/office/drawing/2014/main" id="{DCCD966D-3F82-4EAA-AB94-DE48972348BF}"/>
              </a:ext>
            </a:extLst>
          </p:cNvPr>
          <p:cNvSpPr txBox="1"/>
          <p:nvPr/>
        </p:nvSpPr>
        <p:spPr>
          <a:xfrm>
            <a:off x="10931396" y="9225316"/>
            <a:ext cx="11493174" cy="2585323"/>
          </a:xfrm>
          <a:prstGeom prst="rect">
            <a:avLst/>
          </a:prstGeom>
          <a:noFill/>
        </p:spPr>
        <p:txBody>
          <a:bodyPr wrap="square" rtlCol="0">
            <a:spAutoFit/>
          </a:bodyPr>
          <a:lstStyle/>
          <a:p>
            <a:r>
              <a:rPr lang="en-US" sz="6600" dirty="0">
                <a:solidFill>
                  <a:schemeClr val="tx2"/>
                </a:solidFill>
              </a:rPr>
              <a:t>Results</a:t>
            </a:r>
          </a:p>
          <a:p>
            <a:r>
              <a:rPr lang="en-US" sz="3200" dirty="0"/>
              <a:t>The 24 hour average is 73.4dB. Common loud noises include cleaning equipment, doors, alarms, staff talking, visitors, and incidental events (dropping an item).</a:t>
            </a:r>
          </a:p>
        </p:txBody>
      </p:sp>
      <p:sp>
        <p:nvSpPr>
          <p:cNvPr id="12" name="TextBox 11">
            <a:extLst>
              <a:ext uri="{FF2B5EF4-FFF2-40B4-BE49-F238E27FC236}">
                <a16:creationId xmlns:a16="http://schemas.microsoft.com/office/drawing/2014/main" id="{F5C3A229-5F30-4879-A5D2-F7A7A296E2DF}"/>
              </a:ext>
            </a:extLst>
          </p:cNvPr>
          <p:cNvSpPr txBox="1"/>
          <p:nvPr/>
        </p:nvSpPr>
        <p:spPr>
          <a:xfrm>
            <a:off x="23772658" y="2732083"/>
            <a:ext cx="8510952" cy="13449836"/>
          </a:xfrm>
          <a:prstGeom prst="rect">
            <a:avLst/>
          </a:prstGeom>
          <a:noFill/>
        </p:spPr>
        <p:txBody>
          <a:bodyPr wrap="square" rtlCol="0">
            <a:spAutoFit/>
          </a:bodyPr>
          <a:lstStyle/>
          <a:p>
            <a:r>
              <a:rPr lang="en-US" sz="6600" dirty="0">
                <a:solidFill>
                  <a:schemeClr val="tx2"/>
                </a:solidFill>
              </a:rPr>
              <a:t>Clinical and Research Implications</a:t>
            </a:r>
          </a:p>
          <a:p>
            <a:r>
              <a:rPr lang="en-US" sz="3200" dirty="0"/>
              <a:t>Decreasing the sound level to optimal noise levels can help promote psychological and physiological health in children (</a:t>
            </a:r>
            <a:r>
              <a:rPr lang="en-US" sz="3200" dirty="0" err="1"/>
              <a:t>Soubra</a:t>
            </a:r>
            <a:r>
              <a:rPr lang="en-US" sz="3200" dirty="0"/>
              <a:t>, 2018). It is important to be mindful of noise levels constantly not only at night. The first step is to create an awareness of noise level so that it can be reduced (Guerra, 2018). Having a visible dB reader at the nurses station indicating when sound levels are too high can be an immediate feedback for staff and visitors when the volume is too high so steps can be taken to reduce it.</a:t>
            </a:r>
          </a:p>
          <a:p>
            <a:endParaRPr lang="en-US" sz="3200" dirty="0"/>
          </a:p>
          <a:p>
            <a:r>
              <a:rPr lang="en-US" sz="3200" dirty="0"/>
              <a:t>This experiment is limited in a few factors. First, the sample size of readings is very small, ranging one to three recordings for each hour. The recordings only measure max volume, and do not measure the average volume within the hour. Furthermore, these sound recordings were all taken at the nurse’s station, not in a patient room. Further research should be taken in these directions to obtain a more wholistic approach to noise reduction.</a:t>
            </a:r>
            <a:endParaRPr lang="en-US" sz="3200" dirty="0">
              <a:solidFill>
                <a:schemeClr val="tx2"/>
              </a:solidFill>
            </a:endParaRPr>
          </a:p>
        </p:txBody>
      </p:sp>
      <p:sp>
        <p:nvSpPr>
          <p:cNvPr id="13" name="TextBox 12">
            <a:extLst>
              <a:ext uri="{FF2B5EF4-FFF2-40B4-BE49-F238E27FC236}">
                <a16:creationId xmlns:a16="http://schemas.microsoft.com/office/drawing/2014/main" id="{4C6FB663-6B2C-4377-94F2-72FD69C080F6}"/>
              </a:ext>
            </a:extLst>
          </p:cNvPr>
          <p:cNvSpPr txBox="1"/>
          <p:nvPr/>
        </p:nvSpPr>
        <p:spPr>
          <a:xfrm>
            <a:off x="23772657" y="16111175"/>
            <a:ext cx="8510952" cy="5457969"/>
          </a:xfrm>
          <a:prstGeom prst="rect">
            <a:avLst/>
          </a:prstGeom>
          <a:noFill/>
        </p:spPr>
        <p:txBody>
          <a:bodyPr wrap="square" rtlCol="0">
            <a:spAutoFit/>
          </a:bodyPr>
          <a:lstStyle/>
          <a:p>
            <a:r>
              <a:rPr lang="en-US" sz="6600" dirty="0">
                <a:solidFill>
                  <a:schemeClr val="tx2"/>
                </a:solidFill>
              </a:rPr>
              <a:t>Conclusion</a:t>
            </a:r>
          </a:p>
          <a:p>
            <a:r>
              <a:rPr lang="en-US" sz="3200" dirty="0"/>
              <a:t>The noise levels on the pediatric floor in the Elliot hospital were far above the recommended WHO guidelines. Recommended action is that a decibel reader is obtained and displayed prominently at the nurse’s station so that staff and visitors can identify when it is becoming too loud and take steps to reduce noise levels.</a:t>
            </a:r>
          </a:p>
          <a:p>
            <a:endParaRPr lang="en-US" sz="5867" dirty="0">
              <a:solidFill>
                <a:schemeClr val="tx2"/>
              </a:solidFill>
            </a:endParaRPr>
          </a:p>
        </p:txBody>
      </p:sp>
      <p:graphicFrame>
        <p:nvGraphicFramePr>
          <p:cNvPr id="19" name="Chart 18">
            <a:extLst>
              <a:ext uri="{FF2B5EF4-FFF2-40B4-BE49-F238E27FC236}">
                <a16:creationId xmlns:a16="http://schemas.microsoft.com/office/drawing/2014/main" id="{ACBE90D7-FF20-4CBD-B48F-B1FFB99F7F72}"/>
              </a:ext>
            </a:extLst>
          </p:cNvPr>
          <p:cNvGraphicFramePr>
            <a:graphicFrameLocks/>
          </p:cNvGraphicFramePr>
          <p:nvPr>
            <p:extLst>
              <p:ext uri="{D42A27DB-BD31-4B8C-83A1-F6EECF244321}">
                <p14:modId xmlns:p14="http://schemas.microsoft.com/office/powerpoint/2010/main" val="2721432739"/>
              </p:ext>
            </p:extLst>
          </p:nvPr>
        </p:nvGraphicFramePr>
        <p:xfrm>
          <a:off x="10931394" y="11702740"/>
          <a:ext cx="11093968" cy="10309174"/>
        </p:xfrm>
        <a:graphic>
          <a:graphicData uri="http://schemas.openxmlformats.org/drawingml/2006/chart">
            <c:chart xmlns:c="http://schemas.openxmlformats.org/drawingml/2006/chart" xmlns:r="http://schemas.openxmlformats.org/officeDocument/2006/relationships" r:id="rId2"/>
          </a:graphicData>
        </a:graphic>
      </p:graphicFrame>
      <p:pic>
        <p:nvPicPr>
          <p:cNvPr id="1026" name="Picture 2" descr="Image result for elliot hospital">
            <a:extLst>
              <a:ext uri="{FF2B5EF4-FFF2-40B4-BE49-F238E27FC236}">
                <a16:creationId xmlns:a16="http://schemas.microsoft.com/office/drawing/2014/main" id="{A866159A-D0CF-4C2C-BB00-4397A03187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86884" y="0"/>
            <a:ext cx="2895600" cy="289560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ACA18588-076E-41C9-B923-5D3616F5629C}"/>
              </a:ext>
            </a:extLst>
          </p:cNvPr>
          <p:cNvPicPr>
            <a:picLocks noChangeAspect="1"/>
          </p:cNvPicPr>
          <p:nvPr/>
        </p:nvPicPr>
        <p:blipFill>
          <a:blip r:embed="rId4"/>
          <a:stretch>
            <a:fillRect/>
          </a:stretch>
        </p:blipFill>
        <p:spPr>
          <a:xfrm>
            <a:off x="28172228" y="38100"/>
            <a:ext cx="2159287" cy="2699109"/>
          </a:xfrm>
          <a:prstGeom prst="rect">
            <a:avLst/>
          </a:prstGeom>
        </p:spPr>
      </p:pic>
      <p:pic>
        <p:nvPicPr>
          <p:cNvPr id="1028" name="Picture 4" descr="Image result for loud sound">
            <a:extLst>
              <a:ext uri="{FF2B5EF4-FFF2-40B4-BE49-F238E27FC236}">
                <a16:creationId xmlns:a16="http://schemas.microsoft.com/office/drawing/2014/main" id="{698E0264-EC7B-47EE-9863-12FE79B67D1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39084" y="17459125"/>
            <a:ext cx="5653602" cy="41100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550808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
  <a:themeElements>
    <a:clrScheme name="Slate">
      <a:dk1>
        <a:sysClr val="windowText" lastClr="000000"/>
      </a:dk1>
      <a:lt1>
        <a:sysClr val="window" lastClr="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Slate">
      <a:maj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 id="{C3F70B94-7CE9-428E-ADC1-3269CC2C3385}" vid="{3F2DE9A5-64E6-437C-A389-CC4477E817E8}"/>
    </a:ext>
  </a:extLst>
</a:theme>
</file>

<file path=docProps/app.xml><?xml version="1.0" encoding="utf-8"?>
<Properties xmlns="http://schemas.openxmlformats.org/officeDocument/2006/extended-properties" xmlns:vt="http://schemas.openxmlformats.org/officeDocument/2006/docPropsVTypes">
  <Template>TM04033929[[fn=Slate]]</Template>
  <TotalTime>806</TotalTime>
  <Words>508</Words>
  <Application>Microsoft Office PowerPoint</Application>
  <PresentationFormat>Custom</PresentationFormat>
  <Paragraphs>26</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Calisto MT</vt:lpstr>
      <vt:lpstr>Trebuchet MS</vt:lpstr>
      <vt:lpstr>Wingdings</vt:lpstr>
      <vt:lpstr>Wingdings 2</vt:lpstr>
      <vt:lpstr>Slate</vt:lpstr>
      <vt:lpstr>Decibel Readings: What and Why? By: Jeff Carter In conjunction with UNH Nursing and Elliot Hospital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Decibel Readings: What and Why? By: Jeff Carter In conjunction with UNH Nursing and Elliot Hospital</dc:title>
  <dc:creator>Jeff Carter</dc:creator>
  <cp:lastModifiedBy>Jeff Carter</cp:lastModifiedBy>
  <cp:revision>11</cp:revision>
  <dcterms:created xsi:type="dcterms:W3CDTF">2019-04-25T23:00:30Z</dcterms:created>
  <dcterms:modified xsi:type="dcterms:W3CDTF">2019-04-26T12:26:35Z</dcterms:modified>
</cp:coreProperties>
</file>