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58" autoAdjust="0"/>
    <p:restoredTop sz="94575" autoAdjust="0"/>
  </p:normalViewPr>
  <p:slideViewPr>
    <p:cSldViewPr>
      <p:cViewPr varScale="1">
        <p:scale>
          <a:sx n="24" d="100"/>
          <a:sy n="24" d="100"/>
        </p:scale>
        <p:origin x="2058" y="18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76F585DC-DADF-475D-BA28-47B4FA78DB4A}"/>
    <pc:docChg chg="modSld">
      <pc:chgData name="" userId="" providerId="" clId="Web-{76F585DC-DADF-475D-BA28-47B4FA78DB4A}" dt="2019-04-26T16:50:21.366" v="1417" actId="20577"/>
      <pc:docMkLst>
        <pc:docMk/>
      </pc:docMkLst>
      <pc:sldChg chg="addSp modSp">
        <pc:chgData name="" userId="" providerId="" clId="Web-{76F585DC-DADF-475D-BA28-47B4FA78DB4A}" dt="2019-04-26T16:50:20.226" v="1415" actId="20577"/>
        <pc:sldMkLst>
          <pc:docMk/>
          <pc:sldMk cId="0" sldId="259"/>
        </pc:sldMkLst>
        <pc:spChg chg="add mod">
          <ac:chgData name="" userId="" providerId="" clId="Web-{76F585DC-DADF-475D-BA28-47B4FA78DB4A}" dt="2019-04-26T15:56:41.446" v="358" actId="20577"/>
          <ac:spMkLst>
            <pc:docMk/>
            <pc:sldMk cId="0" sldId="259"/>
            <ac:spMk id="4" creationId="{75311CC0-2D4C-4056-9679-EF0CD9080789}"/>
          </ac:spMkLst>
        </pc:spChg>
        <pc:spChg chg="add mod">
          <ac:chgData name="" userId="" providerId="" clId="Web-{76F585DC-DADF-475D-BA28-47B4FA78DB4A}" dt="2019-04-26T15:56:49.212" v="363" actId="20577"/>
          <ac:spMkLst>
            <pc:docMk/>
            <pc:sldMk cId="0" sldId="259"/>
            <ac:spMk id="5" creationId="{36B4A015-5FDE-4F55-B0D5-229F9AEDA9E4}"/>
          </ac:spMkLst>
        </pc:spChg>
        <pc:spChg chg="mod">
          <ac:chgData name="" userId="" providerId="" clId="Web-{76F585DC-DADF-475D-BA28-47B4FA78DB4A}" dt="2019-04-26T15:48:49.433" v="58" actId="20577"/>
          <ac:spMkLst>
            <pc:docMk/>
            <pc:sldMk cId="0" sldId="259"/>
            <ac:spMk id="9" creationId="{00000000-0000-0000-0000-000000000000}"/>
          </ac:spMkLst>
        </pc:spChg>
        <pc:spChg chg="add mod">
          <ac:chgData name="" userId="" providerId="" clId="Web-{76F585DC-DADF-475D-BA28-47B4FA78DB4A}" dt="2019-04-26T16:50:20.226" v="1415" actId="20577"/>
          <ac:spMkLst>
            <pc:docMk/>
            <pc:sldMk cId="0" sldId="259"/>
            <ac:spMk id="10" creationId="{4B35505F-6770-4E18-A52F-E31EEB2F9102}"/>
          </ac:spMkLst>
        </pc:spChg>
        <pc:spChg chg="mod">
          <ac:chgData name="" userId="" providerId="" clId="Web-{76F585DC-DADF-475D-BA28-47B4FA78DB4A}" dt="2019-04-26T16:45:36.030" v="1380" actId="20577"/>
          <ac:spMkLst>
            <pc:docMk/>
            <pc:sldMk cId="0" sldId="259"/>
            <ac:spMk id="16" creationId="{B0779A74-D596-40A2-9236-BFC2B9D2F064}"/>
          </ac:spMkLst>
        </pc:spChg>
        <pc:spChg chg="mod">
          <ac:chgData name="" userId="" providerId="" clId="Web-{76F585DC-DADF-475D-BA28-47B4FA78DB4A}" dt="2019-04-26T16:44:26.325" v="1344" actId="20577"/>
          <ac:spMkLst>
            <pc:docMk/>
            <pc:sldMk cId="0" sldId="259"/>
            <ac:spMk id="20" creationId="{00000000-0000-0000-0000-000000000000}"/>
          </ac:spMkLst>
        </pc:spChg>
        <pc:spChg chg="mod">
          <ac:chgData name="" userId="" providerId="" clId="Web-{76F585DC-DADF-475D-BA28-47B4FA78DB4A}" dt="2019-04-26T16:31:27.615" v="1245" actId="20577"/>
          <ac:spMkLst>
            <pc:docMk/>
            <pc:sldMk cId="0" sldId="259"/>
            <ac:spMk id="29" creationId="{00000000-0000-0000-0000-000000000000}"/>
          </ac:spMkLst>
        </pc:spChg>
        <pc:spChg chg="mod">
          <ac:chgData name="" userId="" providerId="" clId="Web-{76F585DC-DADF-475D-BA28-47B4FA78DB4A}" dt="2019-04-26T16:47:08.220" v="1384" actId="20577"/>
          <ac:spMkLst>
            <pc:docMk/>
            <pc:sldMk cId="0" sldId="259"/>
            <ac:spMk id="30" creationId="{00000000-0000-0000-0000-000000000000}"/>
          </ac:spMkLst>
        </pc:spChg>
        <pc:picChg chg="add mod">
          <ac:chgData name="" userId="" providerId="" clId="Web-{76F585DC-DADF-475D-BA28-47B4FA78DB4A}" dt="2019-04-26T16:12:07.160" v="1078" actId="14100"/>
          <ac:picMkLst>
            <pc:docMk/>
            <pc:sldMk cId="0" sldId="259"/>
            <ac:picMk id="6" creationId="{84699FD5-8ECE-4A1A-A9C4-F469A2FFBEBC}"/>
          </ac:picMkLst>
        </pc:picChg>
        <pc:picChg chg="mod">
          <ac:chgData name="" userId="" providerId="" clId="Web-{76F585DC-DADF-475D-BA28-47B4FA78DB4A}" dt="2019-04-26T16:06:22.838" v="840" actId="1076"/>
          <ac:picMkLst>
            <pc:docMk/>
            <pc:sldMk cId="0" sldId="259"/>
            <ac:picMk id="14" creationId="{11C45F88-F4FB-4445-B2B0-E1AE36FC89AF}"/>
          </ac:picMkLst>
        </pc:picChg>
        <pc:picChg chg="mod">
          <ac:chgData name="" userId="" providerId="" clId="Web-{76F585DC-DADF-475D-BA28-47B4FA78DB4A}" dt="2019-04-26T16:06:26.791" v="842" actId="1076"/>
          <ac:picMkLst>
            <pc:docMk/>
            <pc:sldMk cId="0" sldId="259"/>
            <ac:picMk id="18" creationId="{C593125B-1C7E-4540-BED9-2886B75A4DB9}"/>
          </ac:picMkLst>
        </pc:picChg>
        <pc:picChg chg="mod">
          <ac:chgData name="" userId="" providerId="" clId="Web-{76F585DC-DADF-475D-BA28-47B4FA78DB4A}" dt="2019-04-26T16:06:24.947" v="841" actId="1076"/>
          <ac:picMkLst>
            <pc:docMk/>
            <pc:sldMk cId="0" sldId="259"/>
            <ac:picMk id="24" creationId="{B9B5BE37-4F0F-4208-8F77-A0854D4DDD49}"/>
          </ac:picMkLst>
        </pc:picChg>
        <pc:picChg chg="mod">
          <ac:chgData name="" userId="" providerId="" clId="Web-{76F585DC-DADF-475D-BA28-47B4FA78DB4A}" dt="2019-04-26T16:06:29.182" v="843" actId="1076"/>
          <ac:picMkLst>
            <pc:docMk/>
            <pc:sldMk cId="0" sldId="259"/>
            <ac:picMk id="26" creationId="{586E1F8D-6ECC-459D-AC1B-8DEBD32D94EF}"/>
          </ac:picMkLst>
        </pc:picChg>
      </pc:sldChg>
    </pc:docChg>
  </pc:docChgLst>
  <pc:docChgLst>
    <pc:chgData clId="Web-{843A80B6-7BD0-4A32-B751-EA56ED8B8DBB}"/>
    <pc:docChg chg="modSld">
      <pc:chgData name="" userId="" providerId="" clId="Web-{843A80B6-7BD0-4A32-B751-EA56ED8B8DBB}" dt="2019-04-30T22:08:07.162" v="159" actId="20577"/>
      <pc:docMkLst>
        <pc:docMk/>
      </pc:docMkLst>
      <pc:sldChg chg="modSp">
        <pc:chgData name="" userId="" providerId="" clId="Web-{843A80B6-7BD0-4A32-B751-EA56ED8B8DBB}" dt="2019-04-30T22:08:07.162" v="158" actId="20577"/>
        <pc:sldMkLst>
          <pc:docMk/>
          <pc:sldMk cId="0" sldId="259"/>
        </pc:sldMkLst>
        <pc:spChg chg="mod">
          <ac:chgData name="" userId="" providerId="" clId="Web-{843A80B6-7BD0-4A32-B751-EA56ED8B8DBB}" dt="2019-04-30T22:06:15.081" v="117" actId="20577"/>
          <ac:spMkLst>
            <pc:docMk/>
            <pc:sldMk cId="0" sldId="259"/>
            <ac:spMk id="5" creationId="{36B4A015-5FDE-4F55-B0D5-229F9AEDA9E4}"/>
          </ac:spMkLst>
        </pc:spChg>
        <pc:spChg chg="mod">
          <ac:chgData name="" userId="" providerId="" clId="Web-{843A80B6-7BD0-4A32-B751-EA56ED8B8DBB}" dt="2019-04-30T22:08:07.162" v="158" actId="20577"/>
          <ac:spMkLst>
            <pc:docMk/>
            <pc:sldMk cId="0" sldId="259"/>
            <ac:spMk id="9" creationId="{00000000-0000-0000-0000-000000000000}"/>
          </ac:spMkLst>
        </pc:spChg>
        <pc:spChg chg="mod">
          <ac:chgData name="" userId="" providerId="" clId="Web-{843A80B6-7BD0-4A32-B751-EA56ED8B8DBB}" dt="2019-04-30T22:03:02.872" v="100" actId="20577"/>
          <ac:spMkLst>
            <pc:docMk/>
            <pc:sldMk cId="0" sldId="259"/>
            <ac:spMk id="20" creationId="{00000000-0000-0000-0000-000000000000}"/>
          </ac:spMkLst>
        </pc:spChg>
      </pc:sldChg>
    </pc:docChg>
  </pc:docChgLst>
  <pc:docChgLst>
    <pc:chgData clId="Web-{7560D11F-5E2D-433F-829A-40311533ACE0}"/>
    <pc:docChg chg="modSld">
      <pc:chgData name="" userId="" providerId="" clId="Web-{7560D11F-5E2D-433F-829A-40311533ACE0}" dt="2019-04-30T17:06:46.782" v="30" actId="1076"/>
      <pc:docMkLst>
        <pc:docMk/>
      </pc:docMkLst>
      <pc:sldChg chg="modSp">
        <pc:chgData name="" userId="" providerId="" clId="Web-{7560D11F-5E2D-433F-829A-40311533ACE0}" dt="2019-04-30T17:06:46.782" v="30" actId="1076"/>
        <pc:sldMkLst>
          <pc:docMk/>
          <pc:sldMk cId="0" sldId="259"/>
        </pc:sldMkLst>
        <pc:spChg chg="mod">
          <ac:chgData name="" userId="" providerId="" clId="Web-{7560D11F-5E2D-433F-829A-40311533ACE0}" dt="2019-04-30T17:06:34.516" v="26" actId="20577"/>
          <ac:spMkLst>
            <pc:docMk/>
            <pc:sldMk cId="0" sldId="259"/>
            <ac:spMk id="4" creationId="{75311CC0-2D4C-4056-9679-EF0CD9080789}"/>
          </ac:spMkLst>
        </pc:spChg>
        <pc:spChg chg="mod">
          <ac:chgData name="" userId="" providerId="" clId="Web-{7560D11F-5E2D-433F-829A-40311533ACE0}" dt="2019-04-30T17:06:30.703" v="19" actId="20577"/>
          <ac:spMkLst>
            <pc:docMk/>
            <pc:sldMk cId="0" sldId="259"/>
            <ac:spMk id="5" creationId="{36B4A015-5FDE-4F55-B0D5-229F9AEDA9E4}"/>
          </ac:spMkLst>
        </pc:spChg>
        <pc:spChg chg="mod">
          <ac:chgData name="" userId="" providerId="" clId="Web-{7560D11F-5E2D-433F-829A-40311533ACE0}" dt="2019-04-30T17:06:46.782" v="30" actId="1076"/>
          <ac:spMkLst>
            <pc:docMk/>
            <pc:sldMk cId="0" sldId="259"/>
            <ac:spMk id="29" creationId="{00000000-0000-0000-0000-000000000000}"/>
          </ac:spMkLst>
        </pc:spChg>
        <pc:spChg chg="mod">
          <ac:chgData name="" userId="" providerId="" clId="Web-{7560D11F-5E2D-433F-829A-40311533ACE0}" dt="2019-04-30T17:06:28.656" v="13" actId="20577"/>
          <ac:spMkLst>
            <pc:docMk/>
            <pc:sldMk cId="0" sldId="259"/>
            <ac:spMk id="36" creationId="{00000000-0000-0000-0000-000000000000}"/>
          </ac:spMkLst>
        </pc:spChg>
        <pc:picChg chg="mod">
          <ac:chgData name="" userId="" providerId="" clId="Web-{7560D11F-5E2D-433F-829A-40311533ACE0}" dt="2019-04-30T17:04:46.061" v="1" actId="1076"/>
          <ac:picMkLst>
            <pc:docMk/>
            <pc:sldMk cId="0" sldId="259"/>
            <ac:picMk id="23" creationId="{00000000-0000-0000-0000-000000000000}"/>
          </ac:picMkLst>
        </pc:picChg>
      </pc:sldChg>
    </pc:docChg>
  </pc:docChgLst>
  <pc:docChgLst>
    <pc:chgData clId="Web-{B05788A1-DED3-4745-A00A-23DB896CF69B}"/>
    <pc:docChg chg="modSld">
      <pc:chgData name="" userId="" providerId="" clId="Web-{B05788A1-DED3-4745-A00A-23DB896CF69B}" dt="2019-04-25T18:40:46.567" v="28" actId="14100"/>
      <pc:docMkLst>
        <pc:docMk/>
      </pc:docMkLst>
      <pc:sldChg chg="addSp delSp modSp">
        <pc:chgData name="" userId="" providerId="" clId="Web-{B05788A1-DED3-4745-A00A-23DB896CF69B}" dt="2019-04-25T18:40:46.567" v="28" actId="14100"/>
        <pc:sldMkLst>
          <pc:docMk/>
          <pc:sldMk cId="0" sldId="259"/>
        </pc:sldMkLst>
        <pc:picChg chg="del">
          <ac:chgData name="" userId="" providerId="" clId="Web-{B05788A1-DED3-4745-A00A-23DB896CF69B}" dt="2019-04-25T18:21:36.268" v="0"/>
          <ac:picMkLst>
            <pc:docMk/>
            <pc:sldMk cId="0" sldId="259"/>
            <ac:picMk id="2" creationId="{F2F6871D-22BE-48AF-B49F-3FE4BE858038}"/>
          </ac:picMkLst>
        </pc:picChg>
        <pc:picChg chg="add del mod">
          <ac:chgData name="" userId="" providerId="" clId="Web-{B05788A1-DED3-4745-A00A-23DB896CF69B}" dt="2019-04-25T18:22:25.551" v="6"/>
          <ac:picMkLst>
            <pc:docMk/>
            <pc:sldMk cId="0" sldId="259"/>
            <ac:picMk id="5" creationId="{559F0FDF-65AE-49DB-ACF1-BA4C81E2660C}"/>
          </ac:picMkLst>
        </pc:picChg>
        <pc:picChg chg="add del mod">
          <ac:chgData name="" userId="" providerId="" clId="Web-{B05788A1-DED3-4745-A00A-23DB896CF69B}" dt="2019-04-25T18:23:13.224" v="11"/>
          <ac:picMkLst>
            <pc:docMk/>
            <pc:sldMk cId="0" sldId="259"/>
            <ac:picMk id="12" creationId="{51FA0C5D-1F3E-4635-9C84-08281E0C04A5}"/>
          </ac:picMkLst>
        </pc:picChg>
        <pc:picChg chg="add del mod">
          <ac:chgData name="" userId="" providerId="" clId="Web-{B05788A1-DED3-4745-A00A-23DB896CF69B}" dt="2019-04-25T18:29:49.798" v="22"/>
          <ac:picMkLst>
            <pc:docMk/>
            <pc:sldMk cId="0" sldId="259"/>
            <ac:picMk id="14" creationId="{389ECFFF-3F35-4C21-8D22-14B945CF3310}"/>
          </ac:picMkLst>
        </pc:picChg>
        <pc:picChg chg="add mod">
          <ac:chgData name="" userId="" providerId="" clId="Web-{B05788A1-DED3-4745-A00A-23DB896CF69B}" dt="2019-04-25T18:40:46.567" v="28" actId="14100"/>
          <ac:picMkLst>
            <pc:docMk/>
            <pc:sldMk cId="0" sldId="259"/>
            <ac:picMk id="17" creationId="{AE998033-6202-4CE5-882A-63256896FD01}"/>
          </ac:picMkLst>
        </pc:picChg>
      </pc:sldChg>
    </pc:docChg>
  </pc:docChgLst>
  <pc:docChgLst>
    <pc:chgData clId="Web-{FBE70F41-FFC2-4763-A087-D0DE8C0A3796}"/>
    <pc:docChg chg="modSld">
      <pc:chgData name="" userId="" providerId="" clId="Web-{FBE70F41-FFC2-4763-A087-D0DE8C0A3796}" dt="2019-04-30T22:07:37.052" v="412"/>
      <pc:docMkLst>
        <pc:docMk/>
      </pc:docMkLst>
      <pc:sldChg chg="addSp delSp modSp">
        <pc:chgData name="" userId="" providerId="" clId="Web-{FBE70F41-FFC2-4763-A087-D0DE8C0A3796}" dt="2019-04-30T22:07:37.052" v="412"/>
        <pc:sldMkLst>
          <pc:docMk/>
          <pc:sldMk cId="0" sldId="259"/>
        </pc:sldMkLst>
        <pc:spChg chg="mod">
          <ac:chgData name="" userId="" providerId="" clId="Web-{FBE70F41-FFC2-4763-A087-D0DE8C0A3796}" dt="2019-04-30T21:37:48.718" v="183" actId="20577"/>
          <ac:spMkLst>
            <pc:docMk/>
            <pc:sldMk cId="0" sldId="259"/>
            <ac:spMk id="10" creationId="{4B35505F-6770-4E18-A52F-E31EEB2F9102}"/>
          </ac:spMkLst>
        </pc:spChg>
        <pc:spChg chg="del mod">
          <ac:chgData name="" userId="" providerId="" clId="Web-{FBE70F41-FFC2-4763-A087-D0DE8C0A3796}" dt="2019-04-30T21:21:01.986" v="159"/>
          <ac:spMkLst>
            <pc:docMk/>
            <pc:sldMk cId="0" sldId="259"/>
            <ac:spMk id="12" creationId="{F37B5638-8A1B-4AB4-94A4-6562EC56A81F}"/>
          </ac:spMkLst>
        </pc:spChg>
        <pc:spChg chg="mod">
          <ac:chgData name="" userId="" providerId="" clId="Web-{FBE70F41-FFC2-4763-A087-D0DE8C0A3796}" dt="2019-04-30T21:22:00.331" v="166" actId="1076"/>
          <ac:spMkLst>
            <pc:docMk/>
            <pc:sldMk cId="0" sldId="259"/>
            <ac:spMk id="13" creationId="{02BFCE80-8481-4EF6-9293-EBEE14D4433B}"/>
          </ac:spMkLst>
        </pc:spChg>
        <pc:spChg chg="mod">
          <ac:chgData name="" userId="" providerId="" clId="Web-{FBE70F41-FFC2-4763-A087-D0DE8C0A3796}" dt="2019-04-30T21:20:34.063" v="150" actId="14100"/>
          <ac:spMkLst>
            <pc:docMk/>
            <pc:sldMk cId="0" sldId="259"/>
            <ac:spMk id="16" creationId="{B0779A74-D596-40A2-9236-BFC2B9D2F064}"/>
          </ac:spMkLst>
        </pc:spChg>
        <pc:spChg chg="add mod">
          <ac:chgData name="" userId="" providerId="" clId="Web-{FBE70F41-FFC2-4763-A087-D0DE8C0A3796}" dt="2019-04-30T22:00:10.102" v="312" actId="20577"/>
          <ac:spMkLst>
            <pc:docMk/>
            <pc:sldMk cId="0" sldId="259"/>
            <ac:spMk id="26" creationId="{A20FBADE-693A-4B86-890F-257D9C08DAEF}"/>
          </ac:spMkLst>
        </pc:spChg>
        <pc:spChg chg="mod">
          <ac:chgData name="" userId="" providerId="" clId="Web-{FBE70F41-FFC2-4763-A087-D0DE8C0A3796}" dt="2019-04-30T21:54:13.951" v="218" actId="14100"/>
          <ac:spMkLst>
            <pc:docMk/>
            <pc:sldMk cId="0" sldId="259"/>
            <ac:spMk id="29" creationId="{00000000-0000-0000-0000-000000000000}"/>
          </ac:spMkLst>
        </pc:spChg>
        <pc:spChg chg="mod">
          <ac:chgData name="" userId="" providerId="" clId="Web-{FBE70F41-FFC2-4763-A087-D0DE8C0A3796}" dt="2019-04-30T21:21:55.816" v="164" actId="20577"/>
          <ac:spMkLst>
            <pc:docMk/>
            <pc:sldMk cId="0" sldId="259"/>
            <ac:spMk id="2050" creationId="{00000000-0000-0000-0000-000000000000}"/>
          </ac:spMkLst>
        </pc:spChg>
        <pc:graphicFrameChg chg="add mod modGraphic">
          <ac:chgData name="" userId="" providerId="" clId="Web-{FBE70F41-FFC2-4763-A087-D0DE8C0A3796}" dt="2019-04-30T22:07:37.052" v="412"/>
          <ac:graphicFrameMkLst>
            <pc:docMk/>
            <pc:sldMk cId="0" sldId="259"/>
            <ac:graphicFrameMk id="27" creationId="{7DD1D67D-9F59-4F9C-B8C2-8368DEB893E6}"/>
          </ac:graphicFrameMkLst>
        </pc:graphicFrameChg>
        <pc:picChg chg="mod">
          <ac:chgData name="" userId="" providerId="" clId="Web-{FBE70F41-FFC2-4763-A087-D0DE8C0A3796}" dt="2019-04-30T21:21:16.627" v="161" actId="14100"/>
          <ac:picMkLst>
            <pc:docMk/>
            <pc:sldMk cId="0" sldId="259"/>
            <ac:picMk id="6" creationId="{84699FD5-8ECE-4A1A-A9C4-F469A2FFBEBC}"/>
          </ac:picMkLst>
        </pc:picChg>
        <pc:picChg chg="mod">
          <ac:chgData name="" userId="" providerId="" clId="Web-{FBE70F41-FFC2-4763-A087-D0DE8C0A3796}" dt="2019-04-30T21:22:07.582" v="168" actId="1076"/>
          <ac:picMkLst>
            <pc:docMk/>
            <pc:sldMk cId="0" sldId="259"/>
            <ac:picMk id="8" creationId="{4520812B-2FFC-4F06-960D-D34A8C2B26AA}"/>
          </ac:picMkLst>
        </pc:picChg>
        <pc:picChg chg="add del mod">
          <ac:chgData name="" userId="" providerId="" clId="Web-{FBE70F41-FFC2-4763-A087-D0DE8C0A3796}" dt="2019-04-30T21:41:03.833" v="205"/>
          <ac:picMkLst>
            <pc:docMk/>
            <pc:sldMk cId="0" sldId="259"/>
            <ac:picMk id="11" creationId="{9A392593-7205-4E4C-B6E6-094772E01206}"/>
          </ac:picMkLst>
        </pc:picChg>
        <pc:picChg chg="add del mod">
          <ac:chgData name="" userId="" providerId="" clId="Web-{FBE70F41-FFC2-4763-A087-D0DE8C0A3796}" dt="2019-04-30T21:41:05.177" v="206"/>
          <ac:picMkLst>
            <pc:docMk/>
            <pc:sldMk cId="0" sldId="259"/>
            <ac:picMk id="15" creationId="{CC0B5712-7FF0-41E4-A88D-1DAC88058C21}"/>
          </ac:picMkLst>
        </pc:picChg>
        <pc:picChg chg="add mod">
          <ac:chgData name="" userId="" providerId="" clId="Web-{FBE70F41-FFC2-4763-A087-D0DE8C0A3796}" dt="2019-04-30T21:41:47.006" v="211" actId="14100"/>
          <ac:picMkLst>
            <pc:docMk/>
            <pc:sldMk cId="0" sldId="259"/>
            <ac:picMk id="22" creationId="{949FA2EF-BC16-4E21-855C-05B77E909E1D}"/>
          </ac:picMkLst>
        </pc:picChg>
        <pc:picChg chg="add mod">
          <ac:chgData name="" userId="" providerId="" clId="Web-{FBE70F41-FFC2-4763-A087-D0DE8C0A3796}" dt="2019-04-30T21:42:26.554" v="217" actId="1076"/>
          <ac:picMkLst>
            <pc:docMk/>
            <pc:sldMk cId="0" sldId="259"/>
            <ac:picMk id="24" creationId="{9EF49B7D-459A-4813-81B9-9FF6B56D61E9}"/>
          </ac:picMkLst>
        </pc:picChg>
      </pc:sldChg>
    </pc:docChg>
  </pc:docChgLst>
  <pc:docChgLst>
    <pc:chgData clId="Web-{9652046E-A3C2-46F0-B879-5FCAFEEDE50B}"/>
    <pc:docChg chg="modSld">
      <pc:chgData name="" userId="" providerId="" clId="Web-{9652046E-A3C2-46F0-B879-5FCAFEEDE50B}" dt="2019-04-26T19:29:53.834" v="28" actId="20577"/>
      <pc:docMkLst>
        <pc:docMk/>
      </pc:docMkLst>
      <pc:sldChg chg="modSp">
        <pc:chgData name="" userId="" providerId="" clId="Web-{9652046E-A3C2-46F0-B879-5FCAFEEDE50B}" dt="2019-04-26T19:29:53.834" v="27" actId="20577"/>
        <pc:sldMkLst>
          <pc:docMk/>
          <pc:sldMk cId="0" sldId="259"/>
        </pc:sldMkLst>
        <pc:spChg chg="mod">
          <ac:chgData name="" userId="" providerId="" clId="Web-{9652046E-A3C2-46F0-B879-5FCAFEEDE50B}" dt="2019-04-26T19:29:53.834" v="27" actId="20577"/>
          <ac:spMkLst>
            <pc:docMk/>
            <pc:sldMk cId="0" sldId="259"/>
            <ac:spMk id="10" creationId="{4B35505F-6770-4E18-A52F-E31EEB2F9102}"/>
          </ac:spMkLst>
        </pc:spChg>
        <pc:spChg chg="mod">
          <ac:chgData name="" userId="" providerId="" clId="Web-{9652046E-A3C2-46F0-B879-5FCAFEEDE50B}" dt="2019-04-26T19:23:21.302" v="18" actId="20577"/>
          <ac:spMkLst>
            <pc:docMk/>
            <pc:sldMk cId="0" sldId="259"/>
            <ac:spMk id="30" creationId="{00000000-0000-0000-0000-000000000000}"/>
          </ac:spMkLst>
        </pc:spChg>
      </pc:sldChg>
    </pc:docChg>
  </pc:docChgLst>
  <pc:docChgLst>
    <pc:chgData clId="Web-{521F7640-AE25-47EA-96B4-143890DADC34}"/>
    <pc:docChg chg="modSld">
      <pc:chgData name="" userId="" providerId="" clId="Web-{521F7640-AE25-47EA-96B4-143890DADC34}" dt="2019-04-25T17:54:17.026" v="4" actId="1076"/>
      <pc:docMkLst>
        <pc:docMk/>
      </pc:docMkLst>
      <pc:sldChg chg="delSp modSp">
        <pc:chgData name="" userId="" providerId="" clId="Web-{521F7640-AE25-47EA-96B4-143890DADC34}" dt="2019-04-25T17:54:17.026" v="4" actId="1076"/>
        <pc:sldMkLst>
          <pc:docMk/>
          <pc:sldMk cId="0" sldId="259"/>
        </pc:sldMkLst>
        <pc:spChg chg="del">
          <ac:chgData name="" userId="" providerId="" clId="Web-{521F7640-AE25-47EA-96B4-143890DADC34}" dt="2019-04-25T17:53:48.275" v="0"/>
          <ac:spMkLst>
            <pc:docMk/>
            <pc:sldMk cId="0" sldId="259"/>
            <ac:spMk id="24" creationId="{00000000-0000-0000-0000-000000000000}"/>
          </ac:spMkLst>
        </pc:spChg>
        <pc:spChg chg="del">
          <ac:chgData name="" userId="" providerId="" clId="Web-{521F7640-AE25-47EA-96B4-143890DADC34}" dt="2019-04-25T17:53:51.228" v="1"/>
          <ac:spMkLst>
            <pc:docMk/>
            <pc:sldMk cId="0" sldId="259"/>
            <ac:spMk id="74" creationId="{00000000-0000-0000-0000-000000000000}"/>
          </ac:spMkLst>
        </pc:spChg>
        <pc:picChg chg="mod">
          <ac:chgData name="" userId="" providerId="" clId="Web-{521F7640-AE25-47EA-96B4-143890DADC34}" dt="2019-04-25T17:54:17.026" v="4" actId="1076"/>
          <ac:picMkLst>
            <pc:docMk/>
            <pc:sldMk cId="0" sldId="259"/>
            <ac:picMk id="2" creationId="{F2F6871D-22BE-48AF-B49F-3FE4BE858038}"/>
          </ac:picMkLst>
        </pc:picChg>
      </pc:sldChg>
    </pc:docChg>
  </pc:docChgLst>
  <pc:docChgLst>
    <pc:chgData clId="Web-{3969A0C1-8C5C-482D-9008-B7E2D3913CF4}"/>
    <pc:docChg chg="delSld modSld">
      <pc:chgData name="" userId="" providerId="" clId="Web-{3969A0C1-8C5C-482D-9008-B7E2D3913CF4}" dt="2019-04-25T18:18:33.325" v="1260" actId="1076"/>
      <pc:docMkLst>
        <pc:docMk/>
      </pc:docMkLst>
      <pc:sldChg chg="modSp">
        <pc:chgData name="" userId="" providerId="" clId="Web-{3969A0C1-8C5C-482D-9008-B7E2D3913CF4}" dt="2019-04-25T18:18:33.325" v="1260" actId="1076"/>
        <pc:sldMkLst>
          <pc:docMk/>
          <pc:sldMk cId="0" sldId="259"/>
        </pc:sldMkLst>
        <pc:spChg chg="mod">
          <ac:chgData name="" userId="" providerId="" clId="Web-{3969A0C1-8C5C-482D-9008-B7E2D3913CF4}" dt="2019-04-25T18:11:20.742" v="1247" actId="20577"/>
          <ac:spMkLst>
            <pc:docMk/>
            <pc:sldMk cId="0" sldId="259"/>
            <ac:spMk id="9" creationId="{00000000-0000-0000-0000-000000000000}"/>
          </ac:spMkLst>
        </pc:spChg>
        <pc:spChg chg="mod">
          <ac:chgData name="" userId="" providerId="" clId="Web-{3969A0C1-8C5C-482D-9008-B7E2D3913CF4}" dt="2019-04-25T18:09:26.739" v="1201" actId="20577"/>
          <ac:spMkLst>
            <pc:docMk/>
            <pc:sldMk cId="0" sldId="259"/>
            <ac:spMk id="20" creationId="{00000000-0000-0000-0000-000000000000}"/>
          </ac:spMkLst>
        </pc:spChg>
        <pc:spChg chg="mod">
          <ac:chgData name="" userId="" providerId="" clId="Web-{3969A0C1-8C5C-482D-9008-B7E2D3913CF4}" dt="2019-04-25T18:09:09.801" v="1186" actId="20577"/>
          <ac:spMkLst>
            <pc:docMk/>
            <pc:sldMk cId="0" sldId="259"/>
            <ac:spMk id="21" creationId="{00000000-0000-0000-0000-000000000000}"/>
          </ac:spMkLst>
        </pc:spChg>
        <pc:spChg chg="mod">
          <ac:chgData name="" userId="" providerId="" clId="Web-{3969A0C1-8C5C-482D-9008-B7E2D3913CF4}" dt="2019-04-25T17:42:30.646" v="328" actId="20577"/>
          <ac:spMkLst>
            <pc:docMk/>
            <pc:sldMk cId="0" sldId="259"/>
            <ac:spMk id="74" creationId="{00000000-0000-0000-0000-000000000000}"/>
          </ac:spMkLst>
        </pc:spChg>
        <pc:spChg chg="mod">
          <ac:chgData name="" userId="" providerId="" clId="Web-{3969A0C1-8C5C-482D-9008-B7E2D3913CF4}" dt="2019-04-25T17:23:13.379" v="165" actId="20577"/>
          <ac:spMkLst>
            <pc:docMk/>
            <pc:sldMk cId="0" sldId="259"/>
            <ac:spMk id="2050" creationId="{00000000-0000-0000-0000-000000000000}"/>
          </ac:spMkLst>
        </pc:spChg>
        <pc:picChg chg="mod">
          <ac:chgData name="" userId="" providerId="" clId="Web-{3969A0C1-8C5C-482D-9008-B7E2D3913CF4}" dt="2019-04-25T18:18:33.325" v="1260" actId="1076"/>
          <ac:picMkLst>
            <pc:docMk/>
            <pc:sldMk cId="0" sldId="259"/>
            <ac:picMk id="2" creationId="{F2F6871D-22BE-48AF-B49F-3FE4BE858038}"/>
          </ac:picMkLst>
        </pc:picChg>
        <pc:picChg chg="mod">
          <ac:chgData name="" userId="" providerId="" clId="Web-{3969A0C1-8C5C-482D-9008-B7E2D3913CF4}" dt="2019-04-25T18:12:25.525" v="1250" actId="1076"/>
          <ac:picMkLst>
            <pc:docMk/>
            <pc:sldMk cId="0" sldId="259"/>
            <ac:picMk id="8" creationId="{00000000-0000-0000-0000-000000000000}"/>
          </ac:picMkLst>
        </pc:picChg>
        <pc:picChg chg="mod">
          <ac:chgData name="" userId="" providerId="" clId="Web-{3969A0C1-8C5C-482D-9008-B7E2D3913CF4}" dt="2019-04-25T18:12:23.135" v="1249" actId="1076"/>
          <ac:picMkLst>
            <pc:docMk/>
            <pc:sldMk cId="0" sldId="259"/>
            <ac:picMk id="11" creationId="{00000000-0000-0000-0000-000000000000}"/>
          </ac:picMkLst>
        </pc:picChg>
      </pc:sldChg>
      <pc:sldChg chg="del">
        <pc:chgData name="" userId="" providerId="" clId="Web-{3969A0C1-8C5C-482D-9008-B7E2D3913CF4}" dt="2019-04-25T18:17:56.027" v="1255"/>
        <pc:sldMkLst>
          <pc:docMk/>
          <pc:sldMk cId="3426446301" sldId="261"/>
        </pc:sldMkLst>
      </pc:sldChg>
    </pc:docChg>
  </pc:docChgLst>
  <pc:docChgLst>
    <pc:chgData clId="Web-{7D3AB576-89E8-48FA-80D0-6F8979CCA25A}"/>
    <pc:docChg chg="modSld">
      <pc:chgData name="" userId="" providerId="" clId="Web-{7D3AB576-89E8-48FA-80D0-6F8979CCA25A}" dt="2019-05-01T01:29:30.955" v="49" actId="1076"/>
      <pc:docMkLst>
        <pc:docMk/>
      </pc:docMkLst>
      <pc:sldChg chg="modSp">
        <pc:chgData name="" userId="" providerId="" clId="Web-{7D3AB576-89E8-48FA-80D0-6F8979CCA25A}" dt="2019-05-01T01:29:30.955" v="49" actId="1076"/>
        <pc:sldMkLst>
          <pc:docMk/>
          <pc:sldMk cId="0" sldId="259"/>
        </pc:sldMkLst>
        <pc:spChg chg="mod">
          <ac:chgData name="" userId="" providerId="" clId="Web-{7D3AB576-89E8-48FA-80D0-6F8979CCA25A}" dt="2019-05-01T01:27:42.497" v="35" actId="20577"/>
          <ac:spMkLst>
            <pc:docMk/>
            <pc:sldMk cId="0" sldId="259"/>
            <ac:spMk id="11" creationId="{91C5BBF5-F071-4C06-8666-101D584CDF8C}"/>
          </ac:spMkLst>
        </pc:spChg>
        <pc:spChg chg="mod">
          <ac:chgData name="" userId="" providerId="" clId="Web-{7D3AB576-89E8-48FA-80D0-6F8979CCA25A}" dt="2019-05-01T01:27:47.716" v="38" actId="20577"/>
          <ac:spMkLst>
            <pc:docMk/>
            <pc:sldMk cId="0" sldId="259"/>
            <ac:spMk id="12" creationId="{A40151BC-A2E4-4366-8536-746F21DA6767}"/>
          </ac:spMkLst>
        </pc:spChg>
        <pc:spChg chg="mod">
          <ac:chgData name="" userId="" providerId="" clId="Web-{7D3AB576-89E8-48FA-80D0-6F8979CCA25A}" dt="2019-05-01T01:27:08.386" v="28" actId="20577"/>
          <ac:spMkLst>
            <pc:docMk/>
            <pc:sldMk cId="0" sldId="259"/>
            <ac:spMk id="14" creationId="{30FADDE5-BB56-4C35-AC8E-6031089392C8}"/>
          </ac:spMkLst>
        </pc:spChg>
        <pc:spChg chg="mod">
          <ac:chgData name="" userId="" providerId="" clId="Web-{7D3AB576-89E8-48FA-80D0-6F8979CCA25A}" dt="2019-05-01T01:29:27.140" v="48" actId="1076"/>
          <ac:spMkLst>
            <pc:docMk/>
            <pc:sldMk cId="0" sldId="259"/>
            <ac:spMk id="19" creationId="{00000000-0000-0000-0000-000000000000}"/>
          </ac:spMkLst>
        </pc:spChg>
        <pc:spChg chg="mod">
          <ac:chgData name="" userId="" providerId="" clId="Web-{7D3AB576-89E8-48FA-80D0-6F8979CCA25A}" dt="2019-05-01T01:29:30.955" v="49" actId="1076"/>
          <ac:spMkLst>
            <pc:docMk/>
            <pc:sldMk cId="0" sldId="259"/>
            <ac:spMk id="21" creationId="{00000000-0000-0000-0000-000000000000}"/>
          </ac:spMkLst>
        </pc:spChg>
        <pc:spChg chg="mod">
          <ac:chgData name="" userId="" providerId="" clId="Web-{7D3AB576-89E8-48FA-80D0-6F8979CCA25A}" dt="2019-05-01T01:28:40.608" v="43" actId="20577"/>
          <ac:spMkLst>
            <pc:docMk/>
            <pc:sldMk cId="0" sldId="259"/>
            <ac:spMk id="30" creationId="{00000000-0000-0000-0000-000000000000}"/>
          </ac:spMkLst>
        </pc:spChg>
        <pc:spChg chg="mod">
          <ac:chgData name="" userId="" providerId="" clId="Web-{7D3AB576-89E8-48FA-80D0-6F8979CCA25A}" dt="2019-05-01T01:28:54.249" v="45" actId="1076"/>
          <ac:spMkLst>
            <pc:docMk/>
            <pc:sldMk cId="0" sldId="259"/>
            <ac:spMk id="36" creationId="{00000000-0000-0000-0000-000000000000}"/>
          </ac:spMkLst>
        </pc:spChg>
        <pc:picChg chg="mod">
          <ac:chgData name="" userId="" providerId="" clId="Web-{7D3AB576-89E8-48FA-80D0-6F8979CCA25A}" dt="2019-05-01T01:28:07.544" v="41" actId="1076"/>
          <ac:picMkLst>
            <pc:docMk/>
            <pc:sldMk cId="0" sldId="259"/>
            <ac:picMk id="6" creationId="{84699FD5-8ECE-4A1A-A9C4-F469A2FFBEBC}"/>
          </ac:picMkLst>
        </pc:picChg>
        <pc:picChg chg="mod">
          <ac:chgData name="" userId="" providerId="" clId="Web-{7D3AB576-89E8-48FA-80D0-6F8979CCA25A}" dt="2019-05-01T01:27:18.090" v="33" actId="1076"/>
          <ac:picMkLst>
            <pc:docMk/>
            <pc:sldMk cId="0" sldId="259"/>
            <ac:picMk id="8" creationId="{4520812B-2FFC-4F06-960D-D34A8C2B26AA}"/>
          </ac:picMkLst>
        </pc:picChg>
        <pc:picChg chg="mod">
          <ac:chgData name="" userId="" providerId="" clId="Web-{7D3AB576-89E8-48FA-80D0-6F8979CCA25A}" dt="2019-05-01T01:29:13.265" v="46" actId="14100"/>
          <ac:picMkLst>
            <pc:docMk/>
            <pc:sldMk cId="0" sldId="259"/>
            <ac:picMk id="22" creationId="{949FA2EF-BC16-4E21-855C-05B77E909E1D}"/>
          </ac:picMkLst>
        </pc:picChg>
        <pc:picChg chg="mod">
          <ac:chgData name="" userId="" providerId="" clId="Web-{7D3AB576-89E8-48FA-80D0-6F8979CCA25A}" dt="2019-05-01T01:29:18.031" v="47" actId="14100"/>
          <ac:picMkLst>
            <pc:docMk/>
            <pc:sldMk cId="0" sldId="259"/>
            <ac:picMk id="24" creationId="{9EF49B7D-459A-4813-81B9-9FF6B56D61E9}"/>
          </ac:picMkLst>
        </pc:picChg>
      </pc:sldChg>
    </pc:docChg>
  </pc:docChgLst>
  <pc:docChgLst>
    <pc:chgData clId="Web-{A7537A10-5A31-4830-8FC8-CF647CADC9F4}"/>
    <pc:docChg chg="modSld">
      <pc:chgData name="" userId="" providerId="" clId="Web-{A7537A10-5A31-4830-8FC8-CF647CADC9F4}" dt="2019-04-25T18:31:08.175" v="171" actId="20577"/>
      <pc:docMkLst>
        <pc:docMk/>
      </pc:docMkLst>
      <pc:sldChg chg="modSp">
        <pc:chgData name="" userId="" providerId="" clId="Web-{A7537A10-5A31-4830-8FC8-CF647CADC9F4}" dt="2019-04-25T18:19:41.499" v="168" actId="20577"/>
        <pc:sldMkLst>
          <pc:docMk/>
          <pc:sldMk cId="0" sldId="259"/>
        </pc:sldMkLst>
        <pc:spChg chg="mod">
          <ac:chgData name="" userId="" providerId="" clId="Web-{A7537A10-5A31-4830-8FC8-CF647CADC9F4}" dt="2019-04-25T18:19:41.499" v="168" actId="20577"/>
          <ac:spMkLst>
            <pc:docMk/>
            <pc:sldMk cId="0" sldId="259"/>
            <ac:spMk id="30" creationId="{00000000-0000-0000-0000-000000000000}"/>
          </ac:spMkLst>
        </pc:spChg>
      </pc:sldChg>
    </pc:docChg>
  </pc:docChgLst>
  <pc:docChgLst>
    <pc:chgData clId="Web-{A867226D-7404-4CE5-ACEC-A47F965E304D}"/>
    <pc:docChg chg="modSld">
      <pc:chgData name="" userId="" providerId="" clId="Web-{A867226D-7404-4CE5-ACEC-A47F965E304D}" dt="2019-04-26T13:58:12.561" v="65" actId="14100"/>
      <pc:docMkLst>
        <pc:docMk/>
      </pc:docMkLst>
      <pc:sldChg chg="addSp delSp modSp">
        <pc:chgData name="" userId="" providerId="" clId="Web-{A867226D-7404-4CE5-ACEC-A47F965E304D}" dt="2019-04-26T13:58:12.561" v="65" actId="14100"/>
        <pc:sldMkLst>
          <pc:docMk/>
          <pc:sldMk cId="0" sldId="259"/>
        </pc:sldMkLst>
        <pc:spChg chg="mod">
          <ac:chgData name="" userId="" providerId="" clId="Web-{A867226D-7404-4CE5-ACEC-A47F965E304D}" dt="2019-04-26T13:39:12.239" v="22" actId="20577"/>
          <ac:spMkLst>
            <pc:docMk/>
            <pc:sldMk cId="0" sldId="259"/>
            <ac:spMk id="9" creationId="{00000000-0000-0000-0000-000000000000}"/>
          </ac:spMkLst>
        </pc:spChg>
        <pc:picChg chg="mod">
          <ac:chgData name="" userId="" providerId="" clId="Web-{A867226D-7404-4CE5-ACEC-A47F965E304D}" dt="2019-04-26T13:39:21.255" v="26" actId="14100"/>
          <ac:picMkLst>
            <pc:docMk/>
            <pc:sldMk cId="0" sldId="259"/>
            <ac:picMk id="2" creationId="{FE3C1E82-0B78-4892-92CD-291A321F4BA1}"/>
          </ac:picMkLst>
        </pc:picChg>
        <pc:picChg chg="add del mod">
          <ac:chgData name="" userId="" providerId="" clId="Web-{A867226D-7404-4CE5-ACEC-A47F965E304D}" dt="2019-04-26T13:48:46.808" v="36"/>
          <ac:picMkLst>
            <pc:docMk/>
            <pc:sldMk cId="0" sldId="259"/>
            <ac:picMk id="4" creationId="{C8E8BCAB-0403-471E-A57F-877F9B826212}"/>
          </ac:picMkLst>
        </pc:picChg>
        <pc:picChg chg="add del mod">
          <ac:chgData name="" userId="" providerId="" clId="Web-{A867226D-7404-4CE5-ACEC-A47F965E304D}" dt="2019-04-26T13:56:58.514" v="50"/>
          <ac:picMkLst>
            <pc:docMk/>
            <pc:sldMk cId="0" sldId="259"/>
            <ac:picMk id="6" creationId="{74EE469C-E7B7-47D8-91BE-61A4895BA13A}"/>
          </ac:picMkLst>
        </pc:picChg>
        <pc:picChg chg="add del mod">
          <ac:chgData name="" userId="" providerId="" clId="Web-{A867226D-7404-4CE5-ACEC-A47F965E304D}" dt="2019-04-26T13:56:57.748" v="49"/>
          <ac:picMkLst>
            <pc:docMk/>
            <pc:sldMk cId="0" sldId="259"/>
            <ac:picMk id="10" creationId="{87124ADA-A6D3-4457-BE20-DEFEDD384EBA}"/>
          </ac:picMkLst>
        </pc:picChg>
        <pc:picChg chg="add del mod">
          <ac:chgData name="" userId="" providerId="" clId="Web-{A867226D-7404-4CE5-ACEC-A47F965E304D}" dt="2019-04-26T13:57:00.373" v="51"/>
          <ac:picMkLst>
            <pc:docMk/>
            <pc:sldMk cId="0" sldId="259"/>
            <ac:picMk id="12" creationId="{7079B2D7-EC30-4186-9511-66766B70D47A}"/>
          </ac:picMkLst>
        </pc:picChg>
        <pc:picChg chg="add mod">
          <ac:chgData name="" userId="" providerId="" clId="Web-{A867226D-7404-4CE5-ACEC-A47F965E304D}" dt="2019-04-26T13:57:10.186" v="54" actId="14100"/>
          <ac:picMkLst>
            <pc:docMk/>
            <pc:sldMk cId="0" sldId="259"/>
            <ac:picMk id="14" creationId="{11C45F88-F4FB-4445-B2B0-E1AE36FC89AF}"/>
          </ac:picMkLst>
        </pc:picChg>
        <pc:picChg chg="mod">
          <ac:chgData name="" userId="" providerId="" clId="Web-{A867226D-7404-4CE5-ACEC-A47F965E304D}" dt="2019-04-26T13:39:13.708" v="24" actId="1076"/>
          <ac:picMkLst>
            <pc:docMk/>
            <pc:sldMk cId="0" sldId="259"/>
            <ac:picMk id="17" creationId="{AE998033-6202-4CE5-882A-63256896FD01}"/>
          </ac:picMkLst>
        </pc:picChg>
        <pc:picChg chg="add mod">
          <ac:chgData name="" userId="" providerId="" clId="Web-{A867226D-7404-4CE5-ACEC-A47F965E304D}" dt="2019-04-26T13:57:27.873" v="57" actId="14100"/>
          <ac:picMkLst>
            <pc:docMk/>
            <pc:sldMk cId="0" sldId="259"/>
            <ac:picMk id="18" creationId="{C593125B-1C7E-4540-BED9-2886B75A4DB9}"/>
          </ac:picMkLst>
        </pc:picChg>
        <pc:picChg chg="add mod">
          <ac:chgData name="" userId="" providerId="" clId="Web-{A867226D-7404-4CE5-ACEC-A47F965E304D}" dt="2019-04-26T13:57:51.983" v="62" actId="14100"/>
          <ac:picMkLst>
            <pc:docMk/>
            <pc:sldMk cId="0" sldId="259"/>
            <ac:picMk id="24" creationId="{B9B5BE37-4F0F-4208-8F77-A0854D4DDD49}"/>
          </ac:picMkLst>
        </pc:picChg>
        <pc:picChg chg="add mod">
          <ac:chgData name="" userId="" providerId="" clId="Web-{A867226D-7404-4CE5-ACEC-A47F965E304D}" dt="2019-04-26T13:58:12.561" v="65" actId="14100"/>
          <ac:picMkLst>
            <pc:docMk/>
            <pc:sldMk cId="0" sldId="259"/>
            <ac:picMk id="26" creationId="{586E1F8D-6ECC-459D-AC1B-8DEBD32D94EF}"/>
          </ac:picMkLst>
        </pc:picChg>
      </pc:sldChg>
    </pc:docChg>
  </pc:docChgLst>
  <pc:docChgLst>
    <pc:chgData clId="Web-{EFC8721D-9F9E-40E2-BB86-C13891B407CA}"/>
    <pc:docChg chg="modSld">
      <pc:chgData name="" userId="" providerId="" clId="Web-{EFC8721D-9F9E-40E2-BB86-C13891B407CA}" dt="2019-04-26T17:45:42.804" v="19" actId="20577"/>
      <pc:docMkLst>
        <pc:docMk/>
      </pc:docMkLst>
      <pc:sldChg chg="modSp">
        <pc:chgData name="" userId="" providerId="" clId="Web-{EFC8721D-9F9E-40E2-BB86-C13891B407CA}" dt="2019-04-26T17:45:42.804" v="18" actId="20577"/>
        <pc:sldMkLst>
          <pc:docMk/>
          <pc:sldMk cId="0" sldId="259"/>
        </pc:sldMkLst>
        <pc:spChg chg="mod">
          <ac:chgData name="" userId="" providerId="" clId="Web-{EFC8721D-9F9E-40E2-BB86-C13891B407CA}" dt="2019-04-26T17:45:42.804" v="18" actId="20577"/>
          <ac:spMkLst>
            <pc:docMk/>
            <pc:sldMk cId="0" sldId="259"/>
            <ac:spMk id="10" creationId="{4B35505F-6770-4E18-A52F-E31EEB2F9102}"/>
          </ac:spMkLst>
        </pc:spChg>
      </pc:sldChg>
    </pc:docChg>
  </pc:docChgLst>
  <pc:docChgLst>
    <pc:chgData clId="Web-{64AB3B30-5268-4093-84BA-1D3E457485A9}"/>
    <pc:docChg chg="modSld">
      <pc:chgData name="" userId="" providerId="" clId="Web-{64AB3B30-5268-4093-84BA-1D3E457485A9}" dt="2019-04-25T19:39:17.936" v="4" actId="14100"/>
      <pc:docMkLst>
        <pc:docMk/>
      </pc:docMkLst>
      <pc:sldChg chg="addSp modSp">
        <pc:chgData name="" userId="" providerId="" clId="Web-{64AB3B30-5268-4093-84BA-1D3E457485A9}" dt="2019-04-25T19:39:17.936" v="4" actId="14100"/>
        <pc:sldMkLst>
          <pc:docMk/>
          <pc:sldMk cId="0" sldId="259"/>
        </pc:sldMkLst>
        <pc:picChg chg="add mod">
          <ac:chgData name="" userId="" providerId="" clId="Web-{64AB3B30-5268-4093-84BA-1D3E457485A9}" dt="2019-04-25T19:39:17.936" v="4" actId="14100"/>
          <ac:picMkLst>
            <pc:docMk/>
            <pc:sldMk cId="0" sldId="259"/>
            <ac:picMk id="2" creationId="{FE3C1E82-0B78-4892-92CD-291A321F4BA1}"/>
          </ac:picMkLst>
        </pc:picChg>
      </pc:sldChg>
    </pc:docChg>
  </pc:docChgLst>
  <pc:docChgLst>
    <pc:chgData clId="Web-{BF9B0C76-38C1-4432-90B5-C567E00E5EF3}"/>
    <pc:docChg chg="modSld">
      <pc:chgData name="" userId="" providerId="" clId="Web-{BF9B0C76-38C1-4432-90B5-C567E00E5EF3}" dt="2019-04-30T19:21:54.194" v="72" actId="14100"/>
      <pc:docMkLst>
        <pc:docMk/>
      </pc:docMkLst>
      <pc:sldChg chg="modSp">
        <pc:chgData name="" userId="" providerId="" clId="Web-{BF9B0C76-38C1-4432-90B5-C567E00E5EF3}" dt="2019-04-30T19:21:54.194" v="72" actId="14100"/>
        <pc:sldMkLst>
          <pc:docMk/>
          <pc:sldMk cId="0" sldId="259"/>
        </pc:sldMkLst>
        <pc:spChg chg="mod">
          <ac:chgData name="" userId="" providerId="" clId="Web-{BF9B0C76-38C1-4432-90B5-C567E00E5EF3}" dt="2019-04-30T19:21:09.804" v="70" actId="1076"/>
          <ac:spMkLst>
            <pc:docMk/>
            <pc:sldMk cId="0" sldId="259"/>
            <ac:spMk id="13" creationId="{02BFCE80-8481-4EF6-9293-EBEE14D4433B}"/>
          </ac:spMkLst>
        </pc:spChg>
        <pc:spChg chg="mod">
          <ac:chgData name="" userId="" providerId="" clId="Web-{BF9B0C76-38C1-4432-90B5-C567E00E5EF3}" dt="2019-04-30T19:20:29.632" v="56" actId="20577"/>
          <ac:spMkLst>
            <pc:docMk/>
            <pc:sldMk cId="0" sldId="259"/>
            <ac:spMk id="16" creationId="{B0779A74-D596-40A2-9236-BFC2B9D2F064}"/>
          </ac:spMkLst>
        </pc:spChg>
        <pc:spChg chg="mod">
          <ac:chgData name="" userId="" providerId="" clId="Web-{BF9B0C76-38C1-4432-90B5-C567E00E5EF3}" dt="2019-04-30T19:21:18.100" v="71" actId="1076"/>
          <ac:spMkLst>
            <pc:docMk/>
            <pc:sldMk cId="0" sldId="259"/>
            <ac:spMk id="36" creationId="{00000000-0000-0000-0000-000000000000}"/>
          </ac:spMkLst>
        </pc:spChg>
        <pc:picChg chg="mod">
          <ac:chgData name="" userId="" providerId="" clId="Web-{BF9B0C76-38C1-4432-90B5-C567E00E5EF3}" dt="2019-04-30T19:21:54.194" v="72" actId="14100"/>
          <ac:picMkLst>
            <pc:docMk/>
            <pc:sldMk cId="0" sldId="259"/>
            <ac:picMk id="8" creationId="{4520812B-2FFC-4F06-960D-D34A8C2B26AA}"/>
          </ac:picMkLst>
        </pc:picChg>
      </pc:sldChg>
    </pc:docChg>
  </pc:docChgLst>
  <pc:docChgLst>
    <pc:chgData clId="Web-{1624AC89-98BC-488F-BE0B-DEA3C3831EDD}"/>
    <pc:docChg chg="modSld">
      <pc:chgData name="" userId="" providerId="" clId="Web-{1624AC89-98BC-488F-BE0B-DEA3C3831EDD}" dt="2019-04-30T18:09:00.154" v="4" actId="20577"/>
      <pc:docMkLst>
        <pc:docMk/>
      </pc:docMkLst>
      <pc:sldChg chg="modSp">
        <pc:chgData name="" userId="" providerId="" clId="Web-{1624AC89-98BC-488F-BE0B-DEA3C3831EDD}" dt="2019-04-30T18:08:58.215" v="2" actId="20577"/>
        <pc:sldMkLst>
          <pc:docMk/>
          <pc:sldMk cId="0" sldId="259"/>
        </pc:sldMkLst>
        <pc:spChg chg="mod">
          <ac:chgData name="" userId="" providerId="" clId="Web-{1624AC89-98BC-488F-BE0B-DEA3C3831EDD}" dt="2019-04-30T18:08:58.215" v="2" actId="20577"/>
          <ac:spMkLst>
            <pc:docMk/>
            <pc:sldMk cId="0" sldId="259"/>
            <ac:spMk id="2050" creationId="{00000000-0000-0000-0000-000000000000}"/>
          </ac:spMkLst>
        </pc:spChg>
      </pc:sldChg>
    </pc:docChg>
  </pc:docChgLst>
  <pc:docChgLst>
    <pc:chgData clId="Web-{B4E95797-40A4-453D-834B-EA4185C5B661}"/>
    <pc:docChg chg="modSld">
      <pc:chgData name="" userId="" providerId="" clId="Web-{B4E95797-40A4-453D-834B-EA4185C5B661}" dt="2019-04-30T22:17:03.884" v="287" actId="20577"/>
      <pc:docMkLst>
        <pc:docMk/>
      </pc:docMkLst>
      <pc:sldChg chg="modSp">
        <pc:chgData name="" userId="" providerId="" clId="Web-{B4E95797-40A4-453D-834B-EA4185C5B661}" dt="2019-04-30T22:17:03.884" v="286" actId="20577"/>
        <pc:sldMkLst>
          <pc:docMk/>
          <pc:sldMk cId="0" sldId="259"/>
        </pc:sldMkLst>
        <pc:spChg chg="mod">
          <ac:chgData name="" userId="" providerId="" clId="Web-{B4E95797-40A4-453D-834B-EA4185C5B661}" dt="2019-04-30T22:14:32.955" v="271" actId="1076"/>
          <ac:spMkLst>
            <pc:docMk/>
            <pc:sldMk cId="0" sldId="259"/>
            <ac:spMk id="4" creationId="{75311CC0-2D4C-4056-9679-EF0CD9080789}"/>
          </ac:spMkLst>
        </pc:spChg>
        <pc:spChg chg="mod">
          <ac:chgData name="" userId="" providerId="" clId="Web-{B4E95797-40A4-453D-834B-EA4185C5B661}" dt="2019-04-30T22:14:29.892" v="270" actId="1076"/>
          <ac:spMkLst>
            <pc:docMk/>
            <pc:sldMk cId="0" sldId="259"/>
            <ac:spMk id="5" creationId="{36B4A015-5FDE-4F55-B0D5-229F9AEDA9E4}"/>
          </ac:spMkLst>
        </pc:spChg>
        <pc:spChg chg="mod">
          <ac:chgData name="" userId="" providerId="" clId="Web-{B4E95797-40A4-453D-834B-EA4185C5B661}" dt="2019-04-30T22:15:09.662" v="275" actId="20577"/>
          <ac:spMkLst>
            <pc:docMk/>
            <pc:sldMk cId="0" sldId="259"/>
            <ac:spMk id="9" creationId="{00000000-0000-0000-0000-000000000000}"/>
          </ac:spMkLst>
        </pc:spChg>
        <pc:spChg chg="mod">
          <ac:chgData name="" userId="" providerId="" clId="Web-{B4E95797-40A4-453D-834B-EA4185C5B661}" dt="2019-04-30T22:17:03.884" v="286" actId="20577"/>
          <ac:spMkLst>
            <pc:docMk/>
            <pc:sldMk cId="0" sldId="259"/>
            <ac:spMk id="30" creationId="{00000000-0000-0000-0000-000000000000}"/>
          </ac:spMkLst>
        </pc:spChg>
        <pc:picChg chg="mod">
          <ac:chgData name="" userId="" providerId="" clId="Web-{B4E95797-40A4-453D-834B-EA4185C5B661}" dt="2019-04-30T22:15:01.865" v="274" actId="1076"/>
          <ac:picMkLst>
            <pc:docMk/>
            <pc:sldMk cId="0" sldId="259"/>
            <ac:picMk id="2" creationId="{FE3C1E82-0B78-4892-92CD-291A321F4BA1}"/>
          </ac:picMkLst>
        </pc:picChg>
        <pc:picChg chg="mod">
          <ac:chgData name="" userId="" providerId="" clId="Web-{B4E95797-40A4-453D-834B-EA4185C5B661}" dt="2019-04-30T22:14:21.876" v="269" actId="1076"/>
          <ac:picMkLst>
            <pc:docMk/>
            <pc:sldMk cId="0" sldId="259"/>
            <ac:picMk id="17" creationId="{AE998033-6202-4CE5-882A-63256896FD01}"/>
          </ac:picMkLst>
        </pc:picChg>
      </pc:sldChg>
    </pc:docChg>
  </pc:docChgLst>
  <pc:docChgLst>
    <pc:chgData clId="Web-{F2726C49-32C6-4304-8DF4-4573E26DFAAC}"/>
    <pc:docChg chg="modSld">
      <pc:chgData name="" userId="" providerId="" clId="Web-{F2726C49-32C6-4304-8DF4-4573E26DFAAC}" dt="2019-05-01T00:13:44.205" v="2153" actId="1076"/>
      <pc:docMkLst>
        <pc:docMk/>
      </pc:docMkLst>
      <pc:sldChg chg="addSp delSp modSp">
        <pc:chgData name="" userId="" providerId="" clId="Web-{F2726C49-32C6-4304-8DF4-4573E26DFAAC}" dt="2019-05-01T00:13:44.205" v="2153" actId="1076"/>
        <pc:sldMkLst>
          <pc:docMk/>
          <pc:sldMk cId="0" sldId="259"/>
        </pc:sldMkLst>
        <pc:spChg chg="del mod">
          <ac:chgData name="" userId="" providerId="" clId="Web-{F2726C49-32C6-4304-8DF4-4573E26DFAAC}" dt="2019-04-30T22:58:16.150" v="1121"/>
          <ac:spMkLst>
            <pc:docMk/>
            <pc:sldMk cId="0" sldId="259"/>
            <ac:spMk id="10" creationId="{4B35505F-6770-4E18-A52F-E31EEB2F9102}"/>
          </ac:spMkLst>
        </pc:spChg>
        <pc:spChg chg="add mod">
          <ac:chgData name="" userId="" providerId="" clId="Web-{F2726C49-32C6-4304-8DF4-4573E26DFAAC}" dt="2019-04-30T23:59:52.802" v="2082" actId="20577"/>
          <ac:spMkLst>
            <pc:docMk/>
            <pc:sldMk cId="0" sldId="259"/>
            <ac:spMk id="11" creationId="{91C5BBF5-F071-4C06-8666-101D584CDF8C}"/>
          </ac:spMkLst>
        </pc:spChg>
        <pc:spChg chg="add mod">
          <ac:chgData name="" userId="" providerId="" clId="Web-{F2726C49-32C6-4304-8DF4-4573E26DFAAC}" dt="2019-04-30T23:59:57.349" v="2084" actId="1076"/>
          <ac:spMkLst>
            <pc:docMk/>
            <pc:sldMk cId="0" sldId="259"/>
            <ac:spMk id="12" creationId="{A40151BC-A2E4-4366-8536-746F21DA6767}"/>
          </ac:spMkLst>
        </pc:spChg>
        <pc:spChg chg="del mod">
          <ac:chgData name="" userId="" providerId="" clId="Web-{F2726C49-32C6-4304-8DF4-4573E26DFAAC}" dt="2019-05-01T00:13:27.329" v="2149"/>
          <ac:spMkLst>
            <pc:docMk/>
            <pc:sldMk cId="0" sldId="259"/>
            <ac:spMk id="13" creationId="{02BFCE80-8481-4EF6-9293-EBEE14D4433B}"/>
          </ac:spMkLst>
        </pc:spChg>
        <pc:spChg chg="add mod">
          <ac:chgData name="" userId="" providerId="" clId="Web-{F2726C49-32C6-4304-8DF4-4573E26DFAAC}" dt="2019-05-01T00:13:44.205" v="2153" actId="1076"/>
          <ac:spMkLst>
            <pc:docMk/>
            <pc:sldMk cId="0" sldId="259"/>
            <ac:spMk id="14" creationId="{30FADDE5-BB56-4C35-AC8E-6031089392C8}"/>
          </ac:spMkLst>
        </pc:spChg>
        <pc:spChg chg="add del mod">
          <ac:chgData name="" userId="" providerId="" clId="Web-{F2726C49-32C6-4304-8DF4-4573E26DFAAC}" dt="2019-04-30T23:18:42.858" v="1320"/>
          <ac:spMkLst>
            <pc:docMk/>
            <pc:sldMk cId="0" sldId="259"/>
            <ac:spMk id="15" creationId="{DDBD094A-35E7-4F7A-B729-9F259FA8A0F6}"/>
          </ac:spMkLst>
        </pc:spChg>
        <pc:spChg chg="mod">
          <ac:chgData name="" userId="" providerId="" clId="Web-{F2726C49-32C6-4304-8DF4-4573E26DFAAC}" dt="2019-04-30T22:59:32.589" v="1154" actId="20577"/>
          <ac:spMkLst>
            <pc:docMk/>
            <pc:sldMk cId="0" sldId="259"/>
            <ac:spMk id="16" creationId="{B0779A74-D596-40A2-9236-BFC2B9D2F064}"/>
          </ac:spMkLst>
        </pc:spChg>
        <pc:spChg chg="mod">
          <ac:chgData name="" userId="" providerId="" clId="Web-{F2726C49-32C6-4304-8DF4-4573E26DFAAC}" dt="2019-04-30T23:19:19.999" v="1378" actId="20577"/>
          <ac:spMkLst>
            <pc:docMk/>
            <pc:sldMk cId="0" sldId="259"/>
            <ac:spMk id="20" creationId="{00000000-0000-0000-0000-000000000000}"/>
          </ac:spMkLst>
        </pc:spChg>
        <pc:spChg chg="mod">
          <ac:chgData name="" userId="" providerId="" clId="Web-{F2726C49-32C6-4304-8DF4-4573E26DFAAC}" dt="2019-04-30T22:17:41.869" v="97" actId="20577"/>
          <ac:spMkLst>
            <pc:docMk/>
            <pc:sldMk cId="0" sldId="259"/>
            <ac:spMk id="29" creationId="{00000000-0000-0000-0000-000000000000}"/>
          </ac:spMkLst>
        </pc:spChg>
        <pc:spChg chg="mod">
          <ac:chgData name="" userId="" providerId="" clId="Web-{F2726C49-32C6-4304-8DF4-4573E26DFAAC}" dt="2019-04-30T23:38:27.671" v="1799" actId="1076"/>
          <ac:spMkLst>
            <pc:docMk/>
            <pc:sldMk cId="0" sldId="259"/>
            <ac:spMk id="30" creationId="{00000000-0000-0000-0000-000000000000}"/>
          </ac:spMkLst>
        </pc:spChg>
        <pc:spChg chg="mod">
          <ac:chgData name="" userId="" providerId="" clId="Web-{F2726C49-32C6-4304-8DF4-4573E26DFAAC}" dt="2019-04-30T23:38:23.499" v="1798" actId="1076"/>
          <ac:spMkLst>
            <pc:docMk/>
            <pc:sldMk cId="0" sldId="259"/>
            <ac:spMk id="36" creationId="{00000000-0000-0000-0000-000000000000}"/>
          </ac:spMkLst>
        </pc:spChg>
        <pc:graphicFrameChg chg="add del mod modGraphic">
          <ac:chgData name="" userId="" providerId="" clId="Web-{F2726C49-32C6-4304-8DF4-4573E26DFAAC}" dt="2019-04-30T23:16:08.916" v="1282"/>
          <ac:graphicFrameMkLst>
            <pc:docMk/>
            <pc:sldMk cId="0" sldId="259"/>
            <ac:graphicFrameMk id="18" creationId="{A6E1DA67-1104-4DCB-AB91-0D54D546F43C}"/>
          </ac:graphicFrameMkLst>
        </pc:graphicFrameChg>
        <pc:graphicFrameChg chg="mod modGraphic">
          <ac:chgData name="" userId="" providerId="" clId="Web-{F2726C49-32C6-4304-8DF4-4573E26DFAAC}" dt="2019-04-30T22:09:25.415" v="32"/>
          <ac:graphicFrameMkLst>
            <pc:docMk/>
            <pc:sldMk cId="0" sldId="259"/>
            <ac:graphicFrameMk id="27" creationId="{7DD1D67D-9F59-4F9C-B8C2-8368DEB893E6}"/>
          </ac:graphicFrameMkLst>
        </pc:graphicFrameChg>
        <pc:picChg chg="mod">
          <ac:chgData name="" userId="" providerId="" clId="Web-{F2726C49-32C6-4304-8DF4-4573E26DFAAC}" dt="2019-04-30T22:46:38.379" v="702" actId="1076"/>
          <ac:picMkLst>
            <pc:docMk/>
            <pc:sldMk cId="0" sldId="259"/>
            <ac:picMk id="6" creationId="{84699FD5-8ECE-4A1A-A9C4-F469A2FFBEBC}"/>
          </ac:picMkLst>
        </pc:picChg>
        <pc:picChg chg="mod">
          <ac:chgData name="" userId="" providerId="" clId="Web-{F2726C49-32C6-4304-8DF4-4573E26DFAAC}" dt="2019-05-01T00:13:39.220" v="2152" actId="1076"/>
          <ac:picMkLst>
            <pc:docMk/>
            <pc:sldMk cId="0" sldId="259"/>
            <ac:picMk id="8" creationId="{4520812B-2FFC-4F06-960D-D34A8C2B26AA}"/>
          </ac:picMkLst>
        </pc:picChg>
      </pc:sldChg>
    </pc:docChg>
  </pc:docChgLst>
  <pc:docChgLst>
    <pc:chgData clId="Web-{4BD153A4-8B38-4AE1-AC32-1ABECAA75ABD}"/>
    <pc:docChg chg="modSld">
      <pc:chgData name="" userId="" providerId="" clId="Web-{4BD153A4-8B38-4AE1-AC32-1ABECAA75ABD}" dt="2019-04-25T17:37:48.154" v="116" actId="20577"/>
      <pc:docMkLst>
        <pc:docMk/>
      </pc:docMkLst>
      <pc:sldChg chg="modSp">
        <pc:chgData name="" userId="" providerId="" clId="Web-{4BD153A4-8B38-4AE1-AC32-1ABECAA75ABD}" dt="2019-04-25T17:26:43.151" v="114" actId="20577"/>
        <pc:sldMkLst>
          <pc:docMk/>
          <pc:sldMk cId="0" sldId="259"/>
        </pc:sldMkLst>
        <pc:spChg chg="mod">
          <ac:chgData name="" userId="" providerId="" clId="Web-{4BD153A4-8B38-4AE1-AC32-1ABECAA75ABD}" dt="2019-04-25T17:26:43.151" v="114" actId="20577"/>
          <ac:spMkLst>
            <pc:docMk/>
            <pc:sldMk cId="0" sldId="259"/>
            <ac:spMk id="20" creationId="{00000000-0000-0000-0000-000000000000}"/>
          </ac:spMkLst>
        </pc:spChg>
        <pc:spChg chg="mod">
          <ac:chgData name="" userId="" providerId="" clId="Web-{4BD153A4-8B38-4AE1-AC32-1ABECAA75ABD}" dt="2019-04-25T17:21:32.017" v="46" actId="20577"/>
          <ac:spMkLst>
            <pc:docMk/>
            <pc:sldMk cId="0" sldId="259"/>
            <ac:spMk id="2050" creationId="{00000000-0000-0000-0000-000000000000}"/>
          </ac:spMkLst>
        </pc:spChg>
      </pc:sldChg>
    </pc:docChg>
  </pc:docChgLst>
  <pc:docChgLst>
    <pc:chgData clId="Web-{0B62DB35-F849-4328-9FF4-F518B2BC593C}"/>
    <pc:docChg chg="modSld">
      <pc:chgData name="" userId="" providerId="" clId="Web-{0B62DB35-F849-4328-9FF4-F518B2BC593C}" dt="2019-04-25T19:19:16.461" v="1140" actId="14100"/>
      <pc:docMkLst>
        <pc:docMk/>
      </pc:docMkLst>
      <pc:sldChg chg="addSp delSp modSp">
        <pc:chgData name="" userId="" providerId="" clId="Web-{0B62DB35-F849-4328-9FF4-F518B2BC593C}" dt="2019-04-25T19:19:16.461" v="1140" actId="14100"/>
        <pc:sldMkLst>
          <pc:docMk/>
          <pc:sldMk cId="0" sldId="259"/>
        </pc:sldMkLst>
        <pc:spChg chg="mod">
          <ac:chgData name="" userId="" providerId="" clId="Web-{0B62DB35-F849-4328-9FF4-F518B2BC593C}" dt="2019-04-25T19:07:50.691" v="1029" actId="14100"/>
          <ac:spMkLst>
            <pc:docMk/>
            <pc:sldMk cId="0" sldId="259"/>
            <ac:spMk id="9" creationId="{00000000-0000-0000-0000-000000000000}"/>
          </ac:spMkLst>
        </pc:spChg>
        <pc:spChg chg="add mod">
          <ac:chgData name="" userId="" providerId="" clId="Web-{0B62DB35-F849-4328-9FF4-F518B2BC593C}" dt="2019-04-25T18:50:27.630" v="643" actId="20577"/>
          <ac:spMkLst>
            <pc:docMk/>
            <pc:sldMk cId="0" sldId="259"/>
            <ac:spMk id="16" creationId="{B0779A74-D596-40A2-9236-BFC2B9D2F064}"/>
          </ac:spMkLst>
        </pc:spChg>
        <pc:spChg chg="mod">
          <ac:chgData name="" userId="" providerId="" clId="Web-{0B62DB35-F849-4328-9FF4-F518B2BC593C}" dt="2019-04-25T19:19:16.461" v="1140" actId="14100"/>
          <ac:spMkLst>
            <pc:docMk/>
            <pc:sldMk cId="0" sldId="259"/>
            <ac:spMk id="20" creationId="{00000000-0000-0000-0000-000000000000}"/>
          </ac:spMkLst>
        </pc:spChg>
        <pc:spChg chg="add mod">
          <ac:chgData name="" userId="" providerId="" clId="Web-{0B62DB35-F849-4328-9FF4-F518B2BC593C}" dt="2019-04-25T18:31:32.301" v="41" actId="1076"/>
          <ac:spMkLst>
            <pc:docMk/>
            <pc:sldMk cId="0" sldId="259"/>
            <ac:spMk id="28" creationId="{785E7E15-0CBB-4245-8430-4400BA126ED4}"/>
          </ac:spMkLst>
        </pc:spChg>
        <pc:spChg chg="mod">
          <ac:chgData name="" userId="" providerId="" clId="Web-{0B62DB35-F849-4328-9FF4-F518B2BC593C}" dt="2019-04-25T19:07:35.300" v="1028" actId="1076"/>
          <ac:spMkLst>
            <pc:docMk/>
            <pc:sldMk cId="0" sldId="259"/>
            <ac:spMk id="29" creationId="{00000000-0000-0000-0000-000000000000}"/>
          </ac:spMkLst>
        </pc:spChg>
        <pc:spChg chg="mod">
          <ac:chgData name="" userId="" providerId="" clId="Web-{0B62DB35-F849-4328-9FF4-F518B2BC593C}" dt="2019-04-25T18:31:19.863" v="36" actId="20577"/>
          <ac:spMkLst>
            <pc:docMk/>
            <pc:sldMk cId="0" sldId="259"/>
            <ac:spMk id="30" creationId="{00000000-0000-0000-0000-000000000000}"/>
          </ac:spMkLst>
        </pc:spChg>
        <pc:spChg chg="add del">
          <ac:chgData name="" userId="" providerId="" clId="Web-{0B62DB35-F849-4328-9FF4-F518B2BC593C}" dt="2019-04-25T18:31:41.035" v="43"/>
          <ac:spMkLst>
            <pc:docMk/>
            <pc:sldMk cId="0" sldId="259"/>
            <ac:spMk id="31" creationId="{72DF0166-47A9-4337-8DA9-3F70B57E25D1}"/>
          </ac:spMkLst>
        </pc:spChg>
        <pc:spChg chg="add del">
          <ac:chgData name="" userId="" providerId="" clId="Web-{0B62DB35-F849-4328-9FF4-F518B2BC593C}" dt="2019-04-25T18:31:46.129" v="45"/>
          <ac:spMkLst>
            <pc:docMk/>
            <pc:sldMk cId="0" sldId="259"/>
            <ac:spMk id="32" creationId="{04E9B8BF-73B5-4B76-89CC-33716BD2A967}"/>
          </ac:spMkLst>
        </pc:spChg>
        <pc:spChg chg="add del">
          <ac:chgData name="" userId="" providerId="" clId="Web-{0B62DB35-F849-4328-9FF4-F518B2BC593C}" dt="2019-04-25T18:32:08.489" v="48"/>
          <ac:spMkLst>
            <pc:docMk/>
            <pc:sldMk cId="0" sldId="259"/>
            <ac:spMk id="33" creationId="{B858CCF2-346E-471D-BBAD-81ED68911A97}"/>
          </ac:spMkLst>
        </pc:spChg>
        <pc:picChg chg="del">
          <ac:chgData name="" userId="" providerId="" clId="Web-{0B62DB35-F849-4328-9FF4-F518B2BC593C}" dt="2019-04-25T18:31:28.098" v="39"/>
          <ac:picMkLst>
            <pc:docMk/>
            <pc:sldMk cId="0" sldId="259"/>
            <ac:picMk id="8" creationId="{00000000-0000-0000-0000-000000000000}"/>
          </ac:picMkLst>
        </pc:picChg>
        <pc:picChg chg="del">
          <ac:chgData name="" userId="" providerId="" clId="Web-{0B62DB35-F849-4328-9FF4-F518B2BC593C}" dt="2019-04-25T18:31:29.379" v="40"/>
          <ac:picMkLst>
            <pc:docMk/>
            <pc:sldMk cId="0" sldId="259"/>
            <ac:picMk id="11" creationId="{00000000-0000-0000-0000-000000000000}"/>
          </ac:picMkLst>
        </pc:picChg>
        <pc:picChg chg="mod">
          <ac:chgData name="" userId="" providerId="" clId="Web-{0B62DB35-F849-4328-9FF4-F518B2BC593C}" dt="2019-04-25T19:08:01.285" v="1033" actId="1076"/>
          <ac:picMkLst>
            <pc:docMk/>
            <pc:sldMk cId="0" sldId="259"/>
            <ac:picMk id="17" creationId="{AE998033-6202-4CE5-882A-63256896FD01}"/>
          </ac:picMkLst>
        </pc:picChg>
      </pc:sldChg>
    </pc:docChg>
  </pc:docChgLst>
  <pc:docChgLst>
    <pc:chgData clId="Web-{035EA13F-CDD2-469A-9C9A-8190D8C7BE9A}"/>
    <pc:docChg chg="modSld">
      <pc:chgData name="" userId="" providerId="" clId="Web-{035EA13F-CDD2-469A-9C9A-8190D8C7BE9A}" dt="2019-04-25T17:33:31.584" v="3" actId="14100"/>
      <pc:docMkLst>
        <pc:docMk/>
      </pc:docMkLst>
      <pc:sldChg chg="addSp delSp modSp">
        <pc:chgData name="" userId="" providerId="" clId="Web-{035EA13F-CDD2-469A-9C9A-8190D8C7BE9A}" dt="2019-04-25T17:33:31.584" v="3" actId="14100"/>
        <pc:sldMkLst>
          <pc:docMk/>
          <pc:sldMk cId="0" sldId="259"/>
        </pc:sldMkLst>
        <pc:picChg chg="add mod">
          <ac:chgData name="" userId="" providerId="" clId="Web-{035EA13F-CDD2-469A-9C9A-8190D8C7BE9A}" dt="2019-04-25T17:33:31.584" v="3" actId="14100"/>
          <ac:picMkLst>
            <pc:docMk/>
            <pc:sldMk cId="0" sldId="259"/>
            <ac:picMk id="2" creationId="{F2F6871D-22BE-48AF-B49F-3FE4BE858038}"/>
          </ac:picMkLst>
        </pc:picChg>
        <pc:picChg chg="del">
          <ac:chgData name="" userId="" providerId="" clId="Web-{035EA13F-CDD2-469A-9C9A-8190D8C7BE9A}" dt="2019-04-25T17:32:58.833" v="0"/>
          <ac:picMkLst>
            <pc:docMk/>
            <pc:sldMk cId="0" sldId="259"/>
            <ac:picMk id="10" creationId="{00000000-0000-0000-0000-000000000000}"/>
          </ac:picMkLst>
        </pc:picChg>
      </pc:sldChg>
    </pc:docChg>
  </pc:docChgLst>
  <pc:docChgLst>
    <pc:chgData clId="Web-{6580FADA-C834-48E9-A76F-43BE0CE8A401}"/>
    <pc:docChg chg="modSld">
      <pc:chgData name="" userId="" providerId="" clId="Web-{6580FADA-C834-48E9-A76F-43BE0CE8A401}" dt="2019-04-30T19:14:30.053" v="600" actId="20577"/>
      <pc:docMkLst>
        <pc:docMk/>
      </pc:docMkLst>
      <pc:sldChg chg="addSp delSp modSp">
        <pc:chgData name="" userId="" providerId="" clId="Web-{6580FADA-C834-48E9-A76F-43BE0CE8A401}" dt="2019-04-30T19:14:30.053" v="599" actId="20577"/>
        <pc:sldMkLst>
          <pc:docMk/>
          <pc:sldMk cId="0" sldId="259"/>
        </pc:sldMkLst>
        <pc:spChg chg="mod">
          <ac:chgData name="" userId="" providerId="" clId="Web-{6580FADA-C834-48E9-A76F-43BE0CE8A401}" dt="2019-04-30T18:46:33.986" v="15" actId="20577"/>
          <ac:spMkLst>
            <pc:docMk/>
            <pc:sldMk cId="0" sldId="259"/>
            <ac:spMk id="4" creationId="{75311CC0-2D4C-4056-9679-EF0CD9080789}"/>
          </ac:spMkLst>
        </pc:spChg>
        <pc:spChg chg="mod">
          <ac:chgData name="" userId="" providerId="" clId="Web-{6580FADA-C834-48E9-A76F-43BE0CE8A401}" dt="2019-04-30T18:46:28.658" v="12" actId="20577"/>
          <ac:spMkLst>
            <pc:docMk/>
            <pc:sldMk cId="0" sldId="259"/>
            <ac:spMk id="5" creationId="{36B4A015-5FDE-4F55-B0D5-229F9AEDA9E4}"/>
          </ac:spMkLst>
        </pc:spChg>
        <pc:spChg chg="mod">
          <ac:chgData name="" userId="" providerId="" clId="Web-{6580FADA-C834-48E9-A76F-43BE0CE8A401}" dt="2019-04-30T18:46:16.111" v="9" actId="20577"/>
          <ac:spMkLst>
            <pc:docMk/>
            <pc:sldMk cId="0" sldId="259"/>
            <ac:spMk id="9" creationId="{00000000-0000-0000-0000-000000000000}"/>
          </ac:spMkLst>
        </pc:spChg>
        <pc:spChg chg="mod">
          <ac:chgData name="" userId="" providerId="" clId="Web-{6580FADA-C834-48E9-A76F-43BE0CE8A401}" dt="2019-04-30T19:07:59.567" v="541" actId="20577"/>
          <ac:spMkLst>
            <pc:docMk/>
            <pc:sldMk cId="0" sldId="259"/>
            <ac:spMk id="10" creationId="{4B35505F-6770-4E18-A52F-E31EEB2F9102}"/>
          </ac:spMkLst>
        </pc:spChg>
        <pc:spChg chg="add mod">
          <ac:chgData name="" userId="" providerId="" clId="Web-{6580FADA-C834-48E9-A76F-43BE0CE8A401}" dt="2019-04-30T19:07:46.895" v="536" actId="20577"/>
          <ac:spMkLst>
            <pc:docMk/>
            <pc:sldMk cId="0" sldId="259"/>
            <ac:spMk id="12" creationId="{F37B5638-8A1B-4AB4-94A4-6562EC56A81F}"/>
          </ac:spMkLst>
        </pc:spChg>
        <pc:spChg chg="add mod">
          <ac:chgData name="" userId="" providerId="" clId="Web-{6580FADA-C834-48E9-A76F-43BE0CE8A401}" dt="2019-04-30T19:14:08.662" v="595" actId="20577"/>
          <ac:spMkLst>
            <pc:docMk/>
            <pc:sldMk cId="0" sldId="259"/>
            <ac:spMk id="13" creationId="{02BFCE80-8481-4EF6-9293-EBEE14D4433B}"/>
          </ac:spMkLst>
        </pc:spChg>
        <pc:spChg chg="mod">
          <ac:chgData name="" userId="" providerId="" clId="Web-{6580FADA-C834-48E9-A76F-43BE0CE8A401}" dt="2019-04-30T19:02:42.942" v="457" actId="20577"/>
          <ac:spMkLst>
            <pc:docMk/>
            <pc:sldMk cId="0" sldId="259"/>
            <ac:spMk id="16" creationId="{B0779A74-D596-40A2-9236-BFC2B9D2F064}"/>
          </ac:spMkLst>
        </pc:spChg>
        <pc:spChg chg="mod">
          <ac:chgData name="" userId="" providerId="" clId="Web-{6580FADA-C834-48E9-A76F-43BE0CE8A401}" dt="2019-04-30T18:46:04.049" v="6" actId="20577"/>
          <ac:spMkLst>
            <pc:docMk/>
            <pc:sldMk cId="0" sldId="259"/>
            <ac:spMk id="20" creationId="{00000000-0000-0000-0000-000000000000}"/>
          </ac:spMkLst>
        </pc:spChg>
        <pc:spChg chg="mod">
          <ac:chgData name="" userId="" providerId="" clId="Web-{6580FADA-C834-48E9-A76F-43BE0CE8A401}" dt="2019-04-30T18:50:55.752" v="50" actId="20577"/>
          <ac:spMkLst>
            <pc:docMk/>
            <pc:sldMk cId="0" sldId="259"/>
            <ac:spMk id="21" creationId="{00000000-0000-0000-0000-000000000000}"/>
          </ac:spMkLst>
        </pc:spChg>
        <pc:spChg chg="mod">
          <ac:chgData name="" userId="" providerId="" clId="Web-{6580FADA-C834-48E9-A76F-43BE0CE8A401}" dt="2019-04-30T18:45:11.830" v="5" actId="1076"/>
          <ac:spMkLst>
            <pc:docMk/>
            <pc:sldMk cId="0" sldId="259"/>
            <ac:spMk id="28" creationId="{785E7E15-0CBB-4245-8430-4400BA126ED4}"/>
          </ac:spMkLst>
        </pc:spChg>
        <pc:spChg chg="mod">
          <ac:chgData name="" userId="" providerId="" clId="Web-{6580FADA-C834-48E9-A76F-43BE0CE8A401}" dt="2019-04-30T18:57:19.800" v="261" actId="20577"/>
          <ac:spMkLst>
            <pc:docMk/>
            <pc:sldMk cId="0" sldId="259"/>
            <ac:spMk id="29" creationId="{00000000-0000-0000-0000-000000000000}"/>
          </ac:spMkLst>
        </pc:spChg>
        <pc:spChg chg="mod">
          <ac:chgData name="" userId="" providerId="" clId="Web-{6580FADA-C834-48E9-A76F-43BE0CE8A401}" dt="2019-04-30T19:14:30.053" v="599" actId="20577"/>
          <ac:spMkLst>
            <pc:docMk/>
            <pc:sldMk cId="0" sldId="259"/>
            <ac:spMk id="30" creationId="{00000000-0000-0000-0000-000000000000}"/>
          </ac:spMkLst>
        </pc:spChg>
        <pc:spChg chg="add mod">
          <ac:chgData name="" userId="" providerId="" clId="Web-{6580FADA-C834-48E9-A76F-43BE0CE8A401}" dt="2019-04-30T18:52:52.534" v="102" actId="1076"/>
          <ac:spMkLst>
            <pc:docMk/>
            <pc:sldMk cId="0" sldId="259"/>
            <ac:spMk id="31" creationId="{9A94304F-F067-4870-BEF4-FFAD7CD18126}"/>
          </ac:spMkLst>
        </pc:spChg>
        <pc:spChg chg="mod">
          <ac:chgData name="" userId="" providerId="" clId="Web-{6580FADA-C834-48E9-A76F-43BE0CE8A401}" dt="2019-04-30T18:52:40.440" v="101" actId="1076"/>
          <ac:spMkLst>
            <pc:docMk/>
            <pc:sldMk cId="0" sldId="259"/>
            <ac:spMk id="36" creationId="{00000000-0000-0000-0000-000000000000}"/>
          </ac:spMkLst>
        </pc:spChg>
        <pc:picChg chg="mod">
          <ac:chgData name="" userId="" providerId="" clId="Web-{6580FADA-C834-48E9-A76F-43BE0CE8A401}" dt="2019-04-30T19:02:47.976" v="459" actId="1076"/>
          <ac:picMkLst>
            <pc:docMk/>
            <pc:sldMk cId="0" sldId="259"/>
            <ac:picMk id="6" creationId="{84699FD5-8ECE-4A1A-A9C4-F469A2FFBEBC}"/>
          </ac:picMkLst>
        </pc:picChg>
        <pc:picChg chg="add mod">
          <ac:chgData name="" userId="" providerId="" clId="Web-{6580FADA-C834-48E9-A76F-43BE0CE8A401}" dt="2019-04-30T19:11:21.833" v="545" actId="14100"/>
          <ac:picMkLst>
            <pc:docMk/>
            <pc:sldMk cId="0" sldId="259"/>
            <ac:picMk id="8" creationId="{4520812B-2FFC-4F06-960D-D34A8C2B26AA}"/>
          </ac:picMkLst>
        </pc:picChg>
        <pc:picChg chg="del">
          <ac:chgData name="" userId="" providerId="" clId="Web-{6580FADA-C834-48E9-A76F-43BE0CE8A401}" dt="2019-04-30T18:39:36.141" v="1"/>
          <ac:picMkLst>
            <pc:docMk/>
            <pc:sldMk cId="0" sldId="259"/>
            <ac:picMk id="14" creationId="{11C45F88-F4FB-4445-B2B0-E1AE36FC89AF}"/>
          </ac:picMkLst>
        </pc:picChg>
        <pc:picChg chg="del">
          <ac:chgData name="" userId="" providerId="" clId="Web-{6580FADA-C834-48E9-A76F-43BE0CE8A401}" dt="2019-04-30T18:39:34.673" v="0"/>
          <ac:picMkLst>
            <pc:docMk/>
            <pc:sldMk cId="0" sldId="259"/>
            <ac:picMk id="18" creationId="{C593125B-1C7E-4540-BED9-2886B75A4DB9}"/>
          </ac:picMkLst>
        </pc:picChg>
        <pc:picChg chg="del">
          <ac:chgData name="" userId="" providerId="" clId="Web-{6580FADA-C834-48E9-A76F-43BE0CE8A401}" dt="2019-04-30T18:47:22.080" v="31"/>
          <ac:picMkLst>
            <pc:docMk/>
            <pc:sldMk cId="0" sldId="259"/>
            <ac:picMk id="23" creationId="{00000000-0000-0000-0000-000000000000}"/>
          </ac:picMkLst>
        </pc:picChg>
        <pc:picChg chg="del">
          <ac:chgData name="" userId="" providerId="" clId="Web-{6580FADA-C834-48E9-A76F-43BE0CE8A401}" dt="2019-04-30T18:39:37.798" v="2"/>
          <ac:picMkLst>
            <pc:docMk/>
            <pc:sldMk cId="0" sldId="259"/>
            <ac:picMk id="24" creationId="{B9B5BE37-4F0F-4208-8F77-A0854D4DDD49}"/>
          </ac:picMkLst>
        </pc:picChg>
        <pc:picChg chg="del">
          <ac:chgData name="" userId="" providerId="" clId="Web-{6580FADA-C834-48E9-A76F-43BE0CE8A401}" dt="2019-04-30T18:39:39.299" v="3"/>
          <ac:picMkLst>
            <pc:docMk/>
            <pc:sldMk cId="0" sldId="259"/>
            <ac:picMk id="26" creationId="{586E1F8D-6ECC-459D-AC1B-8DEBD32D94E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9600" dirty="0">
                <a:solidFill>
                  <a:schemeClr val="bg1"/>
                </a:solidFill>
              </a:rPr>
              <a:t>Packed Bed Heat Exchange</a:t>
            </a:r>
            <a:r>
              <a:rPr lang="en-US" sz="8800" dirty="0">
                <a:solidFill>
                  <a:schemeClr val="bg1"/>
                </a:solidFill>
              </a:rPr>
              <a:t> 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8800" dirty="0">
                <a:solidFill>
                  <a:schemeClr val="bg1"/>
                </a:solidFill>
              </a:rPr>
              <a:t>Rachel Parr, Alex </a:t>
            </a:r>
            <a:r>
              <a:rPr lang="en-US" sz="8800" dirty="0" err="1" smtClean="0">
                <a:solidFill>
                  <a:schemeClr val="bg1"/>
                </a:solidFill>
              </a:rPr>
              <a:t>Corbeil</a:t>
            </a:r>
            <a:r>
              <a:rPr lang="en-US" sz="8800" dirty="0">
                <a:solidFill>
                  <a:schemeClr val="bg1"/>
                </a:solidFill>
              </a:rPr>
              <a:t>, Amanda Savina</a:t>
            </a:r>
            <a:r>
              <a:rPr lang="en-US" sz="5400" i="1" dirty="0">
                <a:solidFill>
                  <a:srgbClr val="FFFFFF"/>
                </a:solidFill>
              </a:rPr>
              <a:t/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>
                <a:solidFill>
                  <a:srgbClr val="FFFFFF"/>
                </a:solidFill>
              </a:rPr>
              <a:t>Department of Chemical Engineering,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375466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54756" y="15219807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9750686" y="25904456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05867" y="28270202"/>
            <a:ext cx="13004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>
              <a:spcBef>
                <a:spcPts val="1200"/>
              </a:spcBef>
            </a:pP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111755" y="14792239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/>
                <a:cs typeface="Times New Roman"/>
              </a:rPr>
              <a:t>Conclusions</a:t>
            </a:r>
            <a:endParaRPr lang="en-US" sz="6000" dirty="0">
              <a:solidFill>
                <a:srgbClr val="CCCC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674778" y="7786780"/>
            <a:ext cx="13423979" cy="111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571500" indent="-571500" algn="l">
              <a:spcBef>
                <a:spcPts val="1200"/>
              </a:spcBef>
              <a:buFont typeface="Wingdings"/>
              <a:buChar char="q"/>
            </a:pPr>
            <a:r>
              <a:rPr lang="en-US" sz="4700" b="0" dirty="0">
                <a:latin typeface="Times New Roman"/>
                <a:ea typeface="ＭＳ Ｐゴシック"/>
                <a:cs typeface="Times New Roman"/>
              </a:rPr>
              <a:t>Objectives: Study heat transfer inside a jacketed packed bed reactor; determine factors affecting this transfer. Use results to solve design problem. </a:t>
            </a:r>
            <a:endParaRPr lang="en-US" sz="4700" dirty="0">
              <a:cs typeface="Arial" charset="0"/>
            </a:endParaRPr>
          </a:p>
          <a:p>
            <a:pPr algn="l">
              <a:spcBef>
                <a:spcPts val="1200"/>
              </a:spcBef>
              <a:buFont typeface="Wingdings" charset="0"/>
              <a:buChar char="q"/>
            </a:pPr>
            <a:r>
              <a:rPr lang="en-US" sz="4700" b="0" dirty="0">
                <a:latin typeface="Times New Roman"/>
                <a:ea typeface="ＭＳ Ｐゴシック"/>
                <a:cs typeface="Arial"/>
              </a:rPr>
              <a:t>Packed Bed Heat Exchangers are extremely useful in chemical processes such as separations, distillation, and catalytic reactions.</a:t>
            </a:r>
            <a:endParaRPr lang="en-US" sz="4700" b="0">
              <a:cs typeface="Arial"/>
            </a:endParaRPr>
          </a:p>
          <a:p>
            <a:pPr lvl="1" algn="l">
              <a:spcBef>
                <a:spcPts val="1200"/>
              </a:spcBef>
              <a:buFont typeface="Wingdings" charset="0"/>
              <a:buChar char="q"/>
            </a:pPr>
            <a:r>
              <a:rPr lang="en-US" sz="4700" b="0" dirty="0">
                <a:latin typeface="Times New Roman"/>
                <a:ea typeface="ＭＳ Ｐゴシック"/>
                <a:cs typeface="Times New Roman"/>
              </a:rPr>
              <a:t> Heat transfer within the reactor is affected by flow rate and area. Rate of heat transfer inside the bed is increased due to the large surface area of packing.</a:t>
            </a:r>
          </a:p>
          <a:p>
            <a:pPr marL="0" indent="0" algn="l">
              <a:spcBef>
                <a:spcPts val="1200"/>
              </a:spcBef>
            </a:pPr>
            <a:endParaRPr lang="en-US" sz="4000" b="0" dirty="0">
              <a:latin typeface="Times New Roman" charset="0"/>
              <a:cs typeface="Times New Roman" charset="0"/>
            </a:endParaRPr>
          </a:p>
          <a:p>
            <a:pPr algn="l">
              <a:spcBef>
                <a:spcPts val="1200"/>
              </a:spcBef>
              <a:buFont typeface="Wingdings" charset="0"/>
              <a:buChar char="q"/>
            </a:pPr>
            <a:endParaRPr lang="en-US" sz="3200" b="0" dirty="0">
              <a:latin typeface="Times New Roman" charset="0"/>
              <a:cs typeface="Times New Roman" charset="0"/>
            </a:endParaRPr>
          </a:p>
          <a:p>
            <a:pPr algn="l">
              <a:spcBef>
                <a:spcPts val="1200"/>
              </a:spcBef>
              <a:buFont typeface="Wingdings" charset="0"/>
              <a:buChar char="q"/>
            </a:pPr>
            <a:endParaRPr lang="en-US" sz="3200" b="0" dirty="0">
              <a:latin typeface="Times New Roman" charset="0"/>
              <a:cs typeface="Times New Roman" charset="0"/>
            </a:endParaRPr>
          </a:p>
          <a:p>
            <a:pPr algn="l">
              <a:spcBef>
                <a:spcPts val="1200"/>
              </a:spcBef>
              <a:buFont typeface="Wingdings" charset="0"/>
              <a:buChar char="q"/>
            </a:pPr>
            <a:endParaRPr lang="en-US" sz="3200" b="0" dirty="0">
              <a:latin typeface="Times New Roman" charset="0"/>
              <a:cs typeface="Times New Roman" charset="0"/>
            </a:endParaRPr>
          </a:p>
          <a:p>
            <a:pPr algn="l">
              <a:spcBef>
                <a:spcPts val="1200"/>
              </a:spcBef>
              <a:buFont typeface="Wingdings" charset="0"/>
              <a:buChar char="q"/>
            </a:pPr>
            <a:endParaRPr lang="en-US" sz="3200" b="0" dirty="0">
              <a:latin typeface="Times New Roman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4756" y="16992488"/>
            <a:ext cx="13373620" cy="1220334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685800" indent="-685800" algn="l">
              <a:buFont typeface="Wingdings"/>
              <a:buChar char="q"/>
            </a:pPr>
            <a:r>
              <a:rPr lang="en-US" sz="4650" b="0" dirty="0">
                <a:solidFill>
                  <a:schemeClr val="tx1"/>
                </a:solidFill>
                <a:latin typeface="Times New Roman"/>
                <a:cs typeface="Times New Roman"/>
              </a:rPr>
              <a:t>Heated water ran through the system's outer tube to heat the airstream</a:t>
            </a:r>
            <a:endParaRPr lang="en-US" sz="4650">
              <a:solidFill>
                <a:schemeClr val="tx1"/>
              </a:solidFill>
              <a:latin typeface="Times New Roman"/>
              <a:cs typeface="Arial" charset="0"/>
            </a:endParaRPr>
          </a:p>
          <a:p>
            <a:pPr marL="685800" indent="-685800" algn="l">
              <a:buFont typeface="Wingdings"/>
              <a:buChar char="q"/>
            </a:pPr>
            <a:r>
              <a:rPr lang="en-US" sz="4650" b="0" dirty="0">
                <a:solidFill>
                  <a:schemeClr val="tx1"/>
                </a:solidFill>
                <a:latin typeface="Times New Roman"/>
                <a:cs typeface="Times New Roman"/>
              </a:rPr>
              <a:t>The inner tube was packed with activated carbon</a:t>
            </a:r>
            <a:endParaRPr lang="en-US" sz="4650">
              <a:solidFill>
                <a:schemeClr val="tx1"/>
              </a:solidFill>
              <a:latin typeface="Times New Roman"/>
              <a:cs typeface="Arial"/>
            </a:endParaRPr>
          </a:p>
          <a:p>
            <a:pPr marL="685800" indent="-685800" algn="l">
              <a:buFont typeface="Wingdings"/>
              <a:buChar char="q"/>
            </a:pPr>
            <a:r>
              <a:rPr lang="en-US" sz="4650" b="0" dirty="0">
                <a:solidFill>
                  <a:schemeClr val="tx1"/>
                </a:solidFill>
                <a:latin typeface="Times New Roman"/>
                <a:cs typeface="Times New Roman"/>
              </a:rPr>
              <a:t>Conditions Varied:</a:t>
            </a:r>
            <a:endParaRPr lang="en-US" sz="4650">
              <a:solidFill>
                <a:schemeClr val="tx1"/>
              </a:solidFill>
              <a:latin typeface="Times New Roman"/>
              <a:cs typeface="Arial"/>
            </a:endParaRPr>
          </a:p>
          <a:p>
            <a:pPr marL="2057400" lvl="3" indent="-685800" algn="l">
              <a:buFont typeface="Wingdings"/>
              <a:buChar char="q"/>
            </a:pPr>
            <a:r>
              <a:rPr lang="en-US" sz="4650" b="0" dirty="0">
                <a:solidFill>
                  <a:schemeClr val="tx1"/>
                </a:solidFill>
                <a:latin typeface="Times New Roman"/>
                <a:cs typeface="Times New Roman"/>
              </a:rPr>
              <a:t>Temperature of the bath (80°C, 70°C, 60°C), water flow rate ('high', 'low'), direction of flow (counter-current, co-current), air flow rate (10, 30, 50 SCFH). </a:t>
            </a:r>
            <a:endParaRPr lang="en-US" sz="4650">
              <a:solidFill>
                <a:schemeClr val="tx1"/>
              </a:solidFill>
              <a:latin typeface="Times New Roman"/>
              <a:cs typeface="Arial"/>
            </a:endParaRPr>
          </a:p>
          <a:p>
            <a:pPr marL="685800" indent="-685800" algn="l">
              <a:buFont typeface="Wingdings"/>
              <a:buChar char="q"/>
            </a:pPr>
            <a:r>
              <a:rPr lang="en-US" sz="4650" b="0" dirty="0">
                <a:solidFill>
                  <a:schemeClr val="tx1"/>
                </a:solidFill>
                <a:latin typeface="Times New Roman"/>
                <a:cs typeface="Times New Roman"/>
              </a:rPr>
              <a:t> Temperature measurements locations:</a:t>
            </a:r>
            <a:endParaRPr lang="en-US" sz="4650">
              <a:solidFill>
                <a:schemeClr val="tx1"/>
              </a:solidFill>
              <a:latin typeface="Times New Roman"/>
              <a:cs typeface="Arial"/>
            </a:endParaRPr>
          </a:p>
          <a:p>
            <a:pPr marL="2057400" lvl="3" indent="-685800" algn="l">
              <a:buFont typeface="Wingdings"/>
              <a:buChar char="q"/>
            </a:pPr>
            <a:r>
              <a:rPr lang="en-US" sz="4650" b="0" dirty="0">
                <a:solidFill>
                  <a:schemeClr val="tx1"/>
                </a:solidFill>
                <a:latin typeface="Times New Roman"/>
                <a:cs typeface="Times New Roman"/>
              </a:rPr>
              <a:t> Air inlet and outlet, water inlet and outlet, at each end of bed </a:t>
            </a:r>
            <a:endParaRPr lang="en-US" sz="4650">
              <a:solidFill>
                <a:schemeClr val="tx1"/>
              </a:solidFill>
              <a:latin typeface="Times New Roman"/>
              <a:cs typeface="Arial"/>
            </a:endParaRPr>
          </a:p>
          <a:p>
            <a:pPr marL="571500" indent="-571500" algn="l">
              <a:buFont typeface="Wingdings"/>
              <a:buChar char="q"/>
            </a:pPr>
            <a:r>
              <a:rPr lang="en-US" sz="4650" b="0" dirty="0">
                <a:solidFill>
                  <a:schemeClr val="tx1"/>
                </a:solidFill>
                <a:latin typeface="Times New Roman"/>
                <a:cs typeface="Arial"/>
              </a:rPr>
              <a:t>The differential pressure, gauge pressure in the pipe, and air flow rate were measured once the system reached steady state. </a:t>
            </a:r>
          </a:p>
          <a:p>
            <a:pPr algn="l"/>
            <a:r>
              <a:rPr lang="en-US" dirty="0"/>
              <a:t/>
            </a:r>
            <a:br>
              <a:rPr lang="en-US" dirty="0"/>
            </a:br>
            <a:endParaRPr lang="en-US">
              <a:cs typeface="Arial"/>
            </a:endParaRPr>
          </a:p>
          <a:p>
            <a:pPr algn="l"/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9648612" y="27630477"/>
            <a:ext cx="13275734" cy="230832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l"/>
            <a:r>
              <a:rPr lang="en-US" sz="4800" b="0" dirty="0" err="1">
                <a:solidFill>
                  <a:schemeClr val="tx1"/>
                </a:solidFill>
                <a:latin typeface="Times New Roman"/>
                <a:cs typeface="Times New Roman"/>
              </a:rPr>
              <a:t>Geankoplis</a:t>
            </a: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 CJ. Transport Processes and Separation Process Principles (4th or 5th ed.). New York: Prentice Hall. 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5134094" y="7765924"/>
            <a:ext cx="13275734" cy="674030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685800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Data at 60°C and 80°C analyzed </a:t>
            </a:r>
          </a:p>
          <a:p>
            <a:pPr marL="685800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Overall heat transfer coefficient U calculated for three trials at each condition </a:t>
            </a:r>
            <a:endParaRPr lang="en-US" dirty="0">
              <a:solidFill>
                <a:schemeClr val="tx1"/>
              </a:solidFill>
              <a:cs typeface="Arial"/>
            </a:endParaRPr>
          </a:p>
          <a:p>
            <a:pPr marL="2057400" lvl="3" indent="-685800" algn="l">
              <a:buFont typeface="Wingdings,Sans-Serif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q= mC</a:t>
            </a:r>
            <a:r>
              <a:rPr lang="en-US" sz="2800" b="0" dirty="0">
                <a:solidFill>
                  <a:schemeClr val="tx1"/>
                </a:solidFill>
                <a:latin typeface="Times New Roman"/>
                <a:cs typeface="Times New Roman"/>
              </a:rPr>
              <a:t>p</a:t>
            </a: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(ΔT)</a:t>
            </a:r>
            <a:endParaRPr lang="en-US" sz="4800" b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2057400" lvl="3" indent="-685800" algn="l">
              <a:buFont typeface="Wingdings,Sans-Serif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U= q /As(ΔT</a:t>
            </a:r>
            <a:r>
              <a:rPr lang="en-US" sz="1800" b="0" dirty="0">
                <a:solidFill>
                  <a:schemeClr val="tx1"/>
                </a:solidFill>
                <a:latin typeface="Times New Roman"/>
                <a:cs typeface="Times New Roman"/>
              </a:rPr>
              <a:t>lm</a:t>
            </a: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)</a:t>
            </a:r>
            <a:endParaRPr lang="en-US">
              <a:solidFill>
                <a:schemeClr val="tx1"/>
              </a:solidFill>
              <a:cs typeface="Arial" charset="0"/>
            </a:endParaRPr>
          </a:p>
          <a:p>
            <a:pPr marL="685800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Trials were averaged to find the overall heat transfer coefficient at each condition</a:t>
            </a:r>
          </a:p>
          <a:p>
            <a:pPr marL="2057400" lvl="3" indent="-685800" algn="l">
              <a:buFont typeface="Wingdings"/>
              <a:buChar char="q"/>
            </a:pPr>
            <a:endParaRPr lang="en-US" sz="48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1" algn="l"/>
            <a:endParaRPr lang="en-US" sz="4800" b="0" dirty="0">
              <a:solidFill>
                <a:schemeClr val="accent5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799814" y="15844788"/>
            <a:ext cx="13275734" cy="1071062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l"/>
            <a:endParaRPr lang="en-US" sz="48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685800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Analysis was conducted using t-Tests to determine which conditions have a statistically significant effect on the value of U: </a:t>
            </a:r>
            <a:endParaRPr lang="en-US">
              <a:solidFill>
                <a:schemeClr val="tx1"/>
              </a:solidFill>
              <a:cs typeface="Arial" charset="0"/>
            </a:endParaRPr>
          </a:p>
          <a:p>
            <a:pPr marL="1600200" lvl="2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U is not a function of temperature</a:t>
            </a:r>
          </a:p>
          <a:p>
            <a:pPr marL="1600200" lvl="2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Direction of flow had a significant effect on U</a:t>
            </a:r>
          </a:p>
          <a:p>
            <a:pPr marL="2514600" lvl="4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Counter-current preferred </a:t>
            </a:r>
          </a:p>
          <a:p>
            <a:pPr marL="1600200" lvl="2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U driven by air flow rate in the bed </a:t>
            </a:r>
            <a:endParaRPr lang="en-US" sz="4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14600" lvl="4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As air flow increased, Re increased</a:t>
            </a:r>
          </a:p>
          <a:p>
            <a:pPr marL="2514600" lvl="4" indent="-685800" algn="l">
              <a:buFont typeface="Wingdings"/>
              <a:buChar char="q"/>
            </a:pPr>
            <a:r>
              <a:rPr lang="en-US" sz="4800" b="0" dirty="0">
                <a:solidFill>
                  <a:schemeClr val="tx1"/>
                </a:solidFill>
                <a:latin typeface="Times New Roman"/>
                <a:cs typeface="Times New Roman"/>
              </a:rPr>
              <a:t>U is a function of Re of air </a:t>
            </a:r>
            <a:endParaRPr lang="en-US" sz="4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4" algn="l"/>
            <a:endParaRPr lang="en-US" sz="54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5400" dirty="0">
                <a:solidFill>
                  <a:schemeClr val="tx1"/>
                </a:solidFill>
                <a:latin typeface="Times New Roman"/>
                <a:cs typeface="Times New Roman"/>
              </a:rPr>
              <a:t>Conclusion:</a:t>
            </a:r>
            <a:r>
              <a:rPr lang="en-US" sz="5400" b="0" dirty="0">
                <a:solidFill>
                  <a:schemeClr val="tx1"/>
                </a:solidFill>
                <a:latin typeface="Times New Roman"/>
                <a:cs typeface="Times New Roman"/>
              </a:rPr>
              <a:t> Overall heat transfer coefficient is a function of the Reynolds number of air flow </a:t>
            </a:r>
            <a:endParaRPr lang="en-US" sz="5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64">
            <a:extLst>
              <a:ext uri="{FF2B5EF4-FFF2-40B4-BE49-F238E27FC236}">
                <a16:creationId xmlns:a16="http://schemas.microsoft.com/office/drawing/2014/main" id="{785E7E15-0CBB-4245-8430-4400BA126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75466" y="20036286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/>
                <a:cs typeface="Times New Roman"/>
              </a:rPr>
              <a:t>Design Problem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0779A74-D596-40A2-9236-BFC2B9D2F064}"/>
              </a:ext>
            </a:extLst>
          </p:cNvPr>
          <p:cNvSpPr txBox="1"/>
          <p:nvPr/>
        </p:nvSpPr>
        <p:spPr>
          <a:xfrm>
            <a:off x="15536174" y="21525403"/>
            <a:ext cx="12640693" cy="50629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 algn="l">
              <a:buFont typeface="Wingdings"/>
              <a:buChar char="q"/>
            </a:pPr>
            <a:r>
              <a:rPr lang="en-US" sz="4000" b="0" dirty="0">
                <a:solidFill>
                  <a:schemeClr val="tx1"/>
                </a:solidFill>
                <a:latin typeface="Times New Roman"/>
                <a:cs typeface="Arial"/>
              </a:rPr>
              <a:t>A gas stream </a:t>
            </a:r>
            <a:r>
              <a:rPr lang="en-US" sz="4000" b="0" dirty="0">
                <a:solidFill>
                  <a:schemeClr val="tx1"/>
                </a:solidFill>
                <a:latin typeface="Times New Roman"/>
                <a:cs typeface="Times New Roman"/>
              </a:rPr>
              <a:t>with properties of air </a:t>
            </a:r>
            <a:r>
              <a:rPr lang="en-US" sz="4000" b="0" dirty="0">
                <a:solidFill>
                  <a:schemeClr val="tx1"/>
                </a:solidFill>
                <a:latin typeface="Times New Roman"/>
                <a:cs typeface="Arial"/>
              </a:rPr>
              <a:t>at ambient conditions (25°C, 1atm) needs to be heated to 50</a:t>
            </a:r>
            <a:r>
              <a:rPr lang="en-US" sz="4000" b="0" dirty="0">
                <a:solidFill>
                  <a:schemeClr val="tx1"/>
                </a:solidFill>
                <a:latin typeface="Times New Roman"/>
                <a:cs typeface="Times New Roman"/>
              </a:rPr>
              <a:t>°C</a:t>
            </a:r>
            <a:r>
              <a:rPr lang="en-US" sz="4000" b="0" dirty="0">
                <a:solidFill>
                  <a:schemeClr val="tx1"/>
                </a:solidFill>
                <a:latin typeface="Times New Roman"/>
                <a:cs typeface="Arial"/>
              </a:rPr>
              <a:t>. It flows into a packed bed of activated charcoal with a water jacket at 100 SCFM. The water has a maximum operating temperature of 80</a:t>
            </a:r>
            <a:r>
              <a:rPr lang="en-US" sz="4000" b="0" dirty="0">
                <a:solidFill>
                  <a:schemeClr val="tx1"/>
                </a:solidFill>
                <a:latin typeface="Times New Roman"/>
                <a:cs typeface="Times New Roman"/>
              </a:rPr>
              <a:t>°C. </a:t>
            </a:r>
            <a:endParaRPr lang="en-US" sz="4000" b="0" dirty="0">
              <a:solidFill>
                <a:schemeClr val="tx1"/>
              </a:solidFill>
              <a:latin typeface="Times New Roman"/>
              <a:cs typeface="Arial"/>
            </a:endParaRPr>
          </a:p>
          <a:p>
            <a:pPr marL="571500" indent="-571500" algn="l">
              <a:buFont typeface="Wingdings"/>
              <a:buChar char="q"/>
            </a:pPr>
            <a:r>
              <a:rPr lang="en-US" sz="4000" b="0" dirty="0">
                <a:solidFill>
                  <a:schemeClr val="tx1"/>
                </a:solidFill>
                <a:latin typeface="Times New Roman"/>
                <a:cs typeface="Arial"/>
              </a:rPr>
              <a:t>Specify jacket temperature, water flowrate, direction of flow, and length and diameter of the column, and power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Arial"/>
              </a:rPr>
              <a:t> </a:t>
            </a:r>
            <a:endParaRPr lang="en-US" sz="3600" dirty="0">
              <a:solidFill>
                <a:schemeClr val="tx1"/>
              </a:solidFill>
              <a:cs typeface="Arial"/>
            </a:endParaRPr>
          </a:p>
          <a:p>
            <a:pPr algn="l"/>
            <a:endParaRPr lang="en-US" sz="4000" b="0" dirty="0">
              <a:solidFill>
                <a:schemeClr val="tx1"/>
              </a:solidFill>
              <a:latin typeface="Times New Roman"/>
              <a:cs typeface="Arial"/>
            </a:endParaRPr>
          </a:p>
        </p:txBody>
      </p:sp>
      <p:pic>
        <p:nvPicPr>
          <p:cNvPr id="17" name="Picture 17" descr="A picture containing indoor, wall&#10;&#10;Description generated with very high confidence">
            <a:extLst>
              <a:ext uri="{FF2B5EF4-FFF2-40B4-BE49-F238E27FC236}">
                <a16:creationId xmlns:a16="http://schemas.microsoft.com/office/drawing/2014/main" id="{AE998033-6202-4CE5-882A-63256896F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633" y="27065132"/>
            <a:ext cx="6745856" cy="4886864"/>
          </a:xfrm>
          <a:prstGeom prst="rect">
            <a:avLst/>
          </a:prstGeom>
        </p:spPr>
      </p:pic>
      <p:pic>
        <p:nvPicPr>
          <p:cNvPr id="2" name="Picture 3" descr="A screenshot of a video game&#10;&#10;Description generated with high confidence">
            <a:extLst>
              <a:ext uri="{FF2B5EF4-FFF2-40B4-BE49-F238E27FC236}">
                <a16:creationId xmlns:a16="http://schemas.microsoft.com/office/drawing/2014/main" id="{FE3C1E82-0B78-4892-92CD-291A321F4B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6644" y="26914070"/>
            <a:ext cx="6818045" cy="50438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311CC0-2D4C-4056-9679-EF0CD9080789}"/>
              </a:ext>
            </a:extLst>
          </p:cNvPr>
          <p:cNvSpPr txBox="1"/>
          <p:nvPr/>
        </p:nvSpPr>
        <p:spPr>
          <a:xfrm>
            <a:off x="7946186" y="31970634"/>
            <a:ext cx="6458400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Schematic</a:t>
            </a:r>
            <a:r>
              <a:rPr lang="en-US" b="0" dirty="0">
                <a:latin typeface="Times New Roman"/>
                <a:cs typeface="Arial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B4A015-5FDE-4F55-B0D5-229F9AEDA9E4}"/>
              </a:ext>
            </a:extLst>
          </p:cNvPr>
          <p:cNvSpPr txBox="1"/>
          <p:nvPr/>
        </p:nvSpPr>
        <p:spPr>
          <a:xfrm>
            <a:off x="787578" y="31983908"/>
            <a:ext cx="6372000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Lab Set-Up</a:t>
            </a:r>
          </a:p>
        </p:txBody>
      </p:sp>
      <p:pic>
        <p:nvPicPr>
          <p:cNvPr id="6" name="Picture 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4699FD5-8ECE-4A1A-A9C4-F469A2FFBE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79511" y="25847259"/>
            <a:ext cx="7182108" cy="4691120"/>
          </a:xfrm>
          <a:prstGeom prst="rect">
            <a:avLst/>
          </a:prstGeom>
        </p:spPr>
      </p:pic>
      <p:sp>
        <p:nvSpPr>
          <p:cNvPr id="31" name="Rectangle 164">
            <a:extLst>
              <a:ext uri="{FF2B5EF4-FFF2-40B4-BE49-F238E27FC236}">
                <a16:creationId xmlns:a16="http://schemas.microsoft.com/office/drawing/2014/main" id="{9A94304F-F067-4870-BEF4-FFAD7CD181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5867" y="6096000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/>
                <a:cs typeface="Times New Roman"/>
              </a:rPr>
              <a:t>Design Problem Cont. </a:t>
            </a:r>
            <a:endParaRPr lang="en-US" sz="6000" dirty="0">
              <a:solidFill>
                <a:srgbClr val="CCCC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0" descr="A close up of a map&#10;&#10;Description generated with high confidence">
            <a:extLst>
              <a:ext uri="{FF2B5EF4-FFF2-40B4-BE49-F238E27FC236}">
                <a16:creationId xmlns:a16="http://schemas.microsoft.com/office/drawing/2014/main" id="{4520812B-2FFC-4F06-960D-D34A8C2B26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64834" y="9080871"/>
            <a:ext cx="7930348" cy="4787762"/>
          </a:xfrm>
          <a:prstGeom prst="rect">
            <a:avLst/>
          </a:prstGeom>
        </p:spPr>
      </p:pic>
      <p:pic>
        <p:nvPicPr>
          <p:cNvPr id="22" name="Picture 22" descr="A close up of a map&#10;&#10;Description generated with high confidence">
            <a:extLst>
              <a:ext uri="{FF2B5EF4-FFF2-40B4-BE49-F238E27FC236}">
                <a16:creationId xmlns:a16="http://schemas.microsoft.com/office/drawing/2014/main" id="{949FA2EF-BC16-4E21-855C-05B77E909E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141322" y="12879601"/>
            <a:ext cx="6141141" cy="4111795"/>
          </a:xfrm>
          <a:prstGeom prst="rect">
            <a:avLst/>
          </a:prstGeom>
        </p:spPr>
      </p:pic>
      <p:pic>
        <p:nvPicPr>
          <p:cNvPr id="24" name="Picture 24" descr="A close up of a map&#10;&#10;Description generated with high confidence">
            <a:extLst>
              <a:ext uri="{FF2B5EF4-FFF2-40B4-BE49-F238E27FC236}">
                <a16:creationId xmlns:a16="http://schemas.microsoft.com/office/drawing/2014/main" id="{9EF49B7D-459A-4813-81B9-9FF6B56D61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851250" y="12879601"/>
            <a:ext cx="6343271" cy="41117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20FBADE-693A-4B86-890F-257D9C08DAEF}"/>
              </a:ext>
            </a:extLst>
          </p:cNvPr>
          <p:cNvSpPr txBox="1"/>
          <p:nvPr/>
        </p:nvSpPr>
        <p:spPr>
          <a:xfrm>
            <a:off x="14943221" y="17039122"/>
            <a:ext cx="12618720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 algn="l">
              <a:buFont typeface="Wingdings"/>
              <a:buChar char="q"/>
            </a:pPr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Re was calculated for each air flowrate </a:t>
            </a:r>
            <a:endParaRPr lang="en-US" b="0" dirty="0">
              <a:solidFill>
                <a:schemeClr val="tx1"/>
              </a:solidFill>
              <a:cs typeface="Arial" charset="0"/>
            </a:endParaRPr>
          </a:p>
        </p:txBody>
      </p:sp>
      <p:graphicFrame>
        <p:nvGraphicFramePr>
          <p:cNvPr id="27" name="Table 31">
            <a:extLst>
              <a:ext uri="{FF2B5EF4-FFF2-40B4-BE49-F238E27FC236}">
                <a16:creationId xmlns:a16="http://schemas.microsoft.com/office/drawing/2014/main" id="{7DD1D67D-9F59-4F9C-B8C2-8368DEB893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969787"/>
              </p:ext>
            </p:extLst>
          </p:nvPr>
        </p:nvGraphicFramePr>
        <p:xfrm>
          <a:off x="15275292" y="17758610"/>
          <a:ext cx="12876338" cy="2133600"/>
        </p:xfrm>
        <a:graphic>
          <a:graphicData uri="http://schemas.openxmlformats.org/drawingml/2006/table">
            <a:tbl>
              <a:tblPr bandRow="1">
                <a:tableStyleId>{5940675A-B579-460E-94D1-54222C63F5DA}</a:tableStyleId>
              </a:tblPr>
              <a:tblGrid>
                <a:gridCol w="6438169">
                  <a:extLst>
                    <a:ext uri="{9D8B030D-6E8A-4147-A177-3AD203B41FA5}">
                      <a16:colId xmlns:a16="http://schemas.microsoft.com/office/drawing/2014/main" val="73653584"/>
                    </a:ext>
                  </a:extLst>
                </a:gridCol>
                <a:gridCol w="6438169">
                  <a:extLst>
                    <a:ext uri="{9D8B030D-6E8A-4147-A177-3AD203B41FA5}">
                      <a16:colId xmlns:a16="http://schemas.microsoft.com/office/drawing/2014/main" val="3549622695"/>
                    </a:ext>
                  </a:extLst>
                </a:gridCol>
              </a:tblGrid>
              <a:tr h="519764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>
                          <a:latin typeface="Times New Roman"/>
                        </a:rPr>
                        <a:t>FLOWRATE (SCFH)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3200" b="1" dirty="0">
                          <a:latin typeface="Times New Roman"/>
                        </a:rPr>
                        <a:t>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2121252"/>
                  </a:ext>
                </a:extLst>
              </a:tr>
              <a:tr h="49810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Times New Roman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Times New Roman"/>
                        </a:rPr>
                        <a:t>170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0072247"/>
                  </a:ext>
                </a:extLst>
              </a:tr>
              <a:tr h="49810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Times New Roman"/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Times New Roman"/>
                        </a:rPr>
                        <a:t>511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050401"/>
                  </a:ext>
                </a:extLst>
              </a:tr>
              <a:tr h="49810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Times New Roman"/>
                        </a:rPr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Times New Roman"/>
                        </a:rPr>
                        <a:t>851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47994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1C5BBF5-F071-4C06-8666-101D584CDF8C}"/>
              </a:ext>
            </a:extLst>
          </p:cNvPr>
          <p:cNvSpPr txBox="1"/>
          <p:nvPr/>
        </p:nvSpPr>
        <p:spPr>
          <a:xfrm>
            <a:off x="22710808" y="25846237"/>
            <a:ext cx="5486400" cy="90024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0" dirty="0">
                <a:solidFill>
                  <a:schemeClr val="tx1"/>
                </a:solidFill>
                <a:latin typeface="Times New Roman"/>
                <a:cs typeface="Arial"/>
              </a:rPr>
              <a:t>-</a:t>
            </a:r>
            <a:r>
              <a:rPr lang="en-US" sz="3200" b="0" dirty="0">
                <a:solidFill>
                  <a:schemeClr val="tx1"/>
                </a:solidFill>
                <a:latin typeface="Times New Roman"/>
                <a:cs typeface="Arial"/>
              </a:rPr>
              <a:t>Assuming water is at max operating temperature, </a:t>
            </a:r>
            <a:r>
              <a:rPr lang="en-US" sz="3200" b="0" dirty="0">
                <a:solidFill>
                  <a:schemeClr val="tx1"/>
                </a:solidFill>
                <a:latin typeface="Times New Roman"/>
                <a:cs typeface="Times New Roman"/>
              </a:rPr>
              <a:t>80°C and exits at 35°C</a:t>
            </a:r>
          </a:p>
          <a:p>
            <a:pPr algn="l"/>
            <a:r>
              <a:rPr lang="en-US" sz="3200" b="0" dirty="0">
                <a:solidFill>
                  <a:schemeClr val="tx1"/>
                </a:solidFill>
                <a:latin typeface="Times New Roman"/>
                <a:cs typeface="Times New Roman"/>
              </a:rPr>
              <a:t>-Using counter-current flow</a:t>
            </a:r>
          </a:p>
          <a:p>
            <a:pPr algn="l"/>
            <a:r>
              <a:rPr lang="en-US" sz="3200" b="0" dirty="0">
                <a:solidFill>
                  <a:schemeClr val="tx1"/>
                </a:solidFill>
                <a:latin typeface="Times New Roman"/>
                <a:cs typeface="Times New Roman"/>
              </a:rPr>
              <a:t>-U is calculated at 100 SCFM using the trendline</a:t>
            </a:r>
          </a:p>
          <a:p>
            <a:pPr algn="l"/>
            <a:endParaRPr lang="en-US" sz="36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U = 0.59(Q) - 3.63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U = 3.5 kW/ </a:t>
            </a:r>
            <a:r>
              <a:rPr lang="en-US" sz="36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m²K</a:t>
            </a:r>
            <a:endParaRPr lang="en-US" sz="36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endParaRPr lang="en-US" sz="36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q = </a:t>
            </a:r>
            <a:r>
              <a:rPr lang="en-US" sz="3600" b="0" dirty="0" err="1">
                <a:solidFill>
                  <a:schemeClr val="tx1"/>
                </a:solidFill>
                <a:latin typeface="Times New Roman"/>
                <a:cs typeface="Times New Roman"/>
              </a:rPr>
              <a:t>m</a:t>
            </a:r>
            <a:r>
              <a:rPr lang="en-US" sz="2000" b="0" dirty="0" err="1">
                <a:solidFill>
                  <a:schemeClr val="tx1"/>
                </a:solidFill>
                <a:latin typeface="Times New Roman"/>
                <a:cs typeface="Times New Roman"/>
              </a:rPr>
              <a:t>air</a:t>
            </a:r>
            <a:r>
              <a:rPr lang="en-US" sz="2000" b="0" dirty="0">
                <a:solidFill>
                  <a:schemeClr val="tx1"/>
                </a:solidFill>
                <a:latin typeface="Times New Roman"/>
                <a:cs typeface="Times New Roman"/>
              </a:rPr>
              <a:t> 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C</a:t>
            </a:r>
            <a:r>
              <a:rPr lang="en-US" sz="2000" b="0" dirty="0">
                <a:solidFill>
                  <a:schemeClr val="tx1"/>
                </a:solidFill>
                <a:latin typeface="Times New Roman"/>
                <a:cs typeface="Times New Roman"/>
              </a:rPr>
              <a:t>p 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ΔT 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q = 1186 W</a:t>
            </a:r>
            <a:endParaRPr lang="en-US" sz="3600" dirty="0">
              <a:solidFill>
                <a:schemeClr val="tx1"/>
              </a:solidFill>
            </a:endParaRPr>
          </a:p>
          <a:p>
            <a:pPr algn="l"/>
            <a:endParaRPr lang="en-US" sz="32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endParaRPr lang="en-US" sz="32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endParaRPr lang="en-US" sz="32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endParaRPr lang="en-US" sz="32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endParaRPr lang="en-US" sz="3200" b="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0151BC-A2E4-4366-8536-746F21DA6767}"/>
              </a:ext>
            </a:extLst>
          </p:cNvPr>
          <p:cNvSpPr txBox="1"/>
          <p:nvPr/>
        </p:nvSpPr>
        <p:spPr>
          <a:xfrm>
            <a:off x="15779115" y="30811369"/>
            <a:ext cx="6554804" cy="16927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en-US" sz="2000" b="0" dirty="0">
                <a:solidFill>
                  <a:schemeClr val="tx1"/>
                </a:solidFill>
                <a:latin typeface="Times New Roman"/>
                <a:cs typeface="Times New Roman"/>
              </a:rPr>
              <a:t>s 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= q/(U </a:t>
            </a:r>
            <a:r>
              <a:rPr lang="en-US" sz="3600" b="0" dirty="0" err="1">
                <a:solidFill>
                  <a:schemeClr val="tx1"/>
                </a:solidFill>
                <a:latin typeface="Times New Roman"/>
                <a:cs typeface="Times New Roman"/>
              </a:rPr>
              <a:t>ΔT</a:t>
            </a:r>
            <a:r>
              <a:rPr lang="en-US" sz="2000" b="0" dirty="0" err="1">
                <a:solidFill>
                  <a:schemeClr val="tx1"/>
                </a:solidFill>
                <a:latin typeface="Times New Roman"/>
                <a:cs typeface="Times New Roman"/>
              </a:rPr>
              <a:t>lm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)            L = A</a:t>
            </a:r>
            <a:r>
              <a:rPr lang="en-US" sz="2000" b="0" dirty="0">
                <a:solidFill>
                  <a:schemeClr val="tx1"/>
                </a:solidFill>
                <a:latin typeface="Times New Roman"/>
                <a:cs typeface="Times New Roman"/>
              </a:rPr>
              <a:t>s 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/ 2πr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en-US" sz="2000" b="0" dirty="0">
                <a:solidFill>
                  <a:schemeClr val="tx1"/>
                </a:solidFill>
                <a:latin typeface="Times New Roman"/>
                <a:cs typeface="Times New Roman"/>
              </a:rPr>
              <a:t>s 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= 0.018 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m²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            L = 0.23 m </a:t>
            </a:r>
          </a:p>
          <a:p>
            <a:pPr algn="l"/>
            <a:endParaRPr lang="en-US" sz="3200" b="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FADDE5-BB56-4C35-AC8E-6031089392C8}"/>
              </a:ext>
            </a:extLst>
          </p:cNvPr>
          <p:cNvSpPr txBox="1"/>
          <p:nvPr/>
        </p:nvSpPr>
        <p:spPr>
          <a:xfrm>
            <a:off x="29811246" y="7766986"/>
            <a:ext cx="6497051" cy="67403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ΔP= 0.0325(Q) - 0.3861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ΔP= 195 in H2O = 4.9 x 10^4 Pa </a:t>
            </a:r>
          </a:p>
          <a:p>
            <a:pPr algn="l"/>
            <a:endParaRPr lang="en-US" sz="36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endParaRPr lang="en-US" sz="36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  </a:t>
            </a:r>
            <a:r>
              <a:rPr lang="en-US" sz="36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m</a:t>
            </a:r>
            <a:r>
              <a:rPr lang="en-US" sz="20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water </a:t>
            </a:r>
            <a:r>
              <a:rPr lang="en-US" sz="36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= 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q/(Cp ΔT)</a:t>
            </a:r>
            <a:endParaRPr lang="en-US" sz="3600" dirty="0">
              <a:solidFill>
                <a:schemeClr val="tx1"/>
              </a:solidFill>
              <a:cs typeface="Arial"/>
            </a:endParaRP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  </a:t>
            </a:r>
            <a:r>
              <a:rPr lang="en-US" sz="36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m</a:t>
            </a:r>
            <a:r>
              <a:rPr lang="en-US" sz="20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water </a:t>
            </a:r>
            <a:r>
              <a:rPr lang="en-US" sz="36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= 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0.0063 kg/s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   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  Q</a:t>
            </a:r>
            <a:r>
              <a:rPr lang="en-US" sz="2000" b="0" dirty="0">
                <a:solidFill>
                  <a:schemeClr val="tx1"/>
                </a:solidFill>
                <a:latin typeface="Times New Roman"/>
                <a:cs typeface="Times New Roman"/>
              </a:rPr>
              <a:t>water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 = 6.3 x </a:t>
            </a:r>
            <a:r>
              <a:rPr lang="en-US" sz="36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10⁻⁶  m³/s</a:t>
            </a: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 </a:t>
            </a:r>
            <a:endParaRPr lang="en-US" sz="3600" dirty="0">
              <a:solidFill>
                <a:schemeClr val="tx1"/>
              </a:solidFill>
              <a:cs typeface="Arial"/>
            </a:endParaRPr>
          </a:p>
          <a:p>
            <a:pPr algn="l"/>
            <a:endParaRPr lang="en-US" sz="3600" b="0" dirty="0">
              <a:solidFill>
                <a:schemeClr val="tx1"/>
              </a:solidFill>
              <a:latin typeface="Times New Roman"/>
              <a:cs typeface="Arial"/>
            </a:endParaRP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Arial"/>
              </a:rPr>
              <a:t>  </a:t>
            </a:r>
            <a:endParaRPr lang="en-US" sz="36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Arial"/>
              </a:rPr>
              <a:t>   P = Q ΔP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/>
                <a:cs typeface="Arial"/>
              </a:rPr>
              <a:t>   P = 2.5 kW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6854</TotalTime>
  <Words>133</Words>
  <Application>Microsoft Office PowerPoint</Application>
  <PresentationFormat>Custom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Times New Roman</vt:lpstr>
      <vt:lpstr>Wingdings</vt:lpstr>
      <vt:lpstr>Wingdings,Sans-Serif</vt:lpstr>
      <vt:lpstr>Default Design</vt:lpstr>
      <vt:lpstr>Packed Bed Heat Exchange  Rachel Parr, Alex Corbeil, Amanda Savina Department of Chemical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Parr, Rachel E</cp:lastModifiedBy>
  <cp:revision>1148</cp:revision>
  <cp:lastPrinted>2014-02-24T14:53:09Z</cp:lastPrinted>
  <dcterms:created xsi:type="dcterms:W3CDTF">2004-07-26T21:45:23Z</dcterms:created>
  <dcterms:modified xsi:type="dcterms:W3CDTF">2019-05-01T13:11:13Z</dcterms:modified>
  <cp:category>science research poster</cp:category>
</cp:coreProperties>
</file>