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6395" autoAdjust="0"/>
  </p:normalViewPr>
  <p:slideViewPr>
    <p:cSldViewPr>
      <p:cViewPr>
        <p:scale>
          <a:sx n="30" d="100"/>
          <a:sy n="30" d="100"/>
        </p:scale>
        <p:origin x="1338" y="-912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EB236A85-5348-4107-96F4-D5F710CD6D39}"/>
    <pc:docChg chg="modSld">
      <pc:chgData name="" userId="" providerId="" clId="Web-{EB236A85-5348-4107-96F4-D5F710CD6D39}" dt="2019-05-01T18:37:32.710" v="46" actId="1076"/>
      <pc:docMkLst>
        <pc:docMk/>
      </pc:docMkLst>
      <pc:sldChg chg="addSp delSp modSp">
        <pc:chgData name="" userId="" providerId="" clId="Web-{EB236A85-5348-4107-96F4-D5F710CD6D39}" dt="2019-05-01T18:37:32.710" v="46" actId="1076"/>
        <pc:sldMkLst>
          <pc:docMk/>
          <pc:sldMk cId="0" sldId="259"/>
        </pc:sldMkLst>
        <pc:picChg chg="add del mod">
          <ac:chgData name="" userId="" providerId="" clId="Web-{EB236A85-5348-4107-96F4-D5F710CD6D39}" dt="2019-05-01T18:17:13.129" v="4"/>
          <ac:picMkLst>
            <pc:docMk/>
            <pc:sldMk cId="0" sldId="259"/>
            <ac:picMk id="39" creationId="{C111841A-D0BB-4955-9C24-2886345ED665}"/>
          </ac:picMkLst>
        </pc:picChg>
        <pc:picChg chg="add del mod">
          <ac:chgData name="" userId="" providerId="" clId="Web-{EB236A85-5348-4107-96F4-D5F710CD6D39}" dt="2019-05-01T18:17:29.692" v="9"/>
          <ac:picMkLst>
            <pc:docMk/>
            <pc:sldMk cId="0" sldId="259"/>
            <ac:picMk id="41" creationId="{BE02CA07-75D3-4843-82D9-5F999ABD11BB}"/>
          </ac:picMkLst>
        </pc:picChg>
        <pc:picChg chg="add del mod">
          <ac:chgData name="" userId="" providerId="" clId="Web-{EB236A85-5348-4107-96F4-D5F710CD6D39}" dt="2019-05-01T18:19:10.598" v="18"/>
          <ac:picMkLst>
            <pc:docMk/>
            <pc:sldMk cId="0" sldId="259"/>
            <ac:picMk id="43" creationId="{E92E11AB-B7AB-46CA-AFE2-C80BCBFBC8BE}"/>
          </ac:picMkLst>
        </pc:picChg>
        <pc:picChg chg="add mod">
          <ac:chgData name="" userId="" providerId="" clId="Web-{EB236A85-5348-4107-96F4-D5F710CD6D39}" dt="2019-05-01T18:19:34.754" v="24" actId="14100"/>
          <ac:picMkLst>
            <pc:docMk/>
            <pc:sldMk cId="0" sldId="259"/>
            <ac:picMk id="45" creationId="{461FDD67-D511-48BF-AE74-B87D05083648}"/>
          </ac:picMkLst>
        </pc:picChg>
        <pc:picChg chg="add del mod">
          <ac:chgData name="" userId="" providerId="" clId="Web-{EB236A85-5348-4107-96F4-D5F710CD6D39}" dt="2019-05-01T18:24:02.130" v="28"/>
          <ac:picMkLst>
            <pc:docMk/>
            <pc:sldMk cId="0" sldId="259"/>
            <ac:picMk id="61" creationId="{7FBBC9B7-D0ED-4D6F-B5C6-199CB6DB9280}"/>
          </ac:picMkLst>
        </pc:picChg>
        <pc:picChg chg="add del mod">
          <ac:chgData name="" userId="" providerId="" clId="Web-{EB236A85-5348-4107-96F4-D5F710CD6D39}" dt="2019-05-01T18:30:10.834" v="31"/>
          <ac:picMkLst>
            <pc:docMk/>
            <pc:sldMk cId="0" sldId="259"/>
            <ac:picMk id="63" creationId="{2599A55D-185C-406E-A4CB-B360203191F9}"/>
          </ac:picMkLst>
        </pc:picChg>
        <pc:picChg chg="add del mod">
          <ac:chgData name="" userId="" providerId="" clId="Web-{EB236A85-5348-4107-96F4-D5F710CD6D39}" dt="2019-05-01T18:30:39.584" v="34"/>
          <ac:picMkLst>
            <pc:docMk/>
            <pc:sldMk cId="0" sldId="259"/>
            <ac:picMk id="2049" creationId="{C24DC3DE-5617-4FA7-901A-DE484BE4BA78}"/>
          </ac:picMkLst>
        </pc:picChg>
        <pc:picChg chg="add del mod">
          <ac:chgData name="" userId="" providerId="" clId="Web-{EB236A85-5348-4107-96F4-D5F710CD6D39}" dt="2019-05-01T18:34:18.460" v="37"/>
          <ac:picMkLst>
            <pc:docMk/>
            <pc:sldMk cId="0" sldId="259"/>
            <ac:picMk id="2052" creationId="{1931816A-1730-40B0-924C-4F50C1A6F586}"/>
          </ac:picMkLst>
        </pc:picChg>
        <pc:picChg chg="add del mod">
          <ac:chgData name="" userId="" providerId="" clId="Web-{EB236A85-5348-4107-96F4-D5F710CD6D39}" dt="2019-05-01T18:36:56.116" v="42"/>
          <ac:picMkLst>
            <pc:docMk/>
            <pc:sldMk cId="0" sldId="259"/>
            <ac:picMk id="2054" creationId="{1AAE9AC3-C815-459C-A134-CA3E408A6E0C}"/>
          </ac:picMkLst>
        </pc:picChg>
        <pc:picChg chg="add mod">
          <ac:chgData name="" userId="" providerId="" clId="Web-{EB236A85-5348-4107-96F4-D5F710CD6D39}" dt="2019-05-01T18:37:32.710" v="46" actId="1076"/>
          <ac:picMkLst>
            <pc:docMk/>
            <pc:sldMk cId="0" sldId="259"/>
            <ac:picMk id="2056" creationId="{83000F12-7BCC-40FA-A769-F3DBD1429EBB}"/>
          </ac:picMkLst>
        </pc:picChg>
      </pc:sldChg>
    </pc:docChg>
  </pc:docChgLst>
  <pc:docChgLst>
    <pc:chgData clId="Web-{43F41ECC-F378-44AF-AAFF-E7D46BC4B768}"/>
    <pc:docChg chg="modSld">
      <pc:chgData name="" userId="" providerId="" clId="Web-{43F41ECC-F378-44AF-AAFF-E7D46BC4B768}" dt="2019-05-02T00:44:55.279" v="5" actId="1076"/>
      <pc:docMkLst>
        <pc:docMk/>
      </pc:docMkLst>
      <pc:sldChg chg="modSp">
        <pc:chgData name="" userId="" providerId="" clId="Web-{43F41ECC-F378-44AF-AAFF-E7D46BC4B768}" dt="2019-05-02T00:44:55.279" v="5" actId="1076"/>
        <pc:sldMkLst>
          <pc:docMk/>
          <pc:sldMk cId="0" sldId="259"/>
        </pc:sldMkLst>
        <pc:picChg chg="mod">
          <ac:chgData name="" userId="" providerId="" clId="Web-{43F41ECC-F378-44AF-AAFF-E7D46BC4B768}" dt="2019-05-02T00:44:55.279" v="5" actId="1076"/>
          <ac:picMkLst>
            <pc:docMk/>
            <pc:sldMk cId="0" sldId="259"/>
            <ac:picMk id="2" creationId="{D006CEE7-05D8-4E35-BFD1-03F9E688C276}"/>
          </ac:picMkLst>
        </pc:picChg>
      </pc:sldChg>
    </pc:docChg>
  </pc:docChgLst>
  <pc:docChgLst>
    <pc:chgData clId="Web-{7CCA6BC9-35D7-4643-85A3-BCC692D70718}"/>
    <pc:docChg chg="modSld">
      <pc:chgData name="" userId="" providerId="" clId="Web-{7CCA6BC9-35D7-4643-85A3-BCC692D70718}" dt="2019-05-01T17:34:07.576" v="299" actId="1076"/>
      <pc:docMkLst>
        <pc:docMk/>
      </pc:docMkLst>
      <pc:sldChg chg="addSp delSp modSp">
        <pc:chgData name="" userId="" providerId="" clId="Web-{7CCA6BC9-35D7-4643-85A3-BCC692D70718}" dt="2019-05-01T17:34:07.576" v="299" actId="1076"/>
        <pc:sldMkLst>
          <pc:docMk/>
          <pc:sldMk cId="0" sldId="259"/>
        </pc:sldMkLst>
        <pc:spChg chg="add mod">
          <ac:chgData name="" userId="" providerId="" clId="Web-{7CCA6BC9-35D7-4643-85A3-BCC692D70718}" dt="2019-05-01T17:04:16.415" v="9" actId="1076"/>
          <ac:spMkLst>
            <pc:docMk/>
            <pc:sldMk cId="0" sldId="259"/>
            <ac:spMk id="14" creationId="{98211496-567D-4590-9F35-B71EAC52A786}"/>
          </ac:spMkLst>
        </pc:spChg>
        <pc:spChg chg="add del mod">
          <ac:chgData name="" userId="" providerId="" clId="Web-{7CCA6BC9-35D7-4643-85A3-BCC692D70718}" dt="2019-05-01T17:19:14.386" v="118"/>
          <ac:spMkLst>
            <pc:docMk/>
            <pc:sldMk cId="0" sldId="259"/>
            <ac:spMk id="15" creationId="{24731232-146E-49CD-ACE6-14FD778F362B}"/>
          </ac:spMkLst>
        </pc:spChg>
        <pc:spChg chg="add mod">
          <ac:chgData name="" userId="" providerId="" clId="Web-{7CCA6BC9-35D7-4643-85A3-BCC692D70718}" dt="2019-05-01T17:15:20.342" v="105" actId="20577"/>
          <ac:spMkLst>
            <pc:docMk/>
            <pc:sldMk cId="0" sldId="259"/>
            <ac:spMk id="16" creationId="{FB7BEAD0-9F3B-49C4-A80F-47A89C3D9E68}"/>
          </ac:spMkLst>
        </pc:spChg>
        <pc:spChg chg="add mod">
          <ac:chgData name="" userId="" providerId="" clId="Web-{7CCA6BC9-35D7-4643-85A3-BCC692D70718}" dt="2019-05-01T17:34:07.576" v="299" actId="1076"/>
          <ac:spMkLst>
            <pc:docMk/>
            <pc:sldMk cId="0" sldId="259"/>
            <ac:spMk id="31" creationId="{4745B44A-8F32-4F74-AD69-E3E0105BBA51}"/>
          </ac:spMkLst>
        </pc:spChg>
        <pc:spChg chg="mod">
          <ac:chgData name="" userId="" providerId="" clId="Web-{7CCA6BC9-35D7-4643-85A3-BCC692D70718}" dt="2019-05-01T17:25:53.293" v="271" actId="20577"/>
          <ac:spMkLst>
            <pc:docMk/>
            <pc:sldMk cId="0" sldId="259"/>
            <ac:spMk id="35" creationId="{D534C441-8B4F-4900-9281-052D6FAD1878}"/>
          </ac:spMkLst>
        </pc:spChg>
        <pc:graphicFrameChg chg="add mod modGraphic">
          <ac:chgData name="" userId="" providerId="" clId="Web-{7CCA6BC9-35D7-4643-85A3-BCC692D70718}" dt="2019-05-01T17:27:20.762" v="290"/>
          <ac:graphicFrameMkLst>
            <pc:docMk/>
            <pc:sldMk cId="0" sldId="259"/>
            <ac:graphicFrameMk id="30" creationId="{7ED31D7F-FF0B-4FF7-82D4-5035A4A4C483}"/>
          </ac:graphicFrameMkLst>
        </pc:graphicFrameChg>
        <pc:picChg chg="mod">
          <ac:chgData name="" userId="" providerId="" clId="Web-{7CCA6BC9-35D7-4643-85A3-BCC692D70718}" dt="2019-05-01T17:00:13.523" v="3" actId="14100"/>
          <ac:picMkLst>
            <pc:docMk/>
            <pc:sldMk cId="0" sldId="259"/>
            <ac:picMk id="2" creationId="{D006CEE7-05D8-4E35-BFD1-03F9E688C276}"/>
          </ac:picMkLst>
        </pc:picChg>
        <pc:picChg chg="mod">
          <ac:chgData name="" userId="" providerId="" clId="Web-{7CCA6BC9-35D7-4643-85A3-BCC692D70718}" dt="2019-05-01T16:59:48.992" v="2" actId="1076"/>
          <ac:picMkLst>
            <pc:docMk/>
            <pc:sldMk cId="0" sldId="259"/>
            <ac:picMk id="9" creationId="{00000000-0000-0000-0000-000000000000}"/>
          </ac:picMkLst>
        </pc:picChg>
        <pc:picChg chg="add mod">
          <ac:chgData name="" userId="" providerId="" clId="Web-{7CCA6BC9-35D7-4643-85A3-BCC692D70718}" dt="2019-05-01T17:15:26.213" v="109" actId="14100"/>
          <ac:picMkLst>
            <pc:docMk/>
            <pc:sldMk cId="0" sldId="259"/>
            <ac:picMk id="25" creationId="{311B78F1-A467-47AB-B833-BD283F29D2FD}"/>
          </ac:picMkLst>
        </pc:picChg>
        <pc:picChg chg="add mod">
          <ac:chgData name="" userId="" providerId="" clId="Web-{7CCA6BC9-35D7-4643-85A3-BCC692D70718}" dt="2019-05-01T17:16:50.026" v="113" actId="1076"/>
          <ac:picMkLst>
            <pc:docMk/>
            <pc:sldMk cId="0" sldId="259"/>
            <ac:picMk id="27" creationId="{01577A97-0FAA-41C2-828A-572769609AB3}"/>
          </ac:picMkLst>
        </pc:picChg>
      </pc:sldChg>
    </pc:docChg>
  </pc:docChgLst>
  <pc:docChgLst>
    <pc:chgData clId="Web-{78E27283-5A93-4B84-82A1-CD7B89E7A8EE}"/>
    <pc:docChg chg="modSld">
      <pc:chgData name="" userId="" providerId="" clId="Web-{78E27283-5A93-4B84-82A1-CD7B89E7A8EE}" dt="2019-05-01T18:23:55.880" v="7" actId="20577"/>
      <pc:docMkLst>
        <pc:docMk/>
      </pc:docMkLst>
      <pc:sldChg chg="modSp">
        <pc:chgData name="" userId="" providerId="" clId="Web-{78E27283-5A93-4B84-82A1-CD7B89E7A8EE}" dt="2019-05-01T18:23:54.849" v="5" actId="20577"/>
        <pc:sldMkLst>
          <pc:docMk/>
          <pc:sldMk cId="0" sldId="259"/>
        </pc:sldMkLst>
        <pc:spChg chg="mod">
          <ac:chgData name="" userId="" providerId="" clId="Web-{78E27283-5A93-4B84-82A1-CD7B89E7A8EE}" dt="2019-05-01T18:23:42.270" v="2" actId="20577"/>
          <ac:spMkLst>
            <pc:docMk/>
            <pc:sldMk cId="0" sldId="259"/>
            <ac:spMk id="14" creationId="{98211496-567D-4590-9F35-B71EAC52A786}"/>
          </ac:spMkLst>
        </pc:spChg>
        <pc:spChg chg="mod">
          <ac:chgData name="" userId="" providerId="" clId="Web-{78E27283-5A93-4B84-82A1-CD7B89E7A8EE}" dt="2019-05-01T18:23:54.849" v="5" actId="20577"/>
          <ac:spMkLst>
            <pc:docMk/>
            <pc:sldMk cId="0" sldId="259"/>
            <ac:spMk id="32" creationId="{C30D6667-CD1C-4D81-9BE9-910AE47F8058}"/>
          </ac:spMkLst>
        </pc:spChg>
      </pc:sldChg>
    </pc:docChg>
  </pc:docChgLst>
  <pc:docChgLst>
    <pc:chgData clId="Web-{7ECF2CD0-7618-4333-8FF3-640BF176BF75}"/>
    <pc:docChg chg="modSld">
      <pc:chgData name="" userId="" providerId="" clId="Web-{7ECF2CD0-7618-4333-8FF3-640BF176BF75}" dt="2019-05-01T17:13:12.775" v="50" actId="14100"/>
      <pc:docMkLst>
        <pc:docMk/>
      </pc:docMkLst>
      <pc:sldChg chg="addSp delSp modSp">
        <pc:chgData name="" userId="" providerId="" clId="Web-{7ECF2CD0-7618-4333-8FF3-640BF176BF75}" dt="2019-05-01T17:13:12.775" v="50" actId="14100"/>
        <pc:sldMkLst>
          <pc:docMk/>
          <pc:sldMk cId="0" sldId="259"/>
        </pc:sldMkLst>
        <pc:spChg chg="del">
          <ac:chgData name="" userId="" providerId="" clId="Web-{7ECF2CD0-7618-4333-8FF3-640BF176BF75}" dt="2019-05-01T17:00:17.211" v="12"/>
          <ac:spMkLst>
            <pc:docMk/>
            <pc:sldMk cId="0" sldId="259"/>
            <ac:spMk id="7" creationId="{00000000-0000-0000-0000-000000000000}"/>
          </ac:spMkLst>
        </pc:spChg>
        <pc:picChg chg="add del mod">
          <ac:chgData name="" userId="" providerId="" clId="Web-{7ECF2CD0-7618-4333-8FF3-640BF176BF75}" dt="2019-05-01T16:52:05.321" v="2"/>
          <ac:picMkLst>
            <pc:docMk/>
            <pc:sldMk cId="0" sldId="259"/>
            <ac:picMk id="5" creationId="{753A1DA1-F0EE-40D1-8DAC-C3703C794786}"/>
          </ac:picMkLst>
        </pc:picChg>
        <pc:picChg chg="add mod">
          <ac:chgData name="" userId="" providerId="" clId="Web-{7ECF2CD0-7618-4333-8FF3-640BF176BF75}" dt="2019-05-01T17:13:12.775" v="50" actId="14100"/>
          <ac:picMkLst>
            <pc:docMk/>
            <pc:sldMk cId="0" sldId="259"/>
            <ac:picMk id="10" creationId="{7ACED042-3D07-4EA6-BC96-B778580FB709}"/>
          </ac:picMkLst>
        </pc:picChg>
        <pc:picChg chg="add del mod">
          <ac:chgData name="" userId="" providerId="" clId="Web-{7ECF2CD0-7618-4333-8FF3-640BF176BF75}" dt="2019-05-01T17:04:40.540" v="25"/>
          <ac:picMkLst>
            <pc:docMk/>
            <pc:sldMk cId="0" sldId="259"/>
            <ac:picMk id="12" creationId="{815828F5-A404-4005-B947-5DBBC9BF7389}"/>
          </ac:picMkLst>
        </pc:picChg>
        <pc:picChg chg="add mod">
          <ac:chgData name="" userId="" providerId="" clId="Web-{7ECF2CD0-7618-4333-8FF3-640BF176BF75}" dt="2019-05-01T17:12:49.119" v="48" actId="1076"/>
          <ac:picMkLst>
            <pc:docMk/>
            <pc:sldMk cId="0" sldId="259"/>
            <ac:picMk id="18" creationId="{E29B2E6D-9AA4-40FC-9AB4-6EBF383E5533}"/>
          </ac:picMkLst>
        </pc:picChg>
        <pc:picChg chg="add mod">
          <ac:chgData name="" userId="" providerId="" clId="Web-{7ECF2CD0-7618-4333-8FF3-640BF176BF75}" dt="2019-05-01T17:12:26.525" v="47" actId="1076"/>
          <ac:picMkLst>
            <pc:docMk/>
            <pc:sldMk cId="0" sldId="259"/>
            <ac:picMk id="20" creationId="{AAC7EDA4-13E2-4F0B-936F-8FD4EFAEF579}"/>
          </ac:picMkLst>
        </pc:picChg>
        <pc:picChg chg="add mod">
          <ac:chgData name="" userId="" providerId="" clId="Web-{7ECF2CD0-7618-4333-8FF3-640BF176BF75}" dt="2019-05-01T17:11:51.885" v="38" actId="14100"/>
          <ac:picMkLst>
            <pc:docMk/>
            <pc:sldMk cId="0" sldId="259"/>
            <ac:picMk id="22" creationId="{70B23A67-93F9-4A78-BCE9-A1ED82258F40}"/>
          </ac:picMkLst>
        </pc:picChg>
      </pc:sldChg>
    </pc:docChg>
  </pc:docChgLst>
  <pc:docChgLst>
    <pc:chgData clId="Web-{9FE341B6-53CF-4D96-B7ED-7E0FC64720B1}"/>
    <pc:docChg chg="modSld">
      <pc:chgData name="" userId="" providerId="" clId="Web-{9FE341B6-53CF-4D96-B7ED-7E0FC64720B1}" dt="2019-05-01T17:46:46.874" v="126" actId="20577"/>
      <pc:docMkLst>
        <pc:docMk/>
      </pc:docMkLst>
      <pc:sldChg chg="addSp modSp">
        <pc:chgData name="" userId="" providerId="" clId="Web-{9FE341B6-53CF-4D96-B7ED-7E0FC64720B1}" dt="2019-05-01T17:46:44.829" v="124" actId="20577"/>
        <pc:sldMkLst>
          <pc:docMk/>
          <pc:sldMk cId="0" sldId="259"/>
        </pc:sldMkLst>
        <pc:spChg chg="mod">
          <ac:chgData name="" userId="" providerId="" clId="Web-{9FE341B6-53CF-4D96-B7ED-7E0FC64720B1}" dt="2019-05-01T17:17:31.589" v="31" actId="20577"/>
          <ac:spMkLst>
            <pc:docMk/>
            <pc:sldMk cId="0" sldId="259"/>
            <ac:spMk id="16" creationId="{FB7BEAD0-9F3B-49C4-A80F-47A89C3D9E68}"/>
          </ac:spMkLst>
        </pc:spChg>
        <pc:spChg chg="mod">
          <ac:chgData name="" userId="" providerId="" clId="Web-{9FE341B6-53CF-4D96-B7ED-7E0FC64720B1}" dt="2019-05-01T17:38:36.592" v="104" actId="1076"/>
          <ac:spMkLst>
            <pc:docMk/>
            <pc:sldMk cId="0" sldId="259"/>
            <ac:spMk id="31" creationId="{4745B44A-8F32-4F74-AD69-E3E0105BBA51}"/>
          </ac:spMkLst>
        </pc:spChg>
        <pc:spChg chg="mod">
          <ac:chgData name="" userId="" providerId="" clId="Web-{9FE341B6-53CF-4D96-B7ED-7E0FC64720B1}" dt="2019-05-01T17:46:44.829" v="124" actId="20577"/>
          <ac:spMkLst>
            <pc:docMk/>
            <pc:sldMk cId="0" sldId="259"/>
            <ac:spMk id="32" creationId="{C30D6667-CD1C-4D81-9BE9-910AE47F8058}"/>
          </ac:spMkLst>
        </pc:spChg>
        <pc:spChg chg="add mod">
          <ac:chgData name="" userId="" providerId="" clId="Web-{9FE341B6-53CF-4D96-B7ED-7E0FC64720B1}" dt="2019-05-01T17:20:56.199" v="86" actId="20577"/>
          <ac:spMkLst>
            <pc:docMk/>
            <pc:sldMk cId="0" sldId="259"/>
            <ac:spMk id="35" creationId="{D534C441-8B4F-4900-9281-052D6FAD1878}"/>
          </ac:spMkLst>
        </pc:spChg>
        <pc:spChg chg="mod">
          <ac:chgData name="" userId="" providerId="" clId="Web-{9FE341B6-53CF-4D96-B7ED-7E0FC64720B1}" dt="2019-05-01T17:05:10.462" v="27" actId="20577"/>
          <ac:spMkLst>
            <pc:docMk/>
            <pc:sldMk cId="0" sldId="259"/>
            <ac:spMk id="2050" creationId="{00000000-0000-0000-0000-000000000000}"/>
          </ac:spMkLst>
        </pc:spChg>
        <pc:graphicFrameChg chg="mod modGraphic">
          <ac:chgData name="" userId="" providerId="" clId="Web-{9FE341B6-53CF-4D96-B7ED-7E0FC64720B1}" dt="2019-05-01T17:44:59.002" v="121"/>
          <ac:graphicFrameMkLst>
            <pc:docMk/>
            <pc:sldMk cId="0" sldId="259"/>
            <ac:graphicFrameMk id="30" creationId="{7ED31D7F-FF0B-4FF7-82D4-5035A4A4C483}"/>
          </ac:graphicFrameMkLst>
        </pc:graphicFrameChg>
        <pc:picChg chg="mod">
          <ac:chgData name="" userId="" providerId="" clId="Web-{9FE341B6-53CF-4D96-B7ED-7E0FC64720B1}" dt="2019-05-01T16:59:51.242" v="0" actId="1076"/>
          <ac:picMkLst>
            <pc:docMk/>
            <pc:sldMk cId="0" sldId="259"/>
            <ac:picMk id="2" creationId="{D006CEE7-05D8-4E35-BFD1-03F9E688C276}"/>
          </ac:picMkLst>
        </pc:picChg>
      </pc:sldChg>
    </pc:docChg>
  </pc:docChgLst>
  <pc:docChgLst>
    <pc:chgData clId="Web-{03F06447-F2D1-4E0E-9832-BC20A0064670}"/>
    <pc:docChg chg="modSld">
      <pc:chgData name="" userId="" providerId="" clId="Web-{03F06447-F2D1-4E0E-9832-BC20A0064670}" dt="2019-05-01T18:42:44.430" v="10" actId="14100"/>
      <pc:docMkLst>
        <pc:docMk/>
      </pc:docMkLst>
      <pc:sldChg chg="addSp delSp modSp">
        <pc:chgData name="" userId="" providerId="" clId="Web-{03F06447-F2D1-4E0E-9832-BC20A0064670}" dt="2019-05-01T18:42:44.430" v="10" actId="14100"/>
        <pc:sldMkLst>
          <pc:docMk/>
          <pc:sldMk cId="0" sldId="259"/>
        </pc:sldMkLst>
        <pc:picChg chg="del">
          <ac:chgData name="" userId="" providerId="" clId="Web-{03F06447-F2D1-4E0E-9832-BC20A0064670}" dt="2019-05-01T18:41:57.742" v="0"/>
          <ac:picMkLst>
            <pc:docMk/>
            <pc:sldMk cId="0" sldId="259"/>
            <ac:picMk id="2056" creationId="{83000F12-7BCC-40FA-A769-F3DBD1429EBB}"/>
          </ac:picMkLst>
        </pc:picChg>
        <pc:picChg chg="add mod">
          <ac:chgData name="" userId="" providerId="" clId="Web-{03F06447-F2D1-4E0E-9832-BC20A0064670}" dt="2019-05-01T18:42:44.430" v="10" actId="14100"/>
          <ac:picMkLst>
            <pc:docMk/>
            <pc:sldMk cId="0" sldId="259"/>
            <ac:picMk id="2058" creationId="{87BCEA60-975B-4B73-95CB-AABA73EF9DE9}"/>
          </ac:picMkLst>
        </pc:picChg>
      </pc:sldChg>
    </pc:docChg>
  </pc:docChgLst>
  <pc:docChgLst>
    <pc:chgData clId="Web-{F3755ABD-889F-4331-9436-F060CC7E61B3}"/>
    <pc:docChg chg="modSld">
      <pc:chgData name="" userId="" providerId="" clId="Web-{F3755ABD-889F-4331-9436-F060CC7E61B3}" dt="2019-05-01T18:43:17.695" v="452" actId="688"/>
      <pc:docMkLst>
        <pc:docMk/>
      </pc:docMkLst>
      <pc:sldChg chg="addSp delSp modSp">
        <pc:chgData name="" userId="" providerId="" clId="Web-{F3755ABD-889F-4331-9436-F060CC7E61B3}" dt="2019-05-01T18:43:17.695" v="452" actId="688"/>
        <pc:sldMkLst>
          <pc:docMk/>
          <pc:sldMk cId="0" sldId="259"/>
        </pc:sldMkLst>
        <pc:spChg chg="mod">
          <ac:chgData name="" userId="" providerId="" clId="Web-{F3755ABD-889F-4331-9436-F060CC7E61B3}" dt="2019-05-01T18:18:40.910" v="338" actId="20577"/>
          <ac:spMkLst>
            <pc:docMk/>
            <pc:sldMk cId="0" sldId="259"/>
            <ac:spMk id="16" creationId="{FB7BEAD0-9F3B-49C4-A80F-47A89C3D9E68}"/>
          </ac:spMkLst>
        </pc:spChg>
        <pc:spChg chg="add mod">
          <ac:chgData name="" userId="" providerId="" clId="Web-{F3755ABD-889F-4331-9436-F060CC7E61B3}" dt="2019-05-01T18:20:10.676" v="377" actId="1076"/>
          <ac:spMkLst>
            <pc:docMk/>
            <pc:sldMk cId="0" sldId="259"/>
            <ac:spMk id="49" creationId="{78B6B931-0751-448A-8769-36E1F1546CB3}"/>
          </ac:spMkLst>
        </pc:spChg>
        <pc:spChg chg="add mod">
          <ac:chgData name="" userId="" providerId="" clId="Web-{F3755ABD-889F-4331-9436-F060CC7E61B3}" dt="2019-05-01T18:22:49.208" v="416" actId="1076"/>
          <ac:spMkLst>
            <pc:docMk/>
            <pc:sldMk cId="0" sldId="259"/>
            <ac:spMk id="56" creationId="{B63A3B8E-7B8F-473C-A1C2-E356CD2AA70A}"/>
          </ac:spMkLst>
        </pc:spChg>
        <pc:spChg chg="add mod">
          <ac:chgData name="" userId="" providerId="" clId="Web-{F3755ABD-889F-4331-9436-F060CC7E61B3}" dt="2019-05-01T18:22:49.270" v="417" actId="1076"/>
          <ac:spMkLst>
            <pc:docMk/>
            <pc:sldMk cId="0" sldId="259"/>
            <ac:spMk id="57" creationId="{5031B99E-C3EE-4585-B0E7-AD10BAC39CBE}"/>
          </ac:spMkLst>
        </pc:spChg>
        <pc:spChg chg="add mod">
          <ac:chgData name="" userId="" providerId="" clId="Web-{F3755ABD-889F-4331-9436-F060CC7E61B3}" dt="2019-05-01T18:23:29.489" v="446" actId="1076"/>
          <ac:spMkLst>
            <pc:docMk/>
            <pc:sldMk cId="0" sldId="259"/>
            <ac:spMk id="58" creationId="{CA94D7DC-37C4-4CCE-9036-D956407C90C2}"/>
          </ac:spMkLst>
        </pc:spChg>
        <pc:spChg chg="mod">
          <ac:chgData name="" userId="" providerId="" clId="Web-{F3755ABD-889F-4331-9436-F060CC7E61B3}" dt="2019-05-01T17:57:10.407" v="4" actId="20577"/>
          <ac:spMkLst>
            <pc:docMk/>
            <pc:sldMk cId="0" sldId="259"/>
            <ac:spMk id="2155" creationId="{00000000-0000-0000-0000-000000000000}"/>
          </ac:spMkLst>
        </pc:spChg>
        <pc:picChg chg="del mod">
          <ac:chgData name="" userId="" providerId="" clId="Web-{F3755ABD-889F-4331-9436-F060CC7E61B3}" dt="2019-05-01T18:09:40.065" v="250"/>
          <ac:picMkLst>
            <pc:docMk/>
            <pc:sldMk cId="0" sldId="259"/>
            <ac:picMk id="25" creationId="{311B78F1-A467-47AB-B833-BD283F29D2FD}"/>
          </ac:picMkLst>
        </pc:picChg>
        <pc:picChg chg="mod">
          <ac:chgData name="" userId="" providerId="" clId="Web-{F3755ABD-889F-4331-9436-F060CC7E61B3}" dt="2019-05-01T18:08:48.550" v="249" actId="14100"/>
          <ac:picMkLst>
            <pc:docMk/>
            <pc:sldMk cId="0" sldId="259"/>
            <ac:picMk id="27" creationId="{01577A97-0FAA-41C2-828A-572769609AB3}"/>
          </ac:picMkLst>
        </pc:picChg>
        <pc:picChg chg="add mod">
          <ac:chgData name="" userId="" providerId="" clId="Web-{F3755ABD-889F-4331-9436-F060CC7E61B3}" dt="2019-05-01T18:05:43.940" v="240" actId="14100"/>
          <ac:picMkLst>
            <pc:docMk/>
            <pc:sldMk cId="0" sldId="259"/>
            <ac:picMk id="37" creationId="{7A00E581-19AC-4BE8-8916-A975C8295680}"/>
          </ac:picMkLst>
        </pc:picChg>
        <pc:picChg chg="add mod">
          <ac:chgData name="" userId="" providerId="" clId="Web-{F3755ABD-889F-4331-9436-F060CC7E61B3}" dt="2019-05-01T18:19:35.614" v="346" actId="1076"/>
          <ac:picMkLst>
            <pc:docMk/>
            <pc:sldMk cId="0" sldId="259"/>
            <ac:picMk id="47" creationId="{243D1281-DDF7-4958-9878-970BFDCCB167}"/>
          </ac:picMkLst>
        </pc:picChg>
        <pc:picChg chg="add del mod">
          <ac:chgData name="" userId="" providerId="" clId="Web-{F3755ABD-889F-4331-9436-F060CC7E61B3}" dt="2019-05-01T18:20:36.098" v="385"/>
          <ac:picMkLst>
            <pc:docMk/>
            <pc:sldMk cId="0" sldId="259"/>
            <ac:picMk id="50" creationId="{A860AE41-66CA-4E84-BD24-C42F67B465C3}"/>
          </ac:picMkLst>
        </pc:picChg>
        <pc:picChg chg="add del mod">
          <ac:chgData name="" userId="" providerId="" clId="Web-{F3755ABD-889F-4331-9436-F060CC7E61B3}" dt="2019-05-01T18:21:00.161" v="391"/>
          <ac:picMkLst>
            <pc:docMk/>
            <pc:sldMk cId="0" sldId="259"/>
            <ac:picMk id="52" creationId="{F1B5EEE8-DDD7-480D-A8B7-8A799F856996}"/>
          </ac:picMkLst>
        </pc:picChg>
        <pc:picChg chg="add del mod">
          <ac:chgData name="" userId="" providerId="" clId="Web-{F3755ABD-889F-4331-9436-F060CC7E61B3}" dt="2019-05-01T18:21:31.536" v="398"/>
          <ac:picMkLst>
            <pc:docMk/>
            <pc:sldMk cId="0" sldId="259"/>
            <ac:picMk id="54" creationId="{3A6A7508-D492-44D8-A887-0A329A4AE1E9}"/>
          </ac:picMkLst>
        </pc:picChg>
        <pc:picChg chg="add del mod">
          <ac:chgData name="" userId="" providerId="" clId="Web-{F3755ABD-889F-4331-9436-F060CC7E61B3}" dt="2019-05-01T18:27:53.052" v="451"/>
          <ac:picMkLst>
            <pc:docMk/>
            <pc:sldMk cId="0" sldId="259"/>
            <ac:picMk id="59" creationId="{FC201B14-065E-4944-BBCF-927F923D3385}"/>
          </ac:picMkLst>
        </pc:picChg>
        <pc:picChg chg="mod">
          <ac:chgData name="" userId="" providerId="" clId="Web-{F3755ABD-889F-4331-9436-F060CC7E61B3}" dt="2019-05-01T18:43:17.695" v="452" actId="688"/>
          <ac:picMkLst>
            <pc:docMk/>
            <pc:sldMk cId="0" sldId="259"/>
            <ac:picMk id="2058" creationId="{87BCEA60-975B-4B73-95CB-AABA73EF9DE9}"/>
          </ac:picMkLst>
        </pc:picChg>
      </pc:sldChg>
    </pc:docChg>
  </pc:docChgLst>
  <pc:docChgLst>
    <pc:chgData clId="Web-{E47CCF19-B24A-45F3-BB6A-97A6291652F0}"/>
    <pc:docChg chg="modSld">
      <pc:chgData name="" userId="" providerId="" clId="Web-{E47CCF19-B24A-45F3-BB6A-97A6291652F0}" dt="2019-05-01T17:56:51.845" v="35"/>
      <pc:docMkLst>
        <pc:docMk/>
      </pc:docMkLst>
      <pc:sldChg chg="addSp delSp modSp">
        <pc:chgData name="" userId="" providerId="" clId="Web-{E47CCF19-B24A-45F3-BB6A-97A6291652F0}" dt="2019-05-01T17:56:51.845" v="35"/>
        <pc:sldMkLst>
          <pc:docMk/>
          <pc:sldMk cId="0" sldId="259"/>
        </pc:sldMkLst>
        <pc:spChg chg="mod">
          <ac:chgData name="" userId="" providerId="" clId="Web-{E47CCF19-B24A-45F3-BB6A-97A6291652F0}" dt="2019-05-01T17:49:05.234" v="29" actId="20577"/>
          <ac:spMkLst>
            <pc:docMk/>
            <pc:sldMk cId="0" sldId="259"/>
            <ac:spMk id="14" creationId="{98211496-567D-4590-9F35-B71EAC52A786}"/>
          </ac:spMkLst>
        </pc:spChg>
        <pc:spChg chg="mod">
          <ac:chgData name="" userId="" providerId="" clId="Web-{E47CCF19-B24A-45F3-BB6A-97A6291652F0}" dt="2019-05-01T17:48:28.922" v="13" actId="20577"/>
          <ac:spMkLst>
            <pc:docMk/>
            <pc:sldMk cId="0" sldId="259"/>
            <ac:spMk id="16" creationId="{FB7BEAD0-9F3B-49C4-A80F-47A89C3D9E68}"/>
          </ac:spMkLst>
        </pc:spChg>
        <pc:spChg chg="mod">
          <ac:chgData name="" userId="" providerId="" clId="Web-{E47CCF19-B24A-45F3-BB6A-97A6291652F0}" dt="2019-05-01T17:48:15.796" v="11" actId="20577"/>
          <ac:spMkLst>
            <pc:docMk/>
            <pc:sldMk cId="0" sldId="259"/>
            <ac:spMk id="32" creationId="{C30D6667-CD1C-4D81-9BE9-910AE47F8058}"/>
          </ac:spMkLst>
        </pc:spChg>
        <pc:spChg chg="mod">
          <ac:chgData name="" userId="" providerId="" clId="Web-{E47CCF19-B24A-45F3-BB6A-97A6291652F0}" dt="2019-05-01T17:48:09.937" v="8" actId="20577"/>
          <ac:spMkLst>
            <pc:docMk/>
            <pc:sldMk cId="0" sldId="259"/>
            <ac:spMk id="35" creationId="{D534C441-8B4F-4900-9281-052D6FAD1878}"/>
          </ac:spMkLst>
        </pc:spChg>
        <pc:picChg chg="mod">
          <ac:chgData name="" userId="" providerId="" clId="Web-{E47CCF19-B24A-45F3-BB6A-97A6291652F0}" dt="2019-05-01T17:32:59.310" v="2" actId="1076"/>
          <ac:picMkLst>
            <pc:docMk/>
            <pc:sldMk cId="0" sldId="259"/>
            <ac:picMk id="18" creationId="{E29B2E6D-9AA4-40FC-9AB4-6EBF383E5533}"/>
          </ac:picMkLst>
        </pc:picChg>
        <pc:picChg chg="mod">
          <ac:chgData name="" userId="" providerId="" clId="Web-{E47CCF19-B24A-45F3-BB6A-97A6291652F0}" dt="2019-05-01T17:33:03.091" v="3" actId="1076"/>
          <ac:picMkLst>
            <pc:docMk/>
            <pc:sldMk cId="0" sldId="259"/>
            <ac:picMk id="20" creationId="{AAC7EDA4-13E2-4F0B-936F-8FD4EFAEF579}"/>
          </ac:picMkLst>
        </pc:picChg>
        <pc:picChg chg="mod">
          <ac:chgData name="" userId="" providerId="" clId="Web-{E47CCF19-B24A-45F3-BB6A-97A6291652F0}" dt="2019-05-01T17:32:46.966" v="0" actId="1076"/>
          <ac:picMkLst>
            <pc:docMk/>
            <pc:sldMk cId="0" sldId="259"/>
            <ac:picMk id="22" creationId="{70B23A67-93F9-4A78-BCE9-A1ED82258F40}"/>
          </ac:picMkLst>
        </pc:picChg>
        <pc:picChg chg="mod">
          <ac:chgData name="" userId="" providerId="" clId="Web-{E47CCF19-B24A-45F3-BB6A-97A6291652F0}" dt="2019-05-01T17:49:46.359" v="32" actId="1076"/>
          <ac:picMkLst>
            <pc:docMk/>
            <pc:sldMk cId="0" sldId="259"/>
            <ac:picMk id="25" creationId="{311B78F1-A467-47AB-B833-BD283F29D2FD}"/>
          </ac:picMkLst>
        </pc:picChg>
        <pc:picChg chg="add del mod">
          <ac:chgData name="" userId="" providerId="" clId="Web-{E47CCF19-B24A-45F3-BB6A-97A6291652F0}" dt="2019-05-01T17:56:51.845" v="35"/>
          <ac:picMkLst>
            <pc:docMk/>
            <pc:sldMk cId="0" sldId="259"/>
            <ac:picMk id="33" creationId="{06C937A3-CD9E-478F-AEFD-3EA469F90F54}"/>
          </ac:picMkLst>
        </pc:picChg>
      </pc:sldChg>
    </pc:docChg>
  </pc:docChgLst>
  <pc:docChgLst>
    <pc:chgData clId="Web-{3B765860-8942-41F1-863E-7B60453CE7AA}"/>
    <pc:docChg chg="modSld">
      <pc:chgData name="" userId="" providerId="" clId="Web-{3B765860-8942-41F1-863E-7B60453CE7AA}" dt="2019-05-01T16:21:43.005" v="11" actId="1076"/>
      <pc:docMkLst>
        <pc:docMk/>
      </pc:docMkLst>
      <pc:sldChg chg="addSp modSp">
        <pc:chgData name="" userId="" providerId="" clId="Web-{3B765860-8942-41F1-863E-7B60453CE7AA}" dt="2019-05-01T16:21:43.005" v="11" actId="1076"/>
        <pc:sldMkLst>
          <pc:docMk/>
          <pc:sldMk cId="0" sldId="259"/>
        </pc:sldMkLst>
        <pc:spChg chg="mod">
          <ac:chgData name="" userId="" providerId="" clId="Web-{3B765860-8942-41F1-863E-7B60453CE7AA}" dt="2019-05-01T16:21:40.130" v="10" actId="1076"/>
          <ac:spMkLst>
            <pc:docMk/>
            <pc:sldMk cId="0" sldId="259"/>
            <ac:spMk id="2152" creationId="{00000000-0000-0000-0000-000000000000}"/>
          </ac:spMkLst>
        </pc:spChg>
        <pc:spChg chg="mod">
          <ac:chgData name="" userId="" providerId="" clId="Web-{3B765860-8942-41F1-863E-7B60453CE7AA}" dt="2019-05-01T16:21:30.678" v="7" actId="14100"/>
          <ac:spMkLst>
            <pc:docMk/>
            <pc:sldMk cId="0" sldId="259"/>
            <ac:spMk id="2155" creationId="{00000000-0000-0000-0000-000000000000}"/>
          </ac:spMkLst>
        </pc:spChg>
        <pc:picChg chg="add mod">
          <ac:chgData name="" userId="" providerId="" clId="Web-{3B765860-8942-41F1-863E-7B60453CE7AA}" dt="2019-05-01T16:21:43.005" v="11" actId="1076"/>
          <ac:picMkLst>
            <pc:docMk/>
            <pc:sldMk cId="0" sldId="259"/>
            <ac:picMk id="2" creationId="{D006CEE7-05D8-4E35-BFD1-03F9E688C276}"/>
          </ac:picMkLst>
        </pc:picChg>
      </pc:sldChg>
    </pc:docChg>
  </pc:docChgLst>
  <pc:docChgLst>
    <pc:chgData clId="Web-{3FFB60EC-6D13-42B5-A7AC-1E55D4629CEB}"/>
    <pc:docChg chg="modSld">
      <pc:chgData name="" userId="" providerId="" clId="Web-{3FFB60EC-6D13-42B5-A7AC-1E55D4629CEB}" dt="2019-05-01T18:43:03.242" v="40" actId="1076"/>
      <pc:docMkLst>
        <pc:docMk/>
      </pc:docMkLst>
      <pc:sldChg chg="modSp">
        <pc:chgData name="" userId="" providerId="" clId="Web-{3FFB60EC-6D13-42B5-A7AC-1E55D4629CEB}" dt="2019-05-01T18:43:03.242" v="40" actId="1076"/>
        <pc:sldMkLst>
          <pc:docMk/>
          <pc:sldMk cId="0" sldId="259"/>
        </pc:sldMkLst>
        <pc:spChg chg="mod">
          <ac:chgData name="" userId="" providerId="" clId="Web-{3FFB60EC-6D13-42B5-A7AC-1E55D4629CEB}" dt="2019-05-01T18:40:55.226" v="34" actId="20577"/>
          <ac:spMkLst>
            <pc:docMk/>
            <pc:sldMk cId="0" sldId="259"/>
            <ac:spMk id="14" creationId="{98211496-567D-4590-9F35-B71EAC52A786}"/>
          </ac:spMkLst>
        </pc:spChg>
        <pc:spChg chg="mod">
          <ac:chgData name="" userId="" providerId="" clId="Web-{3FFB60EC-6D13-42B5-A7AC-1E55D4629CEB}" dt="2019-05-01T18:23:14.192" v="6" actId="20577"/>
          <ac:spMkLst>
            <pc:docMk/>
            <pc:sldMk cId="0" sldId="259"/>
            <ac:spMk id="16" creationId="{FB7BEAD0-9F3B-49C4-A80F-47A89C3D9E68}"/>
          </ac:spMkLst>
        </pc:spChg>
        <pc:spChg chg="mod">
          <ac:chgData name="" userId="" providerId="" clId="Web-{3FFB60EC-6D13-42B5-A7AC-1E55D4629CEB}" dt="2019-05-01T18:24:45.599" v="25" actId="20577"/>
          <ac:spMkLst>
            <pc:docMk/>
            <pc:sldMk cId="0" sldId="259"/>
            <ac:spMk id="17" creationId="{F823BF6D-FF92-4537-939F-470E1207EE01}"/>
          </ac:spMkLst>
        </pc:spChg>
        <pc:spChg chg="mod">
          <ac:chgData name="" userId="" providerId="" clId="Web-{3FFB60EC-6D13-42B5-A7AC-1E55D4629CEB}" dt="2019-05-01T18:24:36.849" v="24" actId="20577"/>
          <ac:spMkLst>
            <pc:docMk/>
            <pc:sldMk cId="0" sldId="259"/>
            <ac:spMk id="24" creationId="{00000000-0000-0000-0000-000000000000}"/>
          </ac:spMkLst>
        </pc:spChg>
        <pc:spChg chg="mod">
          <ac:chgData name="" userId="" providerId="" clId="Web-{3FFB60EC-6D13-42B5-A7AC-1E55D4629CEB}" dt="2019-05-01T18:23:53.786" v="18" actId="20577"/>
          <ac:spMkLst>
            <pc:docMk/>
            <pc:sldMk cId="0" sldId="259"/>
            <ac:spMk id="35" creationId="{D534C441-8B4F-4900-9281-052D6FAD1878}"/>
          </ac:spMkLst>
        </pc:spChg>
        <pc:spChg chg="mod">
          <ac:chgData name="" userId="" providerId="" clId="Web-{3FFB60EC-6D13-42B5-A7AC-1E55D4629CEB}" dt="2019-05-01T18:24:54.099" v="26" actId="20577"/>
          <ac:spMkLst>
            <pc:docMk/>
            <pc:sldMk cId="0" sldId="259"/>
            <ac:spMk id="2154" creationId="{00000000-0000-0000-0000-000000000000}"/>
          </ac:spMkLst>
        </pc:spChg>
        <pc:picChg chg="mod">
          <ac:chgData name="" userId="" providerId="" clId="Web-{3FFB60EC-6D13-42B5-A7AC-1E55D4629CEB}" dt="2019-05-01T18:19:42.223" v="0" actId="1076"/>
          <ac:picMkLst>
            <pc:docMk/>
            <pc:sldMk cId="0" sldId="259"/>
            <ac:picMk id="37" creationId="{7A00E581-19AC-4BE8-8916-A975C8295680}"/>
          </ac:picMkLst>
        </pc:picChg>
        <pc:picChg chg="mod">
          <ac:chgData name="" userId="" providerId="" clId="Web-{3FFB60EC-6D13-42B5-A7AC-1E55D4629CEB}" dt="2019-05-01T18:43:03.242" v="40" actId="1076"/>
          <ac:picMkLst>
            <pc:docMk/>
            <pc:sldMk cId="0" sldId="259"/>
            <ac:picMk id="2058" creationId="{87BCEA60-975B-4B73-95CB-AABA73EF9DE9}"/>
          </ac:picMkLst>
        </pc:picChg>
      </pc:sldChg>
    </pc:docChg>
  </pc:docChgLst>
  <pc:docChgLst>
    <pc:chgData clId="Web-{A431171E-EA24-4E9D-845A-11742A8899D7}"/>
    <pc:docChg chg="delSld modSld">
      <pc:chgData name="" userId="" providerId="" clId="Web-{A431171E-EA24-4E9D-845A-11742A8899D7}" dt="2019-05-01T17:43:32.124" v="1101" actId="1076"/>
      <pc:docMkLst>
        <pc:docMk/>
      </pc:docMkLst>
      <pc:sldChg chg="addSp modSp">
        <pc:chgData name="" userId="" providerId="" clId="Web-{A431171E-EA24-4E9D-845A-11742A8899D7}" dt="2019-05-01T17:43:32.124" v="1101" actId="1076"/>
        <pc:sldMkLst>
          <pc:docMk/>
          <pc:sldMk cId="0" sldId="259"/>
        </pc:sldMkLst>
        <pc:spChg chg="add mod ord">
          <ac:chgData name="" userId="" providerId="" clId="Web-{A431171E-EA24-4E9D-845A-11742A8899D7}" dt="2019-05-01T16:48:47.787" v="14" actId="1076"/>
          <ac:spMkLst>
            <pc:docMk/>
            <pc:sldMk cId="0" sldId="259"/>
            <ac:spMk id="4" creationId="{25C64C4A-1705-4FD4-9DA5-0493FAF282E1}"/>
          </ac:spMkLst>
        </pc:spChg>
        <pc:spChg chg="mod">
          <ac:chgData name="" userId="" providerId="" clId="Web-{A431171E-EA24-4E9D-845A-11742A8899D7}" dt="2019-05-01T17:41:24.733" v="1096" actId="20577"/>
          <ac:spMkLst>
            <pc:docMk/>
            <pc:sldMk cId="0" sldId="259"/>
            <ac:spMk id="14" creationId="{98211496-567D-4590-9F35-B71EAC52A786}"/>
          </ac:spMkLst>
        </pc:spChg>
        <pc:spChg chg="add mod">
          <ac:chgData name="" userId="" providerId="" clId="Web-{A431171E-EA24-4E9D-845A-11742A8899D7}" dt="2019-05-01T17:02:19.399" v="52" actId="1076"/>
          <ac:spMkLst>
            <pc:docMk/>
            <pc:sldMk cId="0" sldId="259"/>
            <ac:spMk id="17" creationId="{F823BF6D-FF92-4537-939F-470E1207EE01}"/>
          </ac:spMkLst>
        </pc:spChg>
        <pc:spChg chg="mod">
          <ac:chgData name="" userId="" providerId="" clId="Web-{A431171E-EA24-4E9D-845A-11742A8899D7}" dt="2019-05-01T17:00:38.758" v="44" actId="14100"/>
          <ac:spMkLst>
            <pc:docMk/>
            <pc:sldMk cId="0" sldId="259"/>
            <ac:spMk id="24" creationId="{00000000-0000-0000-0000-000000000000}"/>
          </ac:spMkLst>
        </pc:spChg>
        <pc:spChg chg="add mod">
          <ac:chgData name="" userId="" providerId="" clId="Web-{A431171E-EA24-4E9D-845A-11742A8899D7}" dt="2019-05-01T17:33:02.232" v="998" actId="20577"/>
          <ac:spMkLst>
            <pc:docMk/>
            <pc:sldMk cId="0" sldId="259"/>
            <ac:spMk id="32" creationId="{C30D6667-CD1C-4D81-9BE9-910AE47F8058}"/>
          </ac:spMkLst>
        </pc:spChg>
        <pc:spChg chg="mod">
          <ac:chgData name="" userId="" providerId="" clId="Web-{A431171E-EA24-4E9D-845A-11742A8899D7}" dt="2019-05-01T17:18:56.965" v="401" actId="20577"/>
          <ac:spMkLst>
            <pc:docMk/>
            <pc:sldMk cId="0" sldId="259"/>
            <ac:spMk id="36" creationId="{00000000-0000-0000-0000-000000000000}"/>
          </ac:spMkLst>
        </pc:spChg>
        <pc:spChg chg="mod">
          <ac:chgData name="" userId="" providerId="" clId="Web-{A431171E-EA24-4E9D-845A-11742A8899D7}" dt="2019-05-01T17:04:12.290" v="137" actId="20577"/>
          <ac:spMkLst>
            <pc:docMk/>
            <pc:sldMk cId="0" sldId="259"/>
            <ac:spMk id="2050" creationId="{00000000-0000-0000-0000-000000000000}"/>
          </ac:spMkLst>
        </pc:spChg>
        <pc:picChg chg="mod">
          <ac:chgData name="" userId="" providerId="" clId="Web-{A431171E-EA24-4E9D-845A-11742A8899D7}" dt="2019-05-01T16:49:17.944" v="20" actId="14100"/>
          <ac:picMkLst>
            <pc:docMk/>
            <pc:sldMk cId="0" sldId="259"/>
            <ac:picMk id="2" creationId="{D006CEE7-05D8-4E35-BFD1-03F9E688C276}"/>
          </ac:picMkLst>
        </pc:picChg>
        <pc:picChg chg="mod">
          <ac:chgData name="" userId="" providerId="" clId="Web-{A431171E-EA24-4E9D-845A-11742A8899D7}" dt="2019-05-01T17:03:54.680" v="136" actId="1076"/>
          <ac:picMkLst>
            <pc:docMk/>
            <pc:sldMk cId="0" sldId="259"/>
            <ac:picMk id="3" creationId="{00000000-0000-0000-0000-000000000000}"/>
          </ac:picMkLst>
        </pc:picChg>
        <pc:picChg chg="mod">
          <ac:chgData name="" userId="" providerId="" clId="Web-{A431171E-EA24-4E9D-845A-11742A8899D7}" dt="2019-05-01T16:48:47.787" v="15" actId="1076"/>
          <ac:picMkLst>
            <pc:docMk/>
            <pc:sldMk cId="0" sldId="259"/>
            <ac:picMk id="6" creationId="{00000000-0000-0000-0000-000000000000}"/>
          </ac:picMkLst>
        </pc:picChg>
        <pc:picChg chg="mod">
          <ac:chgData name="" userId="" providerId="" clId="Web-{A431171E-EA24-4E9D-845A-11742A8899D7}" dt="2019-05-01T16:48:47.787" v="13" actId="1076"/>
          <ac:picMkLst>
            <pc:docMk/>
            <pc:sldMk cId="0" sldId="259"/>
            <ac:picMk id="9" creationId="{00000000-0000-0000-0000-000000000000}"/>
          </ac:picMkLst>
        </pc:picChg>
        <pc:picChg chg="mod">
          <ac:chgData name="" userId="" providerId="" clId="Web-{A431171E-EA24-4E9D-845A-11742A8899D7}" dt="2019-05-01T17:01:53.992" v="51" actId="14100"/>
          <ac:picMkLst>
            <pc:docMk/>
            <pc:sldMk cId="0" sldId="259"/>
            <ac:picMk id="10" creationId="{7ACED042-3D07-4EA6-BC96-B778580FB709}"/>
          </ac:picMkLst>
        </pc:picChg>
        <pc:picChg chg="mod">
          <ac:chgData name="" userId="" providerId="" clId="Web-{A431171E-EA24-4E9D-845A-11742A8899D7}" dt="2019-05-01T17:43:32.124" v="1101" actId="1076"/>
          <ac:picMkLst>
            <pc:docMk/>
            <pc:sldMk cId="0" sldId="259"/>
            <ac:picMk id="25" creationId="{311B78F1-A467-47AB-B833-BD283F29D2FD}"/>
          </ac:picMkLst>
        </pc:picChg>
      </pc:sldChg>
      <pc:sldChg chg="del">
        <pc:chgData name="" userId="" providerId="" clId="Web-{A431171E-EA24-4E9D-845A-11742A8899D7}" dt="2019-05-01T16:41:15.411" v="3"/>
        <pc:sldMkLst>
          <pc:docMk/>
          <pc:sldMk cId="3426446301" sldId="26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13" Type="http://schemas.openxmlformats.org/officeDocument/2006/relationships/image" Target="../media/image12.ti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0" Type="http://schemas.openxmlformats.org/officeDocument/2006/relationships/image" Target="../media/image9.tmp"/><Relationship Id="rId4" Type="http://schemas.openxmlformats.org/officeDocument/2006/relationships/image" Target="../media/image3.png"/><Relationship Id="rId9" Type="http://schemas.openxmlformats.org/officeDocument/2006/relationships/image" Target="../media/image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</a:rPr>
              <a:t>Fed-Batch Production of Humanized Monoclonal Antibodies</a:t>
            </a:r>
            <a:br>
              <a:rPr lang="en-US" sz="8800" dirty="0">
                <a:solidFill>
                  <a:schemeClr val="bg1"/>
                </a:solidFill>
              </a:rPr>
            </a:br>
            <a:r>
              <a:rPr lang="en-US" sz="8800" dirty="0">
                <a:solidFill>
                  <a:schemeClr val="bg1"/>
                </a:solidFill>
                <a:cs typeface="Arial"/>
              </a:rPr>
              <a:t>Test Tube </a:t>
            </a:r>
            <a:r>
              <a:rPr lang="en-US" sz="8800" dirty="0" err="1">
                <a:solidFill>
                  <a:schemeClr val="bg1"/>
                </a:solidFill>
                <a:cs typeface="Arial"/>
              </a:rPr>
              <a:t>Babiez</a:t>
            </a:r>
            <a:r>
              <a:rPr lang="en-US" sz="8800" dirty="0">
                <a:solidFill>
                  <a:schemeClr val="bg1"/>
                </a:solidFill>
                <a:cs typeface="Arial"/>
              </a:rPr>
              <a:t> Inc.</a:t>
            </a:r>
            <a:r>
              <a:rPr lang="en-US" sz="9600" dirty="0"/>
              <a:t/>
            </a:r>
            <a:br>
              <a:rPr lang="en-US" sz="9600" dirty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5400" i="1" dirty="0">
                <a:solidFill>
                  <a:srgbClr val="FFFFFF"/>
                </a:solidFill>
              </a:rPr>
              <a:t>George Moskos, Kayla Lawlor, John Gwozdz, Liam Corless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Chemical Engineering, University of New Hampshire</a:t>
            </a:r>
            <a:endParaRPr lang="en-US" dirty="0"/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6351044" y="6096000"/>
            <a:ext cx="25321341" cy="1828802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and</a:t>
            </a:r>
          </a:p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Material Balances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80646" y="163830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Economic Analysis</a:t>
            </a:r>
            <a:endParaRPr lang="en-US" sz="6000" dirty="0">
              <a:solidFill>
                <a:srgbClr val="CCCCCC"/>
              </a:solidFill>
              <a:latin typeface="Times New Roman"/>
              <a:cs typeface="Times New Roman"/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670104" y="5943600"/>
            <a:ext cx="13068837" cy="154858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/>
                <a:cs typeface="Times New Roman"/>
              </a:rPr>
              <a:t>Background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1919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9011714" y="22631400"/>
            <a:ext cx="12622574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Conclusions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16351044" y="22631400"/>
            <a:ext cx="12154584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Safety and Other Considerations</a:t>
            </a:r>
            <a:endParaRPr lang="en-US" sz="6000" dirty="0">
              <a:solidFill>
                <a:srgbClr val="CCCCCC"/>
              </a:solidFill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C64C4A-1705-4FD4-9DA5-0493FAF282E1}"/>
              </a:ext>
            </a:extLst>
          </p:cNvPr>
          <p:cNvSpPr/>
          <p:nvPr/>
        </p:nvSpPr>
        <p:spPr bwMode="auto">
          <a:xfrm>
            <a:off x="16643895" y="17346857"/>
            <a:ext cx="24682900" cy="515436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7" name="Rectangle 166">
            <a:extLst>
              <a:ext uri="{FF2B5EF4-FFF2-40B4-BE49-F238E27FC236}">
                <a16:creationId xmlns:a16="http://schemas.microsoft.com/office/drawing/2014/main" id="{F823BF6D-FF92-4537-939F-470E1207E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256" y="28727400"/>
            <a:ext cx="1184486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/>
                <a:cs typeface="Arial"/>
              </a:rPr>
              <a:t>Acknowledgements</a:t>
            </a:r>
            <a:endParaRPr lang="en-US">
              <a:latin typeface="Times New Roman"/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211496-567D-4590-9F35-B71EAC52A786}"/>
              </a:ext>
            </a:extLst>
          </p:cNvPr>
          <p:cNvSpPr txBox="1"/>
          <p:nvPr/>
        </p:nvSpPr>
        <p:spPr>
          <a:xfrm>
            <a:off x="29220105" y="24030053"/>
            <a:ext cx="12654115" cy="47243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b="0" dirty="0" smtClean="0">
                <a:solidFill>
                  <a:schemeClr val="tx1"/>
                </a:solidFill>
                <a:latin typeface="Times New Roman"/>
                <a:cs typeface="Arial"/>
              </a:rPr>
              <a:t>50 </a:t>
            </a: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kg/batch of </a:t>
            </a:r>
            <a:r>
              <a:rPr lang="en-US" b="0" dirty="0" err="1">
                <a:solidFill>
                  <a:schemeClr val="tx1"/>
                </a:solidFill>
                <a:latin typeface="Times New Roman"/>
                <a:cs typeface="Arial"/>
              </a:rPr>
              <a:t>MAbs</a:t>
            </a: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, 20 batches/year</a:t>
            </a:r>
          </a:p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DCFRR is 737% with $726 MM after tax net profit</a:t>
            </a:r>
          </a:p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Inherent safe design for all equipment and HAZOP analysis </a:t>
            </a:r>
          </a:p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Process vessels and piping cleaned with CIP and SIP procedures</a:t>
            </a:r>
          </a:p>
          <a:p>
            <a:pPr marL="571500" indent="-571500" algn="l">
              <a:buFont typeface="Arial"/>
              <a:buChar char="•"/>
            </a:pPr>
            <a:endParaRPr lang="en-US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7BEAD0-9F3B-49C4-A80F-47A89C3D9E68}"/>
              </a:ext>
            </a:extLst>
          </p:cNvPr>
          <p:cNvSpPr txBox="1"/>
          <p:nvPr/>
        </p:nvSpPr>
        <p:spPr>
          <a:xfrm>
            <a:off x="965118" y="7573275"/>
            <a:ext cx="8981767" cy="73712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u="sng" dirty="0">
                <a:solidFill>
                  <a:schemeClr val="tx1"/>
                </a:solidFill>
                <a:latin typeface="Times New Roman"/>
                <a:cs typeface="Arial"/>
              </a:rPr>
              <a:t>Objectives</a:t>
            </a:r>
          </a:p>
          <a:p>
            <a:pPr marL="1028700" lvl="1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Produce humanized monoclonal antibodies to treat colon and breast cancer</a:t>
            </a:r>
          </a:p>
          <a:p>
            <a:pPr marL="571500" indent="-571500" algn="l">
              <a:buFont typeface="Arial"/>
              <a:buChar char="•"/>
            </a:pPr>
            <a:r>
              <a:rPr lang="en-US" u="sng" dirty="0">
                <a:solidFill>
                  <a:schemeClr val="tx1"/>
                </a:solidFill>
                <a:latin typeface="Times New Roman"/>
                <a:cs typeface="Arial"/>
              </a:rPr>
              <a:t>Customer Requirements</a:t>
            </a:r>
          </a:p>
          <a:p>
            <a:pPr marL="1028700" lvl="1" indent="-571500" algn="l">
              <a:buFont typeface="Arial,Sans-Serif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Produce titers from 5-10 g/L</a:t>
            </a:r>
          </a:p>
          <a:p>
            <a:pPr marL="1028700" lvl="1" indent="-571500" algn="l">
              <a:buFont typeface="Arial,Sans-Serif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Produce ~1,000 kg/</a:t>
            </a:r>
            <a:r>
              <a:rPr lang="en-US" b="0" dirty="0" err="1">
                <a:solidFill>
                  <a:schemeClr val="tx1"/>
                </a:solidFill>
                <a:latin typeface="Times New Roman"/>
                <a:cs typeface="Arial"/>
              </a:rPr>
              <a:t>yr</a:t>
            </a:r>
            <a:endParaRPr lang="en-US" b="0" dirty="0">
              <a:solidFill>
                <a:schemeClr val="tx1"/>
              </a:solidFill>
              <a:latin typeface="Times New Roman"/>
              <a:cs typeface="Arial"/>
            </a:endParaRPr>
          </a:p>
          <a:p>
            <a:pPr marL="571500" indent="-571500" algn="l">
              <a:buFont typeface="Arial"/>
              <a:buChar char="•"/>
            </a:pPr>
            <a:r>
              <a:rPr lang="en-US" u="sng" dirty="0">
                <a:solidFill>
                  <a:schemeClr val="tx1"/>
                </a:solidFill>
                <a:latin typeface="Times New Roman"/>
                <a:cs typeface="Arial"/>
              </a:rPr>
              <a:t>Business Case</a:t>
            </a:r>
          </a:p>
          <a:p>
            <a:pPr marL="1028700" lvl="1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Selling for $2,000/g </a:t>
            </a:r>
            <a:endParaRPr lang="en-US" u="sng" dirty="0">
              <a:solidFill>
                <a:schemeClr val="tx1"/>
              </a:solidFill>
              <a:latin typeface="Times New Roman"/>
              <a:cs typeface="Arial"/>
            </a:endParaRPr>
          </a:p>
          <a:p>
            <a:pPr marL="1028700" lvl="1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Contracting option</a:t>
            </a:r>
          </a:p>
          <a:p>
            <a:pPr lvl="1" algn="l"/>
            <a:endParaRPr lang="en-US" b="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534C441-8B4F-4900-9281-052D6FAD1878}"/>
              </a:ext>
            </a:extLst>
          </p:cNvPr>
          <p:cNvSpPr txBox="1"/>
          <p:nvPr/>
        </p:nvSpPr>
        <p:spPr>
          <a:xfrm>
            <a:off x="16351044" y="23964869"/>
            <a:ext cx="12432889" cy="34009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Complies to GMP and European regulations</a:t>
            </a:r>
          </a:p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Inherent safe design methods were implemented</a:t>
            </a:r>
          </a:p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All process vessels were equipped with relief valves</a:t>
            </a:r>
          </a:p>
          <a:p>
            <a:pPr marL="571500" indent="-57150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Clean-in-Place and Steam-in-Place protocol were used for cleaning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7ED31D7F-FF0B-4FF7-82D4-5035A4A4C4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365944"/>
              </p:ext>
            </p:extLst>
          </p:nvPr>
        </p:nvGraphicFramePr>
        <p:xfrm>
          <a:off x="16611600" y="28122645"/>
          <a:ext cx="6113190" cy="4490955"/>
        </p:xfrm>
        <a:graphic>
          <a:graphicData uri="http://schemas.openxmlformats.org/drawingml/2006/table">
            <a:tbl>
              <a:tblPr firstRow="1" firstCol="1" bandCol="1">
                <a:tableStyleId>{85BE263C-DBD7-4A20-BB59-AAB30ACAA65A}</a:tableStyleId>
              </a:tblPr>
              <a:tblGrid>
                <a:gridCol w="1222638">
                  <a:extLst>
                    <a:ext uri="{9D8B030D-6E8A-4147-A177-3AD203B41FA5}">
                      <a16:colId xmlns:a16="http://schemas.microsoft.com/office/drawing/2014/main" val="2488813011"/>
                    </a:ext>
                  </a:extLst>
                </a:gridCol>
                <a:gridCol w="1222638">
                  <a:extLst>
                    <a:ext uri="{9D8B030D-6E8A-4147-A177-3AD203B41FA5}">
                      <a16:colId xmlns:a16="http://schemas.microsoft.com/office/drawing/2014/main" val="2387309676"/>
                    </a:ext>
                  </a:extLst>
                </a:gridCol>
                <a:gridCol w="1222638">
                  <a:extLst>
                    <a:ext uri="{9D8B030D-6E8A-4147-A177-3AD203B41FA5}">
                      <a16:colId xmlns:a16="http://schemas.microsoft.com/office/drawing/2014/main" val="2904052124"/>
                    </a:ext>
                  </a:extLst>
                </a:gridCol>
                <a:gridCol w="1222638">
                  <a:extLst>
                    <a:ext uri="{9D8B030D-6E8A-4147-A177-3AD203B41FA5}">
                      <a16:colId xmlns:a16="http://schemas.microsoft.com/office/drawing/2014/main" val="814045282"/>
                    </a:ext>
                  </a:extLst>
                </a:gridCol>
                <a:gridCol w="1222638">
                  <a:extLst>
                    <a:ext uri="{9D8B030D-6E8A-4147-A177-3AD203B41FA5}">
                      <a16:colId xmlns:a16="http://schemas.microsoft.com/office/drawing/2014/main" val="544068588"/>
                    </a:ext>
                  </a:extLst>
                </a:gridCol>
              </a:tblGrid>
              <a:tr h="3417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Guide Word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Deviation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Cause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Consequences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Action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696851"/>
                  </a:ext>
                </a:extLst>
              </a:tr>
              <a:tr h="8544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 steam flow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Utility malfunction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Biological waste not killed, sent to sewer while active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Shut down kill tank, assess the steam utility control system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3011182"/>
                  </a:ext>
                </a:extLst>
              </a:tr>
              <a:tr h="1025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 cooling tower water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Utility malfunction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Tank overheats, potential risk of explosion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Shut down tank, fix cooling water. Install temperature monitor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5799031"/>
                  </a:ext>
                </a:extLst>
              </a:tr>
              <a:tr h="8544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dirty="0">
                        <a:solidFill>
                          <a:schemeClr val="bg1"/>
                        </a:solidFill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 flow out via Stream 90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Blockage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Tank becomes over pressurized, risk of explosion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Shut down kill tank, clear the blockage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6112889"/>
                  </a:ext>
                </a:extLst>
              </a:tr>
              <a:tr h="683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More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More material in inlet streams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Pump malfunction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Rupture disc </a:t>
                      </a:r>
                      <a:r>
                        <a:rPr lang="en-US" sz="1200" dirty="0" err="1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breaks</a:t>
                      </a: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 due to pressurized system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Shut down kill tank, fix pump. Install PAH.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2539015"/>
                  </a:ext>
                </a:extLst>
              </a:tr>
              <a:tr h="683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Less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Less flow into the tank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Pump malfunction/less production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Tank overheats due to less material inside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Lessen steam flow</a:t>
                      </a:r>
                      <a:endParaRPr lang="en-US" dirty="0">
                        <a:effectLst/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379914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4745B44A-8F32-4F74-AD69-E3E0105BBA51}"/>
              </a:ext>
            </a:extLst>
          </p:cNvPr>
          <p:cNvSpPr txBox="1"/>
          <p:nvPr/>
        </p:nvSpPr>
        <p:spPr>
          <a:xfrm>
            <a:off x="16305675" y="27714041"/>
            <a:ext cx="6017341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Times New Roman"/>
                <a:cs typeface="Times New Roman"/>
              </a:rPr>
              <a:t>Kill Tank Q-710</a:t>
            </a:r>
          </a:p>
          <a:p>
            <a:endParaRPr lang="en-US" sz="20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30D6667-CD1C-4D81-9BE9-910AE47F8058}"/>
              </a:ext>
            </a:extLst>
          </p:cNvPr>
          <p:cNvSpPr txBox="1"/>
          <p:nvPr/>
        </p:nvSpPr>
        <p:spPr>
          <a:xfrm>
            <a:off x="673816" y="30089475"/>
            <a:ext cx="13499383" cy="1938992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4000" b="0" i="1" dirty="0">
                <a:solidFill>
                  <a:srgbClr val="000000"/>
                </a:solidFill>
                <a:latin typeface="Times"/>
                <a:cs typeface="Arial"/>
              </a:rPr>
              <a:t>We would like to thank the Department of Chemical </a:t>
            </a:r>
            <a:r>
              <a:rPr lang="en-US" sz="4000" b="0" i="1" dirty="0" smtClean="0">
                <a:solidFill>
                  <a:srgbClr val="000000"/>
                </a:solidFill>
                <a:latin typeface="Times"/>
                <a:cs typeface="Arial"/>
              </a:rPr>
              <a:t>Engineering, </a:t>
            </a:r>
            <a:r>
              <a:rPr lang="en-US" sz="4000" b="0" i="1" dirty="0">
                <a:solidFill>
                  <a:srgbClr val="000000"/>
                </a:solidFill>
                <a:latin typeface="Times"/>
                <a:cs typeface="Arial"/>
              </a:rPr>
              <a:t>Dr. Jeffrey </a:t>
            </a:r>
            <a:r>
              <a:rPr lang="en-US" sz="4000" b="0" i="1" dirty="0" smtClean="0">
                <a:solidFill>
                  <a:srgbClr val="000000"/>
                </a:solidFill>
                <a:latin typeface="Times"/>
                <a:cs typeface="Arial"/>
              </a:rPr>
              <a:t>Halpern, and Greg Williams from </a:t>
            </a:r>
            <a:r>
              <a:rPr lang="en-US" sz="4000" b="0" i="1" dirty="0" err="1" smtClean="0">
                <a:solidFill>
                  <a:srgbClr val="000000"/>
                </a:solidFill>
                <a:latin typeface="Times"/>
                <a:cs typeface="Arial"/>
              </a:rPr>
              <a:t>Thermo</a:t>
            </a:r>
            <a:r>
              <a:rPr lang="en-US" sz="4000" b="0" i="1" dirty="0" smtClean="0">
                <a:solidFill>
                  <a:srgbClr val="000000"/>
                </a:solidFill>
                <a:latin typeface="Times"/>
                <a:cs typeface="Arial"/>
              </a:rPr>
              <a:t> Fisher </a:t>
            </a:r>
            <a:r>
              <a:rPr lang="en-US" sz="4000" b="0" i="1" dirty="0">
                <a:solidFill>
                  <a:srgbClr val="000000"/>
                </a:solidFill>
                <a:latin typeface="Times"/>
                <a:cs typeface="Arial"/>
              </a:rPr>
              <a:t>for the continued support and resources throughout this project.</a:t>
            </a:r>
          </a:p>
        </p:txBody>
      </p:sp>
      <p:pic>
        <p:nvPicPr>
          <p:cNvPr id="37" name="Picture 37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7A00E581-19AC-4BE8-8916-A975C8295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399" y="14325600"/>
            <a:ext cx="5586113" cy="18278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78B6B931-0751-448A-8769-36E1F1546CB3}"/>
              </a:ext>
            </a:extLst>
          </p:cNvPr>
          <p:cNvSpPr txBox="1"/>
          <p:nvPr/>
        </p:nvSpPr>
        <p:spPr>
          <a:xfrm>
            <a:off x="24466134" y="27081980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b="0" dirty="0" smtClean="0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Relief Valve</a:t>
            </a:r>
            <a:endParaRPr lang="en-US" sz="3200" b="0" dirty="0" smtClean="0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A94D7DC-37C4-4CCE-9036-D956407C90C2}"/>
              </a:ext>
            </a:extLst>
          </p:cNvPr>
          <p:cNvSpPr txBox="1"/>
          <p:nvPr/>
        </p:nvSpPr>
        <p:spPr>
          <a:xfrm>
            <a:off x="24399960" y="27784478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b="0" dirty="0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Rupture Disc</a:t>
            </a:r>
          </a:p>
        </p:txBody>
      </p:sp>
      <p:pic>
        <p:nvPicPr>
          <p:cNvPr id="2058" name="Picture 2058">
            <a:extLst>
              <a:ext uri="{FF2B5EF4-FFF2-40B4-BE49-F238E27FC236}">
                <a16:creationId xmlns:a16="http://schemas.microsoft.com/office/drawing/2014/main" id="{87BCEA60-975B-4B73-95CB-AABA73EF9D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60000">
            <a:off x="11243667" y="1463374"/>
            <a:ext cx="2065435" cy="2019537"/>
          </a:xfrm>
          <a:prstGeom prst="rect">
            <a:avLst/>
          </a:prstGeom>
        </p:spPr>
      </p:pic>
      <p:sp>
        <p:nvSpPr>
          <p:cNvPr id="34" name="Rectangle 164"/>
          <p:cNvSpPr>
            <a:spLocks noChangeArrowheads="1"/>
          </p:cNvSpPr>
          <p:nvPr/>
        </p:nvSpPr>
        <p:spPr bwMode="auto">
          <a:xfrm>
            <a:off x="29011714" y="28194000"/>
            <a:ext cx="12862506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Recommendations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435511" y="29571614"/>
            <a:ext cx="1217538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b="0">
                <a:solidFill>
                  <a:schemeClr val="tx1"/>
                </a:solidFill>
                <a:latin typeface="Times New Roman"/>
                <a:cs typeface="Arial"/>
              </a:rPr>
              <a:t>TTB Inc. currently recommends a GO for this process</a:t>
            </a:r>
            <a:endParaRPr lang="en-US" b="0" dirty="0">
              <a:solidFill>
                <a:schemeClr val="tx1"/>
              </a:solidFill>
              <a:latin typeface="Times New Roman"/>
              <a:cs typeface="Aria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34130" y="17333991"/>
            <a:ext cx="24692666" cy="27777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43895" y="20098917"/>
            <a:ext cx="24705752" cy="24201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5538" y="17976333"/>
            <a:ext cx="8940882" cy="64901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8200" y="28742467"/>
            <a:ext cx="3124200" cy="37949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Screen Clippi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1322" y="27852702"/>
            <a:ext cx="566880" cy="539885"/>
          </a:xfrm>
          <a:prstGeom prst="rect">
            <a:avLst/>
          </a:prstGeom>
        </p:spPr>
      </p:pic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0893" y="27070484"/>
            <a:ext cx="447737" cy="590632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 bwMode="auto">
          <a:xfrm>
            <a:off x="10082463" y="7772400"/>
            <a:ext cx="3124199" cy="4572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Seed Train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23" name="Down Arrow 22"/>
          <p:cNvSpPr/>
          <p:nvPr/>
        </p:nvSpPr>
        <p:spPr bwMode="auto">
          <a:xfrm>
            <a:off x="11363872" y="8229600"/>
            <a:ext cx="503811" cy="65691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46" name="Rectangle 45"/>
          <p:cNvSpPr/>
          <p:nvPr/>
        </p:nvSpPr>
        <p:spPr bwMode="auto">
          <a:xfrm>
            <a:off x="10082463" y="8917294"/>
            <a:ext cx="3124199" cy="4572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Fermentation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>
            <a:off x="11370172" y="9385038"/>
            <a:ext cx="503811" cy="65691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10082463" y="10058399"/>
            <a:ext cx="3124200" cy="870561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Protein A 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Chromatography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52" name="Down Arrow 51"/>
          <p:cNvSpPr/>
          <p:nvPr/>
        </p:nvSpPr>
        <p:spPr bwMode="auto">
          <a:xfrm>
            <a:off x="11363872" y="10963928"/>
            <a:ext cx="503811" cy="65691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10082463" y="11652048"/>
            <a:ext cx="3124200" cy="4572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Virus Inactivation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55" name="Down Arrow 54"/>
          <p:cNvSpPr/>
          <p:nvPr/>
        </p:nvSpPr>
        <p:spPr bwMode="auto">
          <a:xfrm>
            <a:off x="11363871" y="12142203"/>
            <a:ext cx="503811" cy="65691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10090484" y="12832076"/>
            <a:ext cx="3124199" cy="4572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Polishing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61" name="Down Arrow 60"/>
          <p:cNvSpPr/>
          <p:nvPr/>
        </p:nvSpPr>
        <p:spPr bwMode="auto">
          <a:xfrm>
            <a:off x="11363870" y="13287682"/>
            <a:ext cx="503811" cy="65691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10058400" y="13976970"/>
            <a:ext cx="3124199" cy="4572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Ultrafiltration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64" name="Down Arrow 63"/>
          <p:cNvSpPr/>
          <p:nvPr/>
        </p:nvSpPr>
        <p:spPr bwMode="auto">
          <a:xfrm>
            <a:off x="11392656" y="14478000"/>
            <a:ext cx="503811" cy="65691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5" name="Rectangle 64"/>
          <p:cNvSpPr/>
          <p:nvPr/>
        </p:nvSpPr>
        <p:spPr bwMode="auto">
          <a:xfrm>
            <a:off x="10058400" y="15163800"/>
            <a:ext cx="3124199" cy="4572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" panose="02020603050405020304" pitchFamily="18" charset="0"/>
                <a:cs typeface="Times" panose="02020603050405020304" pitchFamily="18" charset="0"/>
              </a:rPr>
              <a:t>Diafiltration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12766" y="24676805"/>
            <a:ext cx="4910443" cy="38077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5118" y="24696329"/>
            <a:ext cx="5304603" cy="37729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3" name="Picture 205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2633" y="8209547"/>
            <a:ext cx="20802600" cy="88827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7066</TotalTime>
  <Words>294</Words>
  <Application>Microsoft Office PowerPoint</Application>
  <PresentationFormat>Custom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Arial,Sans-Serif</vt:lpstr>
      <vt:lpstr>Times</vt:lpstr>
      <vt:lpstr>Times New Roman</vt:lpstr>
      <vt:lpstr>Default Design</vt:lpstr>
      <vt:lpstr>Fed-Batch Production of Humanized Monoclonal Antibodies Test Tube Babiez Inc.  George Moskos, Kayla Lawlor, John Gwozdz, Liam Corless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Lawlor, Kayla N</cp:lastModifiedBy>
  <cp:revision>562</cp:revision>
  <cp:lastPrinted>2014-02-24T14:53:09Z</cp:lastPrinted>
  <dcterms:created xsi:type="dcterms:W3CDTF">2004-07-26T21:45:23Z</dcterms:created>
  <dcterms:modified xsi:type="dcterms:W3CDTF">2019-05-02T15:33:29Z</dcterms:modified>
  <cp:category>science research poster</cp:category>
</cp:coreProperties>
</file>