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3"/>
  </p:notesMasterIdLst>
  <p:sldIdLst>
    <p:sldId id="256" r:id="rId2"/>
  </p:sldIdLst>
  <p:sldSz cx="43891200" cy="32918400"/>
  <p:notesSz cx="6858000" cy="97155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84251" autoAdjust="0"/>
  </p:normalViewPr>
  <p:slideViewPr>
    <p:cSldViewPr snapToGrid="0">
      <p:cViewPr>
        <p:scale>
          <a:sx n="20" d="100"/>
          <a:sy n="20" d="100"/>
        </p:scale>
        <p:origin x="-1757" y="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06B67A20-5438-4FA0-9BF1-CE7485F2D093}"/>
    <pc:docChg chg="modSld">
      <pc:chgData name="" userId="" providerId="" clId="Web-{06B67A20-5438-4FA0-9BF1-CE7485F2D093}" dt="2019-05-01T19:38:52.110" v="232" actId="20577"/>
      <pc:docMkLst>
        <pc:docMk/>
      </pc:docMkLst>
      <pc:sldChg chg="modSp">
        <pc:chgData name="" userId="" providerId="" clId="Web-{06B67A20-5438-4FA0-9BF1-CE7485F2D093}" dt="2019-05-01T19:38:52.110" v="232" actId="20577"/>
        <pc:sldMkLst>
          <pc:docMk/>
          <pc:sldMk cId="3480100147" sldId="256"/>
        </pc:sldMkLst>
        <pc:spChg chg="mod">
          <ac:chgData name="" userId="" providerId="" clId="Web-{06B67A20-5438-4FA0-9BF1-CE7485F2D093}" dt="2019-05-01T19:25:20.389" v="82" actId="1076"/>
          <ac:spMkLst>
            <pc:docMk/>
            <pc:sldMk cId="3480100147" sldId="256"/>
            <ac:spMk id="6" creationId="{00000000-0000-0000-0000-000000000000}"/>
          </ac:spMkLst>
        </pc:spChg>
        <pc:spChg chg="mod">
          <ac:chgData name="" userId="" providerId="" clId="Web-{06B67A20-5438-4FA0-9BF1-CE7485F2D093}" dt="2019-05-01T19:24:58.592" v="81" actId="1076"/>
          <ac:spMkLst>
            <pc:docMk/>
            <pc:sldMk cId="3480100147" sldId="256"/>
            <ac:spMk id="7" creationId="{00000000-0000-0000-0000-000000000000}"/>
          </ac:spMkLst>
        </pc:spChg>
        <pc:spChg chg="mod">
          <ac:chgData name="" userId="" providerId="" clId="Web-{06B67A20-5438-4FA0-9BF1-CE7485F2D093}" dt="2019-05-01T19:35:38.234" v="202" actId="20577"/>
          <ac:spMkLst>
            <pc:docMk/>
            <pc:sldMk cId="3480100147" sldId="256"/>
            <ac:spMk id="11" creationId="{00000000-0000-0000-0000-000000000000}"/>
          </ac:spMkLst>
        </pc:spChg>
        <pc:spChg chg="mod">
          <ac:chgData name="" userId="" providerId="" clId="Web-{06B67A20-5438-4FA0-9BF1-CE7485F2D093}" dt="2019-05-01T19:38:50.141" v="229" actId="20577"/>
          <ac:spMkLst>
            <pc:docMk/>
            <pc:sldMk cId="3480100147" sldId="256"/>
            <ac:spMk id="13" creationId="{00000000-0000-0000-0000-000000000000}"/>
          </ac:spMkLst>
        </pc:spChg>
        <pc:spChg chg="mod">
          <ac:chgData name="" userId="" providerId="" clId="Web-{06B67A20-5438-4FA0-9BF1-CE7485F2D093}" dt="2019-05-01T19:38:52.110" v="232" actId="20577"/>
          <ac:spMkLst>
            <pc:docMk/>
            <pc:sldMk cId="3480100147" sldId="256"/>
            <ac:spMk id="14" creationId="{00000000-0000-0000-0000-000000000000}"/>
          </ac:spMkLst>
        </pc:spChg>
        <pc:spChg chg="mod">
          <ac:chgData name="" userId="" providerId="" clId="Web-{06B67A20-5438-4FA0-9BF1-CE7485F2D093}" dt="2019-05-01T19:34:30.516" v="186" actId="20577"/>
          <ac:spMkLst>
            <pc:docMk/>
            <pc:sldMk cId="3480100147" sldId="256"/>
            <ac:spMk id="15" creationId="{00000000-0000-0000-0000-000000000000}"/>
          </ac:spMkLst>
        </pc:spChg>
        <pc:picChg chg="mod">
          <ac:chgData name="" userId="" providerId="" clId="Web-{06B67A20-5438-4FA0-9BF1-CE7485F2D093}" dt="2019-05-01T19:30:50.109" v="177" actId="1076"/>
          <ac:picMkLst>
            <pc:docMk/>
            <pc:sldMk cId="3480100147" sldId="256"/>
            <ac:picMk id="2" creationId="{4ABF568C-D7B8-4B61-B642-0F77B23EB592}"/>
          </ac:picMkLst>
        </pc:picChg>
        <pc:picChg chg="mod">
          <ac:chgData name="" userId="" providerId="" clId="Web-{06B67A20-5438-4FA0-9BF1-CE7485F2D093}" dt="2019-05-01T19:30:44.624" v="176" actId="1076"/>
          <ac:picMkLst>
            <pc:docMk/>
            <pc:sldMk cId="3480100147" sldId="256"/>
            <ac:picMk id="3" creationId="{2BCC8147-1E0C-4143-AAA5-7B3F1A4B9B89}"/>
          </ac:picMkLst>
        </pc:picChg>
        <pc:picChg chg="mod">
          <ac:chgData name="" userId="" providerId="" clId="Web-{06B67A20-5438-4FA0-9BF1-CE7485F2D093}" dt="2019-05-01T19:07:00.699" v="2" actId="14100"/>
          <ac:picMkLst>
            <pc:docMk/>
            <pc:sldMk cId="3480100147" sldId="256"/>
            <ac:picMk id="4" creationId="{71B0425F-A2A8-4872-9A1D-3E5CC324F409}"/>
          </ac:picMkLst>
        </pc:picChg>
      </pc:sldChg>
    </pc:docChg>
  </pc:docChgLst>
  <pc:docChgLst>
    <pc:chgData clId="Web-{9C066320-5E96-4F62-BAB5-118A88062D44}"/>
    <pc:docChg chg="modSld">
      <pc:chgData name="" userId="" providerId="" clId="Web-{9C066320-5E96-4F62-BAB5-118A88062D44}" dt="2019-05-01T16:53:21.999" v="90" actId="20577"/>
      <pc:docMkLst>
        <pc:docMk/>
      </pc:docMkLst>
      <pc:sldChg chg="modSp">
        <pc:chgData name="" userId="" providerId="" clId="Web-{9C066320-5E96-4F62-BAB5-118A88062D44}" dt="2019-05-01T16:53:21.999" v="90" actId="20577"/>
        <pc:sldMkLst>
          <pc:docMk/>
          <pc:sldMk cId="3480100147" sldId="256"/>
        </pc:sldMkLst>
        <pc:spChg chg="mod">
          <ac:chgData name="" userId="" providerId="" clId="Web-{9C066320-5E96-4F62-BAB5-118A88062D44}" dt="2019-05-01T16:52:23.936" v="30" actId="20577"/>
          <ac:spMkLst>
            <pc:docMk/>
            <pc:sldMk cId="3480100147" sldId="256"/>
            <ac:spMk id="6" creationId="{00000000-0000-0000-0000-000000000000}"/>
          </ac:spMkLst>
        </pc:spChg>
        <pc:spChg chg="mod">
          <ac:chgData name="" userId="" providerId="" clId="Web-{9C066320-5E96-4F62-BAB5-118A88062D44}" dt="2019-05-01T16:52:45.062" v="62" actId="20577"/>
          <ac:spMkLst>
            <pc:docMk/>
            <pc:sldMk cId="3480100147" sldId="256"/>
            <ac:spMk id="7" creationId="{00000000-0000-0000-0000-000000000000}"/>
          </ac:spMkLst>
        </pc:spChg>
        <pc:spChg chg="mod">
          <ac:chgData name="" userId="" providerId="" clId="Web-{9C066320-5E96-4F62-BAB5-118A88062D44}" dt="2019-05-01T16:53:21.999" v="90" actId="20577"/>
          <ac:spMkLst>
            <pc:docMk/>
            <pc:sldMk cId="3480100147" sldId="256"/>
            <ac:spMk id="15" creationId="{00000000-0000-0000-0000-000000000000}"/>
          </ac:spMkLst>
        </pc:spChg>
      </pc:sldChg>
    </pc:docChg>
  </pc:docChgLst>
  <pc:docChgLst>
    <pc:chgData clId="Web-{43FA18D2-D477-40F9-9AD8-7D9A1953CA33}"/>
    <pc:docChg chg="modSld">
      <pc:chgData name="" userId="" providerId="" clId="Web-{43FA18D2-D477-40F9-9AD8-7D9A1953CA33}" dt="2019-05-01T19:21:48.982" v="278" actId="14100"/>
      <pc:docMkLst>
        <pc:docMk/>
      </pc:docMkLst>
      <pc:sldChg chg="addSp delSp modSp">
        <pc:chgData name="" userId="" providerId="" clId="Web-{43FA18D2-D477-40F9-9AD8-7D9A1953CA33}" dt="2019-05-01T19:21:48.982" v="278" actId="14100"/>
        <pc:sldMkLst>
          <pc:docMk/>
          <pc:sldMk cId="3480100147" sldId="256"/>
        </pc:sldMkLst>
        <pc:spChg chg="mod">
          <ac:chgData name="" userId="" providerId="" clId="Web-{43FA18D2-D477-40F9-9AD8-7D9A1953CA33}" dt="2019-05-01T19:17:52.279" v="275" actId="20577"/>
          <ac:spMkLst>
            <pc:docMk/>
            <pc:sldMk cId="3480100147" sldId="256"/>
            <ac:spMk id="7" creationId="{00000000-0000-0000-0000-000000000000}"/>
          </ac:spMkLst>
        </pc:spChg>
        <pc:spChg chg="mod">
          <ac:chgData name="" userId="" providerId="" clId="Web-{43FA18D2-D477-40F9-9AD8-7D9A1953CA33}" dt="2019-05-01T19:15:45.825" v="168" actId="1076"/>
          <ac:spMkLst>
            <pc:docMk/>
            <pc:sldMk cId="3480100147" sldId="256"/>
            <ac:spMk id="11" creationId="{00000000-0000-0000-0000-000000000000}"/>
          </ac:spMkLst>
        </pc:spChg>
        <pc:spChg chg="del mod">
          <ac:chgData name="" userId="" providerId="" clId="Web-{43FA18D2-D477-40F9-9AD8-7D9A1953CA33}" dt="2019-05-01T18:33:03.476" v="30"/>
          <ac:spMkLst>
            <pc:docMk/>
            <pc:sldMk cId="3480100147" sldId="256"/>
            <ac:spMk id="12" creationId="{00000000-0000-0000-0000-000000000000}"/>
          </ac:spMkLst>
        </pc:spChg>
        <pc:spChg chg="mod">
          <ac:chgData name="" userId="" providerId="" clId="Web-{43FA18D2-D477-40F9-9AD8-7D9A1953CA33}" dt="2019-05-01T19:15:49.528" v="169" actId="1076"/>
          <ac:spMkLst>
            <pc:docMk/>
            <pc:sldMk cId="3480100147" sldId="256"/>
            <ac:spMk id="14" creationId="{00000000-0000-0000-0000-000000000000}"/>
          </ac:spMkLst>
        </pc:spChg>
        <pc:spChg chg="mod">
          <ac:chgData name="" userId="" providerId="" clId="Web-{43FA18D2-D477-40F9-9AD8-7D9A1953CA33}" dt="2019-05-01T19:12:49.512" v="166" actId="20577"/>
          <ac:spMkLst>
            <pc:docMk/>
            <pc:sldMk cId="3480100147" sldId="256"/>
            <ac:spMk id="15" creationId="{00000000-0000-0000-0000-000000000000}"/>
          </ac:spMkLst>
        </pc:spChg>
        <pc:picChg chg="add del mod">
          <ac:chgData name="" userId="" providerId="" clId="Web-{43FA18D2-D477-40F9-9AD8-7D9A1953CA33}" dt="2019-05-01T18:33:11.538" v="33"/>
          <ac:picMkLst>
            <pc:docMk/>
            <pc:sldMk cId="3480100147" sldId="256"/>
            <ac:picMk id="8" creationId="{5F9355C0-5710-4267-974B-2AFD1DA69681}"/>
          </ac:picMkLst>
        </pc:picChg>
        <pc:picChg chg="add mod">
          <ac:chgData name="" userId="" providerId="" clId="Web-{43FA18D2-D477-40F9-9AD8-7D9A1953CA33}" dt="2019-05-01T19:16:35.591" v="175" actId="14100"/>
          <ac:picMkLst>
            <pc:docMk/>
            <pc:sldMk cId="3480100147" sldId="256"/>
            <ac:picMk id="16" creationId="{08B5CC45-D0D1-4CE0-A55F-11DEF516E8A5}"/>
          </ac:picMkLst>
        </pc:picChg>
        <pc:picChg chg="add del mod">
          <ac:chgData name="" userId="" providerId="" clId="Web-{43FA18D2-D477-40F9-9AD8-7D9A1953CA33}" dt="2019-05-01T18:34:28.303" v="36"/>
          <ac:picMkLst>
            <pc:docMk/>
            <pc:sldMk cId="3480100147" sldId="256"/>
            <ac:picMk id="18" creationId="{01D44C1A-88A4-4F75-88F7-830823F70EAA}"/>
          </ac:picMkLst>
        </pc:picChg>
        <pc:picChg chg="add del mod">
          <ac:chgData name="" userId="" providerId="" clId="Web-{43FA18D2-D477-40F9-9AD8-7D9A1953CA33}" dt="2019-05-01T18:37:55.101" v="40"/>
          <ac:picMkLst>
            <pc:docMk/>
            <pc:sldMk cId="3480100147" sldId="256"/>
            <ac:picMk id="20" creationId="{065591B3-F48F-4463-9497-0A3784B659A8}"/>
          </ac:picMkLst>
        </pc:picChg>
        <pc:picChg chg="add mod">
          <ac:chgData name="" userId="" providerId="" clId="Web-{43FA18D2-D477-40F9-9AD8-7D9A1953CA33}" dt="2019-05-01T19:21:48.982" v="278" actId="14100"/>
          <ac:picMkLst>
            <pc:docMk/>
            <pc:sldMk cId="3480100147" sldId="256"/>
            <ac:picMk id="22" creationId="{C7BB48CC-FFCC-4B14-843B-1DD573515FA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BA02F-467F-4156-86C3-702768AC0F9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5276B-3EE1-41E1-9612-E1EF4F97F0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621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</a:t>
            </a:r>
            <a:r>
              <a:rPr lang="en-US" baseline="0" dirty="0"/>
              <a:t> is only a template. You may chose to use or not use this format. I highly recommend you use a format that works for your group.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5276B-3EE1-41E1-9612-E1EF4F97F0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68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40637" y="-40644"/>
            <a:ext cx="44022317" cy="32999688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26859" y="11541763"/>
            <a:ext cx="27968251" cy="7902250"/>
          </a:xfrm>
        </p:spPr>
        <p:txBody>
          <a:bodyPr anchor="b">
            <a:noAutofit/>
          </a:bodyPr>
          <a:lstStyle>
            <a:lvl1pPr algn="r">
              <a:defRPr sz="259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26859" y="19444006"/>
            <a:ext cx="27968251" cy="5265115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428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173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877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73" y="12964169"/>
            <a:ext cx="30469032" cy="8767589"/>
          </a:xfrm>
        </p:spPr>
        <p:txBody>
          <a:bodyPr anchor="b"/>
          <a:lstStyle>
            <a:lvl1pPr algn="l">
              <a:defRPr sz="19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73" y="21731750"/>
            <a:ext cx="30469032" cy="4129920"/>
          </a:xfrm>
        </p:spPr>
        <p:txBody>
          <a:bodyPr anchor="t"/>
          <a:lstStyle>
            <a:lvl1pPr marL="0" indent="0" algn="l">
              <a:buNone/>
              <a:defRPr sz="9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876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80" y="2926080"/>
            <a:ext cx="30469027" cy="63398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6083" y="10370827"/>
            <a:ext cx="14822923" cy="18627706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7700"/>
            </a:lvl2pPr>
            <a:lvl3pPr>
              <a:defRPr sz="67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72179" y="10370835"/>
            <a:ext cx="14822928" cy="18627710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7700"/>
            </a:lvl2pPr>
            <a:lvl3pPr>
              <a:defRPr sz="67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78" y="2926080"/>
            <a:ext cx="30469022" cy="633984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75" y="10372718"/>
            <a:ext cx="14835226" cy="2766058"/>
          </a:xfrm>
        </p:spPr>
        <p:txBody>
          <a:bodyPr anchor="b">
            <a:noAutofit/>
          </a:bodyPr>
          <a:lstStyle>
            <a:lvl1pPr marL="0" indent="0">
              <a:buNone/>
              <a:defRPr sz="11500" b="0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26075" y="13138783"/>
            <a:ext cx="14835226" cy="15859762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59872" y="10372718"/>
            <a:ext cx="14835226" cy="2766058"/>
          </a:xfrm>
        </p:spPr>
        <p:txBody>
          <a:bodyPr anchor="b">
            <a:noAutofit/>
          </a:bodyPr>
          <a:lstStyle>
            <a:lvl1pPr marL="0" indent="0">
              <a:buNone/>
              <a:defRPr sz="11500" b="0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59872" y="13138783"/>
            <a:ext cx="14835226" cy="15859762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423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75" y="2926080"/>
            <a:ext cx="30469027" cy="63398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132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782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75" y="7193299"/>
            <a:ext cx="13392874" cy="6136637"/>
          </a:xfrm>
        </p:spPr>
        <p:txBody>
          <a:bodyPr anchor="b">
            <a:normAutofit/>
          </a:bodyPr>
          <a:lstStyle>
            <a:lvl1pPr>
              <a:defRPr sz="9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42122" y="2471642"/>
            <a:ext cx="16252978" cy="2652689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26075" y="13329934"/>
            <a:ext cx="13392874" cy="12405355"/>
          </a:xfrm>
        </p:spPr>
        <p:txBody>
          <a:bodyPr>
            <a:normAutofit/>
          </a:bodyPr>
          <a:lstStyle>
            <a:lvl1pPr marL="0" indent="0">
              <a:buNone/>
              <a:defRPr sz="6700"/>
            </a:lvl1pPr>
            <a:lvl2pPr marL="1645920" indent="0">
              <a:buNone/>
              <a:defRPr sz="5000"/>
            </a:lvl2pPr>
            <a:lvl3pPr marL="3291840" indent="0">
              <a:buNone/>
              <a:defRPr sz="430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480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75" y="23042880"/>
            <a:ext cx="30469027" cy="2720342"/>
          </a:xfrm>
        </p:spPr>
        <p:txBody>
          <a:bodyPr anchor="b">
            <a:normAutofit/>
          </a:bodyPr>
          <a:lstStyle>
            <a:lvl1pPr algn="l">
              <a:defRPr sz="115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26075" y="2926080"/>
            <a:ext cx="30469027" cy="18459446"/>
          </a:xfrm>
        </p:spPr>
        <p:txBody>
          <a:bodyPr anchor="t">
            <a:normAutofit/>
          </a:bodyPr>
          <a:lstStyle>
            <a:lvl1pPr marL="0" indent="0" algn="ctr">
              <a:buNone/>
              <a:defRPr sz="7700"/>
            </a:lvl1pPr>
            <a:lvl2pPr marL="2194560" indent="0">
              <a:buNone/>
              <a:defRPr sz="7700"/>
            </a:lvl2pPr>
            <a:lvl3pPr marL="4389120" indent="0">
              <a:buNone/>
              <a:defRPr sz="7700"/>
            </a:lvl3pPr>
            <a:lvl4pPr marL="6583680" indent="0">
              <a:buNone/>
              <a:defRPr sz="7700"/>
            </a:lvl4pPr>
            <a:lvl5pPr marL="8778240" indent="0">
              <a:buNone/>
              <a:defRPr sz="7700"/>
            </a:lvl5pPr>
            <a:lvl6pPr marL="10972800" indent="0">
              <a:buNone/>
              <a:defRPr sz="7700"/>
            </a:lvl6pPr>
            <a:lvl7pPr marL="13167360" indent="0">
              <a:buNone/>
              <a:defRPr sz="7700"/>
            </a:lvl7pPr>
            <a:lvl8pPr marL="15361920" indent="0">
              <a:buNone/>
              <a:defRPr sz="7700"/>
            </a:lvl8pPr>
            <a:lvl9pPr marL="17556480" indent="0">
              <a:buNone/>
              <a:defRPr sz="77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26075" y="25763223"/>
            <a:ext cx="30469027" cy="3235315"/>
          </a:xfrm>
        </p:spPr>
        <p:txBody>
          <a:bodyPr>
            <a:normAutofit/>
          </a:bodyPr>
          <a:lstStyle>
            <a:lvl1pPr marL="0" indent="0">
              <a:buNone/>
              <a:defRPr sz="58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23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80" y="2926080"/>
            <a:ext cx="30469027" cy="16337280"/>
          </a:xfrm>
        </p:spPr>
        <p:txBody>
          <a:bodyPr anchor="ctr">
            <a:normAutofit/>
          </a:bodyPr>
          <a:lstStyle>
            <a:lvl1pPr algn="l">
              <a:defRPr sz="211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80" y="21457920"/>
            <a:ext cx="30469027" cy="7540618"/>
          </a:xfrm>
        </p:spPr>
        <p:txBody>
          <a:bodyPr anchor="ctr">
            <a:normAutofit/>
          </a:bodyPr>
          <a:lstStyle>
            <a:lvl1pPr marL="0" indent="0" algn="l">
              <a:buNone/>
              <a:defRPr sz="8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464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9448" y="2926080"/>
            <a:ext cx="29146474" cy="14508480"/>
          </a:xfrm>
        </p:spPr>
        <p:txBody>
          <a:bodyPr anchor="ctr">
            <a:normAutofit/>
          </a:bodyPr>
          <a:lstStyle>
            <a:lvl1pPr algn="l">
              <a:defRPr sz="211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285155" y="17434560"/>
            <a:ext cx="26015059" cy="18288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77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194560" indent="0">
              <a:buFontTx/>
              <a:buNone/>
              <a:defRPr/>
            </a:lvl2pPr>
            <a:lvl3pPr marL="4389120" indent="0">
              <a:buFontTx/>
              <a:buNone/>
              <a:defRPr/>
            </a:lvl3pPr>
            <a:lvl4pPr marL="6583680" indent="0">
              <a:buFontTx/>
              <a:buNone/>
              <a:defRPr/>
            </a:lvl4pPr>
            <a:lvl5pPr marL="877824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73" y="21457920"/>
            <a:ext cx="30469032" cy="7540618"/>
          </a:xfrm>
        </p:spPr>
        <p:txBody>
          <a:bodyPr anchor="ctr">
            <a:normAutofit/>
          </a:bodyPr>
          <a:lstStyle>
            <a:lvl1pPr marL="0" indent="0" algn="l">
              <a:buNone/>
              <a:defRPr sz="8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2317015" y="3793814"/>
            <a:ext cx="2195131" cy="2806925"/>
          </a:xfrm>
          <a:prstGeom prst="rect">
            <a:avLst/>
          </a:prstGeom>
        </p:spPr>
        <p:txBody>
          <a:bodyPr vert="horz" lIns="438912" tIns="219456" rIns="438912" bIns="219456" rtlCol="0" anchor="ctr">
            <a:noAutofit/>
          </a:bodyPr>
          <a:lstStyle/>
          <a:p>
            <a:pPr lvl="0"/>
            <a:r>
              <a:rPr lang="en-US" sz="384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388958" y="13855469"/>
            <a:ext cx="2195131" cy="2806925"/>
          </a:xfrm>
          <a:prstGeom prst="rect">
            <a:avLst/>
          </a:prstGeom>
        </p:spPr>
        <p:txBody>
          <a:bodyPr vert="horz" lIns="438912" tIns="219456" rIns="438912" bIns="219456" rtlCol="0" anchor="ctr">
            <a:noAutofit/>
          </a:bodyPr>
          <a:lstStyle/>
          <a:p>
            <a:pPr lvl="0"/>
            <a:r>
              <a:rPr lang="en-US" sz="384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8340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73" y="9273542"/>
            <a:ext cx="30469032" cy="12458208"/>
          </a:xfrm>
        </p:spPr>
        <p:txBody>
          <a:bodyPr anchor="b">
            <a:normAutofit/>
          </a:bodyPr>
          <a:lstStyle>
            <a:lvl1pPr algn="l">
              <a:defRPr sz="211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73" y="21731751"/>
            <a:ext cx="30469032" cy="7266787"/>
          </a:xfrm>
        </p:spPr>
        <p:txBody>
          <a:bodyPr anchor="t">
            <a:normAutofit/>
          </a:bodyPr>
          <a:lstStyle>
            <a:lvl1pPr marL="0" indent="0" algn="l">
              <a:buNone/>
              <a:defRPr sz="8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5505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9448" y="2926080"/>
            <a:ext cx="29146474" cy="14508480"/>
          </a:xfrm>
        </p:spPr>
        <p:txBody>
          <a:bodyPr anchor="ctr">
            <a:normAutofit/>
          </a:bodyPr>
          <a:lstStyle>
            <a:lvl1pPr algn="l">
              <a:defRPr sz="211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926066" y="19263360"/>
            <a:ext cx="30469037" cy="246839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194560" indent="0">
              <a:buFontTx/>
              <a:buNone/>
              <a:defRPr/>
            </a:lvl2pPr>
            <a:lvl3pPr marL="4389120" indent="0">
              <a:buFontTx/>
              <a:buNone/>
              <a:defRPr/>
            </a:lvl3pPr>
            <a:lvl4pPr marL="6583680" indent="0">
              <a:buFontTx/>
              <a:buNone/>
              <a:defRPr/>
            </a:lvl4pPr>
            <a:lvl5pPr marL="877824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73" y="21731751"/>
            <a:ext cx="30469032" cy="7266787"/>
          </a:xfrm>
        </p:spPr>
        <p:txBody>
          <a:bodyPr anchor="t">
            <a:normAutofit/>
          </a:bodyPr>
          <a:lstStyle>
            <a:lvl1pPr marL="0" indent="0" algn="l">
              <a:buNone/>
              <a:defRPr sz="8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2317015" y="3793814"/>
            <a:ext cx="2195131" cy="2806925"/>
          </a:xfrm>
          <a:prstGeom prst="rect">
            <a:avLst/>
          </a:prstGeom>
        </p:spPr>
        <p:txBody>
          <a:bodyPr vert="horz" lIns="438912" tIns="219456" rIns="438912" bIns="219456" rtlCol="0" anchor="ctr">
            <a:noAutofit/>
          </a:bodyPr>
          <a:lstStyle/>
          <a:p>
            <a:pPr lvl="0"/>
            <a:r>
              <a:rPr lang="en-US" sz="384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388958" y="13855469"/>
            <a:ext cx="2195131" cy="2806925"/>
          </a:xfrm>
          <a:prstGeom prst="rect">
            <a:avLst/>
          </a:prstGeom>
        </p:spPr>
        <p:txBody>
          <a:bodyPr vert="horz" lIns="438912" tIns="219456" rIns="438912" bIns="219456" rtlCol="0" anchor="ctr">
            <a:noAutofit/>
          </a:bodyPr>
          <a:lstStyle/>
          <a:p>
            <a:pPr lvl="0"/>
            <a:r>
              <a:rPr lang="en-US" sz="384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370909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6073" y="2926080"/>
            <a:ext cx="30439032" cy="14508480"/>
          </a:xfrm>
        </p:spPr>
        <p:txBody>
          <a:bodyPr anchor="ctr">
            <a:normAutofit/>
          </a:bodyPr>
          <a:lstStyle>
            <a:lvl1pPr algn="l">
              <a:defRPr sz="211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926066" y="19263360"/>
            <a:ext cx="30469037" cy="246839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1500">
                <a:solidFill>
                  <a:schemeClr val="accent1"/>
                </a:solidFill>
              </a:defRPr>
            </a:lvl1pPr>
            <a:lvl2pPr marL="2194560" indent="0">
              <a:buFontTx/>
              <a:buNone/>
              <a:defRPr/>
            </a:lvl2pPr>
            <a:lvl3pPr marL="4389120" indent="0">
              <a:buFontTx/>
              <a:buNone/>
              <a:defRPr/>
            </a:lvl3pPr>
            <a:lvl4pPr marL="6583680" indent="0">
              <a:buFontTx/>
              <a:buNone/>
              <a:defRPr/>
            </a:lvl4pPr>
            <a:lvl5pPr marL="877824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73" y="21731751"/>
            <a:ext cx="30469032" cy="7266787"/>
          </a:xfrm>
        </p:spPr>
        <p:txBody>
          <a:bodyPr anchor="t">
            <a:normAutofit/>
          </a:bodyPr>
          <a:lstStyle>
            <a:lvl1pPr marL="0" indent="0" algn="l">
              <a:buNone/>
              <a:defRPr sz="8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59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4600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691097" y="2926082"/>
            <a:ext cx="4698298" cy="25206965"/>
          </a:xfrm>
        </p:spPr>
        <p:txBody>
          <a:bodyPr vert="eaVert"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26075" y="2926082"/>
            <a:ext cx="24936125" cy="252069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084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40639" y="-40644"/>
            <a:ext cx="44022322" cy="32999688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26078" y="2926080"/>
            <a:ext cx="30469022" cy="63398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6075" y="10370835"/>
            <a:ext cx="30469027" cy="18627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945238" y="28998545"/>
            <a:ext cx="3283834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6078" y="28998545"/>
            <a:ext cx="2219027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34445" y="28998545"/>
            <a:ext cx="2460662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00">
                <a:solidFill>
                  <a:schemeClr val="accent1"/>
                </a:solidFill>
              </a:defRPr>
            </a:lvl1pPr>
          </a:lstStyle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49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2194560" rtl="0" eaLnBrk="1" latinLnBrk="0" hangingPunct="1">
        <a:spcBef>
          <a:spcPct val="0"/>
        </a:spcBef>
        <a:buNone/>
        <a:defRPr sz="173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645920" indent="-1645920" algn="l" defTabSz="2194560" rtl="0" eaLnBrk="1" latinLnBrk="0" hangingPunct="1">
        <a:spcBef>
          <a:spcPts val="48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8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ts val="48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7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ts val="48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ts val="48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5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ts val="48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5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ts val="48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5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ts val="48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5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ts val="48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5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ts val="48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5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720" y="1049482"/>
            <a:ext cx="7801408" cy="316059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40644" y="1250204"/>
            <a:ext cx="30518100" cy="120924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7250" dirty="0"/>
              <a:t>Production of Monoclonal Antibodies</a:t>
            </a:r>
            <a:endParaRPr lang="en-US" sz="7250" dirty="0">
              <a:cs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40644" y="2629780"/>
            <a:ext cx="30518100" cy="9233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5400" dirty="0"/>
              <a:t>Subject to Change: Ibrahim </a:t>
            </a:r>
            <a:r>
              <a:rPr lang="en-US" sz="5400" dirty="0" err="1"/>
              <a:t>Muhic</a:t>
            </a:r>
            <a:r>
              <a:rPr lang="en-US" sz="5400" dirty="0"/>
              <a:t>, Devin </a:t>
            </a:r>
            <a:r>
              <a:rPr lang="en-US" sz="5400" dirty="0" err="1"/>
              <a:t>Dutrisac</a:t>
            </a:r>
            <a:r>
              <a:rPr lang="en-US" sz="5400" dirty="0"/>
              <a:t>, Gabrielle Voltaire-</a:t>
            </a:r>
            <a:r>
              <a:rPr lang="en-US" sz="5400" dirty="0" err="1"/>
              <a:t>Polche</a:t>
            </a:r>
            <a:r>
              <a:rPr lang="en-US" sz="5400" dirty="0"/>
              <a:t>, Marshall Pletcher</a:t>
            </a:r>
            <a:endParaRPr lang="en-US" sz="5400" dirty="0">
              <a:cs typeface="Calibri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952500" y="4400579"/>
            <a:ext cx="42070020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952500" y="4725837"/>
            <a:ext cx="10629900" cy="1524446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000" b="1" u="sng" dirty="0">
                <a:solidFill>
                  <a:schemeClr val="tx1"/>
                </a:solidFill>
              </a:rPr>
              <a:t>Objectives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Design CHO mAb production facility</a:t>
            </a:r>
            <a:endParaRPr lang="en-US" sz="4000">
              <a:solidFill>
                <a:schemeClr val="tx1"/>
              </a:solidFill>
              <a:cs typeface="Calibri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1000 kg mAb/year</a:t>
            </a:r>
            <a:endParaRPr lang="en-US" sz="4000">
              <a:solidFill>
                <a:schemeClr val="tx1"/>
              </a:solidFill>
              <a:cs typeface="Calibri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GMP regulations</a:t>
            </a:r>
          </a:p>
          <a:p>
            <a:pPr marL="419100"/>
            <a:endParaRPr lang="en-US" sz="4000" dirty="0">
              <a:solidFill>
                <a:schemeClr val="tx1"/>
              </a:solidFill>
            </a:endParaRPr>
          </a:p>
          <a:p>
            <a:pPr marL="419100"/>
            <a:r>
              <a:rPr lang="en-US" sz="4000" b="1" u="sng" dirty="0">
                <a:solidFill>
                  <a:schemeClr val="tx1"/>
                </a:solidFill>
              </a:rPr>
              <a:t>Market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$75 B USD in 2013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Expected to reach $125 B in 2020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Average $6 M per kg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000" dirty="0">
              <a:solidFill>
                <a:schemeClr val="tx1"/>
              </a:solidFill>
            </a:endParaRPr>
          </a:p>
          <a:p>
            <a:pPr marL="419100"/>
            <a:r>
              <a:rPr lang="en-US" sz="4000" b="1" u="sng" dirty="0">
                <a:solidFill>
                  <a:schemeClr val="tx1"/>
                </a:solidFill>
              </a:rPr>
              <a:t>Customer Requirements</a:t>
            </a:r>
            <a:r>
              <a:rPr lang="en-US" sz="4000" dirty="0">
                <a:solidFill>
                  <a:schemeClr val="tx1"/>
                </a:solidFill>
              </a:rPr>
              <a:t> 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95% Human Sequence mAb</a:t>
            </a:r>
          </a:p>
          <a:p>
            <a:pPr marL="419100"/>
            <a:endParaRPr lang="en-US" sz="4000" dirty="0">
              <a:solidFill>
                <a:schemeClr val="tx1"/>
              </a:solidFill>
            </a:endParaRPr>
          </a:p>
          <a:p>
            <a:pPr marL="419100"/>
            <a:r>
              <a:rPr lang="en-US" sz="4000" b="1" u="sng" dirty="0">
                <a:solidFill>
                  <a:schemeClr val="tx1"/>
                </a:solidFill>
              </a:rPr>
              <a:t>Critical to Quality Variables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Produce titers of 5-10 g/L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37°C Reactor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Stored for 1 year at -80°C</a:t>
            </a:r>
          </a:p>
          <a:p>
            <a:pPr marL="419100"/>
            <a:endParaRPr lang="en-US" sz="4000" dirty="0">
              <a:solidFill>
                <a:schemeClr val="tx1"/>
              </a:solidFill>
            </a:endParaRPr>
          </a:p>
          <a:p>
            <a:pPr marL="419100"/>
            <a:r>
              <a:rPr lang="en-US" sz="4000" b="1" u="sng" dirty="0">
                <a:solidFill>
                  <a:schemeClr val="tx1"/>
                </a:solidFill>
              </a:rPr>
              <a:t>Other Relevant Items</a:t>
            </a:r>
          </a:p>
          <a:p>
            <a:pPr marL="990600" indent="-571500">
              <a:buFont typeface="Arial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Replace Triton X-100 with Tween 80 detergent</a:t>
            </a:r>
          </a:p>
          <a:p>
            <a:pPr marL="990600" indent="-571500">
              <a:buFont typeface="Arial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Relief valves installed on high pressure equipment</a:t>
            </a:r>
          </a:p>
          <a:p>
            <a:pPr marL="990600" indent="-571500">
              <a:buFont typeface="Arial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Temperatures throughout process will not exceed 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496800" y="22840920"/>
            <a:ext cx="14935200" cy="90716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800" b="1" u="sng" dirty="0">
                <a:solidFill>
                  <a:schemeClr val="tx1"/>
                </a:solidFill>
              </a:rPr>
              <a:t>Economic Analysis</a:t>
            </a: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000" dirty="0">
              <a:solidFill>
                <a:schemeClr val="tx1"/>
              </a:solidFill>
            </a:endParaRPr>
          </a:p>
          <a:p>
            <a:pPr marL="419100"/>
            <a:r>
              <a:rPr lang="en-US" sz="4000" dirty="0">
                <a:solidFill>
                  <a:schemeClr val="tx1"/>
                </a:solidFill>
              </a:rPr>
              <a:t>DCFRR = 21%,           Undiscounted NPV = $8.896 M</a:t>
            </a:r>
          </a:p>
          <a:p>
            <a:pPr marL="419100"/>
            <a:r>
              <a:rPr lang="en-US" sz="4000" dirty="0">
                <a:solidFill>
                  <a:schemeClr val="tx1"/>
                </a:solidFill>
              </a:rPr>
              <a:t>PBP = 3 years             NPT = 5 years              DBEP= 7 years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52239" y="20342685"/>
            <a:ext cx="10629900" cy="1159386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800" b="1" u="sng" dirty="0">
                <a:solidFill>
                  <a:schemeClr val="tx1"/>
                </a:solidFill>
              </a:rPr>
              <a:t>CHO Cell Kinetics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8140157" y="22840920"/>
            <a:ext cx="14882363" cy="90716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000" b="1" u="sng" dirty="0">
                <a:solidFill>
                  <a:schemeClr val="tx1"/>
                </a:solidFill>
              </a:rPr>
              <a:t>Conclusions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  <a:cs typeface="Calibri"/>
              </a:rPr>
              <a:t>1285 kg mAb product/year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  <a:cs typeface="Calibri"/>
              </a:rPr>
              <a:t>Selling Price of $3,000/kg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  <a:cs typeface="Calibri"/>
              </a:rPr>
              <a:t>Net annual profit after tax = $1.16 M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  <a:cs typeface="Calibri"/>
              </a:rPr>
              <a:t>Project is a GO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000" dirty="0">
              <a:solidFill>
                <a:schemeClr val="tx1"/>
              </a:solidFill>
            </a:endParaRPr>
          </a:p>
          <a:p>
            <a:pPr marL="419100"/>
            <a:r>
              <a:rPr lang="en-US" sz="4000" b="1" u="sng" dirty="0">
                <a:solidFill>
                  <a:schemeClr val="tx1"/>
                </a:solidFill>
              </a:rPr>
              <a:t>Recommendations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  <a:cs typeface="Calibri"/>
              </a:rPr>
              <a:t>Test effectiveness of conical reactor in pilot plant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Determine efficiency of viral inactivation of Tween-80 vs Triton X-100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000" dirty="0">
              <a:solidFill>
                <a:schemeClr val="tx1"/>
              </a:solidFill>
            </a:endParaRPr>
          </a:p>
          <a:p>
            <a:pPr marL="419100"/>
            <a:r>
              <a:rPr lang="en-US" sz="4000" b="1" u="sng" dirty="0">
                <a:solidFill>
                  <a:schemeClr val="tx1"/>
                </a:solidFill>
              </a:rPr>
              <a:t>Acknowledgments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We would like to thank Dr. Halpern and Greg Williams for being resources to help us with this project.</a:t>
            </a:r>
            <a:endParaRPr lang="en-US" sz="40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ABF568C-D7B8-4B61-B642-0F77B23EB5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937" t="35740" r="26668" b="21666"/>
          <a:stretch/>
        </p:blipFill>
        <p:spPr>
          <a:xfrm>
            <a:off x="1467406" y="21117158"/>
            <a:ext cx="9461543" cy="478275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BCC8147-1E0C-4143-AAA5-7B3F1A4B9B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0499" y="26118328"/>
            <a:ext cx="9595357" cy="56240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1B0425F-A2A8-4872-9A1D-3E5CC324F4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44396" y="23954622"/>
            <a:ext cx="12236399" cy="5574524"/>
          </a:xfrm>
          <a:prstGeom prst="rect">
            <a:avLst/>
          </a:prstGeom>
        </p:spPr>
      </p:pic>
      <p:pic>
        <p:nvPicPr>
          <p:cNvPr id="16" name="Picture 1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08B5CC45-D0D1-4CE0-A55F-11DEF516E8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57901" y="20093261"/>
            <a:ext cx="30661280" cy="2568988"/>
          </a:xfrm>
          <a:prstGeom prst="rect">
            <a:avLst/>
          </a:prstGeom>
        </p:spPr>
      </p:pic>
      <p:pic>
        <p:nvPicPr>
          <p:cNvPr id="22" name="Picture 22" descr="A close up of a map&#10;&#10;Description generated with high confidence">
            <a:extLst>
              <a:ext uri="{FF2B5EF4-FFF2-40B4-BE49-F238E27FC236}">
                <a16:creationId xmlns:a16="http://schemas.microsoft.com/office/drawing/2014/main" id="{C7BB48CC-FFCC-4B14-843B-1DD573515F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66153" y="4487116"/>
            <a:ext cx="30652275" cy="1560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10014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58</TotalTime>
  <Words>190</Words>
  <Application>Microsoft Office PowerPoint</Application>
  <PresentationFormat>Custom</PresentationFormat>
  <Paragraphs>50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Facet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Halpern</dc:creator>
  <cp:lastModifiedBy>Dutrisac, Devin P</cp:lastModifiedBy>
  <cp:revision>148</cp:revision>
  <dcterms:created xsi:type="dcterms:W3CDTF">2016-04-28T01:04:40Z</dcterms:created>
  <dcterms:modified xsi:type="dcterms:W3CDTF">2019-05-01T19:40:00Z</dcterms:modified>
</cp:coreProperties>
</file>