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6858000" cy="9144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ED181"/>
    <a:srgbClr val="2E0957"/>
    <a:srgbClr val="FFC9C9"/>
    <a:srgbClr val="DEC8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35" d="100"/>
          <a:sy n="35" d="100"/>
        </p:scale>
        <p:origin x="522" y="-199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6F0EAFC2-8883-4485-9DE7-2DADA98F5B78}"/>
    <pc:docChg chg="modSld">
      <pc:chgData name="" userId="" providerId="" clId="Web-{6F0EAFC2-8883-4485-9DE7-2DADA98F5B78}" dt="2019-05-01T16:19:30.329" v="525" actId="14100"/>
      <pc:docMkLst>
        <pc:docMk/>
      </pc:docMkLst>
      <pc:sldChg chg="addSp modSp">
        <pc:chgData name="" userId="" providerId="" clId="Web-{6F0EAFC2-8883-4485-9DE7-2DADA98F5B78}" dt="2019-05-01T16:19:30.329" v="525" actId="14100"/>
        <pc:sldMkLst>
          <pc:docMk/>
          <pc:sldMk cId="376030445" sldId="256"/>
        </pc:sldMkLst>
        <pc:spChg chg="mod">
          <ac:chgData name="" userId="" providerId="" clId="Web-{6F0EAFC2-8883-4485-9DE7-2DADA98F5B78}" dt="2019-05-01T16:19:30.329" v="525" actId="14100"/>
          <ac:spMkLst>
            <pc:docMk/>
            <pc:sldMk cId="376030445" sldId="256"/>
            <ac:spMk id="18" creationId="{9D9045EF-E91B-47D4-9C4D-F08DA4196367}"/>
          </ac:spMkLst>
        </pc:spChg>
        <pc:graphicFrameChg chg="add mod modGraphic">
          <ac:chgData name="" userId="" providerId="" clId="Web-{6F0EAFC2-8883-4485-9DE7-2DADA98F5B78}" dt="2019-05-01T16:18:26.141" v="488"/>
          <ac:graphicFrameMkLst>
            <pc:docMk/>
            <pc:sldMk cId="376030445" sldId="256"/>
            <ac:graphicFrameMk id="9" creationId="{43F40321-98F9-499A-9B5F-98CC68D759C4}"/>
          </ac:graphicFrameMkLst>
        </pc:graphicFrameChg>
      </pc:sldChg>
    </pc:docChg>
  </pc:docChgLst>
  <pc:docChgLst>
    <pc:chgData clId="Web-{41F0A374-031E-4751-B5A9-1D190D98D483}"/>
    <pc:docChg chg="modSld">
      <pc:chgData name="" userId="" providerId="" clId="Web-{41F0A374-031E-4751-B5A9-1D190D98D483}" dt="2019-04-30T21:23:42.981" v="1" actId="14100"/>
      <pc:docMkLst>
        <pc:docMk/>
      </pc:docMkLst>
      <pc:sldChg chg="modSp">
        <pc:chgData name="" userId="" providerId="" clId="Web-{41F0A374-031E-4751-B5A9-1D190D98D483}" dt="2019-04-30T21:23:42.981" v="1" actId="14100"/>
        <pc:sldMkLst>
          <pc:docMk/>
          <pc:sldMk cId="376030445" sldId="256"/>
        </pc:sldMkLst>
        <pc:spChg chg="mod">
          <ac:chgData name="" userId="" providerId="" clId="Web-{41F0A374-031E-4751-B5A9-1D190D98D483}" dt="2019-04-30T21:23:42.981" v="1" actId="14100"/>
          <ac:spMkLst>
            <pc:docMk/>
            <pc:sldMk cId="376030445" sldId="256"/>
            <ac:spMk id="40" creationId="{4FD0D6D7-16DE-4E9D-B429-24382F4E2F2B}"/>
          </ac:spMkLst>
        </pc:spChg>
      </pc:sldChg>
    </pc:docChg>
  </pc:docChgLst>
  <pc:docChgLst>
    <pc:chgData clId="Web-{4425933C-BC80-4973-B6CF-931DA1B84DD6}"/>
    <pc:docChg chg="modSld">
      <pc:chgData name="" userId="" providerId="" clId="Web-{4425933C-BC80-4973-B6CF-931DA1B84DD6}" dt="2019-05-01T15:58:39.456" v="250" actId="1076"/>
      <pc:docMkLst>
        <pc:docMk/>
      </pc:docMkLst>
      <pc:sldChg chg="addSp delSp modSp">
        <pc:chgData name="" userId="" providerId="" clId="Web-{4425933C-BC80-4973-B6CF-931DA1B84DD6}" dt="2019-05-01T15:58:39.456" v="250" actId="1076"/>
        <pc:sldMkLst>
          <pc:docMk/>
          <pc:sldMk cId="376030445" sldId="256"/>
        </pc:sldMkLst>
        <pc:spChg chg="mod">
          <ac:chgData name="" userId="" providerId="" clId="Web-{4425933C-BC80-4973-B6CF-931DA1B84DD6}" dt="2019-05-01T15:48:44.621" v="183" actId="20577"/>
          <ac:spMkLst>
            <pc:docMk/>
            <pc:sldMk cId="376030445" sldId="256"/>
            <ac:spMk id="6" creationId="{00000000-0000-0000-0000-000000000000}"/>
          </ac:spMkLst>
        </pc:spChg>
        <pc:spChg chg="add mod">
          <ac:chgData name="" userId="" providerId="" clId="Web-{4425933C-BC80-4973-B6CF-931DA1B84DD6}" dt="2019-05-01T15:56:56.517" v="244" actId="14100"/>
          <ac:spMkLst>
            <pc:docMk/>
            <pc:sldMk cId="376030445" sldId="256"/>
            <ac:spMk id="18" creationId="{9D9045EF-E91B-47D4-9C4D-F08DA4196367}"/>
          </ac:spMkLst>
        </pc:spChg>
        <pc:spChg chg="add mod">
          <ac:chgData name="" userId="" providerId="" clId="Web-{4425933C-BC80-4973-B6CF-931DA1B84DD6}" dt="2019-05-01T15:49:58.887" v="187"/>
          <ac:spMkLst>
            <pc:docMk/>
            <pc:sldMk cId="376030445" sldId="256"/>
            <ac:spMk id="28" creationId="{4E372452-165C-4B95-BB6C-33BDB26CA03B}"/>
          </ac:spMkLst>
        </pc:spChg>
        <pc:spChg chg="add mod">
          <ac:chgData name="" userId="" providerId="" clId="Web-{4425933C-BC80-4973-B6CF-931DA1B84DD6}" dt="2019-05-01T15:49:51.950" v="185"/>
          <ac:spMkLst>
            <pc:docMk/>
            <pc:sldMk cId="376030445" sldId="256"/>
            <ac:spMk id="39" creationId="{95C861B3-D8B5-4146-BF30-C9D6DE589033}"/>
          </ac:spMkLst>
        </pc:spChg>
        <pc:spChg chg="add del mod">
          <ac:chgData name="" userId="" providerId="" clId="Web-{4425933C-BC80-4973-B6CF-931DA1B84DD6}" dt="2019-05-01T15:37:26.863" v="75"/>
          <ac:spMkLst>
            <pc:docMk/>
            <pc:sldMk cId="376030445" sldId="256"/>
            <ac:spMk id="40" creationId="{1D981460-1FF1-4DD9-B2B2-9F750F87A3DD}"/>
          </ac:spMkLst>
        </pc:spChg>
        <pc:spChg chg="add del mod">
          <ac:chgData name="" userId="" providerId="" clId="Web-{4425933C-BC80-4973-B6CF-931DA1B84DD6}" dt="2019-05-01T15:45:39.822" v="163"/>
          <ac:spMkLst>
            <pc:docMk/>
            <pc:sldMk cId="376030445" sldId="256"/>
            <ac:spMk id="41" creationId="{59986103-7E67-43C0-A176-4E02EB37D3CB}"/>
          </ac:spMkLst>
        </pc:spChg>
        <pc:spChg chg="mod">
          <ac:chgData name="" userId="" providerId="" clId="Web-{4425933C-BC80-4973-B6CF-931DA1B84DD6}" dt="2019-05-01T15:56:28.735" v="243" actId="1076"/>
          <ac:spMkLst>
            <pc:docMk/>
            <pc:sldMk cId="376030445" sldId="256"/>
            <ac:spMk id="154" creationId="{00000000-0000-0000-0000-000000000000}"/>
          </ac:spMkLst>
        </pc:spChg>
        <pc:grpChg chg="del">
          <ac:chgData name="" userId="" providerId="" clId="Web-{4425933C-BC80-4973-B6CF-931DA1B84DD6}" dt="2019-05-01T15:31:21.328" v="14"/>
          <ac:grpSpMkLst>
            <pc:docMk/>
            <pc:sldMk cId="376030445" sldId="256"/>
            <ac:grpSpMk id="21" creationId="{00000000-0000-0000-0000-000000000000}"/>
          </ac:grpSpMkLst>
        </pc:grpChg>
        <pc:grpChg chg="del mod">
          <ac:chgData name="" userId="" providerId="" clId="Web-{4425933C-BC80-4973-B6CF-931DA1B84DD6}" dt="2019-05-01T15:38:32.176" v="109"/>
          <ac:grpSpMkLst>
            <pc:docMk/>
            <pc:sldMk cId="376030445" sldId="256"/>
            <ac:grpSpMk id="23" creationId="{00000000-0000-0000-0000-000000000000}"/>
          </ac:grpSpMkLst>
        </pc:grpChg>
        <pc:graphicFrameChg chg="mod">
          <ac:chgData name="" userId="" providerId="" clId="Web-{4425933C-BC80-4973-B6CF-931DA1B84DD6}" dt="2019-05-01T15:58:39.456" v="250" actId="1076"/>
          <ac:graphicFrameMkLst>
            <pc:docMk/>
            <pc:sldMk cId="376030445" sldId="256"/>
            <ac:graphicFrameMk id="10" creationId="{00000000-0000-0000-0000-000000000000}"/>
          </ac:graphicFrameMkLst>
        </pc:graphicFrameChg>
        <pc:graphicFrameChg chg="mod modGraphic">
          <ac:chgData name="" userId="" providerId="" clId="Web-{4425933C-BC80-4973-B6CF-931DA1B84DD6}" dt="2019-05-01T15:56:13.267" v="242"/>
          <ac:graphicFrameMkLst>
            <pc:docMk/>
            <pc:sldMk cId="376030445" sldId="256"/>
            <ac:graphicFrameMk id="38" creationId="{00000000-0000-0000-0000-000000000000}"/>
          </ac:graphicFrameMkLst>
        </pc:graphicFrameChg>
        <pc:graphicFrameChg chg="mod">
          <ac:chgData name="" userId="" providerId="" clId="Web-{4425933C-BC80-4973-B6CF-931DA1B84DD6}" dt="2019-05-01T15:58:35.706" v="248" actId="14100"/>
          <ac:graphicFrameMkLst>
            <pc:docMk/>
            <pc:sldMk cId="376030445" sldId="256"/>
            <ac:graphicFrameMk id="351" creationId="{00000000-0000-0000-0000-000000000000}"/>
          </ac:graphicFrameMkLst>
        </pc:graphicFrameChg>
        <pc:picChg chg="add mod">
          <ac:chgData name="" userId="" providerId="" clId="Web-{4425933C-BC80-4973-B6CF-931DA1B84DD6}" dt="2019-05-01T15:32:47.797" v="40" actId="1076"/>
          <ac:picMkLst>
            <pc:docMk/>
            <pc:sldMk cId="376030445" sldId="256"/>
            <ac:picMk id="24" creationId="{29008766-E6A6-4A5A-B8CB-391FC8E89EEB}"/>
          </ac:picMkLst>
        </pc:picChg>
        <pc:picChg chg="add del mod">
          <ac:chgData name="" userId="" providerId="" clId="Web-{4425933C-BC80-4973-B6CF-931DA1B84DD6}" dt="2019-05-01T15:35:50.004" v="62"/>
          <ac:picMkLst>
            <pc:docMk/>
            <pc:sldMk cId="376030445" sldId="256"/>
            <ac:picMk id="30" creationId="{4CDD6930-4F6F-4057-AEA7-1D45490AA28E}"/>
          </ac:picMkLst>
        </pc:picChg>
        <pc:picChg chg="add del mod">
          <ac:chgData name="" userId="" providerId="" clId="Web-{4425933C-BC80-4973-B6CF-931DA1B84DD6}" dt="2019-05-01T15:37:05.769" v="69"/>
          <ac:picMkLst>
            <pc:docMk/>
            <pc:sldMk cId="376030445" sldId="256"/>
            <ac:picMk id="35" creationId="{0AFBDC59-B780-4D13-B756-A91807812EB4}"/>
          </ac:picMkLst>
        </pc:picChg>
        <pc:picChg chg="add del mod">
          <ac:chgData name="" userId="" providerId="" clId="Web-{4425933C-BC80-4973-B6CF-931DA1B84DD6}" dt="2019-05-01T15:47:33.636" v="172"/>
          <ac:picMkLst>
            <pc:docMk/>
            <pc:sldMk cId="376030445" sldId="256"/>
            <ac:picMk id="42" creationId="{B4DA62F9-8803-4CB6-8D16-34C21971F77C}"/>
          </ac:picMkLst>
        </pc:picChg>
      </pc:sldChg>
    </pc:docChg>
  </pc:docChgLst>
  <pc:docChgLst>
    <pc:chgData clId="Web-{963D9537-6F73-45AA-B7E8-0576B38EEC47}"/>
    <pc:docChg chg="modSld">
      <pc:chgData name="" userId="" providerId="" clId="Web-{963D9537-6F73-45AA-B7E8-0576B38EEC47}" dt="2019-05-01T15:21:48.790" v="12" actId="14100"/>
      <pc:docMkLst>
        <pc:docMk/>
      </pc:docMkLst>
      <pc:sldChg chg="modSp">
        <pc:chgData name="" userId="" providerId="" clId="Web-{963D9537-6F73-45AA-B7E8-0576B38EEC47}" dt="2019-05-01T15:21:48.790" v="12" actId="14100"/>
        <pc:sldMkLst>
          <pc:docMk/>
          <pc:sldMk cId="376030445" sldId="256"/>
        </pc:sldMkLst>
        <pc:spChg chg="mod">
          <ac:chgData name="" userId="" providerId="" clId="Web-{963D9537-6F73-45AA-B7E8-0576B38EEC47}" dt="2019-05-01T15:16:39.505" v="11" actId="20577"/>
          <ac:spMkLst>
            <pc:docMk/>
            <pc:sldMk cId="376030445" sldId="256"/>
            <ac:spMk id="6" creationId="{00000000-0000-0000-0000-000000000000}"/>
          </ac:spMkLst>
        </pc:spChg>
        <pc:grpChg chg="mod">
          <ac:chgData name="" userId="" providerId="" clId="Web-{963D9537-6F73-45AA-B7E8-0576B38EEC47}" dt="2019-05-01T15:21:48.790" v="12" actId="14100"/>
          <ac:grpSpMkLst>
            <pc:docMk/>
            <pc:sldMk cId="376030445" sldId="256"/>
            <ac:grpSpMk id="21" creationId="{00000000-0000-0000-0000-000000000000}"/>
          </ac:grpSpMkLst>
        </pc:grpChg>
      </pc:sldChg>
    </pc:docChg>
  </pc:docChgLst>
  <pc:docChgLst>
    <pc:chgData clId="Web-{34032E44-C6D8-4A67-BECA-F8FE7E97B799}"/>
    <pc:docChg chg="modSld">
      <pc:chgData name="" userId="" providerId="" clId="Web-{34032E44-C6D8-4A67-BECA-F8FE7E97B799}" dt="2019-05-01T15:07:43.648" v="1" actId="14100"/>
      <pc:docMkLst>
        <pc:docMk/>
      </pc:docMkLst>
      <pc:sldChg chg="modSp">
        <pc:chgData name="" userId="" providerId="" clId="Web-{34032E44-C6D8-4A67-BECA-F8FE7E97B799}" dt="2019-05-01T15:07:43.648" v="1" actId="14100"/>
        <pc:sldMkLst>
          <pc:docMk/>
          <pc:sldMk cId="376030445" sldId="256"/>
        </pc:sldMkLst>
        <pc:spChg chg="mod">
          <ac:chgData name="" userId="" providerId="" clId="Web-{34032E44-C6D8-4A67-BECA-F8FE7E97B799}" dt="2019-05-01T15:07:43.648" v="1" actId="14100"/>
          <ac:spMkLst>
            <pc:docMk/>
            <pc:sldMk cId="376030445" sldId="256"/>
            <ac:spMk id="99" creationId="{00000000-0000-0000-0000-000000000000}"/>
          </ac:spMkLst>
        </pc:spChg>
        <pc:graphicFrameChg chg="mod modGraphic">
          <ac:chgData name="" userId="" providerId="" clId="Web-{34032E44-C6D8-4A67-BECA-F8FE7E97B799}" dt="2019-05-01T15:07:37.132" v="0"/>
          <ac:graphicFrameMkLst>
            <pc:docMk/>
            <pc:sldMk cId="376030445" sldId="256"/>
            <ac:graphicFrameMk id="38" creationId="{00000000-0000-0000-0000-000000000000}"/>
          </ac:graphicFrameMkLst>
        </pc:graphicFrameChg>
      </pc:sldChg>
    </pc:docChg>
  </pc:docChgLst>
  <pc:docChgLst>
    <pc:chgData clId="Web-{BEFE6D85-7201-4A7A-BD74-37F2845A6F45}"/>
    <pc:docChg chg="modSld">
      <pc:chgData name="" userId="" providerId="" clId="Web-{BEFE6D85-7201-4A7A-BD74-37F2845A6F45}" dt="2019-05-01T15:22:56.275" v="16" actId="14100"/>
      <pc:docMkLst>
        <pc:docMk/>
      </pc:docMkLst>
      <pc:sldChg chg="addSp delSp modSp">
        <pc:chgData name="" userId="" providerId="" clId="Web-{BEFE6D85-7201-4A7A-BD74-37F2845A6F45}" dt="2019-05-01T15:22:56.275" v="16" actId="14100"/>
        <pc:sldMkLst>
          <pc:docMk/>
          <pc:sldMk cId="376030445" sldId="256"/>
        </pc:sldMkLst>
        <pc:spChg chg="add del">
          <ac:chgData name="" userId="" providerId="" clId="Web-{BEFE6D85-7201-4A7A-BD74-37F2845A6F45}" dt="2019-05-01T15:13:12.440" v="3"/>
          <ac:spMkLst>
            <pc:docMk/>
            <pc:sldMk cId="376030445" sldId="256"/>
            <ac:spMk id="3" creationId="{96C1A722-1059-42A0-8403-F20CF78E699C}"/>
          </ac:spMkLst>
        </pc:spChg>
        <pc:spChg chg="add del">
          <ac:chgData name="" userId="" providerId="" clId="Web-{BEFE6D85-7201-4A7A-BD74-37F2845A6F45}" dt="2019-05-01T15:13:10.065" v="2"/>
          <ac:spMkLst>
            <pc:docMk/>
            <pc:sldMk cId="376030445" sldId="256"/>
            <ac:spMk id="9" creationId="{A29F4813-4F28-4C99-8970-CDF9BB2F92F6}"/>
          </ac:spMkLst>
        </pc:spChg>
        <pc:spChg chg="add del mod">
          <ac:chgData name="" userId="" providerId="" clId="Web-{BEFE6D85-7201-4A7A-BD74-37F2845A6F45}" dt="2019-05-01T15:21:29.477" v="12"/>
          <ac:spMkLst>
            <pc:docMk/>
            <pc:sldMk cId="376030445" sldId="256"/>
            <ac:spMk id="11" creationId="{6DD7A63B-F411-491F-B116-B5C08855A579}"/>
          </ac:spMkLst>
        </pc:spChg>
        <pc:grpChg chg="mod">
          <ac:chgData name="" userId="" providerId="" clId="Web-{BEFE6D85-7201-4A7A-BD74-37F2845A6F45}" dt="2019-05-01T15:22:56.275" v="16" actId="14100"/>
          <ac:grpSpMkLst>
            <pc:docMk/>
            <pc:sldMk cId="376030445" sldId="256"/>
            <ac:grpSpMk id="21" creationId="{00000000-0000-0000-0000-000000000000}"/>
          </ac:grpSpMkLst>
        </pc:grpChg>
      </pc:sldChg>
    </pc:docChg>
  </pc:docChgLst>
  <pc:docChgLst>
    <pc:chgData clId="Web-{78BD79ED-F11F-4739-A025-29DC47792EB7}"/>
    <pc:docChg chg="modSld">
      <pc:chgData name="" userId="" providerId="" clId="Web-{78BD79ED-F11F-4739-A025-29DC47792EB7}" dt="2019-04-30T21:09:56.322" v="30" actId="1076"/>
      <pc:docMkLst>
        <pc:docMk/>
      </pc:docMkLst>
      <pc:sldChg chg="modSp">
        <pc:chgData name="" userId="" providerId="" clId="Web-{78BD79ED-F11F-4739-A025-29DC47792EB7}" dt="2019-04-30T21:09:56.322" v="30" actId="1076"/>
        <pc:sldMkLst>
          <pc:docMk/>
          <pc:sldMk cId="376030445" sldId="256"/>
        </pc:sldMkLst>
        <pc:spChg chg="mod">
          <ac:chgData name="" userId="" providerId="" clId="Web-{78BD79ED-F11F-4739-A025-29DC47792EB7}" dt="2019-04-30T20:53:38.266" v="5" actId="20577"/>
          <ac:spMkLst>
            <pc:docMk/>
            <pc:sldMk cId="376030445" sldId="256"/>
            <ac:spMk id="6" creationId="{00000000-0000-0000-0000-000000000000}"/>
          </ac:spMkLst>
        </pc:spChg>
        <pc:spChg chg="mod">
          <ac:chgData name="" userId="" providerId="" clId="Web-{78BD79ED-F11F-4739-A025-29DC47792EB7}" dt="2019-04-30T20:57:13.416" v="16" actId="20577"/>
          <ac:spMkLst>
            <pc:docMk/>
            <pc:sldMk cId="376030445" sldId="256"/>
            <ac:spMk id="19" creationId="{00000000-0000-0000-0000-000000000000}"/>
          </ac:spMkLst>
        </pc:spChg>
        <pc:spChg chg="mod">
          <ac:chgData name="" userId="" providerId="" clId="Web-{78BD79ED-F11F-4739-A025-29DC47792EB7}" dt="2019-04-30T21:09:56.322" v="30" actId="1076"/>
          <ac:spMkLst>
            <pc:docMk/>
            <pc:sldMk cId="376030445" sldId="256"/>
            <ac:spMk id="40" creationId="{4FD0D6D7-16DE-4E9D-B429-24382F4E2F2B}"/>
          </ac:spMkLst>
        </pc:spChg>
        <pc:spChg chg="mod">
          <ac:chgData name="" userId="" providerId="" clId="Web-{78BD79ED-F11F-4739-A025-29DC47792EB7}" dt="2019-04-30T20:53:49.689" v="7" actId="1076"/>
          <ac:spMkLst>
            <pc:docMk/>
            <pc:sldMk cId="376030445" sldId="256"/>
            <ac:spMk id="99" creationId="{00000000-0000-0000-0000-000000000000}"/>
          </ac:spMkLst>
        </pc:spChg>
        <pc:spChg chg="mod">
          <ac:chgData name="" userId="" providerId="" clId="Web-{78BD79ED-F11F-4739-A025-29DC47792EB7}" dt="2019-04-30T20:54:03.205" v="9" actId="1076"/>
          <ac:spMkLst>
            <pc:docMk/>
            <pc:sldMk cId="376030445" sldId="256"/>
            <ac:spMk id="157"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E:\OWEN%20COLLEGE%20CLASSES\UNH\Spring%202019\CHE%20Lab%201%20-%20CHE%20612\Rotation%204\Day%20One_Heating%20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E:\OWEN%20COLLEGE%20CLASSES\UNH\Spring%202019\CHE%20Lab%201%20-%20CHE%20612\Rotation%204\Day%20One_Heating%20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Owen\AppData\Local\Box\Box%20Edit\Documents\H2NFBoFq2ECvPkhxajd8pA==\Day%20One_Heating%20Data%20WITH%20Al%20GRAPH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Owen\AppData\Local\Box\Box%20Edit\Documents\H2NFBoFq2ECvPkhxajd8pA==\Day%20One_Heating%20Data%20WITH%20Al%20GRAPH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4000" b="0" i="0" baseline="0" dirty="0" smtClean="0">
                <a:solidFill>
                  <a:schemeClr val="tx1"/>
                </a:solidFill>
                <a:effectLst/>
              </a:rPr>
              <a:t>Al Sphere ln(T - </a:t>
            </a:r>
            <a:r>
              <a:rPr lang="en-US" sz="4000" b="0" i="0" baseline="0" dirty="0" err="1" smtClean="0">
                <a:solidFill>
                  <a:schemeClr val="tx1"/>
                </a:solidFill>
                <a:effectLst/>
              </a:rPr>
              <a:t>T</a:t>
            </a:r>
            <a:r>
              <a:rPr lang="en-US" sz="4000" b="0" i="0" baseline="-25000" dirty="0" err="1" smtClean="0">
                <a:solidFill>
                  <a:schemeClr val="tx1"/>
                </a:solidFill>
                <a:effectLst/>
              </a:rPr>
              <a:t>amb</a:t>
            </a:r>
            <a:r>
              <a:rPr lang="en-US" sz="4000" b="0" i="0" baseline="0" dirty="0" smtClean="0">
                <a:solidFill>
                  <a:schemeClr val="tx1"/>
                </a:solidFill>
                <a:effectLst/>
              </a:rPr>
              <a:t>) vs Time   </a:t>
            </a:r>
            <a:endParaRPr lang="en-US" sz="3200" dirty="0">
              <a:solidFill>
                <a:schemeClr val="tx1"/>
              </a:solidFill>
              <a:effectLst/>
            </a:endParaRPr>
          </a:p>
        </c:rich>
      </c:tx>
      <c:layout>
        <c:manualLayout>
          <c:xMode val="edge"/>
          <c:yMode val="edge"/>
          <c:x val="0.22264215585247715"/>
          <c:y val="1.319759097201643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7542185198594601"/>
          <c:y val="0.10785824847582567"/>
          <c:w val="0.78891152384921814"/>
          <c:h val="0.66553577669967212"/>
        </c:manualLayout>
      </c:layout>
      <c:scatterChart>
        <c:scatterStyle val="lineMarker"/>
        <c:varyColors val="0"/>
        <c:ser>
          <c:idx val="0"/>
          <c:order val="0"/>
          <c:tx>
            <c:v>ln(T(t) - Tamb)</c:v>
          </c:tx>
          <c:spPr>
            <a:ln w="25400" cap="rnd">
              <a:noFill/>
              <a:round/>
            </a:ln>
            <a:effectLst/>
          </c:spPr>
          <c:marker>
            <c:symbol val="x"/>
            <c:size val="4"/>
            <c:spPr>
              <a:solidFill>
                <a:schemeClr val="tx1"/>
              </a:solidFill>
              <a:ln w="9525">
                <a:noFill/>
              </a:ln>
              <a:effectLst/>
            </c:spPr>
          </c:marker>
          <c:trendline>
            <c:spPr>
              <a:ln w="25400" cap="rnd">
                <a:solidFill>
                  <a:srgbClr val="FF0000"/>
                </a:solidFill>
                <a:prstDash val="lgDash"/>
              </a:ln>
              <a:effectLst/>
            </c:spPr>
            <c:trendlineType val="linear"/>
            <c:forward val="9"/>
            <c:dispRSqr val="1"/>
            <c:dispEq val="1"/>
            <c:trendlineLbl>
              <c:layout>
                <c:manualLayout>
                  <c:x val="6.8073147332827225E-2"/>
                  <c:y val="-0.3119131120491061"/>
                </c:manualLayout>
              </c:layout>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rendlineLbl>
          </c:trendline>
          <c:xVal>
            <c:numRef>
              <c:f>'ASphere_NC 2'!$F$817:$F$1437</c:f>
              <c:numCache>
                <c:formatCode>General</c:formatCode>
                <c:ptCount val="621"/>
                <c:pt idx="0">
                  <c:v>0</c:v>
                </c:pt>
                <c:pt idx="1">
                  <c:v>0.2</c:v>
                </c:pt>
                <c:pt idx="2">
                  <c:v>0.4</c:v>
                </c:pt>
                <c:pt idx="3">
                  <c:v>0.6</c:v>
                </c:pt>
                <c:pt idx="4">
                  <c:v>0.8</c:v>
                </c:pt>
                <c:pt idx="5">
                  <c:v>1</c:v>
                </c:pt>
                <c:pt idx="6">
                  <c:v>1.2</c:v>
                </c:pt>
                <c:pt idx="7">
                  <c:v>1.4</c:v>
                </c:pt>
                <c:pt idx="8">
                  <c:v>1.6</c:v>
                </c:pt>
                <c:pt idx="9">
                  <c:v>1.8</c:v>
                </c:pt>
                <c:pt idx="10">
                  <c:v>2</c:v>
                </c:pt>
                <c:pt idx="11">
                  <c:v>2.2000000000000002</c:v>
                </c:pt>
                <c:pt idx="12">
                  <c:v>2.4</c:v>
                </c:pt>
                <c:pt idx="13">
                  <c:v>2.6</c:v>
                </c:pt>
                <c:pt idx="14">
                  <c:v>2.8</c:v>
                </c:pt>
                <c:pt idx="15">
                  <c:v>3</c:v>
                </c:pt>
                <c:pt idx="16">
                  <c:v>3.2</c:v>
                </c:pt>
                <c:pt idx="17">
                  <c:v>3.4</c:v>
                </c:pt>
                <c:pt idx="18">
                  <c:v>3.6</c:v>
                </c:pt>
                <c:pt idx="19">
                  <c:v>3.8</c:v>
                </c:pt>
                <c:pt idx="20">
                  <c:v>4</c:v>
                </c:pt>
                <c:pt idx="21">
                  <c:v>4.2</c:v>
                </c:pt>
                <c:pt idx="22">
                  <c:v>4.4000000000000004</c:v>
                </c:pt>
                <c:pt idx="23">
                  <c:v>4.5999999999999996</c:v>
                </c:pt>
                <c:pt idx="24">
                  <c:v>4.8</c:v>
                </c:pt>
                <c:pt idx="25">
                  <c:v>5</c:v>
                </c:pt>
                <c:pt idx="26">
                  <c:v>5.2</c:v>
                </c:pt>
                <c:pt idx="27">
                  <c:v>5.4</c:v>
                </c:pt>
                <c:pt idx="28">
                  <c:v>5.6</c:v>
                </c:pt>
                <c:pt idx="29">
                  <c:v>5.8</c:v>
                </c:pt>
                <c:pt idx="30">
                  <c:v>6</c:v>
                </c:pt>
                <c:pt idx="31">
                  <c:v>6.2</c:v>
                </c:pt>
                <c:pt idx="32">
                  <c:v>6.4</c:v>
                </c:pt>
                <c:pt idx="33">
                  <c:v>6.6</c:v>
                </c:pt>
                <c:pt idx="34">
                  <c:v>6.8</c:v>
                </c:pt>
                <c:pt idx="35">
                  <c:v>7</c:v>
                </c:pt>
                <c:pt idx="36">
                  <c:v>7.2</c:v>
                </c:pt>
                <c:pt idx="37">
                  <c:v>7.4</c:v>
                </c:pt>
                <c:pt idx="38">
                  <c:v>7.6</c:v>
                </c:pt>
                <c:pt idx="39">
                  <c:v>7.8</c:v>
                </c:pt>
                <c:pt idx="40">
                  <c:v>8</c:v>
                </c:pt>
                <c:pt idx="41">
                  <c:v>8.1999999999999993</c:v>
                </c:pt>
                <c:pt idx="42">
                  <c:v>8.4</c:v>
                </c:pt>
                <c:pt idx="43">
                  <c:v>8.6</c:v>
                </c:pt>
                <c:pt idx="44">
                  <c:v>8.8000000000000007</c:v>
                </c:pt>
                <c:pt idx="45">
                  <c:v>9</c:v>
                </c:pt>
                <c:pt idx="46">
                  <c:v>9.1999999999999993</c:v>
                </c:pt>
                <c:pt idx="47">
                  <c:v>9.4</c:v>
                </c:pt>
                <c:pt idx="48">
                  <c:v>9.6</c:v>
                </c:pt>
                <c:pt idx="49">
                  <c:v>9.8000000000000007</c:v>
                </c:pt>
                <c:pt idx="50">
                  <c:v>10</c:v>
                </c:pt>
                <c:pt idx="51">
                  <c:v>10.199999999999999</c:v>
                </c:pt>
                <c:pt idx="52">
                  <c:v>10.4</c:v>
                </c:pt>
                <c:pt idx="53">
                  <c:v>10.6</c:v>
                </c:pt>
                <c:pt idx="54">
                  <c:v>10.8</c:v>
                </c:pt>
                <c:pt idx="55">
                  <c:v>11</c:v>
                </c:pt>
                <c:pt idx="56">
                  <c:v>11.2</c:v>
                </c:pt>
                <c:pt idx="57">
                  <c:v>11.4</c:v>
                </c:pt>
                <c:pt idx="58">
                  <c:v>11.6</c:v>
                </c:pt>
                <c:pt idx="59">
                  <c:v>11.8</c:v>
                </c:pt>
                <c:pt idx="60">
                  <c:v>12</c:v>
                </c:pt>
                <c:pt idx="61">
                  <c:v>12.2</c:v>
                </c:pt>
                <c:pt idx="62">
                  <c:v>12.4</c:v>
                </c:pt>
                <c:pt idx="63">
                  <c:v>12.6</c:v>
                </c:pt>
                <c:pt idx="64">
                  <c:v>12.8</c:v>
                </c:pt>
                <c:pt idx="65">
                  <c:v>13</c:v>
                </c:pt>
                <c:pt idx="66">
                  <c:v>13.2</c:v>
                </c:pt>
                <c:pt idx="67">
                  <c:v>13.4</c:v>
                </c:pt>
                <c:pt idx="68">
                  <c:v>13.6</c:v>
                </c:pt>
                <c:pt idx="69">
                  <c:v>13.8</c:v>
                </c:pt>
                <c:pt idx="70">
                  <c:v>14</c:v>
                </c:pt>
                <c:pt idx="71">
                  <c:v>14.2</c:v>
                </c:pt>
                <c:pt idx="72">
                  <c:v>14.4</c:v>
                </c:pt>
                <c:pt idx="73">
                  <c:v>14.6</c:v>
                </c:pt>
                <c:pt idx="74">
                  <c:v>14.8</c:v>
                </c:pt>
                <c:pt idx="75">
                  <c:v>15</c:v>
                </c:pt>
                <c:pt idx="76">
                  <c:v>15.2</c:v>
                </c:pt>
                <c:pt idx="77">
                  <c:v>15.4</c:v>
                </c:pt>
                <c:pt idx="78">
                  <c:v>15.6</c:v>
                </c:pt>
                <c:pt idx="79">
                  <c:v>15.8</c:v>
                </c:pt>
                <c:pt idx="80">
                  <c:v>16</c:v>
                </c:pt>
                <c:pt idx="81">
                  <c:v>16.2</c:v>
                </c:pt>
                <c:pt idx="82">
                  <c:v>16.399999999999999</c:v>
                </c:pt>
                <c:pt idx="83">
                  <c:v>16.600000000000001</c:v>
                </c:pt>
                <c:pt idx="84">
                  <c:v>16.8</c:v>
                </c:pt>
                <c:pt idx="85">
                  <c:v>17</c:v>
                </c:pt>
                <c:pt idx="86">
                  <c:v>17.2</c:v>
                </c:pt>
                <c:pt idx="87">
                  <c:v>17.399999999999999</c:v>
                </c:pt>
                <c:pt idx="88">
                  <c:v>17.600000000000001</c:v>
                </c:pt>
                <c:pt idx="89">
                  <c:v>17.8</c:v>
                </c:pt>
                <c:pt idx="90">
                  <c:v>18</c:v>
                </c:pt>
                <c:pt idx="91">
                  <c:v>18.2</c:v>
                </c:pt>
                <c:pt idx="92">
                  <c:v>18.399999999999999</c:v>
                </c:pt>
                <c:pt idx="93">
                  <c:v>18.600000000000001</c:v>
                </c:pt>
                <c:pt idx="94">
                  <c:v>18.8</c:v>
                </c:pt>
                <c:pt idx="95">
                  <c:v>19</c:v>
                </c:pt>
                <c:pt idx="96">
                  <c:v>19.2</c:v>
                </c:pt>
                <c:pt idx="97">
                  <c:v>19.399999999999999</c:v>
                </c:pt>
                <c:pt idx="98">
                  <c:v>19.600000000000001</c:v>
                </c:pt>
                <c:pt idx="99">
                  <c:v>19.8</c:v>
                </c:pt>
                <c:pt idx="100">
                  <c:v>20</c:v>
                </c:pt>
                <c:pt idx="101">
                  <c:v>20.2</c:v>
                </c:pt>
                <c:pt idx="102">
                  <c:v>20.399999999999999</c:v>
                </c:pt>
                <c:pt idx="103">
                  <c:v>20.6</c:v>
                </c:pt>
                <c:pt idx="104">
                  <c:v>20.8</c:v>
                </c:pt>
                <c:pt idx="105">
                  <c:v>21</c:v>
                </c:pt>
                <c:pt idx="106">
                  <c:v>21.2</c:v>
                </c:pt>
                <c:pt idx="107">
                  <c:v>21.4</c:v>
                </c:pt>
                <c:pt idx="108">
                  <c:v>21.6</c:v>
                </c:pt>
                <c:pt idx="109">
                  <c:v>21.8</c:v>
                </c:pt>
                <c:pt idx="110">
                  <c:v>22</c:v>
                </c:pt>
                <c:pt idx="111">
                  <c:v>22.2</c:v>
                </c:pt>
                <c:pt idx="112">
                  <c:v>22.4</c:v>
                </c:pt>
                <c:pt idx="113">
                  <c:v>22.6</c:v>
                </c:pt>
                <c:pt idx="114">
                  <c:v>22.8</c:v>
                </c:pt>
                <c:pt idx="115">
                  <c:v>23</c:v>
                </c:pt>
                <c:pt idx="116">
                  <c:v>23.2</c:v>
                </c:pt>
                <c:pt idx="117">
                  <c:v>23.4</c:v>
                </c:pt>
                <c:pt idx="118">
                  <c:v>23.6</c:v>
                </c:pt>
                <c:pt idx="119">
                  <c:v>23.8</c:v>
                </c:pt>
                <c:pt idx="120">
                  <c:v>24</c:v>
                </c:pt>
                <c:pt idx="121">
                  <c:v>24.2</c:v>
                </c:pt>
                <c:pt idx="122">
                  <c:v>24.4</c:v>
                </c:pt>
                <c:pt idx="123">
                  <c:v>24.6</c:v>
                </c:pt>
                <c:pt idx="124">
                  <c:v>24.8</c:v>
                </c:pt>
                <c:pt idx="125">
                  <c:v>25</c:v>
                </c:pt>
                <c:pt idx="126">
                  <c:v>25.2</c:v>
                </c:pt>
                <c:pt idx="127">
                  <c:v>25.4</c:v>
                </c:pt>
                <c:pt idx="128">
                  <c:v>25.6</c:v>
                </c:pt>
                <c:pt idx="129">
                  <c:v>25.8</c:v>
                </c:pt>
                <c:pt idx="130">
                  <c:v>26</c:v>
                </c:pt>
                <c:pt idx="131">
                  <c:v>26.2</c:v>
                </c:pt>
                <c:pt idx="132">
                  <c:v>26.4</c:v>
                </c:pt>
                <c:pt idx="133">
                  <c:v>26.6</c:v>
                </c:pt>
                <c:pt idx="134">
                  <c:v>26.8</c:v>
                </c:pt>
                <c:pt idx="135">
                  <c:v>27</c:v>
                </c:pt>
                <c:pt idx="136">
                  <c:v>27.2</c:v>
                </c:pt>
                <c:pt idx="137">
                  <c:v>27.4</c:v>
                </c:pt>
                <c:pt idx="138">
                  <c:v>27.6</c:v>
                </c:pt>
                <c:pt idx="139">
                  <c:v>27.8</c:v>
                </c:pt>
                <c:pt idx="140">
                  <c:v>28</c:v>
                </c:pt>
                <c:pt idx="141">
                  <c:v>28.2</c:v>
                </c:pt>
                <c:pt idx="142">
                  <c:v>28.4</c:v>
                </c:pt>
                <c:pt idx="143">
                  <c:v>28.6</c:v>
                </c:pt>
                <c:pt idx="144">
                  <c:v>28.8</c:v>
                </c:pt>
                <c:pt idx="145">
                  <c:v>29</c:v>
                </c:pt>
                <c:pt idx="146">
                  <c:v>29.2</c:v>
                </c:pt>
                <c:pt idx="147">
                  <c:v>29.4</c:v>
                </c:pt>
                <c:pt idx="148">
                  <c:v>29.6</c:v>
                </c:pt>
                <c:pt idx="149">
                  <c:v>29.8</c:v>
                </c:pt>
                <c:pt idx="150">
                  <c:v>30</c:v>
                </c:pt>
                <c:pt idx="151">
                  <c:v>30.2</c:v>
                </c:pt>
                <c:pt idx="152">
                  <c:v>30.4</c:v>
                </c:pt>
                <c:pt idx="153">
                  <c:v>30.6</c:v>
                </c:pt>
                <c:pt idx="154">
                  <c:v>30.8</c:v>
                </c:pt>
                <c:pt idx="155">
                  <c:v>31</c:v>
                </c:pt>
                <c:pt idx="156">
                  <c:v>31.2</c:v>
                </c:pt>
                <c:pt idx="157">
                  <c:v>31.4</c:v>
                </c:pt>
                <c:pt idx="158">
                  <c:v>31.6</c:v>
                </c:pt>
                <c:pt idx="159">
                  <c:v>31.8</c:v>
                </c:pt>
                <c:pt idx="160">
                  <c:v>32</c:v>
                </c:pt>
                <c:pt idx="161">
                  <c:v>32.200000000000003</c:v>
                </c:pt>
                <c:pt idx="162">
                  <c:v>32.4</c:v>
                </c:pt>
                <c:pt idx="163">
                  <c:v>32.6</c:v>
                </c:pt>
                <c:pt idx="164">
                  <c:v>32.799999999999997</c:v>
                </c:pt>
                <c:pt idx="165">
                  <c:v>33</c:v>
                </c:pt>
                <c:pt idx="166">
                  <c:v>33.200000000000003</c:v>
                </c:pt>
                <c:pt idx="167">
                  <c:v>33.4</c:v>
                </c:pt>
                <c:pt idx="168">
                  <c:v>33.6</c:v>
                </c:pt>
                <c:pt idx="169">
                  <c:v>33.799999999999997</c:v>
                </c:pt>
                <c:pt idx="170">
                  <c:v>34</c:v>
                </c:pt>
                <c:pt idx="171">
                  <c:v>34.200000000000003</c:v>
                </c:pt>
                <c:pt idx="172">
                  <c:v>34.4</c:v>
                </c:pt>
                <c:pt idx="173">
                  <c:v>34.6</c:v>
                </c:pt>
                <c:pt idx="174">
                  <c:v>34.799999999999997</c:v>
                </c:pt>
                <c:pt idx="175">
                  <c:v>35</c:v>
                </c:pt>
                <c:pt idx="176">
                  <c:v>35.200000000000003</c:v>
                </c:pt>
                <c:pt idx="177">
                  <c:v>35.4</c:v>
                </c:pt>
                <c:pt idx="178">
                  <c:v>35.6</c:v>
                </c:pt>
                <c:pt idx="179">
                  <c:v>35.799999999999997</c:v>
                </c:pt>
                <c:pt idx="180">
                  <c:v>36</c:v>
                </c:pt>
                <c:pt idx="181">
                  <c:v>36.200000000000003</c:v>
                </c:pt>
                <c:pt idx="182">
                  <c:v>36.4</c:v>
                </c:pt>
                <c:pt idx="183">
                  <c:v>36.6</c:v>
                </c:pt>
                <c:pt idx="184">
                  <c:v>36.799999999999997</c:v>
                </c:pt>
                <c:pt idx="185">
                  <c:v>37</c:v>
                </c:pt>
                <c:pt idx="186">
                  <c:v>37.200000000000003</c:v>
                </c:pt>
                <c:pt idx="187">
                  <c:v>37.4</c:v>
                </c:pt>
                <c:pt idx="188">
                  <c:v>37.6</c:v>
                </c:pt>
                <c:pt idx="189">
                  <c:v>37.799999999999997</c:v>
                </c:pt>
                <c:pt idx="190">
                  <c:v>38</c:v>
                </c:pt>
                <c:pt idx="191">
                  <c:v>38.200000000000003</c:v>
                </c:pt>
                <c:pt idx="192">
                  <c:v>38.4</c:v>
                </c:pt>
                <c:pt idx="193">
                  <c:v>38.6</c:v>
                </c:pt>
                <c:pt idx="194">
                  <c:v>38.799999999999997</c:v>
                </c:pt>
                <c:pt idx="195">
                  <c:v>39</c:v>
                </c:pt>
                <c:pt idx="196">
                  <c:v>39.200000000000003</c:v>
                </c:pt>
                <c:pt idx="197">
                  <c:v>39.4</c:v>
                </c:pt>
                <c:pt idx="198">
                  <c:v>39.6</c:v>
                </c:pt>
                <c:pt idx="199">
                  <c:v>39.799999999999997</c:v>
                </c:pt>
                <c:pt idx="200">
                  <c:v>40</c:v>
                </c:pt>
                <c:pt idx="201">
                  <c:v>40.200000000000003</c:v>
                </c:pt>
                <c:pt idx="202">
                  <c:v>40.4</c:v>
                </c:pt>
                <c:pt idx="203">
                  <c:v>40.6</c:v>
                </c:pt>
                <c:pt idx="204">
                  <c:v>40.799999999999997</c:v>
                </c:pt>
                <c:pt idx="205">
                  <c:v>41</c:v>
                </c:pt>
                <c:pt idx="206">
                  <c:v>41.2</c:v>
                </c:pt>
                <c:pt idx="207">
                  <c:v>41.4</c:v>
                </c:pt>
                <c:pt idx="208">
                  <c:v>41.6</c:v>
                </c:pt>
                <c:pt idx="209">
                  <c:v>41.8</c:v>
                </c:pt>
                <c:pt idx="210">
                  <c:v>42</c:v>
                </c:pt>
                <c:pt idx="211">
                  <c:v>42.2</c:v>
                </c:pt>
                <c:pt idx="212">
                  <c:v>42.4</c:v>
                </c:pt>
                <c:pt idx="213">
                  <c:v>42.6</c:v>
                </c:pt>
                <c:pt idx="214">
                  <c:v>42.8</c:v>
                </c:pt>
                <c:pt idx="215">
                  <c:v>43</c:v>
                </c:pt>
                <c:pt idx="216">
                  <c:v>43.2</c:v>
                </c:pt>
                <c:pt idx="217">
                  <c:v>43.4</c:v>
                </c:pt>
                <c:pt idx="218">
                  <c:v>43.6</c:v>
                </c:pt>
                <c:pt idx="219">
                  <c:v>43.8</c:v>
                </c:pt>
                <c:pt idx="220">
                  <c:v>44</c:v>
                </c:pt>
                <c:pt idx="221">
                  <c:v>44.2</c:v>
                </c:pt>
                <c:pt idx="222">
                  <c:v>44.4</c:v>
                </c:pt>
                <c:pt idx="223">
                  <c:v>44.6</c:v>
                </c:pt>
                <c:pt idx="224">
                  <c:v>44.8</c:v>
                </c:pt>
                <c:pt idx="225">
                  <c:v>45</c:v>
                </c:pt>
                <c:pt idx="226">
                  <c:v>45.2</c:v>
                </c:pt>
                <c:pt idx="227">
                  <c:v>45.4</c:v>
                </c:pt>
                <c:pt idx="228">
                  <c:v>45.6</c:v>
                </c:pt>
                <c:pt idx="229">
                  <c:v>45.8</c:v>
                </c:pt>
                <c:pt idx="230">
                  <c:v>46</c:v>
                </c:pt>
                <c:pt idx="231">
                  <c:v>46.2</c:v>
                </c:pt>
                <c:pt idx="232">
                  <c:v>46.4</c:v>
                </c:pt>
                <c:pt idx="233">
                  <c:v>46.6</c:v>
                </c:pt>
                <c:pt idx="234">
                  <c:v>46.8</c:v>
                </c:pt>
                <c:pt idx="235">
                  <c:v>47</c:v>
                </c:pt>
                <c:pt idx="236">
                  <c:v>47.2</c:v>
                </c:pt>
                <c:pt idx="237">
                  <c:v>47.4</c:v>
                </c:pt>
                <c:pt idx="238">
                  <c:v>47.6</c:v>
                </c:pt>
                <c:pt idx="239">
                  <c:v>47.8</c:v>
                </c:pt>
                <c:pt idx="240">
                  <c:v>48</c:v>
                </c:pt>
                <c:pt idx="241">
                  <c:v>48.2</c:v>
                </c:pt>
                <c:pt idx="242">
                  <c:v>48.4</c:v>
                </c:pt>
                <c:pt idx="243">
                  <c:v>48.6</c:v>
                </c:pt>
                <c:pt idx="244">
                  <c:v>48.8</c:v>
                </c:pt>
                <c:pt idx="245">
                  <c:v>49</c:v>
                </c:pt>
                <c:pt idx="246">
                  <c:v>49.2</c:v>
                </c:pt>
                <c:pt idx="247">
                  <c:v>49.4</c:v>
                </c:pt>
                <c:pt idx="248">
                  <c:v>49.6</c:v>
                </c:pt>
                <c:pt idx="249">
                  <c:v>49.8</c:v>
                </c:pt>
                <c:pt idx="250">
                  <c:v>50</c:v>
                </c:pt>
                <c:pt idx="251">
                  <c:v>50.2</c:v>
                </c:pt>
                <c:pt idx="252">
                  <c:v>50.4</c:v>
                </c:pt>
                <c:pt idx="253">
                  <c:v>50.6</c:v>
                </c:pt>
                <c:pt idx="254">
                  <c:v>50.8</c:v>
                </c:pt>
                <c:pt idx="255">
                  <c:v>51</c:v>
                </c:pt>
                <c:pt idx="256">
                  <c:v>51.2</c:v>
                </c:pt>
                <c:pt idx="257">
                  <c:v>51.4</c:v>
                </c:pt>
                <c:pt idx="258">
                  <c:v>51.6</c:v>
                </c:pt>
                <c:pt idx="259">
                  <c:v>51.8</c:v>
                </c:pt>
                <c:pt idx="260">
                  <c:v>52</c:v>
                </c:pt>
                <c:pt idx="261">
                  <c:v>52.2</c:v>
                </c:pt>
                <c:pt idx="262">
                  <c:v>52.4</c:v>
                </c:pt>
                <c:pt idx="263">
                  <c:v>52.6</c:v>
                </c:pt>
                <c:pt idx="264">
                  <c:v>52.8</c:v>
                </c:pt>
                <c:pt idx="265">
                  <c:v>53</c:v>
                </c:pt>
                <c:pt idx="266">
                  <c:v>53.2</c:v>
                </c:pt>
                <c:pt idx="267">
                  <c:v>53.4</c:v>
                </c:pt>
                <c:pt idx="268">
                  <c:v>53.6</c:v>
                </c:pt>
                <c:pt idx="269">
                  <c:v>53.8</c:v>
                </c:pt>
                <c:pt idx="270">
                  <c:v>54</c:v>
                </c:pt>
                <c:pt idx="271">
                  <c:v>54.2</c:v>
                </c:pt>
                <c:pt idx="272">
                  <c:v>54.4</c:v>
                </c:pt>
                <c:pt idx="273">
                  <c:v>54.6</c:v>
                </c:pt>
                <c:pt idx="274">
                  <c:v>54.8</c:v>
                </c:pt>
                <c:pt idx="275">
                  <c:v>55</c:v>
                </c:pt>
                <c:pt idx="276">
                  <c:v>55.2</c:v>
                </c:pt>
                <c:pt idx="277">
                  <c:v>55.4</c:v>
                </c:pt>
                <c:pt idx="278">
                  <c:v>55.6</c:v>
                </c:pt>
                <c:pt idx="279">
                  <c:v>55.8</c:v>
                </c:pt>
                <c:pt idx="280">
                  <c:v>56</c:v>
                </c:pt>
                <c:pt idx="281">
                  <c:v>56.2</c:v>
                </c:pt>
                <c:pt idx="282">
                  <c:v>56.4</c:v>
                </c:pt>
                <c:pt idx="283">
                  <c:v>56.6</c:v>
                </c:pt>
                <c:pt idx="284">
                  <c:v>56.8</c:v>
                </c:pt>
                <c:pt idx="285">
                  <c:v>57</c:v>
                </c:pt>
                <c:pt idx="286">
                  <c:v>57.2</c:v>
                </c:pt>
                <c:pt idx="287">
                  <c:v>57.4</c:v>
                </c:pt>
                <c:pt idx="288">
                  <c:v>57.6</c:v>
                </c:pt>
                <c:pt idx="289">
                  <c:v>57.8</c:v>
                </c:pt>
                <c:pt idx="290">
                  <c:v>58</c:v>
                </c:pt>
                <c:pt idx="291">
                  <c:v>58.2</c:v>
                </c:pt>
                <c:pt idx="292">
                  <c:v>58.4</c:v>
                </c:pt>
                <c:pt idx="293">
                  <c:v>58.6</c:v>
                </c:pt>
                <c:pt idx="294">
                  <c:v>58.8</c:v>
                </c:pt>
                <c:pt idx="295">
                  <c:v>59</c:v>
                </c:pt>
                <c:pt idx="296">
                  <c:v>59.2</c:v>
                </c:pt>
                <c:pt idx="297">
                  <c:v>59.4</c:v>
                </c:pt>
                <c:pt idx="298">
                  <c:v>59.6</c:v>
                </c:pt>
                <c:pt idx="299">
                  <c:v>59.8</c:v>
                </c:pt>
                <c:pt idx="300">
                  <c:v>60</c:v>
                </c:pt>
                <c:pt idx="301">
                  <c:v>60.2</c:v>
                </c:pt>
                <c:pt idx="302">
                  <c:v>60.4</c:v>
                </c:pt>
                <c:pt idx="303">
                  <c:v>60.6</c:v>
                </c:pt>
                <c:pt idx="304">
                  <c:v>60.8</c:v>
                </c:pt>
                <c:pt idx="305">
                  <c:v>61</c:v>
                </c:pt>
                <c:pt idx="306">
                  <c:v>61.2</c:v>
                </c:pt>
                <c:pt idx="307">
                  <c:v>61.4</c:v>
                </c:pt>
                <c:pt idx="308">
                  <c:v>61.6</c:v>
                </c:pt>
                <c:pt idx="309">
                  <c:v>61.8</c:v>
                </c:pt>
                <c:pt idx="310">
                  <c:v>62</c:v>
                </c:pt>
                <c:pt idx="311">
                  <c:v>62.2</c:v>
                </c:pt>
                <c:pt idx="312">
                  <c:v>62.4</c:v>
                </c:pt>
                <c:pt idx="313">
                  <c:v>62.6</c:v>
                </c:pt>
                <c:pt idx="314">
                  <c:v>62.8</c:v>
                </c:pt>
                <c:pt idx="315">
                  <c:v>63</c:v>
                </c:pt>
                <c:pt idx="316">
                  <c:v>63.2</c:v>
                </c:pt>
                <c:pt idx="317">
                  <c:v>63.4</c:v>
                </c:pt>
                <c:pt idx="318">
                  <c:v>63.6</c:v>
                </c:pt>
                <c:pt idx="319">
                  <c:v>63.8</c:v>
                </c:pt>
                <c:pt idx="320">
                  <c:v>64</c:v>
                </c:pt>
                <c:pt idx="321">
                  <c:v>64.2</c:v>
                </c:pt>
                <c:pt idx="322">
                  <c:v>64.400000000000006</c:v>
                </c:pt>
                <c:pt idx="323">
                  <c:v>64.599999999999994</c:v>
                </c:pt>
                <c:pt idx="324">
                  <c:v>64.8</c:v>
                </c:pt>
                <c:pt idx="325">
                  <c:v>65</c:v>
                </c:pt>
                <c:pt idx="326">
                  <c:v>65.2</c:v>
                </c:pt>
                <c:pt idx="327">
                  <c:v>65.400000000000006</c:v>
                </c:pt>
                <c:pt idx="328">
                  <c:v>65.599999999999994</c:v>
                </c:pt>
                <c:pt idx="329">
                  <c:v>65.8</c:v>
                </c:pt>
                <c:pt idx="330">
                  <c:v>66</c:v>
                </c:pt>
                <c:pt idx="331">
                  <c:v>66.2</c:v>
                </c:pt>
                <c:pt idx="332">
                  <c:v>66.400000000000006</c:v>
                </c:pt>
                <c:pt idx="333">
                  <c:v>66.599999999999994</c:v>
                </c:pt>
                <c:pt idx="334">
                  <c:v>66.8</c:v>
                </c:pt>
                <c:pt idx="335">
                  <c:v>67</c:v>
                </c:pt>
                <c:pt idx="336">
                  <c:v>67.2</c:v>
                </c:pt>
                <c:pt idx="337">
                  <c:v>67.400000000000006</c:v>
                </c:pt>
                <c:pt idx="338">
                  <c:v>67.599999999999994</c:v>
                </c:pt>
                <c:pt idx="339">
                  <c:v>67.8</c:v>
                </c:pt>
                <c:pt idx="340">
                  <c:v>68</c:v>
                </c:pt>
                <c:pt idx="341">
                  <c:v>68.2</c:v>
                </c:pt>
                <c:pt idx="342">
                  <c:v>68.400000000000006</c:v>
                </c:pt>
                <c:pt idx="343">
                  <c:v>68.599999999999994</c:v>
                </c:pt>
                <c:pt idx="344">
                  <c:v>68.8</c:v>
                </c:pt>
                <c:pt idx="345">
                  <c:v>69</c:v>
                </c:pt>
                <c:pt idx="346">
                  <c:v>69.2</c:v>
                </c:pt>
                <c:pt idx="347">
                  <c:v>69.400000000000006</c:v>
                </c:pt>
                <c:pt idx="348">
                  <c:v>69.599999999999994</c:v>
                </c:pt>
                <c:pt idx="349">
                  <c:v>69.8</c:v>
                </c:pt>
                <c:pt idx="350">
                  <c:v>70</c:v>
                </c:pt>
                <c:pt idx="351">
                  <c:v>70.2</c:v>
                </c:pt>
                <c:pt idx="352">
                  <c:v>70.400000000000006</c:v>
                </c:pt>
                <c:pt idx="353">
                  <c:v>70.599999999999994</c:v>
                </c:pt>
                <c:pt idx="354">
                  <c:v>70.8</c:v>
                </c:pt>
                <c:pt idx="355">
                  <c:v>71</c:v>
                </c:pt>
                <c:pt idx="356">
                  <c:v>71.2</c:v>
                </c:pt>
                <c:pt idx="357">
                  <c:v>71.400000000000006</c:v>
                </c:pt>
                <c:pt idx="358">
                  <c:v>71.599999999999994</c:v>
                </c:pt>
                <c:pt idx="359">
                  <c:v>71.8</c:v>
                </c:pt>
                <c:pt idx="360">
                  <c:v>72</c:v>
                </c:pt>
                <c:pt idx="361">
                  <c:v>72.2</c:v>
                </c:pt>
                <c:pt idx="362">
                  <c:v>72.400000000000006</c:v>
                </c:pt>
                <c:pt idx="363">
                  <c:v>72.599999999999994</c:v>
                </c:pt>
                <c:pt idx="364">
                  <c:v>72.8</c:v>
                </c:pt>
                <c:pt idx="365">
                  <c:v>73</c:v>
                </c:pt>
                <c:pt idx="366">
                  <c:v>73.2</c:v>
                </c:pt>
                <c:pt idx="367">
                  <c:v>73.400000000000006</c:v>
                </c:pt>
                <c:pt idx="368">
                  <c:v>73.599999999999994</c:v>
                </c:pt>
                <c:pt idx="369">
                  <c:v>73.8</c:v>
                </c:pt>
                <c:pt idx="370">
                  <c:v>74</c:v>
                </c:pt>
                <c:pt idx="371">
                  <c:v>74.2</c:v>
                </c:pt>
                <c:pt idx="372">
                  <c:v>74.400000000000006</c:v>
                </c:pt>
                <c:pt idx="373">
                  <c:v>74.599999999999994</c:v>
                </c:pt>
                <c:pt idx="374">
                  <c:v>74.8</c:v>
                </c:pt>
                <c:pt idx="375">
                  <c:v>75</c:v>
                </c:pt>
                <c:pt idx="376">
                  <c:v>75.2</c:v>
                </c:pt>
                <c:pt idx="377">
                  <c:v>75.400000000000006</c:v>
                </c:pt>
                <c:pt idx="378">
                  <c:v>75.599999999999994</c:v>
                </c:pt>
                <c:pt idx="379">
                  <c:v>75.8</c:v>
                </c:pt>
                <c:pt idx="380">
                  <c:v>76</c:v>
                </c:pt>
                <c:pt idx="381">
                  <c:v>76.2</c:v>
                </c:pt>
                <c:pt idx="382">
                  <c:v>76.400000000000006</c:v>
                </c:pt>
                <c:pt idx="383">
                  <c:v>76.599999999999994</c:v>
                </c:pt>
                <c:pt idx="384">
                  <c:v>76.8</c:v>
                </c:pt>
                <c:pt idx="385">
                  <c:v>77</c:v>
                </c:pt>
                <c:pt idx="386">
                  <c:v>77.2</c:v>
                </c:pt>
                <c:pt idx="387">
                  <c:v>77.400000000000006</c:v>
                </c:pt>
                <c:pt idx="388">
                  <c:v>77.599999999999994</c:v>
                </c:pt>
                <c:pt idx="389">
                  <c:v>77.8</c:v>
                </c:pt>
                <c:pt idx="390">
                  <c:v>78</c:v>
                </c:pt>
                <c:pt idx="391">
                  <c:v>78.2</c:v>
                </c:pt>
                <c:pt idx="392">
                  <c:v>78.400000000000006</c:v>
                </c:pt>
                <c:pt idx="393">
                  <c:v>78.599999999999994</c:v>
                </c:pt>
                <c:pt idx="394">
                  <c:v>78.8</c:v>
                </c:pt>
                <c:pt idx="395">
                  <c:v>79</c:v>
                </c:pt>
                <c:pt idx="396">
                  <c:v>79.2</c:v>
                </c:pt>
                <c:pt idx="397">
                  <c:v>79.400000000000006</c:v>
                </c:pt>
                <c:pt idx="398">
                  <c:v>79.599999999999994</c:v>
                </c:pt>
                <c:pt idx="399">
                  <c:v>79.8</c:v>
                </c:pt>
                <c:pt idx="400">
                  <c:v>80</c:v>
                </c:pt>
                <c:pt idx="401">
                  <c:v>80.2</c:v>
                </c:pt>
                <c:pt idx="402">
                  <c:v>80.400000000000006</c:v>
                </c:pt>
                <c:pt idx="403">
                  <c:v>80.599999999999994</c:v>
                </c:pt>
                <c:pt idx="404">
                  <c:v>80.8</c:v>
                </c:pt>
                <c:pt idx="405">
                  <c:v>81</c:v>
                </c:pt>
                <c:pt idx="406">
                  <c:v>81.2</c:v>
                </c:pt>
                <c:pt idx="407">
                  <c:v>81.400000000000006</c:v>
                </c:pt>
                <c:pt idx="408">
                  <c:v>81.599999999999994</c:v>
                </c:pt>
                <c:pt idx="409">
                  <c:v>81.8</c:v>
                </c:pt>
                <c:pt idx="410">
                  <c:v>82</c:v>
                </c:pt>
                <c:pt idx="411">
                  <c:v>82.2</c:v>
                </c:pt>
                <c:pt idx="412">
                  <c:v>82.4</c:v>
                </c:pt>
                <c:pt idx="413">
                  <c:v>82.6</c:v>
                </c:pt>
                <c:pt idx="414">
                  <c:v>82.8</c:v>
                </c:pt>
                <c:pt idx="415">
                  <c:v>83</c:v>
                </c:pt>
                <c:pt idx="416">
                  <c:v>83.2</c:v>
                </c:pt>
                <c:pt idx="417">
                  <c:v>83.4</c:v>
                </c:pt>
                <c:pt idx="418">
                  <c:v>83.6</c:v>
                </c:pt>
                <c:pt idx="419">
                  <c:v>83.8</c:v>
                </c:pt>
                <c:pt idx="420">
                  <c:v>84</c:v>
                </c:pt>
                <c:pt idx="421">
                  <c:v>84.2</c:v>
                </c:pt>
                <c:pt idx="422">
                  <c:v>84.4</c:v>
                </c:pt>
                <c:pt idx="423">
                  <c:v>84.6</c:v>
                </c:pt>
                <c:pt idx="424">
                  <c:v>84.8</c:v>
                </c:pt>
                <c:pt idx="425">
                  <c:v>85</c:v>
                </c:pt>
                <c:pt idx="426">
                  <c:v>85.2</c:v>
                </c:pt>
                <c:pt idx="427">
                  <c:v>85.4</c:v>
                </c:pt>
                <c:pt idx="428">
                  <c:v>85.6</c:v>
                </c:pt>
                <c:pt idx="429">
                  <c:v>85.8</c:v>
                </c:pt>
                <c:pt idx="430">
                  <c:v>86</c:v>
                </c:pt>
                <c:pt idx="431">
                  <c:v>86.2</c:v>
                </c:pt>
                <c:pt idx="432">
                  <c:v>86.4</c:v>
                </c:pt>
                <c:pt idx="433">
                  <c:v>86.6</c:v>
                </c:pt>
                <c:pt idx="434">
                  <c:v>86.8</c:v>
                </c:pt>
                <c:pt idx="435">
                  <c:v>87</c:v>
                </c:pt>
                <c:pt idx="436">
                  <c:v>87.2</c:v>
                </c:pt>
                <c:pt idx="437">
                  <c:v>87.4</c:v>
                </c:pt>
                <c:pt idx="438">
                  <c:v>87.6</c:v>
                </c:pt>
                <c:pt idx="439">
                  <c:v>87.8</c:v>
                </c:pt>
                <c:pt idx="440">
                  <c:v>88</c:v>
                </c:pt>
                <c:pt idx="441">
                  <c:v>88.2</c:v>
                </c:pt>
                <c:pt idx="442">
                  <c:v>88.4</c:v>
                </c:pt>
                <c:pt idx="443">
                  <c:v>88.6</c:v>
                </c:pt>
                <c:pt idx="444">
                  <c:v>88.8</c:v>
                </c:pt>
                <c:pt idx="445">
                  <c:v>89</c:v>
                </c:pt>
                <c:pt idx="446">
                  <c:v>89.2</c:v>
                </c:pt>
                <c:pt idx="447">
                  <c:v>89.4</c:v>
                </c:pt>
                <c:pt idx="448">
                  <c:v>89.6</c:v>
                </c:pt>
                <c:pt idx="449">
                  <c:v>89.8</c:v>
                </c:pt>
                <c:pt idx="450">
                  <c:v>90</c:v>
                </c:pt>
                <c:pt idx="451">
                  <c:v>90.2</c:v>
                </c:pt>
                <c:pt idx="452">
                  <c:v>90.4</c:v>
                </c:pt>
                <c:pt idx="453">
                  <c:v>90.6</c:v>
                </c:pt>
                <c:pt idx="454">
                  <c:v>90.8</c:v>
                </c:pt>
                <c:pt idx="455">
                  <c:v>91</c:v>
                </c:pt>
                <c:pt idx="456">
                  <c:v>91.2</c:v>
                </c:pt>
                <c:pt idx="457">
                  <c:v>91.4</c:v>
                </c:pt>
                <c:pt idx="458">
                  <c:v>91.6</c:v>
                </c:pt>
                <c:pt idx="459">
                  <c:v>91.8</c:v>
                </c:pt>
                <c:pt idx="460">
                  <c:v>92</c:v>
                </c:pt>
                <c:pt idx="461">
                  <c:v>92.2</c:v>
                </c:pt>
                <c:pt idx="462">
                  <c:v>92.4</c:v>
                </c:pt>
                <c:pt idx="463">
                  <c:v>92.6</c:v>
                </c:pt>
                <c:pt idx="464">
                  <c:v>92.8</c:v>
                </c:pt>
                <c:pt idx="465">
                  <c:v>93</c:v>
                </c:pt>
                <c:pt idx="466">
                  <c:v>93.2</c:v>
                </c:pt>
                <c:pt idx="467">
                  <c:v>93.4</c:v>
                </c:pt>
                <c:pt idx="468">
                  <c:v>93.6</c:v>
                </c:pt>
                <c:pt idx="469">
                  <c:v>93.8</c:v>
                </c:pt>
                <c:pt idx="470">
                  <c:v>94</c:v>
                </c:pt>
                <c:pt idx="471">
                  <c:v>94.2</c:v>
                </c:pt>
                <c:pt idx="472">
                  <c:v>94.4</c:v>
                </c:pt>
                <c:pt idx="473">
                  <c:v>94.6</c:v>
                </c:pt>
                <c:pt idx="474">
                  <c:v>94.8</c:v>
                </c:pt>
                <c:pt idx="475">
                  <c:v>95</c:v>
                </c:pt>
                <c:pt idx="476">
                  <c:v>95.2</c:v>
                </c:pt>
                <c:pt idx="477">
                  <c:v>95.4</c:v>
                </c:pt>
                <c:pt idx="478">
                  <c:v>95.6</c:v>
                </c:pt>
                <c:pt idx="479">
                  <c:v>95.8</c:v>
                </c:pt>
                <c:pt idx="480">
                  <c:v>96</c:v>
                </c:pt>
                <c:pt idx="481">
                  <c:v>96.2</c:v>
                </c:pt>
                <c:pt idx="482">
                  <c:v>96.4</c:v>
                </c:pt>
                <c:pt idx="483">
                  <c:v>96.6</c:v>
                </c:pt>
                <c:pt idx="484">
                  <c:v>96.8</c:v>
                </c:pt>
                <c:pt idx="485">
                  <c:v>97</c:v>
                </c:pt>
                <c:pt idx="486">
                  <c:v>97.2</c:v>
                </c:pt>
                <c:pt idx="487">
                  <c:v>97.4</c:v>
                </c:pt>
                <c:pt idx="488">
                  <c:v>97.6</c:v>
                </c:pt>
                <c:pt idx="489">
                  <c:v>97.8</c:v>
                </c:pt>
                <c:pt idx="490">
                  <c:v>98</c:v>
                </c:pt>
                <c:pt idx="491">
                  <c:v>98.2</c:v>
                </c:pt>
                <c:pt idx="492">
                  <c:v>98.4</c:v>
                </c:pt>
                <c:pt idx="493">
                  <c:v>98.6</c:v>
                </c:pt>
                <c:pt idx="494">
                  <c:v>98.8</c:v>
                </c:pt>
                <c:pt idx="495">
                  <c:v>99</c:v>
                </c:pt>
                <c:pt idx="496">
                  <c:v>99.2</c:v>
                </c:pt>
                <c:pt idx="497">
                  <c:v>99.4</c:v>
                </c:pt>
                <c:pt idx="498">
                  <c:v>99.6</c:v>
                </c:pt>
                <c:pt idx="499">
                  <c:v>99.8</c:v>
                </c:pt>
                <c:pt idx="500">
                  <c:v>100</c:v>
                </c:pt>
                <c:pt idx="501">
                  <c:v>100.2</c:v>
                </c:pt>
                <c:pt idx="502">
                  <c:v>100.4</c:v>
                </c:pt>
                <c:pt idx="503">
                  <c:v>100.6</c:v>
                </c:pt>
                <c:pt idx="504">
                  <c:v>100.8</c:v>
                </c:pt>
                <c:pt idx="505">
                  <c:v>101</c:v>
                </c:pt>
                <c:pt idx="506">
                  <c:v>101.2</c:v>
                </c:pt>
                <c:pt idx="507">
                  <c:v>101.4</c:v>
                </c:pt>
                <c:pt idx="508">
                  <c:v>101.6</c:v>
                </c:pt>
                <c:pt idx="509">
                  <c:v>101.8</c:v>
                </c:pt>
                <c:pt idx="510">
                  <c:v>102</c:v>
                </c:pt>
                <c:pt idx="511">
                  <c:v>102.2</c:v>
                </c:pt>
                <c:pt idx="512">
                  <c:v>102.4</c:v>
                </c:pt>
                <c:pt idx="513">
                  <c:v>102.6</c:v>
                </c:pt>
                <c:pt idx="514">
                  <c:v>102.8</c:v>
                </c:pt>
                <c:pt idx="515">
                  <c:v>103</c:v>
                </c:pt>
                <c:pt idx="516">
                  <c:v>103.2</c:v>
                </c:pt>
                <c:pt idx="517">
                  <c:v>103.4</c:v>
                </c:pt>
                <c:pt idx="518">
                  <c:v>103.6</c:v>
                </c:pt>
                <c:pt idx="519">
                  <c:v>103.8</c:v>
                </c:pt>
                <c:pt idx="520">
                  <c:v>104</c:v>
                </c:pt>
                <c:pt idx="521">
                  <c:v>104.2</c:v>
                </c:pt>
                <c:pt idx="522">
                  <c:v>104.4</c:v>
                </c:pt>
                <c:pt idx="523">
                  <c:v>104.6</c:v>
                </c:pt>
                <c:pt idx="524">
                  <c:v>104.8</c:v>
                </c:pt>
                <c:pt idx="525">
                  <c:v>105</c:v>
                </c:pt>
                <c:pt idx="526">
                  <c:v>105.2</c:v>
                </c:pt>
                <c:pt idx="527">
                  <c:v>105.4</c:v>
                </c:pt>
                <c:pt idx="528">
                  <c:v>105.6</c:v>
                </c:pt>
                <c:pt idx="529">
                  <c:v>105.8</c:v>
                </c:pt>
                <c:pt idx="530">
                  <c:v>106</c:v>
                </c:pt>
                <c:pt idx="531">
                  <c:v>106.2</c:v>
                </c:pt>
                <c:pt idx="532">
                  <c:v>106.4</c:v>
                </c:pt>
                <c:pt idx="533">
                  <c:v>106.6</c:v>
                </c:pt>
                <c:pt idx="534">
                  <c:v>106.8</c:v>
                </c:pt>
                <c:pt idx="535">
                  <c:v>107</c:v>
                </c:pt>
                <c:pt idx="536">
                  <c:v>107.2</c:v>
                </c:pt>
                <c:pt idx="537">
                  <c:v>107.4</c:v>
                </c:pt>
                <c:pt idx="538">
                  <c:v>107.6</c:v>
                </c:pt>
                <c:pt idx="539">
                  <c:v>107.8</c:v>
                </c:pt>
                <c:pt idx="540">
                  <c:v>108</c:v>
                </c:pt>
                <c:pt idx="541">
                  <c:v>108.2</c:v>
                </c:pt>
                <c:pt idx="542">
                  <c:v>108.4</c:v>
                </c:pt>
                <c:pt idx="543">
                  <c:v>108.6</c:v>
                </c:pt>
                <c:pt idx="544">
                  <c:v>108.8</c:v>
                </c:pt>
                <c:pt idx="545">
                  <c:v>109</c:v>
                </c:pt>
                <c:pt idx="546">
                  <c:v>109.2</c:v>
                </c:pt>
                <c:pt idx="547">
                  <c:v>109.4</c:v>
                </c:pt>
                <c:pt idx="548">
                  <c:v>109.6</c:v>
                </c:pt>
                <c:pt idx="549">
                  <c:v>109.8</c:v>
                </c:pt>
                <c:pt idx="550">
                  <c:v>110</c:v>
                </c:pt>
                <c:pt idx="551">
                  <c:v>110.2</c:v>
                </c:pt>
                <c:pt idx="552">
                  <c:v>110.4</c:v>
                </c:pt>
                <c:pt idx="553">
                  <c:v>110.6</c:v>
                </c:pt>
                <c:pt idx="554">
                  <c:v>110.8</c:v>
                </c:pt>
                <c:pt idx="555">
                  <c:v>111</c:v>
                </c:pt>
                <c:pt idx="556">
                  <c:v>111.2</c:v>
                </c:pt>
                <c:pt idx="557">
                  <c:v>111.4</c:v>
                </c:pt>
                <c:pt idx="558">
                  <c:v>111.6</c:v>
                </c:pt>
                <c:pt idx="559">
                  <c:v>111.8</c:v>
                </c:pt>
                <c:pt idx="560">
                  <c:v>112</c:v>
                </c:pt>
                <c:pt idx="561">
                  <c:v>112.2</c:v>
                </c:pt>
                <c:pt idx="562">
                  <c:v>112.4</c:v>
                </c:pt>
                <c:pt idx="563">
                  <c:v>112.6</c:v>
                </c:pt>
                <c:pt idx="564">
                  <c:v>112.8</c:v>
                </c:pt>
                <c:pt idx="565">
                  <c:v>113</c:v>
                </c:pt>
                <c:pt idx="566">
                  <c:v>113.2</c:v>
                </c:pt>
                <c:pt idx="567">
                  <c:v>113.4</c:v>
                </c:pt>
                <c:pt idx="568">
                  <c:v>113.6</c:v>
                </c:pt>
                <c:pt idx="569">
                  <c:v>113.8</c:v>
                </c:pt>
                <c:pt idx="570">
                  <c:v>114</c:v>
                </c:pt>
                <c:pt idx="571">
                  <c:v>114.2</c:v>
                </c:pt>
                <c:pt idx="572">
                  <c:v>114.4</c:v>
                </c:pt>
                <c:pt idx="573">
                  <c:v>114.6</c:v>
                </c:pt>
                <c:pt idx="574">
                  <c:v>114.8</c:v>
                </c:pt>
                <c:pt idx="575">
                  <c:v>115</c:v>
                </c:pt>
                <c:pt idx="576">
                  <c:v>115.2</c:v>
                </c:pt>
                <c:pt idx="577">
                  <c:v>115.4</c:v>
                </c:pt>
                <c:pt idx="578">
                  <c:v>115.6</c:v>
                </c:pt>
                <c:pt idx="579">
                  <c:v>115.8</c:v>
                </c:pt>
                <c:pt idx="580">
                  <c:v>116</c:v>
                </c:pt>
                <c:pt idx="581">
                  <c:v>116.2</c:v>
                </c:pt>
                <c:pt idx="582">
                  <c:v>116.4</c:v>
                </c:pt>
                <c:pt idx="583">
                  <c:v>116.6</c:v>
                </c:pt>
                <c:pt idx="584">
                  <c:v>116.8</c:v>
                </c:pt>
                <c:pt idx="585">
                  <c:v>117</c:v>
                </c:pt>
                <c:pt idx="586">
                  <c:v>117.2</c:v>
                </c:pt>
                <c:pt idx="587">
                  <c:v>117.4</c:v>
                </c:pt>
                <c:pt idx="588">
                  <c:v>117.6</c:v>
                </c:pt>
                <c:pt idx="589">
                  <c:v>117.8</c:v>
                </c:pt>
                <c:pt idx="590">
                  <c:v>118</c:v>
                </c:pt>
                <c:pt idx="591">
                  <c:v>118.2</c:v>
                </c:pt>
                <c:pt idx="592">
                  <c:v>118.4</c:v>
                </c:pt>
                <c:pt idx="593">
                  <c:v>118.6</c:v>
                </c:pt>
                <c:pt idx="594">
                  <c:v>118.8</c:v>
                </c:pt>
                <c:pt idx="595">
                  <c:v>119</c:v>
                </c:pt>
                <c:pt idx="596">
                  <c:v>119.2</c:v>
                </c:pt>
                <c:pt idx="597">
                  <c:v>119.4</c:v>
                </c:pt>
                <c:pt idx="598">
                  <c:v>119.6</c:v>
                </c:pt>
                <c:pt idx="599">
                  <c:v>119.8</c:v>
                </c:pt>
                <c:pt idx="600">
                  <c:v>120</c:v>
                </c:pt>
                <c:pt idx="601">
                  <c:v>120.2</c:v>
                </c:pt>
                <c:pt idx="602">
                  <c:v>120.4</c:v>
                </c:pt>
                <c:pt idx="603">
                  <c:v>120.6</c:v>
                </c:pt>
                <c:pt idx="604">
                  <c:v>120.8</c:v>
                </c:pt>
                <c:pt idx="605">
                  <c:v>121</c:v>
                </c:pt>
                <c:pt idx="606">
                  <c:v>121.2</c:v>
                </c:pt>
                <c:pt idx="607">
                  <c:v>121.4</c:v>
                </c:pt>
                <c:pt idx="608">
                  <c:v>121.6</c:v>
                </c:pt>
                <c:pt idx="609">
                  <c:v>121.8</c:v>
                </c:pt>
                <c:pt idx="610">
                  <c:v>122</c:v>
                </c:pt>
                <c:pt idx="611">
                  <c:v>122.2</c:v>
                </c:pt>
                <c:pt idx="612">
                  <c:v>122.4</c:v>
                </c:pt>
                <c:pt idx="613">
                  <c:v>122.6</c:v>
                </c:pt>
                <c:pt idx="614">
                  <c:v>122.8</c:v>
                </c:pt>
                <c:pt idx="615">
                  <c:v>123</c:v>
                </c:pt>
                <c:pt idx="616">
                  <c:v>123.2</c:v>
                </c:pt>
                <c:pt idx="617">
                  <c:v>123.4</c:v>
                </c:pt>
                <c:pt idx="618">
                  <c:v>123.6</c:v>
                </c:pt>
                <c:pt idx="619">
                  <c:v>123.8</c:v>
                </c:pt>
                <c:pt idx="620">
                  <c:v>124</c:v>
                </c:pt>
              </c:numCache>
            </c:numRef>
          </c:xVal>
          <c:yVal>
            <c:numRef>
              <c:f>'ASphere_NC 2'!$G$817:$G$1437</c:f>
              <c:numCache>
                <c:formatCode>General</c:formatCode>
                <c:ptCount val="621"/>
                <c:pt idx="0">
                  <c:v>3.2131991679489742</c:v>
                </c:pt>
                <c:pt idx="1">
                  <c:v>3.2009709305967151</c:v>
                </c:pt>
                <c:pt idx="2">
                  <c:v>3.1885878225513431</c:v>
                </c:pt>
                <c:pt idx="3">
                  <c:v>3.1916983304544235</c:v>
                </c:pt>
                <c:pt idx="4">
                  <c:v>3.1807679999604872</c:v>
                </c:pt>
                <c:pt idx="5">
                  <c:v>3.1728851674195888</c:v>
                </c:pt>
                <c:pt idx="6">
                  <c:v>3.1807679999604872</c:v>
                </c:pt>
                <c:pt idx="7">
                  <c:v>3.1870288511644254</c:v>
                </c:pt>
                <c:pt idx="8">
                  <c:v>3.1839034344506789</c:v>
                </c:pt>
                <c:pt idx="9">
                  <c:v>3.1569264093864082</c:v>
                </c:pt>
                <c:pt idx="10">
                  <c:v>3.1713009512900094</c:v>
                </c:pt>
                <c:pt idx="11">
                  <c:v>3.1633411719013345</c:v>
                </c:pt>
                <c:pt idx="12">
                  <c:v>3.1681248040983072</c:v>
                </c:pt>
                <c:pt idx="13">
                  <c:v>3.1633411719013345</c:v>
                </c:pt>
                <c:pt idx="14">
                  <c:v>3.1681248040983072</c:v>
                </c:pt>
                <c:pt idx="15">
                  <c:v>3.1537031955994732</c:v>
                </c:pt>
                <c:pt idx="16">
                  <c:v>3.1341378708405485</c:v>
                </c:pt>
                <c:pt idx="17">
                  <c:v>3.1520876005193577</c:v>
                </c:pt>
                <c:pt idx="18">
                  <c:v>3.1537031955994732</c:v>
                </c:pt>
                <c:pt idx="19">
                  <c:v>3.1488483905794165</c:v>
                </c:pt>
                <c:pt idx="20">
                  <c:v>3.1455984292284001</c:v>
                </c:pt>
                <c:pt idx="21">
                  <c:v>3.1390659690031897</c:v>
                </c:pt>
                <c:pt idx="22">
                  <c:v>3.1357833267328474</c:v>
                </c:pt>
                <c:pt idx="23">
                  <c:v>3.1390659690031897</c:v>
                </c:pt>
                <c:pt idx="24">
                  <c:v>3.1341378708405485</c:v>
                </c:pt>
                <c:pt idx="25">
                  <c:v>3.1208737708334131</c:v>
                </c:pt>
                <c:pt idx="26">
                  <c:v>3.1158530723350557</c:v>
                </c:pt>
                <c:pt idx="27">
                  <c:v>3.1374260230809834</c:v>
                </c:pt>
                <c:pt idx="28">
                  <c:v>3.0955090814727062</c:v>
                </c:pt>
                <c:pt idx="29">
                  <c:v>3.1341378708405485</c:v>
                </c:pt>
                <c:pt idx="30">
                  <c:v>3.1091185454967896</c:v>
                </c:pt>
                <c:pt idx="31">
                  <c:v>3.1374260230809834</c:v>
                </c:pt>
                <c:pt idx="32">
                  <c:v>3.1308386437237039</c:v>
                </c:pt>
                <c:pt idx="33">
                  <c:v>3.0937945385826406</c:v>
                </c:pt>
                <c:pt idx="34">
                  <c:v>3.0920769926458718</c:v>
                </c:pt>
                <c:pt idx="35">
                  <c:v>3.0903564332613884</c:v>
                </c:pt>
                <c:pt idx="36">
                  <c:v>3.0937945385826406</c:v>
                </c:pt>
                <c:pt idx="37">
                  <c:v>3.0817080667849504</c:v>
                </c:pt>
                <c:pt idx="38">
                  <c:v>3.1074276589055994</c:v>
                </c:pt>
                <c:pt idx="39">
                  <c:v>3.0817080667849504</c:v>
                </c:pt>
                <c:pt idx="40">
                  <c:v>3.0677101050670887</c:v>
                </c:pt>
                <c:pt idx="41">
                  <c:v>3.0570790112062611</c:v>
                </c:pt>
                <c:pt idx="42">
                  <c:v>3.0869062322747305</c:v>
                </c:pt>
                <c:pt idx="43">
                  <c:v>3.0570790112062611</c:v>
                </c:pt>
                <c:pt idx="44">
                  <c:v>3.0817080667849504</c:v>
                </c:pt>
                <c:pt idx="45">
                  <c:v>3.0409133163748594</c:v>
                </c:pt>
                <c:pt idx="46">
                  <c:v>3.0570790112062611</c:v>
                </c:pt>
                <c:pt idx="47">
                  <c:v>3.0729827724524124</c:v>
                </c:pt>
                <c:pt idx="48">
                  <c:v>3.0552959126191244</c:v>
                </c:pt>
                <c:pt idx="49">
                  <c:v>3.0463315108178644</c:v>
                </c:pt>
                <c:pt idx="50">
                  <c:v>3.0712283629521675</c:v>
                </c:pt>
                <c:pt idx="51">
                  <c:v>3.0391005873197967</c:v>
                </c:pt>
                <c:pt idx="52">
                  <c:v>3.0570790112062611</c:v>
                </c:pt>
                <c:pt idx="53">
                  <c:v>3.0712283629521675</c:v>
                </c:pt>
                <c:pt idx="54">
                  <c:v>3.0499271003546862</c:v>
                </c:pt>
                <c:pt idx="55">
                  <c:v>3.0409133163748594</c:v>
                </c:pt>
                <c:pt idx="56">
                  <c:v>3.0588588764601767</c:v>
                </c:pt>
                <c:pt idx="57">
                  <c:v>3.0391005873197967</c:v>
                </c:pt>
                <c:pt idx="58">
                  <c:v>3.042722705231816</c:v>
                </c:pt>
                <c:pt idx="59">
                  <c:v>3.0299864097405744</c:v>
                </c:pt>
                <c:pt idx="60">
                  <c:v>3.0481309516159043</c:v>
                </c:pt>
                <c:pt idx="61">
                  <c:v>3.0207868684960002</c:v>
                </c:pt>
                <c:pt idx="62">
                  <c:v>3.0318160241230396</c:v>
                </c:pt>
                <c:pt idx="63">
                  <c:v>3.0299864097405744</c:v>
                </c:pt>
                <c:pt idx="64">
                  <c:v>3.0021252750101373</c:v>
                </c:pt>
                <c:pt idx="65">
                  <c:v>3.0152255080426831</c:v>
                </c:pt>
                <c:pt idx="66">
                  <c:v>3.0244770296435064</c:v>
                </c:pt>
                <c:pt idx="67">
                  <c:v>3.0058860512838881</c:v>
                </c:pt>
                <c:pt idx="68">
                  <c:v>3.0077610567670514</c:v>
                </c:pt>
                <c:pt idx="69">
                  <c:v>3.0189365771387293</c:v>
                </c:pt>
                <c:pt idx="70">
                  <c:v>2.9753891441915097</c:v>
                </c:pt>
                <c:pt idx="71">
                  <c:v>2.9907558377419918</c:v>
                </c:pt>
                <c:pt idx="72">
                  <c:v>3.0115003698366904</c:v>
                </c:pt>
                <c:pt idx="73">
                  <c:v>2.9907558377419918</c:v>
                </c:pt>
                <c:pt idx="74">
                  <c:v>2.9983500542177279</c:v>
                </c:pt>
                <c:pt idx="75">
                  <c:v>2.9964569927952391</c:v>
                </c:pt>
                <c:pt idx="76">
                  <c:v>2.9945602788880827</c:v>
                </c:pt>
                <c:pt idx="77">
                  <c:v>2.9734513143815793</c:v>
                </c:pt>
                <c:pt idx="78">
                  <c:v>2.9945602788880827</c:v>
                </c:pt>
                <c:pt idx="79">
                  <c:v>2.9773231635697366</c:v>
                </c:pt>
                <c:pt idx="80">
                  <c:v>2.9888480823635621</c:v>
                </c:pt>
                <c:pt idx="81">
                  <c:v>2.9695641639227883</c:v>
                </c:pt>
                <c:pt idx="82">
                  <c:v>2.9715096592757626</c:v>
                </c:pt>
                <c:pt idx="83">
                  <c:v>2.9637044855475101</c:v>
                </c:pt>
                <c:pt idx="84">
                  <c:v>2.9617434779274014</c:v>
                </c:pt>
                <c:pt idx="85">
                  <c:v>2.9518793836652999</c:v>
                </c:pt>
                <c:pt idx="86">
                  <c:v>2.9792533872940319</c:v>
                </c:pt>
                <c:pt idx="87">
                  <c:v>2.9419154170710797</c:v>
                </c:pt>
                <c:pt idx="88">
                  <c:v>2.9695641639227883</c:v>
                </c:pt>
                <c:pt idx="89">
                  <c:v>2.9479058934046058</c:v>
                </c:pt>
                <c:pt idx="90">
                  <c:v>2.9518793836652999</c:v>
                </c:pt>
                <c:pt idx="91">
                  <c:v>2.9439162962046077</c:v>
                </c:pt>
                <c:pt idx="92">
                  <c:v>2.9498946438645191</c:v>
                </c:pt>
                <c:pt idx="93">
                  <c:v>2.9196330997725966</c:v>
                </c:pt>
                <c:pt idx="94">
                  <c:v>2.929823978884762</c:v>
                </c:pt>
                <c:pt idx="95">
                  <c:v>2.9459131162339944</c:v>
                </c:pt>
                <c:pt idx="96">
                  <c:v>2.9518793836652999</c:v>
                </c:pt>
                <c:pt idx="97">
                  <c:v>2.9379014160189816</c:v>
                </c:pt>
                <c:pt idx="98">
                  <c:v>2.9399104624899723</c:v>
                </c:pt>
                <c:pt idx="99">
                  <c:v>2.9196330997725966</c:v>
                </c:pt>
                <c:pt idx="100">
                  <c:v>2.9399104624899723</c:v>
                </c:pt>
                <c:pt idx="101">
                  <c:v>2.9051863626052343</c:v>
                </c:pt>
                <c:pt idx="102">
                  <c:v>2.9072631993412483</c:v>
                </c:pt>
                <c:pt idx="103">
                  <c:v>2.9196330997725966</c:v>
                </c:pt>
                <c:pt idx="104">
                  <c:v>2.9196330997725966</c:v>
                </c:pt>
                <c:pt idx="105">
                  <c:v>2.9114037836782645</c:v>
                </c:pt>
                <c:pt idx="106">
                  <c:v>2.8968349579755461</c:v>
                </c:pt>
                <c:pt idx="107">
                  <c:v>2.9072631993412483</c:v>
                </c:pt>
                <c:pt idx="108">
                  <c:v>2.8884121668315319</c:v>
                </c:pt>
                <c:pt idx="109">
                  <c:v>2.903105138525548</c:v>
                </c:pt>
                <c:pt idx="110">
                  <c:v>2.9010195087351769</c:v>
                </c:pt>
                <c:pt idx="111">
                  <c:v>2.864871355534504</c:v>
                </c:pt>
                <c:pt idx="112">
                  <c:v>2.8713475253315774</c:v>
                </c:pt>
                <c:pt idx="113">
                  <c:v>2.9134675674440946</c:v>
                </c:pt>
                <c:pt idx="114">
                  <c:v>2.8820474951003008</c:v>
                </c:pt>
                <c:pt idx="115">
                  <c:v>2.8862951729588624</c:v>
                </c:pt>
                <c:pt idx="116">
                  <c:v>2.884173622196113</c:v>
                </c:pt>
                <c:pt idx="117">
                  <c:v>2.864871355534504</c:v>
                </c:pt>
                <c:pt idx="118">
                  <c:v>2.8670348084339818</c:v>
                </c:pt>
                <c:pt idx="119">
                  <c:v>2.8228375878617111</c:v>
                </c:pt>
                <c:pt idx="120">
                  <c:v>2.8627031455726977</c:v>
                </c:pt>
                <c:pt idx="121">
                  <c:v>2.8777814335129803</c:v>
                </c:pt>
                <c:pt idx="122">
                  <c:v>2.8605301578089986</c:v>
                </c:pt>
                <c:pt idx="123">
                  <c:v>2.8734968301396777</c:v>
                </c:pt>
                <c:pt idx="124">
                  <c:v>2.8605301578089986</c:v>
                </c:pt>
                <c:pt idx="125">
                  <c:v>2.8473907186916505</c:v>
                </c:pt>
                <c:pt idx="126">
                  <c:v>2.8340738976901223</c:v>
                </c:pt>
                <c:pt idx="127">
                  <c:v>2.8429717206663452</c:v>
                </c:pt>
                <c:pt idx="128">
                  <c:v>2.8539823182646269</c:v>
                </c:pt>
                <c:pt idx="129">
                  <c:v>2.820574892239879</c:v>
                </c:pt>
                <c:pt idx="130">
                  <c:v>2.864871355534504</c:v>
                </c:pt>
                <c:pt idx="131">
                  <c:v>2.8539823182646269</c:v>
                </c:pt>
                <c:pt idx="132">
                  <c:v>2.8820474951003008</c:v>
                </c:pt>
                <c:pt idx="133">
                  <c:v>2.8605301578089986</c:v>
                </c:pt>
                <c:pt idx="134">
                  <c:v>2.8318368476809925</c:v>
                </c:pt>
                <c:pt idx="135">
                  <c:v>2.8385328396092944</c:v>
                </c:pt>
                <c:pt idx="136">
                  <c:v>2.8363058874650022</c:v>
                </c:pt>
                <c:pt idx="137">
                  <c:v>2.8137555157623586</c:v>
                </c:pt>
                <c:pt idx="138">
                  <c:v>2.8068887020016042</c:v>
                </c:pt>
                <c:pt idx="139">
                  <c:v>2.8068887020016042</c:v>
                </c:pt>
                <c:pt idx="140">
                  <c:v>2.8114718808536159</c:v>
                </c:pt>
                <c:pt idx="141">
                  <c:v>2.820574892239879</c:v>
                </c:pt>
                <c:pt idx="142">
                  <c:v>2.8295947146814369</c:v>
                </c:pt>
                <c:pt idx="143">
                  <c:v>2.8183069975102795</c:v>
                </c:pt>
                <c:pt idx="144">
                  <c:v>2.7812937530697304</c:v>
                </c:pt>
                <c:pt idx="145">
                  <c:v>2.8228375878617111</c:v>
                </c:pt>
                <c:pt idx="146">
                  <c:v>2.8068887020016042</c:v>
                </c:pt>
                <c:pt idx="147">
                  <c:v>2.8160338799721796</c:v>
                </c:pt>
                <c:pt idx="148">
                  <c:v>2.8022841478612266</c:v>
                </c:pt>
                <c:pt idx="149">
                  <c:v>2.7930101178349087</c:v>
                </c:pt>
                <c:pt idx="150">
                  <c:v>2.7694367495114243</c:v>
                </c:pt>
                <c:pt idx="151">
                  <c:v>2.7906779375949444</c:v>
                </c:pt>
                <c:pt idx="152">
                  <c:v>2.7859969901897048</c:v>
                </c:pt>
                <c:pt idx="153">
                  <c:v>2.7906779375949444</c:v>
                </c:pt>
                <c:pt idx="154">
                  <c:v>2.7906779375949444</c:v>
                </c:pt>
                <c:pt idx="155">
                  <c:v>2.7930101178349087</c:v>
                </c:pt>
                <c:pt idx="156">
                  <c:v>2.7836481709722909</c:v>
                </c:pt>
                <c:pt idx="157">
                  <c:v>2.7670481765569126</c:v>
                </c:pt>
                <c:pt idx="158">
                  <c:v>2.7550179297799877</c:v>
                </c:pt>
                <c:pt idx="159">
                  <c:v>2.7812937530697304</c:v>
                </c:pt>
                <c:pt idx="160">
                  <c:v>2.7906779375949444</c:v>
                </c:pt>
                <c:pt idx="161">
                  <c:v>2.7428394373226421</c:v>
                </c:pt>
                <c:pt idx="162">
                  <c:v>2.752594206243177</c:v>
                </c:pt>
                <c:pt idx="163">
                  <c:v>2.7812937530697304</c:v>
                </c:pt>
                <c:pt idx="164">
                  <c:v>2.7403856293530833</c:v>
                </c:pt>
                <c:pt idx="165">
                  <c:v>2.752594206243177</c:v>
                </c:pt>
                <c:pt idx="166">
                  <c:v>2.7379257155082253</c:v>
                </c:pt>
                <c:pt idx="167">
                  <c:v>2.7574357239086553</c:v>
                </c:pt>
                <c:pt idx="168">
                  <c:v>2.7477288552323844</c:v>
                </c:pt>
                <c:pt idx="169">
                  <c:v>2.7859969901897048</c:v>
                </c:pt>
                <c:pt idx="170">
                  <c:v>2.7280243944696307</c:v>
                </c:pt>
                <c:pt idx="171">
                  <c:v>2.7452871693710379</c:v>
                </c:pt>
                <c:pt idx="172">
                  <c:v>2.7550179297799877</c:v>
                </c:pt>
                <c:pt idx="173">
                  <c:v>2.7598476172949531</c:v>
                </c:pt>
                <c:pt idx="174">
                  <c:v>2.7550179297799877</c:v>
                </c:pt>
                <c:pt idx="175">
                  <c:v>2.7155066723228192</c:v>
                </c:pt>
                <c:pt idx="176">
                  <c:v>2.7053771574809704</c:v>
                </c:pt>
                <c:pt idx="177">
                  <c:v>2.7280243944696307</c:v>
                </c:pt>
                <c:pt idx="178">
                  <c:v>2.6899857115632466</c:v>
                </c:pt>
                <c:pt idx="179">
                  <c:v>2.7428394373226421</c:v>
                </c:pt>
                <c:pt idx="180">
                  <c:v>2.7104548816419554</c:v>
                </c:pt>
                <c:pt idx="181">
                  <c:v>2.6899857115632466</c:v>
                </c:pt>
                <c:pt idx="182">
                  <c:v>2.7104548816419554</c:v>
                </c:pt>
                <c:pt idx="183">
                  <c:v>2.6925676376308658</c:v>
                </c:pt>
                <c:pt idx="184">
                  <c:v>2.7329874492628718</c:v>
                </c:pt>
                <c:pt idx="185">
                  <c:v>2.6977113647205901</c:v>
                </c:pt>
                <c:pt idx="186">
                  <c:v>2.6848015601268802</c:v>
                </c:pt>
                <c:pt idx="187">
                  <c:v>2.7255334940815166</c:v>
                </c:pt>
                <c:pt idx="188">
                  <c:v>2.6873970307694486</c:v>
                </c:pt>
                <c:pt idx="189">
                  <c:v>2.7079192777266101</c:v>
                </c:pt>
                <c:pt idx="190">
                  <c:v>2.6925676376308658</c:v>
                </c:pt>
                <c:pt idx="191">
                  <c:v>2.6821992642380792</c:v>
                </c:pt>
                <c:pt idx="192">
                  <c:v>2.6795901074278325</c:v>
                </c:pt>
                <c:pt idx="193">
                  <c:v>2.6848015601268802</c:v>
                </c:pt>
                <c:pt idx="194">
                  <c:v>2.6899857115632466</c:v>
                </c:pt>
                <c:pt idx="195">
                  <c:v>2.671721110488551</c:v>
                </c:pt>
                <c:pt idx="196">
                  <c:v>2.6664401411093417</c:v>
                </c:pt>
                <c:pt idx="197">
                  <c:v>2.6450299687841583</c:v>
                </c:pt>
                <c:pt idx="198">
                  <c:v>2.671721110488551</c:v>
                </c:pt>
                <c:pt idx="199">
                  <c:v>2.655792926954371</c:v>
                </c:pt>
                <c:pt idx="200">
                  <c:v>2.6611308475451714</c:v>
                </c:pt>
                <c:pt idx="201">
                  <c:v>2.7053771574809704</c:v>
                </c:pt>
                <c:pt idx="202">
                  <c:v>2.671721110488551</c:v>
                </c:pt>
                <c:pt idx="203">
                  <c:v>2.669084147582534</c:v>
                </c:pt>
                <c:pt idx="204">
                  <c:v>2.639604300658994</c:v>
                </c:pt>
                <c:pt idx="205">
                  <c:v>2.6504260716080283</c:v>
                </c:pt>
                <c:pt idx="206">
                  <c:v>2.6423208504505449</c:v>
                </c:pt>
                <c:pt idx="207">
                  <c:v>2.655792926954371</c:v>
                </c:pt>
                <c:pt idx="208">
                  <c:v>2.6504260716080283</c:v>
                </c:pt>
                <c:pt idx="209">
                  <c:v>2.653113135552482</c:v>
                </c:pt>
                <c:pt idx="210">
                  <c:v>2.669084147582534</c:v>
                </c:pt>
                <c:pt idx="211">
                  <c:v>2.655792926954371</c:v>
                </c:pt>
                <c:pt idx="212">
                  <c:v>2.6504260716080283</c:v>
                </c:pt>
                <c:pt idx="213">
                  <c:v>2.669084147582534</c:v>
                </c:pt>
                <c:pt idx="214">
                  <c:v>2.6314096554336386</c:v>
                </c:pt>
                <c:pt idx="215">
                  <c:v>2.6477316958739028</c:v>
                </c:pt>
                <c:pt idx="216">
                  <c:v>2.634148744195302</c:v>
                </c:pt>
                <c:pt idx="217">
                  <c:v>2.6423208504505449</c:v>
                </c:pt>
                <c:pt idx="218">
                  <c:v>2.634148744195302</c:v>
                </c:pt>
                <c:pt idx="219">
                  <c:v>2.606410950822994</c:v>
                </c:pt>
                <c:pt idx="220">
                  <c:v>2.639604300658994</c:v>
                </c:pt>
                <c:pt idx="221">
                  <c:v>2.6584654847453857</c:v>
                </c:pt>
                <c:pt idx="222">
                  <c:v>2.6148141356582095</c:v>
                </c:pt>
                <c:pt idx="223">
                  <c:v>2.580765208736358</c:v>
                </c:pt>
                <c:pt idx="224">
                  <c:v>2.6314096554336386</c:v>
                </c:pt>
                <c:pt idx="225">
                  <c:v>2.6314096554336386</c:v>
                </c:pt>
                <c:pt idx="226">
                  <c:v>2.6477316958739028</c:v>
                </c:pt>
                <c:pt idx="227">
                  <c:v>2.5979358934872208</c:v>
                </c:pt>
                <c:pt idx="228">
                  <c:v>2.639604300658994</c:v>
                </c:pt>
                <c:pt idx="229">
                  <c:v>2.6423208504505449</c:v>
                </c:pt>
                <c:pt idx="230">
                  <c:v>2.6035939776495058</c:v>
                </c:pt>
                <c:pt idx="231">
                  <c:v>2.5950946909941619</c:v>
                </c:pt>
                <c:pt idx="232">
                  <c:v>2.5865218845760327</c:v>
                </c:pt>
                <c:pt idx="233">
                  <c:v>2.606410950822994</c:v>
                </c:pt>
                <c:pt idx="234">
                  <c:v>2.6175994337664727</c:v>
                </c:pt>
                <c:pt idx="235">
                  <c:v>2.5455050414927807</c:v>
                </c:pt>
                <c:pt idx="236">
                  <c:v>2.6231466473443437</c:v>
                </c:pt>
                <c:pt idx="237">
                  <c:v>2.6259086490796921</c:v>
                </c:pt>
                <c:pt idx="238">
                  <c:v>2.580765208736358</c:v>
                </c:pt>
                <c:pt idx="239">
                  <c:v>2.6203769232242782</c:v>
                </c:pt>
                <c:pt idx="240">
                  <c:v>2.5720670242018113</c:v>
                </c:pt>
                <c:pt idx="241">
                  <c:v>2.5865218845760327</c:v>
                </c:pt>
                <c:pt idx="242">
                  <c:v>2.5662255463306329</c:v>
                </c:pt>
                <c:pt idx="243">
                  <c:v>2.6120209852230429</c:v>
                </c:pt>
                <c:pt idx="244">
                  <c:v>2.6120209852230429</c:v>
                </c:pt>
                <c:pt idx="245">
                  <c:v>2.5893877334782838</c:v>
                </c:pt>
                <c:pt idx="246">
                  <c:v>2.5455050414927807</c:v>
                </c:pt>
                <c:pt idx="247">
                  <c:v>2.6007689737234356</c:v>
                </c:pt>
                <c:pt idx="248">
                  <c:v>2.5720670242018113</c:v>
                </c:pt>
                <c:pt idx="249">
                  <c:v>2.5603494493216332</c:v>
                </c:pt>
                <c:pt idx="250">
                  <c:v>2.580765208736358</c:v>
                </c:pt>
                <c:pt idx="251">
                  <c:v>2.580765208736358</c:v>
                </c:pt>
                <c:pt idx="252">
                  <c:v>2.5603494493216332</c:v>
                </c:pt>
                <c:pt idx="253">
                  <c:v>2.5662255463306329</c:v>
                </c:pt>
                <c:pt idx="254">
                  <c:v>2.5632918506536551</c:v>
                </c:pt>
                <c:pt idx="255">
                  <c:v>2.5514694947557151</c:v>
                </c:pt>
                <c:pt idx="256">
                  <c:v>2.5893877334782838</c:v>
                </c:pt>
                <c:pt idx="257">
                  <c:v>2.5455050414927807</c:v>
                </c:pt>
                <c:pt idx="258">
                  <c:v>2.55739829089997</c:v>
                </c:pt>
                <c:pt idx="259">
                  <c:v>2.5151326512857954</c:v>
                </c:pt>
                <c:pt idx="260">
                  <c:v>2.5212819732037652</c:v>
                </c:pt>
                <c:pt idx="261">
                  <c:v>2.5273934167782719</c:v>
                </c:pt>
                <c:pt idx="262">
                  <c:v>2.5603494493216332</c:v>
                </c:pt>
                <c:pt idx="263">
                  <c:v>2.5364905654386685</c:v>
                </c:pt>
                <c:pt idx="264">
                  <c:v>2.508944981895525</c:v>
                </c:pt>
                <c:pt idx="265">
                  <c:v>2.5484917518538817</c:v>
                </c:pt>
                <c:pt idx="266">
                  <c:v>2.5334674425731798</c:v>
                </c:pt>
                <c:pt idx="267">
                  <c:v>2.5395045027947507</c:v>
                </c:pt>
                <c:pt idx="268">
                  <c:v>2.5425093098943328</c:v>
                </c:pt>
                <c:pt idx="269">
                  <c:v>2.508944981895525</c:v>
                </c:pt>
                <c:pt idx="270">
                  <c:v>2.5364905654386685</c:v>
                </c:pt>
                <c:pt idx="271">
                  <c:v>2.5395045027947507</c:v>
                </c:pt>
                <c:pt idx="272">
                  <c:v>2.5632918506536551</c:v>
                </c:pt>
                <c:pt idx="273">
                  <c:v>2.5304350784417902</c:v>
                </c:pt>
                <c:pt idx="274">
                  <c:v>2.5151326512857954</c:v>
                </c:pt>
                <c:pt idx="275">
                  <c:v>2.5395045027947507</c:v>
                </c:pt>
                <c:pt idx="276">
                  <c:v>2.4709862629034771</c:v>
                </c:pt>
                <c:pt idx="277">
                  <c:v>2.505836617901041</c:v>
                </c:pt>
                <c:pt idx="278">
                  <c:v>2.4742055221392758</c:v>
                </c:pt>
                <c:pt idx="279">
                  <c:v>2.4901470645899071</c:v>
                </c:pt>
                <c:pt idx="280">
                  <c:v>2.4869791710705034</c:v>
                </c:pt>
                <c:pt idx="281">
                  <c:v>2.5243424008004296</c:v>
                </c:pt>
                <c:pt idx="282">
                  <c:v>2.4901470645899071</c:v>
                </c:pt>
                <c:pt idx="283">
                  <c:v>2.4869791710705034</c:v>
                </c:pt>
                <c:pt idx="284">
                  <c:v>2.508944981895525</c:v>
                </c:pt>
                <c:pt idx="285">
                  <c:v>2.4742055221392758</c:v>
                </c:pt>
                <c:pt idx="286">
                  <c:v>2.4901470645899071</c:v>
                </c:pt>
                <c:pt idx="287">
                  <c:v>2.4901470645899071</c:v>
                </c:pt>
                <c:pt idx="288">
                  <c:v>2.4901470645899071</c:v>
                </c:pt>
                <c:pt idx="289">
                  <c:v>2.508944981895525</c:v>
                </c:pt>
                <c:pt idx="290">
                  <c:v>2.4806128919462935</c:v>
                </c:pt>
                <c:pt idx="291">
                  <c:v>2.4964526800680744</c:v>
                </c:pt>
                <c:pt idx="292">
                  <c:v>2.4964526800680744</c:v>
                </c:pt>
                <c:pt idx="293">
                  <c:v>2.4580038200898677</c:v>
                </c:pt>
                <c:pt idx="294">
                  <c:v>2.4933048797567756</c:v>
                </c:pt>
                <c:pt idx="295">
                  <c:v>2.4774143762842393</c:v>
                </c:pt>
                <c:pt idx="296">
                  <c:v>2.4247852063284805</c:v>
                </c:pt>
                <c:pt idx="297">
                  <c:v>2.4645162594869556</c:v>
                </c:pt>
                <c:pt idx="298">
                  <c:v>2.444849395518891</c:v>
                </c:pt>
                <c:pt idx="299">
                  <c:v>2.4481543727409876</c:v>
                </c:pt>
                <c:pt idx="300">
                  <c:v>2.4838011350951628</c:v>
                </c:pt>
                <c:pt idx="301">
                  <c:v>2.4774143762842393</c:v>
                </c:pt>
                <c:pt idx="302">
                  <c:v>2.4838011350951628</c:v>
                </c:pt>
                <c:pt idx="303">
                  <c:v>2.4612653788243333</c:v>
                </c:pt>
                <c:pt idx="304">
                  <c:v>2.4281575085921046</c:v>
                </c:pt>
                <c:pt idx="305">
                  <c:v>2.444849395518891</c:v>
                </c:pt>
                <c:pt idx="306">
                  <c:v>2.4612653788243333</c:v>
                </c:pt>
                <c:pt idx="307">
                  <c:v>2.4382062635365638</c:v>
                </c:pt>
                <c:pt idx="308">
                  <c:v>2.4547315133579519</c:v>
                </c:pt>
                <c:pt idx="309">
                  <c:v>2.4214014173153608</c:v>
                </c:pt>
                <c:pt idx="310">
                  <c:v>2.4348679611044561</c:v>
                </c:pt>
                <c:pt idx="311">
                  <c:v>2.4145990660782086</c:v>
                </c:pt>
                <c:pt idx="312">
                  <c:v>2.4481543727409876</c:v>
                </c:pt>
                <c:pt idx="313">
                  <c:v>2.4677565313224541</c:v>
                </c:pt>
                <c:pt idx="314">
                  <c:v>2.407749820901206</c:v>
                </c:pt>
                <c:pt idx="315">
                  <c:v>2.4348679611044561</c:v>
                </c:pt>
                <c:pt idx="316">
                  <c:v>2.4111803453648357</c:v>
                </c:pt>
                <c:pt idx="317">
                  <c:v>2.4580038200898677</c:v>
                </c:pt>
                <c:pt idx="318">
                  <c:v>2.4315184013590123</c:v>
                </c:pt>
                <c:pt idx="319">
                  <c:v>2.4247852063284805</c:v>
                </c:pt>
                <c:pt idx="320">
                  <c:v>2.4612653788243333</c:v>
                </c:pt>
                <c:pt idx="321">
                  <c:v>2.4145990660782086</c:v>
                </c:pt>
                <c:pt idx="322">
                  <c:v>2.3833987073985607</c:v>
                </c:pt>
                <c:pt idx="323">
                  <c:v>2.444849395518891</c:v>
                </c:pt>
                <c:pt idx="324">
                  <c:v>2.4008530346681165</c:v>
                </c:pt>
                <c:pt idx="325">
                  <c:v>2.4348679611044561</c:v>
                </c:pt>
                <c:pt idx="326">
                  <c:v>2.4281575085921046</c:v>
                </c:pt>
                <c:pt idx="327">
                  <c:v>2.4214014173153608</c:v>
                </c:pt>
                <c:pt idx="328">
                  <c:v>2.407749820901206</c:v>
                </c:pt>
                <c:pt idx="329">
                  <c:v>2.4281575085921046</c:v>
                </c:pt>
                <c:pt idx="330">
                  <c:v>2.4709862629034771</c:v>
                </c:pt>
                <c:pt idx="331">
                  <c:v>2.4247852063284805</c:v>
                </c:pt>
                <c:pt idx="332">
                  <c:v>2.365632371847656</c:v>
                </c:pt>
                <c:pt idx="333">
                  <c:v>2.4145990660782086</c:v>
                </c:pt>
                <c:pt idx="334">
                  <c:v>2.4043074113845053</c:v>
                </c:pt>
                <c:pt idx="335">
                  <c:v>2.4281575085921046</c:v>
                </c:pt>
                <c:pt idx="336">
                  <c:v>2.3548181345925205</c:v>
                </c:pt>
                <c:pt idx="337">
                  <c:v>2.4145990660782086</c:v>
                </c:pt>
                <c:pt idx="338">
                  <c:v>2.3798707536488539</c:v>
                </c:pt>
                <c:pt idx="339">
                  <c:v>2.3763302330355991</c:v>
                </c:pt>
                <c:pt idx="340">
                  <c:v>2.3904172669499748</c:v>
                </c:pt>
                <c:pt idx="341">
                  <c:v>2.3904172669499748</c:v>
                </c:pt>
                <c:pt idx="342">
                  <c:v>2.3548181345925205</c:v>
                </c:pt>
                <c:pt idx="343">
                  <c:v>2.3763302330355991</c:v>
                </c:pt>
                <c:pt idx="344">
                  <c:v>2.3833987073985607</c:v>
                </c:pt>
                <c:pt idx="345">
                  <c:v>2.3548181345925205</c:v>
                </c:pt>
                <c:pt idx="346">
                  <c:v>2.3869141826779581</c:v>
                </c:pt>
                <c:pt idx="347">
                  <c:v>2.3692111329142205</c:v>
                </c:pt>
                <c:pt idx="348">
                  <c:v>2.3620406807729633</c:v>
                </c:pt>
                <c:pt idx="349">
                  <c:v>2.407749820901206</c:v>
                </c:pt>
                <c:pt idx="350">
                  <c:v>2.3833987073985607</c:v>
                </c:pt>
                <c:pt idx="351">
                  <c:v>2.3727770562220005</c:v>
                </c:pt>
                <c:pt idx="352">
                  <c:v>2.3511870899350704</c:v>
                </c:pt>
                <c:pt idx="353">
                  <c:v>2.365632371847656</c:v>
                </c:pt>
                <c:pt idx="354">
                  <c:v>2.3103452247128993</c:v>
                </c:pt>
                <c:pt idx="355">
                  <c:v>2.3365288405896472</c:v>
                </c:pt>
                <c:pt idx="356">
                  <c:v>2.3548181345925205</c:v>
                </c:pt>
                <c:pt idx="357">
                  <c:v>2.3511870899350704</c:v>
                </c:pt>
                <c:pt idx="358">
                  <c:v>2.3511870899350704</c:v>
                </c:pt>
                <c:pt idx="359">
                  <c:v>2.3253915913630205</c:v>
                </c:pt>
                <c:pt idx="360">
                  <c:v>2.3548181345925205</c:v>
                </c:pt>
                <c:pt idx="361">
                  <c:v>2.2795520164510328</c:v>
                </c:pt>
                <c:pt idx="362">
                  <c:v>2.3475427361363312</c:v>
                </c:pt>
                <c:pt idx="363">
                  <c:v>2.3141282090592101</c:v>
                </c:pt>
                <c:pt idx="364">
                  <c:v>2.3402137104743064</c:v>
                </c:pt>
                <c:pt idx="365">
                  <c:v>2.3584359664418364</c:v>
                </c:pt>
                <c:pt idx="366">
                  <c:v>2.3103452247128993</c:v>
                </c:pt>
                <c:pt idx="367">
                  <c:v>2.3291178833879185</c:v>
                </c:pt>
                <c:pt idx="368">
                  <c:v>2.3216512853343141</c:v>
                </c:pt>
                <c:pt idx="369">
                  <c:v>2.3727770562220005</c:v>
                </c:pt>
                <c:pt idx="370">
                  <c:v>2.3548181345925205</c:v>
                </c:pt>
                <c:pt idx="371">
                  <c:v>2.3027358191706044</c:v>
                </c:pt>
                <c:pt idx="372">
                  <c:v>2.3103452247128993</c:v>
                </c:pt>
                <c:pt idx="373">
                  <c:v>2.3511870899350704</c:v>
                </c:pt>
                <c:pt idx="374">
                  <c:v>2.3291178833879185</c:v>
                </c:pt>
                <c:pt idx="375">
                  <c:v>2.3727770562220005</c:v>
                </c:pt>
                <c:pt idx="376">
                  <c:v>2.2950677572842788</c:v>
                </c:pt>
                <c:pt idx="377">
                  <c:v>2.2912114476876813</c:v>
                </c:pt>
                <c:pt idx="378">
                  <c:v>2.3328302654889401</c:v>
                </c:pt>
                <c:pt idx="379">
                  <c:v>2.2795520164510328</c:v>
                </c:pt>
                <c:pt idx="380">
                  <c:v>2.3291178833879185</c:v>
                </c:pt>
                <c:pt idx="381">
                  <c:v>2.3065477981264921</c:v>
                </c:pt>
                <c:pt idx="382">
                  <c:v>2.3216512853343141</c:v>
                </c:pt>
                <c:pt idx="383">
                  <c:v>2.3065477981264921</c:v>
                </c:pt>
                <c:pt idx="384">
                  <c:v>2.3511870899350704</c:v>
                </c:pt>
                <c:pt idx="385">
                  <c:v>2.2677543382287721</c:v>
                </c:pt>
                <c:pt idx="386">
                  <c:v>2.2873401323491827</c:v>
                </c:pt>
                <c:pt idx="387">
                  <c:v>2.3027358191706044</c:v>
                </c:pt>
                <c:pt idx="388">
                  <c:v>2.2795520164510328</c:v>
                </c:pt>
                <c:pt idx="389">
                  <c:v>2.2950677572842788</c:v>
                </c:pt>
                <c:pt idx="390">
                  <c:v>2.2717024597990307</c:v>
                </c:pt>
                <c:pt idx="391">
                  <c:v>2.2834536946116901</c:v>
                </c:pt>
                <c:pt idx="392">
                  <c:v>2.2756349784545136</c:v>
                </c:pt>
                <c:pt idx="393">
                  <c:v>2.2795520164510328</c:v>
                </c:pt>
                <c:pt idx="394">
                  <c:v>2.3141282090592101</c:v>
                </c:pt>
                <c:pt idx="395">
                  <c:v>2.2558151114996159</c:v>
                </c:pt>
                <c:pt idx="396">
                  <c:v>2.2637904900324646</c:v>
                </c:pt>
                <c:pt idx="397">
                  <c:v>2.2558151114996159</c:v>
                </c:pt>
                <c:pt idx="398">
                  <c:v>2.2598107900201692</c:v>
                </c:pt>
                <c:pt idx="399">
                  <c:v>2.3103452247128993</c:v>
                </c:pt>
                <c:pt idx="400">
                  <c:v>2.2637904900324646</c:v>
                </c:pt>
                <c:pt idx="401">
                  <c:v>2.2677543382287721</c:v>
                </c:pt>
                <c:pt idx="402">
                  <c:v>2.2989091764500338</c:v>
                </c:pt>
                <c:pt idx="403">
                  <c:v>2.2795520164510328</c:v>
                </c:pt>
                <c:pt idx="404">
                  <c:v>2.3178968600481049</c:v>
                </c:pt>
                <c:pt idx="405">
                  <c:v>2.2314982014539329</c:v>
                </c:pt>
                <c:pt idx="406">
                  <c:v>2.2314982014539329</c:v>
                </c:pt>
                <c:pt idx="407">
                  <c:v>2.2598107900201692</c:v>
                </c:pt>
                <c:pt idx="408">
                  <c:v>2.2637904900324646</c:v>
                </c:pt>
                <c:pt idx="409">
                  <c:v>2.1766809481194964</c:v>
                </c:pt>
                <c:pt idx="410">
                  <c:v>2.2518033262520571</c:v>
                </c:pt>
                <c:pt idx="411">
                  <c:v>2.2912114476876813</c:v>
                </c:pt>
                <c:pt idx="412">
                  <c:v>2.2477753045076394</c:v>
                </c:pt>
                <c:pt idx="413">
                  <c:v>2.2717024597990307</c:v>
                </c:pt>
                <c:pt idx="414">
                  <c:v>2.2558151114996159</c:v>
                </c:pt>
                <c:pt idx="415">
                  <c:v>2.223258738614482</c:v>
                </c:pt>
                <c:pt idx="416">
                  <c:v>2.2149505120332096</c:v>
                </c:pt>
                <c:pt idx="417">
                  <c:v>2.2191132921346282</c:v>
                </c:pt>
                <c:pt idx="418">
                  <c:v>2.2355924987967946</c:v>
                </c:pt>
                <c:pt idx="419">
                  <c:v>2.2149505120332096</c:v>
                </c:pt>
                <c:pt idx="420">
                  <c:v>2.2518033262520571</c:v>
                </c:pt>
                <c:pt idx="421">
                  <c:v>2.2191132921346282</c:v>
                </c:pt>
                <c:pt idx="422">
                  <c:v>2.2191132921346282</c:v>
                </c:pt>
                <c:pt idx="423">
                  <c:v>2.2273869946006739</c:v>
                </c:pt>
                <c:pt idx="424">
                  <c:v>2.2518033262520571</c:v>
                </c:pt>
                <c:pt idx="425">
                  <c:v>2.1679731163011988</c:v>
                </c:pt>
                <c:pt idx="426">
                  <c:v>2.2149505120332096</c:v>
                </c:pt>
                <c:pt idx="427">
                  <c:v>2.2437309149202735</c:v>
                </c:pt>
                <c:pt idx="428">
                  <c:v>2.2355924987967946</c:v>
                </c:pt>
                <c:pt idx="429">
                  <c:v>2.223258738614482</c:v>
                </c:pt>
                <c:pt idx="430">
                  <c:v>2.2273869946006739</c:v>
                </c:pt>
                <c:pt idx="431">
                  <c:v>2.1938714702428754</c:v>
                </c:pt>
                <c:pt idx="432">
                  <c:v>2.2107702533855607</c:v>
                </c:pt>
                <c:pt idx="433">
                  <c:v>2.2558151114996159</c:v>
                </c:pt>
                <c:pt idx="434">
                  <c:v>2.2191132921346282</c:v>
                </c:pt>
                <c:pt idx="435">
                  <c:v>2.1938714702428754</c:v>
                </c:pt>
                <c:pt idx="436">
                  <c:v>2.223258738614482</c:v>
                </c:pt>
                <c:pt idx="437">
                  <c:v>2.1896015799564901</c:v>
                </c:pt>
                <c:pt idx="438">
                  <c:v>2.1503256796375654</c:v>
                </c:pt>
                <c:pt idx="439">
                  <c:v>2.1766809481194964</c:v>
                </c:pt>
                <c:pt idx="440">
                  <c:v>2.1938714702428754</c:v>
                </c:pt>
                <c:pt idx="441">
                  <c:v>2.2273869946006739</c:v>
                </c:pt>
                <c:pt idx="442">
                  <c:v>2.202356711587194</c:v>
                </c:pt>
                <c:pt idx="443">
                  <c:v>2.2107702533855607</c:v>
                </c:pt>
                <c:pt idx="444">
                  <c:v>2.2355924987967946</c:v>
                </c:pt>
                <c:pt idx="445">
                  <c:v>2.1981231293282315</c:v>
                </c:pt>
                <c:pt idx="446">
                  <c:v>2.2191132921346282</c:v>
                </c:pt>
                <c:pt idx="447">
                  <c:v>2.1981231293282315</c:v>
                </c:pt>
                <c:pt idx="448">
                  <c:v>2.1458645318133889</c:v>
                </c:pt>
                <c:pt idx="449">
                  <c:v>2.2149505120332096</c:v>
                </c:pt>
                <c:pt idx="450">
                  <c:v>2.202356711587194</c:v>
                </c:pt>
                <c:pt idx="451">
                  <c:v>2.1981231293282315</c:v>
                </c:pt>
                <c:pt idx="452">
                  <c:v>2.1766809481194964</c:v>
                </c:pt>
                <c:pt idx="453">
                  <c:v>2.2065723694400425</c:v>
                </c:pt>
                <c:pt idx="454">
                  <c:v>2.1591884805907866</c:v>
                </c:pt>
                <c:pt idx="455">
                  <c:v>2.1323599525108849</c:v>
                </c:pt>
                <c:pt idx="456">
                  <c:v>2.202356711587194</c:v>
                </c:pt>
                <c:pt idx="457">
                  <c:v>2.1323599525108849</c:v>
                </c:pt>
                <c:pt idx="458">
                  <c:v>2.1368818501427782</c:v>
                </c:pt>
                <c:pt idx="459">
                  <c:v>2.1094373941996167</c:v>
                </c:pt>
                <c:pt idx="460">
                  <c:v>2.1723365490053865</c:v>
                </c:pt>
                <c:pt idx="461">
                  <c:v>2.1635904831752808</c:v>
                </c:pt>
                <c:pt idx="462">
                  <c:v>2.1232541155242037</c:v>
                </c:pt>
                <c:pt idx="463">
                  <c:v>2.1591884805907866</c:v>
                </c:pt>
                <c:pt idx="464">
                  <c:v>2.1186697972593875</c:v>
                </c:pt>
                <c:pt idx="465">
                  <c:v>2.1853133021065179</c:v>
                </c:pt>
                <c:pt idx="466">
                  <c:v>2.1458645318133889</c:v>
                </c:pt>
                <c:pt idx="467">
                  <c:v>2.1723365490053865</c:v>
                </c:pt>
                <c:pt idx="468">
                  <c:v>2.1323599525108849</c:v>
                </c:pt>
                <c:pt idx="469">
                  <c:v>2.1591884805907866</c:v>
                </c:pt>
                <c:pt idx="470">
                  <c:v>2.1723365490053865</c:v>
                </c:pt>
                <c:pt idx="471">
                  <c:v>2.2149505120332096</c:v>
                </c:pt>
                <c:pt idx="472">
                  <c:v>2.1503256796375654</c:v>
                </c:pt>
                <c:pt idx="473">
                  <c:v>2.1413833155372073</c:v>
                </c:pt>
                <c:pt idx="474">
                  <c:v>2.1635904831752808</c:v>
                </c:pt>
                <c:pt idx="475">
                  <c:v>2.1186697972593875</c:v>
                </c:pt>
                <c:pt idx="476">
                  <c:v>2.1186697972593875</c:v>
                </c:pt>
                <c:pt idx="477">
                  <c:v>2.1368818501427782</c:v>
                </c:pt>
                <c:pt idx="478">
                  <c:v>2.1278174370247109</c:v>
                </c:pt>
                <c:pt idx="479">
                  <c:v>2.1503256796375654</c:v>
                </c:pt>
                <c:pt idx="480">
                  <c:v>2.1001186482042082</c:v>
                </c:pt>
                <c:pt idx="481">
                  <c:v>2.0907119350185441</c:v>
                </c:pt>
                <c:pt idx="482">
                  <c:v>2.1413833155372073</c:v>
                </c:pt>
                <c:pt idx="483">
                  <c:v>2.0521712664949812</c:v>
                </c:pt>
                <c:pt idx="484">
                  <c:v>2.1047889145196601</c:v>
                </c:pt>
                <c:pt idx="485">
                  <c:v>2.095426390814624</c:v>
                </c:pt>
                <c:pt idx="486">
                  <c:v>2.0667992137203144</c:v>
                </c:pt>
                <c:pt idx="487">
                  <c:v>2.1368818501427782</c:v>
                </c:pt>
                <c:pt idx="488">
                  <c:v>2.1323599525108849</c:v>
                </c:pt>
                <c:pt idx="489">
                  <c:v>2.1323599525108849</c:v>
                </c:pt>
                <c:pt idx="490">
                  <c:v>2.0812155840781785</c:v>
                </c:pt>
                <c:pt idx="491">
                  <c:v>2.1458645318133889</c:v>
                </c:pt>
                <c:pt idx="492">
                  <c:v>2.1001186482042082</c:v>
                </c:pt>
                <c:pt idx="493">
                  <c:v>2.0472471893798403</c:v>
                </c:pt>
                <c:pt idx="494">
                  <c:v>2.1094373941996167</c:v>
                </c:pt>
                <c:pt idx="495">
                  <c:v>2.1232541155242037</c:v>
                </c:pt>
                <c:pt idx="496">
                  <c:v>2.0812155840781785</c:v>
                </c:pt>
                <c:pt idx="497">
                  <c:v>2.0859750705349898</c:v>
                </c:pt>
                <c:pt idx="498">
                  <c:v>2.0812155840781785</c:v>
                </c:pt>
                <c:pt idx="499">
                  <c:v>2.1278174370247109</c:v>
                </c:pt>
                <c:pt idx="500">
                  <c:v>2.0812155840781785</c:v>
                </c:pt>
                <c:pt idx="501">
                  <c:v>2.1094373941996167</c:v>
                </c:pt>
                <c:pt idx="502">
                  <c:v>2.0907119350185441</c:v>
                </c:pt>
                <c:pt idx="503">
                  <c:v>2.0667992137203144</c:v>
                </c:pt>
                <c:pt idx="504">
                  <c:v>2.1140642888425982</c:v>
                </c:pt>
                <c:pt idx="505">
                  <c:v>2.1001186482042082</c:v>
                </c:pt>
                <c:pt idx="506">
                  <c:v>2.1186697972593875</c:v>
                </c:pt>
                <c:pt idx="507">
                  <c:v>1.9966206693350048</c:v>
                </c:pt>
                <c:pt idx="508">
                  <c:v>2.0812155840781785</c:v>
                </c:pt>
                <c:pt idx="509">
                  <c:v>2.0716278767310308</c:v>
                </c:pt>
                <c:pt idx="510">
                  <c:v>2.0570711394892367</c:v>
                </c:pt>
                <c:pt idx="511">
                  <c:v>2.095426390814624</c:v>
                </c:pt>
                <c:pt idx="512">
                  <c:v>2.0812155840781785</c:v>
                </c:pt>
                <c:pt idx="513">
                  <c:v>2.0667992137203144</c:v>
                </c:pt>
                <c:pt idx="514">
                  <c:v>2.0907119350185441</c:v>
                </c:pt>
                <c:pt idx="515">
                  <c:v>2.0812155840781785</c:v>
                </c:pt>
                <c:pt idx="516">
                  <c:v>2.0667992137203144</c:v>
                </c:pt>
                <c:pt idx="517">
                  <c:v>2.0120803550140272</c:v>
                </c:pt>
                <c:pt idx="518">
                  <c:v>2.0859750705349898</c:v>
                </c:pt>
                <c:pt idx="519">
                  <c:v>2.027303995298908</c:v>
                </c:pt>
                <c:pt idx="520">
                  <c:v>1.991413715148854</c:v>
                </c:pt>
                <c:pt idx="521">
                  <c:v>2.0667992137203144</c:v>
                </c:pt>
                <c:pt idx="522">
                  <c:v>2.0570711394892367</c:v>
                </c:pt>
                <c:pt idx="523">
                  <c:v>2.0323273201873677</c:v>
                </c:pt>
                <c:pt idx="524">
                  <c:v>1.9966206693350048</c:v>
                </c:pt>
                <c:pt idx="525">
                  <c:v>2.027303995298908</c:v>
                </c:pt>
                <c:pt idx="526">
                  <c:v>1.9649631583206069</c:v>
                </c:pt>
                <c:pt idx="527">
                  <c:v>2.0373254611428324</c:v>
                </c:pt>
                <c:pt idx="528">
                  <c:v>2.0667992137203144</c:v>
                </c:pt>
                <c:pt idx="529">
                  <c:v>2.0716278767310308</c:v>
                </c:pt>
                <c:pt idx="530">
                  <c:v>2.0667992137203144</c:v>
                </c:pt>
                <c:pt idx="531">
                  <c:v>2.0222552322198313</c:v>
                </c:pt>
                <c:pt idx="532">
                  <c:v>1.9649631583206069</c:v>
                </c:pt>
                <c:pt idx="533">
                  <c:v>1.9377919640784185</c:v>
                </c:pt>
                <c:pt idx="534">
                  <c:v>2.0472471893798403</c:v>
                </c:pt>
                <c:pt idx="535">
                  <c:v>2.001800575606218</c:v>
                </c:pt>
                <c:pt idx="536">
                  <c:v>2.0373254611428324</c:v>
                </c:pt>
                <c:pt idx="537">
                  <c:v>2.0422986686267968</c:v>
                </c:pt>
                <c:pt idx="538">
                  <c:v>2.0222552322198313</c:v>
                </c:pt>
                <c:pt idx="539">
                  <c:v>2.0222552322198313</c:v>
                </c:pt>
                <c:pt idx="540">
                  <c:v>1.9595878115722802</c:v>
                </c:pt>
                <c:pt idx="541">
                  <c:v>2.0422986686267968</c:v>
                </c:pt>
                <c:pt idx="542">
                  <c:v>2.001800575606218</c:v>
                </c:pt>
                <c:pt idx="543">
                  <c:v>2.0472471893798403</c:v>
                </c:pt>
                <c:pt idx="544">
                  <c:v>2.0069537126874462</c:v>
                </c:pt>
                <c:pt idx="545">
                  <c:v>2.0222552322198313</c:v>
                </c:pt>
                <c:pt idx="546">
                  <c:v>2.027303995298908</c:v>
                </c:pt>
                <c:pt idx="547">
                  <c:v>2.0120803550140272</c:v>
                </c:pt>
                <c:pt idx="548">
                  <c:v>1.9322677652027864</c:v>
                </c:pt>
                <c:pt idx="549">
                  <c:v>1.9432857384490851</c:v>
                </c:pt>
                <c:pt idx="550">
                  <c:v>1.9649631583206069</c:v>
                </c:pt>
                <c:pt idx="551">
                  <c:v>2.0120803550140272</c:v>
                </c:pt>
                <c:pt idx="552">
                  <c:v>2.0472471893798403</c:v>
                </c:pt>
                <c:pt idx="553">
                  <c:v>1.9966206693350048</c:v>
                </c:pt>
                <c:pt idx="554">
                  <c:v>1.9966206693350048</c:v>
                </c:pt>
                <c:pt idx="555">
                  <c:v>2.0069537126874462</c:v>
                </c:pt>
                <c:pt idx="556">
                  <c:v>1.9377919640784185</c:v>
                </c:pt>
                <c:pt idx="557">
                  <c:v>1.9322677652027864</c:v>
                </c:pt>
                <c:pt idx="558">
                  <c:v>2.0171807728192714</c:v>
                </c:pt>
                <c:pt idx="559">
                  <c:v>2.001800575606218</c:v>
                </c:pt>
                <c:pt idx="560">
                  <c:v>1.9211267364871358</c:v>
                </c:pt>
                <c:pt idx="561">
                  <c:v>1.9487494207181055</c:v>
                </c:pt>
                <c:pt idx="562">
                  <c:v>1.9809175261421748</c:v>
                </c:pt>
                <c:pt idx="563">
                  <c:v>1.9756277116027934</c:v>
                </c:pt>
                <c:pt idx="564">
                  <c:v>1.9211267364871358</c:v>
                </c:pt>
                <c:pt idx="565">
                  <c:v>1.9211267364871358</c:v>
                </c:pt>
                <c:pt idx="566">
                  <c:v>1.9756277116027934</c:v>
                </c:pt>
                <c:pt idx="567">
                  <c:v>1.9756277116027934</c:v>
                </c:pt>
                <c:pt idx="568">
                  <c:v>1.9809175261421748</c:v>
                </c:pt>
                <c:pt idx="569">
                  <c:v>1.991413715148854</c:v>
                </c:pt>
                <c:pt idx="570">
                  <c:v>2.0222552322198313</c:v>
                </c:pt>
                <c:pt idx="571">
                  <c:v>1.9541833378668982</c:v>
                </c:pt>
                <c:pt idx="572">
                  <c:v>1.8394485849829181</c:v>
                </c:pt>
                <c:pt idx="573">
                  <c:v>1.986179429943312</c:v>
                </c:pt>
                <c:pt idx="574">
                  <c:v>2.0069537126874462</c:v>
                </c:pt>
                <c:pt idx="575">
                  <c:v>1.9267128038764127</c:v>
                </c:pt>
                <c:pt idx="576">
                  <c:v>1.8752751714056943</c:v>
                </c:pt>
                <c:pt idx="577">
                  <c:v>1.991413715148854</c:v>
                </c:pt>
                <c:pt idx="578">
                  <c:v>1.8869371157063561</c:v>
                </c:pt>
                <c:pt idx="579">
                  <c:v>1.9541833378668982</c:v>
                </c:pt>
                <c:pt idx="580">
                  <c:v>1.9098598799712412</c:v>
                </c:pt>
                <c:pt idx="581">
                  <c:v>1.9541833378668982</c:v>
                </c:pt>
                <c:pt idx="582">
                  <c:v>1.9377919640784185</c:v>
                </c:pt>
                <c:pt idx="583">
                  <c:v>1.9432857384490851</c:v>
                </c:pt>
                <c:pt idx="584">
                  <c:v>1.9432857384490851</c:v>
                </c:pt>
                <c:pt idx="585">
                  <c:v>1.9267128038764127</c:v>
                </c:pt>
                <c:pt idx="586">
                  <c:v>1.9322677652027864</c:v>
                </c:pt>
                <c:pt idx="587">
                  <c:v>1.904178374123555</c:v>
                </c:pt>
                <c:pt idx="588">
                  <c:v>1.904178374123555</c:v>
                </c:pt>
                <c:pt idx="589">
                  <c:v>1.845509716848825</c:v>
                </c:pt>
                <c:pt idx="590">
                  <c:v>1.904178374123555</c:v>
                </c:pt>
                <c:pt idx="591">
                  <c:v>1.9155092136289997</c:v>
                </c:pt>
                <c:pt idx="592">
                  <c:v>1.8927173691639514</c:v>
                </c:pt>
                <c:pt idx="593">
                  <c:v>1.9267128038764127</c:v>
                </c:pt>
                <c:pt idx="594">
                  <c:v>1.8272147581316949</c:v>
                </c:pt>
                <c:pt idx="595">
                  <c:v>1.9098598799712412</c:v>
                </c:pt>
                <c:pt idx="596">
                  <c:v>1.9322677652027864</c:v>
                </c:pt>
                <c:pt idx="597">
                  <c:v>1.8927173691639514</c:v>
                </c:pt>
                <c:pt idx="598">
                  <c:v>1.904178374123555</c:v>
                </c:pt>
                <c:pt idx="599">
                  <c:v>1.904178374123555</c:v>
                </c:pt>
                <c:pt idx="600">
                  <c:v>1.9211267364871358</c:v>
                </c:pt>
                <c:pt idx="601">
                  <c:v>1.9098598799712412</c:v>
                </c:pt>
                <c:pt idx="602">
                  <c:v>1.9211267364871358</c:v>
                </c:pt>
                <c:pt idx="603">
                  <c:v>1.8515342586281835</c:v>
                </c:pt>
                <c:pt idx="604">
                  <c:v>1.9322677652027864</c:v>
                </c:pt>
                <c:pt idx="605">
                  <c:v>1.8752751714056943</c:v>
                </c:pt>
                <c:pt idx="606">
                  <c:v>1.9098598799712412</c:v>
                </c:pt>
                <c:pt idx="607">
                  <c:v>1.8272147581316949</c:v>
                </c:pt>
                <c:pt idx="608">
                  <c:v>1.8869371157063561</c:v>
                </c:pt>
                <c:pt idx="609">
                  <c:v>1.8693926859116459</c:v>
                </c:pt>
                <c:pt idx="610">
                  <c:v>1.8394485849829181</c:v>
                </c:pt>
                <c:pt idx="611">
                  <c:v>1.9211267364871358</c:v>
                </c:pt>
                <c:pt idx="612">
                  <c:v>1.863475316666952</c:v>
                </c:pt>
                <c:pt idx="613">
                  <c:v>1.845509716848825</c:v>
                </c:pt>
                <c:pt idx="614">
                  <c:v>1.9322677652027864</c:v>
                </c:pt>
                <c:pt idx="615">
                  <c:v>1.8394485849829181</c:v>
                </c:pt>
                <c:pt idx="616">
                  <c:v>1.8515342586281835</c:v>
                </c:pt>
                <c:pt idx="617">
                  <c:v>1.8515342586281835</c:v>
                </c:pt>
                <c:pt idx="618">
                  <c:v>1.7831754196955925</c:v>
                </c:pt>
                <c:pt idx="619">
                  <c:v>1.863475316666952</c:v>
                </c:pt>
                <c:pt idx="620">
                  <c:v>1.7438165141120665</c:v>
                </c:pt>
              </c:numCache>
            </c:numRef>
          </c:yVal>
          <c:smooth val="0"/>
          <c:extLst>
            <c:ext xmlns:c16="http://schemas.microsoft.com/office/drawing/2014/chart" uri="{C3380CC4-5D6E-409C-BE32-E72D297353CC}">
              <c16:uniqueId val="{00000001-AE3A-4E96-AEDA-E63AC75909A0}"/>
            </c:ext>
          </c:extLst>
        </c:ser>
        <c:dLbls>
          <c:showLegendKey val="0"/>
          <c:showVal val="0"/>
          <c:showCatName val="0"/>
          <c:showSerName val="0"/>
          <c:showPercent val="0"/>
          <c:showBubbleSize val="0"/>
        </c:dLbls>
        <c:axId val="239131872"/>
        <c:axId val="239132264"/>
      </c:scatterChart>
      <c:valAx>
        <c:axId val="239131872"/>
        <c:scaling>
          <c:orientation val="minMax"/>
        </c:scaling>
        <c:delete val="0"/>
        <c:axPos val="b"/>
        <c:title>
          <c:tx>
            <c:rich>
              <a:bodyPr rot="0" spcFirstLastPara="1" vertOverflow="ellipsis" vert="horz" wrap="square" anchor="ctr" anchorCtr="1"/>
              <a:lstStyle/>
              <a:p>
                <a:pPr>
                  <a:defRPr sz="3600" b="0" i="0" u="none" strike="noStrike" kern="1200" baseline="0">
                    <a:solidFill>
                      <a:schemeClr val="tx1"/>
                    </a:solidFill>
                    <a:latin typeface="+mn-lt"/>
                    <a:ea typeface="+mn-ea"/>
                    <a:cs typeface="+mn-cs"/>
                  </a:defRPr>
                </a:pPr>
                <a:r>
                  <a:rPr lang="en-US" sz="3600">
                    <a:solidFill>
                      <a:schemeClr val="tx1"/>
                    </a:solidFill>
                  </a:rPr>
                  <a:t>Time (sec)</a:t>
                </a:r>
              </a:p>
            </c:rich>
          </c:tx>
          <c:layout>
            <c:manualLayout>
              <c:xMode val="edge"/>
              <c:yMode val="edge"/>
              <c:x val="0.44021827610272107"/>
              <c:y val="0.87590535904075095"/>
            </c:manualLayout>
          </c:layout>
          <c:overlay val="0"/>
          <c:spPr>
            <a:noFill/>
            <a:ln>
              <a:noFill/>
            </a:ln>
            <a:effectLst/>
          </c:spPr>
          <c:txPr>
            <a:bodyPr rot="0" spcFirstLastPara="1" vertOverflow="ellipsis" vert="horz" wrap="square" anchor="ctr" anchorCtr="1"/>
            <a:lstStyle/>
            <a:p>
              <a:pPr>
                <a:defRPr sz="36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t" anchorCtr="1"/>
          <a:lstStyle/>
          <a:p>
            <a:pPr>
              <a:defRPr sz="2400" b="0" i="0" u="none" strike="noStrike" kern="1200" baseline="0">
                <a:solidFill>
                  <a:schemeClr val="tx1"/>
                </a:solidFill>
                <a:latin typeface="+mn-lt"/>
                <a:ea typeface="+mn-ea"/>
                <a:cs typeface="+mn-cs"/>
              </a:defRPr>
            </a:pPr>
            <a:endParaRPr lang="en-US"/>
          </a:p>
        </c:txPr>
        <c:crossAx val="239132264"/>
        <c:crosses val="autoZero"/>
        <c:crossBetween val="midCat"/>
      </c:valAx>
      <c:valAx>
        <c:axId val="239132264"/>
        <c:scaling>
          <c:orientation val="minMax"/>
          <c:min val="1.5"/>
        </c:scaling>
        <c:delete val="0"/>
        <c:axPos val="l"/>
        <c:title>
          <c:tx>
            <c:rich>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r>
                  <a:rPr lang="en-US" sz="3600" dirty="0">
                    <a:solidFill>
                      <a:schemeClr val="tx1"/>
                    </a:solidFill>
                  </a:rPr>
                  <a:t>ln( </a:t>
                </a:r>
                <a:r>
                  <a:rPr lang="en-US" sz="3600" dirty="0" smtClean="0">
                    <a:solidFill>
                      <a:schemeClr val="tx1"/>
                    </a:solidFill>
                  </a:rPr>
                  <a:t>T</a:t>
                </a:r>
                <a:r>
                  <a:rPr lang="en-US" sz="3600" baseline="0" dirty="0" smtClean="0">
                    <a:solidFill>
                      <a:schemeClr val="tx1"/>
                    </a:solidFill>
                  </a:rPr>
                  <a:t> </a:t>
                </a:r>
                <a:r>
                  <a:rPr lang="en-US" sz="3600" baseline="0" dirty="0">
                    <a:solidFill>
                      <a:schemeClr val="tx1"/>
                    </a:solidFill>
                  </a:rPr>
                  <a:t>- </a:t>
                </a:r>
                <a:r>
                  <a:rPr lang="en-US" sz="3600" baseline="0" dirty="0" err="1" smtClean="0">
                    <a:solidFill>
                      <a:schemeClr val="tx1"/>
                    </a:solidFill>
                  </a:rPr>
                  <a:t>T</a:t>
                </a:r>
                <a:r>
                  <a:rPr lang="en-US" sz="3600" b="0" i="0" u="none" strike="noStrike" baseline="-25000" dirty="0" err="1" smtClean="0">
                    <a:effectLst/>
                  </a:rPr>
                  <a:t>amb</a:t>
                </a:r>
                <a:r>
                  <a:rPr lang="en-US" sz="3600" b="0" i="0" u="none" strike="noStrike" baseline="0" dirty="0" smtClean="0">
                    <a:solidFill>
                      <a:schemeClr val="tx1"/>
                    </a:solidFill>
                    <a:effectLst/>
                  </a:rPr>
                  <a:t>)</a:t>
                </a:r>
                <a:endParaRPr lang="en-US" sz="3600" baseline="-25000" dirty="0">
                  <a:solidFill>
                    <a:schemeClr val="tx1"/>
                  </a:solidFill>
                </a:endParaRPr>
              </a:p>
            </c:rich>
          </c:tx>
          <c:layout>
            <c:manualLayout>
              <c:xMode val="edge"/>
              <c:yMode val="edge"/>
              <c:x val="8.8742984833255628E-3"/>
              <c:y val="0.21803528035492481"/>
            </c:manualLayout>
          </c:layout>
          <c:overlay val="0"/>
          <c:spPr>
            <a:noFill/>
            <a:ln>
              <a:noFill/>
            </a:ln>
            <a:effectLst/>
          </c:spPr>
          <c:txPr>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239131872"/>
        <c:crosses val="autoZero"/>
        <c:crossBetween val="midCat"/>
      </c:valAx>
      <c:spPr>
        <a:noFill/>
        <a:ln>
          <a:noFill/>
        </a:ln>
        <a:effectLst/>
      </c:spPr>
    </c:plotArea>
    <c:plotVisOnly val="1"/>
    <c:dispBlanksAs val="gap"/>
    <c:showDLblsOverMax val="0"/>
  </c:chart>
  <c:spPr>
    <a:noFill/>
    <a:ln>
      <a:solidFill>
        <a:srgbClr val="002060"/>
      </a:solid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4000" b="0" i="0" baseline="0" dirty="0" smtClean="0">
                <a:solidFill>
                  <a:schemeClr val="tx1"/>
                </a:solidFill>
                <a:effectLst/>
              </a:rPr>
              <a:t>Al Sphere T(t) vs Time </a:t>
            </a:r>
            <a:endParaRPr lang="en-US" sz="3200" dirty="0">
              <a:solidFill>
                <a:schemeClr val="tx1"/>
              </a:solidFill>
              <a:effectLst/>
            </a:endParaRPr>
          </a:p>
        </c:rich>
      </c:tx>
      <c:layout>
        <c:manualLayout>
          <c:xMode val="edge"/>
          <c:yMode val="edge"/>
          <c:x val="0.28538425348910179"/>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5254633507995591"/>
          <c:y val="0.11861804617642044"/>
          <c:w val="0.78861775454889971"/>
          <c:h val="0.70878763434326686"/>
        </c:manualLayout>
      </c:layout>
      <c:scatterChart>
        <c:scatterStyle val="lineMarker"/>
        <c:varyColors val="0"/>
        <c:ser>
          <c:idx val="0"/>
          <c:order val="0"/>
          <c:spPr>
            <a:ln w="25400" cap="rnd">
              <a:noFill/>
              <a:round/>
            </a:ln>
            <a:effectLst/>
          </c:spPr>
          <c:marker>
            <c:symbol val="circle"/>
            <c:size val="3"/>
            <c:spPr>
              <a:solidFill>
                <a:schemeClr val="tx1"/>
              </a:solidFill>
              <a:ln w="9525">
                <a:noFill/>
              </a:ln>
              <a:effectLst/>
            </c:spPr>
          </c:marker>
          <c:xVal>
            <c:numRef>
              <c:f>'ASphere_NC 2'!$F$817:$F$1437</c:f>
              <c:numCache>
                <c:formatCode>General</c:formatCode>
                <c:ptCount val="621"/>
                <c:pt idx="0">
                  <c:v>0</c:v>
                </c:pt>
                <c:pt idx="1">
                  <c:v>0.2</c:v>
                </c:pt>
                <c:pt idx="2">
                  <c:v>0.4</c:v>
                </c:pt>
                <c:pt idx="3">
                  <c:v>0.6</c:v>
                </c:pt>
                <c:pt idx="4">
                  <c:v>0.8</c:v>
                </c:pt>
                <c:pt idx="5">
                  <c:v>1</c:v>
                </c:pt>
                <c:pt idx="6">
                  <c:v>1.2</c:v>
                </c:pt>
                <c:pt idx="7">
                  <c:v>1.4</c:v>
                </c:pt>
                <c:pt idx="8">
                  <c:v>1.6</c:v>
                </c:pt>
                <c:pt idx="9">
                  <c:v>1.8</c:v>
                </c:pt>
                <c:pt idx="10">
                  <c:v>2</c:v>
                </c:pt>
                <c:pt idx="11">
                  <c:v>2.2000000000000002</c:v>
                </c:pt>
                <c:pt idx="12">
                  <c:v>2.4</c:v>
                </c:pt>
                <c:pt idx="13">
                  <c:v>2.6</c:v>
                </c:pt>
                <c:pt idx="14">
                  <c:v>2.8</c:v>
                </c:pt>
                <c:pt idx="15">
                  <c:v>3</c:v>
                </c:pt>
                <c:pt idx="16">
                  <c:v>3.2</c:v>
                </c:pt>
                <c:pt idx="17">
                  <c:v>3.4</c:v>
                </c:pt>
                <c:pt idx="18">
                  <c:v>3.6</c:v>
                </c:pt>
                <c:pt idx="19">
                  <c:v>3.8</c:v>
                </c:pt>
                <c:pt idx="20">
                  <c:v>4</c:v>
                </c:pt>
                <c:pt idx="21">
                  <c:v>4.2</c:v>
                </c:pt>
                <c:pt idx="22">
                  <c:v>4.4000000000000004</c:v>
                </c:pt>
                <c:pt idx="23">
                  <c:v>4.5999999999999996</c:v>
                </c:pt>
                <c:pt idx="24">
                  <c:v>4.8</c:v>
                </c:pt>
                <c:pt idx="25">
                  <c:v>5</c:v>
                </c:pt>
                <c:pt idx="26">
                  <c:v>5.2</c:v>
                </c:pt>
                <c:pt idx="27">
                  <c:v>5.4</c:v>
                </c:pt>
                <c:pt idx="28">
                  <c:v>5.6</c:v>
                </c:pt>
                <c:pt idx="29">
                  <c:v>5.8</c:v>
                </c:pt>
                <c:pt idx="30">
                  <c:v>6</c:v>
                </c:pt>
                <c:pt idx="31">
                  <c:v>6.2</c:v>
                </c:pt>
                <c:pt idx="32">
                  <c:v>6.4</c:v>
                </c:pt>
                <c:pt idx="33">
                  <c:v>6.6</c:v>
                </c:pt>
                <c:pt idx="34">
                  <c:v>6.8</c:v>
                </c:pt>
                <c:pt idx="35">
                  <c:v>7</c:v>
                </c:pt>
                <c:pt idx="36">
                  <c:v>7.2</c:v>
                </c:pt>
                <c:pt idx="37">
                  <c:v>7.4</c:v>
                </c:pt>
                <c:pt idx="38">
                  <c:v>7.6</c:v>
                </c:pt>
                <c:pt idx="39">
                  <c:v>7.8</c:v>
                </c:pt>
                <c:pt idx="40">
                  <c:v>8</c:v>
                </c:pt>
                <c:pt idx="41">
                  <c:v>8.1999999999999993</c:v>
                </c:pt>
                <c:pt idx="42">
                  <c:v>8.4</c:v>
                </c:pt>
                <c:pt idx="43">
                  <c:v>8.6</c:v>
                </c:pt>
                <c:pt idx="44">
                  <c:v>8.8000000000000007</c:v>
                </c:pt>
                <c:pt idx="45">
                  <c:v>9</c:v>
                </c:pt>
                <c:pt idx="46">
                  <c:v>9.1999999999999993</c:v>
                </c:pt>
                <c:pt idx="47">
                  <c:v>9.4</c:v>
                </c:pt>
                <c:pt idx="48">
                  <c:v>9.6</c:v>
                </c:pt>
                <c:pt idx="49">
                  <c:v>9.8000000000000007</c:v>
                </c:pt>
                <c:pt idx="50">
                  <c:v>10</c:v>
                </c:pt>
                <c:pt idx="51">
                  <c:v>10.199999999999999</c:v>
                </c:pt>
                <c:pt idx="52">
                  <c:v>10.4</c:v>
                </c:pt>
                <c:pt idx="53">
                  <c:v>10.6</c:v>
                </c:pt>
                <c:pt idx="54">
                  <c:v>10.8</c:v>
                </c:pt>
                <c:pt idx="55">
                  <c:v>11</c:v>
                </c:pt>
                <c:pt idx="56">
                  <c:v>11.2</c:v>
                </c:pt>
                <c:pt idx="57">
                  <c:v>11.4</c:v>
                </c:pt>
                <c:pt idx="58">
                  <c:v>11.6</c:v>
                </c:pt>
                <c:pt idx="59">
                  <c:v>11.8</c:v>
                </c:pt>
                <c:pt idx="60">
                  <c:v>12</c:v>
                </c:pt>
                <c:pt idx="61">
                  <c:v>12.2</c:v>
                </c:pt>
                <c:pt idx="62">
                  <c:v>12.4</c:v>
                </c:pt>
                <c:pt idx="63">
                  <c:v>12.6</c:v>
                </c:pt>
                <c:pt idx="64">
                  <c:v>12.8</c:v>
                </c:pt>
                <c:pt idx="65">
                  <c:v>13</c:v>
                </c:pt>
                <c:pt idx="66">
                  <c:v>13.2</c:v>
                </c:pt>
                <c:pt idx="67">
                  <c:v>13.4</c:v>
                </c:pt>
                <c:pt idx="68">
                  <c:v>13.6</c:v>
                </c:pt>
                <c:pt idx="69">
                  <c:v>13.8</c:v>
                </c:pt>
                <c:pt idx="70">
                  <c:v>14</c:v>
                </c:pt>
                <c:pt idx="71">
                  <c:v>14.2</c:v>
                </c:pt>
                <c:pt idx="72">
                  <c:v>14.4</c:v>
                </c:pt>
                <c:pt idx="73">
                  <c:v>14.6</c:v>
                </c:pt>
                <c:pt idx="74">
                  <c:v>14.8</c:v>
                </c:pt>
                <c:pt idx="75">
                  <c:v>15</c:v>
                </c:pt>
                <c:pt idx="76">
                  <c:v>15.2</c:v>
                </c:pt>
                <c:pt idx="77">
                  <c:v>15.4</c:v>
                </c:pt>
                <c:pt idx="78">
                  <c:v>15.6</c:v>
                </c:pt>
                <c:pt idx="79">
                  <c:v>15.8</c:v>
                </c:pt>
                <c:pt idx="80">
                  <c:v>16</c:v>
                </c:pt>
                <c:pt idx="81">
                  <c:v>16.2</c:v>
                </c:pt>
                <c:pt idx="82">
                  <c:v>16.399999999999999</c:v>
                </c:pt>
                <c:pt idx="83">
                  <c:v>16.600000000000001</c:v>
                </c:pt>
                <c:pt idx="84">
                  <c:v>16.8</c:v>
                </c:pt>
                <c:pt idx="85">
                  <c:v>17</c:v>
                </c:pt>
                <c:pt idx="86">
                  <c:v>17.2</c:v>
                </c:pt>
                <c:pt idx="87">
                  <c:v>17.399999999999999</c:v>
                </c:pt>
                <c:pt idx="88">
                  <c:v>17.600000000000001</c:v>
                </c:pt>
                <c:pt idx="89">
                  <c:v>17.8</c:v>
                </c:pt>
                <c:pt idx="90">
                  <c:v>18</c:v>
                </c:pt>
                <c:pt idx="91">
                  <c:v>18.2</c:v>
                </c:pt>
                <c:pt idx="92">
                  <c:v>18.399999999999999</c:v>
                </c:pt>
                <c:pt idx="93">
                  <c:v>18.600000000000001</c:v>
                </c:pt>
                <c:pt idx="94">
                  <c:v>18.8</c:v>
                </c:pt>
                <c:pt idx="95">
                  <c:v>19</c:v>
                </c:pt>
                <c:pt idx="96">
                  <c:v>19.2</c:v>
                </c:pt>
                <c:pt idx="97">
                  <c:v>19.399999999999999</c:v>
                </c:pt>
                <c:pt idx="98">
                  <c:v>19.600000000000001</c:v>
                </c:pt>
                <c:pt idx="99">
                  <c:v>19.8</c:v>
                </c:pt>
                <c:pt idx="100">
                  <c:v>20</c:v>
                </c:pt>
                <c:pt idx="101">
                  <c:v>20.2</c:v>
                </c:pt>
                <c:pt idx="102">
                  <c:v>20.399999999999999</c:v>
                </c:pt>
                <c:pt idx="103">
                  <c:v>20.6</c:v>
                </c:pt>
                <c:pt idx="104">
                  <c:v>20.8</c:v>
                </c:pt>
                <c:pt idx="105">
                  <c:v>21</c:v>
                </c:pt>
                <c:pt idx="106">
                  <c:v>21.2</c:v>
                </c:pt>
                <c:pt idx="107">
                  <c:v>21.4</c:v>
                </c:pt>
                <c:pt idx="108">
                  <c:v>21.6</c:v>
                </c:pt>
                <c:pt idx="109">
                  <c:v>21.8</c:v>
                </c:pt>
                <c:pt idx="110">
                  <c:v>22</c:v>
                </c:pt>
                <c:pt idx="111">
                  <c:v>22.2</c:v>
                </c:pt>
                <c:pt idx="112">
                  <c:v>22.4</c:v>
                </c:pt>
                <c:pt idx="113">
                  <c:v>22.6</c:v>
                </c:pt>
                <c:pt idx="114">
                  <c:v>22.8</c:v>
                </c:pt>
                <c:pt idx="115">
                  <c:v>23</c:v>
                </c:pt>
                <c:pt idx="116">
                  <c:v>23.2</c:v>
                </c:pt>
                <c:pt idx="117">
                  <c:v>23.4</c:v>
                </c:pt>
                <c:pt idx="118">
                  <c:v>23.6</c:v>
                </c:pt>
                <c:pt idx="119">
                  <c:v>23.8</c:v>
                </c:pt>
                <c:pt idx="120">
                  <c:v>24</c:v>
                </c:pt>
                <c:pt idx="121">
                  <c:v>24.2</c:v>
                </c:pt>
                <c:pt idx="122">
                  <c:v>24.4</c:v>
                </c:pt>
                <c:pt idx="123">
                  <c:v>24.6</c:v>
                </c:pt>
                <c:pt idx="124">
                  <c:v>24.8</c:v>
                </c:pt>
                <c:pt idx="125">
                  <c:v>25</c:v>
                </c:pt>
                <c:pt idx="126">
                  <c:v>25.2</c:v>
                </c:pt>
                <c:pt idx="127">
                  <c:v>25.4</c:v>
                </c:pt>
                <c:pt idx="128">
                  <c:v>25.6</c:v>
                </c:pt>
                <c:pt idx="129">
                  <c:v>25.8</c:v>
                </c:pt>
                <c:pt idx="130">
                  <c:v>26</c:v>
                </c:pt>
                <c:pt idx="131">
                  <c:v>26.2</c:v>
                </c:pt>
                <c:pt idx="132">
                  <c:v>26.4</c:v>
                </c:pt>
                <c:pt idx="133">
                  <c:v>26.6</c:v>
                </c:pt>
                <c:pt idx="134">
                  <c:v>26.8</c:v>
                </c:pt>
                <c:pt idx="135">
                  <c:v>27</c:v>
                </c:pt>
                <c:pt idx="136">
                  <c:v>27.2</c:v>
                </c:pt>
                <c:pt idx="137">
                  <c:v>27.4</c:v>
                </c:pt>
                <c:pt idx="138">
                  <c:v>27.6</c:v>
                </c:pt>
                <c:pt idx="139">
                  <c:v>27.8</c:v>
                </c:pt>
                <c:pt idx="140">
                  <c:v>28</c:v>
                </c:pt>
                <c:pt idx="141">
                  <c:v>28.2</c:v>
                </c:pt>
                <c:pt idx="142">
                  <c:v>28.4</c:v>
                </c:pt>
                <c:pt idx="143">
                  <c:v>28.6</c:v>
                </c:pt>
                <c:pt idx="144">
                  <c:v>28.8</c:v>
                </c:pt>
                <c:pt idx="145">
                  <c:v>29</c:v>
                </c:pt>
                <c:pt idx="146">
                  <c:v>29.2</c:v>
                </c:pt>
                <c:pt idx="147">
                  <c:v>29.4</c:v>
                </c:pt>
                <c:pt idx="148">
                  <c:v>29.6</c:v>
                </c:pt>
                <c:pt idx="149">
                  <c:v>29.8</c:v>
                </c:pt>
                <c:pt idx="150">
                  <c:v>30</c:v>
                </c:pt>
                <c:pt idx="151">
                  <c:v>30.2</c:v>
                </c:pt>
                <c:pt idx="152">
                  <c:v>30.4</c:v>
                </c:pt>
                <c:pt idx="153">
                  <c:v>30.6</c:v>
                </c:pt>
                <c:pt idx="154">
                  <c:v>30.8</c:v>
                </c:pt>
                <c:pt idx="155">
                  <c:v>31</c:v>
                </c:pt>
                <c:pt idx="156">
                  <c:v>31.2</c:v>
                </c:pt>
                <c:pt idx="157">
                  <c:v>31.4</c:v>
                </c:pt>
                <c:pt idx="158">
                  <c:v>31.6</c:v>
                </c:pt>
                <c:pt idx="159">
                  <c:v>31.8</c:v>
                </c:pt>
                <c:pt idx="160">
                  <c:v>32</c:v>
                </c:pt>
                <c:pt idx="161">
                  <c:v>32.200000000000003</c:v>
                </c:pt>
                <c:pt idx="162">
                  <c:v>32.4</c:v>
                </c:pt>
                <c:pt idx="163">
                  <c:v>32.6</c:v>
                </c:pt>
                <c:pt idx="164">
                  <c:v>32.799999999999997</c:v>
                </c:pt>
                <c:pt idx="165">
                  <c:v>33</c:v>
                </c:pt>
                <c:pt idx="166">
                  <c:v>33.200000000000003</c:v>
                </c:pt>
                <c:pt idx="167">
                  <c:v>33.4</c:v>
                </c:pt>
                <c:pt idx="168">
                  <c:v>33.6</c:v>
                </c:pt>
                <c:pt idx="169">
                  <c:v>33.799999999999997</c:v>
                </c:pt>
                <c:pt idx="170">
                  <c:v>34</c:v>
                </c:pt>
                <c:pt idx="171">
                  <c:v>34.200000000000003</c:v>
                </c:pt>
                <c:pt idx="172">
                  <c:v>34.4</c:v>
                </c:pt>
                <c:pt idx="173">
                  <c:v>34.6</c:v>
                </c:pt>
                <c:pt idx="174">
                  <c:v>34.799999999999997</c:v>
                </c:pt>
                <c:pt idx="175">
                  <c:v>35</c:v>
                </c:pt>
                <c:pt idx="176">
                  <c:v>35.200000000000003</c:v>
                </c:pt>
                <c:pt idx="177">
                  <c:v>35.4</c:v>
                </c:pt>
                <c:pt idx="178">
                  <c:v>35.6</c:v>
                </c:pt>
                <c:pt idx="179">
                  <c:v>35.799999999999997</c:v>
                </c:pt>
                <c:pt idx="180">
                  <c:v>36</c:v>
                </c:pt>
                <c:pt idx="181">
                  <c:v>36.200000000000003</c:v>
                </c:pt>
                <c:pt idx="182">
                  <c:v>36.4</c:v>
                </c:pt>
                <c:pt idx="183">
                  <c:v>36.6</c:v>
                </c:pt>
                <c:pt idx="184">
                  <c:v>36.799999999999997</c:v>
                </c:pt>
                <c:pt idx="185">
                  <c:v>37</c:v>
                </c:pt>
                <c:pt idx="186">
                  <c:v>37.200000000000003</c:v>
                </c:pt>
                <c:pt idx="187">
                  <c:v>37.4</c:v>
                </c:pt>
                <c:pt idx="188">
                  <c:v>37.6</c:v>
                </c:pt>
                <c:pt idx="189">
                  <c:v>37.799999999999997</c:v>
                </c:pt>
                <c:pt idx="190">
                  <c:v>38</c:v>
                </c:pt>
                <c:pt idx="191">
                  <c:v>38.200000000000003</c:v>
                </c:pt>
                <c:pt idx="192">
                  <c:v>38.4</c:v>
                </c:pt>
                <c:pt idx="193">
                  <c:v>38.6</c:v>
                </c:pt>
                <c:pt idx="194">
                  <c:v>38.799999999999997</c:v>
                </c:pt>
                <c:pt idx="195">
                  <c:v>39</c:v>
                </c:pt>
                <c:pt idx="196">
                  <c:v>39.200000000000003</c:v>
                </c:pt>
                <c:pt idx="197">
                  <c:v>39.4</c:v>
                </c:pt>
                <c:pt idx="198">
                  <c:v>39.6</c:v>
                </c:pt>
                <c:pt idx="199">
                  <c:v>39.799999999999997</c:v>
                </c:pt>
                <c:pt idx="200">
                  <c:v>40</c:v>
                </c:pt>
                <c:pt idx="201">
                  <c:v>40.200000000000003</c:v>
                </c:pt>
                <c:pt idx="202">
                  <c:v>40.4</c:v>
                </c:pt>
                <c:pt idx="203">
                  <c:v>40.6</c:v>
                </c:pt>
                <c:pt idx="204">
                  <c:v>40.799999999999997</c:v>
                </c:pt>
                <c:pt idx="205">
                  <c:v>41</c:v>
                </c:pt>
                <c:pt idx="206">
                  <c:v>41.2</c:v>
                </c:pt>
                <c:pt idx="207">
                  <c:v>41.4</c:v>
                </c:pt>
                <c:pt idx="208">
                  <c:v>41.6</c:v>
                </c:pt>
                <c:pt idx="209">
                  <c:v>41.8</c:v>
                </c:pt>
                <c:pt idx="210">
                  <c:v>42</c:v>
                </c:pt>
                <c:pt idx="211">
                  <c:v>42.2</c:v>
                </c:pt>
                <c:pt idx="212">
                  <c:v>42.4</c:v>
                </c:pt>
                <c:pt idx="213">
                  <c:v>42.6</c:v>
                </c:pt>
                <c:pt idx="214">
                  <c:v>42.8</c:v>
                </c:pt>
                <c:pt idx="215">
                  <c:v>43</c:v>
                </c:pt>
                <c:pt idx="216">
                  <c:v>43.2</c:v>
                </c:pt>
                <c:pt idx="217">
                  <c:v>43.4</c:v>
                </c:pt>
                <c:pt idx="218">
                  <c:v>43.6</c:v>
                </c:pt>
                <c:pt idx="219">
                  <c:v>43.8</c:v>
                </c:pt>
                <c:pt idx="220">
                  <c:v>44</c:v>
                </c:pt>
                <c:pt idx="221">
                  <c:v>44.2</c:v>
                </c:pt>
                <c:pt idx="222">
                  <c:v>44.4</c:v>
                </c:pt>
                <c:pt idx="223">
                  <c:v>44.6</c:v>
                </c:pt>
                <c:pt idx="224">
                  <c:v>44.8</c:v>
                </c:pt>
                <c:pt idx="225">
                  <c:v>45</c:v>
                </c:pt>
                <c:pt idx="226">
                  <c:v>45.2</c:v>
                </c:pt>
                <c:pt idx="227">
                  <c:v>45.4</c:v>
                </c:pt>
                <c:pt idx="228">
                  <c:v>45.6</c:v>
                </c:pt>
                <c:pt idx="229">
                  <c:v>45.8</c:v>
                </c:pt>
                <c:pt idx="230">
                  <c:v>46</c:v>
                </c:pt>
                <c:pt idx="231">
                  <c:v>46.2</c:v>
                </c:pt>
                <c:pt idx="232">
                  <c:v>46.4</c:v>
                </c:pt>
                <c:pt idx="233">
                  <c:v>46.6</c:v>
                </c:pt>
                <c:pt idx="234">
                  <c:v>46.8</c:v>
                </c:pt>
                <c:pt idx="235">
                  <c:v>47</c:v>
                </c:pt>
                <c:pt idx="236">
                  <c:v>47.2</c:v>
                </c:pt>
                <c:pt idx="237">
                  <c:v>47.4</c:v>
                </c:pt>
                <c:pt idx="238">
                  <c:v>47.6</c:v>
                </c:pt>
                <c:pt idx="239">
                  <c:v>47.8</c:v>
                </c:pt>
                <c:pt idx="240">
                  <c:v>48</c:v>
                </c:pt>
                <c:pt idx="241">
                  <c:v>48.2</c:v>
                </c:pt>
                <c:pt idx="242">
                  <c:v>48.4</c:v>
                </c:pt>
                <c:pt idx="243">
                  <c:v>48.6</c:v>
                </c:pt>
                <c:pt idx="244">
                  <c:v>48.8</c:v>
                </c:pt>
                <c:pt idx="245">
                  <c:v>49</c:v>
                </c:pt>
                <c:pt idx="246">
                  <c:v>49.2</c:v>
                </c:pt>
                <c:pt idx="247">
                  <c:v>49.4</c:v>
                </c:pt>
                <c:pt idx="248">
                  <c:v>49.6</c:v>
                </c:pt>
                <c:pt idx="249">
                  <c:v>49.8</c:v>
                </c:pt>
                <c:pt idx="250">
                  <c:v>50</c:v>
                </c:pt>
                <c:pt idx="251">
                  <c:v>50.2</c:v>
                </c:pt>
                <c:pt idx="252">
                  <c:v>50.4</c:v>
                </c:pt>
                <c:pt idx="253">
                  <c:v>50.6</c:v>
                </c:pt>
                <c:pt idx="254">
                  <c:v>50.8</c:v>
                </c:pt>
                <c:pt idx="255">
                  <c:v>51</c:v>
                </c:pt>
                <c:pt idx="256">
                  <c:v>51.2</c:v>
                </c:pt>
                <c:pt idx="257">
                  <c:v>51.4</c:v>
                </c:pt>
                <c:pt idx="258">
                  <c:v>51.6</c:v>
                </c:pt>
                <c:pt idx="259">
                  <c:v>51.8</c:v>
                </c:pt>
                <c:pt idx="260">
                  <c:v>52</c:v>
                </c:pt>
                <c:pt idx="261">
                  <c:v>52.2</c:v>
                </c:pt>
                <c:pt idx="262">
                  <c:v>52.4</c:v>
                </c:pt>
                <c:pt idx="263">
                  <c:v>52.6</c:v>
                </c:pt>
                <c:pt idx="264">
                  <c:v>52.8</c:v>
                </c:pt>
                <c:pt idx="265">
                  <c:v>53</c:v>
                </c:pt>
                <c:pt idx="266">
                  <c:v>53.2</c:v>
                </c:pt>
                <c:pt idx="267">
                  <c:v>53.4</c:v>
                </c:pt>
                <c:pt idx="268">
                  <c:v>53.6</c:v>
                </c:pt>
                <c:pt idx="269">
                  <c:v>53.8</c:v>
                </c:pt>
                <c:pt idx="270">
                  <c:v>54</c:v>
                </c:pt>
                <c:pt idx="271">
                  <c:v>54.2</c:v>
                </c:pt>
                <c:pt idx="272">
                  <c:v>54.4</c:v>
                </c:pt>
                <c:pt idx="273">
                  <c:v>54.6</c:v>
                </c:pt>
                <c:pt idx="274">
                  <c:v>54.8</c:v>
                </c:pt>
                <c:pt idx="275">
                  <c:v>55</c:v>
                </c:pt>
                <c:pt idx="276">
                  <c:v>55.2</c:v>
                </c:pt>
                <c:pt idx="277">
                  <c:v>55.4</c:v>
                </c:pt>
                <c:pt idx="278">
                  <c:v>55.6</c:v>
                </c:pt>
                <c:pt idx="279">
                  <c:v>55.8</c:v>
                </c:pt>
                <c:pt idx="280">
                  <c:v>56</c:v>
                </c:pt>
                <c:pt idx="281">
                  <c:v>56.2</c:v>
                </c:pt>
                <c:pt idx="282">
                  <c:v>56.4</c:v>
                </c:pt>
                <c:pt idx="283">
                  <c:v>56.6</c:v>
                </c:pt>
                <c:pt idx="284">
                  <c:v>56.8</c:v>
                </c:pt>
                <c:pt idx="285">
                  <c:v>57</c:v>
                </c:pt>
                <c:pt idx="286">
                  <c:v>57.2</c:v>
                </c:pt>
                <c:pt idx="287">
                  <c:v>57.4</c:v>
                </c:pt>
                <c:pt idx="288">
                  <c:v>57.6</c:v>
                </c:pt>
                <c:pt idx="289">
                  <c:v>57.8</c:v>
                </c:pt>
                <c:pt idx="290">
                  <c:v>58</c:v>
                </c:pt>
                <c:pt idx="291">
                  <c:v>58.2</c:v>
                </c:pt>
                <c:pt idx="292">
                  <c:v>58.4</c:v>
                </c:pt>
                <c:pt idx="293">
                  <c:v>58.6</c:v>
                </c:pt>
                <c:pt idx="294">
                  <c:v>58.8</c:v>
                </c:pt>
                <c:pt idx="295">
                  <c:v>59</c:v>
                </c:pt>
                <c:pt idx="296">
                  <c:v>59.2</c:v>
                </c:pt>
                <c:pt idx="297">
                  <c:v>59.4</c:v>
                </c:pt>
                <c:pt idx="298">
                  <c:v>59.6</c:v>
                </c:pt>
                <c:pt idx="299">
                  <c:v>59.8</c:v>
                </c:pt>
                <c:pt idx="300">
                  <c:v>60</c:v>
                </c:pt>
                <c:pt idx="301">
                  <c:v>60.2</c:v>
                </c:pt>
                <c:pt idx="302">
                  <c:v>60.4</c:v>
                </c:pt>
                <c:pt idx="303">
                  <c:v>60.6</c:v>
                </c:pt>
                <c:pt idx="304">
                  <c:v>60.8</c:v>
                </c:pt>
                <c:pt idx="305">
                  <c:v>61</c:v>
                </c:pt>
                <c:pt idx="306">
                  <c:v>61.2</c:v>
                </c:pt>
                <c:pt idx="307">
                  <c:v>61.4</c:v>
                </c:pt>
                <c:pt idx="308">
                  <c:v>61.6</c:v>
                </c:pt>
                <c:pt idx="309">
                  <c:v>61.8</c:v>
                </c:pt>
                <c:pt idx="310">
                  <c:v>62</c:v>
                </c:pt>
                <c:pt idx="311">
                  <c:v>62.2</c:v>
                </c:pt>
                <c:pt idx="312">
                  <c:v>62.4</c:v>
                </c:pt>
                <c:pt idx="313">
                  <c:v>62.6</c:v>
                </c:pt>
                <c:pt idx="314">
                  <c:v>62.8</c:v>
                </c:pt>
                <c:pt idx="315">
                  <c:v>63</c:v>
                </c:pt>
                <c:pt idx="316">
                  <c:v>63.2</c:v>
                </c:pt>
                <c:pt idx="317">
                  <c:v>63.4</c:v>
                </c:pt>
                <c:pt idx="318">
                  <c:v>63.6</c:v>
                </c:pt>
                <c:pt idx="319">
                  <c:v>63.8</c:v>
                </c:pt>
                <c:pt idx="320">
                  <c:v>64</c:v>
                </c:pt>
                <c:pt idx="321">
                  <c:v>64.2</c:v>
                </c:pt>
                <c:pt idx="322">
                  <c:v>64.400000000000006</c:v>
                </c:pt>
                <c:pt idx="323">
                  <c:v>64.599999999999994</c:v>
                </c:pt>
                <c:pt idx="324">
                  <c:v>64.8</c:v>
                </c:pt>
                <c:pt idx="325">
                  <c:v>65</c:v>
                </c:pt>
                <c:pt idx="326">
                  <c:v>65.2</c:v>
                </c:pt>
                <c:pt idx="327">
                  <c:v>65.400000000000006</c:v>
                </c:pt>
                <c:pt idx="328">
                  <c:v>65.599999999999994</c:v>
                </c:pt>
                <c:pt idx="329">
                  <c:v>65.8</c:v>
                </c:pt>
                <c:pt idx="330">
                  <c:v>66</c:v>
                </c:pt>
                <c:pt idx="331">
                  <c:v>66.2</c:v>
                </c:pt>
                <c:pt idx="332">
                  <c:v>66.400000000000006</c:v>
                </c:pt>
                <c:pt idx="333">
                  <c:v>66.599999999999994</c:v>
                </c:pt>
                <c:pt idx="334">
                  <c:v>66.8</c:v>
                </c:pt>
                <c:pt idx="335">
                  <c:v>67</c:v>
                </c:pt>
                <c:pt idx="336">
                  <c:v>67.2</c:v>
                </c:pt>
                <c:pt idx="337">
                  <c:v>67.400000000000006</c:v>
                </c:pt>
                <c:pt idx="338">
                  <c:v>67.599999999999994</c:v>
                </c:pt>
                <c:pt idx="339">
                  <c:v>67.8</c:v>
                </c:pt>
                <c:pt idx="340">
                  <c:v>68</c:v>
                </c:pt>
                <c:pt idx="341">
                  <c:v>68.2</c:v>
                </c:pt>
                <c:pt idx="342">
                  <c:v>68.400000000000006</c:v>
                </c:pt>
                <c:pt idx="343">
                  <c:v>68.599999999999994</c:v>
                </c:pt>
                <c:pt idx="344">
                  <c:v>68.8</c:v>
                </c:pt>
                <c:pt idx="345">
                  <c:v>69</c:v>
                </c:pt>
                <c:pt idx="346">
                  <c:v>69.2</c:v>
                </c:pt>
                <c:pt idx="347">
                  <c:v>69.400000000000006</c:v>
                </c:pt>
                <c:pt idx="348">
                  <c:v>69.599999999999994</c:v>
                </c:pt>
                <c:pt idx="349">
                  <c:v>69.8</c:v>
                </c:pt>
                <c:pt idx="350">
                  <c:v>70</c:v>
                </c:pt>
                <c:pt idx="351">
                  <c:v>70.2</c:v>
                </c:pt>
                <c:pt idx="352">
                  <c:v>70.400000000000006</c:v>
                </c:pt>
                <c:pt idx="353">
                  <c:v>70.599999999999994</c:v>
                </c:pt>
                <c:pt idx="354">
                  <c:v>70.8</c:v>
                </c:pt>
                <c:pt idx="355">
                  <c:v>71</c:v>
                </c:pt>
                <c:pt idx="356">
                  <c:v>71.2</c:v>
                </c:pt>
                <c:pt idx="357">
                  <c:v>71.400000000000006</c:v>
                </c:pt>
                <c:pt idx="358">
                  <c:v>71.599999999999994</c:v>
                </c:pt>
                <c:pt idx="359">
                  <c:v>71.8</c:v>
                </c:pt>
                <c:pt idx="360">
                  <c:v>72</c:v>
                </c:pt>
                <c:pt idx="361">
                  <c:v>72.2</c:v>
                </c:pt>
                <c:pt idx="362">
                  <c:v>72.400000000000006</c:v>
                </c:pt>
                <c:pt idx="363">
                  <c:v>72.599999999999994</c:v>
                </c:pt>
                <c:pt idx="364">
                  <c:v>72.8</c:v>
                </c:pt>
                <c:pt idx="365">
                  <c:v>73</c:v>
                </c:pt>
                <c:pt idx="366">
                  <c:v>73.2</c:v>
                </c:pt>
                <c:pt idx="367">
                  <c:v>73.400000000000006</c:v>
                </c:pt>
                <c:pt idx="368">
                  <c:v>73.599999999999994</c:v>
                </c:pt>
                <c:pt idx="369">
                  <c:v>73.8</c:v>
                </c:pt>
                <c:pt idx="370">
                  <c:v>74</c:v>
                </c:pt>
                <c:pt idx="371">
                  <c:v>74.2</c:v>
                </c:pt>
                <c:pt idx="372">
                  <c:v>74.400000000000006</c:v>
                </c:pt>
                <c:pt idx="373">
                  <c:v>74.599999999999994</c:v>
                </c:pt>
                <c:pt idx="374">
                  <c:v>74.8</c:v>
                </c:pt>
                <c:pt idx="375">
                  <c:v>75</c:v>
                </c:pt>
                <c:pt idx="376">
                  <c:v>75.2</c:v>
                </c:pt>
                <c:pt idx="377">
                  <c:v>75.400000000000006</c:v>
                </c:pt>
                <c:pt idx="378">
                  <c:v>75.599999999999994</c:v>
                </c:pt>
                <c:pt idx="379">
                  <c:v>75.8</c:v>
                </c:pt>
                <c:pt idx="380">
                  <c:v>76</c:v>
                </c:pt>
                <c:pt idx="381">
                  <c:v>76.2</c:v>
                </c:pt>
                <c:pt idx="382">
                  <c:v>76.400000000000006</c:v>
                </c:pt>
                <c:pt idx="383">
                  <c:v>76.599999999999994</c:v>
                </c:pt>
                <c:pt idx="384">
                  <c:v>76.8</c:v>
                </c:pt>
                <c:pt idx="385">
                  <c:v>77</c:v>
                </c:pt>
                <c:pt idx="386">
                  <c:v>77.2</c:v>
                </c:pt>
                <c:pt idx="387">
                  <c:v>77.400000000000006</c:v>
                </c:pt>
                <c:pt idx="388">
                  <c:v>77.599999999999994</c:v>
                </c:pt>
                <c:pt idx="389">
                  <c:v>77.8</c:v>
                </c:pt>
                <c:pt idx="390">
                  <c:v>78</c:v>
                </c:pt>
                <c:pt idx="391">
                  <c:v>78.2</c:v>
                </c:pt>
                <c:pt idx="392">
                  <c:v>78.400000000000006</c:v>
                </c:pt>
                <c:pt idx="393">
                  <c:v>78.599999999999994</c:v>
                </c:pt>
                <c:pt idx="394">
                  <c:v>78.8</c:v>
                </c:pt>
                <c:pt idx="395">
                  <c:v>79</c:v>
                </c:pt>
                <c:pt idx="396">
                  <c:v>79.2</c:v>
                </c:pt>
                <c:pt idx="397">
                  <c:v>79.400000000000006</c:v>
                </c:pt>
                <c:pt idx="398">
                  <c:v>79.599999999999994</c:v>
                </c:pt>
                <c:pt idx="399">
                  <c:v>79.8</c:v>
                </c:pt>
                <c:pt idx="400">
                  <c:v>80</c:v>
                </c:pt>
                <c:pt idx="401">
                  <c:v>80.2</c:v>
                </c:pt>
                <c:pt idx="402">
                  <c:v>80.400000000000006</c:v>
                </c:pt>
                <c:pt idx="403">
                  <c:v>80.599999999999994</c:v>
                </c:pt>
                <c:pt idx="404">
                  <c:v>80.8</c:v>
                </c:pt>
                <c:pt idx="405">
                  <c:v>81</c:v>
                </c:pt>
                <c:pt idx="406">
                  <c:v>81.2</c:v>
                </c:pt>
                <c:pt idx="407">
                  <c:v>81.400000000000006</c:v>
                </c:pt>
                <c:pt idx="408">
                  <c:v>81.599999999999994</c:v>
                </c:pt>
                <c:pt idx="409">
                  <c:v>81.8</c:v>
                </c:pt>
                <c:pt idx="410">
                  <c:v>82</c:v>
                </c:pt>
                <c:pt idx="411">
                  <c:v>82.2</c:v>
                </c:pt>
                <c:pt idx="412">
                  <c:v>82.4</c:v>
                </c:pt>
                <c:pt idx="413">
                  <c:v>82.6</c:v>
                </c:pt>
                <c:pt idx="414">
                  <c:v>82.8</c:v>
                </c:pt>
                <c:pt idx="415">
                  <c:v>83</c:v>
                </c:pt>
                <c:pt idx="416">
                  <c:v>83.2</c:v>
                </c:pt>
                <c:pt idx="417">
                  <c:v>83.4</c:v>
                </c:pt>
                <c:pt idx="418">
                  <c:v>83.6</c:v>
                </c:pt>
                <c:pt idx="419">
                  <c:v>83.8</c:v>
                </c:pt>
                <c:pt idx="420">
                  <c:v>84</c:v>
                </c:pt>
                <c:pt idx="421">
                  <c:v>84.2</c:v>
                </c:pt>
                <c:pt idx="422">
                  <c:v>84.4</c:v>
                </c:pt>
                <c:pt idx="423">
                  <c:v>84.6</c:v>
                </c:pt>
                <c:pt idx="424">
                  <c:v>84.8</c:v>
                </c:pt>
                <c:pt idx="425">
                  <c:v>85</c:v>
                </c:pt>
                <c:pt idx="426">
                  <c:v>85.2</c:v>
                </c:pt>
                <c:pt idx="427">
                  <c:v>85.4</c:v>
                </c:pt>
                <c:pt idx="428">
                  <c:v>85.6</c:v>
                </c:pt>
                <c:pt idx="429">
                  <c:v>85.8</c:v>
                </c:pt>
                <c:pt idx="430">
                  <c:v>86</c:v>
                </c:pt>
                <c:pt idx="431">
                  <c:v>86.2</c:v>
                </c:pt>
                <c:pt idx="432">
                  <c:v>86.4</c:v>
                </c:pt>
                <c:pt idx="433">
                  <c:v>86.6</c:v>
                </c:pt>
                <c:pt idx="434">
                  <c:v>86.8</c:v>
                </c:pt>
                <c:pt idx="435">
                  <c:v>87</c:v>
                </c:pt>
                <c:pt idx="436">
                  <c:v>87.2</c:v>
                </c:pt>
                <c:pt idx="437">
                  <c:v>87.4</c:v>
                </c:pt>
                <c:pt idx="438">
                  <c:v>87.6</c:v>
                </c:pt>
                <c:pt idx="439">
                  <c:v>87.8</c:v>
                </c:pt>
                <c:pt idx="440">
                  <c:v>88</c:v>
                </c:pt>
                <c:pt idx="441">
                  <c:v>88.2</c:v>
                </c:pt>
                <c:pt idx="442">
                  <c:v>88.4</c:v>
                </c:pt>
                <c:pt idx="443">
                  <c:v>88.6</c:v>
                </c:pt>
                <c:pt idx="444">
                  <c:v>88.8</c:v>
                </c:pt>
                <c:pt idx="445">
                  <c:v>89</c:v>
                </c:pt>
                <c:pt idx="446">
                  <c:v>89.2</c:v>
                </c:pt>
                <c:pt idx="447">
                  <c:v>89.4</c:v>
                </c:pt>
                <c:pt idx="448">
                  <c:v>89.6</c:v>
                </c:pt>
                <c:pt idx="449">
                  <c:v>89.8</c:v>
                </c:pt>
                <c:pt idx="450">
                  <c:v>90</c:v>
                </c:pt>
                <c:pt idx="451">
                  <c:v>90.2</c:v>
                </c:pt>
                <c:pt idx="452">
                  <c:v>90.4</c:v>
                </c:pt>
                <c:pt idx="453">
                  <c:v>90.6</c:v>
                </c:pt>
                <c:pt idx="454">
                  <c:v>90.8</c:v>
                </c:pt>
                <c:pt idx="455">
                  <c:v>91</c:v>
                </c:pt>
                <c:pt idx="456">
                  <c:v>91.2</c:v>
                </c:pt>
                <c:pt idx="457">
                  <c:v>91.4</c:v>
                </c:pt>
                <c:pt idx="458">
                  <c:v>91.6</c:v>
                </c:pt>
                <c:pt idx="459">
                  <c:v>91.8</c:v>
                </c:pt>
                <c:pt idx="460">
                  <c:v>92</c:v>
                </c:pt>
                <c:pt idx="461">
                  <c:v>92.2</c:v>
                </c:pt>
                <c:pt idx="462">
                  <c:v>92.4</c:v>
                </c:pt>
                <c:pt idx="463">
                  <c:v>92.6</c:v>
                </c:pt>
                <c:pt idx="464">
                  <c:v>92.8</c:v>
                </c:pt>
                <c:pt idx="465">
                  <c:v>93</c:v>
                </c:pt>
                <c:pt idx="466">
                  <c:v>93.2</c:v>
                </c:pt>
                <c:pt idx="467">
                  <c:v>93.4</c:v>
                </c:pt>
                <c:pt idx="468">
                  <c:v>93.6</c:v>
                </c:pt>
                <c:pt idx="469">
                  <c:v>93.8</c:v>
                </c:pt>
                <c:pt idx="470">
                  <c:v>94</c:v>
                </c:pt>
                <c:pt idx="471">
                  <c:v>94.2</c:v>
                </c:pt>
                <c:pt idx="472">
                  <c:v>94.4</c:v>
                </c:pt>
                <c:pt idx="473">
                  <c:v>94.6</c:v>
                </c:pt>
                <c:pt idx="474">
                  <c:v>94.8</c:v>
                </c:pt>
                <c:pt idx="475">
                  <c:v>95</c:v>
                </c:pt>
                <c:pt idx="476">
                  <c:v>95.2</c:v>
                </c:pt>
                <c:pt idx="477">
                  <c:v>95.4</c:v>
                </c:pt>
                <c:pt idx="478">
                  <c:v>95.6</c:v>
                </c:pt>
                <c:pt idx="479">
                  <c:v>95.8</c:v>
                </c:pt>
                <c:pt idx="480">
                  <c:v>96</c:v>
                </c:pt>
                <c:pt idx="481">
                  <c:v>96.2</c:v>
                </c:pt>
                <c:pt idx="482">
                  <c:v>96.4</c:v>
                </c:pt>
                <c:pt idx="483">
                  <c:v>96.6</c:v>
                </c:pt>
                <c:pt idx="484">
                  <c:v>96.8</c:v>
                </c:pt>
                <c:pt idx="485">
                  <c:v>97</c:v>
                </c:pt>
                <c:pt idx="486">
                  <c:v>97.2</c:v>
                </c:pt>
                <c:pt idx="487">
                  <c:v>97.4</c:v>
                </c:pt>
                <c:pt idx="488">
                  <c:v>97.6</c:v>
                </c:pt>
                <c:pt idx="489">
                  <c:v>97.8</c:v>
                </c:pt>
                <c:pt idx="490">
                  <c:v>98</c:v>
                </c:pt>
                <c:pt idx="491">
                  <c:v>98.2</c:v>
                </c:pt>
                <c:pt idx="492">
                  <c:v>98.4</c:v>
                </c:pt>
                <c:pt idx="493">
                  <c:v>98.6</c:v>
                </c:pt>
                <c:pt idx="494">
                  <c:v>98.8</c:v>
                </c:pt>
                <c:pt idx="495">
                  <c:v>99</c:v>
                </c:pt>
                <c:pt idx="496">
                  <c:v>99.2</c:v>
                </c:pt>
                <c:pt idx="497">
                  <c:v>99.4</c:v>
                </c:pt>
                <c:pt idx="498">
                  <c:v>99.6</c:v>
                </c:pt>
                <c:pt idx="499">
                  <c:v>99.8</c:v>
                </c:pt>
                <c:pt idx="500">
                  <c:v>100</c:v>
                </c:pt>
                <c:pt idx="501">
                  <c:v>100.2</c:v>
                </c:pt>
                <c:pt idx="502">
                  <c:v>100.4</c:v>
                </c:pt>
                <c:pt idx="503">
                  <c:v>100.6</c:v>
                </c:pt>
                <c:pt idx="504">
                  <c:v>100.8</c:v>
                </c:pt>
                <c:pt idx="505">
                  <c:v>101</c:v>
                </c:pt>
                <c:pt idx="506">
                  <c:v>101.2</c:v>
                </c:pt>
                <c:pt idx="507">
                  <c:v>101.4</c:v>
                </c:pt>
                <c:pt idx="508">
                  <c:v>101.6</c:v>
                </c:pt>
                <c:pt idx="509">
                  <c:v>101.8</c:v>
                </c:pt>
                <c:pt idx="510">
                  <c:v>102</c:v>
                </c:pt>
                <c:pt idx="511">
                  <c:v>102.2</c:v>
                </c:pt>
                <c:pt idx="512">
                  <c:v>102.4</c:v>
                </c:pt>
                <c:pt idx="513">
                  <c:v>102.6</c:v>
                </c:pt>
                <c:pt idx="514">
                  <c:v>102.8</c:v>
                </c:pt>
                <c:pt idx="515">
                  <c:v>103</c:v>
                </c:pt>
                <c:pt idx="516">
                  <c:v>103.2</c:v>
                </c:pt>
                <c:pt idx="517">
                  <c:v>103.4</c:v>
                </c:pt>
                <c:pt idx="518">
                  <c:v>103.6</c:v>
                </c:pt>
                <c:pt idx="519">
                  <c:v>103.8</c:v>
                </c:pt>
                <c:pt idx="520">
                  <c:v>104</c:v>
                </c:pt>
                <c:pt idx="521">
                  <c:v>104.2</c:v>
                </c:pt>
                <c:pt idx="522">
                  <c:v>104.4</c:v>
                </c:pt>
                <c:pt idx="523">
                  <c:v>104.6</c:v>
                </c:pt>
                <c:pt idx="524">
                  <c:v>104.8</c:v>
                </c:pt>
                <c:pt idx="525">
                  <c:v>105</c:v>
                </c:pt>
                <c:pt idx="526">
                  <c:v>105.2</c:v>
                </c:pt>
                <c:pt idx="527">
                  <c:v>105.4</c:v>
                </c:pt>
                <c:pt idx="528">
                  <c:v>105.6</c:v>
                </c:pt>
                <c:pt idx="529">
                  <c:v>105.8</c:v>
                </c:pt>
                <c:pt idx="530">
                  <c:v>106</c:v>
                </c:pt>
                <c:pt idx="531">
                  <c:v>106.2</c:v>
                </c:pt>
                <c:pt idx="532">
                  <c:v>106.4</c:v>
                </c:pt>
                <c:pt idx="533">
                  <c:v>106.6</c:v>
                </c:pt>
                <c:pt idx="534">
                  <c:v>106.8</c:v>
                </c:pt>
                <c:pt idx="535">
                  <c:v>107</c:v>
                </c:pt>
                <c:pt idx="536">
                  <c:v>107.2</c:v>
                </c:pt>
                <c:pt idx="537">
                  <c:v>107.4</c:v>
                </c:pt>
                <c:pt idx="538">
                  <c:v>107.6</c:v>
                </c:pt>
                <c:pt idx="539">
                  <c:v>107.8</c:v>
                </c:pt>
                <c:pt idx="540">
                  <c:v>108</c:v>
                </c:pt>
                <c:pt idx="541">
                  <c:v>108.2</c:v>
                </c:pt>
                <c:pt idx="542">
                  <c:v>108.4</c:v>
                </c:pt>
                <c:pt idx="543">
                  <c:v>108.6</c:v>
                </c:pt>
                <c:pt idx="544">
                  <c:v>108.8</c:v>
                </c:pt>
                <c:pt idx="545">
                  <c:v>109</c:v>
                </c:pt>
                <c:pt idx="546">
                  <c:v>109.2</c:v>
                </c:pt>
                <c:pt idx="547">
                  <c:v>109.4</c:v>
                </c:pt>
                <c:pt idx="548">
                  <c:v>109.6</c:v>
                </c:pt>
                <c:pt idx="549">
                  <c:v>109.8</c:v>
                </c:pt>
                <c:pt idx="550">
                  <c:v>110</c:v>
                </c:pt>
                <c:pt idx="551">
                  <c:v>110.2</c:v>
                </c:pt>
                <c:pt idx="552">
                  <c:v>110.4</c:v>
                </c:pt>
                <c:pt idx="553">
                  <c:v>110.6</c:v>
                </c:pt>
                <c:pt idx="554">
                  <c:v>110.8</c:v>
                </c:pt>
                <c:pt idx="555">
                  <c:v>111</c:v>
                </c:pt>
                <c:pt idx="556">
                  <c:v>111.2</c:v>
                </c:pt>
                <c:pt idx="557">
                  <c:v>111.4</c:v>
                </c:pt>
                <c:pt idx="558">
                  <c:v>111.6</c:v>
                </c:pt>
                <c:pt idx="559">
                  <c:v>111.8</c:v>
                </c:pt>
                <c:pt idx="560">
                  <c:v>112</c:v>
                </c:pt>
                <c:pt idx="561">
                  <c:v>112.2</c:v>
                </c:pt>
                <c:pt idx="562">
                  <c:v>112.4</c:v>
                </c:pt>
                <c:pt idx="563">
                  <c:v>112.6</c:v>
                </c:pt>
                <c:pt idx="564">
                  <c:v>112.8</c:v>
                </c:pt>
                <c:pt idx="565">
                  <c:v>113</c:v>
                </c:pt>
                <c:pt idx="566">
                  <c:v>113.2</c:v>
                </c:pt>
                <c:pt idx="567">
                  <c:v>113.4</c:v>
                </c:pt>
                <c:pt idx="568">
                  <c:v>113.6</c:v>
                </c:pt>
                <c:pt idx="569">
                  <c:v>113.8</c:v>
                </c:pt>
                <c:pt idx="570">
                  <c:v>114</c:v>
                </c:pt>
                <c:pt idx="571">
                  <c:v>114.2</c:v>
                </c:pt>
                <c:pt idx="572">
                  <c:v>114.4</c:v>
                </c:pt>
                <c:pt idx="573">
                  <c:v>114.6</c:v>
                </c:pt>
                <c:pt idx="574">
                  <c:v>114.8</c:v>
                </c:pt>
                <c:pt idx="575">
                  <c:v>115</c:v>
                </c:pt>
                <c:pt idx="576">
                  <c:v>115.2</c:v>
                </c:pt>
                <c:pt idx="577">
                  <c:v>115.4</c:v>
                </c:pt>
                <c:pt idx="578">
                  <c:v>115.6</c:v>
                </c:pt>
                <c:pt idx="579">
                  <c:v>115.8</c:v>
                </c:pt>
                <c:pt idx="580">
                  <c:v>116</c:v>
                </c:pt>
                <c:pt idx="581">
                  <c:v>116.2</c:v>
                </c:pt>
                <c:pt idx="582">
                  <c:v>116.4</c:v>
                </c:pt>
                <c:pt idx="583">
                  <c:v>116.6</c:v>
                </c:pt>
                <c:pt idx="584">
                  <c:v>116.8</c:v>
                </c:pt>
                <c:pt idx="585">
                  <c:v>117</c:v>
                </c:pt>
                <c:pt idx="586">
                  <c:v>117.2</c:v>
                </c:pt>
                <c:pt idx="587">
                  <c:v>117.4</c:v>
                </c:pt>
                <c:pt idx="588">
                  <c:v>117.6</c:v>
                </c:pt>
                <c:pt idx="589">
                  <c:v>117.8</c:v>
                </c:pt>
                <c:pt idx="590">
                  <c:v>118</c:v>
                </c:pt>
                <c:pt idx="591">
                  <c:v>118.2</c:v>
                </c:pt>
                <c:pt idx="592">
                  <c:v>118.4</c:v>
                </c:pt>
                <c:pt idx="593">
                  <c:v>118.6</c:v>
                </c:pt>
                <c:pt idx="594">
                  <c:v>118.8</c:v>
                </c:pt>
                <c:pt idx="595">
                  <c:v>119</c:v>
                </c:pt>
                <c:pt idx="596">
                  <c:v>119.2</c:v>
                </c:pt>
                <c:pt idx="597">
                  <c:v>119.4</c:v>
                </c:pt>
                <c:pt idx="598">
                  <c:v>119.6</c:v>
                </c:pt>
                <c:pt idx="599">
                  <c:v>119.8</c:v>
                </c:pt>
                <c:pt idx="600">
                  <c:v>120</c:v>
                </c:pt>
                <c:pt idx="601">
                  <c:v>120.2</c:v>
                </c:pt>
                <c:pt idx="602">
                  <c:v>120.4</c:v>
                </c:pt>
                <c:pt idx="603">
                  <c:v>120.6</c:v>
                </c:pt>
                <c:pt idx="604">
                  <c:v>120.8</c:v>
                </c:pt>
                <c:pt idx="605">
                  <c:v>121</c:v>
                </c:pt>
                <c:pt idx="606">
                  <c:v>121.2</c:v>
                </c:pt>
                <c:pt idx="607">
                  <c:v>121.4</c:v>
                </c:pt>
                <c:pt idx="608">
                  <c:v>121.6</c:v>
                </c:pt>
                <c:pt idx="609">
                  <c:v>121.8</c:v>
                </c:pt>
                <c:pt idx="610">
                  <c:v>122</c:v>
                </c:pt>
                <c:pt idx="611">
                  <c:v>122.2</c:v>
                </c:pt>
                <c:pt idx="612">
                  <c:v>122.4</c:v>
                </c:pt>
                <c:pt idx="613">
                  <c:v>122.6</c:v>
                </c:pt>
                <c:pt idx="614">
                  <c:v>122.8</c:v>
                </c:pt>
                <c:pt idx="615">
                  <c:v>123</c:v>
                </c:pt>
                <c:pt idx="616">
                  <c:v>123.2</c:v>
                </c:pt>
                <c:pt idx="617">
                  <c:v>123.4</c:v>
                </c:pt>
                <c:pt idx="618">
                  <c:v>123.6</c:v>
                </c:pt>
                <c:pt idx="619">
                  <c:v>123.8</c:v>
                </c:pt>
                <c:pt idx="620">
                  <c:v>124</c:v>
                </c:pt>
              </c:numCache>
            </c:numRef>
          </c:xVal>
          <c:yVal>
            <c:numRef>
              <c:f>'ASphere_NC 2'!$E$817:$E$1437</c:f>
              <c:numCache>
                <c:formatCode>General</c:formatCode>
                <c:ptCount val="621"/>
                <c:pt idx="0">
                  <c:v>25.858485621325965</c:v>
                </c:pt>
                <c:pt idx="1">
                  <c:v>25.556361148520363</c:v>
                </c:pt>
                <c:pt idx="2">
                  <c:v>25.254152080739079</c:v>
                </c:pt>
                <c:pt idx="3">
                  <c:v>25.3297122668247</c:v>
                </c:pt>
                <c:pt idx="4">
                  <c:v>25.065228551333597</c:v>
                </c:pt>
                <c:pt idx="5">
                  <c:v>24.876272119025096</c:v>
                </c:pt>
                <c:pt idx="6">
                  <c:v>25.065228551333597</c:v>
                </c:pt>
                <c:pt idx="7">
                  <c:v>25.216370009867077</c:v>
                </c:pt>
                <c:pt idx="8">
                  <c:v>25.140801914699662</c:v>
                </c:pt>
                <c:pt idx="9">
                  <c:v>24.498260787914802</c:v>
                </c:pt>
                <c:pt idx="10">
                  <c:v>24.838476889430765</c:v>
                </c:pt>
                <c:pt idx="11">
                  <c:v>24.649481052877888</c:v>
                </c:pt>
                <c:pt idx="12">
                  <c:v>24.762882491021177</c:v>
                </c:pt>
                <c:pt idx="13">
                  <c:v>24.649481052877888</c:v>
                </c:pt>
                <c:pt idx="14">
                  <c:v>24.762882491021177</c:v>
                </c:pt>
                <c:pt idx="15">
                  <c:v>24.422642801708978</c:v>
                </c:pt>
                <c:pt idx="16">
                  <c:v>23.96882520962836</c:v>
                </c:pt>
                <c:pt idx="17">
                  <c:v>24.384831847055729</c:v>
                </c:pt>
                <c:pt idx="18">
                  <c:v>24.422642801708978</c:v>
                </c:pt>
                <c:pt idx="19">
                  <c:v>24.309206017387691</c:v>
                </c:pt>
                <c:pt idx="20">
                  <c:v>24.233574964277558</c:v>
                </c:pt>
                <c:pt idx="21">
                  <c:v>24.082297205860282</c:v>
                </c:pt>
                <c:pt idx="22">
                  <c:v>24.006650509805844</c:v>
                </c:pt>
                <c:pt idx="23">
                  <c:v>24.082297205860282</c:v>
                </c:pt>
                <c:pt idx="24">
                  <c:v>23.96882520962836</c:v>
                </c:pt>
                <c:pt idx="25">
                  <c:v>23.666176036686121</c:v>
                </c:pt>
                <c:pt idx="26">
                  <c:v>23.552661201028872</c:v>
                </c:pt>
                <c:pt idx="27">
                  <c:v>24.044474508748092</c:v>
                </c:pt>
                <c:pt idx="28">
                  <c:v>23.09848560406202</c:v>
                </c:pt>
                <c:pt idx="29">
                  <c:v>23.96882520962836</c:v>
                </c:pt>
                <c:pt idx="30">
                  <c:v>23.401289977784202</c:v>
                </c:pt>
                <c:pt idx="31">
                  <c:v>24.044474508748092</c:v>
                </c:pt>
                <c:pt idx="32">
                  <c:v>23.893170707970672</c:v>
                </c:pt>
                <c:pt idx="33">
                  <c:v>23.060629265120465</c:v>
                </c:pt>
                <c:pt idx="34">
                  <c:v>23.022771641374064</c:v>
                </c:pt>
                <c:pt idx="35">
                  <c:v>22.984912733543293</c:v>
                </c:pt>
                <c:pt idx="36">
                  <c:v>23.060629265120465</c:v>
                </c:pt>
                <c:pt idx="37">
                  <c:v>22.795598958686668</c:v>
                </c:pt>
                <c:pt idx="38">
                  <c:v>23.363443942629218</c:v>
                </c:pt>
                <c:pt idx="39">
                  <c:v>22.795598958686668</c:v>
                </c:pt>
                <c:pt idx="40">
                  <c:v>22.492630416899157</c:v>
                </c:pt>
                <c:pt idx="41">
                  <c:v>22.2653505032652</c:v>
                </c:pt>
                <c:pt idx="42">
                  <c:v>22.909191068535264</c:v>
                </c:pt>
                <c:pt idx="43">
                  <c:v>22.2653505032652</c:v>
                </c:pt>
                <c:pt idx="44">
                  <c:v>22.795598958686668</c:v>
                </c:pt>
                <c:pt idx="45">
                  <c:v>21.924345057735675</c:v>
                </c:pt>
                <c:pt idx="46">
                  <c:v>22.2653505032652</c:v>
                </c:pt>
                <c:pt idx="47">
                  <c:v>22.606253192639443</c:v>
                </c:pt>
                <c:pt idx="48">
                  <c:v>22.227466072702772</c:v>
                </c:pt>
                <c:pt idx="49">
                  <c:v>22.038024919542206</c:v>
                </c:pt>
                <c:pt idx="50">
                  <c:v>22.568380208849138</c:v>
                </c:pt>
                <c:pt idx="51">
                  <c:v>21.886449247286787</c:v>
                </c:pt>
                <c:pt idx="52">
                  <c:v>22.2653505032652</c:v>
                </c:pt>
                <c:pt idx="53">
                  <c:v>22.568380208849138</c:v>
                </c:pt>
                <c:pt idx="54">
                  <c:v>22.113805177527421</c:v>
                </c:pt>
                <c:pt idx="55">
                  <c:v>21.924345057735675</c:v>
                </c:pt>
                <c:pt idx="56">
                  <c:v>22.303233665199212</c:v>
                </c:pt>
                <c:pt idx="57">
                  <c:v>21.886449247286787</c:v>
                </c:pt>
                <c:pt idx="58">
                  <c:v>21.962239607171458</c:v>
                </c:pt>
                <c:pt idx="59">
                  <c:v>21.696951310540552</c:v>
                </c:pt>
                <c:pt idx="60">
                  <c:v>22.07591568075927</c:v>
                </c:pt>
                <c:pt idx="61">
                  <c:v>21.507421981440682</c:v>
                </c:pt>
                <c:pt idx="62">
                  <c:v>21.734853412874205</c:v>
                </c:pt>
                <c:pt idx="63">
                  <c:v>21.696951310540552</c:v>
                </c:pt>
                <c:pt idx="64">
                  <c:v>21.128269606142748</c:v>
                </c:pt>
                <c:pt idx="65">
                  <c:v>21.393689363010441</c:v>
                </c:pt>
                <c:pt idx="66">
                  <c:v>21.583237472929198</c:v>
                </c:pt>
                <c:pt idx="67">
                  <c:v>21.204110044983654</c:v>
                </c:pt>
                <c:pt idx="68">
                  <c:v>21.24202839955284</c:v>
                </c:pt>
                <c:pt idx="69">
                  <c:v>21.469512358527876</c:v>
                </c:pt>
                <c:pt idx="70">
                  <c:v>20.597247921149538</c:v>
                </c:pt>
                <c:pt idx="71">
                  <c:v>20.900718522601164</c:v>
                </c:pt>
                <c:pt idx="72">
                  <c:v>21.317861374158866</c:v>
                </c:pt>
                <c:pt idx="73">
                  <c:v>20.900718522601164</c:v>
                </c:pt>
                <c:pt idx="74">
                  <c:v>21.052424200866803</c:v>
                </c:pt>
                <c:pt idx="75">
                  <c:v>21.014499638273762</c:v>
                </c:pt>
                <c:pt idx="76">
                  <c:v>20.976573837032316</c:v>
                </c:pt>
                <c:pt idx="77">
                  <c:v>20.559308561818522</c:v>
                </c:pt>
                <c:pt idx="78">
                  <c:v>20.976573837032316</c:v>
                </c:pt>
                <c:pt idx="79">
                  <c:v>20.635186053104736</c:v>
                </c:pt>
                <c:pt idx="80">
                  <c:v>20.862789011423327</c:v>
                </c:pt>
                <c:pt idx="81">
                  <c:v>20.483426165263278</c:v>
                </c:pt>
                <c:pt idx="82">
                  <c:v>20.521367976168886</c:v>
                </c:pt>
                <c:pt idx="83">
                  <c:v>20.369593391718841</c:v>
                </c:pt>
                <c:pt idx="84">
                  <c:v>20.331646690524867</c:v>
                </c:pt>
                <c:pt idx="85">
                  <c:v>20.141894908633205</c:v>
                </c:pt>
                <c:pt idx="86">
                  <c:v>20.673122956632334</c:v>
                </c:pt>
                <c:pt idx="87">
                  <c:v>19.952112768802515</c:v>
                </c:pt>
                <c:pt idx="88">
                  <c:v>20.483426165263278</c:v>
                </c:pt>
                <c:pt idx="89">
                  <c:v>20.065985687792534</c:v>
                </c:pt>
                <c:pt idx="90">
                  <c:v>20.141894908633205</c:v>
                </c:pt>
                <c:pt idx="91">
                  <c:v>19.990071618649097</c:v>
                </c:pt>
                <c:pt idx="92">
                  <c:v>20.103940904815673</c:v>
                </c:pt>
                <c:pt idx="93">
                  <c:v>19.534485904983832</c:v>
                </c:pt>
                <c:pt idx="94">
                  <c:v>19.724334328373246</c:v>
                </c:pt>
                <c:pt idx="95">
                  <c:v>20.028029258692314</c:v>
                </c:pt>
                <c:pt idx="96">
                  <c:v>20.141894908633205</c:v>
                </c:pt>
                <c:pt idx="97">
                  <c:v>19.876191444285595</c:v>
                </c:pt>
                <c:pt idx="98">
                  <c:v>19.91415271029776</c:v>
                </c:pt>
                <c:pt idx="99">
                  <c:v>19.534485904983832</c:v>
                </c:pt>
                <c:pt idx="100">
                  <c:v>19.91415271029776</c:v>
                </c:pt>
                <c:pt idx="101">
                  <c:v>19.268647927806427</c:v>
                </c:pt>
                <c:pt idx="102">
                  <c:v>19.306628352859612</c:v>
                </c:pt>
                <c:pt idx="103">
                  <c:v>19.534485904983832</c:v>
                </c:pt>
                <c:pt idx="104">
                  <c:v>19.534485904983832</c:v>
                </c:pt>
                <c:pt idx="105">
                  <c:v>19.382585636730592</c:v>
                </c:pt>
                <c:pt idx="106">
                  <c:v>19.11671436929759</c:v>
                </c:pt>
                <c:pt idx="107">
                  <c:v>19.306628352859612</c:v>
                </c:pt>
                <c:pt idx="108">
                  <c:v>18.96476189824746</c:v>
                </c:pt>
                <c:pt idx="109">
                  <c:v>19.230666315668408</c:v>
                </c:pt>
                <c:pt idx="110">
                  <c:v>19.192683517697915</c:v>
                </c:pt>
                <c:pt idx="111">
                  <c:v>18.546795761224036</c:v>
                </c:pt>
                <c:pt idx="112">
                  <c:v>18.660800548695143</c:v>
                </c:pt>
                <c:pt idx="113">
                  <c:v>19.420562493072197</c:v>
                </c:pt>
                <c:pt idx="114">
                  <c:v>18.850785182981298</c:v>
                </c:pt>
                <c:pt idx="115">
                  <c:v>18.926770834997551</c:v>
                </c:pt>
                <c:pt idx="116">
                  <c:v>18.888778596140778</c:v>
                </c:pt>
                <c:pt idx="117">
                  <c:v>18.546795761224036</c:v>
                </c:pt>
                <c:pt idx="118">
                  <c:v>18.584798521158035</c:v>
                </c:pt>
                <c:pt idx="119">
                  <c:v>17.824524066699276</c:v>
                </c:pt>
                <c:pt idx="120">
                  <c:v>18.508791838986625</c:v>
                </c:pt>
                <c:pt idx="121">
                  <c:v>18.774794838999842</c:v>
                </c:pt>
                <c:pt idx="122">
                  <c:v>18.470786755808305</c:v>
                </c:pt>
                <c:pt idx="123">
                  <c:v>18.698799813602569</c:v>
                </c:pt>
                <c:pt idx="124">
                  <c:v>18.470786755808305</c:v>
                </c:pt>
                <c:pt idx="125">
                  <c:v>18.242731954021284</c:v>
                </c:pt>
                <c:pt idx="126">
                  <c:v>18.014635708279172</c:v>
                </c:pt>
                <c:pt idx="127">
                  <c:v>18.166704461953394</c:v>
                </c:pt>
                <c:pt idx="128">
                  <c:v>18.356764554341151</c:v>
                </c:pt>
                <c:pt idx="129">
                  <c:v>17.786498326315943</c:v>
                </c:pt>
                <c:pt idx="130">
                  <c:v>18.546795761224036</c:v>
                </c:pt>
                <c:pt idx="131">
                  <c:v>18.356764554341151</c:v>
                </c:pt>
                <c:pt idx="132">
                  <c:v>18.850785182981298</c:v>
                </c:pt>
                <c:pt idx="133">
                  <c:v>18.470786755808305</c:v>
                </c:pt>
                <c:pt idx="134">
                  <c:v>17.976615659543413</c:v>
                </c:pt>
                <c:pt idx="135">
                  <c:v>18.09067237624026</c:v>
                </c:pt>
                <c:pt idx="136">
                  <c:v>18.052654614324652</c:v>
                </c:pt>
                <c:pt idx="137">
                  <c:v>17.672414307538848</c:v>
                </c:pt>
                <c:pt idx="138">
                  <c:v>17.558320123627375</c:v>
                </c:pt>
                <c:pt idx="139">
                  <c:v>17.558320123627375</c:v>
                </c:pt>
                <c:pt idx="140">
                  <c:v>17.634384040363265</c:v>
                </c:pt>
                <c:pt idx="141">
                  <c:v>17.786498326315943</c:v>
                </c:pt>
                <c:pt idx="142">
                  <c:v>17.938594469562965</c:v>
                </c:pt>
                <c:pt idx="143">
                  <c:v>17.748471452005955</c:v>
                </c:pt>
                <c:pt idx="144">
                  <c:v>17.139888476664055</c:v>
                </c:pt>
                <c:pt idx="145">
                  <c:v>17.824524066699276</c:v>
                </c:pt>
                <c:pt idx="146">
                  <c:v>17.558320123627375</c:v>
                </c:pt>
                <c:pt idx="147">
                  <c:v>17.710443445251009</c:v>
                </c:pt>
                <c:pt idx="148">
                  <c:v>17.482251707115186</c:v>
                </c:pt>
                <c:pt idx="149">
                  <c:v>17.330101423536856</c:v>
                </c:pt>
                <c:pt idx="150">
                  <c:v>16.949647832362995</c:v>
                </c:pt>
                <c:pt idx="151">
                  <c:v>17.292061059415033</c:v>
                </c:pt>
                <c:pt idx="152">
                  <c:v>17.215976990161064</c:v>
                </c:pt>
                <c:pt idx="153">
                  <c:v>17.292061059415033</c:v>
                </c:pt>
                <c:pt idx="154">
                  <c:v>17.292061059415033</c:v>
                </c:pt>
                <c:pt idx="155">
                  <c:v>17.330101423536856</c:v>
                </c:pt>
                <c:pt idx="156">
                  <c:v>17.177933288157053</c:v>
                </c:pt>
                <c:pt idx="157">
                  <c:v>16.911596397322118</c:v>
                </c:pt>
                <c:pt idx="158">
                  <c:v>16.721322780135157</c:v>
                </c:pt>
                <c:pt idx="159">
                  <c:v>17.139888476664055</c:v>
                </c:pt>
                <c:pt idx="160">
                  <c:v>17.292061059415033</c:v>
                </c:pt>
                <c:pt idx="161">
                  <c:v>16.531021910137142</c:v>
                </c:pt>
                <c:pt idx="162">
                  <c:v>16.68326477974956</c:v>
                </c:pt>
                <c:pt idx="163">
                  <c:v>17.139888476664055</c:v>
                </c:pt>
                <c:pt idx="164">
                  <c:v>16.492958484066644</c:v>
                </c:pt>
                <c:pt idx="165">
                  <c:v>16.68326477974956</c:v>
                </c:pt>
                <c:pt idx="166">
                  <c:v>16.454893977891334</c:v>
                </c:pt>
                <c:pt idx="167">
                  <c:v>16.75937969039575</c:v>
                </c:pt>
                <c:pt idx="168">
                  <c:v>16.607145515226772</c:v>
                </c:pt>
                <c:pt idx="169">
                  <c:v>17.215976990161064</c:v>
                </c:pt>
                <c:pt idx="170">
                  <c:v>16.302625186079979</c:v>
                </c:pt>
                <c:pt idx="171">
                  <c:v>16.569084254417014</c:v>
                </c:pt>
                <c:pt idx="172">
                  <c:v>16.721322780135157</c:v>
                </c:pt>
                <c:pt idx="173">
                  <c:v>16.797435508883343</c:v>
                </c:pt>
                <c:pt idx="174">
                  <c:v>16.721322780135157</c:v>
                </c:pt>
                <c:pt idx="175">
                  <c:v>16.112265098897197</c:v>
                </c:pt>
                <c:pt idx="176">
                  <c:v>15.95995788668148</c:v>
                </c:pt>
                <c:pt idx="177">
                  <c:v>16.302625186079979</c:v>
                </c:pt>
                <c:pt idx="178">
                  <c:v>15.731465429326709</c:v>
                </c:pt>
                <c:pt idx="179">
                  <c:v>16.531021910137142</c:v>
                </c:pt>
                <c:pt idx="180">
                  <c:v>16.036113611543417</c:v>
                </c:pt>
                <c:pt idx="181">
                  <c:v>15.731465429326709</c:v>
                </c:pt>
                <c:pt idx="182">
                  <c:v>16.036113611543417</c:v>
                </c:pt>
                <c:pt idx="183">
                  <c:v>15.769550128714847</c:v>
                </c:pt>
                <c:pt idx="184">
                  <c:v>16.378761732001177</c:v>
                </c:pt>
                <c:pt idx="185">
                  <c:v>15.845716385099731</c:v>
                </c:pt>
                <c:pt idx="186">
                  <c:v>15.655292897229687</c:v>
                </c:pt>
                <c:pt idx="187">
                  <c:v>16.264555304889704</c:v>
                </c:pt>
                <c:pt idx="188">
                  <c:v>15.693379684891445</c:v>
                </c:pt>
                <c:pt idx="189">
                  <c:v>15.998036277917365</c:v>
                </c:pt>
                <c:pt idx="190">
                  <c:v>15.769550128714847</c:v>
                </c:pt>
                <c:pt idx="191">
                  <c:v>15.617205068168587</c:v>
                </c:pt>
                <c:pt idx="192">
                  <c:v>15.579116199541822</c:v>
                </c:pt>
                <c:pt idx="193">
                  <c:v>15.655292897229687</c:v>
                </c:pt>
                <c:pt idx="194">
                  <c:v>15.731465429326709</c:v>
                </c:pt>
                <c:pt idx="195">
                  <c:v>15.464843374702413</c:v>
                </c:pt>
                <c:pt idx="196">
                  <c:v>15.38865632755974</c:v>
                </c:pt>
                <c:pt idx="197">
                  <c:v>15.083867153174747</c:v>
                </c:pt>
                <c:pt idx="198">
                  <c:v>15.464843374702413</c:v>
                </c:pt>
                <c:pt idx="199">
                  <c:v>15.236269907244882</c:v>
                </c:pt>
                <c:pt idx="200">
                  <c:v>15.312465166719466</c:v>
                </c:pt>
                <c:pt idx="201">
                  <c:v>15.95995788668148</c:v>
                </c:pt>
                <c:pt idx="202">
                  <c:v>15.464843374702413</c:v>
                </c:pt>
                <c:pt idx="203">
                  <c:v>15.426750366280611</c:v>
                </c:pt>
                <c:pt idx="204">
                  <c:v>15.007659689235439</c:v>
                </c:pt>
                <c:pt idx="205">
                  <c:v>15.160070564304981</c:v>
                </c:pt>
                <c:pt idx="206">
                  <c:v>15.045763926840738</c:v>
                </c:pt>
                <c:pt idx="207">
                  <c:v>15.236269907244882</c:v>
                </c:pt>
                <c:pt idx="208">
                  <c:v>15.160070564304981</c:v>
                </c:pt>
                <c:pt idx="209">
                  <c:v>15.198170745255897</c:v>
                </c:pt>
                <c:pt idx="210">
                  <c:v>15.426750366280611</c:v>
                </c:pt>
                <c:pt idx="211">
                  <c:v>15.236269907244882</c:v>
                </c:pt>
                <c:pt idx="212">
                  <c:v>15.160070564304981</c:v>
                </c:pt>
                <c:pt idx="213">
                  <c:v>15.426750366280611</c:v>
                </c:pt>
                <c:pt idx="214">
                  <c:v>14.893340928218285</c:v>
                </c:pt>
                <c:pt idx="215">
                  <c:v>15.121969366304821</c:v>
                </c:pt>
                <c:pt idx="216">
                  <c:v>14.93144818797488</c:v>
                </c:pt>
                <c:pt idx="217">
                  <c:v>15.045763926840738</c:v>
                </c:pt>
                <c:pt idx="218">
                  <c:v>14.93144818797488</c:v>
                </c:pt>
                <c:pt idx="219">
                  <c:v>14.55033067142295</c:v>
                </c:pt>
                <c:pt idx="220">
                  <c:v>15.007659689235439</c:v>
                </c:pt>
                <c:pt idx="221">
                  <c:v>15.274368048365881</c:v>
                </c:pt>
                <c:pt idx="222">
                  <c:v>14.664676365773754</c:v>
                </c:pt>
                <c:pt idx="223">
                  <c:v>14.207240589814008</c:v>
                </c:pt>
                <c:pt idx="224">
                  <c:v>14.893340928218285</c:v>
                </c:pt>
                <c:pt idx="225">
                  <c:v>14.893340928218285</c:v>
                </c:pt>
                <c:pt idx="226">
                  <c:v>15.121969366304821</c:v>
                </c:pt>
                <c:pt idx="227">
                  <c:v>14.435976107281917</c:v>
                </c:pt>
                <c:pt idx="228">
                  <c:v>15.007659689235439</c:v>
                </c:pt>
                <c:pt idx="229">
                  <c:v>15.045763926840738</c:v>
                </c:pt>
                <c:pt idx="230">
                  <c:v>14.512213466208003</c:v>
                </c:pt>
                <c:pt idx="231">
                  <c:v>14.397855957644845</c:v>
                </c:pt>
                <c:pt idx="232">
                  <c:v>14.283489652624965</c:v>
                </c:pt>
                <c:pt idx="233">
                  <c:v>14.55033067142295</c:v>
                </c:pt>
                <c:pt idx="234">
                  <c:v>14.702789616748442</c:v>
                </c:pt>
                <c:pt idx="235">
                  <c:v>13.749665570462485</c:v>
                </c:pt>
                <c:pt idx="236">
                  <c:v>14.77901313597585</c:v>
                </c:pt>
                <c:pt idx="237">
                  <c:v>14.817123400249335</c:v>
                </c:pt>
                <c:pt idx="238">
                  <c:v>14.207240589814008</c:v>
                </c:pt>
                <c:pt idx="239">
                  <c:v>14.740901874146802</c:v>
                </c:pt>
                <c:pt idx="240">
                  <c:v>14.092859747961656</c:v>
                </c:pt>
                <c:pt idx="241">
                  <c:v>14.283489652624965</c:v>
                </c:pt>
                <c:pt idx="242">
                  <c:v>14.016601046080241</c:v>
                </c:pt>
                <c:pt idx="243">
                  <c:v>14.626562123222485</c:v>
                </c:pt>
                <c:pt idx="244">
                  <c:v>14.626562123222485</c:v>
                </c:pt>
                <c:pt idx="245">
                  <c:v>14.321612728258879</c:v>
                </c:pt>
                <c:pt idx="246">
                  <c:v>13.749665570462485</c:v>
                </c:pt>
                <c:pt idx="247">
                  <c:v>14.474095277483116</c:v>
                </c:pt>
                <c:pt idx="248">
                  <c:v>14.092859747961656</c:v>
                </c:pt>
                <c:pt idx="249">
                  <c:v>13.940338518048328</c:v>
                </c:pt>
                <c:pt idx="250">
                  <c:v>14.207240589814008</c:v>
                </c:pt>
                <c:pt idx="251">
                  <c:v>14.207240589814008</c:v>
                </c:pt>
                <c:pt idx="252">
                  <c:v>13.940338518048328</c:v>
                </c:pt>
                <c:pt idx="253">
                  <c:v>14.016601046080241</c:v>
                </c:pt>
                <c:pt idx="254">
                  <c:v>13.978470259272559</c:v>
                </c:pt>
                <c:pt idx="255">
                  <c:v>13.825937589208362</c:v>
                </c:pt>
                <c:pt idx="256">
                  <c:v>14.321612728258879</c:v>
                </c:pt>
                <c:pt idx="257">
                  <c:v>13.749665570462485</c:v>
                </c:pt>
                <c:pt idx="258">
                  <c:v>13.902205824537283</c:v>
                </c:pt>
                <c:pt idx="259">
                  <c:v>13.368249334476156</c:v>
                </c:pt>
                <c:pt idx="260">
                  <c:v>13.444540008747786</c:v>
                </c:pt>
                <c:pt idx="261">
                  <c:v>13.520826987162529</c:v>
                </c:pt>
                <c:pt idx="262">
                  <c:v>13.940338518048328</c:v>
                </c:pt>
                <c:pt idx="263">
                  <c:v>13.63525048628507</c:v>
                </c:pt>
                <c:pt idx="264">
                  <c:v>13.291954982197046</c:v>
                </c:pt>
                <c:pt idx="265">
                  <c:v>13.78780205168465</c:v>
                </c:pt>
                <c:pt idx="266">
                  <c:v>13.597110251983837</c:v>
                </c:pt>
                <c:pt idx="267">
                  <c:v>13.673389785587728</c:v>
                </c:pt>
                <c:pt idx="268">
                  <c:v>13.711528147706353</c:v>
                </c:pt>
                <c:pt idx="269">
                  <c:v>13.291954982197046</c:v>
                </c:pt>
                <c:pt idx="270">
                  <c:v>13.63525048628507</c:v>
                </c:pt>
                <c:pt idx="271">
                  <c:v>13.673389785587728</c:v>
                </c:pt>
                <c:pt idx="272">
                  <c:v>13.978470259272559</c:v>
                </c:pt>
                <c:pt idx="273">
                  <c:v>13.558969084876496</c:v>
                </c:pt>
                <c:pt idx="274">
                  <c:v>13.368249334476156</c:v>
                </c:pt>
                <c:pt idx="275">
                  <c:v>13.673389785587728</c:v>
                </c:pt>
                <c:pt idx="276">
                  <c:v>12.834112644228076</c:v>
                </c:pt>
                <c:pt idx="277">
                  <c:v>13.25380643241356</c:v>
                </c:pt>
                <c:pt idx="278">
                  <c:v>12.872271108695058</c:v>
                </c:pt>
                <c:pt idx="279">
                  <c:v>13.063050037508125</c:v>
                </c:pt>
                <c:pt idx="280">
                  <c:v>13.024896045270451</c:v>
                </c:pt>
                <c:pt idx="281">
                  <c:v>13.482683961048444</c:v>
                </c:pt>
                <c:pt idx="282">
                  <c:v>13.063050037508125</c:v>
                </c:pt>
                <c:pt idx="283">
                  <c:v>13.024896045270451</c:v>
                </c:pt>
                <c:pt idx="284">
                  <c:v>13.291954982197046</c:v>
                </c:pt>
                <c:pt idx="285">
                  <c:v>12.872271108695058</c:v>
                </c:pt>
                <c:pt idx="286">
                  <c:v>13.063050037508125</c:v>
                </c:pt>
                <c:pt idx="287">
                  <c:v>13.063050037508125</c:v>
                </c:pt>
                <c:pt idx="288">
                  <c:v>13.063050037508125</c:v>
                </c:pt>
                <c:pt idx="289">
                  <c:v>13.291954982197046</c:v>
                </c:pt>
                <c:pt idx="290">
                  <c:v>12.94858536588524</c:v>
                </c:pt>
                <c:pt idx="291">
                  <c:v>13.139355315580124</c:v>
                </c:pt>
                <c:pt idx="292">
                  <c:v>13.139355315580124</c:v>
                </c:pt>
                <c:pt idx="293">
                  <c:v>12.681469935105062</c:v>
                </c:pt>
                <c:pt idx="294">
                  <c:v>13.101203128375197</c:v>
                </c:pt>
                <c:pt idx="295">
                  <c:v>12.910428683356571</c:v>
                </c:pt>
                <c:pt idx="296">
                  <c:v>12.299802032629236</c:v>
                </c:pt>
                <c:pt idx="297">
                  <c:v>12.757793055223214</c:v>
                </c:pt>
                <c:pt idx="298">
                  <c:v>12.528813177159339</c:v>
                </c:pt>
                <c:pt idx="299">
                  <c:v>12.566978675419127</c:v>
                </c:pt>
                <c:pt idx="300">
                  <c:v>12.986741153960873</c:v>
                </c:pt>
                <c:pt idx="301">
                  <c:v>12.910428683356571</c:v>
                </c:pt>
                <c:pt idx="302">
                  <c:v>12.986741153960873</c:v>
                </c:pt>
                <c:pt idx="303">
                  <c:v>12.719631935376096</c:v>
                </c:pt>
                <c:pt idx="304">
                  <c:v>12.337972705951987</c:v>
                </c:pt>
                <c:pt idx="305">
                  <c:v>12.528813177159339</c:v>
                </c:pt>
                <c:pt idx="306">
                  <c:v>12.719631935376096</c:v>
                </c:pt>
                <c:pt idx="307">
                  <c:v>12.452479577436957</c:v>
                </c:pt>
                <c:pt idx="308">
                  <c:v>12.643307056773557</c:v>
                </c:pt>
                <c:pt idx="309">
                  <c:v>12.261630505280309</c:v>
                </c:pt>
                <c:pt idx="310">
                  <c:v>12.414311480781151</c:v>
                </c:pt>
                <c:pt idx="311">
                  <c:v>12.185284898285779</c:v>
                </c:pt>
                <c:pt idx="312">
                  <c:v>12.566978675419127</c:v>
                </c:pt>
                <c:pt idx="313">
                  <c:v>12.795953292290204</c:v>
                </c:pt>
                <c:pt idx="314">
                  <c:v>12.108935904605609</c:v>
                </c:pt>
                <c:pt idx="315">
                  <c:v>12.414311480781151</c:v>
                </c:pt>
                <c:pt idx="316">
                  <c:v>12.147110823549474</c:v>
                </c:pt>
                <c:pt idx="317">
                  <c:v>12.681469935105062</c:v>
                </c:pt>
                <c:pt idx="318">
                  <c:v>12.37614252281228</c:v>
                </c:pt>
                <c:pt idx="319">
                  <c:v>12.299802032629236</c:v>
                </c:pt>
                <c:pt idx="320">
                  <c:v>12.719631935376096</c:v>
                </c:pt>
                <c:pt idx="321">
                  <c:v>12.185284898285779</c:v>
                </c:pt>
                <c:pt idx="322">
                  <c:v>11.841688042856074</c:v>
                </c:pt>
                <c:pt idx="323">
                  <c:v>12.528813177159339</c:v>
                </c:pt>
                <c:pt idx="324">
                  <c:v>12.032583543994845</c:v>
                </c:pt>
                <c:pt idx="325">
                  <c:v>12.414311480781151</c:v>
                </c:pt>
                <c:pt idx="326">
                  <c:v>12.337972705951987</c:v>
                </c:pt>
                <c:pt idx="327">
                  <c:v>12.261630505280309</c:v>
                </c:pt>
                <c:pt idx="328">
                  <c:v>12.108935904605609</c:v>
                </c:pt>
                <c:pt idx="329">
                  <c:v>12.337972705951987</c:v>
                </c:pt>
                <c:pt idx="330">
                  <c:v>12.834112644228076</c:v>
                </c:pt>
                <c:pt idx="331">
                  <c:v>12.299802032629236</c:v>
                </c:pt>
                <c:pt idx="332">
                  <c:v>11.650771936696691</c:v>
                </c:pt>
                <c:pt idx="333">
                  <c:v>12.185284898285779</c:v>
                </c:pt>
                <c:pt idx="334">
                  <c:v>12.070760143927249</c:v>
                </c:pt>
                <c:pt idx="335">
                  <c:v>12.337972705951987</c:v>
                </c:pt>
                <c:pt idx="336">
                  <c:v>11.536212514859855</c:v>
                </c:pt>
                <c:pt idx="337">
                  <c:v>12.185284898285779</c:v>
                </c:pt>
                <c:pt idx="338">
                  <c:v>11.803506459903614</c:v>
                </c:pt>
                <c:pt idx="339">
                  <c:v>11.765324055267838</c:v>
                </c:pt>
                <c:pt idx="340">
                  <c:v>11.918048733588849</c:v>
                </c:pt>
                <c:pt idx="341">
                  <c:v>11.918048733588849</c:v>
                </c:pt>
                <c:pt idx="342">
                  <c:v>11.536212514859855</c:v>
                </c:pt>
                <c:pt idx="343">
                  <c:v>11.765324055267838</c:v>
                </c:pt>
                <c:pt idx="344">
                  <c:v>11.841688042856074</c:v>
                </c:pt>
                <c:pt idx="345">
                  <c:v>11.536212514859855</c:v>
                </c:pt>
                <c:pt idx="346">
                  <c:v>11.879868801592805</c:v>
                </c:pt>
                <c:pt idx="347">
                  <c:v>11.688956791113293</c:v>
                </c:pt>
                <c:pt idx="348">
                  <c:v>11.612586270801122</c:v>
                </c:pt>
                <c:pt idx="349">
                  <c:v>12.108935904605609</c:v>
                </c:pt>
                <c:pt idx="350">
                  <c:v>11.841688042856074</c:v>
                </c:pt>
                <c:pt idx="351">
                  <c:v>11.727140831488617</c:v>
                </c:pt>
                <c:pt idx="352">
                  <c:v>11.498024429976322</c:v>
                </c:pt>
                <c:pt idx="353">
                  <c:v>11.650771936696691</c:v>
                </c:pt>
                <c:pt idx="354">
                  <c:v>11.077903195777308</c:v>
                </c:pt>
                <c:pt idx="355">
                  <c:v>11.345264104932902</c:v>
                </c:pt>
                <c:pt idx="356">
                  <c:v>11.536212514859855</c:v>
                </c:pt>
                <c:pt idx="357">
                  <c:v>11.498024429976322</c:v>
                </c:pt>
                <c:pt idx="358">
                  <c:v>11.498024429976322</c:v>
                </c:pt>
                <c:pt idx="359">
                  <c:v>11.230685549586296</c:v>
                </c:pt>
                <c:pt idx="360">
                  <c:v>11.536212514859855</c:v>
                </c:pt>
                <c:pt idx="361">
                  <c:v>10.772301598432826</c:v>
                </c:pt>
                <c:pt idx="362">
                  <c:v>11.459835543938174</c:v>
                </c:pt>
                <c:pt idx="363">
                  <c:v>11.116099949117848</c:v>
                </c:pt>
                <c:pt idx="364">
                  <c:v>11.383455378805227</c:v>
                </c:pt>
                <c:pt idx="365">
                  <c:v>11.574399795996403</c:v>
                </c:pt>
                <c:pt idx="366">
                  <c:v>11.077903195777308</c:v>
                </c:pt>
                <c:pt idx="367">
                  <c:v>11.26887918768948</c:v>
                </c:pt>
                <c:pt idx="368">
                  <c:v>11.192491128686722</c:v>
                </c:pt>
                <c:pt idx="369">
                  <c:v>11.727140831488617</c:v>
                </c:pt>
                <c:pt idx="370">
                  <c:v>11.536212514859855</c:v>
                </c:pt>
                <c:pt idx="371">
                  <c:v>11.001507375363197</c:v>
                </c:pt>
                <c:pt idx="372">
                  <c:v>11.077903195777308</c:v>
                </c:pt>
                <c:pt idx="373">
                  <c:v>11.498024429976322</c:v>
                </c:pt>
                <c:pt idx="374">
                  <c:v>11.26887918768948</c:v>
                </c:pt>
                <c:pt idx="375">
                  <c:v>11.727140831488617</c:v>
                </c:pt>
                <c:pt idx="376">
                  <c:v>10.925108487899845</c:v>
                </c:pt>
                <c:pt idx="377">
                  <c:v>10.886907900776503</c:v>
                </c:pt>
                <c:pt idx="378">
                  <c:v>11.307072040350931</c:v>
                </c:pt>
                <c:pt idx="379">
                  <c:v>10.772301598432826</c:v>
                </c:pt>
                <c:pt idx="380">
                  <c:v>11.26887918768948</c:v>
                </c:pt>
                <c:pt idx="381">
                  <c:v>11.039705670297932</c:v>
                </c:pt>
                <c:pt idx="382">
                  <c:v>11.192491128686722</c:v>
                </c:pt>
                <c:pt idx="383">
                  <c:v>11.039705670297932</c:v>
                </c:pt>
                <c:pt idx="384">
                  <c:v>11.498024429976322</c:v>
                </c:pt>
                <c:pt idx="385">
                  <c:v>10.657688542030506</c:v>
                </c:pt>
                <c:pt idx="386">
                  <c:v>10.848706555008365</c:v>
                </c:pt>
                <c:pt idx="387">
                  <c:v>11.001507375363197</c:v>
                </c:pt>
                <c:pt idx="388">
                  <c:v>10.772301598432826</c:v>
                </c:pt>
                <c:pt idx="389">
                  <c:v>10.925108487899845</c:v>
                </c:pt>
                <c:pt idx="390">
                  <c:v>10.695893640040572</c:v>
                </c:pt>
                <c:pt idx="391">
                  <c:v>10.810504453317288</c:v>
                </c:pt>
                <c:pt idx="392">
                  <c:v>10.734097993092254</c:v>
                </c:pt>
                <c:pt idx="393">
                  <c:v>10.772301598432826</c:v>
                </c:pt>
                <c:pt idx="394">
                  <c:v>11.116099949117848</c:v>
                </c:pt>
                <c:pt idx="395">
                  <c:v>10.543068805893563</c:v>
                </c:pt>
                <c:pt idx="396">
                  <c:v>10.619482701822538</c:v>
                </c:pt>
                <c:pt idx="397">
                  <c:v>10.543068805893563</c:v>
                </c:pt>
                <c:pt idx="398">
                  <c:v>10.581276122184892</c:v>
                </c:pt>
                <c:pt idx="399">
                  <c:v>11.077903195777308</c:v>
                </c:pt>
                <c:pt idx="400">
                  <c:v>10.619482701822538</c:v>
                </c:pt>
                <c:pt idx="401">
                  <c:v>10.657688542030506</c:v>
                </c:pt>
                <c:pt idx="402">
                  <c:v>10.963308313664236</c:v>
                </c:pt>
                <c:pt idx="403">
                  <c:v>10.772301598432826</c:v>
                </c:pt>
                <c:pt idx="404">
                  <c:v>11.154295927643718</c:v>
                </c:pt>
                <c:pt idx="405">
                  <c:v>10.313809594854607</c:v>
                </c:pt>
                <c:pt idx="406">
                  <c:v>10.313809594854607</c:v>
                </c:pt>
                <c:pt idx="407">
                  <c:v>10.581276122184892</c:v>
                </c:pt>
                <c:pt idx="408">
                  <c:v>10.619482701822538</c:v>
                </c:pt>
                <c:pt idx="409">
                  <c:v>9.8169935813551206</c:v>
                </c:pt>
                <c:pt idx="410">
                  <c:v>10.504860755732318</c:v>
                </c:pt>
                <c:pt idx="411">
                  <c:v>10.886907900776503</c:v>
                </c:pt>
                <c:pt idx="412">
                  <c:v>10.466651974492709</c:v>
                </c:pt>
                <c:pt idx="413">
                  <c:v>10.695893640040572</c:v>
                </c:pt>
                <c:pt idx="414">
                  <c:v>10.543068805893563</c:v>
                </c:pt>
                <c:pt idx="415">
                  <c:v>10.237384091719434</c:v>
                </c:pt>
                <c:pt idx="416">
                  <c:v>10.160955743317167</c:v>
                </c:pt>
                <c:pt idx="417">
                  <c:v>10.199170271750582</c:v>
                </c:pt>
                <c:pt idx="418">
                  <c:v>10.352021272336154</c:v>
                </c:pt>
                <c:pt idx="419">
                  <c:v>10.160955743317167</c:v>
                </c:pt>
                <c:pt idx="420">
                  <c:v>10.504860755732318</c:v>
                </c:pt>
                <c:pt idx="421">
                  <c:v>10.199170271750582</c:v>
                </c:pt>
                <c:pt idx="422">
                  <c:v>10.199170271750582</c:v>
                </c:pt>
                <c:pt idx="423">
                  <c:v>10.275597200369546</c:v>
                </c:pt>
                <c:pt idx="424">
                  <c:v>10.504860755732318</c:v>
                </c:pt>
                <c:pt idx="425">
                  <c:v>9.7405499960835353</c:v>
                </c:pt>
                <c:pt idx="426">
                  <c:v>10.160955743317167</c:v>
                </c:pt>
                <c:pt idx="427">
                  <c:v>10.428442464974079</c:v>
                </c:pt>
                <c:pt idx="428">
                  <c:v>10.352021272336154</c:v>
                </c:pt>
                <c:pt idx="429">
                  <c:v>10.237384091719434</c:v>
                </c:pt>
                <c:pt idx="430">
                  <c:v>10.275597200369546</c:v>
                </c:pt>
                <c:pt idx="431">
                  <c:v>9.9698725746294645</c:v>
                </c:pt>
                <c:pt idx="432">
                  <c:v>10.122740509281236</c:v>
                </c:pt>
                <c:pt idx="433">
                  <c:v>10.543068805893563</c:v>
                </c:pt>
                <c:pt idx="434">
                  <c:v>10.199170271750582</c:v>
                </c:pt>
                <c:pt idx="435">
                  <c:v>9.9698725746294645</c:v>
                </c:pt>
                <c:pt idx="436">
                  <c:v>10.237384091719434</c:v>
                </c:pt>
                <c:pt idx="437">
                  <c:v>9.9316538557879479</c:v>
                </c:pt>
                <c:pt idx="438">
                  <c:v>9.5876547660847269</c:v>
                </c:pt>
                <c:pt idx="439">
                  <c:v>9.8169935813551206</c:v>
                </c:pt>
                <c:pt idx="440">
                  <c:v>9.9698725746294645</c:v>
                </c:pt>
                <c:pt idx="441">
                  <c:v>10.275597200369546</c:v>
                </c:pt>
                <c:pt idx="442">
                  <c:v>10.046307935889455</c:v>
                </c:pt>
                <c:pt idx="443">
                  <c:v>10.122740509281236</c:v>
                </c:pt>
                <c:pt idx="444">
                  <c:v>10.352021272336154</c:v>
                </c:pt>
                <c:pt idx="445">
                  <c:v>10.008090602297154</c:v>
                </c:pt>
                <c:pt idx="446">
                  <c:v>10.199170271750582</c:v>
                </c:pt>
                <c:pt idx="447">
                  <c:v>10.008090602297154</c:v>
                </c:pt>
                <c:pt idx="448">
                  <c:v>9.5494292968411099</c:v>
                </c:pt>
                <c:pt idx="449">
                  <c:v>10.160955743317167</c:v>
                </c:pt>
                <c:pt idx="450">
                  <c:v>10.046307935889455</c:v>
                </c:pt>
                <c:pt idx="451">
                  <c:v>10.008090602297154</c:v>
                </c:pt>
                <c:pt idx="452">
                  <c:v>9.8169935813551206</c:v>
                </c:pt>
                <c:pt idx="453">
                  <c:v>10.084524572512725</c:v>
                </c:pt>
                <c:pt idx="454">
                  <c:v>9.6641037164299171</c:v>
                </c:pt>
                <c:pt idx="455">
                  <c:v>9.4347489487228593</c:v>
                </c:pt>
                <c:pt idx="456">
                  <c:v>10.046307935889455</c:v>
                </c:pt>
                <c:pt idx="457">
                  <c:v>9.4347489487228593</c:v>
                </c:pt>
                <c:pt idx="458">
                  <c:v>9.4729763851587307</c:v>
                </c:pt>
                <c:pt idx="459">
                  <c:v>9.2436020813806667</c:v>
                </c:pt>
                <c:pt idx="460">
                  <c:v>9.7787721269927381</c:v>
                </c:pt>
                <c:pt idx="461">
                  <c:v>9.7023271915768277</c:v>
                </c:pt>
                <c:pt idx="462">
                  <c:v>9.3582921297294543</c:v>
                </c:pt>
                <c:pt idx="463">
                  <c:v>9.6641037164299171</c:v>
                </c:pt>
                <c:pt idx="464">
                  <c:v>9.3200627532232243</c:v>
                </c:pt>
                <c:pt idx="465">
                  <c:v>9.8934344486820986</c:v>
                </c:pt>
                <c:pt idx="466">
                  <c:v>9.5494292968411099</c:v>
                </c:pt>
                <c:pt idx="467">
                  <c:v>9.7787721269927381</c:v>
                </c:pt>
                <c:pt idx="468">
                  <c:v>9.4347489487228593</c:v>
                </c:pt>
                <c:pt idx="469">
                  <c:v>9.6641037164299171</c:v>
                </c:pt>
                <c:pt idx="470">
                  <c:v>9.7787721269927381</c:v>
                </c:pt>
                <c:pt idx="471">
                  <c:v>10.160955743317167</c:v>
                </c:pt>
                <c:pt idx="472">
                  <c:v>9.5876547660847269</c:v>
                </c:pt>
                <c:pt idx="473">
                  <c:v>9.5112031688666399</c:v>
                </c:pt>
                <c:pt idx="474">
                  <c:v>9.7023271915768277</c:v>
                </c:pt>
                <c:pt idx="475">
                  <c:v>9.3200627532232243</c:v>
                </c:pt>
                <c:pt idx="476">
                  <c:v>9.3200627532232243</c:v>
                </c:pt>
                <c:pt idx="477">
                  <c:v>9.4729763851587307</c:v>
                </c:pt>
                <c:pt idx="478">
                  <c:v>9.3965208625725634</c:v>
                </c:pt>
                <c:pt idx="479">
                  <c:v>9.5876547660847269</c:v>
                </c:pt>
                <c:pt idx="480">
                  <c:v>9.1671388714445126</c:v>
                </c:pt>
                <c:pt idx="481">
                  <c:v>9.0906731479443774</c:v>
                </c:pt>
                <c:pt idx="482">
                  <c:v>9.5112031688666399</c:v>
                </c:pt>
                <c:pt idx="483">
                  <c:v>8.7847856134642051</c:v>
                </c:pt>
                <c:pt idx="484">
                  <c:v>9.2053707921442385</c:v>
                </c:pt>
                <c:pt idx="485">
                  <c:v>9.1289063223517548</c:v>
                </c:pt>
                <c:pt idx="486">
                  <c:v>8.899498004503986</c:v>
                </c:pt>
                <c:pt idx="487">
                  <c:v>9.4729763851587307</c:v>
                </c:pt>
                <c:pt idx="488">
                  <c:v>9.4347489487228593</c:v>
                </c:pt>
                <c:pt idx="489">
                  <c:v>9.4347489487228593</c:v>
                </c:pt>
                <c:pt idx="490">
                  <c:v>9.014204935540187</c:v>
                </c:pt>
                <c:pt idx="491">
                  <c:v>9.5494292968411099</c:v>
                </c:pt>
                <c:pt idx="492">
                  <c:v>9.1671388714445126</c:v>
                </c:pt>
                <c:pt idx="493">
                  <c:v>8.7465469511026832</c:v>
                </c:pt>
                <c:pt idx="494">
                  <c:v>9.2436020813806667</c:v>
                </c:pt>
                <c:pt idx="495">
                  <c:v>9.3582921297294543</c:v>
                </c:pt>
                <c:pt idx="496">
                  <c:v>9.014204935540187</c:v>
                </c:pt>
                <c:pt idx="497">
                  <c:v>9.0524393513089443</c:v>
                </c:pt>
                <c:pt idx="498">
                  <c:v>9.014204935540187</c:v>
                </c:pt>
                <c:pt idx="499">
                  <c:v>9.3965208625725634</c:v>
                </c:pt>
                <c:pt idx="500">
                  <c:v>9.014204935540187</c:v>
                </c:pt>
                <c:pt idx="501">
                  <c:v>9.2436020813806667</c:v>
                </c:pt>
                <c:pt idx="502">
                  <c:v>9.0906731479443774</c:v>
                </c:pt>
                <c:pt idx="503">
                  <c:v>8.899498004503986</c:v>
                </c:pt>
                <c:pt idx="504">
                  <c:v>9.2818327360916637</c:v>
                </c:pt>
                <c:pt idx="505">
                  <c:v>9.1671388714445126</c:v>
                </c:pt>
                <c:pt idx="506">
                  <c:v>9.3200627532232243</c:v>
                </c:pt>
                <c:pt idx="507">
                  <c:v>8.3641281786357062</c:v>
                </c:pt>
                <c:pt idx="508">
                  <c:v>9.014204935540187</c:v>
                </c:pt>
                <c:pt idx="509">
                  <c:v>8.9377342590225197</c:v>
                </c:pt>
                <c:pt idx="510">
                  <c:v>8.823023678585006</c:v>
                </c:pt>
                <c:pt idx="511">
                  <c:v>9.1289063223517548</c:v>
                </c:pt>
                <c:pt idx="512">
                  <c:v>9.014204935540187</c:v>
                </c:pt>
                <c:pt idx="513">
                  <c:v>8.899498004503986</c:v>
                </c:pt>
                <c:pt idx="514">
                  <c:v>9.0906731479443774</c:v>
                </c:pt>
                <c:pt idx="515">
                  <c:v>9.014204935540187</c:v>
                </c:pt>
                <c:pt idx="516">
                  <c:v>8.899498004503986</c:v>
                </c:pt>
                <c:pt idx="517">
                  <c:v>8.4788598583488337</c:v>
                </c:pt>
                <c:pt idx="518">
                  <c:v>9.0524393513089443</c:v>
                </c:pt>
                <c:pt idx="519">
                  <c:v>8.5935863925817024</c:v>
                </c:pt>
                <c:pt idx="520">
                  <c:v>8.3258831570356655</c:v>
                </c:pt>
                <c:pt idx="521">
                  <c:v>8.899498004503986</c:v>
                </c:pt>
                <c:pt idx="522">
                  <c:v>8.823023678585006</c:v>
                </c:pt>
                <c:pt idx="523">
                  <c:v>8.631827412219284</c:v>
                </c:pt>
                <c:pt idx="524">
                  <c:v>8.3641281786357062</c:v>
                </c:pt>
                <c:pt idx="525">
                  <c:v>8.5935863925817024</c:v>
                </c:pt>
                <c:pt idx="526">
                  <c:v>8.134649732838378</c:v>
                </c:pt>
                <c:pt idx="527">
                  <c:v>8.6700678473074113</c:v>
                </c:pt>
                <c:pt idx="528">
                  <c:v>8.899498004503986</c:v>
                </c:pt>
                <c:pt idx="529">
                  <c:v>8.9377342590225197</c:v>
                </c:pt>
                <c:pt idx="530">
                  <c:v>8.899498004503986</c:v>
                </c:pt>
                <c:pt idx="531">
                  <c:v>8.5553447915881762</c:v>
                </c:pt>
                <c:pt idx="532">
                  <c:v>8.134649732838378</c:v>
                </c:pt>
                <c:pt idx="533">
                  <c:v>7.9434027494723516</c:v>
                </c:pt>
                <c:pt idx="534">
                  <c:v>8.7465469511026832</c:v>
                </c:pt>
                <c:pt idx="535">
                  <c:v>8.4023726382154944</c:v>
                </c:pt>
                <c:pt idx="536">
                  <c:v>8.6700678473074113</c:v>
                </c:pt>
                <c:pt idx="537">
                  <c:v>8.7083076946608582</c:v>
                </c:pt>
                <c:pt idx="538">
                  <c:v>8.5553447915881762</c:v>
                </c:pt>
                <c:pt idx="539">
                  <c:v>8.5553447915881762</c:v>
                </c:pt>
                <c:pt idx="540">
                  <c:v>8.0964014076982735</c:v>
                </c:pt>
                <c:pt idx="541">
                  <c:v>8.7083076946608582</c:v>
                </c:pt>
                <c:pt idx="542">
                  <c:v>8.4023726382154944</c:v>
                </c:pt>
                <c:pt idx="543">
                  <c:v>8.7465469511026832</c:v>
                </c:pt>
                <c:pt idx="544">
                  <c:v>8.4406165325315712</c:v>
                </c:pt>
                <c:pt idx="545">
                  <c:v>8.5553447915881762</c:v>
                </c:pt>
                <c:pt idx="546">
                  <c:v>8.5935863925817024</c:v>
                </c:pt>
                <c:pt idx="547">
                  <c:v>8.4788598583488337</c:v>
                </c:pt>
                <c:pt idx="548">
                  <c:v>7.9051517621160059</c:v>
                </c:pt>
                <c:pt idx="549">
                  <c:v>7.9816532110405092</c:v>
                </c:pt>
                <c:pt idx="550">
                  <c:v>8.134649732838378</c:v>
                </c:pt>
                <c:pt idx="551">
                  <c:v>8.4788598583488337</c:v>
                </c:pt>
                <c:pt idx="552">
                  <c:v>8.7465469511026832</c:v>
                </c:pt>
                <c:pt idx="553">
                  <c:v>8.3641281786357062</c:v>
                </c:pt>
                <c:pt idx="554">
                  <c:v>8.3641281786357062</c:v>
                </c:pt>
                <c:pt idx="555">
                  <c:v>8.4406165325315712</c:v>
                </c:pt>
                <c:pt idx="556">
                  <c:v>7.9434027494723516</c:v>
                </c:pt>
                <c:pt idx="557">
                  <c:v>7.9051517621160059</c:v>
                </c:pt>
                <c:pt idx="558">
                  <c:v>8.5171026124405138</c:v>
                </c:pt>
                <c:pt idx="559">
                  <c:v>8.4023726382154944</c:v>
                </c:pt>
                <c:pt idx="560">
                  <c:v>7.8286482234250832</c:v>
                </c:pt>
                <c:pt idx="561">
                  <c:v>8.0199031434844894</c:v>
                </c:pt>
                <c:pt idx="562">
                  <c:v>8.2493914407904541</c:v>
                </c:pt>
                <c:pt idx="563">
                  <c:v>8.2111447526740342</c:v>
                </c:pt>
                <c:pt idx="564">
                  <c:v>7.8286482234250832</c:v>
                </c:pt>
                <c:pt idx="565">
                  <c:v>7.8286482234250832</c:v>
                </c:pt>
                <c:pt idx="566">
                  <c:v>8.2111447526740342</c:v>
                </c:pt>
                <c:pt idx="567">
                  <c:v>8.2111447526740342</c:v>
                </c:pt>
                <c:pt idx="568">
                  <c:v>8.2493914407904541</c:v>
                </c:pt>
                <c:pt idx="569">
                  <c:v>8.3258831570356655</c:v>
                </c:pt>
                <c:pt idx="570">
                  <c:v>8.5553447915881762</c:v>
                </c:pt>
                <c:pt idx="571">
                  <c:v>8.0581525434767673</c:v>
                </c:pt>
                <c:pt idx="572">
                  <c:v>7.2930672123560267</c:v>
                </c:pt>
                <c:pt idx="573">
                  <c:v>8.2876375766671853</c:v>
                </c:pt>
                <c:pt idx="574">
                  <c:v>8.4406165325315712</c:v>
                </c:pt>
                <c:pt idx="575">
                  <c:v>7.8669002523159337</c:v>
                </c:pt>
                <c:pt idx="576">
                  <c:v>7.5226137101923154</c:v>
                </c:pt>
                <c:pt idx="577">
                  <c:v>8.3258831570356655</c:v>
                </c:pt>
                <c:pt idx="578">
                  <c:v>7.5991253380104551</c:v>
                </c:pt>
                <c:pt idx="579">
                  <c:v>8.0581525434767673</c:v>
                </c:pt>
                <c:pt idx="580">
                  <c:v>7.7521426218253273</c:v>
                </c:pt>
                <c:pt idx="581">
                  <c:v>8.0581525434767673</c:v>
                </c:pt>
                <c:pt idx="582">
                  <c:v>7.9434027494723516</c:v>
                </c:pt>
                <c:pt idx="583">
                  <c:v>7.9816532110405092</c:v>
                </c:pt>
                <c:pt idx="584">
                  <c:v>7.9816532110405092</c:v>
                </c:pt>
                <c:pt idx="585">
                  <c:v>7.8669002523159337</c:v>
                </c:pt>
                <c:pt idx="586">
                  <c:v>7.9051517621160059</c:v>
                </c:pt>
                <c:pt idx="587">
                  <c:v>7.7138890558648354</c:v>
                </c:pt>
                <c:pt idx="588">
                  <c:v>7.7138890558648354</c:v>
                </c:pt>
                <c:pt idx="589">
                  <c:v>7.3313261516817825</c:v>
                </c:pt>
                <c:pt idx="590">
                  <c:v>7.7138890558648354</c:v>
                </c:pt>
                <c:pt idx="591">
                  <c:v>7.7903956788048987</c:v>
                </c:pt>
                <c:pt idx="592">
                  <c:v>7.6373804105575962</c:v>
                </c:pt>
                <c:pt idx="593">
                  <c:v>7.8669002523159337</c:v>
                </c:pt>
                <c:pt idx="594">
                  <c:v>7.2165479338809027</c:v>
                </c:pt>
                <c:pt idx="595">
                  <c:v>7.7521426218253273</c:v>
                </c:pt>
                <c:pt idx="596">
                  <c:v>7.9051517621160059</c:v>
                </c:pt>
                <c:pt idx="597">
                  <c:v>7.6373804105575962</c:v>
                </c:pt>
                <c:pt idx="598">
                  <c:v>7.7138890558648354</c:v>
                </c:pt>
                <c:pt idx="599">
                  <c:v>7.7138890558648354</c:v>
                </c:pt>
                <c:pt idx="600">
                  <c:v>7.8286482234250832</c:v>
                </c:pt>
                <c:pt idx="601">
                  <c:v>7.7521426218253273</c:v>
                </c:pt>
                <c:pt idx="602">
                  <c:v>7.8286482234250832</c:v>
                </c:pt>
                <c:pt idx="603">
                  <c:v>7.3695846197548098</c:v>
                </c:pt>
                <c:pt idx="604">
                  <c:v>7.9051517621160059</c:v>
                </c:pt>
                <c:pt idx="605">
                  <c:v>7.5226137101923154</c:v>
                </c:pt>
                <c:pt idx="606">
                  <c:v>7.7521426218253273</c:v>
                </c:pt>
                <c:pt idx="607">
                  <c:v>7.2165479338809027</c:v>
                </c:pt>
                <c:pt idx="608">
                  <c:v>7.5991253380104551</c:v>
                </c:pt>
                <c:pt idx="609">
                  <c:v>7.4843571617723033</c:v>
                </c:pt>
                <c:pt idx="610">
                  <c:v>7.2930672123560267</c:v>
                </c:pt>
                <c:pt idx="611">
                  <c:v>7.8286482234250832</c:v>
                </c:pt>
                <c:pt idx="612">
                  <c:v>7.4461001282599657</c:v>
                </c:pt>
                <c:pt idx="613">
                  <c:v>7.3313261516817825</c:v>
                </c:pt>
                <c:pt idx="614">
                  <c:v>7.9051517621160059</c:v>
                </c:pt>
                <c:pt idx="615">
                  <c:v>7.2930672123560267</c:v>
                </c:pt>
                <c:pt idx="616">
                  <c:v>7.3695846197548098</c:v>
                </c:pt>
                <c:pt idx="617">
                  <c:v>7.3695846197548098</c:v>
                </c:pt>
                <c:pt idx="618">
                  <c:v>6.9487161293559581</c:v>
                </c:pt>
                <c:pt idx="619">
                  <c:v>7.4461001282599657</c:v>
                </c:pt>
                <c:pt idx="620">
                  <c:v>6.7191289602080246</c:v>
                </c:pt>
              </c:numCache>
            </c:numRef>
          </c:yVal>
          <c:smooth val="0"/>
          <c:extLst>
            <c:ext xmlns:c16="http://schemas.microsoft.com/office/drawing/2014/chart" uri="{C3380CC4-5D6E-409C-BE32-E72D297353CC}">
              <c16:uniqueId val="{00000001-392B-466E-A8B7-A831B5788D7E}"/>
            </c:ext>
          </c:extLst>
        </c:ser>
        <c:dLbls>
          <c:showLegendKey val="0"/>
          <c:showVal val="0"/>
          <c:showCatName val="0"/>
          <c:showSerName val="0"/>
          <c:showPercent val="0"/>
          <c:showBubbleSize val="0"/>
        </c:dLbls>
        <c:axId val="239133440"/>
        <c:axId val="239129912"/>
      </c:scatterChart>
      <c:valAx>
        <c:axId val="239133440"/>
        <c:scaling>
          <c:orientation val="minMax"/>
        </c:scaling>
        <c:delete val="0"/>
        <c:axPos val="b"/>
        <c:title>
          <c:tx>
            <c:rich>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r>
                  <a:rPr lang="en-US" sz="4000" dirty="0">
                    <a:solidFill>
                      <a:schemeClr val="tx1"/>
                    </a:solidFill>
                  </a:rPr>
                  <a:t>Time</a:t>
                </a:r>
                <a:r>
                  <a:rPr lang="en-US" sz="4000" baseline="0" dirty="0">
                    <a:solidFill>
                      <a:schemeClr val="tx1"/>
                    </a:solidFill>
                  </a:rPr>
                  <a:t> (sec)</a:t>
                </a:r>
                <a:endParaRPr lang="en-US" sz="4000" dirty="0">
                  <a:solidFill>
                    <a:schemeClr val="tx1"/>
                  </a:solidFill>
                </a:endParaRPr>
              </a:p>
            </c:rich>
          </c:tx>
          <c:layout>
            <c:manualLayout>
              <c:xMode val="edge"/>
              <c:yMode val="edge"/>
              <c:x val="0.41798505962903526"/>
              <c:y val="0.88098190223377792"/>
            </c:manualLayout>
          </c:layout>
          <c:overlay val="0"/>
          <c:spPr>
            <a:noFill/>
            <a:ln>
              <a:noFill/>
            </a:ln>
            <a:effectLst/>
          </c:spPr>
          <c:txPr>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crossAx val="239129912"/>
        <c:crosses val="autoZero"/>
        <c:crossBetween val="midCat"/>
      </c:valAx>
      <c:valAx>
        <c:axId val="239129912"/>
        <c:scaling>
          <c:orientation val="minMax"/>
        </c:scaling>
        <c:delete val="0"/>
        <c:axPos val="l"/>
        <c:title>
          <c:tx>
            <c:rich>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r>
                  <a:rPr lang="en-US" sz="3600" dirty="0">
                    <a:solidFill>
                      <a:schemeClr val="tx1"/>
                    </a:solidFill>
                  </a:rPr>
                  <a:t>Temperature</a:t>
                </a:r>
                <a:r>
                  <a:rPr lang="en-US" sz="3600" baseline="0" dirty="0">
                    <a:solidFill>
                      <a:schemeClr val="tx1"/>
                    </a:solidFill>
                  </a:rPr>
                  <a:t> (</a:t>
                </a:r>
                <a:r>
                  <a:rPr lang="en-US" sz="3600" baseline="30000" dirty="0" err="1">
                    <a:solidFill>
                      <a:schemeClr val="tx1"/>
                    </a:solidFill>
                  </a:rPr>
                  <a:t>o</a:t>
                </a:r>
                <a:r>
                  <a:rPr lang="en-US" sz="3600" baseline="0" dirty="0" err="1">
                    <a:solidFill>
                      <a:schemeClr val="tx1"/>
                    </a:solidFill>
                  </a:rPr>
                  <a:t>C</a:t>
                </a:r>
                <a:r>
                  <a:rPr lang="en-US" sz="3600" baseline="0" dirty="0">
                    <a:solidFill>
                      <a:schemeClr val="tx1"/>
                    </a:solidFill>
                  </a:rPr>
                  <a:t>)</a:t>
                </a:r>
                <a:endParaRPr lang="en-US" sz="3600" dirty="0">
                  <a:solidFill>
                    <a:schemeClr val="tx1"/>
                  </a:solidFill>
                </a:endParaRPr>
              </a:p>
            </c:rich>
          </c:tx>
          <c:layout>
            <c:manualLayout>
              <c:xMode val="edge"/>
              <c:yMode val="edge"/>
              <c:x val="2.2582593410744048E-2"/>
              <c:y val="0.21062192853960945"/>
            </c:manualLayout>
          </c:layout>
          <c:overlay val="0"/>
          <c:spPr>
            <a:noFill/>
            <a:ln>
              <a:noFill/>
            </a:ln>
            <a:effectLst/>
          </c:spPr>
          <c:txPr>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239133440"/>
        <c:crosses val="autoZero"/>
        <c:crossBetween val="midCat"/>
      </c:valAx>
      <c:spPr>
        <a:noFill/>
        <a:ln>
          <a:noFill/>
        </a:ln>
        <a:effectLst/>
      </c:spPr>
    </c:plotArea>
    <c:plotVisOnly val="1"/>
    <c:dispBlanksAs val="gap"/>
    <c:showDLblsOverMax val="0"/>
  </c:chart>
  <c:spPr>
    <a:noFill/>
    <a:ln>
      <a:solidFill>
        <a:srgbClr val="002060"/>
      </a:solid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4000" dirty="0" smtClean="0">
                <a:solidFill>
                  <a:schemeClr val="tx1"/>
                </a:solidFill>
                <a:effectLst/>
              </a:rPr>
              <a:t>Al Sphere T(t) vs Time </a:t>
            </a:r>
            <a:endParaRPr lang="en-US" sz="3200" dirty="0">
              <a:solidFill>
                <a:schemeClr val="tx1"/>
              </a:solidFill>
              <a:effectLst/>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4385130366453602"/>
          <c:y val="0.11633534691601535"/>
          <c:w val="0.8269855838323833"/>
          <c:h val="0.68446185659311309"/>
        </c:manualLayout>
      </c:layout>
      <c:scatterChart>
        <c:scatterStyle val="lineMarker"/>
        <c:varyColors val="0"/>
        <c:ser>
          <c:idx val="0"/>
          <c:order val="0"/>
          <c:spPr>
            <a:ln w="25400" cap="rnd">
              <a:noFill/>
              <a:round/>
            </a:ln>
            <a:effectLst/>
          </c:spPr>
          <c:marker>
            <c:symbol val="circle"/>
            <c:size val="5"/>
            <c:spPr>
              <a:solidFill>
                <a:schemeClr val="tx1"/>
              </a:solidFill>
              <a:ln w="9525">
                <a:noFill/>
              </a:ln>
              <a:effectLst/>
            </c:spPr>
          </c:marker>
          <c:xVal>
            <c:numRef>
              <c:f>'ASphere_FC 3'!$G$166:$G$260</c:f>
              <c:numCache>
                <c:formatCode>General</c:formatCode>
                <c:ptCount val="95"/>
                <c:pt idx="0">
                  <c:v>0</c:v>
                </c:pt>
                <c:pt idx="1">
                  <c:v>0.2</c:v>
                </c:pt>
                <c:pt idx="2">
                  <c:v>0.4</c:v>
                </c:pt>
                <c:pt idx="3">
                  <c:v>0.6</c:v>
                </c:pt>
                <c:pt idx="4">
                  <c:v>0.8</c:v>
                </c:pt>
                <c:pt idx="5">
                  <c:v>1</c:v>
                </c:pt>
                <c:pt idx="6">
                  <c:v>1.2</c:v>
                </c:pt>
                <c:pt idx="7">
                  <c:v>1.4</c:v>
                </c:pt>
                <c:pt idx="8">
                  <c:v>1.6</c:v>
                </c:pt>
                <c:pt idx="9">
                  <c:v>1.8</c:v>
                </c:pt>
                <c:pt idx="10">
                  <c:v>2</c:v>
                </c:pt>
                <c:pt idx="11">
                  <c:v>2.2000000000000002</c:v>
                </c:pt>
                <c:pt idx="12">
                  <c:v>2.4</c:v>
                </c:pt>
                <c:pt idx="13">
                  <c:v>2.6</c:v>
                </c:pt>
                <c:pt idx="14">
                  <c:v>2.8</c:v>
                </c:pt>
                <c:pt idx="15">
                  <c:v>3</c:v>
                </c:pt>
                <c:pt idx="16">
                  <c:v>3.2</c:v>
                </c:pt>
                <c:pt idx="17">
                  <c:v>3.4</c:v>
                </c:pt>
                <c:pt idx="18">
                  <c:v>3.6</c:v>
                </c:pt>
                <c:pt idx="19">
                  <c:v>3.8</c:v>
                </c:pt>
                <c:pt idx="20">
                  <c:v>4</c:v>
                </c:pt>
                <c:pt idx="21">
                  <c:v>4.2</c:v>
                </c:pt>
                <c:pt idx="22">
                  <c:v>4.4000000000000004</c:v>
                </c:pt>
                <c:pt idx="23">
                  <c:v>4.5999999999999996</c:v>
                </c:pt>
                <c:pt idx="24">
                  <c:v>4.8</c:v>
                </c:pt>
                <c:pt idx="25">
                  <c:v>5</c:v>
                </c:pt>
                <c:pt idx="26">
                  <c:v>5.2</c:v>
                </c:pt>
                <c:pt idx="27">
                  <c:v>5.4</c:v>
                </c:pt>
                <c:pt idx="28">
                  <c:v>5.6</c:v>
                </c:pt>
                <c:pt idx="29">
                  <c:v>5.8</c:v>
                </c:pt>
                <c:pt idx="30">
                  <c:v>6</c:v>
                </c:pt>
                <c:pt idx="31">
                  <c:v>6.2</c:v>
                </c:pt>
                <c:pt idx="32">
                  <c:v>6.4</c:v>
                </c:pt>
                <c:pt idx="33">
                  <c:v>6.6</c:v>
                </c:pt>
                <c:pt idx="34">
                  <c:v>6.8</c:v>
                </c:pt>
                <c:pt idx="35">
                  <c:v>7</c:v>
                </c:pt>
                <c:pt idx="36">
                  <c:v>7.2</c:v>
                </c:pt>
                <c:pt idx="37">
                  <c:v>7.4</c:v>
                </c:pt>
                <c:pt idx="38">
                  <c:v>7.6</c:v>
                </c:pt>
                <c:pt idx="39">
                  <c:v>7.8</c:v>
                </c:pt>
                <c:pt idx="40">
                  <c:v>8</c:v>
                </c:pt>
                <c:pt idx="41">
                  <c:v>8.1999999999999993</c:v>
                </c:pt>
                <c:pt idx="42">
                  <c:v>8.4</c:v>
                </c:pt>
                <c:pt idx="43">
                  <c:v>8.6</c:v>
                </c:pt>
                <c:pt idx="44">
                  <c:v>8.8000000000000007</c:v>
                </c:pt>
                <c:pt idx="45">
                  <c:v>9</c:v>
                </c:pt>
                <c:pt idx="46">
                  <c:v>9.1999999999999993</c:v>
                </c:pt>
                <c:pt idx="47">
                  <c:v>9.4</c:v>
                </c:pt>
                <c:pt idx="48">
                  <c:v>9.6</c:v>
                </c:pt>
                <c:pt idx="49">
                  <c:v>9.8000000000000007</c:v>
                </c:pt>
                <c:pt idx="50">
                  <c:v>10</c:v>
                </c:pt>
                <c:pt idx="51">
                  <c:v>10.199999999999999</c:v>
                </c:pt>
                <c:pt idx="52">
                  <c:v>10.4</c:v>
                </c:pt>
                <c:pt idx="53">
                  <c:v>10.6</c:v>
                </c:pt>
                <c:pt idx="54">
                  <c:v>10.8</c:v>
                </c:pt>
                <c:pt idx="55">
                  <c:v>11</c:v>
                </c:pt>
                <c:pt idx="56">
                  <c:v>11.2</c:v>
                </c:pt>
                <c:pt idx="57">
                  <c:v>11.4</c:v>
                </c:pt>
                <c:pt idx="58">
                  <c:v>11.6</c:v>
                </c:pt>
                <c:pt idx="59">
                  <c:v>11.8</c:v>
                </c:pt>
                <c:pt idx="60">
                  <c:v>12</c:v>
                </c:pt>
                <c:pt idx="61">
                  <c:v>12.2</c:v>
                </c:pt>
                <c:pt idx="62">
                  <c:v>12.4</c:v>
                </c:pt>
                <c:pt idx="63">
                  <c:v>12.6</c:v>
                </c:pt>
                <c:pt idx="64">
                  <c:v>12.8</c:v>
                </c:pt>
                <c:pt idx="65">
                  <c:v>13</c:v>
                </c:pt>
                <c:pt idx="66">
                  <c:v>13.2</c:v>
                </c:pt>
                <c:pt idx="67">
                  <c:v>13.4</c:v>
                </c:pt>
                <c:pt idx="68">
                  <c:v>13.6</c:v>
                </c:pt>
                <c:pt idx="69">
                  <c:v>13.8</c:v>
                </c:pt>
                <c:pt idx="70">
                  <c:v>14</c:v>
                </c:pt>
                <c:pt idx="71">
                  <c:v>14.2</c:v>
                </c:pt>
                <c:pt idx="72">
                  <c:v>14.4</c:v>
                </c:pt>
                <c:pt idx="73">
                  <c:v>14.6</c:v>
                </c:pt>
                <c:pt idx="74">
                  <c:v>14.8</c:v>
                </c:pt>
                <c:pt idx="75">
                  <c:v>15</c:v>
                </c:pt>
                <c:pt idx="76">
                  <c:v>15.2</c:v>
                </c:pt>
                <c:pt idx="77">
                  <c:v>15.4</c:v>
                </c:pt>
                <c:pt idx="78">
                  <c:v>15.6</c:v>
                </c:pt>
                <c:pt idx="79">
                  <c:v>15.8</c:v>
                </c:pt>
                <c:pt idx="80">
                  <c:v>16</c:v>
                </c:pt>
                <c:pt idx="81">
                  <c:v>16.2</c:v>
                </c:pt>
                <c:pt idx="82">
                  <c:v>16.399999999999999</c:v>
                </c:pt>
                <c:pt idx="83">
                  <c:v>16.600000000000001</c:v>
                </c:pt>
                <c:pt idx="84">
                  <c:v>16.8</c:v>
                </c:pt>
                <c:pt idx="85">
                  <c:v>17</c:v>
                </c:pt>
                <c:pt idx="86">
                  <c:v>17.2</c:v>
                </c:pt>
                <c:pt idx="87">
                  <c:v>17.399999999999999</c:v>
                </c:pt>
                <c:pt idx="88">
                  <c:v>17.600000000000001</c:v>
                </c:pt>
                <c:pt idx="89">
                  <c:v>17.8</c:v>
                </c:pt>
                <c:pt idx="90">
                  <c:v>18</c:v>
                </c:pt>
                <c:pt idx="91">
                  <c:v>18.2</c:v>
                </c:pt>
                <c:pt idx="92">
                  <c:v>18.399999999999999</c:v>
                </c:pt>
                <c:pt idx="93">
                  <c:v>18.600000000000001</c:v>
                </c:pt>
                <c:pt idx="94">
                  <c:v>18.8</c:v>
                </c:pt>
              </c:numCache>
            </c:numRef>
          </c:xVal>
          <c:yVal>
            <c:numRef>
              <c:f>'ASphere_FC 3'!$E$166:$E$260</c:f>
              <c:numCache>
                <c:formatCode>General</c:formatCode>
                <c:ptCount val="95"/>
                <c:pt idx="0">
                  <c:v>27.028415459303762</c:v>
                </c:pt>
                <c:pt idx="1">
                  <c:v>27.141566548825004</c:v>
                </c:pt>
                <c:pt idx="2">
                  <c:v>26.047270368669807</c:v>
                </c:pt>
                <c:pt idx="3">
                  <c:v>25.140801914699662</c:v>
                </c:pt>
                <c:pt idx="4">
                  <c:v>24.762882491021177</c:v>
                </c:pt>
                <c:pt idx="5">
                  <c:v>24.649481052877888</c:v>
                </c:pt>
                <c:pt idx="6">
                  <c:v>24.838476889430765</c:v>
                </c:pt>
                <c:pt idx="7">
                  <c:v>23.174194424673267</c:v>
                </c:pt>
                <c:pt idx="8">
                  <c:v>22.909191068535264</c:v>
                </c:pt>
                <c:pt idx="9">
                  <c:v>22.871328312823671</c:v>
                </c:pt>
                <c:pt idx="10">
                  <c:v>22.719864485924312</c:v>
                </c:pt>
                <c:pt idx="11">
                  <c:v>21.77275425860558</c:v>
                </c:pt>
                <c:pt idx="12">
                  <c:v>21.696951310540552</c:v>
                </c:pt>
                <c:pt idx="13">
                  <c:v>21.545330353215721</c:v>
                </c:pt>
                <c:pt idx="14">
                  <c:v>20.521367976168886</c:v>
                </c:pt>
                <c:pt idx="15">
                  <c:v>19.838228971922344</c:v>
                </c:pt>
                <c:pt idx="16">
                  <c:v>19.610428869829395</c:v>
                </c:pt>
                <c:pt idx="17">
                  <c:v>19.230666315668408</c:v>
                </c:pt>
                <c:pt idx="18">
                  <c:v>18.888778596140778</c:v>
                </c:pt>
                <c:pt idx="19">
                  <c:v>19.040740492738951</c:v>
                </c:pt>
                <c:pt idx="20">
                  <c:v>18.014635708279172</c:v>
                </c:pt>
                <c:pt idx="21">
                  <c:v>18.128688992592387</c:v>
                </c:pt>
                <c:pt idx="22">
                  <c:v>16.721322780135157</c:v>
                </c:pt>
                <c:pt idx="23">
                  <c:v>16.987698167484769</c:v>
                </c:pt>
                <c:pt idx="24">
                  <c:v>16.074189885790819</c:v>
                </c:pt>
                <c:pt idx="25">
                  <c:v>16.721322780135157</c:v>
                </c:pt>
                <c:pt idx="26">
                  <c:v>16.340693995689659</c:v>
                </c:pt>
                <c:pt idx="27">
                  <c:v>15.312465166719466</c:v>
                </c:pt>
                <c:pt idx="28">
                  <c:v>15.921878439611023</c:v>
                </c:pt>
                <c:pt idx="29">
                  <c:v>15.121969366304821</c:v>
                </c:pt>
                <c:pt idx="30">
                  <c:v>14.702789616748442</c:v>
                </c:pt>
                <c:pt idx="31">
                  <c:v>14.77901313597585</c:v>
                </c:pt>
                <c:pt idx="32">
                  <c:v>14.283489652624965</c:v>
                </c:pt>
                <c:pt idx="33">
                  <c:v>14.245365605785144</c:v>
                </c:pt>
                <c:pt idx="34">
                  <c:v>13.597110251983837</c:v>
                </c:pt>
                <c:pt idx="35">
                  <c:v>13.673389785587728</c:v>
                </c:pt>
                <c:pt idx="36">
                  <c:v>12.719631935376096</c:v>
                </c:pt>
                <c:pt idx="37">
                  <c:v>13.25380643241356</c:v>
                </c:pt>
                <c:pt idx="38">
                  <c:v>12.872271108695058</c:v>
                </c:pt>
                <c:pt idx="39">
                  <c:v>12.528813177159339</c:v>
                </c:pt>
                <c:pt idx="40">
                  <c:v>12.528813177159339</c:v>
                </c:pt>
                <c:pt idx="41">
                  <c:v>12.261630505280309</c:v>
                </c:pt>
                <c:pt idx="42">
                  <c:v>11.765324055267838</c:v>
                </c:pt>
                <c:pt idx="43">
                  <c:v>12.452479577436957</c:v>
                </c:pt>
                <c:pt idx="44">
                  <c:v>11.650771936696691</c:v>
                </c:pt>
                <c:pt idx="45">
                  <c:v>11.421645859345324</c:v>
                </c:pt>
                <c:pt idx="46">
                  <c:v>10.848706555008365</c:v>
                </c:pt>
                <c:pt idx="47">
                  <c:v>11.077903195777308</c:v>
                </c:pt>
                <c:pt idx="48">
                  <c:v>10.963308313664236</c:v>
                </c:pt>
                <c:pt idx="49">
                  <c:v>10.237384091719434</c:v>
                </c:pt>
                <c:pt idx="50">
                  <c:v>10.695893640040572</c:v>
                </c:pt>
                <c:pt idx="51">
                  <c:v>10.275597200369546</c:v>
                </c:pt>
                <c:pt idx="52">
                  <c:v>10.352021272336154</c:v>
                </c:pt>
                <c:pt idx="53">
                  <c:v>9.9316538557879479</c:v>
                </c:pt>
                <c:pt idx="54">
                  <c:v>9.2818327360916637</c:v>
                </c:pt>
                <c:pt idx="55">
                  <c:v>9.855214356229359</c:v>
                </c:pt>
                <c:pt idx="56">
                  <c:v>9.3965208625725634</c:v>
                </c:pt>
                <c:pt idx="57">
                  <c:v>9.3200627532232243</c:v>
                </c:pt>
                <c:pt idx="58">
                  <c:v>8.3641281786357062</c:v>
                </c:pt>
                <c:pt idx="59">
                  <c:v>8.4023726382154944</c:v>
                </c:pt>
                <c:pt idx="60">
                  <c:v>8.7847856134642051</c:v>
                </c:pt>
                <c:pt idx="61">
                  <c:v>8.2493914407904541</c:v>
                </c:pt>
                <c:pt idx="62">
                  <c:v>7.8286482234250832</c:v>
                </c:pt>
                <c:pt idx="63">
                  <c:v>7.9816532110405092</c:v>
                </c:pt>
                <c:pt idx="64">
                  <c:v>8.134649732838378</c:v>
                </c:pt>
                <c:pt idx="65">
                  <c:v>7.8669002523159337</c:v>
                </c:pt>
                <c:pt idx="66">
                  <c:v>7.4078426131022725</c:v>
                </c:pt>
                <c:pt idx="67">
                  <c:v>7.5226137101923154</c:v>
                </c:pt>
                <c:pt idx="68">
                  <c:v>6.9869791522491074</c:v>
                </c:pt>
                <c:pt idx="69">
                  <c:v>7.5991253380104551</c:v>
                </c:pt>
                <c:pt idx="70">
                  <c:v>7.2930672123560267</c:v>
                </c:pt>
                <c:pt idx="71">
                  <c:v>7.1017655690911878</c:v>
                </c:pt>
                <c:pt idx="72">
                  <c:v>6.6808629602290761</c:v>
                </c:pt>
                <c:pt idx="73">
                  <c:v>6.4512584591608366</c:v>
                </c:pt>
                <c:pt idx="74">
                  <c:v>6.9104526704155305</c:v>
                </c:pt>
                <c:pt idx="75">
                  <c:v>6.7191289602080246</c:v>
                </c:pt>
                <c:pt idx="76">
                  <c:v>6.5277948878220879</c:v>
                </c:pt>
                <c:pt idx="77">
                  <c:v>6.6043297312505196</c:v>
                </c:pt>
                <c:pt idx="78">
                  <c:v>5.9920082513766504</c:v>
                </c:pt>
                <c:pt idx="79">
                  <c:v>6.1833689002914127</c:v>
                </c:pt>
                <c:pt idx="80">
                  <c:v>5.7623641570388537</c:v>
                </c:pt>
                <c:pt idx="81">
                  <c:v>5.685813514366501</c:v>
                </c:pt>
                <c:pt idx="82">
                  <c:v>5.7240889944317175</c:v>
                </c:pt>
                <c:pt idx="83">
                  <c:v>5.1116458609430913</c:v>
                </c:pt>
                <c:pt idx="84">
                  <c:v>5.1882051509095115</c:v>
                </c:pt>
                <c:pt idx="85">
                  <c:v>5.800638998342901</c:v>
                </c:pt>
                <c:pt idx="86">
                  <c:v>5.3413205471020966</c:v>
                </c:pt>
                <c:pt idx="87">
                  <c:v>6.0302810846248294</c:v>
                </c:pt>
                <c:pt idx="88">
                  <c:v>4.8053988346182308</c:v>
                </c:pt>
                <c:pt idx="89">
                  <c:v>5.1882051509095115</c:v>
                </c:pt>
                <c:pt idx="90">
                  <c:v>4.9968050258155809</c:v>
                </c:pt>
                <c:pt idx="91">
                  <c:v>5.3413205471020966</c:v>
                </c:pt>
                <c:pt idx="92">
                  <c:v>4.4225702835736822</c:v>
                </c:pt>
                <c:pt idx="93">
                  <c:v>4.4225702835736822</c:v>
                </c:pt>
                <c:pt idx="94">
                  <c:v>4.690552418403751</c:v>
                </c:pt>
              </c:numCache>
            </c:numRef>
          </c:yVal>
          <c:smooth val="0"/>
          <c:extLst>
            <c:ext xmlns:c16="http://schemas.microsoft.com/office/drawing/2014/chart" uri="{C3380CC4-5D6E-409C-BE32-E72D297353CC}">
              <c16:uniqueId val="{00000000-B198-4D9A-9450-F8EDD2067499}"/>
            </c:ext>
          </c:extLst>
        </c:ser>
        <c:dLbls>
          <c:showLegendKey val="0"/>
          <c:showVal val="0"/>
          <c:showCatName val="0"/>
          <c:showSerName val="0"/>
          <c:showPercent val="0"/>
          <c:showBubbleSize val="0"/>
        </c:dLbls>
        <c:axId val="374966872"/>
        <c:axId val="374968832"/>
      </c:scatterChart>
      <c:valAx>
        <c:axId val="374966872"/>
        <c:scaling>
          <c:orientation val="minMax"/>
        </c:scaling>
        <c:delete val="0"/>
        <c:axPos val="b"/>
        <c:title>
          <c:tx>
            <c:rich>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r>
                  <a:rPr lang="en-US" sz="4000">
                    <a:solidFill>
                      <a:schemeClr val="tx1"/>
                    </a:solidFill>
                  </a:rPr>
                  <a:t>Time (sec)</a:t>
                </a:r>
              </a:p>
            </c:rich>
          </c:tx>
          <c:layout>
            <c:manualLayout>
              <c:xMode val="edge"/>
              <c:yMode val="edge"/>
              <c:x val="0.43228728230914742"/>
              <c:y val="0.88326470338364538"/>
            </c:manualLayout>
          </c:layout>
          <c:overlay val="0"/>
          <c:spPr>
            <a:noFill/>
            <a:ln>
              <a:noFill/>
            </a:ln>
            <a:effectLst/>
          </c:spPr>
          <c:txPr>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crossAx val="374968832"/>
        <c:crosses val="autoZero"/>
        <c:crossBetween val="midCat"/>
      </c:valAx>
      <c:valAx>
        <c:axId val="374968832"/>
        <c:scaling>
          <c:orientation val="minMax"/>
        </c:scaling>
        <c:delete val="0"/>
        <c:axPos val="l"/>
        <c:title>
          <c:tx>
            <c:rich>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r>
                  <a:rPr lang="en-US" sz="3600" dirty="0">
                    <a:solidFill>
                      <a:schemeClr val="tx1"/>
                    </a:solidFill>
                  </a:rPr>
                  <a:t>Temperature (◦C)</a:t>
                </a:r>
              </a:p>
            </c:rich>
          </c:tx>
          <c:layout>
            <c:manualLayout>
              <c:xMode val="edge"/>
              <c:yMode val="edge"/>
              <c:x val="1.9312411379298206E-2"/>
              <c:y val="0.15962728589876679"/>
            </c:manualLayout>
          </c:layout>
          <c:overlay val="0"/>
          <c:spPr>
            <a:noFill/>
            <a:ln>
              <a:noFill/>
            </a:ln>
            <a:effectLst/>
          </c:spPr>
          <c:txPr>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74966872"/>
        <c:crosses val="autoZero"/>
        <c:crossBetween val="midCat"/>
      </c:valAx>
      <c:spPr>
        <a:noFill/>
        <a:ln>
          <a:noFill/>
        </a:ln>
        <a:effectLst/>
      </c:spPr>
    </c:plotArea>
    <c:plotVisOnly val="1"/>
    <c:dispBlanksAs val="gap"/>
    <c:showDLblsOverMax val="0"/>
  </c:chart>
  <c:spPr>
    <a:noFill/>
    <a:ln>
      <a:solidFill>
        <a:srgbClr val="002060"/>
      </a:solid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4000" dirty="0" smtClean="0">
                <a:solidFill>
                  <a:schemeClr val="tx1"/>
                </a:solidFill>
                <a:effectLst/>
              </a:rPr>
              <a:t>Al Sphere ln(T - </a:t>
            </a:r>
            <a:r>
              <a:rPr lang="en-US" sz="4000" dirty="0" err="1" smtClean="0">
                <a:solidFill>
                  <a:schemeClr val="tx1"/>
                </a:solidFill>
                <a:effectLst/>
              </a:rPr>
              <a:t>T</a:t>
            </a:r>
            <a:r>
              <a:rPr lang="en-US" sz="4000" baseline="-25000" dirty="0" err="1" smtClean="0">
                <a:solidFill>
                  <a:schemeClr val="tx1"/>
                </a:solidFill>
                <a:effectLst/>
              </a:rPr>
              <a:t>amb</a:t>
            </a:r>
            <a:r>
              <a:rPr lang="en-US" sz="4000" dirty="0" smtClean="0">
                <a:solidFill>
                  <a:schemeClr val="tx1"/>
                </a:solidFill>
                <a:effectLst/>
              </a:rPr>
              <a:t>) vs Time   </a:t>
            </a:r>
            <a:endParaRPr lang="en-US" sz="3200" dirty="0">
              <a:solidFill>
                <a:schemeClr val="tx1"/>
              </a:solidFill>
              <a:effectLst/>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scatterChart>
        <c:scatterStyle val="lineMarker"/>
        <c:varyColors val="0"/>
        <c:ser>
          <c:idx val="0"/>
          <c:order val="0"/>
          <c:spPr>
            <a:ln w="19050" cap="rnd">
              <a:noFill/>
              <a:round/>
            </a:ln>
            <a:effectLst/>
          </c:spPr>
          <c:marker>
            <c:symbol val="circle"/>
            <c:size val="5"/>
            <c:spPr>
              <a:solidFill>
                <a:schemeClr val="tx1"/>
              </a:solidFill>
              <a:ln w="9525">
                <a:noFill/>
              </a:ln>
              <a:effectLst/>
            </c:spPr>
          </c:marker>
          <c:trendline>
            <c:spPr>
              <a:ln w="25400" cap="rnd">
                <a:solidFill>
                  <a:srgbClr val="FF0000"/>
                </a:solidFill>
                <a:prstDash val="lgDash"/>
              </a:ln>
              <a:effectLst/>
            </c:spPr>
            <c:trendlineType val="linear"/>
            <c:dispRSqr val="1"/>
            <c:dispEq val="1"/>
            <c:trendlineLbl>
              <c:layout>
                <c:manualLayout>
                  <c:x val="-2.4955529611717295E-2"/>
                  <c:y val="-0.2811902633646825"/>
                </c:manualLayout>
              </c:layout>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rendlineLbl>
          </c:trendline>
          <c:xVal>
            <c:numRef>
              <c:f>'ASphere_FC 3'!$G$166:$G$260</c:f>
              <c:numCache>
                <c:formatCode>General</c:formatCode>
                <c:ptCount val="95"/>
                <c:pt idx="0">
                  <c:v>0</c:v>
                </c:pt>
                <c:pt idx="1">
                  <c:v>0.2</c:v>
                </c:pt>
                <c:pt idx="2">
                  <c:v>0.4</c:v>
                </c:pt>
                <c:pt idx="3">
                  <c:v>0.6</c:v>
                </c:pt>
                <c:pt idx="4">
                  <c:v>0.8</c:v>
                </c:pt>
                <c:pt idx="5">
                  <c:v>1</c:v>
                </c:pt>
                <c:pt idx="6">
                  <c:v>1.2</c:v>
                </c:pt>
                <c:pt idx="7">
                  <c:v>1.4</c:v>
                </c:pt>
                <c:pt idx="8">
                  <c:v>1.6</c:v>
                </c:pt>
                <c:pt idx="9">
                  <c:v>1.8</c:v>
                </c:pt>
                <c:pt idx="10">
                  <c:v>2</c:v>
                </c:pt>
                <c:pt idx="11">
                  <c:v>2.2000000000000002</c:v>
                </c:pt>
                <c:pt idx="12">
                  <c:v>2.4</c:v>
                </c:pt>
                <c:pt idx="13">
                  <c:v>2.6</c:v>
                </c:pt>
                <c:pt idx="14">
                  <c:v>2.8</c:v>
                </c:pt>
                <c:pt idx="15">
                  <c:v>3</c:v>
                </c:pt>
                <c:pt idx="16">
                  <c:v>3.2</c:v>
                </c:pt>
                <c:pt idx="17">
                  <c:v>3.4</c:v>
                </c:pt>
                <c:pt idx="18">
                  <c:v>3.6</c:v>
                </c:pt>
                <c:pt idx="19">
                  <c:v>3.8</c:v>
                </c:pt>
                <c:pt idx="20">
                  <c:v>4</c:v>
                </c:pt>
                <c:pt idx="21">
                  <c:v>4.2</c:v>
                </c:pt>
                <c:pt idx="22">
                  <c:v>4.4000000000000004</c:v>
                </c:pt>
                <c:pt idx="23">
                  <c:v>4.5999999999999996</c:v>
                </c:pt>
                <c:pt idx="24">
                  <c:v>4.8</c:v>
                </c:pt>
                <c:pt idx="25">
                  <c:v>5</c:v>
                </c:pt>
                <c:pt idx="26">
                  <c:v>5.2</c:v>
                </c:pt>
                <c:pt idx="27">
                  <c:v>5.4</c:v>
                </c:pt>
                <c:pt idx="28">
                  <c:v>5.6</c:v>
                </c:pt>
                <c:pt idx="29">
                  <c:v>5.8</c:v>
                </c:pt>
                <c:pt idx="30">
                  <c:v>6</c:v>
                </c:pt>
                <c:pt idx="31">
                  <c:v>6.2</c:v>
                </c:pt>
                <c:pt idx="32">
                  <c:v>6.4</c:v>
                </c:pt>
                <c:pt idx="33">
                  <c:v>6.6</c:v>
                </c:pt>
                <c:pt idx="34">
                  <c:v>6.8</c:v>
                </c:pt>
                <c:pt idx="35">
                  <c:v>7</c:v>
                </c:pt>
                <c:pt idx="36">
                  <c:v>7.2</c:v>
                </c:pt>
                <c:pt idx="37">
                  <c:v>7.4</c:v>
                </c:pt>
                <c:pt idx="38">
                  <c:v>7.6</c:v>
                </c:pt>
                <c:pt idx="39">
                  <c:v>7.8</c:v>
                </c:pt>
                <c:pt idx="40">
                  <c:v>8</c:v>
                </c:pt>
                <c:pt idx="41">
                  <c:v>8.1999999999999993</c:v>
                </c:pt>
                <c:pt idx="42">
                  <c:v>8.4</c:v>
                </c:pt>
                <c:pt idx="43">
                  <c:v>8.6</c:v>
                </c:pt>
                <c:pt idx="44">
                  <c:v>8.8000000000000007</c:v>
                </c:pt>
                <c:pt idx="45">
                  <c:v>9</c:v>
                </c:pt>
                <c:pt idx="46">
                  <c:v>9.1999999999999993</c:v>
                </c:pt>
                <c:pt idx="47">
                  <c:v>9.4</c:v>
                </c:pt>
                <c:pt idx="48">
                  <c:v>9.6</c:v>
                </c:pt>
                <c:pt idx="49">
                  <c:v>9.8000000000000007</c:v>
                </c:pt>
                <c:pt idx="50">
                  <c:v>10</c:v>
                </c:pt>
                <c:pt idx="51">
                  <c:v>10.199999999999999</c:v>
                </c:pt>
                <c:pt idx="52">
                  <c:v>10.4</c:v>
                </c:pt>
                <c:pt idx="53">
                  <c:v>10.6</c:v>
                </c:pt>
                <c:pt idx="54">
                  <c:v>10.8</c:v>
                </c:pt>
                <c:pt idx="55">
                  <c:v>11</c:v>
                </c:pt>
                <c:pt idx="56">
                  <c:v>11.2</c:v>
                </c:pt>
                <c:pt idx="57">
                  <c:v>11.4</c:v>
                </c:pt>
                <c:pt idx="58">
                  <c:v>11.6</c:v>
                </c:pt>
                <c:pt idx="59">
                  <c:v>11.8</c:v>
                </c:pt>
                <c:pt idx="60">
                  <c:v>12</c:v>
                </c:pt>
                <c:pt idx="61">
                  <c:v>12.2</c:v>
                </c:pt>
                <c:pt idx="62">
                  <c:v>12.4</c:v>
                </c:pt>
                <c:pt idx="63">
                  <c:v>12.6</c:v>
                </c:pt>
                <c:pt idx="64">
                  <c:v>12.8</c:v>
                </c:pt>
                <c:pt idx="65">
                  <c:v>13</c:v>
                </c:pt>
                <c:pt idx="66">
                  <c:v>13.2</c:v>
                </c:pt>
                <c:pt idx="67">
                  <c:v>13.4</c:v>
                </c:pt>
                <c:pt idx="68">
                  <c:v>13.6</c:v>
                </c:pt>
                <c:pt idx="69">
                  <c:v>13.8</c:v>
                </c:pt>
                <c:pt idx="70">
                  <c:v>14</c:v>
                </c:pt>
                <c:pt idx="71">
                  <c:v>14.2</c:v>
                </c:pt>
                <c:pt idx="72">
                  <c:v>14.4</c:v>
                </c:pt>
                <c:pt idx="73">
                  <c:v>14.6</c:v>
                </c:pt>
                <c:pt idx="74">
                  <c:v>14.8</c:v>
                </c:pt>
                <c:pt idx="75">
                  <c:v>15</c:v>
                </c:pt>
                <c:pt idx="76">
                  <c:v>15.2</c:v>
                </c:pt>
                <c:pt idx="77">
                  <c:v>15.4</c:v>
                </c:pt>
                <c:pt idx="78">
                  <c:v>15.6</c:v>
                </c:pt>
                <c:pt idx="79">
                  <c:v>15.8</c:v>
                </c:pt>
                <c:pt idx="80">
                  <c:v>16</c:v>
                </c:pt>
                <c:pt idx="81">
                  <c:v>16.2</c:v>
                </c:pt>
                <c:pt idx="82">
                  <c:v>16.399999999999999</c:v>
                </c:pt>
                <c:pt idx="83">
                  <c:v>16.600000000000001</c:v>
                </c:pt>
                <c:pt idx="84">
                  <c:v>16.8</c:v>
                </c:pt>
                <c:pt idx="85">
                  <c:v>17</c:v>
                </c:pt>
                <c:pt idx="86">
                  <c:v>17.2</c:v>
                </c:pt>
                <c:pt idx="87">
                  <c:v>17.399999999999999</c:v>
                </c:pt>
                <c:pt idx="88">
                  <c:v>17.600000000000001</c:v>
                </c:pt>
                <c:pt idx="89">
                  <c:v>17.8</c:v>
                </c:pt>
                <c:pt idx="90">
                  <c:v>18</c:v>
                </c:pt>
                <c:pt idx="91">
                  <c:v>18.2</c:v>
                </c:pt>
                <c:pt idx="92">
                  <c:v>18.399999999999999</c:v>
                </c:pt>
                <c:pt idx="93">
                  <c:v>18.600000000000001</c:v>
                </c:pt>
                <c:pt idx="94">
                  <c:v>18.8</c:v>
                </c:pt>
              </c:numCache>
            </c:numRef>
          </c:xVal>
          <c:yVal>
            <c:numRef>
              <c:f>'ASphere_FC 3'!$H$166:$H$260</c:f>
              <c:numCache>
                <c:formatCode>General</c:formatCode>
                <c:ptCount val="95"/>
                <c:pt idx="0">
                  <c:v>3.2591888435194756</c:v>
                </c:pt>
                <c:pt idx="1">
                  <c:v>3.2635266355826822</c:v>
                </c:pt>
                <c:pt idx="2">
                  <c:v>3.2207648542749334</c:v>
                </c:pt>
                <c:pt idx="3">
                  <c:v>3.1839034344506789</c:v>
                </c:pt>
                <c:pt idx="4">
                  <c:v>3.1681248040983072</c:v>
                </c:pt>
                <c:pt idx="5">
                  <c:v>3.1633411719013345</c:v>
                </c:pt>
                <c:pt idx="6">
                  <c:v>3.1713009512900094</c:v>
                </c:pt>
                <c:pt idx="7">
                  <c:v>3.0989291994488748</c:v>
                </c:pt>
                <c:pt idx="8">
                  <c:v>3.0869062322747305</c:v>
                </c:pt>
                <c:pt idx="9">
                  <c:v>3.0851765695989006</c:v>
                </c:pt>
                <c:pt idx="10">
                  <c:v>3.0782272559083483</c:v>
                </c:pt>
                <c:pt idx="11">
                  <c:v>3.0336422366364078</c:v>
                </c:pt>
                <c:pt idx="12">
                  <c:v>3.0299864097405744</c:v>
                </c:pt>
                <c:pt idx="13">
                  <c:v>3.0226336817006589</c:v>
                </c:pt>
                <c:pt idx="14">
                  <c:v>2.9715096592757626</c:v>
                </c:pt>
                <c:pt idx="15">
                  <c:v>2.9358882611161365</c:v>
                </c:pt>
                <c:pt idx="16">
                  <c:v>2.9237221155164801</c:v>
                </c:pt>
                <c:pt idx="17">
                  <c:v>2.903105138525548</c:v>
                </c:pt>
                <c:pt idx="18">
                  <c:v>2.884173622196113</c:v>
                </c:pt>
                <c:pt idx="19">
                  <c:v>2.8926325610614048</c:v>
                </c:pt>
                <c:pt idx="20">
                  <c:v>2.8340738976901223</c:v>
                </c:pt>
                <c:pt idx="21">
                  <c:v>2.8407547765755075</c:v>
                </c:pt>
                <c:pt idx="22">
                  <c:v>2.7550179297799877</c:v>
                </c:pt>
                <c:pt idx="23">
                  <c:v>2.771819561979652</c:v>
                </c:pt>
                <c:pt idx="24">
                  <c:v>2.7129840022499132</c:v>
                </c:pt>
                <c:pt idx="25">
                  <c:v>2.7550179297799877</c:v>
                </c:pt>
                <c:pt idx="26">
                  <c:v>2.7305090358342619</c:v>
                </c:pt>
                <c:pt idx="27">
                  <c:v>2.6611308475451714</c:v>
                </c:pt>
                <c:pt idx="28">
                  <c:v>2.7028284876289956</c:v>
                </c:pt>
                <c:pt idx="29">
                  <c:v>2.6477316958739028</c:v>
                </c:pt>
                <c:pt idx="30">
                  <c:v>2.6175994337664727</c:v>
                </c:pt>
                <c:pt idx="31">
                  <c:v>2.6231466473443437</c:v>
                </c:pt>
                <c:pt idx="32">
                  <c:v>2.5865218845760327</c:v>
                </c:pt>
                <c:pt idx="33">
                  <c:v>2.5836477256488553</c:v>
                </c:pt>
                <c:pt idx="34">
                  <c:v>2.5334674425731798</c:v>
                </c:pt>
                <c:pt idx="35">
                  <c:v>2.5395045027947507</c:v>
                </c:pt>
                <c:pt idx="36">
                  <c:v>2.4612653788243333</c:v>
                </c:pt>
                <c:pt idx="37">
                  <c:v>2.505836617901041</c:v>
                </c:pt>
                <c:pt idx="38">
                  <c:v>2.4742055221392758</c:v>
                </c:pt>
                <c:pt idx="39">
                  <c:v>2.444849395518891</c:v>
                </c:pt>
                <c:pt idx="40">
                  <c:v>2.444849395518891</c:v>
                </c:pt>
                <c:pt idx="41">
                  <c:v>2.4214014173153608</c:v>
                </c:pt>
                <c:pt idx="42">
                  <c:v>2.3763302330355991</c:v>
                </c:pt>
                <c:pt idx="43">
                  <c:v>2.4382062635365638</c:v>
                </c:pt>
                <c:pt idx="44">
                  <c:v>2.365632371847656</c:v>
                </c:pt>
                <c:pt idx="45">
                  <c:v>2.3438849758046509</c:v>
                </c:pt>
                <c:pt idx="46">
                  <c:v>2.2873401323491827</c:v>
                </c:pt>
                <c:pt idx="47">
                  <c:v>2.3103452247128993</c:v>
                </c:pt>
                <c:pt idx="48">
                  <c:v>2.2989091764500338</c:v>
                </c:pt>
                <c:pt idx="49">
                  <c:v>2.223258738614482</c:v>
                </c:pt>
                <c:pt idx="50">
                  <c:v>2.2717024597990307</c:v>
                </c:pt>
                <c:pt idx="51">
                  <c:v>2.2273869946006739</c:v>
                </c:pt>
                <c:pt idx="52">
                  <c:v>2.2355924987967946</c:v>
                </c:pt>
                <c:pt idx="53">
                  <c:v>2.1896015799564901</c:v>
                </c:pt>
                <c:pt idx="54">
                  <c:v>2.1140642888425982</c:v>
                </c:pt>
                <c:pt idx="55">
                  <c:v>2.1810064783081904</c:v>
                </c:pt>
                <c:pt idx="56">
                  <c:v>2.1278174370247109</c:v>
                </c:pt>
                <c:pt idx="57">
                  <c:v>2.1186697972593875</c:v>
                </c:pt>
                <c:pt idx="58">
                  <c:v>1.9966206693350048</c:v>
                </c:pt>
                <c:pt idx="59">
                  <c:v>2.001800575606218</c:v>
                </c:pt>
                <c:pt idx="60">
                  <c:v>2.0521712664949812</c:v>
                </c:pt>
                <c:pt idx="61">
                  <c:v>1.9809175261421748</c:v>
                </c:pt>
                <c:pt idx="62">
                  <c:v>1.9211267364871358</c:v>
                </c:pt>
                <c:pt idx="63">
                  <c:v>1.9432857384490851</c:v>
                </c:pt>
                <c:pt idx="64">
                  <c:v>1.9649631583206069</c:v>
                </c:pt>
                <c:pt idx="65">
                  <c:v>1.9267128038764127</c:v>
                </c:pt>
                <c:pt idx="66">
                  <c:v>1.8575226484629137</c:v>
                </c:pt>
                <c:pt idx="67">
                  <c:v>1.8752751714056943</c:v>
                </c:pt>
                <c:pt idx="68">
                  <c:v>1.7895869697673021</c:v>
                </c:pt>
                <c:pt idx="69">
                  <c:v>1.8869371157063561</c:v>
                </c:pt>
                <c:pt idx="70">
                  <c:v>1.8394485849829181</c:v>
                </c:pt>
                <c:pt idx="71">
                  <c:v>1.8085781668562293</c:v>
                </c:pt>
                <c:pt idx="72">
                  <c:v>1.7371031508107195</c:v>
                </c:pt>
                <c:pt idx="73">
                  <c:v>1.6958464919573244</c:v>
                </c:pt>
                <c:pt idx="74">
                  <c:v>1.776722422463777</c:v>
                </c:pt>
                <c:pt idx="75">
                  <c:v>1.7438165141120665</c:v>
                </c:pt>
                <c:pt idx="76">
                  <c:v>1.7097889815479899</c:v>
                </c:pt>
                <c:pt idx="77">
                  <c:v>1.7235394652967528</c:v>
                </c:pt>
                <c:pt idx="78">
                  <c:v>1.6078382839857626</c:v>
                </c:pt>
                <c:pt idx="79">
                  <c:v>1.6454552117261469</c:v>
                </c:pt>
                <c:pt idx="80">
                  <c:v>1.5607442165896093</c:v>
                </c:pt>
                <c:pt idx="81">
                  <c:v>1.5445395429570679</c:v>
                </c:pt>
                <c:pt idx="82">
                  <c:v>1.5526747369450766</c:v>
                </c:pt>
                <c:pt idx="83">
                  <c:v>1.4138234011325337</c:v>
                </c:pt>
                <c:pt idx="84">
                  <c:v>1.4322722772215126</c:v>
                </c:pt>
                <c:pt idx="85">
                  <c:v>1.5687490337083159</c:v>
                </c:pt>
                <c:pt idx="86">
                  <c:v>1.468178575356341</c:v>
                </c:pt>
                <c:pt idx="87">
                  <c:v>1.6154758641854823</c:v>
                </c:pt>
                <c:pt idx="88">
                  <c:v>1.3364208043798926</c:v>
                </c:pt>
                <c:pt idx="89">
                  <c:v>1.4322722772215126</c:v>
                </c:pt>
                <c:pt idx="90">
                  <c:v>1.3854952984081941</c:v>
                </c:pt>
                <c:pt idx="91">
                  <c:v>1.468178575356341</c:v>
                </c:pt>
                <c:pt idx="92">
                  <c:v>1.2303918137106435</c:v>
                </c:pt>
                <c:pt idx="93">
                  <c:v>1.2303918137106435</c:v>
                </c:pt>
                <c:pt idx="94">
                  <c:v>1.3057761537319639</c:v>
                </c:pt>
              </c:numCache>
            </c:numRef>
          </c:yVal>
          <c:smooth val="0"/>
          <c:extLst>
            <c:ext xmlns:c16="http://schemas.microsoft.com/office/drawing/2014/chart" uri="{C3380CC4-5D6E-409C-BE32-E72D297353CC}">
              <c16:uniqueId val="{00000000-8086-4974-9965-64D56E473AB5}"/>
            </c:ext>
          </c:extLst>
        </c:ser>
        <c:dLbls>
          <c:showLegendKey val="0"/>
          <c:showVal val="0"/>
          <c:showCatName val="0"/>
          <c:showSerName val="0"/>
          <c:showPercent val="0"/>
          <c:showBubbleSize val="0"/>
        </c:dLbls>
        <c:axId val="374985296"/>
        <c:axId val="374989608"/>
      </c:scatterChart>
      <c:valAx>
        <c:axId val="374985296"/>
        <c:scaling>
          <c:orientation val="minMax"/>
        </c:scaling>
        <c:delete val="0"/>
        <c:axPos val="b"/>
        <c:title>
          <c:tx>
            <c:rich>
              <a:bodyPr rot="0" spcFirstLastPara="1" vertOverflow="ellipsis" vert="horz" wrap="square" anchor="ctr" anchorCtr="1"/>
              <a:lstStyle/>
              <a:p>
                <a:pPr>
                  <a:defRPr sz="3600" b="0" i="0" u="none" strike="noStrike" kern="1200" baseline="0">
                    <a:solidFill>
                      <a:schemeClr val="tx1"/>
                    </a:solidFill>
                    <a:latin typeface="+mn-lt"/>
                    <a:ea typeface="+mn-ea"/>
                    <a:cs typeface="+mn-cs"/>
                  </a:defRPr>
                </a:pPr>
                <a:r>
                  <a:rPr lang="en-US" sz="3600">
                    <a:solidFill>
                      <a:schemeClr val="tx1"/>
                    </a:solidFill>
                  </a:rPr>
                  <a:t>Time (sec)</a:t>
                </a:r>
              </a:p>
            </c:rich>
          </c:tx>
          <c:layout/>
          <c:overlay val="0"/>
          <c:spPr>
            <a:noFill/>
            <a:ln>
              <a:noFill/>
            </a:ln>
            <a:effectLst/>
          </c:spPr>
          <c:txPr>
            <a:bodyPr rot="0" spcFirstLastPara="1" vertOverflow="ellipsis" vert="horz" wrap="square" anchor="ctr" anchorCtr="1"/>
            <a:lstStyle/>
            <a:p>
              <a:pPr>
                <a:defRPr sz="36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74989608"/>
        <c:crosses val="autoZero"/>
        <c:crossBetween val="midCat"/>
      </c:valAx>
      <c:valAx>
        <c:axId val="374989608"/>
        <c:scaling>
          <c:orientation val="minMax"/>
        </c:scaling>
        <c:delete val="0"/>
        <c:axPos val="l"/>
        <c:title>
          <c:tx>
            <c:rich>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r>
                  <a:rPr lang="en-US" sz="3600" b="0" i="0" u="none" strike="noStrike" baseline="0" dirty="0">
                    <a:solidFill>
                      <a:schemeClr val="tx1"/>
                    </a:solidFill>
                    <a:effectLst/>
                  </a:rPr>
                  <a:t>Ln(T-</a:t>
                </a:r>
                <a:r>
                  <a:rPr lang="en-US" sz="3600" b="0" i="0" u="none" strike="noStrike" baseline="0" dirty="0" err="1">
                    <a:solidFill>
                      <a:schemeClr val="tx1"/>
                    </a:solidFill>
                    <a:effectLst/>
                  </a:rPr>
                  <a:t>T</a:t>
                </a:r>
                <a:r>
                  <a:rPr lang="en-US" sz="3600" b="0" i="0" u="none" strike="noStrike" baseline="-25000" dirty="0" err="1">
                    <a:solidFill>
                      <a:schemeClr val="tx1"/>
                    </a:solidFill>
                    <a:effectLst/>
                  </a:rPr>
                  <a:t>amb</a:t>
                </a:r>
                <a:r>
                  <a:rPr lang="en-US" sz="3600" b="0" i="0" u="none" strike="noStrike" baseline="0" dirty="0">
                    <a:solidFill>
                      <a:schemeClr val="tx1"/>
                    </a:solidFill>
                    <a:effectLst/>
                  </a:rPr>
                  <a:t>) </a:t>
                </a:r>
                <a:endParaRPr lang="en-US" sz="3600" dirty="0">
                  <a:solidFill>
                    <a:schemeClr val="tx1"/>
                  </a:solidFill>
                </a:endParaRPr>
              </a:p>
            </c:rich>
          </c:tx>
          <c:layout>
            <c:manualLayout>
              <c:xMode val="edge"/>
              <c:yMode val="edge"/>
              <c:x val="1.1501086653842337E-2"/>
              <c:y val="0.27501233593723079"/>
            </c:manualLayout>
          </c:layout>
          <c:overlay val="0"/>
          <c:spPr>
            <a:noFill/>
            <a:ln>
              <a:noFill/>
            </a:ln>
            <a:effectLst/>
          </c:spPr>
          <c:txPr>
            <a:bodyPr rot="-5400000" spcFirstLastPara="1" vertOverflow="ellipsis" vert="horz" wrap="square" anchor="ctr" anchorCtr="1"/>
            <a:lstStyle/>
            <a:p>
              <a:pPr>
                <a:defRPr sz="36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74985296"/>
        <c:crosses val="autoZero"/>
        <c:crossBetween val="midCat"/>
      </c:valAx>
      <c:spPr>
        <a:noFill/>
        <a:ln w="25400">
          <a:noFill/>
        </a:ln>
        <a:effectLst/>
      </c:spPr>
    </c:plotArea>
    <c:plotVisOnly val="1"/>
    <c:dispBlanksAs val="gap"/>
    <c:showDLblsOverMax val="0"/>
  </c:chart>
  <c:spPr>
    <a:noFill/>
    <a:ln>
      <a:solidFill>
        <a:srgbClr val="002060"/>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5/3/2019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5/3/2019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5/3/2019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5/3/2019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5/3/2019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5/3/2019</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chart" Target="../charts/chart1.xml"/><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chart" Target="../charts/chart2.xml"/><Relationship Id="rId9"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178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panose="02040503050406030204" pitchFamily="18" charset="0"/>
                <a:cs typeface="Arial" panose="020B0604020202020204" pitchFamily="34" charset="0"/>
              </a:rPr>
              <a:t>Transient Conduction-Convection</a:t>
            </a:r>
            <a:br>
              <a:rPr lang="en-US" sz="8400" dirty="0">
                <a:solidFill>
                  <a:schemeClr val="bg1"/>
                </a:solidFill>
                <a:latin typeface="Cambria" panose="02040503050406030204" pitchFamily="18" charset="0"/>
                <a:cs typeface="Arial" panose="020B0604020202020204" pitchFamily="34" charset="0"/>
              </a:rPr>
            </a:br>
            <a:r>
              <a:rPr lang="en-US" sz="5600" u="sng" dirty="0">
                <a:solidFill>
                  <a:schemeClr val="bg1"/>
                </a:solidFill>
                <a:latin typeface="Cambria" panose="02040503050406030204" pitchFamily="18" charset="0"/>
                <a:cs typeface="Arial" panose="020B0604020202020204" pitchFamily="34" charset="0"/>
              </a:rPr>
              <a:t>Valerie Mores, Dean Ly, Owen </a:t>
            </a:r>
            <a:r>
              <a:rPr lang="en-US" sz="5600" u="sng" dirty="0" err="1">
                <a:solidFill>
                  <a:schemeClr val="bg1"/>
                </a:solidFill>
                <a:latin typeface="Cambria" panose="02040503050406030204" pitchFamily="18" charset="0"/>
                <a:cs typeface="Arial" panose="020B0604020202020204" pitchFamily="34" charset="0"/>
              </a:rPr>
              <a:t>Trindade</a:t>
            </a:r>
            <a:r>
              <a:rPr lang="en-US" sz="5600" u="sng" dirty="0">
                <a:solidFill>
                  <a:schemeClr val="bg1"/>
                </a:solidFill>
                <a:latin typeface="Cambria" panose="02040503050406030204" pitchFamily="18" charset="0"/>
                <a:cs typeface="Arial" panose="020B0604020202020204" pitchFamily="34" charset="0"/>
              </a:rPr>
              <a:t>, JT Couch</a:t>
            </a:r>
            <a:r>
              <a:rPr lang="en-US" sz="5600" dirty="0">
                <a:solidFill>
                  <a:schemeClr val="bg1"/>
                </a:solidFill>
                <a:latin typeface="Cambria" panose="02040503050406030204" pitchFamily="18" charset="0"/>
                <a:cs typeface="Arial" panose="020B0604020202020204" pitchFamily="34" charset="0"/>
              </a:rPr>
              <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Chemical Engineering, University of New Hampshire, Durham, NH 03824</a:t>
            </a:r>
            <a:endParaRPr lang="en-US" sz="9300" i="1" dirty="0">
              <a:solidFill>
                <a:schemeClr val="bg1"/>
              </a:solidFill>
              <a:latin typeface="Cambria" panose="02040503050406030204" pitchFamily="18" charset="0"/>
              <a:cs typeface="Arial" panose="020B0604020202020204" pitchFamily="34" charset="0"/>
            </a:endParaRPr>
          </a:p>
        </p:txBody>
      </p:sp>
      <p:sp>
        <p:nvSpPr>
          <p:cNvPr id="16" name="Subtitle 2"/>
          <p:cNvSpPr txBox="1">
            <a:spLocks/>
          </p:cNvSpPr>
          <p:nvPr/>
        </p:nvSpPr>
        <p:spPr>
          <a:xfrm>
            <a:off x="11485032" y="5786938"/>
            <a:ext cx="10194807" cy="5523102"/>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8829" y="1168998"/>
            <a:ext cx="2298576" cy="3042233"/>
          </a:xfrm>
          <a:prstGeom prst="rect">
            <a:avLst/>
          </a:prstGeom>
        </p:spPr>
      </p:pic>
      <p:graphicFrame>
        <p:nvGraphicFramePr>
          <p:cNvPr id="44" name="Chart 43"/>
          <p:cNvGraphicFramePr>
            <a:graphicFrameLocks/>
          </p:cNvGraphicFramePr>
          <p:nvPr>
            <p:extLst>
              <p:ext uri="{D42A27DB-BD31-4B8C-83A1-F6EECF244321}">
                <p14:modId xmlns:p14="http://schemas.microsoft.com/office/powerpoint/2010/main" val="2906963220"/>
              </p:ext>
            </p:extLst>
          </p:nvPr>
        </p:nvGraphicFramePr>
        <p:xfrm>
          <a:off x="11814315" y="20847170"/>
          <a:ext cx="9558793" cy="577378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5" name="Chart 44"/>
          <p:cNvGraphicFramePr>
            <a:graphicFrameLocks/>
          </p:cNvGraphicFramePr>
          <p:nvPr>
            <p:extLst>
              <p:ext uri="{D42A27DB-BD31-4B8C-83A1-F6EECF244321}">
                <p14:modId xmlns:p14="http://schemas.microsoft.com/office/powerpoint/2010/main" val="844152470"/>
              </p:ext>
            </p:extLst>
          </p:nvPr>
        </p:nvGraphicFramePr>
        <p:xfrm>
          <a:off x="11814314" y="26856524"/>
          <a:ext cx="9573524" cy="5636773"/>
        </p:xfrm>
        <a:graphic>
          <a:graphicData uri="http://schemas.openxmlformats.org/drawingml/2006/chart">
            <c:chart xmlns:c="http://schemas.openxmlformats.org/drawingml/2006/chart" xmlns:r="http://schemas.openxmlformats.org/officeDocument/2006/relationships" r:id="rId4"/>
          </a:graphicData>
        </a:graphic>
      </p:graphicFrame>
      <p:grpSp>
        <p:nvGrpSpPr>
          <p:cNvPr id="352" name="Group 351"/>
          <p:cNvGrpSpPr/>
          <p:nvPr/>
        </p:nvGrpSpPr>
        <p:grpSpPr>
          <a:xfrm>
            <a:off x="11672425" y="5705489"/>
            <a:ext cx="3617879" cy="5519018"/>
            <a:chOff x="12807118" y="6349986"/>
            <a:chExt cx="5087974" cy="5880277"/>
          </a:xfrm>
        </p:grpSpPr>
        <p:grpSp>
          <p:nvGrpSpPr>
            <p:cNvPr id="280" name="Group 279"/>
            <p:cNvGrpSpPr/>
            <p:nvPr/>
          </p:nvGrpSpPr>
          <p:grpSpPr>
            <a:xfrm>
              <a:off x="12807118" y="6961830"/>
              <a:ext cx="5087974" cy="5268433"/>
              <a:chOff x="0" y="0"/>
              <a:chExt cx="1652671" cy="2128921"/>
            </a:xfrm>
          </p:grpSpPr>
          <p:grpSp>
            <p:nvGrpSpPr>
              <p:cNvPr id="283" name="Group 282"/>
              <p:cNvGrpSpPr/>
              <p:nvPr/>
            </p:nvGrpSpPr>
            <p:grpSpPr>
              <a:xfrm>
                <a:off x="0" y="0"/>
                <a:ext cx="1652671" cy="2128921"/>
                <a:chOff x="0" y="0"/>
                <a:chExt cx="1652671" cy="2128921"/>
              </a:xfrm>
            </p:grpSpPr>
            <p:sp>
              <p:nvSpPr>
                <p:cNvPr id="315" name="Rectangle 314"/>
                <p:cNvSpPr/>
                <p:nvPr/>
              </p:nvSpPr>
              <p:spPr>
                <a:xfrm>
                  <a:off x="762000" y="477252"/>
                  <a:ext cx="121920" cy="218440"/>
                </a:xfrm>
                <a:prstGeom prst="rect">
                  <a:avLst/>
                </a:prstGeom>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6" name="Cube 315"/>
                <p:cNvSpPr/>
                <p:nvPr/>
              </p:nvSpPr>
              <p:spPr>
                <a:xfrm flipH="1">
                  <a:off x="0" y="1828800"/>
                  <a:ext cx="425450" cy="146050"/>
                </a:xfrm>
                <a:prstGeom prst="cube">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7" name="Cube 316"/>
                <p:cNvSpPr/>
                <p:nvPr/>
              </p:nvSpPr>
              <p:spPr>
                <a:xfrm>
                  <a:off x="1151021" y="1804737"/>
                  <a:ext cx="501650" cy="171450"/>
                </a:xfrm>
                <a:prstGeom prst="cube">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8" name="Flowchart: Magnetic Disk 317"/>
                <p:cNvSpPr/>
                <p:nvPr/>
              </p:nvSpPr>
              <p:spPr>
                <a:xfrm>
                  <a:off x="272716" y="693821"/>
                  <a:ext cx="1073150" cy="1435100"/>
                </a:xfrm>
                <a:prstGeom prst="flowChartMagneticDisk">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9" name="Can 318"/>
                <p:cNvSpPr/>
                <p:nvPr/>
              </p:nvSpPr>
              <p:spPr>
                <a:xfrm>
                  <a:off x="802105" y="401052"/>
                  <a:ext cx="45719" cy="1143000"/>
                </a:xfrm>
                <a:prstGeom prst="can">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20" name="Rounded Rectangle 319"/>
                <p:cNvSpPr/>
                <p:nvPr/>
              </p:nvSpPr>
              <p:spPr>
                <a:xfrm>
                  <a:off x="617621" y="0"/>
                  <a:ext cx="406400" cy="482600"/>
                </a:xfrm>
                <a:prstGeom prst="roundRect">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21" name="Rectangle 320"/>
                <p:cNvSpPr/>
                <p:nvPr/>
              </p:nvSpPr>
              <p:spPr>
                <a:xfrm>
                  <a:off x="677779" y="56147"/>
                  <a:ext cx="297180" cy="198120"/>
                </a:xfrm>
                <a:prstGeom prst="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22" name="Multiply 321"/>
                <p:cNvSpPr/>
                <p:nvPr/>
              </p:nvSpPr>
              <p:spPr>
                <a:xfrm>
                  <a:off x="517358" y="1479884"/>
                  <a:ext cx="609600" cy="152400"/>
                </a:xfrm>
                <a:prstGeom prst="mathMultiply">
                  <a:avLst/>
                </a:prstGeom>
                <a:ln>
                  <a:solidFill>
                    <a:schemeClr val="tx1">
                      <a:lumMod val="50000"/>
                      <a:lumOff val="50000"/>
                    </a:schemeClr>
                  </a:solidFill>
                </a:ln>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84" name="Group 283"/>
              <p:cNvGrpSpPr/>
              <p:nvPr/>
            </p:nvGrpSpPr>
            <p:grpSpPr>
              <a:xfrm>
                <a:off x="681567" y="270933"/>
                <a:ext cx="279400" cy="179916"/>
                <a:chOff x="0" y="0"/>
                <a:chExt cx="310303" cy="206585"/>
              </a:xfrm>
              <a:solidFill>
                <a:schemeClr val="accent4">
                  <a:lumMod val="60000"/>
                  <a:lumOff val="40000"/>
                </a:schemeClr>
              </a:solidFill>
            </p:grpSpPr>
            <p:grpSp>
              <p:nvGrpSpPr>
                <p:cNvPr id="285" name="Group 284"/>
                <p:cNvGrpSpPr/>
                <p:nvPr/>
              </p:nvGrpSpPr>
              <p:grpSpPr>
                <a:xfrm>
                  <a:off x="0" y="0"/>
                  <a:ext cx="310303" cy="102869"/>
                  <a:chOff x="0" y="0"/>
                  <a:chExt cx="310303" cy="102869"/>
                </a:xfrm>
                <a:grpFill/>
              </p:grpSpPr>
              <p:grpSp>
                <p:nvGrpSpPr>
                  <p:cNvPr id="301" name="Group 300"/>
                  <p:cNvGrpSpPr/>
                  <p:nvPr/>
                </p:nvGrpSpPr>
                <p:grpSpPr>
                  <a:xfrm>
                    <a:off x="0" y="0"/>
                    <a:ext cx="310303" cy="45719"/>
                    <a:chOff x="0" y="0"/>
                    <a:chExt cx="310303" cy="45719"/>
                  </a:xfrm>
                  <a:grpFill/>
                </p:grpSpPr>
                <p:sp>
                  <p:nvSpPr>
                    <p:cNvPr id="309" name="Rectangle 308"/>
                    <p:cNvSpPr/>
                    <p:nvPr/>
                  </p:nvSpPr>
                  <p:spPr>
                    <a:xfrm>
                      <a:off x="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0" name="Rectangle 309"/>
                    <p:cNvSpPr/>
                    <p:nvPr/>
                  </p:nvSpPr>
                  <p:spPr>
                    <a:xfrm>
                      <a:off x="5503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1" name="Rectangle 310"/>
                    <p:cNvSpPr/>
                    <p:nvPr/>
                  </p:nvSpPr>
                  <p:spPr>
                    <a:xfrm>
                      <a:off x="10795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2" name="Rectangle 311"/>
                    <p:cNvSpPr/>
                    <p:nvPr/>
                  </p:nvSpPr>
                  <p:spPr>
                    <a:xfrm>
                      <a:off x="160867"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3" name="Rectangle 312"/>
                    <p:cNvSpPr/>
                    <p:nvPr/>
                  </p:nvSpPr>
                  <p:spPr>
                    <a:xfrm>
                      <a:off x="2137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4" name="Rectangle 313"/>
                    <p:cNvSpPr/>
                    <p:nvPr/>
                  </p:nvSpPr>
                  <p:spPr>
                    <a:xfrm>
                      <a:off x="2645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302" name="Group 301"/>
                  <p:cNvGrpSpPr/>
                  <p:nvPr/>
                </p:nvGrpSpPr>
                <p:grpSpPr>
                  <a:xfrm>
                    <a:off x="0" y="57150"/>
                    <a:ext cx="310303" cy="45719"/>
                    <a:chOff x="0" y="0"/>
                    <a:chExt cx="310303" cy="45719"/>
                  </a:xfrm>
                  <a:grpFill/>
                </p:grpSpPr>
                <p:sp>
                  <p:nvSpPr>
                    <p:cNvPr id="303" name="Rectangle 302"/>
                    <p:cNvSpPr/>
                    <p:nvPr/>
                  </p:nvSpPr>
                  <p:spPr>
                    <a:xfrm>
                      <a:off x="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4" name="Rectangle 303"/>
                    <p:cNvSpPr/>
                    <p:nvPr/>
                  </p:nvSpPr>
                  <p:spPr>
                    <a:xfrm>
                      <a:off x="5503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5" name="Rectangle 304"/>
                    <p:cNvSpPr/>
                    <p:nvPr/>
                  </p:nvSpPr>
                  <p:spPr>
                    <a:xfrm>
                      <a:off x="10795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6" name="Rectangle 305"/>
                    <p:cNvSpPr/>
                    <p:nvPr/>
                  </p:nvSpPr>
                  <p:spPr>
                    <a:xfrm>
                      <a:off x="160867"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7" name="Rectangle 306"/>
                    <p:cNvSpPr/>
                    <p:nvPr/>
                  </p:nvSpPr>
                  <p:spPr>
                    <a:xfrm>
                      <a:off x="2137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8" name="Rectangle 307"/>
                    <p:cNvSpPr/>
                    <p:nvPr/>
                  </p:nvSpPr>
                  <p:spPr>
                    <a:xfrm>
                      <a:off x="2645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grpSp>
              <p:nvGrpSpPr>
                <p:cNvPr id="286" name="Group 285"/>
                <p:cNvGrpSpPr/>
                <p:nvPr/>
              </p:nvGrpSpPr>
              <p:grpSpPr>
                <a:xfrm>
                  <a:off x="0" y="103716"/>
                  <a:ext cx="310303" cy="102869"/>
                  <a:chOff x="0" y="0"/>
                  <a:chExt cx="310303" cy="102869"/>
                </a:xfrm>
                <a:grpFill/>
              </p:grpSpPr>
              <p:grpSp>
                <p:nvGrpSpPr>
                  <p:cNvPr id="287" name="Group 286"/>
                  <p:cNvGrpSpPr/>
                  <p:nvPr/>
                </p:nvGrpSpPr>
                <p:grpSpPr>
                  <a:xfrm>
                    <a:off x="0" y="0"/>
                    <a:ext cx="310303" cy="45719"/>
                    <a:chOff x="0" y="0"/>
                    <a:chExt cx="310303" cy="45719"/>
                  </a:xfrm>
                  <a:grpFill/>
                </p:grpSpPr>
                <p:sp>
                  <p:nvSpPr>
                    <p:cNvPr id="295" name="Rectangle 294"/>
                    <p:cNvSpPr/>
                    <p:nvPr/>
                  </p:nvSpPr>
                  <p:spPr>
                    <a:xfrm>
                      <a:off x="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6" name="Rectangle 295"/>
                    <p:cNvSpPr/>
                    <p:nvPr/>
                  </p:nvSpPr>
                  <p:spPr>
                    <a:xfrm>
                      <a:off x="5503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7" name="Rectangle 296"/>
                    <p:cNvSpPr/>
                    <p:nvPr/>
                  </p:nvSpPr>
                  <p:spPr>
                    <a:xfrm>
                      <a:off x="10795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8" name="Rectangle 297"/>
                    <p:cNvSpPr/>
                    <p:nvPr/>
                  </p:nvSpPr>
                  <p:spPr>
                    <a:xfrm>
                      <a:off x="160867"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9" name="Rectangle 298"/>
                    <p:cNvSpPr/>
                    <p:nvPr/>
                  </p:nvSpPr>
                  <p:spPr>
                    <a:xfrm>
                      <a:off x="2137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0" name="Rectangle 299"/>
                    <p:cNvSpPr/>
                    <p:nvPr/>
                  </p:nvSpPr>
                  <p:spPr>
                    <a:xfrm>
                      <a:off x="2645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88" name="Group 287"/>
                  <p:cNvGrpSpPr/>
                  <p:nvPr/>
                </p:nvGrpSpPr>
                <p:grpSpPr>
                  <a:xfrm>
                    <a:off x="0" y="57150"/>
                    <a:ext cx="310303" cy="45719"/>
                    <a:chOff x="0" y="0"/>
                    <a:chExt cx="310303" cy="45719"/>
                  </a:xfrm>
                  <a:grpFill/>
                </p:grpSpPr>
                <p:sp>
                  <p:nvSpPr>
                    <p:cNvPr id="289" name="Rectangle 288"/>
                    <p:cNvSpPr/>
                    <p:nvPr/>
                  </p:nvSpPr>
                  <p:spPr>
                    <a:xfrm>
                      <a:off x="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0" name="Rectangle 289"/>
                    <p:cNvSpPr/>
                    <p:nvPr/>
                  </p:nvSpPr>
                  <p:spPr>
                    <a:xfrm>
                      <a:off x="5503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1" name="Rectangle 290"/>
                    <p:cNvSpPr/>
                    <p:nvPr/>
                  </p:nvSpPr>
                  <p:spPr>
                    <a:xfrm>
                      <a:off x="107950"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2" name="Rectangle 291"/>
                    <p:cNvSpPr/>
                    <p:nvPr/>
                  </p:nvSpPr>
                  <p:spPr>
                    <a:xfrm>
                      <a:off x="160867"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3" name="Rectangle 292"/>
                    <p:cNvSpPr/>
                    <p:nvPr/>
                  </p:nvSpPr>
                  <p:spPr>
                    <a:xfrm>
                      <a:off x="2137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4" name="Rectangle 293"/>
                    <p:cNvSpPr/>
                    <p:nvPr/>
                  </p:nvSpPr>
                  <p:spPr>
                    <a:xfrm>
                      <a:off x="264584" y="0"/>
                      <a:ext cx="45719" cy="45719"/>
                    </a:xfrm>
                    <a:prstGeom prst="rect">
                      <a:avLst/>
                    </a:prstGeom>
                    <a:grpFill/>
                    <a:ln w="31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grpSp>
        </p:grpSp>
        <p:sp>
          <p:nvSpPr>
            <p:cNvPr id="5" name="TextBox 4"/>
            <p:cNvSpPr txBox="1"/>
            <p:nvPr/>
          </p:nvSpPr>
          <p:spPr>
            <a:xfrm>
              <a:off x="14090178" y="6349986"/>
              <a:ext cx="3080469" cy="733798"/>
            </a:xfrm>
            <a:prstGeom prst="rect">
              <a:avLst/>
            </a:prstGeom>
            <a:noFill/>
          </p:spPr>
          <p:txBody>
            <a:bodyPr wrap="square" rtlCol="0">
              <a:spAutoFit/>
            </a:bodyPr>
            <a:lstStyle/>
            <a:p>
              <a:r>
                <a:rPr lang="en-US" sz="3600" dirty="0">
                  <a:latin typeface="Cambria" panose="02040503050406030204" pitchFamily="18" charset="0"/>
                  <a:ea typeface="Cambria" panose="02040503050406030204" pitchFamily="18" charset="0"/>
                </a:rPr>
                <a:t>Agitator</a:t>
              </a:r>
            </a:p>
          </p:txBody>
        </p:sp>
        <p:sp>
          <p:nvSpPr>
            <p:cNvPr id="324" name="TextBox 323"/>
            <p:cNvSpPr txBox="1"/>
            <p:nvPr/>
          </p:nvSpPr>
          <p:spPr>
            <a:xfrm>
              <a:off x="14042547" y="11071761"/>
              <a:ext cx="2871065" cy="873568"/>
            </a:xfrm>
            <a:prstGeom prst="rect">
              <a:avLst/>
            </a:prstGeom>
            <a:noFill/>
          </p:spPr>
          <p:txBody>
            <a:bodyPr wrap="square" rtlCol="0">
              <a:spAutoFit/>
            </a:bodyPr>
            <a:lstStyle/>
            <a:p>
              <a:r>
                <a:rPr lang="en-US" sz="4400" dirty="0"/>
                <a:t>Ice Bath</a:t>
              </a:r>
            </a:p>
          </p:txBody>
        </p:sp>
      </p:grpSp>
      <p:grpSp>
        <p:nvGrpSpPr>
          <p:cNvPr id="353" name="Group 352"/>
          <p:cNvGrpSpPr/>
          <p:nvPr/>
        </p:nvGrpSpPr>
        <p:grpSpPr>
          <a:xfrm>
            <a:off x="14267576" y="6394206"/>
            <a:ext cx="2559894" cy="4044236"/>
            <a:chOff x="18617563" y="7595310"/>
            <a:chExt cx="2793036" cy="3998174"/>
          </a:xfrm>
        </p:grpSpPr>
        <p:grpSp>
          <p:nvGrpSpPr>
            <p:cNvPr id="228" name="Group 227"/>
            <p:cNvGrpSpPr/>
            <p:nvPr/>
          </p:nvGrpSpPr>
          <p:grpSpPr>
            <a:xfrm>
              <a:off x="19255089" y="8216386"/>
              <a:ext cx="1506985" cy="3377098"/>
              <a:chOff x="0" y="0"/>
              <a:chExt cx="540580" cy="1425863"/>
            </a:xfrm>
          </p:grpSpPr>
          <p:grpSp>
            <p:nvGrpSpPr>
              <p:cNvPr id="264" name="Group 263"/>
              <p:cNvGrpSpPr/>
              <p:nvPr/>
            </p:nvGrpSpPr>
            <p:grpSpPr>
              <a:xfrm>
                <a:off x="0" y="0"/>
                <a:ext cx="215900" cy="529167"/>
                <a:chOff x="0" y="0"/>
                <a:chExt cx="215900" cy="529167"/>
              </a:xfrm>
            </p:grpSpPr>
            <p:sp>
              <p:nvSpPr>
                <p:cNvPr id="277" name="Can 276"/>
                <p:cNvSpPr/>
                <p:nvPr/>
              </p:nvSpPr>
              <p:spPr>
                <a:xfrm>
                  <a:off x="0" y="203200"/>
                  <a:ext cx="215900" cy="325967"/>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8" name="Can 277"/>
                <p:cNvSpPr/>
                <p:nvPr/>
              </p:nvSpPr>
              <p:spPr>
                <a:xfrm>
                  <a:off x="84666" y="0"/>
                  <a:ext cx="50800" cy="237066"/>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65" name="Group 264"/>
              <p:cNvGrpSpPr/>
              <p:nvPr/>
            </p:nvGrpSpPr>
            <p:grpSpPr>
              <a:xfrm>
                <a:off x="309033" y="0"/>
                <a:ext cx="215900" cy="529167"/>
                <a:chOff x="0" y="0"/>
                <a:chExt cx="215900" cy="529167"/>
              </a:xfrm>
              <a:solidFill>
                <a:schemeClr val="accent2">
                  <a:lumMod val="75000"/>
                </a:schemeClr>
              </a:solidFill>
            </p:grpSpPr>
            <p:sp>
              <p:nvSpPr>
                <p:cNvPr id="275" name="Can 274"/>
                <p:cNvSpPr/>
                <p:nvPr/>
              </p:nvSpPr>
              <p:spPr>
                <a:xfrm>
                  <a:off x="0" y="203200"/>
                  <a:ext cx="215900" cy="325967"/>
                </a:xfrm>
                <a:prstGeom prst="can">
                  <a:avLst/>
                </a:prstGeom>
                <a:grpFill/>
                <a:ln>
                  <a:solidFill>
                    <a:schemeClr val="accent2">
                      <a:lumMod val="50000"/>
                    </a:schemeClr>
                  </a:solidFill>
                </a:ln>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6" name="Can 275"/>
                <p:cNvSpPr/>
                <p:nvPr/>
              </p:nvSpPr>
              <p:spPr>
                <a:xfrm>
                  <a:off x="84666" y="0"/>
                  <a:ext cx="50800" cy="237066"/>
                </a:xfrm>
                <a:prstGeom prst="can">
                  <a:avLst/>
                </a:prstGeom>
                <a:grpFill/>
                <a:ln>
                  <a:solidFill>
                    <a:schemeClr val="accent2">
                      <a:lumMod val="50000"/>
                    </a:schemeClr>
                  </a:solidFill>
                </a:ln>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66" name="Group 265"/>
              <p:cNvGrpSpPr/>
              <p:nvPr/>
            </p:nvGrpSpPr>
            <p:grpSpPr>
              <a:xfrm>
                <a:off x="38100" y="588434"/>
                <a:ext cx="173567" cy="567266"/>
                <a:chOff x="0" y="0"/>
                <a:chExt cx="173567" cy="567266"/>
              </a:xfrm>
            </p:grpSpPr>
            <p:sp>
              <p:nvSpPr>
                <p:cNvPr id="273" name="Cube 272"/>
                <p:cNvSpPr/>
                <p:nvPr/>
              </p:nvSpPr>
              <p:spPr>
                <a:xfrm>
                  <a:off x="0" y="207433"/>
                  <a:ext cx="173567" cy="359833"/>
                </a:xfrm>
                <a:prstGeom prst="cube">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4" name="Can 273"/>
                <p:cNvSpPr/>
                <p:nvPr/>
              </p:nvSpPr>
              <p:spPr>
                <a:xfrm>
                  <a:off x="59266" y="0"/>
                  <a:ext cx="50800" cy="236971"/>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67" name="Group 266"/>
              <p:cNvGrpSpPr/>
              <p:nvPr/>
            </p:nvGrpSpPr>
            <p:grpSpPr>
              <a:xfrm>
                <a:off x="295047" y="542234"/>
                <a:ext cx="245533" cy="433550"/>
                <a:chOff x="-13986" y="-71600"/>
                <a:chExt cx="245533" cy="433550"/>
              </a:xfrm>
            </p:grpSpPr>
            <p:sp>
              <p:nvSpPr>
                <p:cNvPr id="271" name="Flowchart: Connector 270"/>
                <p:cNvSpPr/>
                <p:nvPr/>
              </p:nvSpPr>
              <p:spPr>
                <a:xfrm>
                  <a:off x="-13986" y="124884"/>
                  <a:ext cx="245533" cy="237066"/>
                </a:xfrm>
                <a:prstGeom prst="flowChartConnector">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2" name="Can 271"/>
                <p:cNvSpPr/>
                <p:nvPr/>
              </p:nvSpPr>
              <p:spPr>
                <a:xfrm>
                  <a:off x="84666" y="-71600"/>
                  <a:ext cx="50800" cy="236971"/>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68" name="Group 267"/>
              <p:cNvGrpSpPr/>
              <p:nvPr/>
            </p:nvGrpSpPr>
            <p:grpSpPr>
              <a:xfrm>
                <a:off x="294730" y="1007403"/>
                <a:ext cx="245533" cy="418460"/>
                <a:chOff x="-374136" y="385103"/>
                <a:chExt cx="245533" cy="418460"/>
              </a:xfrm>
              <a:solidFill>
                <a:schemeClr val="accent2">
                  <a:lumMod val="75000"/>
                </a:schemeClr>
              </a:solidFill>
            </p:grpSpPr>
            <p:sp>
              <p:nvSpPr>
                <p:cNvPr id="269" name="Flowchart: Connector 268"/>
                <p:cNvSpPr/>
                <p:nvPr/>
              </p:nvSpPr>
              <p:spPr>
                <a:xfrm>
                  <a:off x="-374136" y="566497"/>
                  <a:ext cx="245533" cy="237066"/>
                </a:xfrm>
                <a:prstGeom prst="flowChartConnector">
                  <a:avLst/>
                </a:prstGeom>
                <a:grpFill/>
                <a:ln>
                  <a:solidFill>
                    <a:schemeClr val="accent2">
                      <a:lumMod val="50000"/>
                    </a:schemeClr>
                  </a:solidFill>
                </a:ln>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0" name="Can 269"/>
                <p:cNvSpPr/>
                <p:nvPr/>
              </p:nvSpPr>
              <p:spPr>
                <a:xfrm>
                  <a:off x="-270351" y="385103"/>
                  <a:ext cx="50800" cy="236971"/>
                </a:xfrm>
                <a:prstGeom prst="can">
                  <a:avLst/>
                </a:prstGeom>
                <a:grpFill/>
                <a:ln>
                  <a:solidFill>
                    <a:schemeClr val="accent2">
                      <a:lumMod val="50000"/>
                    </a:schemeClr>
                  </a:solidFill>
                </a:ln>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sp>
          <p:nvSpPr>
            <p:cNvPr id="335" name="TextBox 334"/>
            <p:cNvSpPr txBox="1"/>
            <p:nvPr/>
          </p:nvSpPr>
          <p:spPr>
            <a:xfrm>
              <a:off x="18617563" y="7595310"/>
              <a:ext cx="2793036" cy="706840"/>
            </a:xfrm>
            <a:prstGeom prst="rect">
              <a:avLst/>
            </a:prstGeom>
            <a:noFill/>
          </p:spPr>
          <p:txBody>
            <a:bodyPr wrap="square" rtlCol="0">
              <a:spAutoFit/>
            </a:bodyPr>
            <a:lstStyle/>
            <a:p>
              <a:pPr algn="ctr"/>
              <a:r>
                <a:rPr lang="en-US" sz="3600" dirty="0">
                  <a:latin typeface="Cambria" panose="02040503050406030204" pitchFamily="18" charset="0"/>
                  <a:ea typeface="Cambria" panose="02040503050406030204" pitchFamily="18" charset="0"/>
                </a:rPr>
                <a:t>“Cans”</a:t>
              </a:r>
            </a:p>
          </p:txBody>
        </p:sp>
      </p:grpSp>
      <p:grpSp>
        <p:nvGrpSpPr>
          <p:cNvPr id="367" name="Group 366"/>
          <p:cNvGrpSpPr/>
          <p:nvPr/>
        </p:nvGrpSpPr>
        <p:grpSpPr>
          <a:xfrm>
            <a:off x="35252494" y="-367306"/>
            <a:ext cx="10058400" cy="5657850"/>
            <a:chOff x="35180304" y="-367306"/>
            <a:chExt cx="10058400" cy="5657850"/>
          </a:xfrm>
        </p:grpSpPr>
        <p:pic>
          <p:nvPicPr>
            <p:cNvPr id="361" name="Picture 360" descr="Flame fire 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180304" y="-367306"/>
              <a:ext cx="10058400" cy="5657850"/>
            </a:xfrm>
            <a:prstGeom prst="rect">
              <a:avLst/>
            </a:prstGeom>
          </p:spPr>
        </p:pic>
        <p:sp>
          <p:nvSpPr>
            <p:cNvPr id="358" name="Can 357"/>
            <p:cNvSpPr/>
            <p:nvPr/>
          </p:nvSpPr>
          <p:spPr>
            <a:xfrm rot="20163922">
              <a:off x="40162549" y="1123580"/>
              <a:ext cx="1688308" cy="2313157"/>
            </a:xfrm>
            <a:prstGeom prst="can">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362" name="Oval 361"/>
            <p:cNvSpPr/>
            <p:nvPr/>
          </p:nvSpPr>
          <p:spPr>
            <a:xfrm rot="1304489">
              <a:off x="40572101" y="1680439"/>
              <a:ext cx="1093738" cy="1562359"/>
            </a:xfrm>
            <a:prstGeom prst="ellipse">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3" name="TextBox 362"/>
            <p:cNvSpPr txBox="1"/>
            <p:nvPr/>
          </p:nvSpPr>
          <p:spPr>
            <a:xfrm>
              <a:off x="40209504" y="1748874"/>
              <a:ext cx="1897193" cy="1754326"/>
            </a:xfrm>
            <a:prstGeom prst="rect">
              <a:avLst/>
            </a:prstGeom>
            <a:noFill/>
          </p:spPr>
          <p:txBody>
            <a:bodyPr wrap="square" rtlCol="0">
              <a:spAutoFit/>
            </a:bodyPr>
            <a:lstStyle/>
            <a:p>
              <a:pPr algn="ct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Heat Transfer</a:t>
              </a:r>
            </a:p>
            <a:p>
              <a:endParaRPr lang="en-US" sz="3600" dirty="0"/>
            </a:p>
          </p:txBody>
        </p:sp>
        <p:sp>
          <p:nvSpPr>
            <p:cNvPr id="364" name="Oval 363"/>
            <p:cNvSpPr/>
            <p:nvPr/>
          </p:nvSpPr>
          <p:spPr>
            <a:xfrm rot="20168017">
              <a:off x="39771462" y="1226048"/>
              <a:ext cx="1706220" cy="387980"/>
            </a:xfrm>
            <a:prstGeom prst="ellipse">
              <a:avLst/>
            </a:prstGeom>
            <a:solidFill>
              <a:schemeClr val="bg1">
                <a:lumMod val="8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5" name="Flowchart: Stored Data 364"/>
            <p:cNvSpPr/>
            <p:nvPr/>
          </p:nvSpPr>
          <p:spPr>
            <a:xfrm rot="20136797">
              <a:off x="40206486" y="1314019"/>
              <a:ext cx="836173" cy="212039"/>
            </a:xfrm>
            <a:prstGeom prst="flowChartOnlineStorage">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6" name="Flowchart: Delay 365"/>
            <p:cNvSpPr/>
            <p:nvPr/>
          </p:nvSpPr>
          <p:spPr>
            <a:xfrm rot="9218128">
              <a:off x="40293500" y="1452772"/>
              <a:ext cx="181941" cy="134979"/>
            </a:xfrm>
            <a:prstGeom prst="flowChartDelay">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p:cNvSpPr txBox="1"/>
          <p:nvPr/>
        </p:nvSpPr>
        <p:spPr>
          <a:xfrm>
            <a:off x="11485032" y="4667232"/>
            <a:ext cx="32030908" cy="919151"/>
          </a:xfrm>
          <a:prstGeom prst="rect">
            <a:avLst/>
          </a:prstGeom>
          <a:solidFill>
            <a:srgbClr val="002060"/>
          </a:solidFill>
          <a:ln>
            <a:solidFill>
              <a:srgbClr val="002060"/>
            </a:solidFill>
          </a:ln>
        </p:spPr>
        <p:txBody>
          <a:bodyPr wrap="square" rtlCol="0">
            <a:spAutoFit/>
          </a:bodyPr>
          <a:lstStyle/>
          <a:p>
            <a:pPr algn="ctr"/>
            <a:r>
              <a:rPr lang="en-US" sz="5400" dirty="0" smtClean="0">
                <a:solidFill>
                  <a:schemeClr val="bg1"/>
                </a:solidFill>
                <a:latin typeface="Cambria" panose="02040503050406030204" pitchFamily="18" charset="0"/>
                <a:ea typeface="Cambria" panose="02040503050406030204" pitchFamily="18" charset="0"/>
              </a:rPr>
              <a:t>Schematic and Procedural Information </a:t>
            </a:r>
            <a:endParaRPr lang="en-US" sz="5400" dirty="0">
              <a:solidFill>
                <a:schemeClr val="bg1"/>
              </a:solidFill>
              <a:latin typeface="Cambria" panose="02040503050406030204" pitchFamily="18" charset="0"/>
              <a:ea typeface="Cambria" panose="02040503050406030204" pitchFamily="18" charset="0"/>
            </a:endParaRPr>
          </a:p>
        </p:txBody>
      </p:sp>
      <p:sp>
        <p:nvSpPr>
          <p:cNvPr id="152" name="TextBox 151"/>
          <p:cNvSpPr txBox="1"/>
          <p:nvPr/>
        </p:nvSpPr>
        <p:spPr>
          <a:xfrm>
            <a:off x="11814315" y="19651477"/>
            <a:ext cx="9558793" cy="923330"/>
          </a:xfrm>
          <a:prstGeom prst="rect">
            <a:avLst/>
          </a:prstGeom>
          <a:solidFill>
            <a:srgbClr val="002060"/>
          </a:solidFill>
        </p:spPr>
        <p:txBody>
          <a:bodyPr wrap="square" rtlCol="0">
            <a:spAutoFit/>
          </a:bodyPr>
          <a:lstStyle/>
          <a:p>
            <a:pPr algn="ctr"/>
            <a:r>
              <a:rPr lang="en-US" sz="5400" dirty="0" smtClean="0">
                <a:solidFill>
                  <a:schemeClr val="bg1"/>
                </a:solidFill>
                <a:latin typeface="Cambria" panose="02040503050406030204" pitchFamily="18" charset="0"/>
                <a:ea typeface="Cambria" panose="02040503050406030204" pitchFamily="18" charset="0"/>
              </a:rPr>
              <a:t>Natural convection</a:t>
            </a:r>
            <a:endParaRPr lang="en-US" sz="5400" dirty="0">
              <a:solidFill>
                <a:schemeClr val="bg1"/>
              </a:solidFill>
              <a:latin typeface="Cambria" panose="02040503050406030204" pitchFamily="18" charset="0"/>
              <a:ea typeface="Cambria" panose="02040503050406030204" pitchFamily="18" charset="0"/>
            </a:endParaRPr>
          </a:p>
        </p:txBody>
      </p:sp>
      <p:sp>
        <p:nvSpPr>
          <p:cNvPr id="153" name="TextBox 152"/>
          <p:cNvSpPr txBox="1"/>
          <p:nvPr/>
        </p:nvSpPr>
        <p:spPr>
          <a:xfrm>
            <a:off x="11814315" y="11593564"/>
            <a:ext cx="9591254" cy="923330"/>
          </a:xfrm>
          <a:prstGeom prst="rect">
            <a:avLst/>
          </a:prstGeom>
          <a:solidFill>
            <a:srgbClr val="002060"/>
          </a:solidFill>
        </p:spPr>
        <p:txBody>
          <a:bodyPr wrap="square" rtlCol="0">
            <a:spAutoFit/>
          </a:bodyPr>
          <a:lstStyle/>
          <a:p>
            <a:pPr algn="ctr"/>
            <a:r>
              <a:rPr lang="en-US" sz="5400" dirty="0" smtClean="0">
                <a:solidFill>
                  <a:schemeClr val="bg1"/>
                </a:solidFill>
                <a:latin typeface="Cambria" panose="02040503050406030204" pitchFamily="18" charset="0"/>
                <a:ea typeface="Cambria" panose="02040503050406030204" pitchFamily="18" charset="0"/>
              </a:rPr>
              <a:t>Raw data sample </a:t>
            </a:r>
            <a:endParaRPr lang="en-US" dirty="0">
              <a:solidFill>
                <a:schemeClr val="bg1"/>
              </a:solidFill>
              <a:latin typeface="Cambria" panose="02040503050406030204" pitchFamily="18" charset="0"/>
              <a:ea typeface="Cambria" panose="02040503050406030204" pitchFamily="18" charset="0"/>
            </a:endParaRPr>
          </a:p>
        </p:txBody>
      </p:sp>
      <p:sp>
        <p:nvSpPr>
          <p:cNvPr id="154" name="TextBox 153"/>
          <p:cNvSpPr txBox="1"/>
          <p:nvPr/>
        </p:nvSpPr>
        <p:spPr>
          <a:xfrm>
            <a:off x="404364" y="11616516"/>
            <a:ext cx="11266659" cy="923330"/>
          </a:xfrm>
          <a:prstGeom prst="rect">
            <a:avLst/>
          </a:prstGeom>
          <a:solidFill>
            <a:srgbClr val="002060"/>
          </a:solidFill>
        </p:spPr>
        <p:txBody>
          <a:bodyPr wrap="square" rtlCol="0">
            <a:spAutoFit/>
          </a:bodyPr>
          <a:lstStyle/>
          <a:p>
            <a:pPr algn="ctr"/>
            <a:r>
              <a:rPr lang="en-US" sz="5400" dirty="0">
                <a:solidFill>
                  <a:schemeClr val="bg1"/>
                </a:solidFill>
                <a:latin typeface="Cambria" panose="02040503050406030204" pitchFamily="18" charset="0"/>
                <a:ea typeface="Cambria" panose="02040503050406030204" pitchFamily="18" charset="0"/>
              </a:rPr>
              <a:t>Introduction</a:t>
            </a:r>
            <a:endParaRPr lang="en-US" dirty="0">
              <a:solidFill>
                <a:schemeClr val="bg1"/>
              </a:solidFill>
              <a:latin typeface="Cambria" panose="02040503050406030204" pitchFamily="18" charset="0"/>
              <a:ea typeface="Cambria" panose="02040503050406030204" pitchFamily="18" charset="0"/>
            </a:endParaRPr>
          </a:p>
        </p:txBody>
      </p:sp>
      <p:sp>
        <p:nvSpPr>
          <p:cNvPr id="155" name="TextBox 154"/>
          <p:cNvSpPr txBox="1"/>
          <p:nvPr/>
        </p:nvSpPr>
        <p:spPr>
          <a:xfrm>
            <a:off x="308501" y="4720134"/>
            <a:ext cx="11015885" cy="921796"/>
          </a:xfrm>
          <a:prstGeom prst="rect">
            <a:avLst/>
          </a:prstGeom>
          <a:solidFill>
            <a:srgbClr val="002060"/>
          </a:solidFill>
        </p:spPr>
        <p:txBody>
          <a:bodyPr wrap="square" rtlCol="0">
            <a:spAutoFit/>
          </a:bodyPr>
          <a:lstStyle/>
          <a:p>
            <a:pPr algn="ctr"/>
            <a:r>
              <a:rPr lang="en-US" sz="5400" dirty="0">
                <a:solidFill>
                  <a:schemeClr val="bg1"/>
                </a:solidFill>
                <a:latin typeface="Cambria" panose="02040503050406030204" pitchFamily="18" charset="0"/>
                <a:ea typeface="Cambria" panose="02040503050406030204" pitchFamily="18" charset="0"/>
              </a:rPr>
              <a:t>About the Experiment</a:t>
            </a:r>
            <a:endParaRPr lang="en-US" dirty="0">
              <a:solidFill>
                <a:schemeClr val="bg1"/>
              </a:solidFill>
              <a:latin typeface="Cambria" panose="02040503050406030204" pitchFamily="18" charset="0"/>
              <a:ea typeface="Cambria" panose="02040503050406030204" pitchFamily="18" charset="0"/>
            </a:endParaRPr>
          </a:p>
        </p:txBody>
      </p:sp>
      <p:sp>
        <p:nvSpPr>
          <p:cNvPr id="157" name="TextBox 156"/>
          <p:cNvSpPr txBox="1"/>
          <p:nvPr/>
        </p:nvSpPr>
        <p:spPr>
          <a:xfrm>
            <a:off x="32220188" y="16300128"/>
            <a:ext cx="11203663" cy="923330"/>
          </a:xfrm>
          <a:prstGeom prst="rect">
            <a:avLst/>
          </a:prstGeom>
          <a:solidFill>
            <a:srgbClr val="002060"/>
          </a:solidFill>
        </p:spPr>
        <p:txBody>
          <a:bodyPr wrap="square" rtlCol="0">
            <a:spAutoFit/>
          </a:bodyPr>
          <a:lstStyle/>
          <a:p>
            <a:pPr algn="ctr"/>
            <a:r>
              <a:rPr lang="en-US" sz="5400" dirty="0">
                <a:solidFill>
                  <a:schemeClr val="bg1"/>
                </a:solidFill>
                <a:latin typeface="Cambria" panose="02040503050406030204" pitchFamily="18" charset="0"/>
                <a:ea typeface="Cambria" panose="02040503050406030204" pitchFamily="18" charset="0"/>
              </a:rPr>
              <a:t>Results and Conclusions</a:t>
            </a:r>
            <a:endParaRPr lang="en-US" dirty="0">
              <a:solidFill>
                <a:schemeClr val="bg1"/>
              </a:solidFill>
              <a:latin typeface="Cambria" panose="02040503050406030204" pitchFamily="18" charset="0"/>
              <a:ea typeface="Cambria" panose="02040503050406030204" pitchFamily="18" charset="0"/>
            </a:endParaRPr>
          </a:p>
        </p:txBody>
      </p:sp>
      <p:grpSp>
        <p:nvGrpSpPr>
          <p:cNvPr id="29" name="Group 28"/>
          <p:cNvGrpSpPr/>
          <p:nvPr/>
        </p:nvGrpSpPr>
        <p:grpSpPr>
          <a:xfrm>
            <a:off x="16474169" y="7283391"/>
            <a:ext cx="2701862" cy="3713328"/>
            <a:chOff x="24135027" y="6081840"/>
            <a:chExt cx="3427303" cy="4659319"/>
          </a:xfrm>
        </p:grpSpPr>
        <p:grpSp>
          <p:nvGrpSpPr>
            <p:cNvPr id="248" name="Group 247"/>
            <p:cNvGrpSpPr/>
            <p:nvPr/>
          </p:nvGrpSpPr>
          <p:grpSpPr>
            <a:xfrm>
              <a:off x="24135027" y="6081840"/>
              <a:ext cx="2855493" cy="4052118"/>
              <a:chOff x="0" y="0"/>
              <a:chExt cx="1346200" cy="1892300"/>
            </a:xfrm>
          </p:grpSpPr>
          <p:sp>
            <p:nvSpPr>
              <p:cNvPr id="251" name="Trapezoid 250"/>
              <p:cNvSpPr/>
              <p:nvPr/>
            </p:nvSpPr>
            <p:spPr>
              <a:xfrm>
                <a:off x="4234" y="1689100"/>
                <a:ext cx="1325763" cy="203200"/>
              </a:xfrm>
              <a:prstGeom prst="trapezoid">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52" name="Group 251"/>
              <p:cNvGrpSpPr/>
              <p:nvPr/>
            </p:nvGrpSpPr>
            <p:grpSpPr>
              <a:xfrm>
                <a:off x="0" y="1159933"/>
                <a:ext cx="1346200" cy="527050"/>
                <a:chOff x="0" y="0"/>
                <a:chExt cx="1104900" cy="527050"/>
              </a:xfrm>
              <a:solidFill>
                <a:schemeClr val="bg1"/>
              </a:solidFill>
            </p:grpSpPr>
            <p:sp>
              <p:nvSpPr>
                <p:cNvPr id="262" name="Rectangle 261"/>
                <p:cNvSpPr/>
                <p:nvPr/>
              </p:nvSpPr>
              <p:spPr>
                <a:xfrm>
                  <a:off x="0" y="311150"/>
                  <a:ext cx="1104900" cy="215900"/>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63" name="Trapezoid 262"/>
                <p:cNvSpPr/>
                <p:nvPr/>
              </p:nvSpPr>
              <p:spPr>
                <a:xfrm>
                  <a:off x="6350" y="0"/>
                  <a:ext cx="1098550" cy="311150"/>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53" name="Flowchart: Magnetic Disk 252"/>
              <p:cNvSpPr/>
              <p:nvPr/>
            </p:nvSpPr>
            <p:spPr>
              <a:xfrm>
                <a:off x="143934" y="0"/>
                <a:ext cx="1073150" cy="1435100"/>
              </a:xfrm>
              <a:prstGeom prst="flowChartMagneticDisk">
                <a:avLst/>
              </a:prstGeom>
              <a:blipFill>
                <a:blip r:embed="rId6"/>
                <a:stretch>
                  <a:fillRect/>
                </a:stretch>
              </a:bli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54" name="Donut 253"/>
              <p:cNvSpPr/>
              <p:nvPr/>
            </p:nvSpPr>
            <p:spPr>
              <a:xfrm>
                <a:off x="825500" y="1727200"/>
                <a:ext cx="131234" cy="122767"/>
              </a:xfrm>
              <a:prstGeom prst="don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55" name="Rounded Rectangle 254"/>
              <p:cNvSpPr/>
              <p:nvPr/>
            </p:nvSpPr>
            <p:spPr>
              <a:xfrm>
                <a:off x="173567" y="1727200"/>
                <a:ext cx="372533" cy="1058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56" name="Group 255"/>
              <p:cNvGrpSpPr/>
              <p:nvPr/>
            </p:nvGrpSpPr>
            <p:grpSpPr>
              <a:xfrm>
                <a:off x="12700" y="12700"/>
                <a:ext cx="1303921" cy="465667"/>
                <a:chOff x="0" y="0"/>
                <a:chExt cx="1303921" cy="465667"/>
              </a:xfrm>
            </p:grpSpPr>
            <p:sp>
              <p:nvSpPr>
                <p:cNvPr id="257" name="U-Turn Arrow 80"/>
                <p:cNvSpPr/>
                <p:nvPr/>
              </p:nvSpPr>
              <p:spPr>
                <a:xfrm rot="10800000">
                  <a:off x="436034" y="127000"/>
                  <a:ext cx="259293" cy="338667"/>
                </a:xfrm>
                <a:custGeom>
                  <a:avLst/>
                  <a:gdLst>
                    <a:gd name="connsiteX0" fmla="*/ 0 w 295910"/>
                    <a:gd name="connsiteY0" fmla="*/ 338455 h 338455"/>
                    <a:gd name="connsiteX1" fmla="*/ 0 w 295910"/>
                    <a:gd name="connsiteY1" fmla="*/ 129461 h 338455"/>
                    <a:gd name="connsiteX2" fmla="*/ 129461 w 295910"/>
                    <a:gd name="connsiteY2" fmla="*/ 0 h 338455"/>
                    <a:gd name="connsiteX3" fmla="*/ 129461 w 295910"/>
                    <a:gd name="connsiteY3" fmla="*/ 0 h 338455"/>
                    <a:gd name="connsiteX4" fmla="*/ 258922 w 295910"/>
                    <a:gd name="connsiteY4" fmla="*/ 129461 h 338455"/>
                    <a:gd name="connsiteX5" fmla="*/ 258921 w 295910"/>
                    <a:gd name="connsiteY5" fmla="*/ 179864 h 338455"/>
                    <a:gd name="connsiteX6" fmla="*/ 295910 w 295910"/>
                    <a:gd name="connsiteY6" fmla="*/ 179864 h 338455"/>
                    <a:gd name="connsiteX7" fmla="*/ 221933 w 295910"/>
                    <a:gd name="connsiteY7" fmla="*/ 253841 h 338455"/>
                    <a:gd name="connsiteX8" fmla="*/ 147955 w 295910"/>
                    <a:gd name="connsiteY8" fmla="*/ 179864 h 338455"/>
                    <a:gd name="connsiteX9" fmla="*/ 184944 w 295910"/>
                    <a:gd name="connsiteY9" fmla="*/ 179864 h 338455"/>
                    <a:gd name="connsiteX10" fmla="*/ 184944 w 295910"/>
                    <a:gd name="connsiteY10" fmla="*/ 129461 h 338455"/>
                    <a:gd name="connsiteX11" fmla="*/ 129461 w 295910"/>
                    <a:gd name="connsiteY11" fmla="*/ 73978 h 338455"/>
                    <a:gd name="connsiteX12" fmla="*/ 129461 w 295910"/>
                    <a:gd name="connsiteY12" fmla="*/ 73978 h 338455"/>
                    <a:gd name="connsiteX13" fmla="*/ 73978 w 295910"/>
                    <a:gd name="connsiteY13" fmla="*/ 129461 h 338455"/>
                    <a:gd name="connsiteX14" fmla="*/ 73978 w 295910"/>
                    <a:gd name="connsiteY14" fmla="*/ 338455 h 338455"/>
                    <a:gd name="connsiteX15" fmla="*/ 0 w 295910"/>
                    <a:gd name="connsiteY15" fmla="*/ 338455 h 338455"/>
                    <a:gd name="connsiteX0" fmla="*/ 0 w 258922"/>
                    <a:gd name="connsiteY0" fmla="*/ 338455 h 338455"/>
                    <a:gd name="connsiteX1" fmla="*/ 0 w 258922"/>
                    <a:gd name="connsiteY1" fmla="*/ 129461 h 338455"/>
                    <a:gd name="connsiteX2" fmla="*/ 129461 w 258922"/>
                    <a:gd name="connsiteY2" fmla="*/ 0 h 338455"/>
                    <a:gd name="connsiteX3" fmla="*/ 129461 w 258922"/>
                    <a:gd name="connsiteY3" fmla="*/ 0 h 338455"/>
                    <a:gd name="connsiteX4" fmla="*/ 258922 w 258922"/>
                    <a:gd name="connsiteY4" fmla="*/ 129461 h 338455"/>
                    <a:gd name="connsiteX5" fmla="*/ 258921 w 258922"/>
                    <a:gd name="connsiteY5" fmla="*/ 179864 h 338455"/>
                    <a:gd name="connsiteX6" fmla="*/ 253577 w 258922"/>
                    <a:gd name="connsiteY6" fmla="*/ 226431 h 338455"/>
                    <a:gd name="connsiteX7" fmla="*/ 221933 w 258922"/>
                    <a:gd name="connsiteY7" fmla="*/ 253841 h 338455"/>
                    <a:gd name="connsiteX8" fmla="*/ 147955 w 258922"/>
                    <a:gd name="connsiteY8" fmla="*/ 179864 h 338455"/>
                    <a:gd name="connsiteX9" fmla="*/ 184944 w 258922"/>
                    <a:gd name="connsiteY9" fmla="*/ 179864 h 338455"/>
                    <a:gd name="connsiteX10" fmla="*/ 184944 w 258922"/>
                    <a:gd name="connsiteY10" fmla="*/ 129461 h 338455"/>
                    <a:gd name="connsiteX11" fmla="*/ 129461 w 258922"/>
                    <a:gd name="connsiteY11" fmla="*/ 73978 h 338455"/>
                    <a:gd name="connsiteX12" fmla="*/ 129461 w 258922"/>
                    <a:gd name="connsiteY12" fmla="*/ 73978 h 338455"/>
                    <a:gd name="connsiteX13" fmla="*/ 73978 w 258922"/>
                    <a:gd name="connsiteY13" fmla="*/ 129461 h 338455"/>
                    <a:gd name="connsiteX14" fmla="*/ 73978 w 258922"/>
                    <a:gd name="connsiteY14" fmla="*/ 338455 h 338455"/>
                    <a:gd name="connsiteX15" fmla="*/ 0 w 258922"/>
                    <a:gd name="connsiteY15" fmla="*/ 338455 h 338455"/>
                    <a:gd name="connsiteX0" fmla="*/ 0 w 258922"/>
                    <a:gd name="connsiteY0" fmla="*/ 338455 h 338455"/>
                    <a:gd name="connsiteX1" fmla="*/ 0 w 258922"/>
                    <a:gd name="connsiteY1" fmla="*/ 129461 h 338455"/>
                    <a:gd name="connsiteX2" fmla="*/ 129461 w 258922"/>
                    <a:gd name="connsiteY2" fmla="*/ 0 h 338455"/>
                    <a:gd name="connsiteX3" fmla="*/ 129461 w 258922"/>
                    <a:gd name="connsiteY3" fmla="*/ 0 h 338455"/>
                    <a:gd name="connsiteX4" fmla="*/ 258922 w 258922"/>
                    <a:gd name="connsiteY4" fmla="*/ 129461 h 338455"/>
                    <a:gd name="connsiteX5" fmla="*/ 258921 w 258922"/>
                    <a:gd name="connsiteY5" fmla="*/ 179864 h 338455"/>
                    <a:gd name="connsiteX6" fmla="*/ 253577 w 258922"/>
                    <a:gd name="connsiteY6" fmla="*/ 226431 h 338455"/>
                    <a:gd name="connsiteX7" fmla="*/ 221933 w 258922"/>
                    <a:gd name="connsiteY7" fmla="*/ 253841 h 338455"/>
                    <a:gd name="connsiteX8" fmla="*/ 194493 w 258922"/>
                    <a:gd name="connsiteY8" fmla="*/ 213731 h 338455"/>
                    <a:gd name="connsiteX9" fmla="*/ 184944 w 258922"/>
                    <a:gd name="connsiteY9" fmla="*/ 179864 h 338455"/>
                    <a:gd name="connsiteX10" fmla="*/ 184944 w 258922"/>
                    <a:gd name="connsiteY10" fmla="*/ 129461 h 338455"/>
                    <a:gd name="connsiteX11" fmla="*/ 129461 w 258922"/>
                    <a:gd name="connsiteY11" fmla="*/ 73978 h 338455"/>
                    <a:gd name="connsiteX12" fmla="*/ 129461 w 258922"/>
                    <a:gd name="connsiteY12" fmla="*/ 73978 h 338455"/>
                    <a:gd name="connsiteX13" fmla="*/ 73978 w 258922"/>
                    <a:gd name="connsiteY13" fmla="*/ 129461 h 338455"/>
                    <a:gd name="connsiteX14" fmla="*/ 73978 w 258922"/>
                    <a:gd name="connsiteY14" fmla="*/ 338455 h 338455"/>
                    <a:gd name="connsiteX15" fmla="*/ 0 w 258922"/>
                    <a:gd name="connsiteY15" fmla="*/ 338455 h 338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922" h="338455">
                      <a:moveTo>
                        <a:pt x="0" y="338455"/>
                      </a:moveTo>
                      <a:lnTo>
                        <a:pt x="0" y="129461"/>
                      </a:lnTo>
                      <a:cubicBezTo>
                        <a:pt x="0" y="57962"/>
                        <a:pt x="57962" y="0"/>
                        <a:pt x="129461" y="0"/>
                      </a:cubicBezTo>
                      <a:lnTo>
                        <a:pt x="129461" y="0"/>
                      </a:lnTo>
                      <a:cubicBezTo>
                        <a:pt x="200960" y="0"/>
                        <a:pt x="258922" y="57962"/>
                        <a:pt x="258922" y="129461"/>
                      </a:cubicBezTo>
                      <a:cubicBezTo>
                        <a:pt x="258922" y="146262"/>
                        <a:pt x="258921" y="163063"/>
                        <a:pt x="258921" y="179864"/>
                      </a:cubicBezTo>
                      <a:lnTo>
                        <a:pt x="253577" y="226431"/>
                      </a:lnTo>
                      <a:lnTo>
                        <a:pt x="221933" y="253841"/>
                      </a:lnTo>
                      <a:lnTo>
                        <a:pt x="194493" y="213731"/>
                      </a:lnTo>
                      <a:lnTo>
                        <a:pt x="184944" y="179864"/>
                      </a:lnTo>
                      <a:lnTo>
                        <a:pt x="184944" y="129461"/>
                      </a:lnTo>
                      <a:cubicBezTo>
                        <a:pt x="184944" y="98819"/>
                        <a:pt x="160103" y="73978"/>
                        <a:pt x="129461" y="73978"/>
                      </a:cubicBezTo>
                      <a:lnTo>
                        <a:pt x="129461" y="73978"/>
                      </a:lnTo>
                      <a:cubicBezTo>
                        <a:pt x="98819" y="73978"/>
                        <a:pt x="73978" y="98819"/>
                        <a:pt x="73978" y="129461"/>
                      </a:cubicBezTo>
                      <a:lnTo>
                        <a:pt x="73978" y="338455"/>
                      </a:lnTo>
                      <a:lnTo>
                        <a:pt x="0" y="338455"/>
                      </a:lnTo>
                      <a:close/>
                    </a:path>
                  </a:pathLst>
                </a:cu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58" name="Group 257"/>
                <p:cNvGrpSpPr/>
                <p:nvPr/>
              </p:nvGrpSpPr>
              <p:grpSpPr>
                <a:xfrm>
                  <a:off x="0" y="0"/>
                  <a:ext cx="1303921" cy="190500"/>
                  <a:chOff x="0" y="0"/>
                  <a:chExt cx="1303921" cy="190500"/>
                </a:xfrm>
              </p:grpSpPr>
              <p:sp>
                <p:nvSpPr>
                  <p:cNvPr id="259" name="Can 258"/>
                  <p:cNvSpPr/>
                  <p:nvPr/>
                </p:nvSpPr>
                <p:spPr>
                  <a:xfrm rot="5400000">
                    <a:off x="296386" y="-228600"/>
                    <a:ext cx="88478" cy="681250"/>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60" name="Cube 259"/>
                  <p:cNvSpPr/>
                  <p:nvPr/>
                </p:nvSpPr>
                <p:spPr>
                  <a:xfrm>
                    <a:off x="563086" y="0"/>
                    <a:ext cx="203200" cy="190500"/>
                  </a:xfrm>
                  <a:prstGeom prst="cube">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61" name="Can 260"/>
                  <p:cNvSpPr/>
                  <p:nvPr/>
                </p:nvSpPr>
                <p:spPr>
                  <a:xfrm rot="5400000">
                    <a:off x="969486" y="-169334"/>
                    <a:ext cx="101497" cy="567372"/>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grpSp>
        <p:sp>
          <p:nvSpPr>
            <p:cNvPr id="169" name="TextBox 168"/>
            <p:cNvSpPr txBox="1"/>
            <p:nvPr/>
          </p:nvSpPr>
          <p:spPr>
            <a:xfrm>
              <a:off x="24386293" y="7496800"/>
              <a:ext cx="2676005" cy="810987"/>
            </a:xfrm>
            <a:prstGeom prst="rect">
              <a:avLst/>
            </a:prstGeom>
            <a:noFill/>
          </p:spPr>
          <p:txBody>
            <a:bodyPr wrap="square" rtlCol="0">
              <a:spAutoFit/>
            </a:bodyPr>
            <a:lstStyle/>
            <a:p>
              <a:r>
                <a:rPr lang="en-US" sz="3600" dirty="0">
                  <a:latin typeface="Cambria" panose="02040503050406030204" pitchFamily="18" charset="0"/>
                  <a:ea typeface="Cambria" panose="02040503050406030204" pitchFamily="18" charset="0"/>
                </a:rPr>
                <a:t>Hot Bath</a:t>
              </a:r>
            </a:p>
          </p:txBody>
        </p:sp>
        <p:sp>
          <p:nvSpPr>
            <p:cNvPr id="171" name="TextBox 170"/>
            <p:cNvSpPr txBox="1"/>
            <p:nvPr/>
          </p:nvSpPr>
          <p:spPr>
            <a:xfrm>
              <a:off x="24144008" y="9930172"/>
              <a:ext cx="3418322" cy="810987"/>
            </a:xfrm>
            <a:prstGeom prst="rect">
              <a:avLst/>
            </a:prstGeom>
            <a:noFill/>
          </p:spPr>
          <p:txBody>
            <a:bodyPr wrap="square" rtlCol="0">
              <a:spAutoFit/>
            </a:bodyPr>
            <a:lstStyle/>
            <a:p>
              <a:r>
                <a:rPr lang="en-US" sz="3600" dirty="0">
                  <a:latin typeface="Cambria" panose="02040503050406030204" pitchFamily="18" charset="0"/>
                  <a:ea typeface="Cambria" panose="02040503050406030204" pitchFamily="18" charset="0"/>
                </a:rPr>
                <a:t>Hot Plate</a:t>
              </a:r>
            </a:p>
          </p:txBody>
        </p:sp>
      </p:grpSp>
      <p:grpSp>
        <p:nvGrpSpPr>
          <p:cNvPr id="32" name="Group 31"/>
          <p:cNvGrpSpPr/>
          <p:nvPr/>
        </p:nvGrpSpPr>
        <p:grpSpPr>
          <a:xfrm>
            <a:off x="18790496" y="7354427"/>
            <a:ext cx="2820338" cy="3687000"/>
            <a:chOff x="28462136" y="6319978"/>
            <a:chExt cx="3831403" cy="4433006"/>
          </a:xfrm>
        </p:grpSpPr>
        <p:grpSp>
          <p:nvGrpSpPr>
            <p:cNvPr id="231" name="Group 230"/>
            <p:cNvGrpSpPr/>
            <p:nvPr/>
          </p:nvGrpSpPr>
          <p:grpSpPr>
            <a:xfrm>
              <a:off x="28462136" y="6319978"/>
              <a:ext cx="3831403" cy="3812720"/>
              <a:chOff x="0" y="0"/>
              <a:chExt cx="1657350" cy="1917700"/>
            </a:xfrm>
          </p:grpSpPr>
          <p:sp>
            <p:nvSpPr>
              <p:cNvPr id="234" name="Trapezoid 233"/>
              <p:cNvSpPr/>
              <p:nvPr/>
            </p:nvSpPr>
            <p:spPr>
              <a:xfrm>
                <a:off x="21166" y="1701800"/>
                <a:ext cx="1619250" cy="215900"/>
              </a:xfrm>
              <a:prstGeom prst="trapezoi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35" name="Group 234"/>
              <p:cNvGrpSpPr/>
              <p:nvPr/>
            </p:nvGrpSpPr>
            <p:grpSpPr>
              <a:xfrm>
                <a:off x="0" y="1168400"/>
                <a:ext cx="1657350" cy="527050"/>
                <a:chOff x="0" y="0"/>
                <a:chExt cx="1104900" cy="527050"/>
              </a:xfrm>
              <a:solidFill>
                <a:schemeClr val="bg1"/>
              </a:solidFill>
            </p:grpSpPr>
            <p:sp>
              <p:nvSpPr>
                <p:cNvPr id="246" name="Rectangle 245"/>
                <p:cNvSpPr/>
                <p:nvPr/>
              </p:nvSpPr>
              <p:spPr>
                <a:xfrm>
                  <a:off x="0" y="311150"/>
                  <a:ext cx="1104900" cy="215900"/>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7" name="Trapezoid 246"/>
                <p:cNvSpPr/>
                <p:nvPr/>
              </p:nvSpPr>
              <p:spPr>
                <a:xfrm>
                  <a:off x="6350" y="0"/>
                  <a:ext cx="1098550" cy="311150"/>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36" name="Flowchart: Magnetic Disk 235"/>
              <p:cNvSpPr/>
              <p:nvPr/>
            </p:nvSpPr>
            <p:spPr>
              <a:xfrm>
                <a:off x="169333" y="4233"/>
                <a:ext cx="1308100" cy="1435100"/>
              </a:xfrm>
              <a:prstGeom prst="flowChartMagneticDisk">
                <a:avLst/>
              </a:prstGeom>
              <a:blipFill>
                <a:blip r:embed="rId6"/>
                <a:stretch>
                  <a:fillRect/>
                </a:stretch>
              </a:bli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7" name="Donut 236"/>
              <p:cNvSpPr/>
              <p:nvPr/>
            </p:nvSpPr>
            <p:spPr>
              <a:xfrm>
                <a:off x="969433" y="1752600"/>
                <a:ext cx="131234" cy="122767"/>
              </a:xfrm>
              <a:prstGeom prst="don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8" name="Donut 237"/>
              <p:cNvSpPr/>
              <p:nvPr/>
            </p:nvSpPr>
            <p:spPr>
              <a:xfrm>
                <a:off x="1308100" y="1756833"/>
                <a:ext cx="131234" cy="122767"/>
              </a:xfrm>
              <a:prstGeom prst="don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9" name="Rounded Rectangle 238"/>
              <p:cNvSpPr/>
              <p:nvPr/>
            </p:nvSpPr>
            <p:spPr>
              <a:xfrm>
                <a:off x="190500" y="1769533"/>
                <a:ext cx="372533" cy="1058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40" name="Group 239"/>
              <p:cNvGrpSpPr/>
              <p:nvPr/>
            </p:nvGrpSpPr>
            <p:grpSpPr>
              <a:xfrm>
                <a:off x="182033" y="0"/>
                <a:ext cx="1303921" cy="465667"/>
                <a:chOff x="0" y="0"/>
                <a:chExt cx="1303921" cy="465667"/>
              </a:xfrm>
            </p:grpSpPr>
            <p:sp>
              <p:nvSpPr>
                <p:cNvPr id="241" name="U-Turn Arrow 80"/>
                <p:cNvSpPr/>
                <p:nvPr/>
              </p:nvSpPr>
              <p:spPr>
                <a:xfrm rot="10800000">
                  <a:off x="436034" y="127000"/>
                  <a:ext cx="259293" cy="338667"/>
                </a:xfrm>
                <a:custGeom>
                  <a:avLst/>
                  <a:gdLst>
                    <a:gd name="connsiteX0" fmla="*/ 0 w 295910"/>
                    <a:gd name="connsiteY0" fmla="*/ 338455 h 338455"/>
                    <a:gd name="connsiteX1" fmla="*/ 0 w 295910"/>
                    <a:gd name="connsiteY1" fmla="*/ 129461 h 338455"/>
                    <a:gd name="connsiteX2" fmla="*/ 129461 w 295910"/>
                    <a:gd name="connsiteY2" fmla="*/ 0 h 338455"/>
                    <a:gd name="connsiteX3" fmla="*/ 129461 w 295910"/>
                    <a:gd name="connsiteY3" fmla="*/ 0 h 338455"/>
                    <a:gd name="connsiteX4" fmla="*/ 258922 w 295910"/>
                    <a:gd name="connsiteY4" fmla="*/ 129461 h 338455"/>
                    <a:gd name="connsiteX5" fmla="*/ 258921 w 295910"/>
                    <a:gd name="connsiteY5" fmla="*/ 179864 h 338455"/>
                    <a:gd name="connsiteX6" fmla="*/ 295910 w 295910"/>
                    <a:gd name="connsiteY6" fmla="*/ 179864 h 338455"/>
                    <a:gd name="connsiteX7" fmla="*/ 221933 w 295910"/>
                    <a:gd name="connsiteY7" fmla="*/ 253841 h 338455"/>
                    <a:gd name="connsiteX8" fmla="*/ 147955 w 295910"/>
                    <a:gd name="connsiteY8" fmla="*/ 179864 h 338455"/>
                    <a:gd name="connsiteX9" fmla="*/ 184944 w 295910"/>
                    <a:gd name="connsiteY9" fmla="*/ 179864 h 338455"/>
                    <a:gd name="connsiteX10" fmla="*/ 184944 w 295910"/>
                    <a:gd name="connsiteY10" fmla="*/ 129461 h 338455"/>
                    <a:gd name="connsiteX11" fmla="*/ 129461 w 295910"/>
                    <a:gd name="connsiteY11" fmla="*/ 73978 h 338455"/>
                    <a:gd name="connsiteX12" fmla="*/ 129461 w 295910"/>
                    <a:gd name="connsiteY12" fmla="*/ 73978 h 338455"/>
                    <a:gd name="connsiteX13" fmla="*/ 73978 w 295910"/>
                    <a:gd name="connsiteY13" fmla="*/ 129461 h 338455"/>
                    <a:gd name="connsiteX14" fmla="*/ 73978 w 295910"/>
                    <a:gd name="connsiteY14" fmla="*/ 338455 h 338455"/>
                    <a:gd name="connsiteX15" fmla="*/ 0 w 295910"/>
                    <a:gd name="connsiteY15" fmla="*/ 338455 h 338455"/>
                    <a:gd name="connsiteX0" fmla="*/ 0 w 258922"/>
                    <a:gd name="connsiteY0" fmla="*/ 338455 h 338455"/>
                    <a:gd name="connsiteX1" fmla="*/ 0 w 258922"/>
                    <a:gd name="connsiteY1" fmla="*/ 129461 h 338455"/>
                    <a:gd name="connsiteX2" fmla="*/ 129461 w 258922"/>
                    <a:gd name="connsiteY2" fmla="*/ 0 h 338455"/>
                    <a:gd name="connsiteX3" fmla="*/ 129461 w 258922"/>
                    <a:gd name="connsiteY3" fmla="*/ 0 h 338455"/>
                    <a:gd name="connsiteX4" fmla="*/ 258922 w 258922"/>
                    <a:gd name="connsiteY4" fmla="*/ 129461 h 338455"/>
                    <a:gd name="connsiteX5" fmla="*/ 258921 w 258922"/>
                    <a:gd name="connsiteY5" fmla="*/ 179864 h 338455"/>
                    <a:gd name="connsiteX6" fmla="*/ 253577 w 258922"/>
                    <a:gd name="connsiteY6" fmla="*/ 226431 h 338455"/>
                    <a:gd name="connsiteX7" fmla="*/ 221933 w 258922"/>
                    <a:gd name="connsiteY7" fmla="*/ 253841 h 338455"/>
                    <a:gd name="connsiteX8" fmla="*/ 147955 w 258922"/>
                    <a:gd name="connsiteY8" fmla="*/ 179864 h 338455"/>
                    <a:gd name="connsiteX9" fmla="*/ 184944 w 258922"/>
                    <a:gd name="connsiteY9" fmla="*/ 179864 h 338455"/>
                    <a:gd name="connsiteX10" fmla="*/ 184944 w 258922"/>
                    <a:gd name="connsiteY10" fmla="*/ 129461 h 338455"/>
                    <a:gd name="connsiteX11" fmla="*/ 129461 w 258922"/>
                    <a:gd name="connsiteY11" fmla="*/ 73978 h 338455"/>
                    <a:gd name="connsiteX12" fmla="*/ 129461 w 258922"/>
                    <a:gd name="connsiteY12" fmla="*/ 73978 h 338455"/>
                    <a:gd name="connsiteX13" fmla="*/ 73978 w 258922"/>
                    <a:gd name="connsiteY13" fmla="*/ 129461 h 338455"/>
                    <a:gd name="connsiteX14" fmla="*/ 73978 w 258922"/>
                    <a:gd name="connsiteY14" fmla="*/ 338455 h 338455"/>
                    <a:gd name="connsiteX15" fmla="*/ 0 w 258922"/>
                    <a:gd name="connsiteY15" fmla="*/ 338455 h 338455"/>
                    <a:gd name="connsiteX0" fmla="*/ 0 w 258922"/>
                    <a:gd name="connsiteY0" fmla="*/ 338455 h 338455"/>
                    <a:gd name="connsiteX1" fmla="*/ 0 w 258922"/>
                    <a:gd name="connsiteY1" fmla="*/ 129461 h 338455"/>
                    <a:gd name="connsiteX2" fmla="*/ 129461 w 258922"/>
                    <a:gd name="connsiteY2" fmla="*/ 0 h 338455"/>
                    <a:gd name="connsiteX3" fmla="*/ 129461 w 258922"/>
                    <a:gd name="connsiteY3" fmla="*/ 0 h 338455"/>
                    <a:gd name="connsiteX4" fmla="*/ 258922 w 258922"/>
                    <a:gd name="connsiteY4" fmla="*/ 129461 h 338455"/>
                    <a:gd name="connsiteX5" fmla="*/ 258921 w 258922"/>
                    <a:gd name="connsiteY5" fmla="*/ 179864 h 338455"/>
                    <a:gd name="connsiteX6" fmla="*/ 253577 w 258922"/>
                    <a:gd name="connsiteY6" fmla="*/ 226431 h 338455"/>
                    <a:gd name="connsiteX7" fmla="*/ 221933 w 258922"/>
                    <a:gd name="connsiteY7" fmla="*/ 253841 h 338455"/>
                    <a:gd name="connsiteX8" fmla="*/ 194493 w 258922"/>
                    <a:gd name="connsiteY8" fmla="*/ 213731 h 338455"/>
                    <a:gd name="connsiteX9" fmla="*/ 184944 w 258922"/>
                    <a:gd name="connsiteY9" fmla="*/ 179864 h 338455"/>
                    <a:gd name="connsiteX10" fmla="*/ 184944 w 258922"/>
                    <a:gd name="connsiteY10" fmla="*/ 129461 h 338455"/>
                    <a:gd name="connsiteX11" fmla="*/ 129461 w 258922"/>
                    <a:gd name="connsiteY11" fmla="*/ 73978 h 338455"/>
                    <a:gd name="connsiteX12" fmla="*/ 129461 w 258922"/>
                    <a:gd name="connsiteY12" fmla="*/ 73978 h 338455"/>
                    <a:gd name="connsiteX13" fmla="*/ 73978 w 258922"/>
                    <a:gd name="connsiteY13" fmla="*/ 129461 h 338455"/>
                    <a:gd name="connsiteX14" fmla="*/ 73978 w 258922"/>
                    <a:gd name="connsiteY14" fmla="*/ 338455 h 338455"/>
                    <a:gd name="connsiteX15" fmla="*/ 0 w 258922"/>
                    <a:gd name="connsiteY15" fmla="*/ 338455 h 338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922" h="338455">
                      <a:moveTo>
                        <a:pt x="0" y="338455"/>
                      </a:moveTo>
                      <a:lnTo>
                        <a:pt x="0" y="129461"/>
                      </a:lnTo>
                      <a:cubicBezTo>
                        <a:pt x="0" y="57962"/>
                        <a:pt x="57962" y="0"/>
                        <a:pt x="129461" y="0"/>
                      </a:cubicBezTo>
                      <a:lnTo>
                        <a:pt x="129461" y="0"/>
                      </a:lnTo>
                      <a:cubicBezTo>
                        <a:pt x="200960" y="0"/>
                        <a:pt x="258922" y="57962"/>
                        <a:pt x="258922" y="129461"/>
                      </a:cubicBezTo>
                      <a:cubicBezTo>
                        <a:pt x="258922" y="146262"/>
                        <a:pt x="258921" y="163063"/>
                        <a:pt x="258921" y="179864"/>
                      </a:cubicBezTo>
                      <a:lnTo>
                        <a:pt x="253577" y="226431"/>
                      </a:lnTo>
                      <a:lnTo>
                        <a:pt x="221933" y="253841"/>
                      </a:lnTo>
                      <a:lnTo>
                        <a:pt x="194493" y="213731"/>
                      </a:lnTo>
                      <a:lnTo>
                        <a:pt x="184944" y="179864"/>
                      </a:lnTo>
                      <a:lnTo>
                        <a:pt x="184944" y="129461"/>
                      </a:lnTo>
                      <a:cubicBezTo>
                        <a:pt x="184944" y="98819"/>
                        <a:pt x="160103" y="73978"/>
                        <a:pt x="129461" y="73978"/>
                      </a:cubicBezTo>
                      <a:lnTo>
                        <a:pt x="129461" y="73978"/>
                      </a:lnTo>
                      <a:cubicBezTo>
                        <a:pt x="98819" y="73978"/>
                        <a:pt x="73978" y="98819"/>
                        <a:pt x="73978" y="129461"/>
                      </a:cubicBezTo>
                      <a:lnTo>
                        <a:pt x="73978" y="338455"/>
                      </a:lnTo>
                      <a:lnTo>
                        <a:pt x="0" y="338455"/>
                      </a:lnTo>
                      <a:close/>
                    </a:path>
                  </a:pathLst>
                </a:cu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42" name="Group 241"/>
                <p:cNvGrpSpPr/>
                <p:nvPr/>
              </p:nvGrpSpPr>
              <p:grpSpPr>
                <a:xfrm>
                  <a:off x="0" y="0"/>
                  <a:ext cx="1303921" cy="190500"/>
                  <a:chOff x="0" y="0"/>
                  <a:chExt cx="1303921" cy="190500"/>
                </a:xfrm>
              </p:grpSpPr>
              <p:sp>
                <p:nvSpPr>
                  <p:cNvPr id="243" name="Can 242"/>
                  <p:cNvSpPr/>
                  <p:nvPr/>
                </p:nvSpPr>
                <p:spPr>
                  <a:xfrm rot="5400000">
                    <a:off x="296386" y="-228600"/>
                    <a:ext cx="88478" cy="681250"/>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4" name="Cube 243"/>
                  <p:cNvSpPr/>
                  <p:nvPr/>
                </p:nvSpPr>
                <p:spPr>
                  <a:xfrm>
                    <a:off x="563086" y="0"/>
                    <a:ext cx="203200" cy="190500"/>
                  </a:xfrm>
                  <a:prstGeom prst="cube">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5" name="Can 244"/>
                  <p:cNvSpPr/>
                  <p:nvPr/>
                </p:nvSpPr>
                <p:spPr>
                  <a:xfrm rot="5400000">
                    <a:off x="969486" y="-169334"/>
                    <a:ext cx="101497" cy="567372"/>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grpSp>
        <p:sp>
          <p:nvSpPr>
            <p:cNvPr id="170" name="TextBox 169"/>
            <p:cNvSpPr txBox="1"/>
            <p:nvPr/>
          </p:nvSpPr>
          <p:spPr>
            <a:xfrm>
              <a:off x="29093567" y="7615547"/>
              <a:ext cx="2782226" cy="777106"/>
            </a:xfrm>
            <a:prstGeom prst="rect">
              <a:avLst/>
            </a:prstGeom>
            <a:noFill/>
          </p:spPr>
          <p:txBody>
            <a:bodyPr wrap="square" rtlCol="0">
              <a:spAutoFit/>
            </a:bodyPr>
            <a:lstStyle/>
            <a:p>
              <a:r>
                <a:rPr lang="en-US" sz="3600" dirty="0">
                  <a:latin typeface="Cambria" panose="02040503050406030204" pitchFamily="18" charset="0"/>
                  <a:ea typeface="Cambria" panose="02040503050406030204" pitchFamily="18" charset="0"/>
                </a:rPr>
                <a:t>Hot Bath</a:t>
              </a:r>
            </a:p>
          </p:txBody>
        </p:sp>
        <p:sp>
          <p:nvSpPr>
            <p:cNvPr id="172" name="TextBox 171"/>
            <p:cNvSpPr txBox="1"/>
            <p:nvPr/>
          </p:nvSpPr>
          <p:spPr>
            <a:xfrm>
              <a:off x="28857330" y="9975878"/>
              <a:ext cx="3152664" cy="777106"/>
            </a:xfrm>
            <a:prstGeom prst="rect">
              <a:avLst/>
            </a:prstGeom>
            <a:noFill/>
          </p:spPr>
          <p:txBody>
            <a:bodyPr wrap="square" rtlCol="0">
              <a:spAutoFit/>
            </a:bodyPr>
            <a:lstStyle/>
            <a:p>
              <a:r>
                <a:rPr lang="en-US" sz="3600" dirty="0">
                  <a:latin typeface="Cambria" panose="02040503050406030204" pitchFamily="18" charset="0"/>
                  <a:ea typeface="Cambria" panose="02040503050406030204" pitchFamily="18" charset="0"/>
                </a:rPr>
                <a:t>Hot Plate</a:t>
              </a:r>
            </a:p>
          </p:txBody>
        </p:sp>
      </p:grpSp>
      <p:sp>
        <p:nvSpPr>
          <p:cNvPr id="173" name="Subtitle 2"/>
          <p:cNvSpPr txBox="1">
            <a:spLocks/>
          </p:cNvSpPr>
          <p:nvPr/>
        </p:nvSpPr>
        <p:spPr>
          <a:xfrm>
            <a:off x="308501" y="5788785"/>
            <a:ext cx="11017607" cy="5521255"/>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buFont typeface="Arial" panose="020B0604020202020204" pitchFamily="34" charset="0"/>
              <a:buChar char="•"/>
            </a:pPr>
            <a:r>
              <a:rPr lang="en-US" sz="3100" dirty="0">
                <a:latin typeface="Cambria" panose="02040503050406030204" pitchFamily="18" charset="0"/>
                <a:ea typeface="Cambria" panose="02040503050406030204" pitchFamily="18" charset="0"/>
                <a:cs typeface="Times New Roman"/>
              </a:rPr>
              <a:t>This </a:t>
            </a:r>
            <a:r>
              <a:rPr lang="en-US" sz="3100" dirty="0" smtClean="0">
                <a:latin typeface="Cambria" panose="02040503050406030204" pitchFamily="18" charset="0"/>
                <a:ea typeface="Cambria" panose="02040503050406030204" pitchFamily="18" charset="0"/>
                <a:cs typeface="Times New Roman"/>
              </a:rPr>
              <a:t>experiment studies </a:t>
            </a:r>
            <a:r>
              <a:rPr lang="en-US" sz="3100" dirty="0">
                <a:latin typeface="Cambria" panose="02040503050406030204" pitchFamily="18" charset="0"/>
                <a:ea typeface="Cambria" panose="02040503050406030204" pitchFamily="18" charset="0"/>
              </a:rPr>
              <a:t>natural </a:t>
            </a:r>
            <a:r>
              <a:rPr lang="en-US" sz="3100" dirty="0" smtClean="0">
                <a:latin typeface="Cambria" panose="02040503050406030204" pitchFamily="18" charset="0"/>
                <a:ea typeface="Cambria" panose="02040503050406030204" pitchFamily="18" charset="0"/>
              </a:rPr>
              <a:t>and </a:t>
            </a:r>
            <a:r>
              <a:rPr lang="en-US" sz="3100" dirty="0">
                <a:latin typeface="Cambria" panose="02040503050406030204" pitchFamily="18" charset="0"/>
                <a:ea typeface="Cambria" panose="02040503050406030204" pitchFamily="18" charset="0"/>
              </a:rPr>
              <a:t>forced convection methods of heat transfer via a water </a:t>
            </a:r>
            <a:r>
              <a:rPr lang="en-US" sz="3100" dirty="0" smtClean="0">
                <a:latin typeface="Cambria" panose="02040503050406030204" pitchFamily="18" charset="0"/>
                <a:ea typeface="Cambria" panose="02040503050406030204" pitchFamily="18" charset="0"/>
              </a:rPr>
              <a:t>bath respectively. </a:t>
            </a:r>
          </a:p>
          <a:p>
            <a:pPr marL="457200" indent="-457200" algn="l">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panose="02020603050405020304" pitchFamily="18" charset="0"/>
              </a:rPr>
              <a:t>The heat transfer coefficient of  the various shapes of metals  at specific conditions was obtained. The</a:t>
            </a:r>
            <a:r>
              <a:rPr lang="en-US" sz="3100" dirty="0" smtClean="0">
                <a:latin typeface="Cambria" panose="02040503050406030204" pitchFamily="18" charset="0"/>
                <a:ea typeface="Cambria" panose="02040503050406030204" pitchFamily="18" charset="0"/>
                <a:cs typeface="Times New Roman"/>
              </a:rPr>
              <a:t> </a:t>
            </a:r>
            <a:r>
              <a:rPr lang="en-US" sz="3100" dirty="0" err="1" smtClean="0">
                <a:latin typeface="Cambria" panose="02040503050406030204" pitchFamily="18" charset="0"/>
                <a:ea typeface="Cambria" panose="02040503050406030204" pitchFamily="18" charset="0"/>
                <a:cs typeface="Times New Roman"/>
              </a:rPr>
              <a:t>Biot</a:t>
            </a:r>
            <a:r>
              <a:rPr lang="en-US" sz="3100" dirty="0" smtClean="0">
                <a:latin typeface="Cambria" panose="02040503050406030204" pitchFamily="18" charset="0"/>
                <a:ea typeface="Cambria" panose="02040503050406030204" pitchFamily="18" charset="0"/>
                <a:cs typeface="Times New Roman"/>
              </a:rPr>
              <a:t> number was used to prove which geometric shape satisfies the lump heat capacity model.</a:t>
            </a:r>
          </a:p>
          <a:p>
            <a:pPr marL="457200" indent="-457200" algn="l">
              <a:buFont typeface="Arial" panose="020B0604020202020204" pitchFamily="34" charset="0"/>
              <a:buChar char="•"/>
            </a:pPr>
            <a:r>
              <a:rPr lang="en-US" sz="3100" dirty="0" smtClean="0">
                <a:latin typeface="Cambria" panose="02040503050406030204" pitchFamily="18" charset="0"/>
                <a:ea typeface="Cambria" panose="02040503050406030204" pitchFamily="18" charset="0"/>
              </a:rPr>
              <a:t>This simulation was to </a:t>
            </a:r>
            <a:r>
              <a:rPr lang="en-US" sz="3100" dirty="0">
                <a:latin typeface="Cambria" panose="02040503050406030204" pitchFamily="18" charset="0"/>
                <a:ea typeface="Cambria" panose="02040503050406030204" pitchFamily="18" charset="0"/>
              </a:rPr>
              <a:t>understand and solve the design </a:t>
            </a:r>
            <a:r>
              <a:rPr lang="en-US" sz="3100" dirty="0" smtClean="0">
                <a:latin typeface="Cambria" panose="02040503050406030204" pitchFamily="18" charset="0"/>
                <a:ea typeface="Cambria" panose="02040503050406030204" pitchFamily="18" charset="0"/>
              </a:rPr>
              <a:t>problem, relating to canned foods of </a:t>
            </a:r>
            <a:r>
              <a:rPr lang="en-US" sz="3100" dirty="0">
                <a:latin typeface="Cambria" panose="02040503050406030204" pitchFamily="18" charset="0"/>
                <a:ea typeface="Cambria" panose="02040503050406030204" pitchFamily="18" charset="0"/>
              </a:rPr>
              <a:t> </a:t>
            </a:r>
            <a:r>
              <a:rPr lang="en-US" sz="3100" dirty="0" smtClean="0">
                <a:latin typeface="Cambria" panose="02040503050406030204" pitchFamily="18" charset="0"/>
                <a:ea typeface="Cambria" panose="02040503050406030204" pitchFamily="18" charset="0"/>
              </a:rPr>
              <a:t>varying  geometries, which </a:t>
            </a:r>
            <a:r>
              <a:rPr lang="en-US" sz="3100" dirty="0" smtClean="0">
                <a:latin typeface="Cambria" panose="02040503050406030204" pitchFamily="18" charset="0"/>
                <a:ea typeface="Cambria" panose="02040503050406030204" pitchFamily="18" charset="0"/>
                <a:cs typeface="Times New Roman"/>
              </a:rPr>
              <a:t>are </a:t>
            </a:r>
            <a:r>
              <a:rPr lang="en-US" sz="3100" dirty="0">
                <a:latin typeface="Cambria" panose="02040503050406030204" pitchFamily="18" charset="0"/>
                <a:ea typeface="Cambria" panose="02040503050406030204" pitchFamily="18" charset="0"/>
                <a:cs typeface="Times New Roman"/>
              </a:rPr>
              <a:t>heated and cooled to temperatures of 120</a:t>
            </a:r>
            <a:r>
              <a:rPr lang="en-US" sz="3100" baseline="30000" dirty="0">
                <a:latin typeface="Cambria" panose="02040503050406030204" pitchFamily="18" charset="0"/>
                <a:ea typeface="Cambria" panose="02040503050406030204" pitchFamily="18" charset="0"/>
                <a:cs typeface="Times New Roman"/>
              </a:rPr>
              <a:t>o</a:t>
            </a:r>
            <a:r>
              <a:rPr lang="en-US" sz="3100" dirty="0">
                <a:latin typeface="Cambria" panose="02040503050406030204" pitchFamily="18" charset="0"/>
                <a:ea typeface="Cambria" panose="02040503050406030204" pitchFamily="18" charset="0"/>
                <a:cs typeface="Times New Roman"/>
              </a:rPr>
              <a:t>C and 0</a:t>
            </a:r>
            <a:r>
              <a:rPr lang="en-US" sz="3100" baseline="30000" dirty="0">
                <a:latin typeface="Cambria" panose="02040503050406030204" pitchFamily="18" charset="0"/>
                <a:ea typeface="Cambria" panose="02040503050406030204" pitchFamily="18" charset="0"/>
                <a:cs typeface="Times New Roman"/>
              </a:rPr>
              <a:t>o</a:t>
            </a:r>
            <a:r>
              <a:rPr lang="en-US" sz="3100" dirty="0">
                <a:latin typeface="Cambria" panose="02040503050406030204" pitchFamily="18" charset="0"/>
                <a:ea typeface="Cambria" panose="02040503050406030204" pitchFamily="18" charset="0"/>
                <a:cs typeface="Times New Roman"/>
              </a:rPr>
              <a:t>C </a:t>
            </a:r>
            <a:r>
              <a:rPr lang="en-US" sz="3100" dirty="0" smtClean="0">
                <a:latin typeface="Cambria" panose="02040503050406030204" pitchFamily="18" charset="0"/>
                <a:ea typeface="Cambria" panose="02040503050406030204" pitchFamily="18" charset="0"/>
                <a:cs typeface="Times New Roman"/>
              </a:rPr>
              <a:t>respectively</a:t>
            </a: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gn="l"/>
            <a:endParaRPr lang="en-US" sz="3100" dirty="0">
              <a:latin typeface="Cambria" panose="02040503050406030204" pitchFamily="18" charset="0"/>
              <a:ea typeface="Cambria" panose="02040503050406030204" pitchFamily="18" charset="0"/>
            </a:endParaRPr>
          </a:p>
        </p:txBody>
      </p:sp>
      <p:sp>
        <p:nvSpPr>
          <p:cNvPr id="176" name="TextBox 175">
            <a:extLst>
              <a:ext uri="{FF2B5EF4-FFF2-40B4-BE49-F238E27FC236}">
                <a16:creationId xmlns:a16="http://schemas.microsoft.com/office/drawing/2014/main" id="{4E372452-165C-4B95-BB6C-33BDB26CA03B}"/>
              </a:ext>
            </a:extLst>
          </p:cNvPr>
          <p:cNvSpPr txBox="1"/>
          <p:nvPr/>
        </p:nvSpPr>
        <p:spPr>
          <a:xfrm>
            <a:off x="21775493" y="5765760"/>
            <a:ext cx="10019988" cy="5339923"/>
          </a:xfrm>
          <a:prstGeom prst="rect">
            <a:avLst/>
          </a:prstGeom>
          <a:noFill/>
          <a:ln>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lgn="just">
              <a:buFont typeface="Arial" panose="020B0604020202020204" pitchFamily="34" charset="0"/>
              <a:buChar char="•"/>
            </a:pPr>
            <a:r>
              <a:rPr lang="en-US" sz="3100" dirty="0">
                <a:latin typeface="Cambria" panose="02040503050406030204" pitchFamily="18" charset="0"/>
                <a:ea typeface="Cambria" panose="02040503050406030204" pitchFamily="18" charset="0"/>
                <a:cs typeface="Times New Roman"/>
              </a:rPr>
              <a:t>Dimensions for the solid </a:t>
            </a:r>
            <a:r>
              <a:rPr lang="en-US" sz="3100" dirty="0" smtClean="0">
                <a:latin typeface="Cambria" panose="02040503050406030204" pitchFamily="18" charset="0"/>
                <a:ea typeface="Cambria" panose="02040503050406030204" pitchFamily="18" charset="0"/>
                <a:cs typeface="Times New Roman"/>
              </a:rPr>
              <a:t>were </a:t>
            </a:r>
            <a:r>
              <a:rPr lang="en-US" sz="3100" dirty="0">
                <a:latin typeface="Cambria" panose="02040503050406030204" pitchFamily="18" charset="0"/>
                <a:ea typeface="Cambria" panose="02040503050406030204" pitchFamily="18" charset="0"/>
                <a:cs typeface="Times New Roman"/>
              </a:rPr>
              <a:t>measured with a caliper </a:t>
            </a:r>
            <a:r>
              <a:rPr lang="en-US" sz="3100" dirty="0" smtClean="0">
                <a:latin typeface="Cambria" panose="02040503050406030204" pitchFamily="18" charset="0"/>
                <a:ea typeface="Cambria" panose="02040503050406030204" pitchFamily="18" charset="0"/>
                <a:cs typeface="Times New Roman"/>
              </a:rPr>
              <a:t>The </a:t>
            </a:r>
            <a:r>
              <a:rPr lang="en-US" sz="3100" dirty="0">
                <a:latin typeface="Cambria" panose="02040503050406030204" pitchFamily="18" charset="0"/>
                <a:ea typeface="Cambria" panose="02040503050406030204" pitchFamily="18" charset="0"/>
                <a:cs typeface="Times New Roman"/>
              </a:rPr>
              <a:t>temperatures for the two hot water baths were maintained using hot plates. </a:t>
            </a:r>
          </a:p>
          <a:p>
            <a:pPr marL="457200" indent="-4572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rPr>
              <a:t>Thermocouples </a:t>
            </a:r>
            <a:r>
              <a:rPr lang="en-US" sz="3100" dirty="0">
                <a:latin typeface="Cambria" panose="02040503050406030204" pitchFamily="18" charset="0"/>
                <a:ea typeface="Cambria" panose="02040503050406030204" pitchFamily="18" charset="0"/>
              </a:rPr>
              <a:t>were imbedded in all the </a:t>
            </a:r>
            <a:r>
              <a:rPr lang="en-US" sz="3100" dirty="0" smtClean="0">
                <a:latin typeface="Cambria" panose="02040503050406030204" pitchFamily="18" charset="0"/>
                <a:ea typeface="Cambria" panose="02040503050406030204" pitchFamily="18" charset="0"/>
              </a:rPr>
              <a:t>solids.</a:t>
            </a:r>
          </a:p>
          <a:p>
            <a:pPr marL="457200" indent="-457200" algn="just">
              <a:buFont typeface="Arial" panose="020B0604020202020204" pitchFamily="34" charset="0"/>
              <a:buChar char="•"/>
            </a:pPr>
            <a:r>
              <a:rPr lang="en-US" sz="3100" dirty="0" smtClean="0">
                <a:latin typeface="Cambria"/>
              </a:rPr>
              <a:t>Temperature was recorded via LabVIEW , </a:t>
            </a:r>
            <a:r>
              <a:rPr lang="en-US" sz="3100" dirty="0" err="1" smtClean="0">
                <a:latin typeface="Cambria"/>
              </a:rPr>
              <a:t>dt</a:t>
            </a:r>
            <a:r>
              <a:rPr lang="en-US" sz="3100" dirty="0" smtClean="0">
                <a:latin typeface="Cambria"/>
              </a:rPr>
              <a:t>=0.2s</a:t>
            </a:r>
            <a:endParaRPr lang="en-US" sz="3100" dirty="0">
              <a:latin typeface="Cambria" panose="02040503050406030204" pitchFamily="18" charset="0"/>
              <a:ea typeface="Cambria" panose="02040503050406030204" pitchFamily="18" charset="0"/>
              <a:cs typeface="Times New Roman"/>
            </a:endParaRPr>
          </a:p>
          <a:p>
            <a:pPr marL="457200" indent="-4572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a:rPr>
              <a:t>The </a:t>
            </a:r>
            <a:r>
              <a:rPr lang="en-US" sz="3100" dirty="0">
                <a:latin typeface="Cambria" panose="02040503050406030204" pitchFamily="18" charset="0"/>
                <a:ea typeface="Cambria" panose="02040503050406030204" pitchFamily="18" charset="0"/>
                <a:cs typeface="Times New Roman"/>
              </a:rPr>
              <a:t>forced convection trials were done in triplicate for the solids at three initial temperatures: </a:t>
            </a:r>
            <a:r>
              <a:rPr lang="en-US" sz="3100" dirty="0">
                <a:latin typeface="Cambria" panose="02040503050406030204" pitchFamily="18" charset="0"/>
                <a:ea typeface="Cambria" panose="02040503050406030204" pitchFamily="18" charset="0"/>
              </a:rPr>
              <a:t>~100 °C, ~80 °C , and ~60 °C .  The time it to reach a temperature difference of ~5°C  was recorded. </a:t>
            </a:r>
            <a:endParaRPr lang="en-US" sz="3100" dirty="0">
              <a:latin typeface="Cambria" panose="02040503050406030204" pitchFamily="18" charset="0"/>
              <a:ea typeface="Cambria" panose="02040503050406030204" pitchFamily="18" charset="0"/>
              <a:cs typeface="Calibri"/>
            </a:endParaRPr>
          </a:p>
          <a:p>
            <a:pPr marL="457200" indent="-4572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a:rPr>
              <a:t>For the forced </a:t>
            </a:r>
            <a:r>
              <a:rPr lang="en-US" sz="3100" dirty="0">
                <a:latin typeface="Cambria" panose="02040503050406030204" pitchFamily="18" charset="0"/>
                <a:ea typeface="Cambria" panose="02040503050406030204" pitchFamily="18" charset="0"/>
                <a:cs typeface="Times New Roman"/>
              </a:rPr>
              <a:t>convection trials, the agitator was set to 400 RPM</a:t>
            </a:r>
            <a:r>
              <a:rPr lang="en-US" sz="3100" dirty="0">
                <a:latin typeface="Cambria" panose="02040503050406030204" pitchFamily="18" charset="0"/>
                <a:ea typeface="Cambria" panose="02040503050406030204" pitchFamily="18" charset="0"/>
              </a:rPr>
              <a:t>.</a:t>
            </a:r>
            <a:endParaRPr lang="en-US" sz="3100" dirty="0">
              <a:latin typeface="Cambria" panose="02040503050406030204" pitchFamily="18" charset="0"/>
              <a:ea typeface="Cambria" panose="02040503050406030204" pitchFamily="18" charset="0"/>
              <a:cs typeface="Calibri"/>
            </a:endParaRPr>
          </a:p>
        </p:txBody>
      </p:sp>
      <mc:AlternateContent xmlns:mc="http://schemas.openxmlformats.org/markup-compatibility/2006">
        <mc:Choice xmlns:a14="http://schemas.microsoft.com/office/drawing/2010/main" Requires="a14">
          <p:sp>
            <p:nvSpPr>
              <p:cNvPr id="179" name="Subtitle 2"/>
              <p:cNvSpPr txBox="1">
                <a:spLocks/>
              </p:cNvSpPr>
              <p:nvPr/>
            </p:nvSpPr>
            <p:spPr>
              <a:xfrm>
                <a:off x="308501" y="12754021"/>
                <a:ext cx="11324303" cy="19739274"/>
              </a:xfrm>
              <a:prstGeom prst="rect">
                <a:avLst/>
              </a:prstGeom>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just">
                  <a:lnSpc>
                    <a:spcPct val="100000"/>
                  </a:lnSpc>
                  <a:spcBef>
                    <a:spcPts val="0"/>
                  </a:spcBef>
                  <a:buSzPct val="150000"/>
                  <a:buFont typeface="Arial" panose="020B0604020202020204" pitchFamily="34" charset="0"/>
                  <a:buChar char="•"/>
                </a:pPr>
                <a:r>
                  <a:rPr lang="en-US" sz="3100" b="1" dirty="0">
                    <a:latin typeface="Cambria" panose="02040503050406030204" pitchFamily="18" charset="0"/>
                    <a:ea typeface="Cambria" panose="02040503050406030204" pitchFamily="18" charset="0"/>
                    <a:cs typeface="Times New Roman" panose="02020603050405020304" pitchFamily="18" charset="0"/>
                  </a:rPr>
                  <a:t>Convection</a:t>
                </a:r>
                <a:r>
                  <a:rPr lang="en-US" sz="3100" dirty="0">
                    <a:latin typeface="Cambria" panose="02040503050406030204" pitchFamily="18" charset="0"/>
                    <a:ea typeface="Cambria" panose="02040503050406030204" pitchFamily="18" charset="0"/>
                    <a:cs typeface="Times New Roman" panose="02020603050405020304" pitchFamily="18" charset="0"/>
                  </a:rPr>
                  <a:t>: heat transfer process between a solid object and a moving </a:t>
                </a:r>
                <a:r>
                  <a:rPr lang="en-US" sz="3100" dirty="0" smtClean="0">
                    <a:latin typeface="Cambria" panose="02040503050406030204" pitchFamily="18" charset="0"/>
                    <a:ea typeface="Cambria" panose="02040503050406030204" pitchFamily="18" charset="0"/>
                    <a:cs typeface="Times New Roman" panose="02020603050405020304" pitchFamily="18" charset="0"/>
                  </a:rPr>
                  <a:t>fluid</a:t>
                </a:r>
              </a:p>
              <a:p>
                <a:pPr marL="2491740" lvl="1" indent="-571500" algn="just">
                  <a:lnSpc>
                    <a:spcPct val="100000"/>
                  </a:lnSpc>
                  <a:spcBef>
                    <a:spcPts val="0"/>
                  </a:spcBef>
                  <a:buSzPct val="150000"/>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panose="02020603050405020304" pitchFamily="18" charset="0"/>
                  </a:rPr>
                  <a:t>. </a:t>
                </a:r>
                <a:r>
                  <a:rPr lang="en-US" sz="3100" b="1" dirty="0" smtClean="0">
                    <a:latin typeface="Cambria" panose="02040503050406030204" pitchFamily="18" charset="0"/>
                    <a:ea typeface="Cambria" panose="02040503050406030204" pitchFamily="18" charset="0"/>
                    <a:cs typeface="Times New Roman" panose="02020603050405020304" pitchFamily="18" charset="0"/>
                  </a:rPr>
                  <a:t>Forced convection</a:t>
                </a:r>
                <a:r>
                  <a:rPr lang="en-US" sz="3100" dirty="0" smtClean="0">
                    <a:latin typeface="Cambria" panose="02040503050406030204" pitchFamily="18" charset="0"/>
                    <a:ea typeface="Cambria" panose="02040503050406030204" pitchFamily="18" charset="0"/>
                    <a:cs typeface="Times New Roman" panose="02020603050405020304" pitchFamily="18" charset="0"/>
                  </a:rPr>
                  <a:t>: fluid flow caused by external means. </a:t>
                </a:r>
                <a:r>
                  <a:rPr lang="en-US" sz="3100" dirty="0" err="1" smtClean="0">
                    <a:latin typeface="Cambria" panose="02040503050406030204" pitchFamily="18" charset="0"/>
                    <a:ea typeface="Cambria" panose="02040503050406030204" pitchFamily="18" charset="0"/>
                    <a:cs typeface="Times New Roman" panose="02020603050405020304" pitchFamily="18" charset="0"/>
                  </a:rPr>
                  <a:t>Ie</a:t>
                </a:r>
                <a:r>
                  <a:rPr lang="en-US" sz="3100" dirty="0">
                    <a:latin typeface="Cambria" panose="02040503050406030204" pitchFamily="18" charset="0"/>
                    <a:ea typeface="Cambria" panose="02040503050406030204" pitchFamily="18" charset="0"/>
                    <a:cs typeface="Times New Roman" panose="02020603050405020304" pitchFamily="18" charset="0"/>
                  </a:rPr>
                  <a:t>. fan blowing wind, agitator stirring water. </a:t>
                </a:r>
                <a:endParaRPr lang="en-US" sz="3100" dirty="0" smtClean="0">
                  <a:latin typeface="Cambria" panose="02040503050406030204" pitchFamily="18" charset="0"/>
                  <a:ea typeface="Cambria" panose="02040503050406030204" pitchFamily="18" charset="0"/>
                  <a:cs typeface="Times New Roman" panose="02020603050405020304" pitchFamily="18" charset="0"/>
                </a:endParaRPr>
              </a:p>
              <a:p>
                <a:pPr marL="2491740" lvl="1" indent="-571500" algn="just">
                  <a:lnSpc>
                    <a:spcPct val="100000"/>
                  </a:lnSpc>
                  <a:spcBef>
                    <a:spcPts val="0"/>
                  </a:spcBef>
                  <a:buSzPct val="150000"/>
                  <a:buFont typeface="Arial" panose="020B0604020202020204" pitchFamily="34" charset="0"/>
                  <a:buChar char="•"/>
                </a:pPr>
                <a:r>
                  <a:rPr lang="en-US" sz="3100" b="1" dirty="0" smtClean="0">
                    <a:latin typeface="Cambria" panose="02040503050406030204" pitchFamily="18" charset="0"/>
                    <a:ea typeface="Cambria" panose="02040503050406030204" pitchFamily="18" charset="0"/>
                    <a:cs typeface="Times New Roman" panose="02020603050405020304" pitchFamily="18" charset="0"/>
                  </a:rPr>
                  <a:t>Natural </a:t>
                </a:r>
                <a:r>
                  <a:rPr lang="en-US" sz="3100" b="1" dirty="0">
                    <a:latin typeface="Cambria" panose="02040503050406030204" pitchFamily="18" charset="0"/>
                    <a:ea typeface="Cambria" panose="02040503050406030204" pitchFamily="18" charset="0"/>
                    <a:cs typeface="Times New Roman" panose="02020603050405020304" pitchFamily="18" charset="0"/>
                  </a:rPr>
                  <a:t>convection: </a:t>
                </a:r>
                <a:r>
                  <a:rPr lang="en-US" sz="3100" dirty="0">
                    <a:latin typeface="Cambria" panose="02040503050406030204" pitchFamily="18" charset="0"/>
                    <a:ea typeface="Cambria" panose="02040503050406030204" pitchFamily="18" charset="0"/>
                    <a:cs typeface="Times New Roman" panose="02020603050405020304" pitchFamily="18" charset="0"/>
                  </a:rPr>
                  <a:t>fluid flow caused by density </a:t>
                </a:r>
                <a:r>
                  <a:rPr lang="en-US" sz="3100" dirty="0" smtClean="0">
                    <a:latin typeface="Cambria" panose="02040503050406030204" pitchFamily="18" charset="0"/>
                    <a:ea typeface="Cambria" panose="02040503050406030204" pitchFamily="18" charset="0"/>
                    <a:cs typeface="Times New Roman" panose="02020603050405020304" pitchFamily="18" charset="0"/>
                  </a:rPr>
                  <a:t>differences occurring </a:t>
                </a:r>
                <a:r>
                  <a:rPr lang="en-US" sz="3100" dirty="0">
                    <a:latin typeface="Cambria" panose="02040503050406030204" pitchFamily="18" charset="0"/>
                    <a:ea typeface="Cambria" panose="02040503050406030204" pitchFamily="18" charset="0"/>
                    <a:cs typeface="Times New Roman" panose="02020603050405020304" pitchFamily="18" charset="0"/>
                  </a:rPr>
                  <a:t>fluid temperature </a:t>
                </a:r>
                <a:r>
                  <a:rPr lang="en-US" sz="3100" dirty="0" smtClean="0">
                    <a:latin typeface="Cambria" panose="02040503050406030204" pitchFamily="18" charset="0"/>
                    <a:ea typeface="Cambria" panose="02040503050406030204" pitchFamily="18" charset="0"/>
                    <a:cs typeface="Times New Roman" panose="02020603050405020304" pitchFamily="18" charset="0"/>
                  </a:rPr>
                  <a:t>variations.</a:t>
                </a:r>
              </a:p>
              <a:p>
                <a:pPr algn="l"/>
                <a:r>
                  <a:rPr lang="en-US" sz="3100" dirty="0" smtClean="0">
                    <a:latin typeface="Cambria" panose="02040503050406030204" pitchFamily="18" charset="0"/>
                    <a:ea typeface="Cambria" panose="02040503050406030204" pitchFamily="18" charset="0"/>
                    <a:cs typeface="Times New Roman" panose="02020603050405020304" pitchFamily="18" charset="0"/>
                  </a:rPr>
                  <a:t>For this experiment to determine the convection heat transfer coefficient the lumped heat capacity model (LHCM) approximation was assumed. This means that the temperature with a solid object is assumed to be spatially uniform at any instant throughout the cooling process. This theory implies that the temperature gradient within the solid in considered negligible in comparison to that across the solid fluid interface</a:t>
                </a:r>
                <a:r>
                  <a:rPr lang="en-US" sz="3100" dirty="0">
                    <a:latin typeface="Cambria" panose="02040503050406030204" pitchFamily="18" charset="0"/>
                    <a:ea typeface="Cambria" panose="02040503050406030204" pitchFamily="18" charset="0"/>
                    <a:cs typeface="Times New Roman" panose="02020603050405020304" pitchFamily="18" charset="0"/>
                  </a:rPr>
                  <a:t>. Therefore, the heat transfer equation may be writing as: </a:t>
                </a:r>
              </a:p>
              <a:p>
                <a:pPr algn="l"/>
                <a14:m>
                  <m:oMath xmlns:m="http://schemas.openxmlformats.org/officeDocument/2006/math">
                    <m:r>
                      <a:rPr lang="en-US" sz="3100" i="1" smtClean="0">
                        <a:latin typeface="Cambria Math" panose="02040503050406030204" pitchFamily="18" charset="0"/>
                      </a:rPr>
                      <m:t>h</m:t>
                    </m:r>
                    <m:sSub>
                      <m:sSubPr>
                        <m:ctrlPr>
                          <a:rPr lang="en-US" sz="3100" i="1">
                            <a:latin typeface="Cambria Math" panose="02040503050406030204" pitchFamily="18" charset="0"/>
                          </a:rPr>
                        </m:ctrlPr>
                      </m:sSubPr>
                      <m:e>
                        <m:r>
                          <a:rPr lang="en-US" sz="3100" i="1">
                            <a:latin typeface="Cambria Math" panose="02040503050406030204" pitchFamily="18" charset="0"/>
                          </a:rPr>
                          <m:t>𝐴</m:t>
                        </m:r>
                      </m:e>
                      <m:sub>
                        <m:r>
                          <a:rPr lang="en-US" sz="3100" i="1">
                            <a:latin typeface="Cambria Math" panose="02040503050406030204" pitchFamily="18" charset="0"/>
                          </a:rPr>
                          <m:t>𝑠</m:t>
                        </m:r>
                      </m:sub>
                    </m:sSub>
                    <m:d>
                      <m:dPr>
                        <m:ctrlPr>
                          <a:rPr lang="en-US" sz="3100" i="1">
                            <a:latin typeface="Cambria Math" panose="02040503050406030204" pitchFamily="18" charset="0"/>
                          </a:rPr>
                        </m:ctrlPr>
                      </m:dPr>
                      <m:e>
                        <m:r>
                          <a:rPr lang="en-US" sz="3100" i="1">
                            <a:latin typeface="Cambria Math" panose="02040503050406030204" pitchFamily="18" charset="0"/>
                          </a:rPr>
                          <m:t>𝑇</m:t>
                        </m:r>
                        <m:r>
                          <a:rPr lang="en-US" sz="3100" i="1">
                            <a:latin typeface="Cambria Math" panose="02040503050406030204" pitchFamily="18" charset="0"/>
                          </a:rPr>
                          <m:t>−</m:t>
                        </m:r>
                        <m:sSub>
                          <m:sSubPr>
                            <m:ctrlPr>
                              <a:rPr lang="en-US" sz="3100" i="1">
                                <a:latin typeface="Cambria Math" panose="02040503050406030204" pitchFamily="18" charset="0"/>
                              </a:rPr>
                            </m:ctrlPr>
                          </m:sSubPr>
                          <m:e>
                            <m:r>
                              <a:rPr lang="en-US" sz="3100" i="1">
                                <a:latin typeface="Cambria Math" panose="02040503050406030204" pitchFamily="18" charset="0"/>
                              </a:rPr>
                              <m:t>𝑇</m:t>
                            </m:r>
                          </m:e>
                          <m:sub>
                            <m:r>
                              <a:rPr lang="en-US" sz="3100" i="1">
                                <a:latin typeface="Cambria Math" panose="02040503050406030204" pitchFamily="18" charset="0"/>
                              </a:rPr>
                              <m:t>∞</m:t>
                            </m:r>
                          </m:sub>
                        </m:sSub>
                      </m:e>
                    </m:d>
                    <m:r>
                      <a:rPr lang="en-US" sz="3100" i="1">
                        <a:latin typeface="Cambria Math" panose="02040503050406030204" pitchFamily="18" charset="0"/>
                      </a:rPr>
                      <m:t>=</m:t>
                    </m:r>
                    <m:r>
                      <a:rPr lang="en-US" sz="3100" i="1">
                        <a:latin typeface="Cambria Math" panose="02040503050406030204" pitchFamily="18" charset="0"/>
                      </a:rPr>
                      <m:t>𝜌</m:t>
                    </m:r>
                    <m:r>
                      <a:rPr lang="en-US" sz="3100" i="1">
                        <a:latin typeface="Cambria Math" panose="02040503050406030204" pitchFamily="18" charset="0"/>
                      </a:rPr>
                      <m:t>𝑉𝑐</m:t>
                    </m:r>
                    <m:f>
                      <m:fPr>
                        <m:ctrlPr>
                          <a:rPr lang="en-US" sz="3100" i="1">
                            <a:latin typeface="Cambria Math" panose="02040503050406030204" pitchFamily="18" charset="0"/>
                          </a:rPr>
                        </m:ctrlPr>
                      </m:fPr>
                      <m:num>
                        <m:r>
                          <a:rPr lang="en-US" sz="3100" i="1">
                            <a:latin typeface="Cambria Math" panose="02040503050406030204" pitchFamily="18" charset="0"/>
                          </a:rPr>
                          <m:t>𝑑𝑇</m:t>
                        </m:r>
                      </m:num>
                      <m:den>
                        <m:r>
                          <a:rPr lang="en-US" sz="3100" i="1">
                            <a:latin typeface="Cambria Math" panose="02040503050406030204" pitchFamily="18" charset="0"/>
                          </a:rPr>
                          <m:t>𝑑𝑡</m:t>
                        </m:r>
                      </m:den>
                    </m:f>
                    <m:r>
                      <a:rPr lang="en-US" sz="3100" i="1">
                        <a:latin typeface="Cambria Math" panose="02040503050406030204" pitchFamily="18" charset="0"/>
                      </a:rPr>
                      <m:t> </m:t>
                    </m:r>
                  </m:oMath>
                </a14:m>
                <a:r>
                  <a:rPr lang="en-US" sz="3100" dirty="0">
                    <a:latin typeface="Cambria" panose="02040503050406030204" pitchFamily="18" charset="0"/>
                    <a:ea typeface="Cambria" panose="02040503050406030204" pitchFamily="18" charset="0"/>
                    <a:cs typeface="Times New Roman" panose="02020603050405020304" pitchFamily="18" charset="0"/>
                  </a:rPr>
                  <a:t> </a:t>
                </a:r>
                <a14:m>
                  <m:oMath xmlns:m="http://schemas.openxmlformats.org/officeDocument/2006/math">
                    <m:r>
                      <a:rPr lang="en-US" sz="3100" i="1">
                        <a:latin typeface="Cambria Math" panose="02040503050406030204" pitchFamily="18" charset="0"/>
                      </a:rPr>
                      <m:t>→</m:t>
                    </m:r>
                  </m:oMath>
                </a14:m>
                <a:r>
                  <a:rPr lang="en-US" sz="3100" dirty="0">
                    <a:latin typeface="Cambria" panose="02040503050406030204" pitchFamily="18" charset="0"/>
                    <a:ea typeface="Cambria" panose="02040503050406030204" pitchFamily="18" charset="0"/>
                    <a:cs typeface="Times New Roman" panose="02020603050405020304" pitchFamily="18" charset="0"/>
                  </a:rPr>
                  <a:t> regular heat transfer equation </a:t>
                </a:r>
              </a:p>
              <a:p>
                <a:pPr algn="l"/>
                <a14:m>
                  <m:oMath xmlns:m="http://schemas.openxmlformats.org/officeDocument/2006/math">
                    <m:f>
                      <m:fPr>
                        <m:ctrlPr>
                          <a:rPr lang="en-US" sz="3100" i="1">
                            <a:latin typeface="Cambria Math" panose="02040503050406030204" pitchFamily="18" charset="0"/>
                          </a:rPr>
                        </m:ctrlPr>
                      </m:fPr>
                      <m:num>
                        <m:r>
                          <a:rPr lang="en-US" sz="3100" i="1">
                            <a:latin typeface="Cambria Math" panose="02040503050406030204" pitchFamily="18" charset="0"/>
                          </a:rPr>
                          <m:t>𝜌</m:t>
                        </m:r>
                        <m:r>
                          <a:rPr lang="en-US" sz="3100" i="1">
                            <a:latin typeface="Cambria Math" panose="02040503050406030204" pitchFamily="18" charset="0"/>
                          </a:rPr>
                          <m:t>𝑉𝑐</m:t>
                        </m:r>
                      </m:num>
                      <m:den>
                        <m:r>
                          <a:rPr lang="en-US" sz="3100" i="1">
                            <a:latin typeface="Cambria Math" panose="02040503050406030204" pitchFamily="18" charset="0"/>
                          </a:rPr>
                          <m:t>h</m:t>
                        </m:r>
                        <m:sSub>
                          <m:sSubPr>
                            <m:ctrlPr>
                              <a:rPr lang="en-US" sz="3100" i="1">
                                <a:latin typeface="Cambria Math" panose="02040503050406030204" pitchFamily="18" charset="0"/>
                              </a:rPr>
                            </m:ctrlPr>
                          </m:sSubPr>
                          <m:e>
                            <m:r>
                              <a:rPr lang="en-US" sz="3100" i="1">
                                <a:latin typeface="Cambria Math" panose="02040503050406030204" pitchFamily="18" charset="0"/>
                              </a:rPr>
                              <m:t>𝐴</m:t>
                            </m:r>
                          </m:e>
                          <m:sub>
                            <m:r>
                              <a:rPr lang="en-US" sz="3100" i="1">
                                <a:latin typeface="Cambria Math" panose="02040503050406030204" pitchFamily="18" charset="0"/>
                              </a:rPr>
                              <m:t>𝑠</m:t>
                            </m:r>
                          </m:sub>
                        </m:sSub>
                      </m:den>
                    </m:f>
                    <m:r>
                      <a:rPr lang="en-US" sz="3100" i="1">
                        <a:latin typeface="Cambria Math" panose="02040503050406030204" pitchFamily="18" charset="0"/>
                      </a:rPr>
                      <m:t>𝑙𝑛</m:t>
                    </m:r>
                    <m:f>
                      <m:fPr>
                        <m:ctrlPr>
                          <a:rPr lang="en-US" sz="3100" i="1">
                            <a:latin typeface="Cambria Math" panose="02040503050406030204" pitchFamily="18" charset="0"/>
                          </a:rPr>
                        </m:ctrlPr>
                      </m:fPr>
                      <m:num>
                        <m:sSub>
                          <m:sSubPr>
                            <m:ctrlPr>
                              <a:rPr lang="en-US" sz="3100" i="1">
                                <a:latin typeface="Cambria Math" panose="02040503050406030204" pitchFamily="18" charset="0"/>
                              </a:rPr>
                            </m:ctrlPr>
                          </m:sSubPr>
                          <m:e>
                            <m:r>
                              <a:rPr lang="en-US" sz="3100" i="1">
                                <a:latin typeface="Cambria Math" panose="02040503050406030204" pitchFamily="18" charset="0"/>
                              </a:rPr>
                              <m:t>𝜃</m:t>
                            </m:r>
                          </m:e>
                          <m:sub>
                            <m:r>
                              <a:rPr lang="en-US" sz="3100" i="1">
                                <a:latin typeface="Cambria Math" panose="02040503050406030204" pitchFamily="18" charset="0"/>
                              </a:rPr>
                              <m:t>𝑖</m:t>
                            </m:r>
                          </m:sub>
                        </m:sSub>
                      </m:num>
                      <m:den>
                        <m:r>
                          <a:rPr lang="en-US" sz="3100" i="1">
                            <a:latin typeface="Cambria Math" panose="02040503050406030204" pitchFamily="18" charset="0"/>
                          </a:rPr>
                          <m:t>𝜃</m:t>
                        </m:r>
                      </m:den>
                    </m:f>
                    <m:r>
                      <a:rPr lang="en-US" sz="3100" i="1">
                        <a:latin typeface="Cambria Math" panose="02040503050406030204" pitchFamily="18" charset="0"/>
                      </a:rPr>
                      <m:t>=</m:t>
                    </m:r>
                    <m:r>
                      <a:rPr lang="en-US" sz="3100" i="1">
                        <a:latin typeface="Cambria Math" panose="02040503050406030204" pitchFamily="18" charset="0"/>
                      </a:rPr>
                      <m:t>𝑡</m:t>
                    </m:r>
                    <m:r>
                      <a:rPr lang="en-US" sz="3100" i="1">
                        <a:latin typeface="Cambria Math" panose="02040503050406030204" pitchFamily="18" charset="0"/>
                      </a:rPr>
                      <m:t> </m:t>
                    </m:r>
                  </m:oMath>
                </a14:m>
                <a:r>
                  <a:rPr lang="en-US" sz="3100" dirty="0">
                    <a:latin typeface="Cambria" panose="02040503050406030204" pitchFamily="18" charset="0"/>
                    <a:ea typeface="Cambria" panose="02040503050406030204" pitchFamily="18" charset="0"/>
                    <a:cs typeface="Times New Roman" panose="02020603050405020304" pitchFamily="18" charset="0"/>
                  </a:rPr>
                  <a:t>  </a:t>
                </a:r>
                <a14:m>
                  <m:oMath xmlns:m="http://schemas.openxmlformats.org/officeDocument/2006/math">
                    <m:r>
                      <a:rPr lang="en-US" sz="3100" i="1">
                        <a:latin typeface="Cambria Math" panose="02040503050406030204" pitchFamily="18" charset="0"/>
                      </a:rPr>
                      <m:t> </m:t>
                    </m:r>
                  </m:oMath>
                </a14:m>
                <a:r>
                  <a:rPr lang="en-US" sz="3100" dirty="0">
                    <a:latin typeface="Cambria" panose="02040503050406030204" pitchFamily="18" charset="0"/>
                    <a:ea typeface="Cambria" panose="02040503050406030204" pitchFamily="18" charset="0"/>
                    <a:cs typeface="Times New Roman" panose="02020603050405020304" pitchFamily="18" charset="0"/>
                  </a:rPr>
                  <a:t> </a:t>
                </a:r>
                <a14:m>
                  <m:oMath xmlns:m="http://schemas.openxmlformats.org/officeDocument/2006/math">
                    <m:r>
                      <a:rPr lang="en-US" sz="3100" i="1">
                        <a:latin typeface="Cambria Math" panose="02040503050406030204" pitchFamily="18" charset="0"/>
                      </a:rPr>
                      <m:t>→</m:t>
                    </m:r>
                    <m:r>
                      <a:rPr lang="en-US" sz="3100" b="0" i="1" smtClean="0">
                        <a:latin typeface="Cambria Math" panose="02040503050406030204" pitchFamily="18" charset="0"/>
                      </a:rPr>
                      <m:t> </m:t>
                    </m:r>
                    <m:r>
                      <a:rPr lang="en-US" sz="3100" i="1">
                        <a:latin typeface="Cambria Math" panose="02040503050406030204" pitchFamily="18" charset="0"/>
                      </a:rPr>
                      <m:t> </m:t>
                    </m:r>
                  </m:oMath>
                </a14:m>
                <a:r>
                  <a:rPr lang="en-US" sz="3100" dirty="0">
                    <a:latin typeface="Cambria" panose="02040503050406030204" pitchFamily="18" charset="0"/>
                    <a:ea typeface="Cambria" panose="02040503050406030204" pitchFamily="18" charset="0"/>
                    <a:cs typeface="Times New Roman" panose="02020603050405020304" pitchFamily="18" charset="0"/>
                  </a:rPr>
                  <a:t> </a:t>
                </a:r>
                <a:r>
                  <a:rPr lang="en-US" sz="3100" dirty="0" smtClean="0">
                    <a:latin typeface="Cambria" panose="02040503050406030204" pitchFamily="18" charset="0"/>
                    <a:ea typeface="Cambria" panose="02040503050406030204" pitchFamily="18" charset="0"/>
                    <a:cs typeface="Times New Roman" panose="02020603050405020304" pitchFamily="18" charset="0"/>
                  </a:rPr>
                  <a:t>LHCM</a:t>
                </a: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gn="l">
                  <a:lnSpc>
                    <a:spcPct val="100000"/>
                  </a:lnSpc>
                  <a:spcBef>
                    <a:spcPts val="0"/>
                  </a:spcBef>
                </a:pPr>
                <a14:m>
                  <m:oMath xmlns:m="http://schemas.openxmlformats.org/officeDocument/2006/math">
                    <m:r>
                      <a:rPr lang="en-US" sz="3100" i="1">
                        <a:latin typeface="Cambria Math" panose="02040503050406030204" pitchFamily="18" charset="0"/>
                        <a:ea typeface="Times New Roman" panose="02020603050405020304" pitchFamily="18" charset="0"/>
                        <a:cs typeface="Times New Roman" panose="02020603050405020304" pitchFamily="18" charset="0"/>
                      </a:rPr>
                      <m:t>h</m:t>
                    </m:r>
                  </m:oMath>
                </a14:m>
                <a:r>
                  <a:rPr lang="en-US" sz="3100" dirty="0">
                    <a:latin typeface="Cambria" panose="02040503050406030204" pitchFamily="18" charset="0"/>
                    <a:ea typeface="Cambria" panose="02040503050406030204" pitchFamily="18" charset="0"/>
                    <a:cs typeface="Times New Roman" panose="02020603050405020304" pitchFamily="18" charset="0"/>
                  </a:rPr>
                  <a:t>: convection heat transfer coefficient    </a:t>
                </a:r>
                <a14:m>
                  <m:oMath xmlns:m="http://schemas.openxmlformats.org/officeDocument/2006/math">
                    <m:f>
                      <m:fPr>
                        <m:ctrlPr>
                          <a:rPr lang="en-US" sz="3100" i="1">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en-US" sz="3100" i="1">
                                <a:latin typeface="Cambria Math" panose="02040503050406030204" pitchFamily="18" charset="0"/>
                                <a:ea typeface="Times New Roman" panose="02020603050405020304" pitchFamily="18" charset="0"/>
                                <a:cs typeface="Times New Roman" panose="02020603050405020304" pitchFamily="18" charset="0"/>
                              </a:rPr>
                            </m:ctrlPr>
                          </m:sSubPr>
                          <m:e>
                            <m:r>
                              <a:rPr lang="en-US" sz="3100" i="1">
                                <a:latin typeface="Cambria Math" panose="02040503050406030204" pitchFamily="18" charset="0"/>
                                <a:ea typeface="Times New Roman" panose="02020603050405020304" pitchFamily="18" charset="0"/>
                                <a:cs typeface="Times New Roman" panose="02020603050405020304" pitchFamily="18" charset="0"/>
                              </a:rPr>
                              <m:t>𝜃</m:t>
                            </m:r>
                          </m:e>
                          <m:sub>
                            <m:r>
                              <a:rPr lang="en-US" sz="3100" i="1">
                                <a:latin typeface="Cambria Math" panose="02040503050406030204" pitchFamily="18" charset="0"/>
                                <a:ea typeface="Times New Roman" panose="02020603050405020304" pitchFamily="18" charset="0"/>
                                <a:cs typeface="Times New Roman" panose="02020603050405020304" pitchFamily="18" charset="0"/>
                              </a:rPr>
                              <m:t>𝑖</m:t>
                            </m:r>
                          </m:sub>
                        </m:sSub>
                      </m:num>
                      <m:den>
                        <m:r>
                          <a:rPr lang="en-US" sz="3100" i="1">
                            <a:latin typeface="Cambria Math" panose="02040503050406030204" pitchFamily="18" charset="0"/>
                            <a:ea typeface="Times New Roman" panose="02020603050405020304" pitchFamily="18" charset="0"/>
                            <a:cs typeface="Times New Roman" panose="02020603050405020304" pitchFamily="18" charset="0"/>
                          </a:rPr>
                          <m:t>𝜃</m:t>
                        </m:r>
                      </m:den>
                    </m:f>
                  </m:oMath>
                </a14:m>
                <a:r>
                  <a:rPr lang="en-US" sz="3100" dirty="0">
                    <a:latin typeface="Cambria" panose="02040503050406030204" pitchFamily="18" charset="0"/>
                    <a:ea typeface="Cambria" panose="02040503050406030204" pitchFamily="18" charset="0"/>
                    <a:cs typeface="Times New Roman" panose="02020603050405020304" pitchFamily="18" charset="0"/>
                  </a:rPr>
                  <a:t> = non-dimensional temperature difference </a:t>
                </a:r>
              </a:p>
              <a:p>
                <a:pPr>
                  <a:lnSpc>
                    <a:spcPct val="107000"/>
                  </a:lnSpc>
                  <a:spcBef>
                    <a:spcPts val="0"/>
                  </a:spcBef>
                  <a:spcAft>
                    <a:spcPts val="800"/>
                  </a:spcAft>
                </a:pPr>
                <a14:m>
                  <m:oMath xmlns:m="http://schemas.openxmlformats.org/officeDocument/2006/math">
                    <m:r>
                      <a:rPr lang="en-US" sz="3100" i="1">
                        <a:latin typeface="Cambria Math" panose="02040503050406030204" pitchFamily="18" charset="0"/>
                        <a:ea typeface="Times New Roman" panose="02020603050405020304" pitchFamily="18" charset="0"/>
                        <a:cs typeface="Times New Roman" panose="02020603050405020304" pitchFamily="18" charset="0"/>
                      </a:rPr>
                      <m:t>𝜌</m:t>
                    </m:r>
                  </m:oMath>
                </a14:m>
                <a:r>
                  <a:rPr lang="en-US" sz="3100" dirty="0">
                    <a:latin typeface="Cambria" panose="02040503050406030204" pitchFamily="18" charset="0"/>
                    <a:ea typeface="Cambria" panose="02040503050406030204" pitchFamily="18" charset="0"/>
                    <a:cs typeface="Times New Roman" panose="02020603050405020304" pitchFamily="18" charset="0"/>
                  </a:rPr>
                  <a:t>: density      </a:t>
                </a:r>
                <a14:m>
                  <m:oMath xmlns:m="http://schemas.openxmlformats.org/officeDocument/2006/math">
                    <m:r>
                      <a:rPr lang="en-US" sz="3100">
                        <a:latin typeface="Cambria Math" panose="02040503050406030204" pitchFamily="18" charset="0"/>
                        <a:ea typeface="Times New Roman" panose="02020603050405020304" pitchFamily="18" charset="0"/>
                        <a:cs typeface="Times New Roman" panose="02020603050405020304" pitchFamily="18" charset="0"/>
                      </a:rPr>
                      <m:t> </m:t>
                    </m:r>
                    <m:r>
                      <a:rPr lang="en-US" sz="3100" i="1">
                        <a:latin typeface="Cambria Math" panose="02040503050406030204" pitchFamily="18" charset="0"/>
                        <a:ea typeface="Times New Roman" panose="02020603050405020304" pitchFamily="18" charset="0"/>
                        <a:cs typeface="Times New Roman" panose="02020603050405020304" pitchFamily="18" charset="0"/>
                      </a:rPr>
                      <m:t>𝑉</m:t>
                    </m:r>
                  </m:oMath>
                </a14:m>
                <a:r>
                  <a:rPr lang="en-US" sz="3100" dirty="0">
                    <a:latin typeface="Cambria" panose="02040503050406030204" pitchFamily="18" charset="0"/>
                    <a:ea typeface="Cambria" panose="02040503050406030204" pitchFamily="18" charset="0"/>
                    <a:cs typeface="Times New Roman" panose="02020603050405020304" pitchFamily="18" charset="0"/>
                  </a:rPr>
                  <a:t>: volume         </a:t>
                </a:r>
                <a14:m>
                  <m:oMath xmlns:m="http://schemas.openxmlformats.org/officeDocument/2006/math">
                    <m:r>
                      <a:rPr lang="en-US" sz="3100" i="1">
                        <a:latin typeface="Cambria Math" panose="02040503050406030204" pitchFamily="18" charset="0"/>
                        <a:ea typeface="Times New Roman" panose="02020603050405020304" pitchFamily="18" charset="0"/>
                        <a:cs typeface="Times New Roman" panose="02020603050405020304" pitchFamily="18" charset="0"/>
                      </a:rPr>
                      <m:t>𝑐</m:t>
                    </m:r>
                  </m:oMath>
                </a14:m>
                <a:r>
                  <a:rPr lang="en-US" sz="3100" dirty="0">
                    <a:latin typeface="Cambria" panose="02040503050406030204" pitchFamily="18" charset="0"/>
                    <a:ea typeface="Cambria" panose="02040503050406030204" pitchFamily="18" charset="0"/>
                    <a:cs typeface="Times New Roman" panose="02020603050405020304" pitchFamily="18" charset="0"/>
                  </a:rPr>
                  <a:t>: heat capacity     </a:t>
                </a:r>
                <a14:m>
                  <m:oMath xmlns:m="http://schemas.openxmlformats.org/officeDocument/2006/math">
                    <m:r>
                      <a:rPr lang="en-US" sz="3100" i="1">
                        <a:latin typeface="Cambria Math" panose="02040503050406030204" pitchFamily="18" charset="0"/>
                        <a:ea typeface="Times New Roman" panose="02020603050405020304" pitchFamily="18" charset="0"/>
                        <a:cs typeface="Times New Roman" panose="02020603050405020304" pitchFamily="18" charset="0"/>
                      </a:rPr>
                      <m:t>𝑡</m:t>
                    </m:r>
                  </m:oMath>
                </a14:m>
                <a:r>
                  <a:rPr lang="en-US" sz="3100" dirty="0">
                    <a:latin typeface="Cambria" panose="02040503050406030204" pitchFamily="18" charset="0"/>
                    <a:ea typeface="Cambria" panose="02040503050406030204" pitchFamily="18" charset="0"/>
                    <a:cs typeface="Times New Roman" panose="02020603050405020304" pitchFamily="18" charset="0"/>
                  </a:rPr>
                  <a:t>: time     </a:t>
                </a:r>
                <a:endParaRPr lang="en-US" sz="3100" dirty="0" smtClean="0">
                  <a:latin typeface="Cambria" panose="02040503050406030204" pitchFamily="18" charset="0"/>
                  <a:ea typeface="Cambria" panose="02040503050406030204" pitchFamily="18" charset="0"/>
                  <a:cs typeface="Times New Roman" panose="02020603050405020304" pitchFamily="18" charset="0"/>
                </a:endParaRPr>
              </a:p>
              <a:p>
                <a:pPr>
                  <a:lnSpc>
                    <a:spcPct val="107000"/>
                  </a:lnSpc>
                  <a:spcBef>
                    <a:spcPts val="0"/>
                  </a:spcBef>
                  <a:spcAft>
                    <a:spcPts val="800"/>
                  </a:spcAft>
                </a:pPr>
                <a:r>
                  <a:rPr lang="en-US" sz="3100" dirty="0" smtClean="0">
                    <a:latin typeface="Cambria" panose="02040503050406030204" pitchFamily="18" charset="0"/>
                    <a:ea typeface="Cambria" panose="02040503050406030204" pitchFamily="18" charset="0"/>
                    <a:cs typeface="Times New Roman" panose="02020603050405020304" pitchFamily="18" charset="0"/>
                  </a:rPr>
                  <a:t> </a:t>
                </a:r>
                <a14:m>
                  <m:oMath xmlns:m="http://schemas.openxmlformats.org/officeDocument/2006/math">
                    <m:sSub>
                      <m:sSubPr>
                        <m:ctrlPr>
                          <a:rPr lang="en-US" sz="3100" i="1">
                            <a:latin typeface="Cambria Math" panose="02040503050406030204" pitchFamily="18" charset="0"/>
                            <a:ea typeface="Times New Roman" panose="02020603050405020304" pitchFamily="18" charset="0"/>
                            <a:cs typeface="Times New Roman" panose="02020603050405020304" pitchFamily="18" charset="0"/>
                          </a:rPr>
                        </m:ctrlPr>
                      </m:sSubPr>
                      <m:e>
                        <m:r>
                          <a:rPr lang="en-US" sz="3100" i="1">
                            <a:latin typeface="Cambria Math" panose="02040503050406030204" pitchFamily="18" charset="0"/>
                            <a:ea typeface="Times New Roman" panose="02020603050405020304" pitchFamily="18" charset="0"/>
                            <a:cs typeface="Times New Roman" panose="02020603050405020304" pitchFamily="18" charset="0"/>
                          </a:rPr>
                          <m:t>𝐴</m:t>
                        </m:r>
                      </m:e>
                      <m:sub>
                        <m:r>
                          <a:rPr lang="en-US" sz="3100" i="1">
                            <a:latin typeface="Cambria Math" panose="02040503050406030204" pitchFamily="18" charset="0"/>
                            <a:ea typeface="Times New Roman" panose="02020603050405020304" pitchFamily="18" charset="0"/>
                            <a:cs typeface="Times New Roman" panose="02020603050405020304" pitchFamily="18" charset="0"/>
                          </a:rPr>
                          <m:t>𝑠</m:t>
                        </m:r>
                      </m:sub>
                    </m:sSub>
                  </m:oMath>
                </a14:m>
                <a:r>
                  <a:rPr lang="en-US" sz="3100" dirty="0">
                    <a:latin typeface="Cambria" panose="02040503050406030204" pitchFamily="18" charset="0"/>
                    <a:ea typeface="Cambria" panose="02040503050406030204" pitchFamily="18" charset="0"/>
                    <a:cs typeface="Times New Roman" panose="02020603050405020304" pitchFamily="18" charset="0"/>
                  </a:rPr>
                  <a:t>: surface area of the </a:t>
                </a:r>
                <a:r>
                  <a:rPr lang="en-US" sz="3100" dirty="0" smtClean="0">
                    <a:latin typeface="Cambria" panose="02040503050406030204" pitchFamily="18" charset="0"/>
                    <a:ea typeface="Cambria" panose="02040503050406030204" pitchFamily="18" charset="0"/>
                    <a:cs typeface="Times New Roman" panose="02020603050405020304" pitchFamily="18" charset="0"/>
                  </a:rPr>
                  <a:t>solid </a:t>
                </a:r>
              </a:p>
              <a:p>
                <a:pPr>
                  <a:lnSpc>
                    <a:spcPct val="107000"/>
                  </a:lnSpc>
                  <a:spcBef>
                    <a:spcPts val="0"/>
                  </a:spcBef>
                  <a:spcAft>
                    <a:spcPts val="800"/>
                  </a:spcAft>
                </a:pP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nSpc>
                    <a:spcPct val="107000"/>
                  </a:lnSpc>
                  <a:spcBef>
                    <a:spcPts val="0"/>
                  </a:spcBef>
                  <a:spcAft>
                    <a:spcPts val="800"/>
                  </a:spcAft>
                </a:pPr>
                <a:endParaRPr lang="en-US" sz="3100" dirty="0" smtClean="0">
                  <a:latin typeface="Cambria" panose="02040503050406030204" pitchFamily="18" charset="0"/>
                  <a:ea typeface="Cambria" panose="02040503050406030204" pitchFamily="18" charset="0"/>
                  <a:cs typeface="Times New Roman" panose="02020603050405020304" pitchFamily="18" charset="0"/>
                </a:endParaRPr>
              </a:p>
              <a:p>
                <a:pPr>
                  <a:lnSpc>
                    <a:spcPct val="107000"/>
                  </a:lnSpc>
                  <a:spcBef>
                    <a:spcPts val="0"/>
                  </a:spcBef>
                  <a:spcAft>
                    <a:spcPts val="800"/>
                  </a:spcAft>
                </a:pP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nSpc>
                    <a:spcPct val="107000"/>
                  </a:lnSpc>
                  <a:spcBef>
                    <a:spcPts val="0"/>
                  </a:spcBef>
                  <a:spcAft>
                    <a:spcPts val="800"/>
                  </a:spcAft>
                </a:pPr>
                <a:endParaRPr lang="en-US" sz="3100" dirty="0" smtClean="0">
                  <a:latin typeface="Cambria" panose="02040503050406030204" pitchFamily="18" charset="0"/>
                  <a:ea typeface="Cambria" panose="02040503050406030204" pitchFamily="18" charset="0"/>
                  <a:cs typeface="Times New Roman" panose="02020603050405020304" pitchFamily="18" charset="0"/>
                </a:endParaRPr>
              </a:p>
              <a:p>
                <a:pPr>
                  <a:lnSpc>
                    <a:spcPct val="107000"/>
                  </a:lnSpc>
                  <a:spcBef>
                    <a:spcPts val="0"/>
                  </a:spcBef>
                  <a:spcAft>
                    <a:spcPts val="800"/>
                  </a:spcAft>
                </a:pPr>
                <a:endParaRPr lang="en-US" sz="3100" dirty="0" smtClean="0">
                  <a:latin typeface="Cambria" panose="02040503050406030204" pitchFamily="18" charset="0"/>
                  <a:ea typeface="Cambria" panose="02040503050406030204" pitchFamily="18" charset="0"/>
                  <a:cs typeface="Times New Roman" panose="02020603050405020304" pitchFamily="18" charset="0"/>
                </a:endParaRPr>
              </a:p>
              <a:p>
                <a:pPr>
                  <a:lnSpc>
                    <a:spcPct val="107000"/>
                  </a:lnSpc>
                  <a:spcBef>
                    <a:spcPts val="0"/>
                  </a:spcBef>
                  <a:spcAft>
                    <a:spcPts val="800"/>
                  </a:spcAft>
                </a:pP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marL="571500" indent="-571500" algn="just">
                  <a:buFont typeface="Arial" panose="020B0604020202020204" pitchFamily="34" charset="0"/>
                  <a:buChar char="•"/>
                </a:pPr>
                <a:r>
                  <a:rPr lang="en-US" sz="3100" dirty="0">
                    <a:latin typeface="Cambria" panose="02040503050406030204" pitchFamily="18" charset="0"/>
                    <a:ea typeface="Cambria" panose="02040503050406030204" pitchFamily="18" charset="0"/>
                    <a:cs typeface="Times New Roman" panose="02020603050405020304" pitchFamily="18" charset="0"/>
                  </a:rPr>
                  <a:t>The </a:t>
                </a:r>
                <a:r>
                  <a:rPr lang="en-US" sz="3100" dirty="0" err="1">
                    <a:latin typeface="Cambria" panose="02040503050406030204" pitchFamily="18" charset="0"/>
                    <a:ea typeface="Cambria" panose="02040503050406030204" pitchFamily="18" charset="0"/>
                    <a:cs typeface="Times New Roman" panose="02020603050405020304" pitchFamily="18" charset="0"/>
                  </a:rPr>
                  <a:t>Biot</a:t>
                </a:r>
                <a:r>
                  <a:rPr lang="en-US" sz="3100" dirty="0">
                    <a:latin typeface="Cambria" panose="02040503050406030204" pitchFamily="18" charset="0"/>
                    <a:ea typeface="Cambria" panose="02040503050406030204" pitchFamily="18" charset="0"/>
                    <a:cs typeface="Times New Roman" panose="02020603050405020304" pitchFamily="18" charset="0"/>
                  </a:rPr>
                  <a:t> number (Bi) is the ratio of the thermal resistance of the solid by conduction and the fluid by convection if the Bi number is greater than 0.1 it does not satisfy the </a:t>
                </a:r>
                <a:r>
                  <a:rPr lang="en-US" sz="3100" dirty="0" smtClean="0">
                    <a:latin typeface="Cambria" panose="02040503050406030204" pitchFamily="18" charset="0"/>
                    <a:ea typeface="Cambria" panose="02040503050406030204" pitchFamily="18" charset="0"/>
                    <a:cs typeface="Times New Roman" panose="02020603050405020304" pitchFamily="18" charset="0"/>
                  </a:rPr>
                  <a:t>LHCM.</a:t>
                </a: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gn="just"/>
                <a14:m>
                  <m:oMath xmlns:m="http://schemas.openxmlformats.org/officeDocument/2006/math">
                    <m:r>
                      <a:rPr lang="en-US" sz="3100" i="1">
                        <a:latin typeface="Cambria Math" panose="02040503050406030204" pitchFamily="18" charset="0"/>
                      </a:rPr>
                      <m:t>𝐵𝑖</m:t>
                    </m:r>
                    <m:r>
                      <a:rPr lang="en-US" sz="3100" i="1">
                        <a:latin typeface="Cambria Math" panose="02040503050406030204" pitchFamily="18" charset="0"/>
                      </a:rPr>
                      <m:t>=</m:t>
                    </m:r>
                    <m:f>
                      <m:fPr>
                        <m:ctrlPr>
                          <a:rPr lang="en-US" sz="3100" i="1">
                            <a:latin typeface="Cambria Math" panose="02040503050406030204" pitchFamily="18" charset="0"/>
                          </a:rPr>
                        </m:ctrlPr>
                      </m:fPr>
                      <m:num>
                        <m:r>
                          <a:rPr lang="en-US" sz="3100" i="1">
                            <a:latin typeface="Cambria Math" panose="02040503050406030204" pitchFamily="18" charset="0"/>
                          </a:rPr>
                          <m:t>h</m:t>
                        </m:r>
                        <m:sSub>
                          <m:sSubPr>
                            <m:ctrlPr>
                              <a:rPr lang="en-US" sz="3100" i="1">
                                <a:latin typeface="Cambria Math" panose="02040503050406030204" pitchFamily="18" charset="0"/>
                              </a:rPr>
                            </m:ctrlPr>
                          </m:sSubPr>
                          <m:e>
                            <m:r>
                              <a:rPr lang="en-US" sz="3100" i="1">
                                <a:latin typeface="Cambria Math" panose="02040503050406030204" pitchFamily="18" charset="0"/>
                              </a:rPr>
                              <m:t>𝐿</m:t>
                            </m:r>
                          </m:e>
                          <m:sub>
                            <m:r>
                              <a:rPr lang="en-US" sz="3100" i="1">
                                <a:latin typeface="Cambria Math" panose="02040503050406030204" pitchFamily="18" charset="0"/>
                              </a:rPr>
                              <m:t>𝑐</m:t>
                            </m:r>
                          </m:sub>
                        </m:sSub>
                      </m:num>
                      <m:den>
                        <m:r>
                          <a:rPr lang="en-US" sz="3100" i="1">
                            <a:latin typeface="Cambria Math" panose="02040503050406030204" pitchFamily="18" charset="0"/>
                          </a:rPr>
                          <m:t>𝑘</m:t>
                        </m:r>
                      </m:den>
                    </m:f>
                  </m:oMath>
                </a14:m>
                <a:r>
                  <a:rPr lang="en-US" sz="3100" dirty="0">
                    <a:latin typeface="Cambria" panose="02040503050406030204" pitchFamily="18" charset="0"/>
                    <a:ea typeface="Cambria" panose="02040503050406030204" pitchFamily="18" charset="0"/>
                  </a:rPr>
                  <a:t>    </a:t>
                </a:r>
                <a14:m>
                  <m:oMath xmlns:m="http://schemas.openxmlformats.org/officeDocument/2006/math">
                    <m:sSub>
                      <m:sSubPr>
                        <m:ctrlPr>
                          <a:rPr lang="en-US" sz="3100" i="1">
                            <a:latin typeface="Cambria Math" panose="02040503050406030204" pitchFamily="18" charset="0"/>
                          </a:rPr>
                        </m:ctrlPr>
                      </m:sSubPr>
                      <m:e>
                        <m:r>
                          <a:rPr lang="en-US" sz="3100" i="1">
                            <a:latin typeface="Cambria Math" panose="02040503050406030204" pitchFamily="18" charset="0"/>
                          </a:rPr>
                          <m:t>𝐿</m:t>
                        </m:r>
                      </m:e>
                      <m:sub>
                        <m:r>
                          <a:rPr lang="en-US" sz="3100" i="1">
                            <a:latin typeface="Cambria Math" panose="02040503050406030204" pitchFamily="18" charset="0"/>
                          </a:rPr>
                          <m:t>𝑐</m:t>
                        </m:r>
                      </m:sub>
                    </m:sSub>
                    <m:r>
                      <a:rPr lang="en-US" sz="3100" i="1">
                        <a:latin typeface="Cambria Math" panose="02040503050406030204" pitchFamily="18" charset="0"/>
                      </a:rPr>
                      <m:t>=</m:t>
                    </m:r>
                    <m:f>
                      <m:fPr>
                        <m:ctrlPr>
                          <a:rPr lang="en-US" sz="3100" i="1">
                            <a:latin typeface="Cambria Math" panose="02040503050406030204" pitchFamily="18" charset="0"/>
                          </a:rPr>
                        </m:ctrlPr>
                      </m:fPr>
                      <m:num>
                        <m:r>
                          <a:rPr lang="en-US" sz="3100" i="1">
                            <a:latin typeface="Cambria Math" panose="02040503050406030204" pitchFamily="18" charset="0"/>
                          </a:rPr>
                          <m:t>𝑉</m:t>
                        </m:r>
                      </m:num>
                      <m:den>
                        <m:sSub>
                          <m:sSubPr>
                            <m:ctrlPr>
                              <a:rPr lang="en-US" sz="3100" i="1">
                                <a:latin typeface="Cambria Math" panose="02040503050406030204" pitchFamily="18" charset="0"/>
                              </a:rPr>
                            </m:ctrlPr>
                          </m:sSubPr>
                          <m:e>
                            <m:r>
                              <a:rPr lang="en-US" sz="3100" i="1">
                                <a:latin typeface="Cambria Math" panose="02040503050406030204" pitchFamily="18" charset="0"/>
                              </a:rPr>
                              <m:t>𝐴</m:t>
                            </m:r>
                          </m:e>
                          <m:sub>
                            <m:r>
                              <a:rPr lang="en-US" sz="3100" i="1">
                                <a:latin typeface="Cambria Math" panose="02040503050406030204" pitchFamily="18" charset="0"/>
                              </a:rPr>
                              <m:t>𝑠</m:t>
                            </m:r>
                          </m:sub>
                        </m:sSub>
                      </m:den>
                    </m:f>
                  </m:oMath>
                </a14:m>
                <a:r>
                  <a:rPr lang="en-US" sz="3100" dirty="0">
                    <a:latin typeface="Cambria" panose="02040503050406030204" pitchFamily="18" charset="0"/>
                    <a:ea typeface="Cambria" panose="02040503050406030204" pitchFamily="18" charset="0"/>
                  </a:rPr>
                  <a:t>   </a:t>
                </a:r>
              </a:p>
              <a:p>
                <a:pPr algn="just"/>
                <a:endParaRPr lang="en-US" sz="3100" dirty="0">
                  <a:latin typeface="Cambria" panose="02040503050406030204" pitchFamily="18" charset="0"/>
                  <a:ea typeface="Cambria" panose="02040503050406030204" pitchFamily="18" charset="0"/>
                </a:endParaRPr>
              </a:p>
              <a:p>
                <a:pPr algn="just"/>
                <a:r>
                  <a:rPr lang="en-US" sz="3100" dirty="0" smtClean="0">
                    <a:latin typeface="Cambria" panose="02040503050406030204" pitchFamily="18" charset="0"/>
                    <a:ea typeface="Cambria" panose="02040503050406030204" pitchFamily="18" charset="0"/>
                  </a:rPr>
                  <a:t>   </a:t>
                </a:r>
                <a:endParaRPr lang="en-US" sz="3100" dirty="0">
                  <a:latin typeface="Cambria" panose="02040503050406030204" pitchFamily="18" charset="0"/>
                  <a:ea typeface="Cambria" panose="02040503050406030204" pitchFamily="18" charset="0"/>
                </a:endParaRPr>
              </a:p>
              <a:p>
                <a:pPr algn="just"/>
                <a:endParaRPr lang="en-US" sz="3100" dirty="0">
                  <a:latin typeface="Cambria" panose="02040503050406030204" pitchFamily="18" charset="0"/>
                  <a:ea typeface="Cambria" panose="02040503050406030204" pitchFamily="18" charset="0"/>
                </a:endParaRPr>
              </a:p>
              <a:p>
                <a:pPr algn="just"/>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gn="just"/>
                <a:r>
                  <a:rPr lang="en-US" sz="3100" dirty="0">
                    <a:latin typeface="Cambria" panose="02040503050406030204" pitchFamily="18" charset="0"/>
                    <a:ea typeface="Cambria" panose="02040503050406030204" pitchFamily="18" charset="0"/>
                    <a:cs typeface="Times New Roman" panose="02020603050405020304" pitchFamily="18" charset="0"/>
                  </a:rPr>
                  <a:t>  </a:t>
                </a:r>
              </a:p>
              <a:p>
                <a:pPr algn="just"/>
                <a:r>
                  <a:rPr lang="en-US" sz="3100" dirty="0">
                    <a:latin typeface="Cambria" panose="02040503050406030204" pitchFamily="18" charset="0"/>
                    <a:ea typeface="Cambria" panose="02040503050406030204" pitchFamily="18" charset="0"/>
                    <a:cs typeface="Times New Roman" panose="02020603050405020304" pitchFamily="18" charset="0"/>
                  </a:rPr>
                  <a:t>  </a:t>
                </a:r>
              </a:p>
              <a:p>
                <a:pPr algn="just"/>
                <a:r>
                  <a:rPr lang="en-US" sz="3100" dirty="0">
                    <a:latin typeface="Cambria" panose="02040503050406030204" pitchFamily="18" charset="0"/>
                    <a:ea typeface="Cambria" panose="02040503050406030204" pitchFamily="18" charset="0"/>
                    <a:cs typeface="Times New Roman" panose="02020603050405020304" pitchFamily="18" charset="0"/>
                  </a:rPr>
                  <a:t>  </a:t>
                </a:r>
              </a:p>
              <a:p>
                <a:pPr algn="just"/>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gn="just"/>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algn="just">
                  <a:spcBef>
                    <a:spcPts val="0"/>
                  </a:spcBef>
                </a:pPr>
                <a:endParaRPr lang="en-US" sz="3100" dirty="0">
                  <a:latin typeface="Cambria" panose="02040503050406030204" pitchFamily="18" charset="0"/>
                  <a:ea typeface="Cambria" panose="02040503050406030204" pitchFamily="18" charset="0"/>
                  <a:cs typeface="Times New Roman" panose="02020603050405020304" pitchFamily="18" charset="0"/>
                </a:endParaRPr>
              </a:p>
            </p:txBody>
          </p:sp>
        </mc:Choice>
        <mc:Fallback>
          <p:sp>
            <p:nvSpPr>
              <p:cNvPr id="179" name="Subtitle 2"/>
              <p:cNvSpPr txBox="1">
                <a:spLocks noRot="1" noChangeAspect="1" noMove="1" noResize="1" noEditPoints="1" noAdjustHandles="1" noChangeArrowheads="1" noChangeShapeType="1" noTextEdit="1"/>
              </p:cNvSpPr>
              <p:nvPr/>
            </p:nvSpPr>
            <p:spPr>
              <a:xfrm>
                <a:off x="308501" y="12754021"/>
                <a:ext cx="11324303" cy="19739274"/>
              </a:xfrm>
              <a:prstGeom prst="rect">
                <a:avLst/>
              </a:prstGeom>
              <a:blipFill>
                <a:blip r:embed="rId7"/>
                <a:stretch>
                  <a:fillRect l="-1990" t="-1327" r="-1506"/>
                </a:stretch>
              </a:blipFill>
              <a:ln>
                <a:solidFill>
                  <a:srgbClr val="002060"/>
                </a:solidFill>
              </a:ln>
            </p:spPr>
            <p:txBody>
              <a:bodyPr/>
              <a:lstStyle/>
              <a:p>
                <a:r>
                  <a:rPr lang="en-US">
                    <a:noFill/>
                  </a:rPr>
                  <a:t> </a:t>
                </a:r>
              </a:p>
            </p:txBody>
          </p:sp>
        </mc:Fallback>
      </mc:AlternateContent>
      <p:sp>
        <p:nvSpPr>
          <p:cNvPr id="201" name="TextBox 200"/>
          <p:cNvSpPr txBox="1"/>
          <p:nvPr/>
        </p:nvSpPr>
        <p:spPr>
          <a:xfrm>
            <a:off x="21775493" y="11582221"/>
            <a:ext cx="10019988" cy="923330"/>
          </a:xfrm>
          <a:prstGeom prst="rect">
            <a:avLst/>
          </a:prstGeom>
          <a:solidFill>
            <a:srgbClr val="002060"/>
          </a:solidFill>
        </p:spPr>
        <p:txBody>
          <a:bodyPr wrap="square" rtlCol="0">
            <a:spAutoFit/>
          </a:bodyPr>
          <a:lstStyle/>
          <a:p>
            <a:pPr algn="ctr"/>
            <a:r>
              <a:rPr lang="en-US" sz="5400" dirty="0">
                <a:solidFill>
                  <a:schemeClr val="bg1"/>
                </a:solidFill>
                <a:latin typeface="Cambria" panose="02040503050406030204" pitchFamily="18" charset="0"/>
                <a:ea typeface="Cambria" panose="02040503050406030204" pitchFamily="18" charset="0"/>
              </a:rPr>
              <a:t>Tabulated Data</a:t>
            </a:r>
            <a:endParaRPr lang="en-US" dirty="0">
              <a:solidFill>
                <a:schemeClr val="bg1"/>
              </a:solidFill>
              <a:latin typeface="Cambria" panose="02040503050406030204" pitchFamily="18" charset="0"/>
              <a:ea typeface="Cambria" panose="02040503050406030204" pitchFamily="18" charset="0"/>
            </a:endParaRPr>
          </a:p>
        </p:txBody>
      </p:sp>
      <p:sp>
        <p:nvSpPr>
          <p:cNvPr id="202" name="Subtitle 2"/>
          <p:cNvSpPr txBox="1">
            <a:spLocks/>
          </p:cNvSpPr>
          <p:nvPr/>
        </p:nvSpPr>
        <p:spPr>
          <a:xfrm>
            <a:off x="32220188" y="17405232"/>
            <a:ext cx="11174017" cy="8488942"/>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685800" indent="-6858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a:rPr>
              <a:t>The </a:t>
            </a:r>
            <a:r>
              <a:rPr lang="en-US" sz="3100" dirty="0">
                <a:latin typeface="Cambria" panose="02040503050406030204" pitchFamily="18" charset="0"/>
                <a:ea typeface="Cambria" panose="02040503050406030204" pitchFamily="18" charset="0"/>
                <a:cs typeface="Times New Roman"/>
              </a:rPr>
              <a:t>design problem and experimental </a:t>
            </a:r>
            <a:r>
              <a:rPr lang="en-US" sz="3100" dirty="0" smtClean="0">
                <a:latin typeface="Cambria" panose="02040503050406030204" pitchFamily="18" charset="0"/>
                <a:ea typeface="Cambria" panose="02040503050406030204" pitchFamily="18" charset="0"/>
                <a:cs typeface="Times New Roman"/>
              </a:rPr>
              <a:t>results, </a:t>
            </a:r>
            <a:r>
              <a:rPr lang="en-US" sz="3100" dirty="0">
                <a:latin typeface="Cambria" panose="02040503050406030204" pitchFamily="18" charset="0"/>
                <a:ea typeface="Cambria" panose="02040503050406030204" pitchFamily="18" charset="0"/>
                <a:cs typeface="Times New Roman"/>
              </a:rPr>
              <a:t>follow </a:t>
            </a:r>
            <a:r>
              <a:rPr lang="en-US" sz="3100" dirty="0" smtClean="0">
                <a:latin typeface="Cambria" panose="02040503050406030204" pitchFamily="18" charset="0"/>
                <a:ea typeface="Cambria" panose="02040503050406030204" pitchFamily="18" charset="0"/>
                <a:cs typeface="Times New Roman"/>
              </a:rPr>
              <a:t>a similar trend.</a:t>
            </a:r>
          </a:p>
          <a:p>
            <a:pPr marL="685800" indent="-6858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a:rPr>
              <a:t> </a:t>
            </a:r>
            <a:r>
              <a:rPr lang="en-US" sz="3100" dirty="0">
                <a:latin typeface="Cambria" panose="02040503050406030204" pitchFamily="18" charset="0"/>
                <a:ea typeface="Cambria" panose="02040503050406030204" pitchFamily="18" charset="0"/>
                <a:cs typeface="Times New Roman"/>
              </a:rPr>
              <a:t>As the surface area </a:t>
            </a:r>
            <a:r>
              <a:rPr lang="en-US" sz="3100" dirty="0" smtClean="0">
                <a:latin typeface="Cambria" panose="02040503050406030204" pitchFamily="18" charset="0"/>
                <a:ea typeface="Cambria" panose="02040503050406030204" pitchFamily="18" charset="0"/>
                <a:cs typeface="Times New Roman"/>
              </a:rPr>
              <a:t>decreases, </a:t>
            </a:r>
            <a:r>
              <a:rPr lang="en-US" sz="3100" dirty="0" err="1">
                <a:latin typeface="Cambria" panose="02040503050406030204" pitchFamily="18" charset="0"/>
                <a:ea typeface="Cambria" panose="02040503050406030204" pitchFamily="18" charset="0"/>
                <a:cs typeface="Times New Roman"/>
              </a:rPr>
              <a:t>Lc</a:t>
            </a:r>
            <a:r>
              <a:rPr lang="en-US" sz="3100" dirty="0">
                <a:latin typeface="Cambria" panose="02040503050406030204" pitchFamily="18" charset="0"/>
                <a:ea typeface="Cambria" panose="02040503050406030204" pitchFamily="18" charset="0"/>
                <a:cs typeface="Times New Roman"/>
              </a:rPr>
              <a:t> </a:t>
            </a:r>
            <a:r>
              <a:rPr lang="en-US" sz="3100" dirty="0" smtClean="0">
                <a:latin typeface="Cambria" panose="02040503050406030204" pitchFamily="18" charset="0"/>
                <a:ea typeface="Cambria" panose="02040503050406030204" pitchFamily="18" charset="0"/>
                <a:cs typeface="Times New Roman"/>
              </a:rPr>
              <a:t>increases, </a:t>
            </a:r>
            <a:r>
              <a:rPr lang="en-US" sz="3100" dirty="0">
                <a:latin typeface="Cambria" panose="02040503050406030204" pitchFamily="18" charset="0"/>
                <a:ea typeface="Cambria" panose="02040503050406030204" pitchFamily="18" charset="0"/>
                <a:cs typeface="Times New Roman"/>
              </a:rPr>
              <a:t>therefore h increases</a:t>
            </a:r>
            <a:r>
              <a:rPr lang="en-US" sz="3100" dirty="0" smtClean="0">
                <a:latin typeface="Cambria" panose="02040503050406030204" pitchFamily="18" charset="0"/>
                <a:ea typeface="Cambria" panose="02040503050406030204" pitchFamily="18" charset="0"/>
                <a:cs typeface="Times New Roman"/>
              </a:rPr>
              <a:t>.</a:t>
            </a:r>
            <a:endParaRPr lang="en-US" sz="3100" dirty="0">
              <a:latin typeface="Cambria" panose="02040503050406030204" pitchFamily="18" charset="0"/>
              <a:ea typeface="Cambria" panose="02040503050406030204" pitchFamily="18" charset="0"/>
              <a:cs typeface="Times New Roman" panose="02020603050405020304" pitchFamily="18" charset="0"/>
            </a:endParaRPr>
          </a:p>
          <a:p>
            <a:pPr marL="685800" indent="-6858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panose="02020603050405020304" pitchFamily="18" charset="0"/>
              </a:rPr>
              <a:t>The time taken </a:t>
            </a:r>
            <a:r>
              <a:rPr lang="en-US" sz="3100" dirty="0">
                <a:latin typeface="Cambria" panose="02040503050406030204" pitchFamily="18" charset="0"/>
                <a:ea typeface="Cambria" panose="02040503050406030204" pitchFamily="18" charset="0"/>
                <a:cs typeface="Times New Roman" panose="02020603050405020304" pitchFamily="18" charset="0"/>
              </a:rPr>
              <a:t>for the solid to reach the desired temperature increases as the value of h decreases. </a:t>
            </a:r>
            <a:endParaRPr lang="en-US" sz="3100" dirty="0" smtClean="0">
              <a:latin typeface="Cambria" panose="02040503050406030204" pitchFamily="18" charset="0"/>
              <a:ea typeface="Cambria" panose="02040503050406030204" pitchFamily="18" charset="0"/>
              <a:cs typeface="Times New Roman" panose="02020603050405020304" pitchFamily="18" charset="0"/>
            </a:endParaRPr>
          </a:p>
          <a:p>
            <a:pPr marL="685800" indent="-685800" algn="just">
              <a:buFont typeface="Arial" panose="020B0604020202020204" pitchFamily="34" charset="0"/>
              <a:buChar char="•"/>
            </a:pPr>
            <a:r>
              <a:rPr lang="en-US" sz="3100" dirty="0" smtClean="0">
                <a:latin typeface="Cambria" panose="02040503050406030204" pitchFamily="18" charset="0"/>
                <a:ea typeface="Cambria" panose="02040503050406030204" pitchFamily="18" charset="0"/>
                <a:cs typeface="Times New Roman" panose="02020603050405020304" pitchFamily="18" charset="0"/>
              </a:rPr>
              <a:t>Decreasing the </a:t>
            </a:r>
            <a:r>
              <a:rPr lang="en-US" sz="3100" dirty="0">
                <a:latin typeface="Cambria" panose="02040503050406030204" pitchFamily="18" charset="0"/>
                <a:ea typeface="Cambria" panose="02040503050406030204" pitchFamily="18" charset="0"/>
                <a:cs typeface="Times New Roman" panose="02020603050405020304" pitchFamily="18" charset="0"/>
              </a:rPr>
              <a:t>total thermal resistance of the solid, allowing for maximum heat transfer. </a:t>
            </a:r>
          </a:p>
          <a:p>
            <a:pPr marL="685800" indent="-685800" algn="just">
              <a:buFont typeface="Arial" panose="020B0604020202020204" pitchFamily="34" charset="0"/>
              <a:buChar char="•"/>
            </a:pPr>
            <a:r>
              <a:rPr lang="en-US" sz="3200" dirty="0" smtClean="0">
                <a:latin typeface="Cambria" panose="02040503050406030204" pitchFamily="18" charset="0"/>
                <a:ea typeface="Cambria" panose="02040503050406030204" pitchFamily="18" charset="0"/>
                <a:cs typeface="Times New Roman" panose="02020603050405020304" pitchFamily="18" charset="0"/>
              </a:rPr>
              <a:t>h </a:t>
            </a:r>
            <a:r>
              <a:rPr lang="en-US" sz="3200" dirty="0">
                <a:latin typeface="Cambria" panose="02040503050406030204" pitchFamily="18" charset="0"/>
                <a:ea typeface="Cambria" panose="02040503050406030204" pitchFamily="18" charset="0"/>
                <a:cs typeface="Times New Roman" panose="02020603050405020304" pitchFamily="18" charset="0"/>
              </a:rPr>
              <a:t>for laminar flow, normally seen in natural convection is lower than h in turbulent </a:t>
            </a:r>
            <a:r>
              <a:rPr lang="en-US" sz="3200" dirty="0" smtClean="0">
                <a:latin typeface="Cambria" panose="02040503050406030204" pitchFamily="18" charset="0"/>
                <a:ea typeface="Cambria" panose="02040503050406030204" pitchFamily="18" charset="0"/>
                <a:cs typeface="Times New Roman" panose="02020603050405020304" pitchFamily="18" charset="0"/>
              </a:rPr>
              <a:t>flow, which </a:t>
            </a:r>
            <a:r>
              <a:rPr lang="en-US" sz="3200" dirty="0">
                <a:latin typeface="Cambria" panose="02040503050406030204" pitchFamily="18" charset="0"/>
                <a:ea typeface="Cambria" panose="02040503050406030204" pitchFamily="18" charset="0"/>
                <a:cs typeface="Times New Roman" panose="02020603050405020304" pitchFamily="18" charset="0"/>
              </a:rPr>
              <a:t>was observed during forced convection processes. </a:t>
            </a:r>
          </a:p>
          <a:p>
            <a:pPr marL="685800" indent="-685800" algn="just">
              <a:buFont typeface="Arial" panose="020B0604020202020204" pitchFamily="34" charset="0"/>
              <a:buChar char="•"/>
            </a:pPr>
            <a:r>
              <a:rPr lang="en-US" sz="3200" dirty="0">
                <a:latin typeface="Cambria" panose="02040503050406030204" pitchFamily="18" charset="0"/>
                <a:ea typeface="Cambria" panose="02040503050406030204" pitchFamily="18" charset="0"/>
                <a:cs typeface="Times New Roman" panose="02020603050405020304" pitchFamily="18" charset="0"/>
              </a:rPr>
              <a:t>T</a:t>
            </a:r>
            <a:r>
              <a:rPr lang="en-US" sz="3200" dirty="0" smtClean="0">
                <a:latin typeface="Cambria" panose="02040503050406030204" pitchFamily="18" charset="0"/>
                <a:ea typeface="Cambria" panose="02040503050406030204" pitchFamily="18" charset="0"/>
                <a:cs typeface="Times New Roman" panose="02020603050405020304" pitchFamily="18" charset="0"/>
              </a:rPr>
              <a:t>urbulent flow has </a:t>
            </a:r>
            <a:r>
              <a:rPr lang="en-US" sz="3200" dirty="0">
                <a:latin typeface="Cambria" panose="02040503050406030204" pitchFamily="18" charset="0"/>
                <a:ea typeface="Cambria" panose="02040503050406030204" pitchFamily="18" charset="0"/>
                <a:cs typeface="Times New Roman" panose="02020603050405020304" pitchFamily="18" charset="0"/>
              </a:rPr>
              <a:t>a thin stagnant fluid film layer on the heat transfer surface. </a:t>
            </a:r>
          </a:p>
          <a:p>
            <a:pPr marL="685800" indent="-685800" algn="just">
              <a:buFont typeface="Arial" panose="020B0604020202020204" pitchFamily="34" charset="0"/>
              <a:buChar char="•"/>
            </a:pPr>
            <a:endParaRPr lang="en-US" sz="3100" dirty="0" smtClean="0">
              <a:latin typeface="Cambria" panose="02040503050406030204" pitchFamily="18" charset="0"/>
              <a:ea typeface="Cambria" panose="02040503050406030204" pitchFamily="18" charset="0"/>
              <a:cs typeface="Times New Roman"/>
            </a:endParaRPr>
          </a:p>
        </p:txBody>
      </p:sp>
      <p:graphicFrame>
        <p:nvGraphicFramePr>
          <p:cNvPr id="11" name="Table 10"/>
          <p:cNvGraphicFramePr>
            <a:graphicFrameLocks noGrp="1"/>
          </p:cNvGraphicFramePr>
          <p:nvPr>
            <p:extLst>
              <p:ext uri="{D42A27DB-BD31-4B8C-83A1-F6EECF244321}">
                <p14:modId xmlns:p14="http://schemas.microsoft.com/office/powerpoint/2010/main" val="86646732"/>
              </p:ext>
            </p:extLst>
          </p:nvPr>
        </p:nvGraphicFramePr>
        <p:xfrm>
          <a:off x="11889364" y="12577852"/>
          <a:ext cx="9483744" cy="6849173"/>
        </p:xfrm>
        <a:graphic>
          <a:graphicData uri="http://schemas.openxmlformats.org/drawingml/2006/table">
            <a:tbl>
              <a:tblPr>
                <a:tableStyleId>{5C22544A-7EE6-4342-B048-85BDC9FD1C3A}</a:tableStyleId>
              </a:tblPr>
              <a:tblGrid>
                <a:gridCol w="1958375">
                  <a:extLst>
                    <a:ext uri="{9D8B030D-6E8A-4147-A177-3AD203B41FA5}">
                      <a16:colId xmlns:a16="http://schemas.microsoft.com/office/drawing/2014/main" val="204494268"/>
                    </a:ext>
                  </a:extLst>
                </a:gridCol>
                <a:gridCol w="2169501">
                  <a:extLst>
                    <a:ext uri="{9D8B030D-6E8A-4147-A177-3AD203B41FA5}">
                      <a16:colId xmlns:a16="http://schemas.microsoft.com/office/drawing/2014/main" val="2794814987"/>
                    </a:ext>
                  </a:extLst>
                </a:gridCol>
                <a:gridCol w="1219798">
                  <a:extLst>
                    <a:ext uri="{9D8B030D-6E8A-4147-A177-3AD203B41FA5}">
                      <a16:colId xmlns:a16="http://schemas.microsoft.com/office/drawing/2014/main" val="998399288"/>
                    </a:ext>
                  </a:extLst>
                </a:gridCol>
                <a:gridCol w="1440364">
                  <a:extLst>
                    <a:ext uri="{9D8B030D-6E8A-4147-A177-3AD203B41FA5}">
                      <a16:colId xmlns:a16="http://schemas.microsoft.com/office/drawing/2014/main" val="4284865025"/>
                    </a:ext>
                  </a:extLst>
                </a:gridCol>
                <a:gridCol w="2695706">
                  <a:extLst>
                    <a:ext uri="{9D8B030D-6E8A-4147-A177-3AD203B41FA5}">
                      <a16:colId xmlns:a16="http://schemas.microsoft.com/office/drawing/2014/main" val="2728302382"/>
                    </a:ext>
                  </a:extLst>
                </a:gridCol>
              </a:tblGrid>
              <a:tr h="571706">
                <a:tc gridSpan="5">
                  <a:txBody>
                    <a:bodyPr/>
                    <a:lstStyle/>
                    <a:p>
                      <a:pPr algn="ctr" fontAlgn="b"/>
                      <a:r>
                        <a:rPr lang="en-US" sz="3100" u="none" strike="noStrike" dirty="0">
                          <a:effectLst/>
                          <a:latin typeface="Cambria" panose="02040503050406030204" pitchFamily="18" charset="0"/>
                          <a:ea typeface="Cambria" panose="02040503050406030204" pitchFamily="18" charset="0"/>
                        </a:rPr>
                        <a:t>Forced Convection Trials at 100°C</a:t>
                      </a:r>
                      <a:endParaRPr lang="en-US" sz="3100" b="1"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31873549"/>
                  </a:ext>
                </a:extLst>
              </a:tr>
              <a:tr h="1132113">
                <a:tc>
                  <a:txBody>
                    <a:bodyPr/>
                    <a:lstStyle/>
                    <a:p>
                      <a:pPr algn="ctr" fontAlgn="ctr"/>
                      <a:r>
                        <a:rPr lang="en-US" sz="3100" u="none" strike="noStrike" dirty="0">
                          <a:effectLst/>
                          <a:latin typeface="Cambria" panose="02040503050406030204" pitchFamily="18" charset="0"/>
                          <a:ea typeface="Cambria" panose="02040503050406030204" pitchFamily="18" charset="0"/>
                        </a:rPr>
                        <a:t>Object</a:t>
                      </a:r>
                      <a:endParaRPr lang="en-US" sz="3100" b="1"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 </a:t>
                      </a:r>
                      <a:r>
                        <a:rPr lang="en-US" sz="3100" u="none" strike="noStrike" dirty="0" smtClean="0">
                          <a:effectLst/>
                          <a:latin typeface="Cambria" panose="02040503050406030204" pitchFamily="18" charset="0"/>
                          <a:ea typeface="Cambria" panose="02040503050406030204" pitchFamily="18" charset="0"/>
                        </a:rPr>
                        <a:t>T</a:t>
                      </a:r>
                      <a:r>
                        <a:rPr lang="en-US" sz="3100" u="none" strike="noStrike" baseline="-25000" dirty="0" smtClean="0">
                          <a:effectLst/>
                          <a:latin typeface="Cambria" panose="02040503050406030204" pitchFamily="18" charset="0"/>
                          <a:ea typeface="Cambria" panose="02040503050406030204" pitchFamily="18" charset="0"/>
                        </a:rPr>
                        <a:t>I.B.  </a:t>
                      </a:r>
                      <a:r>
                        <a:rPr lang="en-US" sz="3100" u="none" strike="noStrike" dirty="0">
                          <a:effectLst/>
                          <a:latin typeface="Cambria" panose="02040503050406030204" pitchFamily="18" charset="0"/>
                          <a:ea typeface="Cambria" panose="02040503050406030204" pitchFamily="18" charset="0"/>
                        </a:rPr>
                        <a:t>(°C)  </a:t>
                      </a:r>
                      <a:endParaRPr lang="en-US" sz="3100" u="none" strike="noStrike" dirty="0" smtClean="0">
                        <a:effectLst/>
                        <a:latin typeface="Cambria" panose="02040503050406030204" pitchFamily="18" charset="0"/>
                        <a:ea typeface="Cambria" panose="02040503050406030204" pitchFamily="18" charset="0"/>
                      </a:endParaRPr>
                    </a:p>
                    <a:p>
                      <a:pPr algn="ctr" fontAlgn="ctr"/>
                      <a:r>
                        <a:rPr lang="en-US" sz="3100" u="none" strike="noStrike" dirty="0" smtClean="0">
                          <a:effectLst/>
                          <a:latin typeface="Cambria" panose="02040503050406030204" pitchFamily="18" charset="0"/>
                          <a:ea typeface="Cambria" panose="02040503050406030204" pitchFamily="18" charset="0"/>
                        </a:rPr>
                        <a:t>± </a:t>
                      </a:r>
                      <a:r>
                        <a:rPr lang="en-US" sz="3100" u="none" strike="noStrike" dirty="0">
                          <a:effectLst/>
                          <a:latin typeface="Cambria" panose="02040503050406030204" pitchFamily="18" charset="0"/>
                          <a:ea typeface="Cambria" panose="02040503050406030204" pitchFamily="18" charset="0"/>
                        </a:rPr>
                        <a:t>1</a:t>
                      </a:r>
                      <a:endParaRPr lang="en-US" sz="3100" b="1"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3100" u="none" strike="noStrike" dirty="0" err="1">
                          <a:effectLst/>
                          <a:latin typeface="Cambria" panose="02040503050406030204" pitchFamily="18" charset="0"/>
                          <a:ea typeface="Cambria" panose="02040503050406030204" pitchFamily="18" charset="0"/>
                        </a:rPr>
                        <a:t>T</a:t>
                      </a:r>
                      <a:r>
                        <a:rPr lang="en-US" sz="3100" u="none" strike="noStrike" baseline="-25000" dirty="0" err="1">
                          <a:effectLst/>
                          <a:latin typeface="Cambria" panose="02040503050406030204" pitchFamily="18" charset="0"/>
                          <a:ea typeface="Cambria" panose="02040503050406030204" pitchFamily="18" charset="0"/>
                        </a:rPr>
                        <a:t>i</a:t>
                      </a:r>
                      <a:r>
                        <a:rPr lang="en-US" sz="3100" u="none" strike="noStrike" dirty="0">
                          <a:effectLst/>
                          <a:latin typeface="Cambria" panose="02040503050406030204" pitchFamily="18" charset="0"/>
                          <a:ea typeface="Cambria" panose="02040503050406030204" pitchFamily="18" charset="0"/>
                        </a:rPr>
                        <a:t> (°C) </a:t>
                      </a:r>
                      <a:endParaRPr lang="en-US" sz="3100" u="none" strike="noStrike" dirty="0" smtClean="0">
                        <a:effectLst/>
                        <a:latin typeface="Cambria" panose="02040503050406030204" pitchFamily="18" charset="0"/>
                        <a:ea typeface="Cambria" panose="02040503050406030204" pitchFamily="18" charset="0"/>
                      </a:endParaRPr>
                    </a:p>
                    <a:p>
                      <a:pPr algn="ctr" fontAlgn="ctr"/>
                      <a:r>
                        <a:rPr lang="en-US" sz="3100" u="none" strike="noStrike" dirty="0" smtClean="0">
                          <a:effectLst/>
                          <a:latin typeface="Cambria" panose="02040503050406030204" pitchFamily="18" charset="0"/>
                          <a:ea typeface="Cambria" panose="02040503050406030204" pitchFamily="18" charset="0"/>
                        </a:rPr>
                        <a:t>± </a:t>
                      </a:r>
                      <a:r>
                        <a:rPr lang="en-US" sz="3100" u="none" strike="noStrike" dirty="0">
                          <a:effectLst/>
                          <a:latin typeface="Cambria" panose="02040503050406030204" pitchFamily="18" charset="0"/>
                          <a:ea typeface="Cambria" panose="02040503050406030204" pitchFamily="18" charset="0"/>
                        </a:rPr>
                        <a:t>1</a:t>
                      </a:r>
                      <a:endParaRPr lang="en-US" sz="3100" b="1"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3100" u="none" strike="noStrike" dirty="0" err="1">
                          <a:effectLst/>
                          <a:latin typeface="Cambria" panose="02040503050406030204" pitchFamily="18" charset="0"/>
                          <a:ea typeface="Cambria" panose="02040503050406030204" pitchFamily="18" charset="0"/>
                        </a:rPr>
                        <a:t>T</a:t>
                      </a:r>
                      <a:r>
                        <a:rPr lang="en-US" sz="3100" u="none" strike="noStrike" baseline="-25000" dirty="0" err="1">
                          <a:effectLst/>
                          <a:latin typeface="Cambria" panose="02040503050406030204" pitchFamily="18" charset="0"/>
                          <a:ea typeface="Cambria" panose="02040503050406030204" pitchFamily="18" charset="0"/>
                        </a:rPr>
                        <a:t>f</a:t>
                      </a:r>
                      <a:r>
                        <a:rPr lang="en-US" sz="3100" u="none" strike="noStrike" dirty="0">
                          <a:effectLst/>
                          <a:latin typeface="Cambria" panose="02040503050406030204" pitchFamily="18" charset="0"/>
                          <a:ea typeface="Cambria" panose="02040503050406030204" pitchFamily="18" charset="0"/>
                        </a:rPr>
                        <a:t> (°C) </a:t>
                      </a:r>
                      <a:endParaRPr lang="en-US" sz="3100" u="none" strike="noStrike" dirty="0" smtClean="0">
                        <a:effectLst/>
                        <a:latin typeface="Cambria" panose="02040503050406030204" pitchFamily="18" charset="0"/>
                        <a:ea typeface="Cambria" panose="02040503050406030204" pitchFamily="18" charset="0"/>
                      </a:endParaRPr>
                    </a:p>
                    <a:p>
                      <a:pPr algn="ctr" fontAlgn="ctr"/>
                      <a:r>
                        <a:rPr lang="en-US" sz="3100" u="none" strike="noStrike" dirty="0" smtClean="0">
                          <a:effectLst/>
                          <a:latin typeface="Cambria" panose="02040503050406030204" pitchFamily="18" charset="0"/>
                          <a:ea typeface="Cambria" panose="02040503050406030204" pitchFamily="18" charset="0"/>
                        </a:rPr>
                        <a:t>± </a:t>
                      </a:r>
                      <a:r>
                        <a:rPr lang="en-US" sz="3100" u="none" strike="noStrike" dirty="0">
                          <a:effectLst/>
                          <a:latin typeface="Cambria" panose="02040503050406030204" pitchFamily="18" charset="0"/>
                          <a:ea typeface="Cambria" panose="02040503050406030204" pitchFamily="18" charset="0"/>
                        </a:rPr>
                        <a:t>1</a:t>
                      </a:r>
                      <a:endParaRPr lang="en-US" sz="3100" b="1"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3100" u="none" strike="noStrike" dirty="0" smtClean="0">
                          <a:effectLst/>
                          <a:latin typeface="Cambria" panose="02040503050406030204" pitchFamily="18" charset="0"/>
                          <a:ea typeface="Cambria" panose="02040503050406030204" pitchFamily="18" charset="0"/>
                        </a:rPr>
                        <a:t>Time (sec</a:t>
                      </a:r>
                      <a:r>
                        <a:rPr lang="en-US" sz="3100" u="none" strike="noStrike" dirty="0">
                          <a:effectLst/>
                          <a:latin typeface="Cambria" panose="02040503050406030204" pitchFamily="18" charset="0"/>
                          <a:ea typeface="Cambria" panose="02040503050406030204" pitchFamily="18" charset="0"/>
                        </a:rPr>
                        <a:t>) </a:t>
                      </a:r>
                      <a:endParaRPr lang="en-US" sz="3100" u="none" strike="noStrike" dirty="0" smtClean="0">
                        <a:effectLst/>
                        <a:latin typeface="Cambria" panose="02040503050406030204" pitchFamily="18" charset="0"/>
                        <a:ea typeface="Cambria" panose="02040503050406030204" pitchFamily="18" charset="0"/>
                      </a:endParaRPr>
                    </a:p>
                    <a:p>
                      <a:pPr algn="ctr" fontAlgn="ctr"/>
                      <a:r>
                        <a:rPr lang="en-US" sz="3100" u="none" strike="noStrike" dirty="0" smtClean="0">
                          <a:effectLst/>
                          <a:latin typeface="Cambria" panose="02040503050406030204" pitchFamily="18" charset="0"/>
                          <a:ea typeface="Cambria" panose="02040503050406030204" pitchFamily="18" charset="0"/>
                        </a:rPr>
                        <a:t>± </a:t>
                      </a:r>
                      <a:r>
                        <a:rPr lang="en-US" sz="3100" u="none" strike="noStrike" dirty="0">
                          <a:effectLst/>
                          <a:latin typeface="Cambria" panose="02040503050406030204" pitchFamily="18" charset="0"/>
                          <a:ea typeface="Cambria" panose="02040503050406030204" pitchFamily="18" charset="0"/>
                        </a:rPr>
                        <a:t>1 S</a:t>
                      </a:r>
                      <a:endParaRPr lang="en-US" sz="3100" b="1"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44148033"/>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a:t>
                      </a:r>
                      <a:r>
                        <a:rPr lang="en-US" sz="3100" u="none" strike="noStrike" dirty="0" smtClean="0">
                          <a:effectLst/>
                          <a:latin typeface="Cambria" panose="02040503050406030204" pitchFamily="18" charset="0"/>
                          <a:ea typeface="Cambria" panose="02040503050406030204" pitchFamily="18" charset="0"/>
                        </a:rPr>
                        <a:t>Rect.</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1</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102</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6</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34</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547002939"/>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a:t>
                      </a:r>
                      <a:r>
                        <a:rPr lang="en-US" sz="3100" u="none" strike="noStrike" dirty="0" smtClean="0">
                          <a:effectLst/>
                          <a:latin typeface="Cambria" panose="02040503050406030204" pitchFamily="18" charset="0"/>
                          <a:ea typeface="Cambria" panose="02040503050406030204" pitchFamily="18" charset="0"/>
                        </a:rPr>
                        <a:t>Rect.</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1</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102</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6</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33</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245860390"/>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a:t>
                      </a:r>
                      <a:r>
                        <a:rPr lang="en-US" sz="3100" u="none" strike="noStrike" dirty="0" smtClean="0">
                          <a:effectLst/>
                          <a:latin typeface="Cambria" panose="02040503050406030204" pitchFamily="18" charset="0"/>
                          <a:ea typeface="Cambria" panose="02040503050406030204" pitchFamily="18" charset="0"/>
                        </a:rPr>
                        <a:t>Rect.</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99</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5</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33</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360323125"/>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a:t>
                      </a:r>
                      <a:r>
                        <a:rPr lang="en-US" sz="3100" u="none" strike="noStrike" dirty="0" err="1" smtClean="0">
                          <a:effectLst/>
                          <a:latin typeface="Cambria" panose="02040503050406030204" pitchFamily="18" charset="0"/>
                          <a:ea typeface="Cambria" panose="02040503050406030204" pitchFamily="18" charset="0"/>
                        </a:rPr>
                        <a:t>Cylin</a:t>
                      </a:r>
                      <a:r>
                        <a:rPr lang="en-US" sz="3100" u="none" strike="noStrike" dirty="0" smtClean="0">
                          <a:effectLst/>
                          <a:latin typeface="Cambria" panose="02040503050406030204" pitchFamily="18" charset="0"/>
                          <a:ea typeface="Cambria" panose="02040503050406030204" pitchFamily="18" charset="0"/>
                        </a:rPr>
                        <a:t>.</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99</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4</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43</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182365878"/>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a:t>
                      </a:r>
                      <a:r>
                        <a:rPr lang="en-US" sz="3100" u="none" strike="noStrike" dirty="0" err="1" smtClean="0">
                          <a:effectLst/>
                          <a:latin typeface="Cambria" panose="02040503050406030204" pitchFamily="18" charset="0"/>
                          <a:ea typeface="Cambria" panose="02040503050406030204" pitchFamily="18" charset="0"/>
                        </a:rPr>
                        <a:t>Cylin</a:t>
                      </a:r>
                      <a:r>
                        <a:rPr lang="en-US" sz="3100" u="none" strike="noStrike" dirty="0" smtClean="0">
                          <a:effectLst/>
                          <a:latin typeface="Cambria" panose="02040503050406030204" pitchFamily="18" charset="0"/>
                          <a:ea typeface="Cambria" panose="02040503050406030204" pitchFamily="18" charset="0"/>
                        </a:rPr>
                        <a:t>.</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98</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6</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45</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1961382873"/>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a:t>
                      </a:r>
                      <a:r>
                        <a:rPr lang="en-US" sz="3100" u="none" strike="noStrike" dirty="0" err="1" smtClean="0">
                          <a:effectLst/>
                          <a:latin typeface="Cambria" panose="02040503050406030204" pitchFamily="18" charset="0"/>
                          <a:ea typeface="Cambria" panose="02040503050406030204" pitchFamily="18" charset="0"/>
                        </a:rPr>
                        <a:t>Cylin</a:t>
                      </a:r>
                      <a:r>
                        <a:rPr lang="en-US" sz="3100" u="none" strike="noStrike" dirty="0" smtClean="0">
                          <a:effectLst/>
                          <a:latin typeface="Cambria" panose="02040503050406030204" pitchFamily="18" charset="0"/>
                          <a:ea typeface="Cambria" panose="02040503050406030204" pitchFamily="18" charset="0"/>
                        </a:rPr>
                        <a:t>.</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97</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6</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42</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2145632106"/>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Sphere</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1</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99</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5</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25</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extLst>
                  <a:ext uri="{0D108BD9-81ED-4DB2-BD59-A6C34878D82A}">
                    <a16:rowId xmlns:a16="http://schemas.microsoft.com/office/drawing/2014/main" val="3319956908"/>
                  </a:ext>
                </a:extLst>
              </a:tr>
              <a:tr h="571706">
                <a:tc>
                  <a:txBody>
                    <a:bodyPr/>
                    <a:lstStyle/>
                    <a:p>
                      <a:pPr algn="ctr" fontAlgn="ctr"/>
                      <a:r>
                        <a:rPr lang="en-US" sz="3100" u="none" strike="noStrike" dirty="0">
                          <a:effectLst/>
                          <a:latin typeface="Cambria" panose="02040503050406030204" pitchFamily="18" charset="0"/>
                          <a:ea typeface="Cambria" panose="02040503050406030204" pitchFamily="18" charset="0"/>
                        </a:rPr>
                        <a:t>Al Sphere</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97</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6</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27</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extLst>
                  <a:ext uri="{0D108BD9-81ED-4DB2-BD59-A6C34878D82A}">
                    <a16:rowId xmlns:a16="http://schemas.microsoft.com/office/drawing/2014/main" val="2328234927"/>
                  </a:ext>
                </a:extLst>
              </a:tr>
              <a:tr h="571706">
                <a:tc>
                  <a:txBody>
                    <a:bodyPr/>
                    <a:lstStyle/>
                    <a:p>
                      <a:pPr algn="ctr" fontAlgn="ctr"/>
                      <a:r>
                        <a:rPr lang="en-US" sz="3100" u="none" strike="noStrike">
                          <a:effectLst/>
                          <a:latin typeface="Cambria" panose="02040503050406030204" pitchFamily="18" charset="0"/>
                          <a:ea typeface="Cambria" panose="02040503050406030204" pitchFamily="18" charset="0"/>
                        </a:rPr>
                        <a:t>Al Sphere</a:t>
                      </a:r>
                      <a:endParaRPr lang="en-US" sz="3100" b="0" i="0" u="none" strike="noStrike">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95</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6</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26</a:t>
                      </a:r>
                      <a:endParaRPr lang="en-US" sz="3100" b="0" i="0" u="none" strike="noStrike" dirty="0">
                        <a:solidFill>
                          <a:srgbClr val="000000"/>
                        </a:solidFill>
                        <a:effectLst/>
                        <a:latin typeface="Cambria" panose="02040503050406030204" pitchFamily="18" charset="0"/>
                        <a:ea typeface="Cambria" panose="020405030504060302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ED181"/>
                    </a:solidFill>
                  </a:tcPr>
                </a:tc>
                <a:extLst>
                  <a:ext uri="{0D108BD9-81ED-4DB2-BD59-A6C34878D82A}">
                    <a16:rowId xmlns:a16="http://schemas.microsoft.com/office/drawing/2014/main" val="322564014"/>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3979260473"/>
              </p:ext>
            </p:extLst>
          </p:nvPr>
        </p:nvGraphicFramePr>
        <p:xfrm>
          <a:off x="21797816" y="12539846"/>
          <a:ext cx="9997664" cy="3538668"/>
        </p:xfrm>
        <a:graphic>
          <a:graphicData uri="http://schemas.openxmlformats.org/drawingml/2006/table">
            <a:tbl>
              <a:tblPr firstRow="1" firstCol="1" bandRow="1">
                <a:tableStyleId>{5C22544A-7EE6-4342-B048-85BDC9FD1C3A}</a:tableStyleId>
              </a:tblPr>
              <a:tblGrid>
                <a:gridCol w="2604860">
                  <a:extLst>
                    <a:ext uri="{9D8B030D-6E8A-4147-A177-3AD203B41FA5}">
                      <a16:colId xmlns:a16="http://schemas.microsoft.com/office/drawing/2014/main" val="2324600631"/>
                    </a:ext>
                  </a:extLst>
                </a:gridCol>
                <a:gridCol w="5080844">
                  <a:extLst>
                    <a:ext uri="{9D8B030D-6E8A-4147-A177-3AD203B41FA5}">
                      <a16:colId xmlns:a16="http://schemas.microsoft.com/office/drawing/2014/main" val="2074525591"/>
                    </a:ext>
                  </a:extLst>
                </a:gridCol>
                <a:gridCol w="2311960">
                  <a:extLst>
                    <a:ext uri="{9D8B030D-6E8A-4147-A177-3AD203B41FA5}">
                      <a16:colId xmlns:a16="http://schemas.microsoft.com/office/drawing/2014/main" val="1595273182"/>
                    </a:ext>
                  </a:extLst>
                </a:gridCol>
              </a:tblGrid>
              <a:tr h="389669">
                <a:tc gridSpan="3">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Forced Convection </a:t>
                      </a:r>
                      <a:r>
                        <a:rPr lang="en-US" sz="3100" dirty="0" smtClean="0">
                          <a:effectLst/>
                          <a:latin typeface="Cambria" panose="02040503050406030204" pitchFamily="18" charset="0"/>
                          <a:ea typeface="Cambria" panose="02040503050406030204" pitchFamily="18" charset="0"/>
                        </a:rPr>
                        <a:t>Trials </a:t>
                      </a:r>
                      <a:r>
                        <a:rPr lang="en-US" sz="3100" dirty="0">
                          <a:effectLst/>
                          <a:latin typeface="Cambria" panose="02040503050406030204" pitchFamily="18" charset="0"/>
                          <a:ea typeface="Cambria" panose="02040503050406030204" pitchFamily="18" charset="0"/>
                        </a:rPr>
                        <a:t>at </a:t>
                      </a:r>
                      <a:r>
                        <a:rPr lang="en-US" sz="3100" dirty="0" smtClean="0">
                          <a:effectLst/>
                          <a:latin typeface="Cambria" panose="02040503050406030204" pitchFamily="18" charset="0"/>
                          <a:ea typeface="Cambria" panose="02040503050406030204" pitchFamily="18" charset="0"/>
                        </a:rPr>
                        <a:t>100°C</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39732728"/>
                  </a:ext>
                </a:extLst>
              </a:tr>
              <a:tr h="389669">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Object</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Mean h (</a:t>
                      </a:r>
                      <a:r>
                        <a:rPr lang="en-US" sz="3100" i="1" dirty="0" smtClean="0">
                          <a:effectLst/>
                          <a:latin typeface="Cambria" panose="02040503050406030204" pitchFamily="18" charset="0"/>
                          <a:ea typeface="Cambria" panose="02040503050406030204" pitchFamily="18" charset="0"/>
                        </a:rPr>
                        <a:t>W/m</a:t>
                      </a:r>
                      <a:r>
                        <a:rPr lang="en-US" sz="3100" i="1" baseline="30000" dirty="0" smtClean="0">
                          <a:effectLst/>
                          <a:latin typeface="Cambria" panose="02040503050406030204" pitchFamily="18" charset="0"/>
                          <a:ea typeface="Cambria" panose="02040503050406030204" pitchFamily="18" charset="0"/>
                        </a:rPr>
                        <a:t>2</a:t>
                      </a:r>
                      <a:r>
                        <a:rPr lang="en-US" sz="3100" i="1" dirty="0" smtClean="0">
                          <a:effectLst/>
                          <a:latin typeface="Cambria" panose="02040503050406030204" pitchFamily="18" charset="0"/>
                          <a:ea typeface="Cambria" panose="02040503050406030204" pitchFamily="18" charset="0"/>
                        </a:rPr>
                        <a:t>K</a:t>
                      </a:r>
                      <a:r>
                        <a:rPr lang="en-US" sz="3100" i="1" dirty="0">
                          <a:effectLst/>
                          <a:latin typeface="Cambria" panose="02040503050406030204" pitchFamily="18" charset="0"/>
                          <a:ea typeface="Cambria" panose="02040503050406030204" pitchFamily="18" charset="0"/>
                        </a:rPr>
                        <a:t>)</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Mean Bi</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7277564"/>
                  </a:ext>
                </a:extLst>
              </a:tr>
              <a:tr h="38966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Al </a:t>
                      </a:r>
                      <a:r>
                        <a:rPr lang="en-US" sz="3100" dirty="0" err="1">
                          <a:effectLst/>
                          <a:latin typeface="Cambria" panose="02040503050406030204" pitchFamily="18" charset="0"/>
                          <a:ea typeface="Cambria" panose="02040503050406030204" pitchFamily="18" charset="0"/>
                        </a:rPr>
                        <a:t>Rect</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1744</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0.06922</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63629979"/>
                  </a:ext>
                </a:extLst>
              </a:tr>
              <a:tr h="389669">
                <a:tc>
                  <a:txBody>
                    <a:bodyPr/>
                    <a:lstStyle/>
                    <a:p>
                      <a:pPr marL="0" marR="0" algn="ctr">
                        <a:lnSpc>
                          <a:spcPct val="107000"/>
                        </a:lnSpc>
                        <a:spcBef>
                          <a:spcPts val="0"/>
                        </a:spcBef>
                        <a:spcAft>
                          <a:spcPts val="1200"/>
                        </a:spcAft>
                      </a:pPr>
                      <a:r>
                        <a:rPr lang="en-US" sz="3100" dirty="0">
                          <a:effectLst/>
                          <a:latin typeface="Cambria" panose="02040503050406030204" pitchFamily="18" charset="0"/>
                          <a:ea typeface="Cambria" panose="02040503050406030204" pitchFamily="18" charset="0"/>
                        </a:rPr>
                        <a:t>Al </a:t>
                      </a:r>
                      <a:r>
                        <a:rPr lang="en-US" sz="3100" dirty="0" err="1">
                          <a:effectLst/>
                          <a:latin typeface="Cambria" panose="02040503050406030204" pitchFamily="18" charset="0"/>
                          <a:ea typeface="Cambria" panose="02040503050406030204" pitchFamily="18" charset="0"/>
                        </a:rPr>
                        <a:t>Cylin</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1955</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0.01034</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6785664"/>
                  </a:ext>
                </a:extLst>
              </a:tr>
              <a:tr h="38966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Al Sphere</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2210</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0.09071</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37719876"/>
                  </a:ext>
                </a:extLst>
              </a:tr>
              <a:tr h="38966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B </a:t>
                      </a:r>
                      <a:r>
                        <a:rPr lang="en-US" sz="3100" dirty="0" err="1">
                          <a:effectLst/>
                          <a:latin typeface="Cambria" panose="02040503050406030204" pitchFamily="18" charset="0"/>
                          <a:ea typeface="Cambria" panose="02040503050406030204" pitchFamily="18" charset="0"/>
                        </a:rPr>
                        <a:t>Cylin</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496</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0.00519</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71470528"/>
                  </a:ext>
                </a:extLst>
              </a:tr>
              <a:tr h="38966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B Sphere</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smtClean="0">
                          <a:effectLst/>
                          <a:latin typeface="Cambria" panose="02040503050406030204" pitchFamily="18" charset="0"/>
                          <a:ea typeface="Cambria" panose="02040503050406030204" pitchFamily="18" charset="0"/>
                          <a:cs typeface="+mn-cs"/>
                        </a:rPr>
                        <a:t>875</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smtClean="0">
                          <a:effectLst/>
                          <a:latin typeface="Cambria" panose="02040503050406030204" pitchFamily="18" charset="0"/>
                          <a:ea typeface="Cambria" panose="02040503050406030204" pitchFamily="18" charset="0"/>
                        </a:rPr>
                        <a:t>0.068</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57125016"/>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392435525"/>
              </p:ext>
            </p:extLst>
          </p:nvPr>
        </p:nvGraphicFramePr>
        <p:xfrm>
          <a:off x="21785768" y="16072118"/>
          <a:ext cx="9997664" cy="3538668"/>
        </p:xfrm>
        <a:graphic>
          <a:graphicData uri="http://schemas.openxmlformats.org/drawingml/2006/table">
            <a:tbl>
              <a:tblPr firstRow="1" firstCol="1" bandRow="1">
                <a:tableStyleId>{93296810-A885-4BE3-A3E7-6D5BEEA58F35}</a:tableStyleId>
              </a:tblPr>
              <a:tblGrid>
                <a:gridCol w="2604860">
                  <a:extLst>
                    <a:ext uri="{9D8B030D-6E8A-4147-A177-3AD203B41FA5}">
                      <a16:colId xmlns:a16="http://schemas.microsoft.com/office/drawing/2014/main" val="4238561787"/>
                    </a:ext>
                  </a:extLst>
                </a:gridCol>
                <a:gridCol w="5080844">
                  <a:extLst>
                    <a:ext uri="{9D8B030D-6E8A-4147-A177-3AD203B41FA5}">
                      <a16:colId xmlns:a16="http://schemas.microsoft.com/office/drawing/2014/main" val="2787100247"/>
                    </a:ext>
                  </a:extLst>
                </a:gridCol>
                <a:gridCol w="2311960">
                  <a:extLst>
                    <a:ext uri="{9D8B030D-6E8A-4147-A177-3AD203B41FA5}">
                      <a16:colId xmlns:a16="http://schemas.microsoft.com/office/drawing/2014/main" val="2124708814"/>
                    </a:ext>
                  </a:extLst>
                </a:gridCol>
              </a:tblGrid>
              <a:tr h="446709">
                <a:tc gridSpan="3">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Natural Convection </a:t>
                      </a:r>
                      <a:r>
                        <a:rPr lang="en-US" sz="3100" dirty="0" smtClean="0">
                          <a:effectLst/>
                          <a:latin typeface="Cambria" panose="02040503050406030204" pitchFamily="18" charset="0"/>
                          <a:ea typeface="Cambria" panose="02040503050406030204" pitchFamily="18" charset="0"/>
                        </a:rPr>
                        <a:t>Trials </a:t>
                      </a:r>
                      <a:r>
                        <a:rPr lang="en-US" sz="3100" dirty="0">
                          <a:effectLst/>
                          <a:latin typeface="Cambria" panose="02040503050406030204" pitchFamily="18" charset="0"/>
                          <a:ea typeface="Cambria" panose="02040503050406030204" pitchFamily="18" charset="0"/>
                        </a:rPr>
                        <a:t>at </a:t>
                      </a:r>
                      <a:r>
                        <a:rPr lang="en-US" sz="3100" dirty="0" smtClean="0">
                          <a:effectLst/>
                          <a:latin typeface="Cambria" panose="02040503050406030204" pitchFamily="18" charset="0"/>
                          <a:ea typeface="Cambria" panose="02040503050406030204" pitchFamily="18" charset="0"/>
                        </a:rPr>
                        <a:t>100°C</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25538071"/>
                  </a:ext>
                </a:extLst>
              </a:tr>
              <a:tr h="446709">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Object</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Mean h (</a:t>
                      </a:r>
                      <a:r>
                        <a:rPr lang="en-US" sz="3100" i="1" dirty="0" smtClean="0">
                          <a:effectLst/>
                          <a:latin typeface="Cambria" panose="02040503050406030204" pitchFamily="18" charset="0"/>
                          <a:ea typeface="Cambria" panose="02040503050406030204" pitchFamily="18" charset="0"/>
                        </a:rPr>
                        <a:t>W/m</a:t>
                      </a:r>
                      <a:r>
                        <a:rPr lang="en-US" sz="3100" i="1" baseline="30000" dirty="0" smtClean="0">
                          <a:effectLst/>
                          <a:latin typeface="Cambria" panose="02040503050406030204" pitchFamily="18" charset="0"/>
                          <a:ea typeface="Cambria" panose="02040503050406030204" pitchFamily="18" charset="0"/>
                        </a:rPr>
                        <a:t>2</a:t>
                      </a:r>
                      <a:r>
                        <a:rPr lang="en-US" sz="3100" i="1" dirty="0" smtClean="0">
                          <a:effectLst/>
                          <a:latin typeface="Cambria" panose="02040503050406030204" pitchFamily="18" charset="0"/>
                          <a:ea typeface="Cambria" panose="02040503050406030204" pitchFamily="18" charset="0"/>
                        </a:rPr>
                        <a:t>K</a:t>
                      </a:r>
                      <a:r>
                        <a:rPr lang="en-US" sz="3100" i="1" dirty="0">
                          <a:effectLst/>
                          <a:latin typeface="Cambria" panose="02040503050406030204" pitchFamily="18" charset="0"/>
                          <a:ea typeface="Cambria" panose="02040503050406030204" pitchFamily="18" charset="0"/>
                        </a:rPr>
                        <a:t>)</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Mean Bi</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62216519"/>
                  </a:ext>
                </a:extLst>
              </a:tr>
              <a:tr h="44670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Al </a:t>
                      </a:r>
                      <a:r>
                        <a:rPr lang="en-US" sz="3100" dirty="0" err="1">
                          <a:effectLst/>
                          <a:latin typeface="Cambria" panose="02040503050406030204" pitchFamily="18" charset="0"/>
                          <a:ea typeface="Cambria" panose="02040503050406030204" pitchFamily="18" charset="0"/>
                        </a:rPr>
                        <a:t>Rect</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92.8</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0.00345</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45234875"/>
                  </a:ext>
                </a:extLst>
              </a:tr>
              <a:tr h="0">
                <a:tc>
                  <a:txBody>
                    <a:bodyPr/>
                    <a:lstStyle/>
                    <a:p>
                      <a:pPr marL="0" marR="0" algn="ctr">
                        <a:lnSpc>
                          <a:spcPct val="107000"/>
                        </a:lnSpc>
                        <a:spcBef>
                          <a:spcPts val="0"/>
                        </a:spcBef>
                        <a:spcAft>
                          <a:spcPts val="1200"/>
                        </a:spcAft>
                      </a:pPr>
                      <a:r>
                        <a:rPr lang="en-US" sz="3100" dirty="0">
                          <a:effectLst/>
                          <a:latin typeface="Cambria" panose="02040503050406030204" pitchFamily="18" charset="0"/>
                          <a:ea typeface="Cambria" panose="02040503050406030204" pitchFamily="18" charset="0"/>
                        </a:rPr>
                        <a:t>Al </a:t>
                      </a:r>
                      <a:r>
                        <a:rPr lang="en-US" sz="3100" dirty="0" err="1">
                          <a:effectLst/>
                          <a:latin typeface="Cambria" panose="02040503050406030204" pitchFamily="18" charset="0"/>
                          <a:ea typeface="Cambria" panose="02040503050406030204" pitchFamily="18" charset="0"/>
                        </a:rPr>
                        <a:t>Cylin</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217.2</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0.00093</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37772877"/>
                  </a:ext>
                </a:extLst>
              </a:tr>
              <a:tr h="44670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Al Sphere</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214.9</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0.00882</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97002327"/>
                  </a:ext>
                </a:extLst>
              </a:tr>
              <a:tr h="44670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B </a:t>
                      </a:r>
                      <a:r>
                        <a:rPr lang="en-US" sz="3100" dirty="0" err="1">
                          <a:effectLst/>
                          <a:latin typeface="Cambria" panose="02040503050406030204" pitchFamily="18" charset="0"/>
                          <a:ea typeface="Cambria" panose="02040503050406030204" pitchFamily="18" charset="0"/>
                        </a:rPr>
                        <a:t>Cylin</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57.9</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0.00061</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9066758"/>
                  </a:ext>
                </a:extLst>
              </a:tr>
              <a:tr h="446709">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B Sphere</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smtClean="0">
                          <a:effectLst/>
                          <a:latin typeface="Cambria" panose="02040503050406030204" pitchFamily="18" charset="0"/>
                          <a:ea typeface="Cambria" panose="02040503050406030204" pitchFamily="18" charset="0"/>
                          <a:cs typeface="+mn-cs"/>
                        </a:rPr>
                        <a:t>105.4</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100" dirty="0" smtClean="0">
                          <a:effectLst/>
                          <a:latin typeface="Cambria" panose="02040503050406030204" pitchFamily="18" charset="0"/>
                          <a:ea typeface="Cambria" panose="02040503050406030204" pitchFamily="18" charset="0"/>
                        </a:rPr>
                        <a:t>0.00321</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47208022"/>
                  </a:ext>
                </a:extLst>
              </a:tr>
            </a:tbl>
          </a:graphicData>
        </a:graphic>
      </p:graphicFrame>
      <p:sp>
        <p:nvSpPr>
          <p:cNvPr id="203" name="TextBox 202"/>
          <p:cNvSpPr txBox="1"/>
          <p:nvPr/>
        </p:nvSpPr>
        <p:spPr>
          <a:xfrm>
            <a:off x="21797816" y="19651476"/>
            <a:ext cx="10019987" cy="923330"/>
          </a:xfrm>
          <a:prstGeom prst="rect">
            <a:avLst/>
          </a:prstGeom>
          <a:solidFill>
            <a:srgbClr val="002060"/>
          </a:solidFill>
        </p:spPr>
        <p:txBody>
          <a:bodyPr wrap="square" rtlCol="0">
            <a:spAutoFit/>
          </a:bodyPr>
          <a:lstStyle/>
          <a:p>
            <a:pPr algn="ctr"/>
            <a:r>
              <a:rPr lang="en-US" sz="5400" dirty="0" smtClean="0">
                <a:solidFill>
                  <a:schemeClr val="bg1"/>
                </a:solidFill>
                <a:latin typeface="Cambria" panose="02040503050406030204" pitchFamily="18" charset="0"/>
                <a:ea typeface="Cambria" panose="02040503050406030204" pitchFamily="18" charset="0"/>
              </a:rPr>
              <a:t>Forced convection</a:t>
            </a:r>
            <a:endParaRPr lang="en-US" sz="5400" dirty="0">
              <a:solidFill>
                <a:schemeClr val="bg1"/>
              </a:solidFill>
              <a:latin typeface="Cambria" panose="02040503050406030204" pitchFamily="18" charset="0"/>
              <a:ea typeface="Cambria" panose="02040503050406030204" pitchFamily="18" charset="0"/>
            </a:endParaRPr>
          </a:p>
        </p:txBody>
      </p:sp>
      <p:sp>
        <p:nvSpPr>
          <p:cNvPr id="204" name="TextBox 203"/>
          <p:cNvSpPr txBox="1"/>
          <p:nvPr/>
        </p:nvSpPr>
        <p:spPr>
          <a:xfrm>
            <a:off x="32237473" y="11612012"/>
            <a:ext cx="11203663" cy="923330"/>
          </a:xfrm>
          <a:prstGeom prst="rect">
            <a:avLst/>
          </a:prstGeom>
          <a:solidFill>
            <a:srgbClr val="002060"/>
          </a:solidFill>
        </p:spPr>
        <p:txBody>
          <a:bodyPr wrap="square" rtlCol="0">
            <a:spAutoFit/>
          </a:bodyPr>
          <a:lstStyle/>
          <a:p>
            <a:pPr algn="ctr"/>
            <a:r>
              <a:rPr lang="en-US" sz="5400" dirty="0" smtClean="0">
                <a:solidFill>
                  <a:schemeClr val="bg1"/>
                </a:solidFill>
                <a:latin typeface="Cambria" panose="02040503050406030204" pitchFamily="18" charset="0"/>
                <a:ea typeface="Cambria" panose="02040503050406030204" pitchFamily="18" charset="0"/>
              </a:rPr>
              <a:t>Design Problem solution </a:t>
            </a:r>
            <a:endParaRPr lang="en-US" dirty="0">
              <a:solidFill>
                <a:schemeClr val="bg1"/>
              </a:solidFill>
              <a:latin typeface="Cambria" panose="02040503050406030204" pitchFamily="18" charset="0"/>
              <a:ea typeface="Cambria" panose="02040503050406030204" pitchFamily="18" charset="0"/>
            </a:endParaRPr>
          </a:p>
        </p:txBody>
      </p:sp>
      <p:graphicFrame>
        <p:nvGraphicFramePr>
          <p:cNvPr id="23" name="Table 22"/>
          <p:cNvGraphicFramePr>
            <a:graphicFrameLocks noGrp="1"/>
          </p:cNvGraphicFramePr>
          <p:nvPr>
            <p:extLst>
              <p:ext uri="{D42A27DB-BD31-4B8C-83A1-F6EECF244321}">
                <p14:modId xmlns:p14="http://schemas.microsoft.com/office/powerpoint/2010/main" val="505486970"/>
              </p:ext>
            </p:extLst>
          </p:nvPr>
        </p:nvGraphicFramePr>
        <p:xfrm>
          <a:off x="33446279" y="12803636"/>
          <a:ext cx="8873396" cy="2893545"/>
        </p:xfrm>
        <a:graphic>
          <a:graphicData uri="http://schemas.openxmlformats.org/drawingml/2006/table">
            <a:tbl>
              <a:tblPr firstRow="1" firstCol="1" bandRow="1">
                <a:tableStyleId>{5C22544A-7EE6-4342-B048-85BDC9FD1C3A}</a:tableStyleId>
              </a:tblPr>
              <a:tblGrid>
                <a:gridCol w="4486148">
                  <a:extLst>
                    <a:ext uri="{9D8B030D-6E8A-4147-A177-3AD203B41FA5}">
                      <a16:colId xmlns:a16="http://schemas.microsoft.com/office/drawing/2014/main" val="4088348427"/>
                    </a:ext>
                  </a:extLst>
                </a:gridCol>
                <a:gridCol w="4387248">
                  <a:extLst>
                    <a:ext uri="{9D8B030D-6E8A-4147-A177-3AD203B41FA5}">
                      <a16:colId xmlns:a16="http://schemas.microsoft.com/office/drawing/2014/main" val="805014340"/>
                    </a:ext>
                  </a:extLst>
                </a:gridCol>
              </a:tblGrid>
              <a:tr h="578709">
                <a:tc gridSpan="2">
                  <a:txBody>
                    <a:bodyPr/>
                    <a:lstStyle/>
                    <a:p>
                      <a:pPr marL="0" marR="0" algn="ctr">
                        <a:lnSpc>
                          <a:spcPct val="107000"/>
                        </a:lnSpc>
                        <a:spcBef>
                          <a:spcPts val="0"/>
                        </a:spcBef>
                        <a:spcAft>
                          <a:spcPts val="0"/>
                        </a:spcAft>
                      </a:pPr>
                      <a:r>
                        <a:rPr lang="en-US" sz="3100" dirty="0" err="1">
                          <a:effectLst/>
                          <a:latin typeface="Cambria" panose="02040503050406030204" pitchFamily="18" charset="0"/>
                          <a:ea typeface="Cambria" panose="02040503050406030204" pitchFamily="18" charset="0"/>
                        </a:rPr>
                        <a:t>Ti</a:t>
                      </a:r>
                      <a:r>
                        <a:rPr lang="en-US" sz="3100" dirty="0">
                          <a:effectLst/>
                          <a:latin typeface="Cambria" panose="02040503050406030204" pitchFamily="18" charset="0"/>
                          <a:ea typeface="Cambria" panose="02040503050406030204" pitchFamily="18" charset="0"/>
                        </a:rPr>
                        <a:t>=120°C, T=10°C, </a:t>
                      </a:r>
                      <a:r>
                        <a:rPr lang="en-US" sz="3100" dirty="0" err="1">
                          <a:effectLst/>
                          <a:latin typeface="Cambria" panose="02040503050406030204" pitchFamily="18" charset="0"/>
                          <a:ea typeface="Cambria" panose="02040503050406030204" pitchFamily="18" charset="0"/>
                        </a:rPr>
                        <a:t>Tamb</a:t>
                      </a:r>
                      <a:r>
                        <a:rPr lang="en-US" sz="3100" dirty="0">
                          <a:effectLst/>
                          <a:latin typeface="Cambria" panose="02040503050406030204" pitchFamily="18" charset="0"/>
                          <a:ea typeface="Cambria" panose="02040503050406030204" pitchFamily="18" charset="0"/>
                        </a:rPr>
                        <a:t>=0°C</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tc hMerge="1">
                  <a:txBody>
                    <a:bodyPr/>
                    <a:lstStyle/>
                    <a:p>
                      <a:endParaRPr lang="en-US"/>
                    </a:p>
                  </a:txBody>
                  <a:tcPr/>
                </a:tc>
                <a:extLst>
                  <a:ext uri="{0D108BD9-81ED-4DB2-BD59-A6C34878D82A}">
                    <a16:rowId xmlns:a16="http://schemas.microsoft.com/office/drawing/2014/main" val="552787070"/>
                  </a:ext>
                </a:extLst>
              </a:tr>
              <a:tr h="578709">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Shape</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3100" i="1" dirty="0">
                          <a:effectLst/>
                          <a:latin typeface="Cambria" panose="02040503050406030204" pitchFamily="18" charset="0"/>
                          <a:ea typeface="Cambria" panose="02040503050406030204" pitchFamily="18" charset="0"/>
                        </a:rPr>
                        <a:t>Time (</a:t>
                      </a:r>
                      <a:r>
                        <a:rPr lang="en-US" sz="3100" i="1" dirty="0" smtClean="0">
                          <a:effectLst/>
                          <a:latin typeface="Cambria" panose="02040503050406030204" pitchFamily="18" charset="0"/>
                          <a:ea typeface="Cambria" panose="02040503050406030204" pitchFamily="18" charset="0"/>
                        </a:rPr>
                        <a:t>sec)</a:t>
                      </a:r>
                      <a:endParaRPr lang="en-US" sz="3100" i="1"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311481569"/>
                  </a:ext>
                </a:extLst>
              </a:tr>
              <a:tr h="578709">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Cylinder</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310.6</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842713039"/>
                  </a:ext>
                </a:extLst>
              </a:tr>
              <a:tr h="578709">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Sphere</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243.6</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4268477371"/>
                  </a:ext>
                </a:extLst>
              </a:tr>
              <a:tr h="578709">
                <a:tc>
                  <a:txBody>
                    <a:bodyPr/>
                    <a:lstStyle/>
                    <a:p>
                      <a:pPr marL="0" marR="0" algn="ctr">
                        <a:lnSpc>
                          <a:spcPct val="107000"/>
                        </a:lnSpc>
                        <a:spcBef>
                          <a:spcPts val="0"/>
                        </a:spcBef>
                        <a:spcAft>
                          <a:spcPts val="0"/>
                        </a:spcAft>
                      </a:pPr>
                      <a:r>
                        <a:rPr lang="en-US" sz="3100">
                          <a:effectLst/>
                          <a:latin typeface="Cambria" panose="02040503050406030204" pitchFamily="18" charset="0"/>
                          <a:ea typeface="Cambria" panose="02040503050406030204" pitchFamily="18" charset="0"/>
                        </a:rPr>
                        <a:t>Rectangular</a:t>
                      </a:r>
                      <a:endParaRPr lang="en-US" sz="310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3100" dirty="0">
                          <a:effectLst/>
                          <a:latin typeface="Cambria" panose="02040503050406030204" pitchFamily="18" charset="0"/>
                          <a:ea typeface="Cambria" panose="02040503050406030204" pitchFamily="18" charset="0"/>
                        </a:rPr>
                        <a:t>511.3</a:t>
                      </a:r>
                      <a:endParaRPr lang="en-US" sz="3100" dirty="0">
                        <a:effectLst/>
                        <a:latin typeface="Cambria" panose="02040503050406030204" pitchFamily="18" charset="0"/>
                        <a:ea typeface="Cambria" panose="020405030504060302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872406182"/>
                  </a:ext>
                </a:extLst>
              </a:tr>
            </a:tbl>
          </a:graphicData>
        </a:graphic>
      </p:graphicFrame>
      <p:sp>
        <p:nvSpPr>
          <p:cNvPr id="207" name="TextBox 206"/>
          <p:cNvSpPr txBox="1"/>
          <p:nvPr/>
        </p:nvSpPr>
        <p:spPr>
          <a:xfrm>
            <a:off x="32220188" y="26162468"/>
            <a:ext cx="11203663" cy="923330"/>
          </a:xfrm>
          <a:prstGeom prst="rect">
            <a:avLst/>
          </a:prstGeom>
          <a:solidFill>
            <a:srgbClr val="002060"/>
          </a:solidFill>
        </p:spPr>
        <p:txBody>
          <a:bodyPr wrap="square" rtlCol="0">
            <a:spAutoFit/>
          </a:bodyPr>
          <a:lstStyle/>
          <a:p>
            <a:pPr algn="ctr"/>
            <a:r>
              <a:rPr lang="en-US" sz="5400" dirty="0">
                <a:solidFill>
                  <a:schemeClr val="bg1"/>
                </a:solidFill>
                <a:latin typeface="Cambria" panose="02040503050406030204" pitchFamily="18" charset="0"/>
              </a:rPr>
              <a:t>Acknowledgements</a:t>
            </a:r>
          </a:p>
        </p:txBody>
      </p:sp>
      <p:sp>
        <p:nvSpPr>
          <p:cNvPr id="208" name="Subtitle 2"/>
          <p:cNvSpPr txBox="1">
            <a:spLocks/>
          </p:cNvSpPr>
          <p:nvPr/>
        </p:nvSpPr>
        <p:spPr>
          <a:xfrm>
            <a:off x="32220189" y="27267572"/>
            <a:ext cx="11203663" cy="2478009"/>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buFont typeface="Arial" panose="020B0604020202020204" pitchFamily="34" charset="0"/>
              <a:buChar char="•"/>
            </a:pPr>
            <a:r>
              <a:rPr lang="en-US" sz="3100" dirty="0" smtClean="0">
                <a:latin typeface="Cambria" panose="02040503050406030204" pitchFamily="18" charset="0"/>
                <a:ea typeface="Cambria" panose="02040503050406030204" pitchFamily="18" charset="0"/>
              </a:rPr>
              <a:t>Dr.  </a:t>
            </a:r>
            <a:r>
              <a:rPr lang="en-US" sz="3100" dirty="0" err="1" smtClean="0">
                <a:latin typeface="Cambria" panose="02040503050406030204" pitchFamily="18" charset="0"/>
                <a:ea typeface="Cambria" panose="02040503050406030204" pitchFamily="18" charset="0"/>
              </a:rPr>
              <a:t>McLarnon</a:t>
            </a:r>
            <a:r>
              <a:rPr lang="en-US" sz="3100" dirty="0" smtClean="0">
                <a:latin typeface="Cambria" panose="02040503050406030204" pitchFamily="18" charset="0"/>
                <a:ea typeface="Cambria" panose="02040503050406030204" pitchFamily="18" charset="0"/>
              </a:rPr>
              <a:t>, and </a:t>
            </a:r>
            <a:r>
              <a:rPr lang="en-US" sz="3100" dirty="0">
                <a:latin typeface="Cambria" panose="02040503050406030204" pitchFamily="18" charset="0"/>
                <a:ea typeface="Cambria" panose="02040503050406030204" pitchFamily="18" charset="0"/>
              </a:rPr>
              <a:t>the Chemical Engineering department for guidance and assistance </a:t>
            </a:r>
          </a:p>
          <a:p>
            <a:pPr marL="457200" indent="-457200" algn="l">
              <a:buFont typeface="Arial" panose="020B0604020202020204" pitchFamily="34" charset="0"/>
              <a:buChar char="•"/>
            </a:pPr>
            <a:r>
              <a:rPr lang="en-US" sz="3100" dirty="0" smtClean="0">
                <a:latin typeface="Cambria" panose="02040503050406030204" pitchFamily="18" charset="0"/>
                <a:ea typeface="Cambria" panose="02040503050406030204" pitchFamily="18" charset="0"/>
              </a:rPr>
              <a:t>Prof</a:t>
            </a:r>
            <a:r>
              <a:rPr lang="en-US" sz="3100" dirty="0">
                <a:latin typeface="Cambria" panose="02040503050406030204" pitchFamily="18" charset="0"/>
                <a:ea typeface="Cambria" panose="02040503050406030204" pitchFamily="18" charset="0"/>
              </a:rPr>
              <a:t>. </a:t>
            </a:r>
            <a:r>
              <a:rPr lang="en-US" sz="3100" dirty="0" smtClean="0">
                <a:latin typeface="Cambria" panose="02040503050406030204" pitchFamily="18" charset="0"/>
                <a:ea typeface="Cambria" panose="02040503050406030204" pitchFamily="18" charset="0"/>
              </a:rPr>
              <a:t>Kim, for </a:t>
            </a:r>
            <a:r>
              <a:rPr lang="en-US" sz="3100" dirty="0">
                <a:latin typeface="Cambria" panose="02040503050406030204" pitchFamily="18" charset="0"/>
                <a:ea typeface="Cambria" panose="02040503050406030204" pitchFamily="18" charset="0"/>
              </a:rPr>
              <a:t>guidance and assistance </a:t>
            </a:r>
            <a:r>
              <a:rPr lang="en-US" sz="3100" dirty="0" smtClean="0">
                <a:latin typeface="Cambria" panose="02040503050406030204" pitchFamily="18" charset="0"/>
                <a:ea typeface="Cambria" panose="02040503050406030204" pitchFamily="18" charset="0"/>
              </a:rPr>
              <a:t>on all things heat transfer.</a:t>
            </a:r>
          </a:p>
        </p:txBody>
      </p:sp>
      <p:sp>
        <p:nvSpPr>
          <p:cNvPr id="209" name="TextBox 208"/>
          <p:cNvSpPr txBox="1"/>
          <p:nvPr/>
        </p:nvSpPr>
        <p:spPr>
          <a:xfrm>
            <a:off x="32220189" y="29887049"/>
            <a:ext cx="11328543" cy="923330"/>
          </a:xfrm>
          <a:prstGeom prst="rect">
            <a:avLst/>
          </a:prstGeom>
          <a:solidFill>
            <a:srgbClr val="002060"/>
          </a:solidFill>
        </p:spPr>
        <p:txBody>
          <a:bodyPr wrap="square" rtlCol="0">
            <a:spAutoFit/>
          </a:bodyPr>
          <a:lstStyle/>
          <a:p>
            <a:pPr algn="ctr"/>
            <a:r>
              <a:rPr lang="en-US" sz="5400" dirty="0">
                <a:solidFill>
                  <a:schemeClr val="bg1"/>
                </a:solidFill>
                <a:latin typeface="Cambria" panose="02040503050406030204" pitchFamily="18" charset="0"/>
              </a:rPr>
              <a:t>References</a:t>
            </a:r>
          </a:p>
        </p:txBody>
      </p:sp>
      <p:sp>
        <p:nvSpPr>
          <p:cNvPr id="210" name="Subtitle 2"/>
          <p:cNvSpPr txBox="1">
            <a:spLocks/>
          </p:cNvSpPr>
          <p:nvPr/>
        </p:nvSpPr>
        <p:spPr>
          <a:xfrm>
            <a:off x="32282630" y="30992153"/>
            <a:ext cx="11203663" cy="1508991"/>
          </a:xfrm>
          <a:prstGeom prst="rect">
            <a:avLst/>
          </a:prstGeom>
          <a:no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100" dirty="0" err="1">
                <a:latin typeface="Cambria" panose="02040503050406030204" pitchFamily="18" charset="0"/>
                <a:ea typeface="Cambria" panose="02040503050406030204" pitchFamily="18" charset="0"/>
              </a:rPr>
              <a:t>Incropera</a:t>
            </a:r>
            <a:r>
              <a:rPr lang="en-US" sz="3100" dirty="0">
                <a:latin typeface="Cambria" panose="02040503050406030204" pitchFamily="18" charset="0"/>
                <a:ea typeface="Cambria" panose="02040503050406030204" pitchFamily="18" charset="0"/>
              </a:rPr>
              <a:t>, F. P., &amp; </a:t>
            </a:r>
            <a:r>
              <a:rPr lang="en-US" sz="3100" dirty="0" err="1">
                <a:latin typeface="Cambria" panose="02040503050406030204" pitchFamily="18" charset="0"/>
                <a:ea typeface="Cambria" panose="02040503050406030204" pitchFamily="18" charset="0"/>
              </a:rPr>
              <a:t>Incropera</a:t>
            </a:r>
            <a:r>
              <a:rPr lang="en-US" sz="3100" dirty="0">
                <a:latin typeface="Cambria" panose="02040503050406030204" pitchFamily="18" charset="0"/>
                <a:ea typeface="Cambria" panose="02040503050406030204" pitchFamily="18" charset="0"/>
              </a:rPr>
              <a:t>, F. P. (2013). </a:t>
            </a:r>
            <a:r>
              <a:rPr lang="en-US" sz="3100" i="1" dirty="0">
                <a:latin typeface="Cambria" panose="02040503050406030204" pitchFamily="18" charset="0"/>
                <a:ea typeface="Cambria" panose="02040503050406030204" pitchFamily="18" charset="0"/>
              </a:rPr>
              <a:t>Principles of heat and mass transfer</a:t>
            </a:r>
            <a:r>
              <a:rPr lang="en-US" sz="3100" dirty="0">
                <a:latin typeface="Cambria" panose="02040503050406030204" pitchFamily="18" charset="0"/>
                <a:ea typeface="Cambria" panose="02040503050406030204" pitchFamily="18" charset="0"/>
              </a:rPr>
              <a:t>. Hoboken, NJ: John Wiley.</a:t>
            </a:r>
            <a:endParaRPr lang="en-US" sz="3100" dirty="0" smtClean="0">
              <a:latin typeface="Cambria" panose="02040503050406030204" pitchFamily="18" charset="0"/>
              <a:ea typeface="Cambria" panose="02040503050406030204" pitchFamily="18" charset="0"/>
            </a:endParaRPr>
          </a:p>
        </p:txBody>
      </p:sp>
      <p:graphicFrame>
        <p:nvGraphicFramePr>
          <p:cNvPr id="27" name="Table 26"/>
          <p:cNvGraphicFramePr>
            <a:graphicFrameLocks noGrp="1"/>
          </p:cNvGraphicFramePr>
          <p:nvPr>
            <p:extLst>
              <p:ext uri="{D42A27DB-BD31-4B8C-83A1-F6EECF244321}">
                <p14:modId xmlns:p14="http://schemas.microsoft.com/office/powerpoint/2010/main" val="2965751658"/>
              </p:ext>
            </p:extLst>
          </p:nvPr>
        </p:nvGraphicFramePr>
        <p:xfrm>
          <a:off x="32657143" y="5919365"/>
          <a:ext cx="10488510" cy="2159044"/>
        </p:xfrm>
        <a:graphic>
          <a:graphicData uri="http://schemas.openxmlformats.org/drawingml/2006/table">
            <a:tbl>
              <a:tblPr>
                <a:tableStyleId>{5C22544A-7EE6-4342-B048-85BDC9FD1C3A}</a:tableStyleId>
              </a:tblPr>
              <a:tblGrid>
                <a:gridCol w="2925308">
                  <a:extLst>
                    <a:ext uri="{9D8B030D-6E8A-4147-A177-3AD203B41FA5}">
                      <a16:colId xmlns:a16="http://schemas.microsoft.com/office/drawing/2014/main" val="1124665659"/>
                    </a:ext>
                  </a:extLst>
                </a:gridCol>
                <a:gridCol w="4732969">
                  <a:extLst>
                    <a:ext uri="{9D8B030D-6E8A-4147-A177-3AD203B41FA5}">
                      <a16:colId xmlns:a16="http://schemas.microsoft.com/office/drawing/2014/main" val="648667243"/>
                    </a:ext>
                  </a:extLst>
                </a:gridCol>
                <a:gridCol w="2830233">
                  <a:extLst>
                    <a:ext uri="{9D8B030D-6E8A-4147-A177-3AD203B41FA5}">
                      <a16:colId xmlns:a16="http://schemas.microsoft.com/office/drawing/2014/main" val="2964356217"/>
                    </a:ext>
                  </a:extLst>
                </a:gridCol>
              </a:tblGrid>
              <a:tr h="539761">
                <a:tc gridSpan="3">
                  <a:txBody>
                    <a:bodyPr/>
                    <a:lstStyle/>
                    <a:p>
                      <a:pPr algn="ctr" fontAlgn="b"/>
                      <a:r>
                        <a:rPr lang="en-US" sz="3100" u="none" strike="noStrike" dirty="0">
                          <a:effectLst/>
                          <a:latin typeface="Cambria" panose="02040503050406030204" pitchFamily="18" charset="0"/>
                          <a:ea typeface="Cambria" panose="02040503050406030204" pitchFamily="18" charset="0"/>
                        </a:rPr>
                        <a:t>Brass Dimensions </a:t>
                      </a:r>
                      <a:endParaRPr lang="en-US" sz="3100" b="1" i="1" u="none" strike="noStrike" dirty="0">
                        <a:solidFill>
                          <a:srgbClr val="161616"/>
                        </a:solidFill>
                        <a:effectLst/>
                        <a:latin typeface="Cambria" panose="02040503050406030204" pitchFamily="18" charset="0"/>
                        <a:ea typeface="Cambria" panose="02040503050406030204" pitchFamily="18" charset="0"/>
                      </a:endParaRPr>
                    </a:p>
                  </a:txBody>
                  <a:tcPr marL="9525" marR="9525" marT="9525" marB="0" anchor="b">
                    <a:solidFill>
                      <a:schemeClr val="accent6">
                        <a:lumMod val="40000"/>
                        <a:lumOff val="60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94442187"/>
                  </a:ext>
                </a:extLst>
              </a:tr>
              <a:tr h="539761">
                <a:tc>
                  <a:txBody>
                    <a:bodyPr/>
                    <a:lstStyle/>
                    <a:p>
                      <a:pPr algn="ctr" fontAlgn="ctr"/>
                      <a:r>
                        <a:rPr lang="en-US" sz="3100" u="none" strike="noStrike">
                          <a:effectLst/>
                          <a:latin typeface="Cambria" panose="02040503050406030204" pitchFamily="18" charset="0"/>
                          <a:ea typeface="Cambria" panose="02040503050406030204" pitchFamily="18" charset="0"/>
                        </a:rPr>
                        <a:t>Object</a:t>
                      </a:r>
                      <a:endParaRPr lang="en-US" sz="3100" b="1"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Diameter(mm)</a:t>
                      </a:r>
                      <a:endParaRPr lang="en-US" sz="3100" b="1" i="0" u="none" strike="noStrike" dirty="0">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Height (mm)</a:t>
                      </a:r>
                      <a:endParaRPr lang="en-US" sz="3100" b="1"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extLst>
                  <a:ext uri="{0D108BD9-81ED-4DB2-BD59-A6C34878D82A}">
                    <a16:rowId xmlns:a16="http://schemas.microsoft.com/office/drawing/2014/main" val="163996060"/>
                  </a:ext>
                </a:extLst>
              </a:tr>
              <a:tr h="539761">
                <a:tc>
                  <a:txBody>
                    <a:bodyPr/>
                    <a:lstStyle/>
                    <a:p>
                      <a:pPr algn="ctr" fontAlgn="ctr"/>
                      <a:r>
                        <a:rPr lang="en-US" sz="3100" u="none" strike="noStrike">
                          <a:effectLst/>
                          <a:latin typeface="Cambria" panose="02040503050406030204" pitchFamily="18" charset="0"/>
                          <a:ea typeface="Cambria" panose="02040503050406030204" pitchFamily="18" charset="0"/>
                        </a:rPr>
                        <a:t>Cylinder</a:t>
                      </a:r>
                      <a:endParaRPr lang="en-US" sz="3100" b="0"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50.76</a:t>
                      </a:r>
                      <a:endParaRPr lang="en-US" sz="3100" b="0"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152.59</a:t>
                      </a:r>
                      <a:endParaRPr lang="en-US" sz="3100" b="0"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extLst>
                  <a:ext uri="{0D108BD9-81ED-4DB2-BD59-A6C34878D82A}">
                    <a16:rowId xmlns:a16="http://schemas.microsoft.com/office/drawing/2014/main" val="3791396833"/>
                  </a:ext>
                </a:extLst>
              </a:tr>
              <a:tr h="539761">
                <a:tc>
                  <a:txBody>
                    <a:bodyPr/>
                    <a:lstStyle/>
                    <a:p>
                      <a:pPr algn="ctr" fontAlgn="ctr"/>
                      <a:r>
                        <a:rPr lang="en-US" sz="3100" u="none" strike="noStrike">
                          <a:effectLst/>
                          <a:latin typeface="Cambria" panose="02040503050406030204" pitchFamily="18" charset="0"/>
                          <a:ea typeface="Cambria" panose="02040503050406030204" pitchFamily="18" charset="0"/>
                        </a:rPr>
                        <a:t>Sphere</a:t>
                      </a:r>
                      <a:endParaRPr lang="en-US" sz="3100" b="0"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50.6</a:t>
                      </a:r>
                      <a:endParaRPr lang="en-US" sz="3100" b="0" i="0" u="none" strike="noStrike">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 -</a:t>
                      </a:r>
                      <a:endParaRPr lang="en-US" sz="3100" b="0" i="0" u="none" strike="noStrike" dirty="0">
                        <a:solidFill>
                          <a:srgbClr val="161616"/>
                        </a:solidFill>
                        <a:effectLst/>
                        <a:latin typeface="Cambria" panose="02040503050406030204" pitchFamily="18" charset="0"/>
                        <a:ea typeface="Cambria" panose="02040503050406030204" pitchFamily="18" charset="0"/>
                      </a:endParaRPr>
                    </a:p>
                  </a:txBody>
                  <a:tcPr marL="9525" marR="9525" marT="9525" marB="0" anchor="ctr">
                    <a:solidFill>
                      <a:schemeClr val="accent6">
                        <a:lumMod val="40000"/>
                        <a:lumOff val="60000"/>
                      </a:schemeClr>
                    </a:solidFill>
                  </a:tcPr>
                </a:tc>
                <a:extLst>
                  <a:ext uri="{0D108BD9-81ED-4DB2-BD59-A6C34878D82A}">
                    <a16:rowId xmlns:a16="http://schemas.microsoft.com/office/drawing/2014/main" val="157368466"/>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2002742635"/>
              </p:ext>
            </p:extLst>
          </p:nvPr>
        </p:nvGraphicFramePr>
        <p:xfrm>
          <a:off x="32682563" y="8374249"/>
          <a:ext cx="10463090" cy="2850260"/>
        </p:xfrm>
        <a:graphic>
          <a:graphicData uri="http://schemas.openxmlformats.org/drawingml/2006/table">
            <a:tbl>
              <a:tblPr>
                <a:tableStyleId>{5C22544A-7EE6-4342-B048-85BDC9FD1C3A}</a:tableStyleId>
              </a:tblPr>
              <a:tblGrid>
                <a:gridCol w="1669923">
                  <a:extLst>
                    <a:ext uri="{9D8B030D-6E8A-4147-A177-3AD203B41FA5}">
                      <a16:colId xmlns:a16="http://schemas.microsoft.com/office/drawing/2014/main" val="1267338170"/>
                    </a:ext>
                  </a:extLst>
                </a:gridCol>
                <a:gridCol w="4357444">
                  <a:extLst>
                    <a:ext uri="{9D8B030D-6E8A-4147-A177-3AD203B41FA5}">
                      <a16:colId xmlns:a16="http://schemas.microsoft.com/office/drawing/2014/main" val="3027382681"/>
                    </a:ext>
                  </a:extLst>
                </a:gridCol>
                <a:gridCol w="2243954">
                  <a:extLst>
                    <a:ext uri="{9D8B030D-6E8A-4147-A177-3AD203B41FA5}">
                      <a16:colId xmlns:a16="http://schemas.microsoft.com/office/drawing/2014/main" val="3249133386"/>
                    </a:ext>
                  </a:extLst>
                </a:gridCol>
                <a:gridCol w="2191769">
                  <a:extLst>
                    <a:ext uri="{9D8B030D-6E8A-4147-A177-3AD203B41FA5}">
                      <a16:colId xmlns:a16="http://schemas.microsoft.com/office/drawing/2014/main" val="2221513634"/>
                    </a:ext>
                  </a:extLst>
                </a:gridCol>
              </a:tblGrid>
              <a:tr h="570052">
                <a:tc gridSpan="4">
                  <a:txBody>
                    <a:bodyPr/>
                    <a:lstStyle/>
                    <a:p>
                      <a:pPr algn="ctr" fontAlgn="b"/>
                      <a:r>
                        <a:rPr lang="en-US" sz="3100" u="none" strike="noStrike" dirty="0">
                          <a:effectLst/>
                          <a:latin typeface="Cambria" panose="02040503050406030204" pitchFamily="18" charset="0"/>
                          <a:ea typeface="Cambria" panose="02040503050406030204" pitchFamily="18" charset="0"/>
                        </a:rPr>
                        <a:t>Aluminum Dimensions </a:t>
                      </a:r>
                      <a:endParaRPr lang="en-US" sz="3100" b="1" i="1" u="none" strike="noStrike" dirty="0">
                        <a:solidFill>
                          <a:srgbClr val="FFFFFF"/>
                        </a:solidFill>
                        <a:effectLst/>
                        <a:latin typeface="Cambria" panose="02040503050406030204" pitchFamily="18" charset="0"/>
                        <a:ea typeface="Cambria" panose="02040503050406030204" pitchFamily="18" charset="0"/>
                      </a:endParaRPr>
                    </a:p>
                  </a:txBody>
                  <a:tcPr marL="9525" marR="9525" marT="9525" marB="0" anchor="b">
                    <a:solidFill>
                      <a:schemeClr val="bg2">
                        <a:lumMod val="7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29954104"/>
                  </a:ext>
                </a:extLst>
              </a:tr>
              <a:tr h="570052">
                <a:tc>
                  <a:txBody>
                    <a:bodyPr/>
                    <a:lstStyle/>
                    <a:p>
                      <a:pPr algn="ctr" fontAlgn="ctr"/>
                      <a:r>
                        <a:rPr lang="en-US" sz="3100" u="none" strike="noStrike">
                          <a:effectLst/>
                          <a:latin typeface="Cambria" panose="02040503050406030204" pitchFamily="18" charset="0"/>
                          <a:ea typeface="Cambria" panose="02040503050406030204" pitchFamily="18" charset="0"/>
                        </a:rPr>
                        <a:t>Object</a:t>
                      </a:r>
                      <a:endParaRPr lang="en-US" sz="3100" b="1"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Diameter or Length (mm)</a:t>
                      </a:r>
                      <a:endParaRPr lang="en-US" sz="3100" b="1" i="0" u="none" strike="noStrike" dirty="0">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Height (mm)</a:t>
                      </a:r>
                      <a:endParaRPr lang="en-US" sz="3100" b="1"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Width (mm)</a:t>
                      </a:r>
                      <a:endParaRPr lang="en-US" sz="3100" b="1"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extLst>
                  <a:ext uri="{0D108BD9-81ED-4DB2-BD59-A6C34878D82A}">
                    <a16:rowId xmlns:a16="http://schemas.microsoft.com/office/drawing/2014/main" val="3576752913"/>
                  </a:ext>
                </a:extLst>
              </a:tr>
              <a:tr h="570052">
                <a:tc>
                  <a:txBody>
                    <a:bodyPr/>
                    <a:lstStyle/>
                    <a:p>
                      <a:pPr algn="ctr" fontAlgn="ctr"/>
                      <a:r>
                        <a:rPr lang="en-US" sz="3100" u="none" strike="noStrike">
                          <a:effectLst/>
                          <a:latin typeface="Cambria" panose="02040503050406030204" pitchFamily="18" charset="0"/>
                          <a:ea typeface="Cambria" panose="02040503050406030204" pitchFamily="18" charset="0"/>
                        </a:rPr>
                        <a:t>Cylinder</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50.81</a:t>
                      </a:r>
                      <a:endParaRPr lang="en-US" sz="3100" b="0" i="0" u="none" strike="noStrike" dirty="0">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153.55</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 -</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extLst>
                  <a:ext uri="{0D108BD9-81ED-4DB2-BD59-A6C34878D82A}">
                    <a16:rowId xmlns:a16="http://schemas.microsoft.com/office/drawing/2014/main" val="4198367000"/>
                  </a:ext>
                </a:extLst>
              </a:tr>
              <a:tr h="570052">
                <a:tc>
                  <a:txBody>
                    <a:bodyPr/>
                    <a:lstStyle/>
                    <a:p>
                      <a:pPr algn="ctr" fontAlgn="ctr"/>
                      <a:r>
                        <a:rPr lang="en-US" sz="3100" u="none" strike="noStrike">
                          <a:effectLst/>
                          <a:latin typeface="Cambria" panose="02040503050406030204" pitchFamily="18" charset="0"/>
                          <a:ea typeface="Cambria" panose="02040503050406030204" pitchFamily="18" charset="0"/>
                        </a:rPr>
                        <a:t>Sphere</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50.74</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 -</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 -</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extLst>
                  <a:ext uri="{0D108BD9-81ED-4DB2-BD59-A6C34878D82A}">
                    <a16:rowId xmlns:a16="http://schemas.microsoft.com/office/drawing/2014/main" val="1659308937"/>
                  </a:ext>
                </a:extLst>
              </a:tr>
              <a:tr h="570052">
                <a:tc>
                  <a:txBody>
                    <a:bodyPr/>
                    <a:lstStyle/>
                    <a:p>
                      <a:pPr algn="ctr" fontAlgn="ctr"/>
                      <a:r>
                        <a:rPr lang="en-US" sz="3100" u="none" strike="noStrike">
                          <a:effectLst/>
                          <a:latin typeface="Cambria" panose="02040503050406030204" pitchFamily="18" charset="0"/>
                          <a:ea typeface="Cambria" panose="02040503050406030204" pitchFamily="18" charset="0"/>
                        </a:rPr>
                        <a:t>Rectangle</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152.21</a:t>
                      </a:r>
                      <a:endParaRPr lang="en-US" sz="3100" b="0" i="0" u="none" strike="noStrike" dirty="0">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a:effectLst/>
                          <a:latin typeface="Cambria" panose="02040503050406030204" pitchFamily="18" charset="0"/>
                          <a:ea typeface="Cambria" panose="02040503050406030204" pitchFamily="18" charset="0"/>
                        </a:rPr>
                        <a:t>51.15</a:t>
                      </a:r>
                      <a:endParaRPr lang="en-US" sz="3100" b="0" i="0" u="none" strike="noStrike">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tc>
                  <a:txBody>
                    <a:bodyPr/>
                    <a:lstStyle/>
                    <a:p>
                      <a:pPr algn="ctr" fontAlgn="ctr"/>
                      <a:r>
                        <a:rPr lang="en-US" sz="3100" u="none" strike="noStrike" dirty="0">
                          <a:effectLst/>
                          <a:latin typeface="Cambria" panose="02040503050406030204" pitchFamily="18" charset="0"/>
                          <a:ea typeface="Cambria" panose="02040503050406030204" pitchFamily="18" charset="0"/>
                        </a:rPr>
                        <a:t>25.52</a:t>
                      </a:r>
                      <a:endParaRPr lang="en-US" sz="3100" b="0" i="0" u="none" strike="noStrike" dirty="0">
                        <a:solidFill>
                          <a:srgbClr val="FFFFFF"/>
                        </a:solidFill>
                        <a:effectLst/>
                        <a:latin typeface="Cambria" panose="02040503050406030204" pitchFamily="18" charset="0"/>
                        <a:ea typeface="Cambria" panose="02040503050406030204" pitchFamily="18" charset="0"/>
                      </a:endParaRPr>
                    </a:p>
                  </a:txBody>
                  <a:tcPr marL="9525" marR="9525" marT="9525" marB="0" anchor="ctr">
                    <a:solidFill>
                      <a:schemeClr val="bg2">
                        <a:lumMod val="75000"/>
                      </a:schemeClr>
                    </a:solidFill>
                  </a:tcPr>
                </a:tc>
                <a:extLst>
                  <a:ext uri="{0D108BD9-81ED-4DB2-BD59-A6C34878D82A}">
                    <a16:rowId xmlns:a16="http://schemas.microsoft.com/office/drawing/2014/main" val="1795334689"/>
                  </a:ext>
                </a:extLst>
              </a:tr>
            </a:tbl>
          </a:graphicData>
        </a:graphic>
      </p:graphicFrame>
      <p:graphicFrame>
        <p:nvGraphicFramePr>
          <p:cNvPr id="156" name="Chart 155"/>
          <p:cNvGraphicFramePr>
            <a:graphicFrameLocks/>
          </p:cNvGraphicFramePr>
          <p:nvPr>
            <p:extLst>
              <p:ext uri="{D42A27DB-BD31-4B8C-83A1-F6EECF244321}">
                <p14:modId xmlns:p14="http://schemas.microsoft.com/office/powerpoint/2010/main" val="1837658576"/>
              </p:ext>
            </p:extLst>
          </p:nvPr>
        </p:nvGraphicFramePr>
        <p:xfrm>
          <a:off x="21797816" y="26862935"/>
          <a:ext cx="9997664" cy="563820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158" name="Chart 157"/>
          <p:cNvGraphicFramePr>
            <a:graphicFrameLocks/>
          </p:cNvGraphicFramePr>
          <p:nvPr>
            <p:extLst>
              <p:ext uri="{D42A27DB-BD31-4B8C-83A1-F6EECF244321}">
                <p14:modId xmlns:p14="http://schemas.microsoft.com/office/powerpoint/2010/main" val="3088863858"/>
              </p:ext>
            </p:extLst>
          </p:nvPr>
        </p:nvGraphicFramePr>
        <p:xfrm>
          <a:off x="21797816" y="20847170"/>
          <a:ext cx="9997664" cy="5773781"/>
        </p:xfrm>
        <a:graphic>
          <a:graphicData uri="http://schemas.openxmlformats.org/drawingml/2006/chart">
            <c:chart xmlns:c="http://schemas.openxmlformats.org/drawingml/2006/chart" xmlns:r="http://schemas.openxmlformats.org/officeDocument/2006/relationships" r:id="rId9"/>
          </a:graphicData>
        </a:graphic>
      </p:graphicFrame>
      <p:grpSp>
        <p:nvGrpSpPr>
          <p:cNvPr id="4" name="Group 3"/>
          <p:cNvGrpSpPr/>
          <p:nvPr/>
        </p:nvGrpSpPr>
        <p:grpSpPr>
          <a:xfrm>
            <a:off x="915467" y="24814891"/>
            <a:ext cx="10048881" cy="4083265"/>
            <a:chOff x="915467" y="24814891"/>
            <a:chExt cx="10048881" cy="4083265"/>
          </a:xfrm>
        </p:grpSpPr>
        <p:grpSp>
          <p:nvGrpSpPr>
            <p:cNvPr id="180" name="Group 179"/>
            <p:cNvGrpSpPr/>
            <p:nvPr/>
          </p:nvGrpSpPr>
          <p:grpSpPr>
            <a:xfrm>
              <a:off x="915467" y="24814891"/>
              <a:ext cx="10048881" cy="4083265"/>
              <a:chOff x="2054669" y="13826105"/>
              <a:chExt cx="8152918" cy="5129770"/>
            </a:xfrm>
          </p:grpSpPr>
          <p:sp>
            <p:nvSpPr>
              <p:cNvPr id="181" name="TextBox 180"/>
              <p:cNvSpPr txBox="1"/>
              <p:nvPr/>
            </p:nvSpPr>
            <p:spPr>
              <a:xfrm>
                <a:off x="5419745" y="14955373"/>
                <a:ext cx="3165297" cy="1145691"/>
              </a:xfrm>
              <a:prstGeom prst="rect">
                <a:avLst/>
              </a:prstGeom>
              <a:noFill/>
            </p:spPr>
            <p:txBody>
              <a:bodyPr wrap="square" rtlCol="0">
                <a:spAutoFit/>
              </a:bodyPr>
              <a:lstStyle/>
              <a:p>
                <a:r>
                  <a:rPr lang="en-US" sz="4400" dirty="0" smtClean="0"/>
                  <a:t>T</a:t>
                </a:r>
                <a:r>
                  <a:rPr lang="en-US" sz="4400" baseline="-25000" dirty="0" smtClean="0"/>
                  <a:t>gradient </a:t>
                </a:r>
                <a:endParaRPr lang="en-US" sz="4400" baseline="-25000" dirty="0"/>
              </a:p>
            </p:txBody>
          </p:sp>
          <p:grpSp>
            <p:nvGrpSpPr>
              <p:cNvPr id="182" name="Group 181"/>
              <p:cNvGrpSpPr/>
              <p:nvPr/>
            </p:nvGrpSpPr>
            <p:grpSpPr>
              <a:xfrm>
                <a:off x="2054669" y="13826105"/>
                <a:ext cx="8152918" cy="5129770"/>
                <a:chOff x="2188741" y="15982205"/>
                <a:chExt cx="8152918" cy="5129770"/>
              </a:xfrm>
            </p:grpSpPr>
            <p:grpSp>
              <p:nvGrpSpPr>
                <p:cNvPr id="184" name="Group 183"/>
                <p:cNvGrpSpPr/>
                <p:nvPr/>
              </p:nvGrpSpPr>
              <p:grpSpPr>
                <a:xfrm>
                  <a:off x="7618532" y="16352418"/>
                  <a:ext cx="1247845" cy="3781842"/>
                  <a:chOff x="7719013" y="16039824"/>
                  <a:chExt cx="1247845" cy="3781842"/>
                </a:xfrm>
              </p:grpSpPr>
              <p:sp>
                <p:nvSpPr>
                  <p:cNvPr id="199" name="Can 198"/>
                  <p:cNvSpPr/>
                  <p:nvPr/>
                </p:nvSpPr>
                <p:spPr>
                  <a:xfrm>
                    <a:off x="7719013" y="17042787"/>
                    <a:ext cx="1247845" cy="2778879"/>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00" name="Can 199"/>
                  <p:cNvSpPr/>
                  <p:nvPr/>
                </p:nvSpPr>
                <p:spPr>
                  <a:xfrm>
                    <a:off x="8193307" y="16039824"/>
                    <a:ext cx="383772" cy="1454524"/>
                  </a:xfrm>
                  <a:prstGeom prst="can">
                    <a:avLst/>
                  </a:prstGeom>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185" name="Cloud 184"/>
                <p:cNvSpPr/>
                <p:nvPr/>
              </p:nvSpPr>
              <p:spPr>
                <a:xfrm>
                  <a:off x="2188741" y="17129226"/>
                  <a:ext cx="3300160" cy="2944556"/>
                </a:xfrm>
                <a:prstGeom prst="cloud">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4400" dirty="0">
                      <a:solidFill>
                        <a:schemeClr val="tx1"/>
                      </a:solidFill>
                    </a:rPr>
                    <a:t> T</a:t>
                  </a:r>
                  <a:r>
                    <a:rPr lang="en-US" sz="4400" baseline="-25000" dirty="0">
                      <a:solidFill>
                        <a:schemeClr val="tx1"/>
                      </a:solidFill>
                    </a:rPr>
                    <a:t>amb</a:t>
                  </a:r>
                  <a:r>
                    <a:rPr lang="en-US" sz="4400" dirty="0">
                      <a:solidFill>
                        <a:schemeClr val="tx1"/>
                      </a:solidFill>
                    </a:rPr>
                    <a:t>  </a:t>
                  </a:r>
                  <a:endParaRPr lang="en-US" sz="4400" dirty="0" smtClean="0">
                    <a:solidFill>
                      <a:schemeClr val="tx1"/>
                    </a:solidFill>
                  </a:endParaRPr>
                </a:p>
                <a:p>
                  <a:pPr algn="ctr"/>
                  <a:r>
                    <a:rPr lang="en-US" sz="4400" dirty="0" smtClean="0">
                      <a:solidFill>
                        <a:schemeClr val="tx1"/>
                      </a:solidFill>
                    </a:rPr>
                    <a:t>Find</a:t>
                  </a:r>
                  <a:r>
                    <a:rPr lang="en-US" sz="4400" dirty="0">
                      <a:solidFill>
                        <a:schemeClr val="tx1"/>
                      </a:solidFill>
                      <a:sym typeface="Wingdings" panose="05000000000000000000" pitchFamily="2" charset="2"/>
                    </a:rPr>
                    <a:t> </a:t>
                  </a:r>
                  <a:r>
                    <a:rPr lang="en-US" sz="4400" dirty="0">
                      <a:solidFill>
                        <a:schemeClr val="tx1"/>
                      </a:solidFill>
                    </a:rPr>
                    <a:t>h</a:t>
                  </a:r>
                  <a:endParaRPr lang="en-US" sz="4400" baseline="-25000" dirty="0">
                    <a:solidFill>
                      <a:schemeClr val="tx1"/>
                    </a:solidFill>
                  </a:endParaRPr>
                </a:p>
              </p:txBody>
            </p:sp>
            <p:sp>
              <p:nvSpPr>
                <p:cNvPr id="186" name="Freeform 185"/>
                <p:cNvSpPr/>
                <p:nvPr/>
              </p:nvSpPr>
              <p:spPr>
                <a:xfrm>
                  <a:off x="6017342" y="18258503"/>
                  <a:ext cx="2798868" cy="1123657"/>
                </a:xfrm>
                <a:custGeom>
                  <a:avLst/>
                  <a:gdLst>
                    <a:gd name="connsiteX0" fmla="*/ 0 w 2949677"/>
                    <a:gd name="connsiteY0" fmla="*/ 0 h 1123657"/>
                    <a:gd name="connsiteX1" fmla="*/ 825910 w 2949677"/>
                    <a:gd name="connsiteY1" fmla="*/ 29497 h 1123657"/>
                    <a:gd name="connsiteX2" fmla="*/ 1179871 w 2949677"/>
                    <a:gd name="connsiteY2" fmla="*/ 206478 h 1123657"/>
                    <a:gd name="connsiteX3" fmla="*/ 1268361 w 2949677"/>
                    <a:gd name="connsiteY3" fmla="*/ 265471 h 1123657"/>
                    <a:gd name="connsiteX4" fmla="*/ 1356852 w 2949677"/>
                    <a:gd name="connsiteY4" fmla="*/ 442452 h 1123657"/>
                    <a:gd name="connsiteX5" fmla="*/ 1474839 w 2949677"/>
                    <a:gd name="connsiteY5" fmla="*/ 619432 h 1123657"/>
                    <a:gd name="connsiteX6" fmla="*/ 1533832 w 2949677"/>
                    <a:gd name="connsiteY6" fmla="*/ 707923 h 1123657"/>
                    <a:gd name="connsiteX7" fmla="*/ 1592826 w 2949677"/>
                    <a:gd name="connsiteY7" fmla="*/ 796413 h 1123657"/>
                    <a:gd name="connsiteX8" fmla="*/ 1651819 w 2949677"/>
                    <a:gd name="connsiteY8" fmla="*/ 973394 h 1123657"/>
                    <a:gd name="connsiteX9" fmla="*/ 1740310 w 2949677"/>
                    <a:gd name="connsiteY9" fmla="*/ 1002891 h 1123657"/>
                    <a:gd name="connsiteX10" fmla="*/ 1828800 w 2949677"/>
                    <a:gd name="connsiteY10" fmla="*/ 1061884 h 1123657"/>
                    <a:gd name="connsiteX11" fmla="*/ 2330245 w 2949677"/>
                    <a:gd name="connsiteY11" fmla="*/ 1120878 h 1123657"/>
                    <a:gd name="connsiteX12" fmla="*/ 2949677 w 2949677"/>
                    <a:gd name="connsiteY12" fmla="*/ 1120878 h 1123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49677" h="1123657">
                      <a:moveTo>
                        <a:pt x="0" y="0"/>
                      </a:moveTo>
                      <a:cubicBezTo>
                        <a:pt x="275303" y="9832"/>
                        <a:pt x="551497" y="5284"/>
                        <a:pt x="825910" y="29497"/>
                      </a:cubicBezTo>
                      <a:cubicBezTo>
                        <a:pt x="966659" y="41916"/>
                        <a:pt x="1069152" y="132665"/>
                        <a:pt x="1179871" y="206478"/>
                      </a:cubicBezTo>
                      <a:lnTo>
                        <a:pt x="1268361" y="265471"/>
                      </a:lnTo>
                      <a:cubicBezTo>
                        <a:pt x="1530260" y="658320"/>
                        <a:pt x="1153313" y="76083"/>
                        <a:pt x="1356852" y="442452"/>
                      </a:cubicBezTo>
                      <a:cubicBezTo>
                        <a:pt x="1391285" y="504431"/>
                        <a:pt x="1435510" y="560439"/>
                        <a:pt x="1474839" y="619432"/>
                      </a:cubicBezTo>
                      <a:lnTo>
                        <a:pt x="1533832" y="707923"/>
                      </a:lnTo>
                      <a:cubicBezTo>
                        <a:pt x="1553496" y="737420"/>
                        <a:pt x="1581616" y="762781"/>
                        <a:pt x="1592826" y="796413"/>
                      </a:cubicBezTo>
                      <a:cubicBezTo>
                        <a:pt x="1612490" y="855407"/>
                        <a:pt x="1592825" y="953729"/>
                        <a:pt x="1651819" y="973394"/>
                      </a:cubicBezTo>
                      <a:cubicBezTo>
                        <a:pt x="1681316" y="983226"/>
                        <a:pt x="1712500" y="988986"/>
                        <a:pt x="1740310" y="1002891"/>
                      </a:cubicBezTo>
                      <a:cubicBezTo>
                        <a:pt x="1772018" y="1018745"/>
                        <a:pt x="1795607" y="1049437"/>
                        <a:pt x="1828800" y="1061884"/>
                      </a:cubicBezTo>
                      <a:cubicBezTo>
                        <a:pt x="1932250" y="1100678"/>
                        <a:pt x="2304479" y="1120097"/>
                        <a:pt x="2330245" y="1120878"/>
                      </a:cubicBezTo>
                      <a:cubicBezTo>
                        <a:pt x="2536628" y="1127132"/>
                        <a:pt x="2743200" y="1120878"/>
                        <a:pt x="2949677" y="1120878"/>
                      </a:cubicBezTo>
                    </a:path>
                  </a:pathLst>
                </a:custGeom>
                <a:ln w="57150"/>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cxnSp>
              <p:nvCxnSpPr>
                <p:cNvPr id="193" name="Straight Arrow Connector 192"/>
                <p:cNvCxnSpPr/>
                <p:nvPr/>
              </p:nvCxnSpPr>
              <p:spPr>
                <a:xfrm flipV="1">
                  <a:off x="7621537" y="16352418"/>
                  <a:ext cx="0" cy="378880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flipV="1">
                  <a:off x="7581704" y="20175198"/>
                  <a:ext cx="1761949" cy="2647"/>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5" name="TextBox 194"/>
                <p:cNvSpPr txBox="1"/>
                <p:nvPr/>
              </p:nvSpPr>
              <p:spPr>
                <a:xfrm>
                  <a:off x="9331048" y="19238420"/>
                  <a:ext cx="793332" cy="1873555"/>
                </a:xfrm>
                <a:prstGeom prst="rect">
                  <a:avLst/>
                </a:prstGeom>
                <a:noFill/>
              </p:spPr>
              <p:txBody>
                <a:bodyPr wrap="square" rtlCol="0">
                  <a:spAutoFit/>
                </a:bodyPr>
                <a:lstStyle/>
                <a:p>
                  <a:r>
                    <a:rPr lang="en-US" dirty="0"/>
                    <a:t>X</a:t>
                  </a:r>
                </a:p>
              </p:txBody>
            </p:sp>
            <p:sp>
              <p:nvSpPr>
                <p:cNvPr id="196" name="TextBox 195"/>
                <p:cNvSpPr txBox="1"/>
                <p:nvPr/>
              </p:nvSpPr>
              <p:spPr>
                <a:xfrm>
                  <a:off x="6994016" y="15982205"/>
                  <a:ext cx="644887" cy="1873555"/>
                </a:xfrm>
                <a:prstGeom prst="rect">
                  <a:avLst/>
                </a:prstGeom>
                <a:noFill/>
              </p:spPr>
              <p:txBody>
                <a:bodyPr wrap="square" rtlCol="0">
                  <a:spAutoFit/>
                </a:bodyPr>
                <a:lstStyle/>
                <a:p>
                  <a:r>
                    <a:rPr lang="en-US" dirty="0"/>
                    <a:t>Y</a:t>
                  </a:r>
                </a:p>
              </p:txBody>
            </p:sp>
            <p:sp>
              <p:nvSpPr>
                <p:cNvPr id="197" name="Cloud 196"/>
                <p:cNvSpPr/>
                <p:nvPr/>
              </p:nvSpPr>
              <p:spPr>
                <a:xfrm>
                  <a:off x="9097905" y="17576800"/>
                  <a:ext cx="1243754" cy="1073634"/>
                </a:xfrm>
                <a:prstGeom prst="cloud">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 </a:t>
                  </a:r>
                  <a:endParaRPr lang="en-US" baseline="-25000" dirty="0">
                    <a:solidFill>
                      <a:schemeClr val="tx1"/>
                    </a:solidFill>
                  </a:endParaRPr>
                </a:p>
              </p:txBody>
            </p:sp>
            <p:sp>
              <p:nvSpPr>
                <p:cNvPr id="198" name="Cloud 197"/>
                <p:cNvSpPr/>
                <p:nvPr/>
              </p:nvSpPr>
              <p:spPr>
                <a:xfrm>
                  <a:off x="6035469" y="19063991"/>
                  <a:ext cx="1243754" cy="1073634"/>
                </a:xfrm>
                <a:prstGeom prst="cloud">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 </a:t>
                  </a:r>
                  <a:endParaRPr lang="en-US" baseline="-25000" dirty="0">
                    <a:solidFill>
                      <a:schemeClr val="tx1"/>
                    </a:solidFill>
                  </a:endParaRPr>
                </a:p>
              </p:txBody>
            </p:sp>
          </p:grpSp>
        </p:grpSp>
        <p:sp>
          <p:nvSpPr>
            <p:cNvPr id="162" name="Cloud 161"/>
            <p:cNvSpPr/>
            <p:nvPr/>
          </p:nvSpPr>
          <p:spPr>
            <a:xfrm>
              <a:off x="5305221" y="24814891"/>
              <a:ext cx="1532989" cy="854606"/>
            </a:xfrm>
            <a:prstGeom prst="cloud">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 </a:t>
              </a:r>
              <a:endParaRPr lang="en-US" baseline="-25000" dirty="0">
                <a:solidFill>
                  <a:schemeClr val="tx1"/>
                </a:solidFill>
              </a:endParaRPr>
            </a:p>
          </p:txBody>
        </p:sp>
      </p:gr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2847</TotalTime>
  <Words>678</Words>
  <Application>Microsoft Office PowerPoint</Application>
  <PresentationFormat>Custom</PresentationFormat>
  <Paragraphs>211</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vt:lpstr>
      <vt:lpstr>Cambria Math</vt:lpstr>
      <vt:lpstr>Times New Roman</vt:lpstr>
      <vt:lpstr>Wingdings</vt:lpstr>
      <vt:lpstr>Office Theme</vt:lpstr>
      <vt:lpstr>Transient Conduction-Convection Valerie Mores, Dean Ly, Owen Trindade, JT Couch Chemical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Mores, Valerie P</cp:lastModifiedBy>
  <cp:revision>485</cp:revision>
  <dcterms:created xsi:type="dcterms:W3CDTF">2016-03-05T16:55:12Z</dcterms:created>
  <dcterms:modified xsi:type="dcterms:W3CDTF">2019-05-03T15:30:17Z</dcterms:modified>
</cp:coreProperties>
</file>