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0" r:id="rId1"/>
  </p:sldMasterIdLst>
  <p:notesMasterIdLst>
    <p:notesMasterId r:id="rId3"/>
  </p:notesMasterIdLst>
  <p:handoutMasterIdLst>
    <p:handoutMasterId r:id="rId4"/>
  </p:handoutMasterIdLst>
  <p:sldIdLst>
    <p:sldId id="256" r:id="rId2"/>
  </p:sldIdLst>
  <p:sldSz cx="438912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rtell, Angela M" initials="MAM" lastIdx="1" clrIdx="0">
    <p:extLst>
      <p:ext uri="{19B8F6BF-5375-455C-9EA6-DF929625EA0E}">
        <p15:presenceInfo xmlns:p15="http://schemas.microsoft.com/office/powerpoint/2012/main" userId="S::amm1146@wildcats.unh.edu::1860327b-c81a-4f8e-ad82-2f971942bb87" providerId="AD"/>
      </p:ext>
    </p:extLst>
  </p:cmAuthor>
  <p:cmAuthor id="2" name="Miller, Michael P" initials="MP" lastIdx="1" clrIdx="1">
    <p:extLst>
      <p:ext uri="{19B8F6BF-5375-455C-9EA6-DF929625EA0E}">
        <p15:presenceInfo xmlns:p15="http://schemas.microsoft.com/office/powerpoint/2012/main" userId="S::mpm1030@wildcats.unh.edu::8f173ef7-d730-440f-b5b0-c7467fa60f7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593"/>
    <a:srgbClr val="005DDE"/>
    <a:srgbClr val="CCE7EC"/>
    <a:srgbClr val="004EE0"/>
    <a:srgbClr val="FBFD9D"/>
    <a:srgbClr val="A8F793"/>
    <a:srgbClr val="C9FFC9"/>
    <a:srgbClr val="DCEFF0"/>
    <a:srgbClr val="FED5D2"/>
    <a:srgbClr val="FDAE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46"/>
  </p:normalViewPr>
  <p:slideViewPr>
    <p:cSldViewPr>
      <p:cViewPr varScale="1">
        <p:scale>
          <a:sx n="22" d="100"/>
          <a:sy n="22" d="100"/>
        </p:scale>
        <p:origin x="1960" y="344"/>
      </p:cViewPr>
      <p:guideLst>
        <p:guide orient="horz" pos="10368"/>
        <p:guide pos="13824"/>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notesMaster" Target="notesMasters/notesMaster1.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commentAuthors" Target="commentAuthors.xml"/><Relationship Id="rId4" Type="http://schemas.openxmlformats.org/officeDocument/2006/relationships/handoutMaster" Target="handoutMasters/handout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6EF0D20-305B-4128-8FEC-0D44738EF60B}"/>
              </a:ext>
            </a:extLst>
          </p:cNvPr>
          <p:cNvSpPr>
            <a:spLocks noGrp="1"/>
          </p:cNvSpPr>
          <p:nvPr>
            <p:ph type="hdr" sz="quarter"/>
          </p:nvPr>
        </p:nvSpPr>
        <p:spPr>
          <a:xfrm>
            <a:off x="0" y="0"/>
            <a:ext cx="3070225" cy="473075"/>
          </a:xfrm>
          <a:prstGeom prst="rect">
            <a:avLst/>
          </a:prstGeom>
        </p:spPr>
        <p:txBody>
          <a:bodyPr vert="horz" lIns="91440" tIns="45720" rIns="91440" bIns="45720" rtlCol="0"/>
          <a:lstStyle>
            <a:lvl1pPr algn="l" eaLnBrk="1" hangingPunct="1">
              <a:defRPr sz="1200" smtClean="0">
                <a:latin typeface="Arial" charset="0"/>
              </a:defRPr>
            </a:lvl1pPr>
          </a:lstStyle>
          <a:p>
            <a:pPr>
              <a:defRPr/>
            </a:pPr>
            <a:endParaRPr lang="en-US"/>
          </a:p>
        </p:txBody>
      </p:sp>
      <p:sp>
        <p:nvSpPr>
          <p:cNvPr id="3" name="Date Placeholder 2">
            <a:extLst>
              <a:ext uri="{FF2B5EF4-FFF2-40B4-BE49-F238E27FC236}">
                <a16:creationId xmlns:a16="http://schemas.microsoft.com/office/drawing/2014/main" id="{8CF327AE-D589-4C19-B745-F4ECBF435122}"/>
              </a:ext>
            </a:extLst>
          </p:cNvPr>
          <p:cNvSpPr>
            <a:spLocks noGrp="1"/>
          </p:cNvSpPr>
          <p:nvPr>
            <p:ph type="dt" sz="quarter" idx="1"/>
          </p:nvPr>
        </p:nvSpPr>
        <p:spPr>
          <a:xfrm>
            <a:off x="4014788" y="0"/>
            <a:ext cx="3070225" cy="473075"/>
          </a:xfrm>
          <a:prstGeom prst="rect">
            <a:avLst/>
          </a:prstGeom>
        </p:spPr>
        <p:txBody>
          <a:bodyPr vert="horz" lIns="91440" tIns="45720" rIns="91440" bIns="45720" rtlCol="0"/>
          <a:lstStyle>
            <a:lvl1pPr algn="r" eaLnBrk="1" hangingPunct="1">
              <a:defRPr sz="1200" smtClean="0">
                <a:latin typeface="Arial" charset="0"/>
              </a:defRPr>
            </a:lvl1pPr>
          </a:lstStyle>
          <a:p>
            <a:pPr>
              <a:defRPr/>
            </a:pPr>
            <a:fld id="{E82E8AC9-F5D7-3D44-B224-E46A75DF8C7C}" type="datetimeFigureOut">
              <a:rPr lang="en-US"/>
              <a:pPr>
                <a:defRPr/>
              </a:pPr>
              <a:t>5/3/19</a:t>
            </a:fld>
            <a:endParaRPr lang="en-US"/>
          </a:p>
        </p:txBody>
      </p:sp>
      <p:sp>
        <p:nvSpPr>
          <p:cNvPr id="4" name="Footer Placeholder 3">
            <a:extLst>
              <a:ext uri="{FF2B5EF4-FFF2-40B4-BE49-F238E27FC236}">
                <a16:creationId xmlns:a16="http://schemas.microsoft.com/office/drawing/2014/main" id="{7F14B34A-E0D3-4A84-B933-7E32CB930E1D}"/>
              </a:ext>
            </a:extLst>
          </p:cNvPr>
          <p:cNvSpPr>
            <a:spLocks noGrp="1"/>
          </p:cNvSpPr>
          <p:nvPr>
            <p:ph type="ftr" sz="quarter" idx="2"/>
          </p:nvPr>
        </p:nvSpPr>
        <p:spPr>
          <a:xfrm>
            <a:off x="0" y="8956675"/>
            <a:ext cx="3070225" cy="473075"/>
          </a:xfrm>
          <a:prstGeom prst="rect">
            <a:avLst/>
          </a:prstGeom>
        </p:spPr>
        <p:txBody>
          <a:bodyPr vert="horz" lIns="91440" tIns="45720" rIns="91440" bIns="45720" rtlCol="0" anchor="b"/>
          <a:lstStyle>
            <a:lvl1pPr algn="l" eaLnBrk="1" hangingPunct="1">
              <a:defRPr sz="1200" smtClean="0">
                <a:latin typeface="Arial" charset="0"/>
              </a:defRPr>
            </a:lvl1pPr>
          </a:lstStyle>
          <a:p>
            <a:pPr>
              <a:defRPr/>
            </a:pPr>
            <a:endParaRPr lang="en-US"/>
          </a:p>
        </p:txBody>
      </p:sp>
      <p:sp>
        <p:nvSpPr>
          <p:cNvPr id="5" name="Slide Number Placeholder 4">
            <a:extLst>
              <a:ext uri="{FF2B5EF4-FFF2-40B4-BE49-F238E27FC236}">
                <a16:creationId xmlns:a16="http://schemas.microsoft.com/office/drawing/2014/main" id="{38575C04-423A-4AE4-9A10-B7DD0C0FFCF2}"/>
              </a:ext>
            </a:extLst>
          </p:cNvPr>
          <p:cNvSpPr>
            <a:spLocks noGrp="1"/>
          </p:cNvSpPr>
          <p:nvPr>
            <p:ph type="sldNum" sz="quarter" idx="3"/>
          </p:nvPr>
        </p:nvSpPr>
        <p:spPr>
          <a:xfrm>
            <a:off x="4014788" y="8956675"/>
            <a:ext cx="3070225" cy="473075"/>
          </a:xfrm>
          <a:prstGeom prst="rect">
            <a:avLst/>
          </a:prstGeom>
        </p:spPr>
        <p:txBody>
          <a:bodyPr vert="horz" lIns="91440" tIns="45720" rIns="91440" bIns="45720" rtlCol="0" anchor="b"/>
          <a:lstStyle>
            <a:lvl1pPr algn="r" eaLnBrk="1" hangingPunct="1">
              <a:defRPr sz="1200" smtClean="0">
                <a:latin typeface="Arial" charset="0"/>
              </a:defRPr>
            </a:lvl1pPr>
          </a:lstStyle>
          <a:p>
            <a:pPr>
              <a:defRPr/>
            </a:pPr>
            <a:fld id="{6D67CEE5-F673-45F7-827C-618F3EE59EC0}"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26162FF-4EBB-4486-B20B-FF5AB9B1730F}"/>
              </a:ext>
            </a:extLst>
          </p:cNvPr>
          <p:cNvSpPr>
            <a:spLocks noGrp="1"/>
          </p:cNvSpPr>
          <p:nvPr>
            <p:ph type="hdr" sz="quarter"/>
          </p:nvPr>
        </p:nvSpPr>
        <p:spPr>
          <a:xfrm>
            <a:off x="0" y="0"/>
            <a:ext cx="3070225" cy="471488"/>
          </a:xfrm>
          <a:prstGeom prst="rect">
            <a:avLst/>
          </a:prstGeom>
        </p:spPr>
        <p:txBody>
          <a:bodyPr vert="horz" lIns="91440" tIns="45720" rIns="91440" bIns="45720" rtlCol="0"/>
          <a:lstStyle>
            <a:lvl1pPr algn="l" eaLnBrk="1" hangingPunct="1">
              <a:defRPr sz="1200">
                <a:latin typeface="Arial" pitchFamily="-65" charset="0"/>
                <a:ea typeface="+mn-ea"/>
                <a:cs typeface="+mn-cs"/>
              </a:defRPr>
            </a:lvl1pPr>
          </a:lstStyle>
          <a:p>
            <a:pPr>
              <a:defRPr/>
            </a:pPr>
            <a:endParaRPr lang="en-US"/>
          </a:p>
        </p:txBody>
      </p:sp>
      <p:sp>
        <p:nvSpPr>
          <p:cNvPr id="3" name="Date Placeholder 2">
            <a:extLst>
              <a:ext uri="{FF2B5EF4-FFF2-40B4-BE49-F238E27FC236}">
                <a16:creationId xmlns:a16="http://schemas.microsoft.com/office/drawing/2014/main" id="{DD2CC4C1-8ABF-4554-AA31-5BE27D587D17}"/>
              </a:ext>
            </a:extLst>
          </p:cNvPr>
          <p:cNvSpPr>
            <a:spLocks noGrp="1"/>
          </p:cNvSpPr>
          <p:nvPr>
            <p:ph type="dt" idx="1"/>
          </p:nvPr>
        </p:nvSpPr>
        <p:spPr>
          <a:xfrm>
            <a:off x="4014788" y="0"/>
            <a:ext cx="3070225" cy="4714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smtClean="0">
                <a:latin typeface="Arial" charset="0"/>
              </a:defRPr>
            </a:lvl1pPr>
          </a:lstStyle>
          <a:p>
            <a:pPr>
              <a:defRPr/>
            </a:pPr>
            <a:fld id="{1A915496-2BBB-4131-8666-1C28C74EEC0A}" type="datetime1">
              <a:rPr lang="en-US" altLang="x-none"/>
              <a:pPr>
                <a:defRPr/>
              </a:pPr>
              <a:t>5/3/19</a:t>
            </a:fld>
            <a:endParaRPr lang="en-US" altLang="x-none"/>
          </a:p>
        </p:txBody>
      </p:sp>
      <p:sp>
        <p:nvSpPr>
          <p:cNvPr id="4" name="Slide Image Placeholder 3">
            <a:extLst>
              <a:ext uri="{FF2B5EF4-FFF2-40B4-BE49-F238E27FC236}">
                <a16:creationId xmlns:a16="http://schemas.microsoft.com/office/drawing/2014/main" id="{392EF279-0A39-430E-AD39-9CBCE4285034}"/>
              </a:ext>
            </a:extLst>
          </p:cNvPr>
          <p:cNvSpPr>
            <a:spLocks noGrp="1" noRot="1" noChangeAspect="1"/>
          </p:cNvSpPr>
          <p:nvPr>
            <p:ph type="sldImg" idx="2"/>
          </p:nvPr>
        </p:nvSpPr>
        <p:spPr>
          <a:xfrm>
            <a:off x="1185863" y="708025"/>
            <a:ext cx="4714875" cy="3535363"/>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a:extLst>
              <a:ext uri="{FF2B5EF4-FFF2-40B4-BE49-F238E27FC236}">
                <a16:creationId xmlns:a16="http://schemas.microsoft.com/office/drawing/2014/main" id="{F938AB33-64E5-4D6C-A626-31DA1605601F}"/>
              </a:ext>
            </a:extLst>
          </p:cNvPr>
          <p:cNvSpPr>
            <a:spLocks noGrp="1"/>
          </p:cNvSpPr>
          <p:nvPr>
            <p:ph type="body" sz="quarter" idx="3"/>
          </p:nvPr>
        </p:nvSpPr>
        <p:spPr>
          <a:xfrm>
            <a:off x="708025" y="4479925"/>
            <a:ext cx="5670550" cy="4243388"/>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0595A616-385E-4255-96A2-97A4C3F13521}"/>
              </a:ext>
            </a:extLst>
          </p:cNvPr>
          <p:cNvSpPr>
            <a:spLocks noGrp="1"/>
          </p:cNvSpPr>
          <p:nvPr>
            <p:ph type="ftr" sz="quarter" idx="4"/>
          </p:nvPr>
        </p:nvSpPr>
        <p:spPr>
          <a:xfrm>
            <a:off x="0" y="8956675"/>
            <a:ext cx="3070225" cy="471488"/>
          </a:xfrm>
          <a:prstGeom prst="rect">
            <a:avLst/>
          </a:prstGeom>
        </p:spPr>
        <p:txBody>
          <a:bodyPr vert="horz" lIns="91440" tIns="45720" rIns="91440" bIns="45720" rtlCol="0" anchor="b"/>
          <a:lstStyle>
            <a:lvl1pPr algn="l" eaLnBrk="1" hangingPunct="1">
              <a:defRPr sz="1200">
                <a:latin typeface="Arial" pitchFamily="-65" charset="0"/>
                <a:ea typeface="+mn-ea"/>
                <a:cs typeface="+mn-cs"/>
              </a:defRPr>
            </a:lvl1pPr>
          </a:lstStyle>
          <a:p>
            <a:pPr>
              <a:defRPr/>
            </a:pPr>
            <a:endParaRPr lang="en-US"/>
          </a:p>
        </p:txBody>
      </p:sp>
      <p:sp>
        <p:nvSpPr>
          <p:cNvPr id="7" name="Slide Number Placeholder 6">
            <a:extLst>
              <a:ext uri="{FF2B5EF4-FFF2-40B4-BE49-F238E27FC236}">
                <a16:creationId xmlns:a16="http://schemas.microsoft.com/office/drawing/2014/main" id="{0216481B-593F-433B-B9F8-4F12229F615A}"/>
              </a:ext>
            </a:extLst>
          </p:cNvPr>
          <p:cNvSpPr>
            <a:spLocks noGrp="1"/>
          </p:cNvSpPr>
          <p:nvPr>
            <p:ph type="sldNum" sz="quarter" idx="5"/>
          </p:nvPr>
        </p:nvSpPr>
        <p:spPr>
          <a:xfrm>
            <a:off x="4014788" y="8956675"/>
            <a:ext cx="3070225" cy="47148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Arial" charset="0"/>
              </a:defRPr>
            </a:lvl1pPr>
          </a:lstStyle>
          <a:p>
            <a:pPr>
              <a:defRPr/>
            </a:pPr>
            <a:fld id="{7C12D4AD-64B4-40A8-AD8E-9E7D25D7E73F}" type="slidenum">
              <a:rPr lang="en-US" altLang="x-none"/>
              <a:pPr>
                <a:defRPr/>
              </a:pPr>
              <a:t>‹#›</a:t>
            </a:fld>
            <a:endParaRPr lang="en-US" altLang="x-none"/>
          </a:p>
        </p:txBody>
      </p:sp>
    </p:spTree>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ヒラギノ角ゴ Pro W3" charset="0"/>
        <a:cs typeface="ヒラギノ角ゴ Pro W3" charset="0"/>
      </a:defRPr>
    </a:lvl1pPr>
    <a:lvl2pPr marL="457200" algn="l" defTabSz="457200" rtl="0" eaLnBrk="0" fontAlgn="base" hangingPunct="0">
      <a:spcBef>
        <a:spcPct val="30000"/>
      </a:spcBef>
      <a:spcAft>
        <a:spcPct val="0"/>
      </a:spcAft>
      <a:defRPr sz="1200" kern="1200">
        <a:solidFill>
          <a:schemeClr val="tx1"/>
        </a:solidFill>
        <a:latin typeface="+mn-lt"/>
        <a:ea typeface="ヒラギノ角ゴ Pro W3" charset="0"/>
        <a:cs typeface="ヒラギノ角ゴ Pro W3" charset="0"/>
      </a:defRPr>
    </a:lvl2pPr>
    <a:lvl3pPr marL="914400" algn="l" defTabSz="457200" rtl="0" eaLnBrk="0" fontAlgn="base" hangingPunct="0">
      <a:spcBef>
        <a:spcPct val="30000"/>
      </a:spcBef>
      <a:spcAft>
        <a:spcPct val="0"/>
      </a:spcAft>
      <a:defRPr sz="1200" kern="1200">
        <a:solidFill>
          <a:schemeClr val="tx1"/>
        </a:solidFill>
        <a:latin typeface="+mn-lt"/>
        <a:ea typeface="ヒラギノ角ゴ Pro W3" charset="0"/>
        <a:cs typeface="ヒラギノ角ゴ Pro W3" charset="0"/>
      </a:defRPr>
    </a:lvl3pPr>
    <a:lvl4pPr marL="1371600" algn="l" defTabSz="457200" rtl="0" eaLnBrk="0" fontAlgn="base" hangingPunct="0">
      <a:spcBef>
        <a:spcPct val="30000"/>
      </a:spcBef>
      <a:spcAft>
        <a:spcPct val="0"/>
      </a:spcAft>
      <a:defRPr sz="1200" kern="1200">
        <a:solidFill>
          <a:schemeClr val="tx1"/>
        </a:solidFill>
        <a:latin typeface="+mn-lt"/>
        <a:ea typeface="ヒラギノ角ゴ Pro W3" charset="0"/>
        <a:cs typeface="ヒラギノ角ゴ Pro W3" charset="0"/>
      </a:defRPr>
    </a:lvl4pPr>
    <a:lvl5pPr marL="1828800" algn="l" defTabSz="457200" rtl="0" eaLnBrk="0" fontAlgn="base" hangingPunct="0">
      <a:spcBef>
        <a:spcPct val="30000"/>
      </a:spcBef>
      <a:spcAft>
        <a:spcPct val="0"/>
      </a:spcAft>
      <a:defRPr sz="1200" kern="1200">
        <a:solidFill>
          <a:schemeClr val="tx1"/>
        </a:solidFill>
        <a:latin typeface="+mn-lt"/>
        <a:ea typeface="ヒラギノ角ゴ Pro W3" charset="0"/>
        <a:cs typeface="ヒラギノ角ゴ Pro W3" charset="0"/>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a:extLst>
              <a:ext uri="{FF2B5EF4-FFF2-40B4-BE49-F238E27FC236}">
                <a16:creationId xmlns:a16="http://schemas.microsoft.com/office/drawing/2014/main" id="{2922E715-F74D-46F7-A0BF-7B1D2C39566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2" name="Notes Placeholder 2">
            <a:extLst>
              <a:ext uri="{FF2B5EF4-FFF2-40B4-BE49-F238E27FC236}">
                <a16:creationId xmlns:a16="http://schemas.microsoft.com/office/drawing/2014/main" id="{5F4286F7-7F5A-40F0-BC01-AA1A7C39207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ea typeface="ヒラギノ角ゴ Pro W3" charset="-128"/>
            </a:endParaRPr>
          </a:p>
        </p:txBody>
      </p:sp>
      <p:sp>
        <p:nvSpPr>
          <p:cNvPr id="15363" name="Slide Number Placeholder 3">
            <a:extLst>
              <a:ext uri="{FF2B5EF4-FFF2-40B4-BE49-F238E27FC236}">
                <a16:creationId xmlns:a16="http://schemas.microsoft.com/office/drawing/2014/main" id="{2A89AB6E-67EF-4813-A6B0-236669E5053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ヒラギノ角ゴ Pro W3" charset="-128"/>
              </a:defRPr>
            </a:lvl1pPr>
            <a:lvl2pPr marL="742950" indent="-285750">
              <a:spcBef>
                <a:spcPct val="30000"/>
              </a:spcBef>
              <a:defRPr sz="1200">
                <a:solidFill>
                  <a:schemeClr val="tx1"/>
                </a:solidFill>
                <a:latin typeface="Calibri" panose="020F0502020204030204" pitchFamily="34" charset="0"/>
                <a:ea typeface="ヒラギノ角ゴ Pro W3" charset="-128"/>
              </a:defRPr>
            </a:lvl2pPr>
            <a:lvl3pPr marL="1143000" indent="-228600">
              <a:spcBef>
                <a:spcPct val="30000"/>
              </a:spcBef>
              <a:defRPr sz="1200">
                <a:solidFill>
                  <a:schemeClr val="tx1"/>
                </a:solidFill>
                <a:latin typeface="Calibri" panose="020F0502020204030204" pitchFamily="34" charset="0"/>
                <a:ea typeface="ヒラギノ角ゴ Pro W3" charset="-128"/>
              </a:defRPr>
            </a:lvl3pPr>
            <a:lvl4pPr marL="1600200" indent="-228600">
              <a:spcBef>
                <a:spcPct val="30000"/>
              </a:spcBef>
              <a:defRPr sz="1200">
                <a:solidFill>
                  <a:schemeClr val="tx1"/>
                </a:solidFill>
                <a:latin typeface="Calibri" panose="020F0502020204030204" pitchFamily="34" charset="0"/>
                <a:ea typeface="ヒラギノ角ゴ Pro W3" charset="-128"/>
              </a:defRPr>
            </a:lvl4pPr>
            <a:lvl5pPr marL="2057400" indent="-228600">
              <a:spcBef>
                <a:spcPct val="30000"/>
              </a:spcBef>
              <a:defRPr sz="1200">
                <a:solidFill>
                  <a:schemeClr val="tx1"/>
                </a:solidFill>
                <a:latin typeface="Calibri" panose="020F0502020204030204" pitchFamily="34" charset="0"/>
                <a:ea typeface="ヒラギノ角ゴ Pro W3"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ヒラギノ角ゴ Pro W3"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ヒラギノ角ゴ Pro W3"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ヒラギノ角ゴ Pro W3"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ヒラギノ角ゴ Pro W3" charset="-128"/>
              </a:defRPr>
            </a:lvl9pPr>
          </a:lstStyle>
          <a:p>
            <a:pPr>
              <a:spcBef>
                <a:spcPct val="0"/>
              </a:spcBef>
            </a:pPr>
            <a:fld id="{0A9807D3-D5C3-462A-99BC-02EFCE85CD9C}" type="slidenum">
              <a:rPr lang="en-US" altLang="en-US">
                <a:latin typeface="Arial" panose="020B0604020202020204" pitchFamily="34" charset="0"/>
              </a:rPr>
              <a:pPr>
                <a:spcBef>
                  <a:spcPct val="0"/>
                </a:spcBef>
              </a:pPr>
              <a:t>1</a:t>
            </a:fld>
            <a:endParaRPr lang="en-US"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1">
        <a:schemeClr val="bg1"/>
      </p:bgRef>
    </p:bg>
    <p:spTree>
      <p:nvGrpSpPr>
        <p:cNvPr id="1" name=""/>
        <p:cNvGrpSpPr/>
        <p:nvPr/>
      </p:nvGrpSpPr>
      <p:grpSpPr>
        <a:xfrm>
          <a:off x="0" y="0"/>
          <a:ext cx="0" cy="0"/>
          <a:chOff x="0" y="0"/>
          <a:chExt cx="0" cy="0"/>
        </a:xfrm>
      </p:grpSpPr>
      <p:grpSp>
        <p:nvGrpSpPr>
          <p:cNvPr id="451" name="Group 450"/>
          <p:cNvGrpSpPr/>
          <p:nvPr/>
        </p:nvGrpSpPr>
        <p:grpSpPr>
          <a:xfrm>
            <a:off x="3" y="0"/>
            <a:ext cx="45864782" cy="32895542"/>
            <a:chOff x="1524000" y="0"/>
            <a:chExt cx="9555163" cy="6853238"/>
          </a:xfrm>
        </p:grpSpPr>
        <p:sp>
          <p:nvSpPr>
            <p:cNvPr id="452" name="Freeform 6"/>
            <p:cNvSpPr/>
            <p:nvPr/>
          </p:nvSpPr>
          <p:spPr bwMode="auto">
            <a:xfrm>
              <a:off x="1524000" y="1331913"/>
              <a:ext cx="7837488" cy="5521325"/>
            </a:xfrm>
            <a:custGeom>
              <a:avLst/>
              <a:gdLst/>
              <a:ahLst/>
              <a:cxnLst/>
              <a:rect l="0" t="0" r="r" b="b"/>
              <a:pathLst>
                <a:path w="1648" h="1161">
                  <a:moveTo>
                    <a:pt x="1362" y="1161"/>
                  </a:moveTo>
                  <a:cubicBezTo>
                    <a:pt x="1648" y="920"/>
                    <a:pt x="1283" y="505"/>
                    <a:pt x="1097" y="326"/>
                  </a:cubicBezTo>
                  <a:cubicBezTo>
                    <a:pt x="926" y="162"/>
                    <a:pt x="709" y="35"/>
                    <a:pt x="470" y="14"/>
                  </a:cubicBezTo>
                  <a:cubicBezTo>
                    <a:pt x="315" y="0"/>
                    <a:pt x="142" y="49"/>
                    <a:pt x="0" y="138"/>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3" name="Freeform 7"/>
            <p:cNvSpPr/>
            <p:nvPr/>
          </p:nvSpPr>
          <p:spPr bwMode="auto">
            <a:xfrm>
              <a:off x="1524000" y="5564188"/>
              <a:ext cx="1412875" cy="1284288"/>
            </a:xfrm>
            <a:custGeom>
              <a:avLst/>
              <a:gdLst/>
              <a:ahLst/>
              <a:cxnLst/>
              <a:rect l="0" t="0" r="r" b="b"/>
              <a:pathLst>
                <a:path w="297" h="270">
                  <a:moveTo>
                    <a:pt x="0" y="0"/>
                  </a:moveTo>
                  <a:cubicBezTo>
                    <a:pt x="73" y="119"/>
                    <a:pt x="186" y="220"/>
                    <a:pt x="297" y="27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4" name="Freeform 8"/>
            <p:cNvSpPr/>
            <p:nvPr/>
          </p:nvSpPr>
          <p:spPr bwMode="auto">
            <a:xfrm>
              <a:off x="1524000" y="2030413"/>
              <a:ext cx="6510338" cy="4813300"/>
            </a:xfrm>
            <a:custGeom>
              <a:avLst/>
              <a:gdLst/>
              <a:ahLst/>
              <a:cxnLst/>
              <a:rect l="0" t="0" r="r" b="b"/>
              <a:pathLst>
                <a:path w="1369" h="1012">
                  <a:moveTo>
                    <a:pt x="845" y="1012"/>
                  </a:moveTo>
                  <a:cubicBezTo>
                    <a:pt x="1043" y="967"/>
                    <a:pt x="1369" y="853"/>
                    <a:pt x="1263" y="588"/>
                  </a:cubicBezTo>
                  <a:cubicBezTo>
                    <a:pt x="1164" y="340"/>
                    <a:pt x="861" y="107"/>
                    <a:pt x="602" y="49"/>
                  </a:cubicBezTo>
                  <a:cubicBezTo>
                    <a:pt x="383" y="0"/>
                    <a:pt x="135" y="97"/>
                    <a:pt x="0" y="28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5" name="Freeform 9"/>
            <p:cNvSpPr/>
            <p:nvPr/>
          </p:nvSpPr>
          <p:spPr bwMode="auto">
            <a:xfrm>
              <a:off x="1528763" y="6207125"/>
              <a:ext cx="717550" cy="646113"/>
            </a:xfrm>
            <a:custGeom>
              <a:avLst/>
              <a:gdLst/>
              <a:ahLst/>
              <a:cxnLst/>
              <a:rect l="0" t="0" r="r" b="b"/>
              <a:pathLst>
                <a:path w="151" h="136">
                  <a:moveTo>
                    <a:pt x="0" y="0"/>
                  </a:moveTo>
                  <a:cubicBezTo>
                    <a:pt x="45" y="52"/>
                    <a:pt x="97" y="99"/>
                    <a:pt x="151" y="13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6" name="Freeform 10"/>
            <p:cNvSpPr/>
            <p:nvPr/>
          </p:nvSpPr>
          <p:spPr bwMode="auto">
            <a:xfrm>
              <a:off x="1524000" y="1806575"/>
              <a:ext cx="6753225" cy="5046663"/>
            </a:xfrm>
            <a:custGeom>
              <a:avLst/>
              <a:gdLst/>
              <a:ahLst/>
              <a:cxnLst/>
              <a:rect l="0" t="0" r="r" b="b"/>
              <a:pathLst>
                <a:path w="1420" h="1061">
                  <a:moveTo>
                    <a:pt x="1034" y="1061"/>
                  </a:moveTo>
                  <a:cubicBezTo>
                    <a:pt x="1148" y="1019"/>
                    <a:pt x="1283" y="957"/>
                    <a:pt x="1345" y="845"/>
                  </a:cubicBezTo>
                  <a:cubicBezTo>
                    <a:pt x="1420" y="710"/>
                    <a:pt x="1338" y="570"/>
                    <a:pt x="1249" y="466"/>
                  </a:cubicBezTo>
                  <a:cubicBezTo>
                    <a:pt x="1068" y="253"/>
                    <a:pt x="816" y="57"/>
                    <a:pt x="530" y="23"/>
                  </a:cubicBezTo>
                  <a:cubicBezTo>
                    <a:pt x="336" y="0"/>
                    <a:pt x="140" y="87"/>
                    <a:pt x="0" y="22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7" name="Freeform 11"/>
            <p:cNvSpPr/>
            <p:nvPr/>
          </p:nvSpPr>
          <p:spPr bwMode="auto">
            <a:xfrm>
              <a:off x="1524000" y="669925"/>
              <a:ext cx="8797925" cy="6183313"/>
            </a:xfrm>
            <a:custGeom>
              <a:avLst/>
              <a:gdLst/>
              <a:ahLst/>
              <a:cxnLst/>
              <a:rect l="0" t="0" r="r" b="b"/>
              <a:pathLst>
                <a:path w="1850" h="1300">
                  <a:moveTo>
                    <a:pt x="1552" y="1300"/>
                  </a:moveTo>
                  <a:cubicBezTo>
                    <a:pt x="1850" y="1019"/>
                    <a:pt x="1504" y="652"/>
                    <a:pt x="1288" y="447"/>
                  </a:cubicBezTo>
                  <a:cubicBezTo>
                    <a:pt x="1085" y="255"/>
                    <a:pt x="838" y="90"/>
                    <a:pt x="559" y="37"/>
                  </a:cubicBezTo>
                  <a:cubicBezTo>
                    <a:pt x="364" y="0"/>
                    <a:pt x="171" y="40"/>
                    <a:pt x="0" y="131"/>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8" name="Freeform 12"/>
            <p:cNvSpPr/>
            <p:nvPr/>
          </p:nvSpPr>
          <p:spPr bwMode="auto">
            <a:xfrm>
              <a:off x="1524000" y="119063"/>
              <a:ext cx="9555163" cy="6734175"/>
            </a:xfrm>
            <a:custGeom>
              <a:avLst/>
              <a:gdLst/>
              <a:ahLst/>
              <a:cxnLst/>
              <a:rect l="0" t="0" r="r" b="b"/>
              <a:pathLst>
                <a:path w="2009" h="1416">
                  <a:moveTo>
                    <a:pt x="1725" y="1416"/>
                  </a:moveTo>
                  <a:cubicBezTo>
                    <a:pt x="2009" y="1117"/>
                    <a:pt x="1728" y="785"/>
                    <a:pt x="1492" y="565"/>
                  </a:cubicBezTo>
                  <a:cubicBezTo>
                    <a:pt x="1248" y="339"/>
                    <a:pt x="961" y="143"/>
                    <a:pt x="635" y="61"/>
                  </a:cubicBezTo>
                  <a:cubicBezTo>
                    <a:pt x="392" y="0"/>
                    <a:pt x="190" y="18"/>
                    <a:pt x="0" y="10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9" name="Freeform 13"/>
            <p:cNvSpPr/>
            <p:nvPr/>
          </p:nvSpPr>
          <p:spPr bwMode="auto">
            <a:xfrm>
              <a:off x="5419725" y="4763"/>
              <a:ext cx="5216525" cy="5368925"/>
            </a:xfrm>
            <a:custGeom>
              <a:avLst/>
              <a:gdLst/>
              <a:ahLst/>
              <a:cxnLst/>
              <a:rect l="0" t="0" r="r" b="b"/>
              <a:pathLst>
                <a:path w="1097" h="1129">
                  <a:moveTo>
                    <a:pt x="1097" y="1129"/>
                  </a:moveTo>
                  <a:cubicBezTo>
                    <a:pt x="1031" y="909"/>
                    <a:pt x="843" y="701"/>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0" name="Freeform 15"/>
            <p:cNvSpPr/>
            <p:nvPr/>
          </p:nvSpPr>
          <p:spPr bwMode="auto">
            <a:xfrm>
              <a:off x="5813425" y="4763"/>
              <a:ext cx="4832350" cy="4822825"/>
            </a:xfrm>
            <a:custGeom>
              <a:avLst/>
              <a:gdLst/>
              <a:ahLst/>
              <a:cxnLst/>
              <a:rect l="0" t="0" r="r" b="b"/>
              <a:pathLst>
                <a:path w="1016" h="1014">
                  <a:moveTo>
                    <a:pt x="1016" y="1014"/>
                  </a:moveTo>
                  <a:cubicBezTo>
                    <a:pt x="934" y="849"/>
                    <a:pt x="802" y="6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1" name="Freeform 16"/>
            <p:cNvSpPr/>
            <p:nvPr/>
          </p:nvSpPr>
          <p:spPr bwMode="auto">
            <a:xfrm>
              <a:off x="6003925" y="4763"/>
              <a:ext cx="4641850" cy="4598988"/>
            </a:xfrm>
            <a:custGeom>
              <a:avLst/>
              <a:gdLst/>
              <a:ahLst/>
              <a:cxnLst/>
              <a:rect l="0" t="0" r="r" b="b"/>
              <a:pathLst>
                <a:path w="976" h="967">
                  <a:moveTo>
                    <a:pt x="976" y="967"/>
                  </a:moveTo>
                  <a:cubicBezTo>
                    <a:pt x="894" y="822"/>
                    <a:pt x="779" y="689"/>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462" name="Freeform 17"/>
            <p:cNvSpPr/>
            <p:nvPr/>
          </p:nvSpPr>
          <p:spPr bwMode="auto">
            <a:xfrm>
              <a:off x="6203950" y="0"/>
              <a:ext cx="4441825" cy="4237038"/>
            </a:xfrm>
            <a:custGeom>
              <a:avLst/>
              <a:gdLst/>
              <a:ahLst/>
              <a:cxnLst/>
              <a:rect l="0" t="0" r="r" b="b"/>
              <a:pathLst>
                <a:path w="934" h="891">
                  <a:moveTo>
                    <a:pt x="934" y="891"/>
                  </a:moveTo>
                  <a:cubicBezTo>
                    <a:pt x="863" y="783"/>
                    <a:pt x="778" y="684"/>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3" name="Freeform 18"/>
            <p:cNvSpPr/>
            <p:nvPr/>
          </p:nvSpPr>
          <p:spPr bwMode="auto">
            <a:xfrm>
              <a:off x="6456363" y="4763"/>
              <a:ext cx="4179888" cy="3986213"/>
            </a:xfrm>
            <a:custGeom>
              <a:avLst/>
              <a:gdLst/>
              <a:ahLst/>
              <a:cxnLst/>
              <a:rect l="0" t="0" r="r" b="b"/>
              <a:pathLst>
                <a:path w="879" h="838">
                  <a:moveTo>
                    <a:pt x="879" y="838"/>
                  </a:moveTo>
                  <a:cubicBezTo>
                    <a:pt x="821" y="755"/>
                    <a:pt x="756" y="679"/>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4" name="Freeform 19"/>
            <p:cNvSpPr/>
            <p:nvPr/>
          </p:nvSpPr>
          <p:spPr bwMode="auto">
            <a:xfrm>
              <a:off x="6869113" y="4763"/>
              <a:ext cx="3776663" cy="3838575"/>
            </a:xfrm>
            <a:custGeom>
              <a:avLst/>
              <a:gdLst/>
              <a:ahLst/>
              <a:cxnLst/>
              <a:rect l="0" t="0" r="r" b="b"/>
              <a:pathLst>
                <a:path w="794" h="807">
                  <a:moveTo>
                    <a:pt x="794" y="807"/>
                  </a:moveTo>
                  <a:cubicBezTo>
                    <a:pt x="745" y="739"/>
                    <a:pt x="695" y="676"/>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5" name="Freeform 20"/>
            <p:cNvSpPr/>
            <p:nvPr/>
          </p:nvSpPr>
          <p:spPr bwMode="auto">
            <a:xfrm>
              <a:off x="8758238" y="4763"/>
              <a:ext cx="1887538" cy="1355725"/>
            </a:xfrm>
            <a:custGeom>
              <a:avLst/>
              <a:gdLst/>
              <a:ahLst/>
              <a:cxnLst/>
              <a:rect l="0" t="0" r="r" b="b"/>
              <a:pathLst>
                <a:path w="397" h="285">
                  <a:moveTo>
                    <a:pt x="397" y="285"/>
                  </a:moveTo>
                  <a:cubicBezTo>
                    <a:pt x="270" y="182"/>
                    <a:pt x="138" y="8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6" name="Freeform 21"/>
            <p:cNvSpPr/>
            <p:nvPr/>
          </p:nvSpPr>
          <p:spPr bwMode="auto">
            <a:xfrm>
              <a:off x="9223375" y="9525"/>
              <a:ext cx="1422400" cy="1108075"/>
            </a:xfrm>
            <a:custGeom>
              <a:avLst/>
              <a:gdLst/>
              <a:ahLst/>
              <a:cxnLst/>
              <a:rect l="0" t="0" r="r" b="b"/>
              <a:pathLst>
                <a:path w="299" h="233">
                  <a:moveTo>
                    <a:pt x="299" y="233"/>
                  </a:moveTo>
                  <a:cubicBezTo>
                    <a:pt x="197" y="145"/>
                    <a:pt x="97" y="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7" name="Freeform 22"/>
            <p:cNvSpPr/>
            <p:nvPr/>
          </p:nvSpPr>
          <p:spPr bwMode="auto">
            <a:xfrm>
              <a:off x="10009188" y="4763"/>
              <a:ext cx="636588" cy="361950"/>
            </a:xfrm>
            <a:custGeom>
              <a:avLst/>
              <a:gdLst/>
              <a:ahLst/>
              <a:cxnLst/>
              <a:rect l="0" t="0" r="r" b="b"/>
              <a:pathLst>
                <a:path w="134" h="76">
                  <a:moveTo>
                    <a:pt x="0" y="0"/>
                  </a:moveTo>
                  <a:cubicBezTo>
                    <a:pt x="45" y="25"/>
                    <a:pt x="89" y="50"/>
                    <a:pt x="134" y="7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 name="Group 6"/>
          <p:cNvGrpSpPr/>
          <p:nvPr/>
        </p:nvGrpSpPr>
        <p:grpSpPr>
          <a:xfrm>
            <a:off x="6158947" y="5607979"/>
            <a:ext cx="31613395" cy="21781517"/>
            <a:chOff x="1283114" y="1168329"/>
            <a:chExt cx="6586124" cy="4537816"/>
          </a:xfrm>
        </p:grpSpPr>
        <p:sp>
          <p:nvSpPr>
            <p:cNvPr id="39" name="Rectangle 38"/>
            <p:cNvSpPr/>
            <p:nvPr/>
          </p:nvSpPr>
          <p:spPr>
            <a:xfrm>
              <a:off x="1283114" y="1168329"/>
              <a:ext cx="6586124"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283114" y="1973001"/>
              <a:ext cx="6586124" cy="33844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41" name="Isosceles Triangle 39"/>
            <p:cNvSpPr/>
            <p:nvPr/>
          </p:nvSpPr>
          <p:spPr>
            <a:xfrm rot="10800000">
              <a:off x="4362524" y="5355082"/>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6523639" y="9865334"/>
            <a:ext cx="30856536" cy="8691053"/>
          </a:xfrm>
        </p:spPr>
        <p:txBody>
          <a:bodyPr bIns="0" anchor="b">
            <a:normAutofit/>
          </a:bodyPr>
          <a:lstStyle>
            <a:lvl1pPr algn="ctr">
              <a:lnSpc>
                <a:spcPct val="80000"/>
              </a:lnSpc>
              <a:defRPr sz="23040" spc="-542">
                <a:solidFill>
                  <a:srgbClr val="FFFEFF"/>
                </a:solidFill>
              </a:defRPr>
            </a:lvl1pPr>
          </a:lstStyle>
          <a:p>
            <a:r>
              <a:rPr lang="en-US"/>
              <a:t>Click to edit Master title style</a:t>
            </a:r>
            <a:endParaRPr lang="en-US" dirty="0"/>
          </a:p>
        </p:txBody>
      </p:sp>
      <p:sp>
        <p:nvSpPr>
          <p:cNvPr id="3" name="Subtitle 2"/>
          <p:cNvSpPr>
            <a:spLocks noGrp="1"/>
          </p:cNvSpPr>
          <p:nvPr>
            <p:ph type="subTitle" idx="1"/>
          </p:nvPr>
        </p:nvSpPr>
        <p:spPr>
          <a:xfrm>
            <a:off x="6523639" y="18919162"/>
            <a:ext cx="30856536" cy="6403776"/>
          </a:xfrm>
        </p:spPr>
        <p:txBody>
          <a:bodyPr tIns="0">
            <a:normAutofit/>
          </a:bodyPr>
          <a:lstStyle>
            <a:lvl1pPr marL="0" indent="0" algn="ctr">
              <a:lnSpc>
                <a:spcPct val="100000"/>
              </a:lnSpc>
              <a:buNone/>
              <a:defRPr sz="8640" b="0">
                <a:solidFill>
                  <a:srgbClr val="FFFEFF"/>
                </a:solidFill>
              </a:defRPr>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endParaRPr lang="en-US" dirty="0"/>
          </a:p>
        </p:txBody>
      </p:sp>
      <p:sp>
        <p:nvSpPr>
          <p:cNvPr id="4" name="Date Placeholder 3"/>
          <p:cNvSpPr>
            <a:spLocks noGrp="1"/>
          </p:cNvSpPr>
          <p:nvPr>
            <p:ph type="dt" sz="half" idx="10"/>
          </p:nvPr>
        </p:nvSpPr>
        <p:spPr>
          <a:xfrm>
            <a:off x="3072384" y="1536192"/>
            <a:ext cx="13167360" cy="1536192"/>
          </a:xfrm>
        </p:spPr>
        <p:txBody>
          <a:bodyPr vert="horz" lIns="91440" tIns="45720" rIns="91440" bIns="45720" rtlCol="0" anchor="ctr"/>
          <a:lstStyle>
            <a:lvl1pPr>
              <a:defRPr lang="en-US"/>
            </a:lvl1pPr>
          </a:lstStyle>
          <a:p>
            <a:pPr>
              <a:defRPr/>
            </a:pPr>
            <a:endParaRPr lang="en-US"/>
          </a:p>
        </p:txBody>
      </p:sp>
      <p:sp>
        <p:nvSpPr>
          <p:cNvPr id="5" name="Footer Placeholder 4"/>
          <p:cNvSpPr>
            <a:spLocks noGrp="1"/>
          </p:cNvSpPr>
          <p:nvPr>
            <p:ph type="ftr" sz="quarter" idx="11"/>
          </p:nvPr>
        </p:nvSpPr>
        <p:spPr>
          <a:xfrm>
            <a:off x="3072384" y="29889907"/>
            <a:ext cx="37702541" cy="1536192"/>
          </a:xfrm>
        </p:spPr>
        <p:txBody>
          <a:bodyPr/>
          <a:lstStyle>
            <a:lvl1pPr algn="ctr">
              <a:defRPr/>
            </a:lvl1pPr>
          </a:lstStyle>
          <a:p>
            <a:pPr>
              <a:defRPr/>
            </a:pPr>
            <a:endParaRPr lang="en-US"/>
          </a:p>
        </p:txBody>
      </p:sp>
      <p:sp>
        <p:nvSpPr>
          <p:cNvPr id="6" name="Slide Number Placeholder 5"/>
          <p:cNvSpPr>
            <a:spLocks noGrp="1"/>
          </p:cNvSpPr>
          <p:nvPr>
            <p:ph type="sldNum" sz="quarter" idx="12"/>
          </p:nvPr>
        </p:nvSpPr>
        <p:spPr>
          <a:xfrm>
            <a:off x="37483085" y="1536192"/>
            <a:ext cx="3291840" cy="1536192"/>
          </a:xfrm>
        </p:spPr>
        <p:txBody>
          <a:bodyPr/>
          <a:lstStyle/>
          <a:p>
            <a:pPr>
              <a:defRPr/>
            </a:pPr>
            <a:fld id="{788BD199-499C-4A28-8BC3-7354BB64957E}" type="slidenum">
              <a:rPr lang="en-US" altLang="x-none" smtClean="0"/>
              <a:pPr>
                <a:defRPr/>
              </a:pPr>
              <a:t>‹#›</a:t>
            </a:fld>
            <a:endParaRPr lang="en-US" altLang="x-none"/>
          </a:p>
        </p:txBody>
      </p:sp>
    </p:spTree>
    <p:extLst>
      <p:ext uri="{BB962C8B-B14F-4D97-AF65-F5344CB8AC3E}">
        <p14:creationId xmlns:p14="http://schemas.microsoft.com/office/powerpoint/2010/main" val="1676386758"/>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65" name="Group 64"/>
          <p:cNvGrpSpPr/>
          <p:nvPr/>
        </p:nvGrpSpPr>
        <p:grpSpPr>
          <a:xfrm>
            <a:off x="-1373882" y="2"/>
            <a:ext cx="45224443" cy="32918405"/>
            <a:chOff x="1243013" y="0"/>
            <a:chExt cx="9402763" cy="6858001"/>
          </a:xfrm>
        </p:grpSpPr>
        <p:sp>
          <p:nvSpPr>
            <p:cNvPr id="66" name="Freeform 5"/>
            <p:cNvSpPr/>
            <p:nvPr/>
          </p:nvSpPr>
          <p:spPr bwMode="auto">
            <a:xfrm>
              <a:off x="2289175" y="0"/>
              <a:ext cx="3867150" cy="6848475"/>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7" name="Freeform 6"/>
            <p:cNvSpPr/>
            <p:nvPr/>
          </p:nvSpPr>
          <p:spPr bwMode="auto">
            <a:xfrm>
              <a:off x="9604375" y="9525"/>
              <a:ext cx="1041400" cy="328613"/>
            </a:xfrm>
            <a:custGeom>
              <a:avLst/>
              <a:gdLst/>
              <a:ahLst/>
              <a:cxnLst/>
              <a:rect l="0" t="0" r="r" b="b"/>
              <a:pathLst>
                <a:path w="219" h="69">
                  <a:moveTo>
                    <a:pt x="219" y="69"/>
                  </a:moveTo>
                  <a:cubicBezTo>
                    <a:pt x="147" y="41"/>
                    <a:pt x="71" y="1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8" name="Freeform 7"/>
            <p:cNvSpPr/>
            <p:nvPr/>
          </p:nvSpPr>
          <p:spPr bwMode="auto">
            <a:xfrm>
              <a:off x="9223375" y="5578475"/>
              <a:ext cx="1422400" cy="1270000"/>
            </a:xfrm>
            <a:custGeom>
              <a:avLst/>
              <a:gdLst/>
              <a:ahLst/>
              <a:cxnLst/>
              <a:rect l="0" t="0" r="r" b="b"/>
              <a:pathLst>
                <a:path w="299" h="267">
                  <a:moveTo>
                    <a:pt x="0" y="267"/>
                  </a:moveTo>
                  <a:cubicBezTo>
                    <a:pt x="105" y="186"/>
                    <a:pt x="206" y="96"/>
                    <a:pt x="299"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9" name="Freeform 8"/>
            <p:cNvSpPr/>
            <p:nvPr/>
          </p:nvSpPr>
          <p:spPr bwMode="auto">
            <a:xfrm>
              <a:off x="2103438" y="0"/>
              <a:ext cx="3681413" cy="6848475"/>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0" name="Freeform 9"/>
            <p:cNvSpPr/>
            <p:nvPr/>
          </p:nvSpPr>
          <p:spPr bwMode="auto">
            <a:xfrm>
              <a:off x="10179050" y="9525"/>
              <a:ext cx="466725" cy="157163"/>
            </a:xfrm>
            <a:custGeom>
              <a:avLst/>
              <a:gdLst/>
              <a:ahLst/>
              <a:cxnLst/>
              <a:rect l="0" t="0" r="r" b="b"/>
              <a:pathLst>
                <a:path w="98" h="33">
                  <a:moveTo>
                    <a:pt x="98" y="33"/>
                  </a:moveTo>
                  <a:cubicBezTo>
                    <a:pt x="65" y="21"/>
                    <a:pt x="33" y="10"/>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1" name="Freeform 10"/>
            <p:cNvSpPr/>
            <p:nvPr/>
          </p:nvSpPr>
          <p:spPr bwMode="auto">
            <a:xfrm>
              <a:off x="9471025" y="5811838"/>
              <a:ext cx="1174750" cy="1046163"/>
            </a:xfrm>
            <a:custGeom>
              <a:avLst/>
              <a:gdLst/>
              <a:ahLst/>
              <a:cxnLst/>
              <a:rect l="0" t="0" r="r" b="b"/>
              <a:pathLst>
                <a:path w="247" h="220">
                  <a:moveTo>
                    <a:pt x="0" y="220"/>
                  </a:moveTo>
                  <a:cubicBezTo>
                    <a:pt x="86" y="152"/>
                    <a:pt x="169" y="78"/>
                    <a:pt x="247"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2" name="Freeform 11"/>
            <p:cNvSpPr/>
            <p:nvPr/>
          </p:nvSpPr>
          <p:spPr bwMode="auto">
            <a:xfrm>
              <a:off x="1985963" y="0"/>
              <a:ext cx="3622675" cy="6848475"/>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3" name="Freeform 12"/>
            <p:cNvSpPr/>
            <p:nvPr/>
          </p:nvSpPr>
          <p:spPr bwMode="auto">
            <a:xfrm>
              <a:off x="10479088" y="9525"/>
              <a:ext cx="166688" cy="57150"/>
            </a:xfrm>
            <a:custGeom>
              <a:avLst/>
              <a:gdLst/>
              <a:ahLst/>
              <a:cxnLst/>
              <a:rect l="0" t="0" r="r" b="b"/>
              <a:pathLst>
                <a:path w="35" h="12">
                  <a:moveTo>
                    <a:pt x="35" y="12"/>
                  </a:moveTo>
                  <a:cubicBezTo>
                    <a:pt x="23" y="8"/>
                    <a:pt x="12" y="4"/>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4" name="Freeform 13"/>
            <p:cNvSpPr/>
            <p:nvPr/>
          </p:nvSpPr>
          <p:spPr bwMode="auto">
            <a:xfrm>
              <a:off x="9618663" y="5940425"/>
              <a:ext cx="1027113" cy="908050"/>
            </a:xfrm>
            <a:custGeom>
              <a:avLst/>
              <a:gdLst/>
              <a:ahLst/>
              <a:cxnLst/>
              <a:rect l="0" t="0" r="r" b="b"/>
              <a:pathLst>
                <a:path w="216" h="191">
                  <a:moveTo>
                    <a:pt x="0" y="191"/>
                  </a:moveTo>
                  <a:cubicBezTo>
                    <a:pt x="75" y="131"/>
                    <a:pt x="147" y="67"/>
                    <a:pt x="216"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5" name="Freeform 14"/>
            <p:cNvSpPr/>
            <p:nvPr/>
          </p:nvSpPr>
          <p:spPr bwMode="auto">
            <a:xfrm>
              <a:off x="1985963" y="0"/>
              <a:ext cx="3248025" cy="6848475"/>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5"/>
            <p:cNvSpPr/>
            <p:nvPr/>
          </p:nvSpPr>
          <p:spPr bwMode="auto">
            <a:xfrm>
              <a:off x="9780588" y="6054725"/>
              <a:ext cx="865188" cy="793750"/>
            </a:xfrm>
            <a:custGeom>
              <a:avLst/>
              <a:gdLst/>
              <a:ahLst/>
              <a:cxnLst/>
              <a:rect l="0" t="0" r="r" b="b"/>
              <a:pathLst>
                <a:path w="182" h="167">
                  <a:moveTo>
                    <a:pt x="0" y="167"/>
                  </a:moveTo>
                  <a:cubicBezTo>
                    <a:pt x="63" y="114"/>
                    <a:pt x="123" y="58"/>
                    <a:pt x="182"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6"/>
            <p:cNvSpPr/>
            <p:nvPr/>
          </p:nvSpPr>
          <p:spPr bwMode="auto">
            <a:xfrm>
              <a:off x="1871663" y="0"/>
              <a:ext cx="3233738" cy="6848475"/>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7"/>
            <p:cNvSpPr/>
            <p:nvPr/>
          </p:nvSpPr>
          <p:spPr bwMode="auto">
            <a:xfrm>
              <a:off x="9956800" y="6216650"/>
              <a:ext cx="688975" cy="631825"/>
            </a:xfrm>
            <a:custGeom>
              <a:avLst/>
              <a:gdLst/>
              <a:ahLst/>
              <a:cxnLst/>
              <a:rect l="0" t="0" r="r" b="b"/>
              <a:pathLst>
                <a:path w="145" h="133">
                  <a:moveTo>
                    <a:pt x="0" y="133"/>
                  </a:moveTo>
                  <a:cubicBezTo>
                    <a:pt x="50" y="90"/>
                    <a:pt x="98" y="46"/>
                    <a:pt x="14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8"/>
            <p:cNvSpPr/>
            <p:nvPr/>
          </p:nvSpPr>
          <p:spPr bwMode="auto">
            <a:xfrm>
              <a:off x="1466850" y="0"/>
              <a:ext cx="3424238" cy="6848475"/>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9"/>
            <p:cNvSpPr/>
            <p:nvPr/>
          </p:nvSpPr>
          <p:spPr bwMode="auto">
            <a:xfrm>
              <a:off x="10264775" y="6519863"/>
              <a:ext cx="381000" cy="328613"/>
            </a:xfrm>
            <a:custGeom>
              <a:avLst/>
              <a:gdLst/>
              <a:ahLst/>
              <a:cxnLst/>
              <a:rect l="0" t="0" r="r" b="b"/>
              <a:pathLst>
                <a:path w="80" h="69">
                  <a:moveTo>
                    <a:pt x="0" y="69"/>
                  </a:moveTo>
                  <a:cubicBezTo>
                    <a:pt x="27" y="47"/>
                    <a:pt x="53" y="24"/>
                    <a:pt x="8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20"/>
            <p:cNvSpPr/>
            <p:nvPr/>
          </p:nvSpPr>
          <p:spPr bwMode="auto">
            <a:xfrm>
              <a:off x="1581150" y="0"/>
              <a:ext cx="2720975" cy="6848475"/>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21"/>
            <p:cNvSpPr/>
            <p:nvPr/>
          </p:nvSpPr>
          <p:spPr bwMode="auto">
            <a:xfrm>
              <a:off x="1243013" y="0"/>
              <a:ext cx="2949575" cy="6848475"/>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4" name="Freeform 22"/>
            <p:cNvSpPr/>
            <p:nvPr/>
          </p:nvSpPr>
          <p:spPr bwMode="auto">
            <a:xfrm>
              <a:off x="1524000" y="0"/>
              <a:ext cx="1446213" cy="2030413"/>
            </a:xfrm>
            <a:custGeom>
              <a:avLst/>
              <a:gdLst/>
              <a:ahLst/>
              <a:cxnLst/>
              <a:rect l="0" t="0" r="r" b="b"/>
              <a:pathLst>
                <a:path w="304" h="427">
                  <a:moveTo>
                    <a:pt x="304" y="0"/>
                  </a:moveTo>
                  <a:cubicBezTo>
                    <a:pt x="170" y="120"/>
                    <a:pt x="69" y="267"/>
                    <a:pt x="0" y="42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3"/>
            <p:cNvSpPr/>
            <p:nvPr/>
          </p:nvSpPr>
          <p:spPr bwMode="auto">
            <a:xfrm>
              <a:off x="1524000" y="9525"/>
              <a:ext cx="1246188" cy="1641475"/>
            </a:xfrm>
            <a:custGeom>
              <a:avLst/>
              <a:gdLst/>
              <a:ahLst/>
              <a:cxnLst/>
              <a:rect l="0" t="0" r="r" b="b"/>
              <a:pathLst>
                <a:path w="262" h="345">
                  <a:moveTo>
                    <a:pt x="262" y="0"/>
                  </a:moveTo>
                  <a:cubicBezTo>
                    <a:pt x="152" y="102"/>
                    <a:pt x="65" y="217"/>
                    <a:pt x="0" y="34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4"/>
            <p:cNvSpPr/>
            <p:nvPr/>
          </p:nvSpPr>
          <p:spPr bwMode="auto">
            <a:xfrm>
              <a:off x="1524000" y="0"/>
              <a:ext cx="1036638" cy="1212850"/>
            </a:xfrm>
            <a:custGeom>
              <a:avLst/>
              <a:gdLst/>
              <a:ahLst/>
              <a:cxnLst/>
              <a:rect l="0" t="0" r="r" b="b"/>
              <a:pathLst>
                <a:path w="218" h="255">
                  <a:moveTo>
                    <a:pt x="218" y="0"/>
                  </a:moveTo>
                  <a:cubicBezTo>
                    <a:pt x="137" y="77"/>
                    <a:pt x="62" y="162"/>
                    <a:pt x="0" y="25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0" name="Group 19"/>
          <p:cNvGrpSpPr/>
          <p:nvPr/>
        </p:nvGrpSpPr>
        <p:grpSpPr>
          <a:xfrm>
            <a:off x="3072384" y="8158029"/>
            <a:ext cx="15775450" cy="16658021"/>
            <a:chOff x="640080" y="1699589"/>
            <a:chExt cx="3286552" cy="3470421"/>
          </a:xfrm>
        </p:grpSpPr>
        <p:sp>
          <p:nvSpPr>
            <p:cNvPr id="21" name="Rectangle 20"/>
            <p:cNvSpPr/>
            <p:nvPr/>
          </p:nvSpPr>
          <p:spPr>
            <a:xfrm>
              <a:off x="644453" y="1699589"/>
              <a:ext cx="327780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2" name="Isosceles Triangle 22"/>
            <p:cNvSpPr/>
            <p:nvPr/>
          </p:nvSpPr>
          <p:spPr>
            <a:xfrm rot="10800000">
              <a:off x="2125363" y="4897607"/>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640080" y="2275661"/>
              <a:ext cx="3286552"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482659" y="11279635"/>
            <a:ext cx="14937830" cy="11831770"/>
          </a:xfrm>
        </p:spPr>
        <p:txBody>
          <a:bodyPr/>
          <a:lstStyle>
            <a:lvl1pPr>
              <a:defRPr>
                <a:solidFill>
                  <a:srgbClr val="FFFEFF"/>
                </a:solidFill>
              </a:defRPr>
            </a:lvl1pPr>
          </a:lstStyle>
          <a:p>
            <a:r>
              <a:rPr lang="en-US"/>
              <a:t>Click to edit Master title style</a:t>
            </a:r>
            <a:endParaRPr lang="en-US" dirty="0"/>
          </a:p>
        </p:txBody>
      </p:sp>
      <p:sp>
        <p:nvSpPr>
          <p:cNvPr id="3" name="Content Placeholder 2"/>
          <p:cNvSpPr>
            <a:spLocks noGrp="1"/>
          </p:cNvSpPr>
          <p:nvPr>
            <p:ph idx="1"/>
          </p:nvPr>
        </p:nvSpPr>
        <p:spPr>
          <a:xfrm>
            <a:off x="21195298" y="3855293"/>
            <a:ext cx="19638768" cy="2519338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E996E3B3-16C3-4E43-BEA5-EDFB42546EE0}" type="slidenum">
              <a:rPr lang="en-US" altLang="x-none" smtClean="0"/>
              <a:pPr>
                <a:defRPr/>
              </a:pPr>
              <a:t>‹#›</a:t>
            </a:fld>
            <a:endParaRPr lang="en-US" altLang="x-none"/>
          </a:p>
        </p:txBody>
      </p:sp>
    </p:spTree>
    <p:extLst>
      <p:ext uri="{BB962C8B-B14F-4D97-AF65-F5344CB8AC3E}">
        <p14:creationId xmlns:p14="http://schemas.microsoft.com/office/powerpoint/2010/main" val="33456856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4" name="Group 773"/>
          <p:cNvGrpSpPr/>
          <p:nvPr/>
        </p:nvGrpSpPr>
        <p:grpSpPr>
          <a:xfrm>
            <a:off x="3" y="0"/>
            <a:ext cx="45864782" cy="32895542"/>
            <a:chOff x="1524000" y="0"/>
            <a:chExt cx="9555163" cy="6853238"/>
          </a:xfrm>
        </p:grpSpPr>
        <p:sp>
          <p:nvSpPr>
            <p:cNvPr id="775" name="Freeform 6"/>
            <p:cNvSpPr/>
            <p:nvPr/>
          </p:nvSpPr>
          <p:spPr bwMode="auto">
            <a:xfrm>
              <a:off x="1524000" y="1331913"/>
              <a:ext cx="7837488" cy="5521325"/>
            </a:xfrm>
            <a:custGeom>
              <a:avLst/>
              <a:gdLst/>
              <a:ahLst/>
              <a:cxnLst/>
              <a:rect l="0" t="0" r="r" b="b"/>
              <a:pathLst>
                <a:path w="1648" h="1161">
                  <a:moveTo>
                    <a:pt x="1362" y="1161"/>
                  </a:moveTo>
                  <a:cubicBezTo>
                    <a:pt x="1648" y="920"/>
                    <a:pt x="1283" y="505"/>
                    <a:pt x="1097" y="326"/>
                  </a:cubicBezTo>
                  <a:cubicBezTo>
                    <a:pt x="926" y="162"/>
                    <a:pt x="709" y="35"/>
                    <a:pt x="470" y="14"/>
                  </a:cubicBezTo>
                  <a:cubicBezTo>
                    <a:pt x="315" y="0"/>
                    <a:pt x="142" y="49"/>
                    <a:pt x="0" y="138"/>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6" name="Freeform 7"/>
            <p:cNvSpPr/>
            <p:nvPr/>
          </p:nvSpPr>
          <p:spPr bwMode="auto">
            <a:xfrm>
              <a:off x="1524000" y="5564188"/>
              <a:ext cx="1412875" cy="1284288"/>
            </a:xfrm>
            <a:custGeom>
              <a:avLst/>
              <a:gdLst/>
              <a:ahLst/>
              <a:cxnLst/>
              <a:rect l="0" t="0" r="r" b="b"/>
              <a:pathLst>
                <a:path w="297" h="270">
                  <a:moveTo>
                    <a:pt x="0" y="0"/>
                  </a:moveTo>
                  <a:cubicBezTo>
                    <a:pt x="73" y="119"/>
                    <a:pt x="186" y="220"/>
                    <a:pt x="297" y="27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7" name="Freeform 8"/>
            <p:cNvSpPr/>
            <p:nvPr/>
          </p:nvSpPr>
          <p:spPr bwMode="auto">
            <a:xfrm>
              <a:off x="1524000" y="2030413"/>
              <a:ext cx="6510338" cy="4813300"/>
            </a:xfrm>
            <a:custGeom>
              <a:avLst/>
              <a:gdLst/>
              <a:ahLst/>
              <a:cxnLst/>
              <a:rect l="0" t="0" r="r" b="b"/>
              <a:pathLst>
                <a:path w="1369" h="1012">
                  <a:moveTo>
                    <a:pt x="845" y="1012"/>
                  </a:moveTo>
                  <a:cubicBezTo>
                    <a:pt x="1043" y="967"/>
                    <a:pt x="1369" y="853"/>
                    <a:pt x="1263" y="588"/>
                  </a:cubicBezTo>
                  <a:cubicBezTo>
                    <a:pt x="1164" y="340"/>
                    <a:pt x="861" y="107"/>
                    <a:pt x="602" y="49"/>
                  </a:cubicBezTo>
                  <a:cubicBezTo>
                    <a:pt x="383" y="0"/>
                    <a:pt x="135" y="97"/>
                    <a:pt x="0" y="28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8" name="Freeform 9"/>
            <p:cNvSpPr/>
            <p:nvPr/>
          </p:nvSpPr>
          <p:spPr bwMode="auto">
            <a:xfrm>
              <a:off x="1528763" y="6207125"/>
              <a:ext cx="717550" cy="646113"/>
            </a:xfrm>
            <a:custGeom>
              <a:avLst/>
              <a:gdLst/>
              <a:ahLst/>
              <a:cxnLst/>
              <a:rect l="0" t="0" r="r" b="b"/>
              <a:pathLst>
                <a:path w="151" h="136">
                  <a:moveTo>
                    <a:pt x="0" y="0"/>
                  </a:moveTo>
                  <a:cubicBezTo>
                    <a:pt x="45" y="52"/>
                    <a:pt x="97" y="99"/>
                    <a:pt x="151" y="13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79" name="Freeform 10"/>
            <p:cNvSpPr/>
            <p:nvPr/>
          </p:nvSpPr>
          <p:spPr bwMode="auto">
            <a:xfrm>
              <a:off x="1524000" y="1806575"/>
              <a:ext cx="6753225" cy="5046663"/>
            </a:xfrm>
            <a:custGeom>
              <a:avLst/>
              <a:gdLst/>
              <a:ahLst/>
              <a:cxnLst/>
              <a:rect l="0" t="0" r="r" b="b"/>
              <a:pathLst>
                <a:path w="1420" h="1061">
                  <a:moveTo>
                    <a:pt x="1034" y="1061"/>
                  </a:moveTo>
                  <a:cubicBezTo>
                    <a:pt x="1148" y="1019"/>
                    <a:pt x="1283" y="957"/>
                    <a:pt x="1345" y="845"/>
                  </a:cubicBezTo>
                  <a:cubicBezTo>
                    <a:pt x="1420" y="710"/>
                    <a:pt x="1338" y="570"/>
                    <a:pt x="1249" y="466"/>
                  </a:cubicBezTo>
                  <a:cubicBezTo>
                    <a:pt x="1068" y="253"/>
                    <a:pt x="816" y="57"/>
                    <a:pt x="530" y="23"/>
                  </a:cubicBezTo>
                  <a:cubicBezTo>
                    <a:pt x="336" y="0"/>
                    <a:pt x="140" y="87"/>
                    <a:pt x="0" y="22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80" name="Freeform 11"/>
            <p:cNvSpPr/>
            <p:nvPr/>
          </p:nvSpPr>
          <p:spPr bwMode="auto">
            <a:xfrm>
              <a:off x="1524000" y="669925"/>
              <a:ext cx="8797925" cy="6183313"/>
            </a:xfrm>
            <a:custGeom>
              <a:avLst/>
              <a:gdLst/>
              <a:ahLst/>
              <a:cxnLst/>
              <a:rect l="0" t="0" r="r" b="b"/>
              <a:pathLst>
                <a:path w="1850" h="1300">
                  <a:moveTo>
                    <a:pt x="1552" y="1300"/>
                  </a:moveTo>
                  <a:cubicBezTo>
                    <a:pt x="1850" y="1019"/>
                    <a:pt x="1504" y="652"/>
                    <a:pt x="1288" y="447"/>
                  </a:cubicBezTo>
                  <a:cubicBezTo>
                    <a:pt x="1085" y="255"/>
                    <a:pt x="838" y="90"/>
                    <a:pt x="559" y="37"/>
                  </a:cubicBezTo>
                  <a:cubicBezTo>
                    <a:pt x="364" y="0"/>
                    <a:pt x="171" y="40"/>
                    <a:pt x="0" y="131"/>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1" name="Freeform 12"/>
            <p:cNvSpPr/>
            <p:nvPr/>
          </p:nvSpPr>
          <p:spPr bwMode="auto">
            <a:xfrm>
              <a:off x="1524000" y="119063"/>
              <a:ext cx="9555163" cy="6734175"/>
            </a:xfrm>
            <a:custGeom>
              <a:avLst/>
              <a:gdLst/>
              <a:ahLst/>
              <a:cxnLst/>
              <a:rect l="0" t="0" r="r" b="b"/>
              <a:pathLst>
                <a:path w="2009" h="1416">
                  <a:moveTo>
                    <a:pt x="1725" y="1416"/>
                  </a:moveTo>
                  <a:cubicBezTo>
                    <a:pt x="2009" y="1117"/>
                    <a:pt x="1728" y="785"/>
                    <a:pt x="1492" y="565"/>
                  </a:cubicBezTo>
                  <a:cubicBezTo>
                    <a:pt x="1248" y="339"/>
                    <a:pt x="961" y="143"/>
                    <a:pt x="635" y="61"/>
                  </a:cubicBezTo>
                  <a:cubicBezTo>
                    <a:pt x="392" y="0"/>
                    <a:pt x="190" y="18"/>
                    <a:pt x="0" y="10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2" name="Freeform 13"/>
            <p:cNvSpPr/>
            <p:nvPr/>
          </p:nvSpPr>
          <p:spPr bwMode="auto">
            <a:xfrm>
              <a:off x="5419725" y="4763"/>
              <a:ext cx="5216525" cy="5368925"/>
            </a:xfrm>
            <a:custGeom>
              <a:avLst/>
              <a:gdLst/>
              <a:ahLst/>
              <a:cxnLst/>
              <a:rect l="0" t="0" r="r" b="b"/>
              <a:pathLst>
                <a:path w="1097" h="1129">
                  <a:moveTo>
                    <a:pt x="1097" y="1129"/>
                  </a:moveTo>
                  <a:cubicBezTo>
                    <a:pt x="1031" y="909"/>
                    <a:pt x="843" y="701"/>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3" name="Freeform 15"/>
            <p:cNvSpPr/>
            <p:nvPr/>
          </p:nvSpPr>
          <p:spPr bwMode="auto">
            <a:xfrm>
              <a:off x="5813425" y="4763"/>
              <a:ext cx="4832350" cy="4822825"/>
            </a:xfrm>
            <a:custGeom>
              <a:avLst/>
              <a:gdLst/>
              <a:ahLst/>
              <a:cxnLst/>
              <a:rect l="0" t="0" r="r" b="b"/>
              <a:pathLst>
                <a:path w="1016" h="1014">
                  <a:moveTo>
                    <a:pt x="1016" y="1014"/>
                  </a:moveTo>
                  <a:cubicBezTo>
                    <a:pt x="934" y="849"/>
                    <a:pt x="802" y="6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84" name="Freeform 16"/>
            <p:cNvSpPr/>
            <p:nvPr/>
          </p:nvSpPr>
          <p:spPr bwMode="auto">
            <a:xfrm>
              <a:off x="6003925" y="4763"/>
              <a:ext cx="4641850" cy="4598988"/>
            </a:xfrm>
            <a:custGeom>
              <a:avLst/>
              <a:gdLst/>
              <a:ahLst/>
              <a:cxnLst/>
              <a:rect l="0" t="0" r="r" b="b"/>
              <a:pathLst>
                <a:path w="976" h="967">
                  <a:moveTo>
                    <a:pt x="976" y="967"/>
                  </a:moveTo>
                  <a:cubicBezTo>
                    <a:pt x="894" y="822"/>
                    <a:pt x="779" y="689"/>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785" name="Freeform 17"/>
            <p:cNvSpPr/>
            <p:nvPr/>
          </p:nvSpPr>
          <p:spPr bwMode="auto">
            <a:xfrm>
              <a:off x="6203950" y="0"/>
              <a:ext cx="4441825" cy="4237038"/>
            </a:xfrm>
            <a:custGeom>
              <a:avLst/>
              <a:gdLst/>
              <a:ahLst/>
              <a:cxnLst/>
              <a:rect l="0" t="0" r="r" b="b"/>
              <a:pathLst>
                <a:path w="934" h="891">
                  <a:moveTo>
                    <a:pt x="934" y="891"/>
                  </a:moveTo>
                  <a:cubicBezTo>
                    <a:pt x="863" y="783"/>
                    <a:pt x="778" y="684"/>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6" name="Freeform 18"/>
            <p:cNvSpPr/>
            <p:nvPr/>
          </p:nvSpPr>
          <p:spPr bwMode="auto">
            <a:xfrm>
              <a:off x="6456363" y="4763"/>
              <a:ext cx="4179888" cy="3986213"/>
            </a:xfrm>
            <a:custGeom>
              <a:avLst/>
              <a:gdLst/>
              <a:ahLst/>
              <a:cxnLst/>
              <a:rect l="0" t="0" r="r" b="b"/>
              <a:pathLst>
                <a:path w="879" h="838">
                  <a:moveTo>
                    <a:pt x="879" y="838"/>
                  </a:moveTo>
                  <a:cubicBezTo>
                    <a:pt x="821" y="755"/>
                    <a:pt x="756" y="679"/>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7" name="Freeform 19"/>
            <p:cNvSpPr/>
            <p:nvPr/>
          </p:nvSpPr>
          <p:spPr bwMode="auto">
            <a:xfrm>
              <a:off x="6869113" y="4763"/>
              <a:ext cx="3776663" cy="3838575"/>
            </a:xfrm>
            <a:custGeom>
              <a:avLst/>
              <a:gdLst/>
              <a:ahLst/>
              <a:cxnLst/>
              <a:rect l="0" t="0" r="r" b="b"/>
              <a:pathLst>
                <a:path w="794" h="807">
                  <a:moveTo>
                    <a:pt x="794" y="807"/>
                  </a:moveTo>
                  <a:cubicBezTo>
                    <a:pt x="745" y="739"/>
                    <a:pt x="695" y="676"/>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8" name="Freeform 20"/>
            <p:cNvSpPr/>
            <p:nvPr/>
          </p:nvSpPr>
          <p:spPr bwMode="auto">
            <a:xfrm>
              <a:off x="8758238" y="4763"/>
              <a:ext cx="1887538" cy="1355725"/>
            </a:xfrm>
            <a:custGeom>
              <a:avLst/>
              <a:gdLst/>
              <a:ahLst/>
              <a:cxnLst/>
              <a:rect l="0" t="0" r="r" b="b"/>
              <a:pathLst>
                <a:path w="397" h="285">
                  <a:moveTo>
                    <a:pt x="397" y="285"/>
                  </a:moveTo>
                  <a:cubicBezTo>
                    <a:pt x="270" y="182"/>
                    <a:pt x="138" y="8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9" name="Freeform 21"/>
            <p:cNvSpPr/>
            <p:nvPr/>
          </p:nvSpPr>
          <p:spPr bwMode="auto">
            <a:xfrm>
              <a:off x="9223375" y="9525"/>
              <a:ext cx="1422400" cy="1108075"/>
            </a:xfrm>
            <a:custGeom>
              <a:avLst/>
              <a:gdLst/>
              <a:ahLst/>
              <a:cxnLst/>
              <a:rect l="0" t="0" r="r" b="b"/>
              <a:pathLst>
                <a:path w="299" h="233">
                  <a:moveTo>
                    <a:pt x="299" y="233"/>
                  </a:moveTo>
                  <a:cubicBezTo>
                    <a:pt x="197" y="145"/>
                    <a:pt x="97" y="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0" name="Freeform 22"/>
            <p:cNvSpPr/>
            <p:nvPr/>
          </p:nvSpPr>
          <p:spPr bwMode="auto">
            <a:xfrm>
              <a:off x="10009188" y="4763"/>
              <a:ext cx="636588" cy="361950"/>
            </a:xfrm>
            <a:custGeom>
              <a:avLst/>
              <a:gdLst/>
              <a:ahLst/>
              <a:cxnLst/>
              <a:rect l="0" t="0" r="r" b="b"/>
              <a:pathLst>
                <a:path w="134" h="76">
                  <a:moveTo>
                    <a:pt x="0" y="0"/>
                  </a:moveTo>
                  <a:cubicBezTo>
                    <a:pt x="45" y="25"/>
                    <a:pt x="89" y="50"/>
                    <a:pt x="134" y="7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 name="Group 6"/>
          <p:cNvGrpSpPr/>
          <p:nvPr/>
        </p:nvGrpSpPr>
        <p:grpSpPr>
          <a:xfrm>
            <a:off x="11536685" y="5562730"/>
            <a:ext cx="20724883" cy="21781517"/>
            <a:chOff x="2403476" y="1158902"/>
            <a:chExt cx="4317684" cy="4537816"/>
          </a:xfrm>
        </p:grpSpPr>
        <p:sp>
          <p:nvSpPr>
            <p:cNvPr id="28" name="Rectangle 27"/>
            <p:cNvSpPr/>
            <p:nvPr/>
          </p:nvSpPr>
          <p:spPr>
            <a:xfrm>
              <a:off x="2403476" y="1158902"/>
              <a:ext cx="4317684"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2403476" y="1963574"/>
              <a:ext cx="4317684" cy="33844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73" name="Isosceles Triangle 28"/>
            <p:cNvSpPr/>
            <p:nvPr/>
          </p:nvSpPr>
          <p:spPr>
            <a:xfrm rot="10800000">
              <a:off x="4358702" y="5345655"/>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11899910" y="9738370"/>
            <a:ext cx="19982170" cy="8315875"/>
          </a:xfrm>
        </p:spPr>
        <p:txBody>
          <a:bodyPr bIns="0" anchor="b">
            <a:normAutofit/>
          </a:bodyPr>
          <a:lstStyle>
            <a:lvl1pPr algn="ctr">
              <a:defRPr sz="17280">
                <a:solidFill>
                  <a:srgbClr val="FFFEFF"/>
                </a:solidFill>
              </a:defRPr>
            </a:lvl1pPr>
          </a:lstStyle>
          <a:p>
            <a:r>
              <a:rPr lang="en-US"/>
              <a:t>Click to edit Master title style</a:t>
            </a:r>
            <a:endParaRPr lang="en-US" dirty="0"/>
          </a:p>
        </p:txBody>
      </p:sp>
      <p:sp>
        <p:nvSpPr>
          <p:cNvPr id="3" name="Text Placeholder 2"/>
          <p:cNvSpPr>
            <a:spLocks noGrp="1"/>
          </p:cNvSpPr>
          <p:nvPr>
            <p:ph type="body" idx="1"/>
          </p:nvPr>
        </p:nvSpPr>
        <p:spPr>
          <a:xfrm>
            <a:off x="11899910" y="18448025"/>
            <a:ext cx="19982170" cy="6845266"/>
          </a:xfrm>
        </p:spPr>
        <p:txBody>
          <a:bodyPr tIns="0">
            <a:normAutofit/>
          </a:bodyPr>
          <a:lstStyle>
            <a:lvl1pPr marL="0" indent="0" algn="ctr">
              <a:buNone/>
              <a:defRPr sz="7680">
                <a:solidFill>
                  <a:srgbClr val="FFFEFF"/>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3072384" y="1536192"/>
            <a:ext cx="13167360" cy="1536192"/>
          </a:xfrm>
        </p:spPr>
        <p:txBody>
          <a:bodyPr/>
          <a:lstStyle/>
          <a:p>
            <a:pPr>
              <a:defRPr/>
            </a:pPr>
            <a:endParaRPr lang="en-US"/>
          </a:p>
        </p:txBody>
      </p:sp>
      <p:sp>
        <p:nvSpPr>
          <p:cNvPr id="5" name="Footer Placeholder 4"/>
          <p:cNvSpPr>
            <a:spLocks noGrp="1"/>
          </p:cNvSpPr>
          <p:nvPr>
            <p:ph type="ftr" sz="quarter" idx="11"/>
          </p:nvPr>
        </p:nvSpPr>
        <p:spPr>
          <a:xfrm>
            <a:off x="3072384" y="29889907"/>
            <a:ext cx="37702541" cy="1536192"/>
          </a:xfrm>
        </p:spPr>
        <p:txBody>
          <a:bodyPr/>
          <a:lstStyle>
            <a:lvl1pPr algn="ctr">
              <a:defRPr/>
            </a:lvl1pPr>
          </a:lstStyle>
          <a:p>
            <a:pPr>
              <a:defRPr/>
            </a:pPr>
            <a:endParaRPr lang="en-US"/>
          </a:p>
        </p:txBody>
      </p:sp>
      <p:sp>
        <p:nvSpPr>
          <p:cNvPr id="6" name="Slide Number Placeholder 5"/>
          <p:cNvSpPr>
            <a:spLocks noGrp="1"/>
          </p:cNvSpPr>
          <p:nvPr>
            <p:ph type="sldNum" sz="quarter" idx="12"/>
          </p:nvPr>
        </p:nvSpPr>
        <p:spPr>
          <a:xfrm>
            <a:off x="37483085" y="1536192"/>
            <a:ext cx="3291840" cy="1536192"/>
          </a:xfrm>
        </p:spPr>
        <p:txBody>
          <a:bodyPr/>
          <a:lstStyle/>
          <a:p>
            <a:pPr>
              <a:defRPr/>
            </a:pPr>
            <a:fld id="{3BDC6237-8479-4237-8DD4-8ABD8D911137}" type="slidenum">
              <a:rPr lang="en-US" altLang="x-none" smtClean="0"/>
              <a:pPr>
                <a:defRPr/>
              </a:pPr>
              <a:t>‹#›</a:t>
            </a:fld>
            <a:endParaRPr lang="en-US" altLang="x-none"/>
          </a:p>
        </p:txBody>
      </p:sp>
    </p:spTree>
    <p:extLst>
      <p:ext uri="{BB962C8B-B14F-4D97-AF65-F5344CB8AC3E}">
        <p14:creationId xmlns:p14="http://schemas.microsoft.com/office/powerpoint/2010/main" val="27396383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41" name="Group 40"/>
          <p:cNvGrpSpPr/>
          <p:nvPr/>
        </p:nvGrpSpPr>
        <p:grpSpPr>
          <a:xfrm>
            <a:off x="-1373882" y="2"/>
            <a:ext cx="45224443" cy="32918405"/>
            <a:chOff x="1243013" y="0"/>
            <a:chExt cx="9402763" cy="6858001"/>
          </a:xfrm>
        </p:grpSpPr>
        <p:sp>
          <p:nvSpPr>
            <p:cNvPr id="42" name="Freeform 5"/>
            <p:cNvSpPr/>
            <p:nvPr/>
          </p:nvSpPr>
          <p:spPr bwMode="auto">
            <a:xfrm>
              <a:off x="2289175" y="0"/>
              <a:ext cx="3867150" cy="6848475"/>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6"/>
            <p:cNvSpPr/>
            <p:nvPr/>
          </p:nvSpPr>
          <p:spPr bwMode="auto">
            <a:xfrm>
              <a:off x="9604375" y="9525"/>
              <a:ext cx="1041400" cy="328613"/>
            </a:xfrm>
            <a:custGeom>
              <a:avLst/>
              <a:gdLst/>
              <a:ahLst/>
              <a:cxnLst/>
              <a:rect l="0" t="0" r="r" b="b"/>
              <a:pathLst>
                <a:path w="219" h="69">
                  <a:moveTo>
                    <a:pt x="219" y="69"/>
                  </a:moveTo>
                  <a:cubicBezTo>
                    <a:pt x="147" y="41"/>
                    <a:pt x="71" y="1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4" name="Freeform 7"/>
            <p:cNvSpPr/>
            <p:nvPr/>
          </p:nvSpPr>
          <p:spPr bwMode="auto">
            <a:xfrm>
              <a:off x="9223375" y="5578475"/>
              <a:ext cx="1422400" cy="1270000"/>
            </a:xfrm>
            <a:custGeom>
              <a:avLst/>
              <a:gdLst/>
              <a:ahLst/>
              <a:cxnLst/>
              <a:rect l="0" t="0" r="r" b="b"/>
              <a:pathLst>
                <a:path w="299" h="267">
                  <a:moveTo>
                    <a:pt x="0" y="267"/>
                  </a:moveTo>
                  <a:cubicBezTo>
                    <a:pt x="105" y="186"/>
                    <a:pt x="206" y="96"/>
                    <a:pt x="299"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8"/>
            <p:cNvSpPr/>
            <p:nvPr/>
          </p:nvSpPr>
          <p:spPr bwMode="auto">
            <a:xfrm>
              <a:off x="2103438" y="0"/>
              <a:ext cx="3681413" cy="6848475"/>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9"/>
            <p:cNvSpPr/>
            <p:nvPr/>
          </p:nvSpPr>
          <p:spPr bwMode="auto">
            <a:xfrm>
              <a:off x="10179050" y="9525"/>
              <a:ext cx="466725" cy="157163"/>
            </a:xfrm>
            <a:custGeom>
              <a:avLst/>
              <a:gdLst/>
              <a:ahLst/>
              <a:cxnLst/>
              <a:rect l="0" t="0" r="r" b="b"/>
              <a:pathLst>
                <a:path w="98" h="33">
                  <a:moveTo>
                    <a:pt x="98" y="33"/>
                  </a:moveTo>
                  <a:cubicBezTo>
                    <a:pt x="65" y="21"/>
                    <a:pt x="33" y="10"/>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7" name="Freeform 10"/>
            <p:cNvSpPr/>
            <p:nvPr/>
          </p:nvSpPr>
          <p:spPr bwMode="auto">
            <a:xfrm>
              <a:off x="9471025" y="5811838"/>
              <a:ext cx="1174750" cy="1046163"/>
            </a:xfrm>
            <a:custGeom>
              <a:avLst/>
              <a:gdLst/>
              <a:ahLst/>
              <a:cxnLst/>
              <a:rect l="0" t="0" r="r" b="b"/>
              <a:pathLst>
                <a:path w="247" h="220">
                  <a:moveTo>
                    <a:pt x="0" y="220"/>
                  </a:moveTo>
                  <a:cubicBezTo>
                    <a:pt x="86" y="152"/>
                    <a:pt x="169" y="78"/>
                    <a:pt x="247"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8" name="Freeform 11"/>
            <p:cNvSpPr/>
            <p:nvPr/>
          </p:nvSpPr>
          <p:spPr bwMode="auto">
            <a:xfrm>
              <a:off x="1985963" y="0"/>
              <a:ext cx="3622675" cy="6848475"/>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2"/>
            <p:cNvSpPr/>
            <p:nvPr/>
          </p:nvSpPr>
          <p:spPr bwMode="auto">
            <a:xfrm>
              <a:off x="10479088" y="9525"/>
              <a:ext cx="166688" cy="57150"/>
            </a:xfrm>
            <a:custGeom>
              <a:avLst/>
              <a:gdLst/>
              <a:ahLst/>
              <a:cxnLst/>
              <a:rect l="0" t="0" r="r" b="b"/>
              <a:pathLst>
                <a:path w="35" h="12">
                  <a:moveTo>
                    <a:pt x="35" y="12"/>
                  </a:moveTo>
                  <a:cubicBezTo>
                    <a:pt x="23" y="8"/>
                    <a:pt x="12" y="4"/>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3"/>
            <p:cNvSpPr/>
            <p:nvPr/>
          </p:nvSpPr>
          <p:spPr bwMode="auto">
            <a:xfrm>
              <a:off x="9618663" y="5940425"/>
              <a:ext cx="1027113" cy="908050"/>
            </a:xfrm>
            <a:custGeom>
              <a:avLst/>
              <a:gdLst/>
              <a:ahLst/>
              <a:cxnLst/>
              <a:rect l="0" t="0" r="r" b="b"/>
              <a:pathLst>
                <a:path w="216" h="191">
                  <a:moveTo>
                    <a:pt x="0" y="191"/>
                  </a:moveTo>
                  <a:cubicBezTo>
                    <a:pt x="75" y="131"/>
                    <a:pt x="147" y="67"/>
                    <a:pt x="216"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4"/>
            <p:cNvSpPr/>
            <p:nvPr/>
          </p:nvSpPr>
          <p:spPr bwMode="auto">
            <a:xfrm>
              <a:off x="1985963" y="0"/>
              <a:ext cx="3248025" cy="6848475"/>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5"/>
            <p:cNvSpPr/>
            <p:nvPr/>
          </p:nvSpPr>
          <p:spPr bwMode="auto">
            <a:xfrm>
              <a:off x="9780588" y="6054725"/>
              <a:ext cx="865188" cy="793750"/>
            </a:xfrm>
            <a:custGeom>
              <a:avLst/>
              <a:gdLst/>
              <a:ahLst/>
              <a:cxnLst/>
              <a:rect l="0" t="0" r="r" b="b"/>
              <a:pathLst>
                <a:path w="182" h="167">
                  <a:moveTo>
                    <a:pt x="0" y="167"/>
                  </a:moveTo>
                  <a:cubicBezTo>
                    <a:pt x="63" y="114"/>
                    <a:pt x="123" y="58"/>
                    <a:pt x="182"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6"/>
            <p:cNvSpPr/>
            <p:nvPr/>
          </p:nvSpPr>
          <p:spPr bwMode="auto">
            <a:xfrm>
              <a:off x="1871663" y="0"/>
              <a:ext cx="3233738" cy="6848475"/>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7"/>
            <p:cNvSpPr/>
            <p:nvPr/>
          </p:nvSpPr>
          <p:spPr bwMode="auto">
            <a:xfrm>
              <a:off x="9956800" y="6216650"/>
              <a:ext cx="688975" cy="631825"/>
            </a:xfrm>
            <a:custGeom>
              <a:avLst/>
              <a:gdLst/>
              <a:ahLst/>
              <a:cxnLst/>
              <a:rect l="0" t="0" r="r" b="b"/>
              <a:pathLst>
                <a:path w="145" h="133">
                  <a:moveTo>
                    <a:pt x="0" y="133"/>
                  </a:moveTo>
                  <a:cubicBezTo>
                    <a:pt x="50" y="90"/>
                    <a:pt x="98" y="46"/>
                    <a:pt x="14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18"/>
            <p:cNvSpPr/>
            <p:nvPr/>
          </p:nvSpPr>
          <p:spPr bwMode="auto">
            <a:xfrm>
              <a:off x="1466850" y="0"/>
              <a:ext cx="3424238" cy="6848475"/>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19"/>
            <p:cNvSpPr/>
            <p:nvPr/>
          </p:nvSpPr>
          <p:spPr bwMode="auto">
            <a:xfrm>
              <a:off x="10264775" y="6519863"/>
              <a:ext cx="381000" cy="328613"/>
            </a:xfrm>
            <a:custGeom>
              <a:avLst/>
              <a:gdLst/>
              <a:ahLst/>
              <a:cxnLst/>
              <a:rect l="0" t="0" r="r" b="b"/>
              <a:pathLst>
                <a:path w="80" h="69">
                  <a:moveTo>
                    <a:pt x="0" y="69"/>
                  </a:moveTo>
                  <a:cubicBezTo>
                    <a:pt x="27" y="47"/>
                    <a:pt x="53" y="24"/>
                    <a:pt x="8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0"/>
            <p:cNvSpPr/>
            <p:nvPr/>
          </p:nvSpPr>
          <p:spPr bwMode="auto">
            <a:xfrm>
              <a:off x="1581150" y="0"/>
              <a:ext cx="2720975" cy="6848475"/>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8" name="Freeform 21"/>
            <p:cNvSpPr/>
            <p:nvPr/>
          </p:nvSpPr>
          <p:spPr bwMode="auto">
            <a:xfrm>
              <a:off x="1243013" y="0"/>
              <a:ext cx="2949575" cy="6848475"/>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9" name="Freeform 22"/>
            <p:cNvSpPr/>
            <p:nvPr/>
          </p:nvSpPr>
          <p:spPr bwMode="auto">
            <a:xfrm>
              <a:off x="1524000" y="0"/>
              <a:ext cx="1446213" cy="2030413"/>
            </a:xfrm>
            <a:custGeom>
              <a:avLst/>
              <a:gdLst/>
              <a:ahLst/>
              <a:cxnLst/>
              <a:rect l="0" t="0" r="r" b="b"/>
              <a:pathLst>
                <a:path w="304" h="427">
                  <a:moveTo>
                    <a:pt x="304" y="0"/>
                  </a:moveTo>
                  <a:cubicBezTo>
                    <a:pt x="170" y="120"/>
                    <a:pt x="69" y="267"/>
                    <a:pt x="0" y="42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3"/>
            <p:cNvSpPr/>
            <p:nvPr/>
          </p:nvSpPr>
          <p:spPr bwMode="auto">
            <a:xfrm>
              <a:off x="1524000" y="9525"/>
              <a:ext cx="1246188" cy="1641475"/>
            </a:xfrm>
            <a:custGeom>
              <a:avLst/>
              <a:gdLst/>
              <a:ahLst/>
              <a:cxnLst/>
              <a:rect l="0" t="0" r="r" b="b"/>
              <a:pathLst>
                <a:path w="262" h="345">
                  <a:moveTo>
                    <a:pt x="262" y="0"/>
                  </a:moveTo>
                  <a:cubicBezTo>
                    <a:pt x="152" y="102"/>
                    <a:pt x="65" y="217"/>
                    <a:pt x="0" y="34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1" name="Freeform 24"/>
            <p:cNvSpPr/>
            <p:nvPr/>
          </p:nvSpPr>
          <p:spPr bwMode="auto">
            <a:xfrm>
              <a:off x="1524000" y="0"/>
              <a:ext cx="1036638" cy="1212850"/>
            </a:xfrm>
            <a:custGeom>
              <a:avLst/>
              <a:gdLst/>
              <a:ahLst/>
              <a:cxnLst/>
              <a:rect l="0" t="0" r="r" b="b"/>
              <a:pathLst>
                <a:path w="218" h="255">
                  <a:moveTo>
                    <a:pt x="218" y="0"/>
                  </a:moveTo>
                  <a:cubicBezTo>
                    <a:pt x="137" y="77"/>
                    <a:pt x="62" y="162"/>
                    <a:pt x="0" y="25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2" name="Group 61"/>
          <p:cNvGrpSpPr/>
          <p:nvPr/>
        </p:nvGrpSpPr>
        <p:grpSpPr>
          <a:xfrm>
            <a:off x="3072384" y="8158029"/>
            <a:ext cx="15775450" cy="16658021"/>
            <a:chOff x="640080" y="1699589"/>
            <a:chExt cx="3286552" cy="3470421"/>
          </a:xfrm>
        </p:grpSpPr>
        <p:sp>
          <p:nvSpPr>
            <p:cNvPr id="63" name="Rectangle 62"/>
            <p:cNvSpPr/>
            <p:nvPr/>
          </p:nvSpPr>
          <p:spPr>
            <a:xfrm>
              <a:off x="644453" y="1699589"/>
              <a:ext cx="327780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Isosceles Triangle 22"/>
            <p:cNvSpPr/>
            <p:nvPr/>
          </p:nvSpPr>
          <p:spPr>
            <a:xfrm rot="10800000">
              <a:off x="2125363" y="4897607"/>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5" name="Rectangle 64"/>
            <p:cNvSpPr/>
            <p:nvPr/>
          </p:nvSpPr>
          <p:spPr>
            <a:xfrm>
              <a:off x="640080" y="2275661"/>
              <a:ext cx="3286552"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455772" y="11304327"/>
            <a:ext cx="14986382" cy="11807078"/>
          </a:xfrm>
        </p:spPr>
        <p:txBody>
          <a:bodyPr lIns="91440" tIns="91440" rIns="91440" bIns="91440"/>
          <a:lstStyle>
            <a:lvl1pPr>
              <a:defRPr>
                <a:solidFill>
                  <a:srgbClr val="FFFEFF"/>
                </a:solidFill>
              </a:defRPr>
            </a:lvl1pPr>
          </a:lstStyle>
          <a:p>
            <a:r>
              <a:rPr lang="en-US"/>
              <a:t>Click to edit Master title style</a:t>
            </a:r>
            <a:endParaRPr lang="en-US" dirty="0"/>
          </a:p>
        </p:txBody>
      </p:sp>
      <p:sp>
        <p:nvSpPr>
          <p:cNvPr id="3" name="Content Placeholder 2"/>
          <p:cNvSpPr>
            <a:spLocks noGrp="1"/>
          </p:cNvSpPr>
          <p:nvPr>
            <p:ph sz="half" idx="1"/>
          </p:nvPr>
        </p:nvSpPr>
        <p:spPr>
          <a:xfrm>
            <a:off x="21230467" y="3859339"/>
            <a:ext cx="19640035" cy="1180484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1217359" y="17208499"/>
            <a:ext cx="19653139" cy="118591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3072384" y="1536192"/>
            <a:ext cx="13167360" cy="1536192"/>
          </a:xfrm>
        </p:spPr>
        <p:txBody>
          <a:bodyPr/>
          <a:lstStyle/>
          <a:p>
            <a:pPr>
              <a:defRPr/>
            </a:pPr>
            <a:endParaRPr lang="en-US"/>
          </a:p>
        </p:txBody>
      </p:sp>
      <p:sp>
        <p:nvSpPr>
          <p:cNvPr id="6" name="Footer Placeholder 5"/>
          <p:cNvSpPr>
            <a:spLocks noGrp="1"/>
          </p:cNvSpPr>
          <p:nvPr>
            <p:ph type="ftr" sz="quarter" idx="11"/>
          </p:nvPr>
        </p:nvSpPr>
        <p:spPr>
          <a:xfrm>
            <a:off x="3072384" y="29889907"/>
            <a:ext cx="37702541" cy="1536192"/>
          </a:xfrm>
        </p:spPr>
        <p:txBody>
          <a:bodyPr/>
          <a:lstStyle/>
          <a:p>
            <a:pPr>
              <a:defRPr/>
            </a:pPr>
            <a:endParaRPr lang="en-US"/>
          </a:p>
        </p:txBody>
      </p:sp>
      <p:sp>
        <p:nvSpPr>
          <p:cNvPr id="7" name="Slide Number Placeholder 6"/>
          <p:cNvSpPr>
            <a:spLocks noGrp="1"/>
          </p:cNvSpPr>
          <p:nvPr>
            <p:ph type="sldNum" sz="quarter" idx="12"/>
          </p:nvPr>
        </p:nvSpPr>
        <p:spPr>
          <a:xfrm>
            <a:off x="37483085" y="1536192"/>
            <a:ext cx="3291840" cy="1536192"/>
          </a:xfrm>
        </p:spPr>
        <p:txBody>
          <a:bodyPr/>
          <a:lstStyle/>
          <a:p>
            <a:pPr>
              <a:defRPr/>
            </a:pPr>
            <a:fld id="{0C3A499D-CAF6-4A1F-893B-7654B0496748}" type="slidenum">
              <a:rPr lang="en-US" altLang="x-none" smtClean="0"/>
              <a:pPr>
                <a:defRPr/>
              </a:pPr>
              <a:t>‹#›</a:t>
            </a:fld>
            <a:endParaRPr lang="en-US" altLang="x-none"/>
          </a:p>
        </p:txBody>
      </p:sp>
    </p:spTree>
    <p:extLst>
      <p:ext uri="{BB962C8B-B14F-4D97-AF65-F5344CB8AC3E}">
        <p14:creationId xmlns:p14="http://schemas.microsoft.com/office/powerpoint/2010/main" val="24237981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8" name="Group 37"/>
          <p:cNvGrpSpPr/>
          <p:nvPr/>
        </p:nvGrpSpPr>
        <p:grpSpPr>
          <a:xfrm>
            <a:off x="-1373882" y="2"/>
            <a:ext cx="45224443" cy="32918405"/>
            <a:chOff x="1243013" y="0"/>
            <a:chExt cx="9402763" cy="6858001"/>
          </a:xfrm>
        </p:grpSpPr>
        <p:sp>
          <p:nvSpPr>
            <p:cNvPr id="39" name="Freeform 5"/>
            <p:cNvSpPr/>
            <p:nvPr/>
          </p:nvSpPr>
          <p:spPr bwMode="auto">
            <a:xfrm>
              <a:off x="2289175" y="0"/>
              <a:ext cx="3867150" cy="6848475"/>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6"/>
            <p:cNvSpPr/>
            <p:nvPr/>
          </p:nvSpPr>
          <p:spPr bwMode="auto">
            <a:xfrm>
              <a:off x="9604375" y="9525"/>
              <a:ext cx="1041400" cy="328613"/>
            </a:xfrm>
            <a:custGeom>
              <a:avLst/>
              <a:gdLst/>
              <a:ahLst/>
              <a:cxnLst/>
              <a:rect l="0" t="0" r="r" b="b"/>
              <a:pathLst>
                <a:path w="219" h="69">
                  <a:moveTo>
                    <a:pt x="219" y="69"/>
                  </a:moveTo>
                  <a:cubicBezTo>
                    <a:pt x="147" y="41"/>
                    <a:pt x="71" y="1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7"/>
            <p:cNvSpPr/>
            <p:nvPr/>
          </p:nvSpPr>
          <p:spPr bwMode="auto">
            <a:xfrm>
              <a:off x="9223375" y="5578475"/>
              <a:ext cx="1422400" cy="1270000"/>
            </a:xfrm>
            <a:custGeom>
              <a:avLst/>
              <a:gdLst/>
              <a:ahLst/>
              <a:cxnLst/>
              <a:rect l="0" t="0" r="r" b="b"/>
              <a:pathLst>
                <a:path w="299" h="267">
                  <a:moveTo>
                    <a:pt x="0" y="267"/>
                  </a:moveTo>
                  <a:cubicBezTo>
                    <a:pt x="105" y="186"/>
                    <a:pt x="206" y="96"/>
                    <a:pt x="299"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8"/>
            <p:cNvSpPr/>
            <p:nvPr/>
          </p:nvSpPr>
          <p:spPr bwMode="auto">
            <a:xfrm>
              <a:off x="2103438" y="0"/>
              <a:ext cx="3681413" cy="6848475"/>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9"/>
            <p:cNvSpPr/>
            <p:nvPr/>
          </p:nvSpPr>
          <p:spPr bwMode="auto">
            <a:xfrm>
              <a:off x="10179050" y="9525"/>
              <a:ext cx="466725" cy="157163"/>
            </a:xfrm>
            <a:custGeom>
              <a:avLst/>
              <a:gdLst/>
              <a:ahLst/>
              <a:cxnLst/>
              <a:rect l="0" t="0" r="r" b="b"/>
              <a:pathLst>
                <a:path w="98" h="33">
                  <a:moveTo>
                    <a:pt x="98" y="33"/>
                  </a:moveTo>
                  <a:cubicBezTo>
                    <a:pt x="65" y="21"/>
                    <a:pt x="33" y="10"/>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0"/>
            <p:cNvSpPr/>
            <p:nvPr/>
          </p:nvSpPr>
          <p:spPr bwMode="auto">
            <a:xfrm>
              <a:off x="9471025" y="5811838"/>
              <a:ext cx="1174750" cy="1046163"/>
            </a:xfrm>
            <a:custGeom>
              <a:avLst/>
              <a:gdLst/>
              <a:ahLst/>
              <a:cxnLst/>
              <a:rect l="0" t="0" r="r" b="b"/>
              <a:pathLst>
                <a:path w="247" h="220">
                  <a:moveTo>
                    <a:pt x="0" y="220"/>
                  </a:moveTo>
                  <a:cubicBezTo>
                    <a:pt x="86" y="152"/>
                    <a:pt x="169" y="78"/>
                    <a:pt x="247"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1"/>
            <p:cNvSpPr/>
            <p:nvPr/>
          </p:nvSpPr>
          <p:spPr bwMode="auto">
            <a:xfrm>
              <a:off x="1985963" y="0"/>
              <a:ext cx="3622675" cy="6848475"/>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2"/>
            <p:cNvSpPr/>
            <p:nvPr/>
          </p:nvSpPr>
          <p:spPr bwMode="auto">
            <a:xfrm>
              <a:off x="10479088" y="9525"/>
              <a:ext cx="166688" cy="57150"/>
            </a:xfrm>
            <a:custGeom>
              <a:avLst/>
              <a:gdLst/>
              <a:ahLst/>
              <a:cxnLst/>
              <a:rect l="0" t="0" r="r" b="b"/>
              <a:pathLst>
                <a:path w="35" h="12">
                  <a:moveTo>
                    <a:pt x="35" y="12"/>
                  </a:moveTo>
                  <a:cubicBezTo>
                    <a:pt x="23" y="8"/>
                    <a:pt x="12" y="4"/>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3"/>
            <p:cNvSpPr/>
            <p:nvPr/>
          </p:nvSpPr>
          <p:spPr bwMode="auto">
            <a:xfrm>
              <a:off x="9618663" y="5940425"/>
              <a:ext cx="1027113" cy="908050"/>
            </a:xfrm>
            <a:custGeom>
              <a:avLst/>
              <a:gdLst/>
              <a:ahLst/>
              <a:cxnLst/>
              <a:rect l="0" t="0" r="r" b="b"/>
              <a:pathLst>
                <a:path w="216" h="191">
                  <a:moveTo>
                    <a:pt x="0" y="191"/>
                  </a:moveTo>
                  <a:cubicBezTo>
                    <a:pt x="75" y="131"/>
                    <a:pt x="147" y="67"/>
                    <a:pt x="216"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4"/>
            <p:cNvSpPr/>
            <p:nvPr/>
          </p:nvSpPr>
          <p:spPr bwMode="auto">
            <a:xfrm>
              <a:off x="1985963" y="0"/>
              <a:ext cx="3248025" cy="6848475"/>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5"/>
            <p:cNvSpPr/>
            <p:nvPr/>
          </p:nvSpPr>
          <p:spPr bwMode="auto">
            <a:xfrm>
              <a:off x="9780588" y="6054725"/>
              <a:ext cx="865188" cy="793750"/>
            </a:xfrm>
            <a:custGeom>
              <a:avLst/>
              <a:gdLst/>
              <a:ahLst/>
              <a:cxnLst/>
              <a:rect l="0" t="0" r="r" b="b"/>
              <a:pathLst>
                <a:path w="182" h="167">
                  <a:moveTo>
                    <a:pt x="0" y="167"/>
                  </a:moveTo>
                  <a:cubicBezTo>
                    <a:pt x="63" y="114"/>
                    <a:pt x="123" y="58"/>
                    <a:pt x="182"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6"/>
            <p:cNvSpPr/>
            <p:nvPr/>
          </p:nvSpPr>
          <p:spPr bwMode="auto">
            <a:xfrm>
              <a:off x="1871663" y="0"/>
              <a:ext cx="3233738" cy="6848475"/>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7"/>
            <p:cNvSpPr/>
            <p:nvPr/>
          </p:nvSpPr>
          <p:spPr bwMode="auto">
            <a:xfrm>
              <a:off x="9956800" y="6216650"/>
              <a:ext cx="688975" cy="631825"/>
            </a:xfrm>
            <a:custGeom>
              <a:avLst/>
              <a:gdLst/>
              <a:ahLst/>
              <a:cxnLst/>
              <a:rect l="0" t="0" r="r" b="b"/>
              <a:pathLst>
                <a:path w="145" h="133">
                  <a:moveTo>
                    <a:pt x="0" y="133"/>
                  </a:moveTo>
                  <a:cubicBezTo>
                    <a:pt x="50" y="90"/>
                    <a:pt x="98" y="46"/>
                    <a:pt x="14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8"/>
            <p:cNvSpPr/>
            <p:nvPr/>
          </p:nvSpPr>
          <p:spPr bwMode="auto">
            <a:xfrm>
              <a:off x="1466850" y="0"/>
              <a:ext cx="3424238" cy="6848475"/>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9"/>
            <p:cNvSpPr/>
            <p:nvPr/>
          </p:nvSpPr>
          <p:spPr bwMode="auto">
            <a:xfrm>
              <a:off x="10264775" y="6519863"/>
              <a:ext cx="381000" cy="328613"/>
            </a:xfrm>
            <a:custGeom>
              <a:avLst/>
              <a:gdLst/>
              <a:ahLst/>
              <a:cxnLst/>
              <a:rect l="0" t="0" r="r" b="b"/>
              <a:pathLst>
                <a:path w="80" h="69">
                  <a:moveTo>
                    <a:pt x="0" y="69"/>
                  </a:moveTo>
                  <a:cubicBezTo>
                    <a:pt x="27" y="47"/>
                    <a:pt x="53" y="24"/>
                    <a:pt x="8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20"/>
            <p:cNvSpPr/>
            <p:nvPr/>
          </p:nvSpPr>
          <p:spPr bwMode="auto">
            <a:xfrm>
              <a:off x="1581150" y="0"/>
              <a:ext cx="2720975" cy="6848475"/>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5" name="Freeform 21"/>
            <p:cNvSpPr/>
            <p:nvPr/>
          </p:nvSpPr>
          <p:spPr bwMode="auto">
            <a:xfrm>
              <a:off x="1243013" y="0"/>
              <a:ext cx="2949575" cy="6848475"/>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6" name="Freeform 22"/>
            <p:cNvSpPr/>
            <p:nvPr/>
          </p:nvSpPr>
          <p:spPr bwMode="auto">
            <a:xfrm>
              <a:off x="1524000" y="0"/>
              <a:ext cx="1446213" cy="2030413"/>
            </a:xfrm>
            <a:custGeom>
              <a:avLst/>
              <a:gdLst/>
              <a:ahLst/>
              <a:cxnLst/>
              <a:rect l="0" t="0" r="r" b="b"/>
              <a:pathLst>
                <a:path w="304" h="427">
                  <a:moveTo>
                    <a:pt x="304" y="0"/>
                  </a:moveTo>
                  <a:cubicBezTo>
                    <a:pt x="170" y="120"/>
                    <a:pt x="69" y="267"/>
                    <a:pt x="0" y="42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3"/>
            <p:cNvSpPr/>
            <p:nvPr/>
          </p:nvSpPr>
          <p:spPr bwMode="auto">
            <a:xfrm>
              <a:off x="1524000" y="9525"/>
              <a:ext cx="1246188" cy="1641475"/>
            </a:xfrm>
            <a:custGeom>
              <a:avLst/>
              <a:gdLst/>
              <a:ahLst/>
              <a:cxnLst/>
              <a:rect l="0" t="0" r="r" b="b"/>
              <a:pathLst>
                <a:path w="262" h="345">
                  <a:moveTo>
                    <a:pt x="262" y="0"/>
                  </a:moveTo>
                  <a:cubicBezTo>
                    <a:pt x="152" y="102"/>
                    <a:pt x="65" y="217"/>
                    <a:pt x="0" y="34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4"/>
            <p:cNvSpPr/>
            <p:nvPr/>
          </p:nvSpPr>
          <p:spPr bwMode="auto">
            <a:xfrm>
              <a:off x="1524000" y="0"/>
              <a:ext cx="1036638" cy="1212850"/>
            </a:xfrm>
            <a:custGeom>
              <a:avLst/>
              <a:gdLst/>
              <a:ahLst/>
              <a:cxnLst/>
              <a:rect l="0" t="0" r="r" b="b"/>
              <a:pathLst>
                <a:path w="218" h="255">
                  <a:moveTo>
                    <a:pt x="218" y="0"/>
                  </a:moveTo>
                  <a:cubicBezTo>
                    <a:pt x="137" y="77"/>
                    <a:pt x="62" y="162"/>
                    <a:pt x="0" y="25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3072384" y="8158029"/>
            <a:ext cx="15775450" cy="16658021"/>
            <a:chOff x="640080" y="1699589"/>
            <a:chExt cx="3286552" cy="3470421"/>
          </a:xfrm>
        </p:grpSpPr>
        <p:sp>
          <p:nvSpPr>
            <p:cNvPr id="60" name="Rectangle 59"/>
            <p:cNvSpPr/>
            <p:nvPr/>
          </p:nvSpPr>
          <p:spPr>
            <a:xfrm>
              <a:off x="644453" y="1699589"/>
              <a:ext cx="327780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125363" y="4897607"/>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640080" y="2275661"/>
              <a:ext cx="3286552"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455772" y="11308071"/>
            <a:ext cx="14986382" cy="11803334"/>
          </a:xfrm>
        </p:spPr>
        <p:txBody>
          <a:bodyPr lIns="91440" tIns="91440" rIns="91440" bIns="91440"/>
          <a:lstStyle>
            <a:lvl1pPr>
              <a:defRPr>
                <a:solidFill>
                  <a:srgbClr val="FFFEFF"/>
                </a:solidFill>
              </a:defRPr>
            </a:lvl1pPr>
          </a:lstStyle>
          <a:p>
            <a:r>
              <a:rPr lang="en-US"/>
              <a:t>Click to edit Master title style</a:t>
            </a:r>
            <a:endParaRPr lang="en-US" dirty="0"/>
          </a:p>
        </p:txBody>
      </p:sp>
      <p:sp>
        <p:nvSpPr>
          <p:cNvPr id="3" name="Text Placeholder 2"/>
          <p:cNvSpPr>
            <a:spLocks noGrp="1"/>
          </p:cNvSpPr>
          <p:nvPr>
            <p:ph type="body" idx="1"/>
          </p:nvPr>
        </p:nvSpPr>
        <p:spPr>
          <a:xfrm>
            <a:off x="22591740" y="3850560"/>
            <a:ext cx="18264590" cy="3291840"/>
          </a:xfrm>
        </p:spPr>
        <p:txBody>
          <a:bodyPr anchor="ctr">
            <a:noAutofit/>
          </a:bodyPr>
          <a:lstStyle>
            <a:lvl1pPr marL="0" indent="0" algn="l">
              <a:lnSpc>
                <a:spcPct val="100000"/>
              </a:lnSpc>
              <a:buNone/>
              <a:defRPr sz="8640" b="0" cap="all" baseline="0">
                <a:solidFill>
                  <a:schemeClr val="accent1"/>
                </a:solidFill>
              </a:defRPr>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4" name="Content Placeholder 3"/>
          <p:cNvSpPr>
            <a:spLocks noGrp="1"/>
          </p:cNvSpPr>
          <p:nvPr>
            <p:ph sz="half" idx="2"/>
          </p:nvPr>
        </p:nvSpPr>
        <p:spPr>
          <a:xfrm>
            <a:off x="22591853" y="7142395"/>
            <a:ext cx="18262435" cy="85217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536050" y="17210486"/>
            <a:ext cx="18334440" cy="3291840"/>
          </a:xfrm>
        </p:spPr>
        <p:txBody>
          <a:bodyPr anchor="ctr">
            <a:noAutofit/>
          </a:bodyPr>
          <a:lstStyle>
            <a:lvl1pPr marL="0" indent="0" algn="l">
              <a:lnSpc>
                <a:spcPct val="100000"/>
              </a:lnSpc>
              <a:buNone/>
              <a:defRPr sz="8640" b="0" cap="all" baseline="0">
                <a:solidFill>
                  <a:schemeClr val="accent1"/>
                </a:solidFill>
              </a:defRPr>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6" name="Content Placeholder 5"/>
          <p:cNvSpPr>
            <a:spLocks noGrp="1"/>
          </p:cNvSpPr>
          <p:nvPr>
            <p:ph sz="quarter" idx="4"/>
          </p:nvPr>
        </p:nvSpPr>
        <p:spPr>
          <a:xfrm>
            <a:off x="22536050" y="20497594"/>
            <a:ext cx="18334440" cy="85699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3072384" y="1536192"/>
            <a:ext cx="13167360" cy="1536192"/>
          </a:xfrm>
        </p:spPr>
        <p:txBody>
          <a:bodyPr/>
          <a:lstStyle/>
          <a:p>
            <a:pPr>
              <a:defRPr/>
            </a:pPr>
            <a:endParaRPr lang="en-US"/>
          </a:p>
        </p:txBody>
      </p:sp>
      <p:sp>
        <p:nvSpPr>
          <p:cNvPr id="8" name="Footer Placeholder 7"/>
          <p:cNvSpPr>
            <a:spLocks noGrp="1"/>
          </p:cNvSpPr>
          <p:nvPr>
            <p:ph type="ftr" sz="quarter" idx="11"/>
          </p:nvPr>
        </p:nvSpPr>
        <p:spPr>
          <a:xfrm>
            <a:off x="3072384" y="29889907"/>
            <a:ext cx="37702541" cy="1536192"/>
          </a:xfrm>
        </p:spPr>
        <p:txBody>
          <a:bodyPr/>
          <a:lstStyle/>
          <a:p>
            <a:pPr>
              <a:defRPr/>
            </a:pPr>
            <a:endParaRPr lang="en-US"/>
          </a:p>
        </p:txBody>
      </p:sp>
      <p:sp>
        <p:nvSpPr>
          <p:cNvPr id="9" name="Slide Number Placeholder 8"/>
          <p:cNvSpPr>
            <a:spLocks noGrp="1"/>
          </p:cNvSpPr>
          <p:nvPr>
            <p:ph type="sldNum" sz="quarter" idx="12"/>
          </p:nvPr>
        </p:nvSpPr>
        <p:spPr>
          <a:xfrm>
            <a:off x="37483085" y="1536192"/>
            <a:ext cx="3291840" cy="1536192"/>
          </a:xfrm>
        </p:spPr>
        <p:txBody>
          <a:bodyPr/>
          <a:lstStyle/>
          <a:p>
            <a:pPr>
              <a:defRPr/>
            </a:pPr>
            <a:fld id="{F7E632B9-B7BD-465E-B217-6EAAD0F52953}" type="slidenum">
              <a:rPr lang="en-US" altLang="x-none" smtClean="0"/>
              <a:pPr>
                <a:defRPr/>
              </a:pPr>
              <a:t>‹#›</a:t>
            </a:fld>
            <a:endParaRPr lang="en-US" altLang="x-none"/>
          </a:p>
        </p:txBody>
      </p:sp>
    </p:spTree>
    <p:extLst>
      <p:ext uri="{BB962C8B-B14F-4D97-AF65-F5344CB8AC3E}">
        <p14:creationId xmlns:p14="http://schemas.microsoft.com/office/powerpoint/2010/main" val="15111186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6" name="Group 75"/>
          <p:cNvGrpSpPr/>
          <p:nvPr/>
        </p:nvGrpSpPr>
        <p:grpSpPr>
          <a:xfrm>
            <a:off x="-1373882" y="2"/>
            <a:ext cx="45224443" cy="32918405"/>
            <a:chOff x="1243013" y="0"/>
            <a:chExt cx="9402763" cy="6858001"/>
          </a:xfrm>
        </p:grpSpPr>
        <p:sp>
          <p:nvSpPr>
            <p:cNvPr id="77" name="Freeform 5"/>
            <p:cNvSpPr/>
            <p:nvPr/>
          </p:nvSpPr>
          <p:spPr bwMode="auto">
            <a:xfrm>
              <a:off x="2289175" y="0"/>
              <a:ext cx="3867150" cy="6848475"/>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6"/>
            <p:cNvSpPr/>
            <p:nvPr/>
          </p:nvSpPr>
          <p:spPr bwMode="auto">
            <a:xfrm>
              <a:off x="9604375" y="9525"/>
              <a:ext cx="1041400" cy="328613"/>
            </a:xfrm>
            <a:custGeom>
              <a:avLst/>
              <a:gdLst/>
              <a:ahLst/>
              <a:cxnLst/>
              <a:rect l="0" t="0" r="r" b="b"/>
              <a:pathLst>
                <a:path w="219" h="69">
                  <a:moveTo>
                    <a:pt x="219" y="69"/>
                  </a:moveTo>
                  <a:cubicBezTo>
                    <a:pt x="147" y="41"/>
                    <a:pt x="71" y="1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7"/>
            <p:cNvSpPr/>
            <p:nvPr/>
          </p:nvSpPr>
          <p:spPr bwMode="auto">
            <a:xfrm>
              <a:off x="9223375" y="5578475"/>
              <a:ext cx="1422400" cy="1270000"/>
            </a:xfrm>
            <a:custGeom>
              <a:avLst/>
              <a:gdLst/>
              <a:ahLst/>
              <a:cxnLst/>
              <a:rect l="0" t="0" r="r" b="b"/>
              <a:pathLst>
                <a:path w="299" h="267">
                  <a:moveTo>
                    <a:pt x="0" y="267"/>
                  </a:moveTo>
                  <a:cubicBezTo>
                    <a:pt x="105" y="186"/>
                    <a:pt x="206" y="96"/>
                    <a:pt x="299"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8"/>
            <p:cNvSpPr/>
            <p:nvPr/>
          </p:nvSpPr>
          <p:spPr bwMode="auto">
            <a:xfrm>
              <a:off x="2103438" y="0"/>
              <a:ext cx="3681413" cy="6848475"/>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9"/>
            <p:cNvSpPr/>
            <p:nvPr/>
          </p:nvSpPr>
          <p:spPr bwMode="auto">
            <a:xfrm>
              <a:off x="10179050" y="9525"/>
              <a:ext cx="466725" cy="157163"/>
            </a:xfrm>
            <a:custGeom>
              <a:avLst/>
              <a:gdLst/>
              <a:ahLst/>
              <a:cxnLst/>
              <a:rect l="0" t="0" r="r" b="b"/>
              <a:pathLst>
                <a:path w="98" h="33">
                  <a:moveTo>
                    <a:pt x="98" y="33"/>
                  </a:moveTo>
                  <a:cubicBezTo>
                    <a:pt x="65" y="21"/>
                    <a:pt x="33" y="10"/>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0"/>
            <p:cNvSpPr/>
            <p:nvPr/>
          </p:nvSpPr>
          <p:spPr bwMode="auto">
            <a:xfrm>
              <a:off x="9471025" y="5811838"/>
              <a:ext cx="1174750" cy="1046163"/>
            </a:xfrm>
            <a:custGeom>
              <a:avLst/>
              <a:gdLst/>
              <a:ahLst/>
              <a:cxnLst/>
              <a:rect l="0" t="0" r="r" b="b"/>
              <a:pathLst>
                <a:path w="247" h="220">
                  <a:moveTo>
                    <a:pt x="0" y="220"/>
                  </a:moveTo>
                  <a:cubicBezTo>
                    <a:pt x="86" y="152"/>
                    <a:pt x="169" y="78"/>
                    <a:pt x="247"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1"/>
            <p:cNvSpPr/>
            <p:nvPr/>
          </p:nvSpPr>
          <p:spPr bwMode="auto">
            <a:xfrm>
              <a:off x="1985963" y="0"/>
              <a:ext cx="3622675" cy="6848475"/>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2"/>
            <p:cNvSpPr/>
            <p:nvPr/>
          </p:nvSpPr>
          <p:spPr bwMode="auto">
            <a:xfrm>
              <a:off x="10479088" y="9525"/>
              <a:ext cx="166688" cy="57150"/>
            </a:xfrm>
            <a:custGeom>
              <a:avLst/>
              <a:gdLst/>
              <a:ahLst/>
              <a:cxnLst/>
              <a:rect l="0" t="0" r="r" b="b"/>
              <a:pathLst>
                <a:path w="35" h="12">
                  <a:moveTo>
                    <a:pt x="35" y="12"/>
                  </a:moveTo>
                  <a:cubicBezTo>
                    <a:pt x="23" y="8"/>
                    <a:pt x="12" y="4"/>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3"/>
            <p:cNvSpPr/>
            <p:nvPr/>
          </p:nvSpPr>
          <p:spPr bwMode="auto">
            <a:xfrm>
              <a:off x="9618663" y="5940425"/>
              <a:ext cx="1027113" cy="908050"/>
            </a:xfrm>
            <a:custGeom>
              <a:avLst/>
              <a:gdLst/>
              <a:ahLst/>
              <a:cxnLst/>
              <a:rect l="0" t="0" r="r" b="b"/>
              <a:pathLst>
                <a:path w="216" h="191">
                  <a:moveTo>
                    <a:pt x="0" y="191"/>
                  </a:moveTo>
                  <a:cubicBezTo>
                    <a:pt x="75" y="131"/>
                    <a:pt x="147" y="67"/>
                    <a:pt x="216"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4"/>
            <p:cNvSpPr/>
            <p:nvPr/>
          </p:nvSpPr>
          <p:spPr bwMode="auto">
            <a:xfrm>
              <a:off x="1985963" y="0"/>
              <a:ext cx="3248025" cy="6848475"/>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5"/>
            <p:cNvSpPr/>
            <p:nvPr/>
          </p:nvSpPr>
          <p:spPr bwMode="auto">
            <a:xfrm>
              <a:off x="9780588" y="6054725"/>
              <a:ext cx="865188" cy="793750"/>
            </a:xfrm>
            <a:custGeom>
              <a:avLst/>
              <a:gdLst/>
              <a:ahLst/>
              <a:cxnLst/>
              <a:rect l="0" t="0" r="r" b="b"/>
              <a:pathLst>
                <a:path w="182" h="167">
                  <a:moveTo>
                    <a:pt x="0" y="167"/>
                  </a:moveTo>
                  <a:cubicBezTo>
                    <a:pt x="63" y="114"/>
                    <a:pt x="123" y="58"/>
                    <a:pt x="182"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6"/>
            <p:cNvSpPr/>
            <p:nvPr/>
          </p:nvSpPr>
          <p:spPr bwMode="auto">
            <a:xfrm>
              <a:off x="1871663" y="0"/>
              <a:ext cx="3233738" cy="6848475"/>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7"/>
            <p:cNvSpPr/>
            <p:nvPr/>
          </p:nvSpPr>
          <p:spPr bwMode="auto">
            <a:xfrm>
              <a:off x="9956800" y="6216650"/>
              <a:ext cx="688975" cy="631825"/>
            </a:xfrm>
            <a:custGeom>
              <a:avLst/>
              <a:gdLst/>
              <a:ahLst/>
              <a:cxnLst/>
              <a:rect l="0" t="0" r="r" b="b"/>
              <a:pathLst>
                <a:path w="145" h="133">
                  <a:moveTo>
                    <a:pt x="0" y="133"/>
                  </a:moveTo>
                  <a:cubicBezTo>
                    <a:pt x="50" y="90"/>
                    <a:pt x="98" y="46"/>
                    <a:pt x="14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8"/>
            <p:cNvSpPr/>
            <p:nvPr/>
          </p:nvSpPr>
          <p:spPr bwMode="auto">
            <a:xfrm>
              <a:off x="1466850" y="0"/>
              <a:ext cx="3424238" cy="6848475"/>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9"/>
            <p:cNvSpPr/>
            <p:nvPr/>
          </p:nvSpPr>
          <p:spPr bwMode="auto">
            <a:xfrm>
              <a:off x="10264775" y="6519863"/>
              <a:ext cx="381000" cy="328613"/>
            </a:xfrm>
            <a:custGeom>
              <a:avLst/>
              <a:gdLst/>
              <a:ahLst/>
              <a:cxnLst/>
              <a:rect l="0" t="0" r="r" b="b"/>
              <a:pathLst>
                <a:path w="80" h="69">
                  <a:moveTo>
                    <a:pt x="0" y="69"/>
                  </a:moveTo>
                  <a:cubicBezTo>
                    <a:pt x="27" y="47"/>
                    <a:pt x="53" y="24"/>
                    <a:pt x="8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20"/>
            <p:cNvSpPr/>
            <p:nvPr/>
          </p:nvSpPr>
          <p:spPr bwMode="auto">
            <a:xfrm>
              <a:off x="1581150" y="0"/>
              <a:ext cx="2720975" cy="6848475"/>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21"/>
            <p:cNvSpPr/>
            <p:nvPr/>
          </p:nvSpPr>
          <p:spPr bwMode="auto">
            <a:xfrm>
              <a:off x="1243013" y="0"/>
              <a:ext cx="2949575" cy="6848475"/>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4" name="Freeform 22"/>
            <p:cNvSpPr/>
            <p:nvPr/>
          </p:nvSpPr>
          <p:spPr bwMode="auto">
            <a:xfrm>
              <a:off x="1524000" y="0"/>
              <a:ext cx="1446213" cy="2030413"/>
            </a:xfrm>
            <a:custGeom>
              <a:avLst/>
              <a:gdLst/>
              <a:ahLst/>
              <a:cxnLst/>
              <a:rect l="0" t="0" r="r" b="b"/>
              <a:pathLst>
                <a:path w="304" h="427">
                  <a:moveTo>
                    <a:pt x="304" y="0"/>
                  </a:moveTo>
                  <a:cubicBezTo>
                    <a:pt x="170" y="120"/>
                    <a:pt x="69" y="267"/>
                    <a:pt x="0" y="42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3"/>
            <p:cNvSpPr/>
            <p:nvPr/>
          </p:nvSpPr>
          <p:spPr bwMode="auto">
            <a:xfrm>
              <a:off x="1524000" y="9525"/>
              <a:ext cx="1246188" cy="1641475"/>
            </a:xfrm>
            <a:custGeom>
              <a:avLst/>
              <a:gdLst/>
              <a:ahLst/>
              <a:cxnLst/>
              <a:rect l="0" t="0" r="r" b="b"/>
              <a:pathLst>
                <a:path w="262" h="345">
                  <a:moveTo>
                    <a:pt x="262" y="0"/>
                  </a:moveTo>
                  <a:cubicBezTo>
                    <a:pt x="152" y="102"/>
                    <a:pt x="65" y="217"/>
                    <a:pt x="0" y="34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4"/>
            <p:cNvSpPr/>
            <p:nvPr/>
          </p:nvSpPr>
          <p:spPr bwMode="auto">
            <a:xfrm>
              <a:off x="1524000" y="0"/>
              <a:ext cx="1036638" cy="1212850"/>
            </a:xfrm>
            <a:custGeom>
              <a:avLst/>
              <a:gdLst/>
              <a:ahLst/>
              <a:cxnLst/>
              <a:rect l="0" t="0" r="r" b="b"/>
              <a:pathLst>
                <a:path w="218" h="255">
                  <a:moveTo>
                    <a:pt x="218" y="0"/>
                  </a:moveTo>
                  <a:cubicBezTo>
                    <a:pt x="137" y="77"/>
                    <a:pt x="62" y="162"/>
                    <a:pt x="0" y="25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40" name="Group 39"/>
          <p:cNvGrpSpPr/>
          <p:nvPr/>
        </p:nvGrpSpPr>
        <p:grpSpPr>
          <a:xfrm>
            <a:off x="3072384" y="8158029"/>
            <a:ext cx="15775450" cy="16658021"/>
            <a:chOff x="640080" y="1699589"/>
            <a:chExt cx="3286552" cy="3470421"/>
          </a:xfrm>
        </p:grpSpPr>
        <p:sp>
          <p:nvSpPr>
            <p:cNvPr id="41" name="Rectangle 40"/>
            <p:cNvSpPr/>
            <p:nvPr/>
          </p:nvSpPr>
          <p:spPr>
            <a:xfrm>
              <a:off x="644453" y="1699589"/>
              <a:ext cx="327780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2" name="Isosceles Triangle 22"/>
            <p:cNvSpPr/>
            <p:nvPr/>
          </p:nvSpPr>
          <p:spPr>
            <a:xfrm rot="10800000">
              <a:off x="2125363" y="4897607"/>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3" name="Rectangle 42"/>
            <p:cNvSpPr/>
            <p:nvPr/>
          </p:nvSpPr>
          <p:spPr>
            <a:xfrm>
              <a:off x="640080" y="2275661"/>
              <a:ext cx="3286552"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482661" y="11279635"/>
            <a:ext cx="14937826" cy="11831770"/>
          </a:xfrm>
        </p:spPr>
        <p:txBody>
          <a:bodyPr/>
          <a:lstStyle>
            <a:lvl1pPr>
              <a:defRPr>
                <a:solidFill>
                  <a:srgbClr val="FFFEFF"/>
                </a:solidFill>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a:xfrm>
            <a:off x="3072384" y="29889907"/>
            <a:ext cx="37702541" cy="1536192"/>
          </a:xfrm>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F5E058CD-A647-4FA4-9CF3-3A447E75836F}" type="slidenum">
              <a:rPr lang="en-US" altLang="x-none" smtClean="0"/>
              <a:pPr>
                <a:defRPr/>
              </a:pPr>
              <a:t>‹#›</a:t>
            </a:fld>
            <a:endParaRPr lang="en-US" altLang="x-none"/>
          </a:p>
        </p:txBody>
      </p:sp>
    </p:spTree>
    <p:extLst>
      <p:ext uri="{BB962C8B-B14F-4D97-AF65-F5344CB8AC3E}">
        <p14:creationId xmlns:p14="http://schemas.microsoft.com/office/powerpoint/2010/main" val="19267659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3072384" y="1536192"/>
            <a:ext cx="13167360" cy="1536192"/>
          </a:xfrm>
        </p:spPr>
        <p:txBody>
          <a:bodyPr/>
          <a:lstStyle/>
          <a:p>
            <a:pPr>
              <a:defRPr/>
            </a:pPr>
            <a:endParaRPr lang="en-US"/>
          </a:p>
        </p:txBody>
      </p:sp>
      <p:sp>
        <p:nvSpPr>
          <p:cNvPr id="3" name="Footer Placeholder 2"/>
          <p:cNvSpPr>
            <a:spLocks noGrp="1"/>
          </p:cNvSpPr>
          <p:nvPr>
            <p:ph type="ftr" sz="quarter" idx="11"/>
          </p:nvPr>
        </p:nvSpPr>
        <p:spPr>
          <a:xfrm>
            <a:off x="3072384" y="29889907"/>
            <a:ext cx="37702541" cy="1536192"/>
          </a:xfrm>
        </p:spPr>
        <p:txBody>
          <a:bodyPr/>
          <a:lstStyle/>
          <a:p>
            <a:pPr>
              <a:defRPr/>
            </a:pPr>
            <a:endParaRPr lang="en-US"/>
          </a:p>
        </p:txBody>
      </p:sp>
      <p:sp>
        <p:nvSpPr>
          <p:cNvPr id="4" name="Slide Number Placeholder 3"/>
          <p:cNvSpPr>
            <a:spLocks noGrp="1"/>
          </p:cNvSpPr>
          <p:nvPr>
            <p:ph type="sldNum" sz="quarter" idx="12"/>
          </p:nvPr>
        </p:nvSpPr>
        <p:spPr>
          <a:xfrm>
            <a:off x="37483085" y="1536192"/>
            <a:ext cx="3291840" cy="1536192"/>
          </a:xfrm>
        </p:spPr>
        <p:txBody>
          <a:bodyPr/>
          <a:lstStyle/>
          <a:p>
            <a:pPr>
              <a:defRPr/>
            </a:pPr>
            <a:fld id="{9331B3F2-B56F-4B8E-A12A-2595A7DE47AC}" type="slidenum">
              <a:rPr lang="en-US" altLang="x-none" smtClean="0"/>
              <a:pPr>
                <a:defRPr/>
              </a:pPr>
              <a:t>‹#›</a:t>
            </a:fld>
            <a:endParaRPr lang="en-US" altLang="x-none"/>
          </a:p>
        </p:txBody>
      </p:sp>
    </p:spTree>
    <p:extLst>
      <p:ext uri="{BB962C8B-B14F-4D97-AF65-F5344CB8AC3E}">
        <p14:creationId xmlns:p14="http://schemas.microsoft.com/office/powerpoint/2010/main" val="1175510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7" name="Group 86"/>
          <p:cNvGrpSpPr/>
          <p:nvPr/>
        </p:nvGrpSpPr>
        <p:grpSpPr>
          <a:xfrm>
            <a:off x="-1373882" y="2"/>
            <a:ext cx="45224443" cy="32918405"/>
            <a:chOff x="1243013" y="0"/>
            <a:chExt cx="9402763" cy="6858001"/>
          </a:xfrm>
        </p:grpSpPr>
        <p:sp>
          <p:nvSpPr>
            <p:cNvPr id="88" name="Freeform 5"/>
            <p:cNvSpPr/>
            <p:nvPr/>
          </p:nvSpPr>
          <p:spPr bwMode="auto">
            <a:xfrm>
              <a:off x="2289175" y="0"/>
              <a:ext cx="3867150" cy="6848475"/>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6"/>
            <p:cNvSpPr/>
            <p:nvPr/>
          </p:nvSpPr>
          <p:spPr bwMode="auto">
            <a:xfrm>
              <a:off x="9604375" y="9525"/>
              <a:ext cx="1041400" cy="328613"/>
            </a:xfrm>
            <a:custGeom>
              <a:avLst/>
              <a:gdLst/>
              <a:ahLst/>
              <a:cxnLst/>
              <a:rect l="0" t="0" r="r" b="b"/>
              <a:pathLst>
                <a:path w="219" h="69">
                  <a:moveTo>
                    <a:pt x="219" y="69"/>
                  </a:moveTo>
                  <a:cubicBezTo>
                    <a:pt x="147" y="41"/>
                    <a:pt x="71" y="1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7"/>
            <p:cNvSpPr/>
            <p:nvPr/>
          </p:nvSpPr>
          <p:spPr bwMode="auto">
            <a:xfrm>
              <a:off x="9223375" y="5578475"/>
              <a:ext cx="1422400" cy="1270000"/>
            </a:xfrm>
            <a:custGeom>
              <a:avLst/>
              <a:gdLst/>
              <a:ahLst/>
              <a:cxnLst/>
              <a:rect l="0" t="0" r="r" b="b"/>
              <a:pathLst>
                <a:path w="299" h="267">
                  <a:moveTo>
                    <a:pt x="0" y="267"/>
                  </a:moveTo>
                  <a:cubicBezTo>
                    <a:pt x="105" y="186"/>
                    <a:pt x="206" y="96"/>
                    <a:pt x="299"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8"/>
            <p:cNvSpPr/>
            <p:nvPr/>
          </p:nvSpPr>
          <p:spPr bwMode="auto">
            <a:xfrm>
              <a:off x="2103438" y="0"/>
              <a:ext cx="3681413" cy="6848475"/>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2" name="Freeform 9"/>
            <p:cNvSpPr/>
            <p:nvPr/>
          </p:nvSpPr>
          <p:spPr bwMode="auto">
            <a:xfrm>
              <a:off x="10179050" y="9525"/>
              <a:ext cx="466725" cy="157163"/>
            </a:xfrm>
            <a:custGeom>
              <a:avLst/>
              <a:gdLst/>
              <a:ahLst/>
              <a:cxnLst/>
              <a:rect l="0" t="0" r="r" b="b"/>
              <a:pathLst>
                <a:path w="98" h="33">
                  <a:moveTo>
                    <a:pt x="98" y="33"/>
                  </a:moveTo>
                  <a:cubicBezTo>
                    <a:pt x="65" y="21"/>
                    <a:pt x="33" y="10"/>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10"/>
            <p:cNvSpPr/>
            <p:nvPr/>
          </p:nvSpPr>
          <p:spPr bwMode="auto">
            <a:xfrm>
              <a:off x="9471025" y="5811838"/>
              <a:ext cx="1174750" cy="1046163"/>
            </a:xfrm>
            <a:custGeom>
              <a:avLst/>
              <a:gdLst/>
              <a:ahLst/>
              <a:cxnLst/>
              <a:rect l="0" t="0" r="r" b="b"/>
              <a:pathLst>
                <a:path w="247" h="220">
                  <a:moveTo>
                    <a:pt x="0" y="220"/>
                  </a:moveTo>
                  <a:cubicBezTo>
                    <a:pt x="86" y="152"/>
                    <a:pt x="169" y="78"/>
                    <a:pt x="247"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4" name="Freeform 11"/>
            <p:cNvSpPr/>
            <p:nvPr/>
          </p:nvSpPr>
          <p:spPr bwMode="auto">
            <a:xfrm>
              <a:off x="1985963" y="0"/>
              <a:ext cx="3622675" cy="6848475"/>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2"/>
            <p:cNvSpPr/>
            <p:nvPr/>
          </p:nvSpPr>
          <p:spPr bwMode="auto">
            <a:xfrm>
              <a:off x="10479088" y="9525"/>
              <a:ext cx="166688" cy="57150"/>
            </a:xfrm>
            <a:custGeom>
              <a:avLst/>
              <a:gdLst/>
              <a:ahLst/>
              <a:cxnLst/>
              <a:rect l="0" t="0" r="r" b="b"/>
              <a:pathLst>
                <a:path w="35" h="12">
                  <a:moveTo>
                    <a:pt x="35" y="12"/>
                  </a:moveTo>
                  <a:cubicBezTo>
                    <a:pt x="23" y="8"/>
                    <a:pt x="12" y="4"/>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3"/>
            <p:cNvSpPr/>
            <p:nvPr/>
          </p:nvSpPr>
          <p:spPr bwMode="auto">
            <a:xfrm>
              <a:off x="9618663" y="5940425"/>
              <a:ext cx="1027113" cy="908050"/>
            </a:xfrm>
            <a:custGeom>
              <a:avLst/>
              <a:gdLst/>
              <a:ahLst/>
              <a:cxnLst/>
              <a:rect l="0" t="0" r="r" b="b"/>
              <a:pathLst>
                <a:path w="216" h="191">
                  <a:moveTo>
                    <a:pt x="0" y="191"/>
                  </a:moveTo>
                  <a:cubicBezTo>
                    <a:pt x="75" y="131"/>
                    <a:pt x="147" y="67"/>
                    <a:pt x="216"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4"/>
            <p:cNvSpPr/>
            <p:nvPr/>
          </p:nvSpPr>
          <p:spPr bwMode="auto">
            <a:xfrm>
              <a:off x="1985963" y="0"/>
              <a:ext cx="3248025" cy="6848475"/>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5"/>
            <p:cNvSpPr/>
            <p:nvPr/>
          </p:nvSpPr>
          <p:spPr bwMode="auto">
            <a:xfrm>
              <a:off x="9780588" y="6054725"/>
              <a:ext cx="865188" cy="793750"/>
            </a:xfrm>
            <a:custGeom>
              <a:avLst/>
              <a:gdLst/>
              <a:ahLst/>
              <a:cxnLst/>
              <a:rect l="0" t="0" r="r" b="b"/>
              <a:pathLst>
                <a:path w="182" h="167">
                  <a:moveTo>
                    <a:pt x="0" y="167"/>
                  </a:moveTo>
                  <a:cubicBezTo>
                    <a:pt x="63" y="114"/>
                    <a:pt x="123" y="58"/>
                    <a:pt x="182"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16"/>
            <p:cNvSpPr/>
            <p:nvPr/>
          </p:nvSpPr>
          <p:spPr bwMode="auto">
            <a:xfrm>
              <a:off x="1871663" y="0"/>
              <a:ext cx="3233738" cy="6848475"/>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17"/>
            <p:cNvSpPr/>
            <p:nvPr/>
          </p:nvSpPr>
          <p:spPr bwMode="auto">
            <a:xfrm>
              <a:off x="9956800" y="6216650"/>
              <a:ext cx="688975" cy="631825"/>
            </a:xfrm>
            <a:custGeom>
              <a:avLst/>
              <a:gdLst/>
              <a:ahLst/>
              <a:cxnLst/>
              <a:rect l="0" t="0" r="r" b="b"/>
              <a:pathLst>
                <a:path w="145" h="133">
                  <a:moveTo>
                    <a:pt x="0" y="133"/>
                  </a:moveTo>
                  <a:cubicBezTo>
                    <a:pt x="50" y="90"/>
                    <a:pt x="98" y="46"/>
                    <a:pt x="14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18"/>
            <p:cNvSpPr/>
            <p:nvPr/>
          </p:nvSpPr>
          <p:spPr bwMode="auto">
            <a:xfrm>
              <a:off x="1466850" y="0"/>
              <a:ext cx="3424238" cy="6848475"/>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2" name="Freeform 19"/>
            <p:cNvSpPr/>
            <p:nvPr/>
          </p:nvSpPr>
          <p:spPr bwMode="auto">
            <a:xfrm>
              <a:off x="10264775" y="6519863"/>
              <a:ext cx="381000" cy="328613"/>
            </a:xfrm>
            <a:custGeom>
              <a:avLst/>
              <a:gdLst/>
              <a:ahLst/>
              <a:cxnLst/>
              <a:rect l="0" t="0" r="r" b="b"/>
              <a:pathLst>
                <a:path w="80" h="69">
                  <a:moveTo>
                    <a:pt x="0" y="69"/>
                  </a:moveTo>
                  <a:cubicBezTo>
                    <a:pt x="27" y="47"/>
                    <a:pt x="53" y="24"/>
                    <a:pt x="8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20"/>
            <p:cNvSpPr/>
            <p:nvPr/>
          </p:nvSpPr>
          <p:spPr bwMode="auto">
            <a:xfrm>
              <a:off x="1581150" y="0"/>
              <a:ext cx="2720975" cy="6848475"/>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4" name="Freeform 21"/>
            <p:cNvSpPr/>
            <p:nvPr/>
          </p:nvSpPr>
          <p:spPr bwMode="auto">
            <a:xfrm>
              <a:off x="1243013" y="0"/>
              <a:ext cx="2949575" cy="6848475"/>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105" name="Freeform 22"/>
            <p:cNvSpPr/>
            <p:nvPr/>
          </p:nvSpPr>
          <p:spPr bwMode="auto">
            <a:xfrm>
              <a:off x="1524000" y="0"/>
              <a:ext cx="1446213" cy="2030413"/>
            </a:xfrm>
            <a:custGeom>
              <a:avLst/>
              <a:gdLst/>
              <a:ahLst/>
              <a:cxnLst/>
              <a:rect l="0" t="0" r="r" b="b"/>
              <a:pathLst>
                <a:path w="304" h="427">
                  <a:moveTo>
                    <a:pt x="304" y="0"/>
                  </a:moveTo>
                  <a:cubicBezTo>
                    <a:pt x="170" y="120"/>
                    <a:pt x="69" y="267"/>
                    <a:pt x="0" y="42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3"/>
            <p:cNvSpPr/>
            <p:nvPr/>
          </p:nvSpPr>
          <p:spPr bwMode="auto">
            <a:xfrm>
              <a:off x="1524000" y="9525"/>
              <a:ext cx="1246188" cy="1641475"/>
            </a:xfrm>
            <a:custGeom>
              <a:avLst/>
              <a:gdLst/>
              <a:ahLst/>
              <a:cxnLst/>
              <a:rect l="0" t="0" r="r" b="b"/>
              <a:pathLst>
                <a:path w="262" h="345">
                  <a:moveTo>
                    <a:pt x="262" y="0"/>
                  </a:moveTo>
                  <a:cubicBezTo>
                    <a:pt x="152" y="102"/>
                    <a:pt x="65" y="217"/>
                    <a:pt x="0" y="34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4"/>
            <p:cNvSpPr/>
            <p:nvPr/>
          </p:nvSpPr>
          <p:spPr bwMode="auto">
            <a:xfrm>
              <a:off x="1524000" y="0"/>
              <a:ext cx="1036638" cy="1212850"/>
            </a:xfrm>
            <a:custGeom>
              <a:avLst/>
              <a:gdLst/>
              <a:ahLst/>
              <a:cxnLst/>
              <a:rect l="0" t="0" r="r" b="b"/>
              <a:pathLst>
                <a:path w="218" h="255">
                  <a:moveTo>
                    <a:pt x="218" y="0"/>
                  </a:moveTo>
                  <a:cubicBezTo>
                    <a:pt x="137" y="77"/>
                    <a:pt x="62" y="162"/>
                    <a:pt x="0" y="25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42" name="Group 41"/>
          <p:cNvGrpSpPr/>
          <p:nvPr/>
        </p:nvGrpSpPr>
        <p:grpSpPr>
          <a:xfrm>
            <a:off x="3072384" y="8158029"/>
            <a:ext cx="15775450" cy="16658021"/>
            <a:chOff x="640080" y="1699589"/>
            <a:chExt cx="3286552" cy="3470421"/>
          </a:xfrm>
        </p:grpSpPr>
        <p:sp>
          <p:nvSpPr>
            <p:cNvPr id="43" name="Rectangle 42"/>
            <p:cNvSpPr/>
            <p:nvPr/>
          </p:nvSpPr>
          <p:spPr>
            <a:xfrm>
              <a:off x="644453" y="1699589"/>
              <a:ext cx="327780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4" name="Isosceles Triangle 22"/>
            <p:cNvSpPr/>
            <p:nvPr/>
          </p:nvSpPr>
          <p:spPr>
            <a:xfrm rot="10800000">
              <a:off x="2125363" y="4897607"/>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5" name="Rectangle 44"/>
            <p:cNvSpPr/>
            <p:nvPr/>
          </p:nvSpPr>
          <p:spPr>
            <a:xfrm>
              <a:off x="640080" y="2275661"/>
              <a:ext cx="3286552"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482661" y="11279638"/>
            <a:ext cx="14937826" cy="5881915"/>
          </a:xfrm>
        </p:spPr>
        <p:txBody>
          <a:bodyPr bIns="0" anchor="b">
            <a:noAutofit/>
          </a:bodyPr>
          <a:lstStyle>
            <a:lvl1pPr algn="ctr">
              <a:defRPr sz="13440">
                <a:solidFill>
                  <a:srgbClr val="FFFEFF"/>
                </a:solidFill>
              </a:defRPr>
            </a:lvl1pPr>
          </a:lstStyle>
          <a:p>
            <a:r>
              <a:rPr lang="en-US"/>
              <a:t>Click to edit Master title style</a:t>
            </a:r>
            <a:endParaRPr lang="en-US" dirty="0"/>
          </a:p>
        </p:txBody>
      </p:sp>
      <p:sp>
        <p:nvSpPr>
          <p:cNvPr id="3" name="Content Placeholder 2"/>
          <p:cNvSpPr>
            <a:spLocks noGrp="1"/>
          </p:cNvSpPr>
          <p:nvPr>
            <p:ph idx="1"/>
          </p:nvPr>
        </p:nvSpPr>
        <p:spPr>
          <a:xfrm>
            <a:off x="21195295" y="3846674"/>
            <a:ext cx="19659086" cy="2519757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82661" y="17161555"/>
            <a:ext cx="14937826" cy="5949850"/>
          </a:xfrm>
        </p:spPr>
        <p:txBody>
          <a:bodyPr>
            <a:normAutofit/>
          </a:bodyPr>
          <a:lstStyle>
            <a:lvl1pPr marL="0" indent="0" algn="ctr">
              <a:buNone/>
              <a:defRPr sz="6720">
                <a:solidFill>
                  <a:srgbClr val="FFFEFF"/>
                </a:solidFill>
              </a:defRPr>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E2FA444A-8EB3-4728-A164-0B3C4B739591}" type="slidenum">
              <a:rPr lang="en-US" altLang="x-none" smtClean="0"/>
              <a:pPr>
                <a:defRPr/>
              </a:pPr>
              <a:t>‹#›</a:t>
            </a:fld>
            <a:endParaRPr lang="en-US" altLang="x-none"/>
          </a:p>
        </p:txBody>
      </p:sp>
    </p:spTree>
    <p:extLst>
      <p:ext uri="{BB962C8B-B14F-4D97-AF65-F5344CB8AC3E}">
        <p14:creationId xmlns:p14="http://schemas.microsoft.com/office/powerpoint/2010/main" val="22638693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429" name="Group 428"/>
          <p:cNvGrpSpPr/>
          <p:nvPr/>
        </p:nvGrpSpPr>
        <p:grpSpPr>
          <a:xfrm>
            <a:off x="3" y="0"/>
            <a:ext cx="45864782" cy="32895542"/>
            <a:chOff x="1524000" y="0"/>
            <a:chExt cx="9555163" cy="6853238"/>
          </a:xfrm>
        </p:grpSpPr>
        <p:sp>
          <p:nvSpPr>
            <p:cNvPr id="430" name="Freeform 6"/>
            <p:cNvSpPr/>
            <p:nvPr/>
          </p:nvSpPr>
          <p:spPr bwMode="auto">
            <a:xfrm>
              <a:off x="1524000" y="1331913"/>
              <a:ext cx="7837488" cy="5521325"/>
            </a:xfrm>
            <a:custGeom>
              <a:avLst/>
              <a:gdLst/>
              <a:ahLst/>
              <a:cxnLst/>
              <a:rect l="0" t="0" r="r" b="b"/>
              <a:pathLst>
                <a:path w="1648" h="1161">
                  <a:moveTo>
                    <a:pt x="1362" y="1161"/>
                  </a:moveTo>
                  <a:cubicBezTo>
                    <a:pt x="1648" y="920"/>
                    <a:pt x="1283" y="505"/>
                    <a:pt x="1097" y="326"/>
                  </a:cubicBezTo>
                  <a:cubicBezTo>
                    <a:pt x="926" y="162"/>
                    <a:pt x="709" y="35"/>
                    <a:pt x="470" y="14"/>
                  </a:cubicBezTo>
                  <a:cubicBezTo>
                    <a:pt x="315" y="0"/>
                    <a:pt x="142" y="49"/>
                    <a:pt x="0" y="138"/>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1" name="Freeform 7"/>
            <p:cNvSpPr/>
            <p:nvPr/>
          </p:nvSpPr>
          <p:spPr bwMode="auto">
            <a:xfrm>
              <a:off x="1524000" y="5564188"/>
              <a:ext cx="1412875" cy="1284288"/>
            </a:xfrm>
            <a:custGeom>
              <a:avLst/>
              <a:gdLst/>
              <a:ahLst/>
              <a:cxnLst/>
              <a:rect l="0" t="0" r="r" b="b"/>
              <a:pathLst>
                <a:path w="297" h="270">
                  <a:moveTo>
                    <a:pt x="0" y="0"/>
                  </a:moveTo>
                  <a:cubicBezTo>
                    <a:pt x="73" y="119"/>
                    <a:pt x="186" y="220"/>
                    <a:pt x="297" y="27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2" name="Freeform 8"/>
            <p:cNvSpPr/>
            <p:nvPr/>
          </p:nvSpPr>
          <p:spPr bwMode="auto">
            <a:xfrm>
              <a:off x="1524000" y="2030413"/>
              <a:ext cx="6510338" cy="4813300"/>
            </a:xfrm>
            <a:custGeom>
              <a:avLst/>
              <a:gdLst/>
              <a:ahLst/>
              <a:cxnLst/>
              <a:rect l="0" t="0" r="r" b="b"/>
              <a:pathLst>
                <a:path w="1369" h="1012">
                  <a:moveTo>
                    <a:pt x="845" y="1012"/>
                  </a:moveTo>
                  <a:cubicBezTo>
                    <a:pt x="1043" y="967"/>
                    <a:pt x="1369" y="853"/>
                    <a:pt x="1263" y="588"/>
                  </a:cubicBezTo>
                  <a:cubicBezTo>
                    <a:pt x="1164" y="340"/>
                    <a:pt x="861" y="107"/>
                    <a:pt x="602" y="49"/>
                  </a:cubicBezTo>
                  <a:cubicBezTo>
                    <a:pt x="383" y="0"/>
                    <a:pt x="135" y="97"/>
                    <a:pt x="0" y="28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3" name="Freeform 9"/>
            <p:cNvSpPr/>
            <p:nvPr/>
          </p:nvSpPr>
          <p:spPr bwMode="auto">
            <a:xfrm>
              <a:off x="1528763" y="6207125"/>
              <a:ext cx="717550" cy="646113"/>
            </a:xfrm>
            <a:custGeom>
              <a:avLst/>
              <a:gdLst/>
              <a:ahLst/>
              <a:cxnLst/>
              <a:rect l="0" t="0" r="r" b="b"/>
              <a:pathLst>
                <a:path w="151" h="136">
                  <a:moveTo>
                    <a:pt x="0" y="0"/>
                  </a:moveTo>
                  <a:cubicBezTo>
                    <a:pt x="45" y="52"/>
                    <a:pt x="97" y="99"/>
                    <a:pt x="151" y="13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4" name="Freeform 10"/>
            <p:cNvSpPr/>
            <p:nvPr/>
          </p:nvSpPr>
          <p:spPr bwMode="auto">
            <a:xfrm>
              <a:off x="1524000" y="1806575"/>
              <a:ext cx="6753225" cy="5046663"/>
            </a:xfrm>
            <a:custGeom>
              <a:avLst/>
              <a:gdLst/>
              <a:ahLst/>
              <a:cxnLst/>
              <a:rect l="0" t="0" r="r" b="b"/>
              <a:pathLst>
                <a:path w="1420" h="1061">
                  <a:moveTo>
                    <a:pt x="1034" y="1061"/>
                  </a:moveTo>
                  <a:cubicBezTo>
                    <a:pt x="1148" y="1019"/>
                    <a:pt x="1283" y="957"/>
                    <a:pt x="1345" y="845"/>
                  </a:cubicBezTo>
                  <a:cubicBezTo>
                    <a:pt x="1420" y="710"/>
                    <a:pt x="1338" y="570"/>
                    <a:pt x="1249" y="466"/>
                  </a:cubicBezTo>
                  <a:cubicBezTo>
                    <a:pt x="1068" y="253"/>
                    <a:pt x="816" y="57"/>
                    <a:pt x="530" y="23"/>
                  </a:cubicBezTo>
                  <a:cubicBezTo>
                    <a:pt x="336" y="0"/>
                    <a:pt x="140" y="87"/>
                    <a:pt x="0" y="22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5" name="Freeform 11"/>
            <p:cNvSpPr/>
            <p:nvPr/>
          </p:nvSpPr>
          <p:spPr bwMode="auto">
            <a:xfrm>
              <a:off x="1524000" y="669925"/>
              <a:ext cx="8797925" cy="6183313"/>
            </a:xfrm>
            <a:custGeom>
              <a:avLst/>
              <a:gdLst/>
              <a:ahLst/>
              <a:cxnLst/>
              <a:rect l="0" t="0" r="r" b="b"/>
              <a:pathLst>
                <a:path w="1850" h="1300">
                  <a:moveTo>
                    <a:pt x="1552" y="1300"/>
                  </a:moveTo>
                  <a:cubicBezTo>
                    <a:pt x="1850" y="1019"/>
                    <a:pt x="1504" y="652"/>
                    <a:pt x="1288" y="447"/>
                  </a:cubicBezTo>
                  <a:cubicBezTo>
                    <a:pt x="1085" y="255"/>
                    <a:pt x="838" y="90"/>
                    <a:pt x="559" y="37"/>
                  </a:cubicBezTo>
                  <a:cubicBezTo>
                    <a:pt x="364" y="0"/>
                    <a:pt x="171" y="40"/>
                    <a:pt x="0" y="131"/>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6" name="Freeform 12"/>
            <p:cNvSpPr/>
            <p:nvPr/>
          </p:nvSpPr>
          <p:spPr bwMode="auto">
            <a:xfrm>
              <a:off x="1524000" y="119063"/>
              <a:ext cx="9555163" cy="6734175"/>
            </a:xfrm>
            <a:custGeom>
              <a:avLst/>
              <a:gdLst/>
              <a:ahLst/>
              <a:cxnLst/>
              <a:rect l="0" t="0" r="r" b="b"/>
              <a:pathLst>
                <a:path w="2009" h="1416">
                  <a:moveTo>
                    <a:pt x="1725" y="1416"/>
                  </a:moveTo>
                  <a:cubicBezTo>
                    <a:pt x="2009" y="1117"/>
                    <a:pt x="1728" y="785"/>
                    <a:pt x="1492" y="565"/>
                  </a:cubicBezTo>
                  <a:cubicBezTo>
                    <a:pt x="1248" y="339"/>
                    <a:pt x="961" y="143"/>
                    <a:pt x="635" y="61"/>
                  </a:cubicBezTo>
                  <a:cubicBezTo>
                    <a:pt x="392" y="0"/>
                    <a:pt x="190" y="18"/>
                    <a:pt x="0" y="10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7" name="Freeform 13"/>
            <p:cNvSpPr/>
            <p:nvPr/>
          </p:nvSpPr>
          <p:spPr bwMode="auto">
            <a:xfrm>
              <a:off x="5419725" y="4763"/>
              <a:ext cx="5216525" cy="5368925"/>
            </a:xfrm>
            <a:custGeom>
              <a:avLst/>
              <a:gdLst/>
              <a:ahLst/>
              <a:cxnLst/>
              <a:rect l="0" t="0" r="r" b="b"/>
              <a:pathLst>
                <a:path w="1097" h="1129">
                  <a:moveTo>
                    <a:pt x="1097" y="1129"/>
                  </a:moveTo>
                  <a:cubicBezTo>
                    <a:pt x="1031" y="909"/>
                    <a:pt x="843" y="701"/>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8" name="Freeform 15"/>
            <p:cNvSpPr/>
            <p:nvPr/>
          </p:nvSpPr>
          <p:spPr bwMode="auto">
            <a:xfrm>
              <a:off x="5813425" y="4763"/>
              <a:ext cx="4832350" cy="4822825"/>
            </a:xfrm>
            <a:custGeom>
              <a:avLst/>
              <a:gdLst/>
              <a:ahLst/>
              <a:cxnLst/>
              <a:rect l="0" t="0" r="r" b="b"/>
              <a:pathLst>
                <a:path w="1016" h="1014">
                  <a:moveTo>
                    <a:pt x="1016" y="1014"/>
                  </a:moveTo>
                  <a:cubicBezTo>
                    <a:pt x="934" y="849"/>
                    <a:pt x="802" y="6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9" name="Freeform 16"/>
            <p:cNvSpPr/>
            <p:nvPr/>
          </p:nvSpPr>
          <p:spPr bwMode="auto">
            <a:xfrm>
              <a:off x="6003925" y="4763"/>
              <a:ext cx="4641850" cy="4598988"/>
            </a:xfrm>
            <a:custGeom>
              <a:avLst/>
              <a:gdLst/>
              <a:ahLst/>
              <a:cxnLst/>
              <a:rect l="0" t="0" r="r" b="b"/>
              <a:pathLst>
                <a:path w="976" h="967">
                  <a:moveTo>
                    <a:pt x="976" y="967"/>
                  </a:moveTo>
                  <a:cubicBezTo>
                    <a:pt x="894" y="822"/>
                    <a:pt x="779" y="689"/>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440" name="Freeform 17"/>
            <p:cNvSpPr/>
            <p:nvPr/>
          </p:nvSpPr>
          <p:spPr bwMode="auto">
            <a:xfrm>
              <a:off x="6203950" y="0"/>
              <a:ext cx="4441825" cy="4237038"/>
            </a:xfrm>
            <a:custGeom>
              <a:avLst/>
              <a:gdLst/>
              <a:ahLst/>
              <a:cxnLst/>
              <a:rect l="0" t="0" r="r" b="b"/>
              <a:pathLst>
                <a:path w="934" h="891">
                  <a:moveTo>
                    <a:pt x="934" y="891"/>
                  </a:moveTo>
                  <a:cubicBezTo>
                    <a:pt x="863" y="783"/>
                    <a:pt x="778" y="684"/>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41" name="Freeform 18"/>
            <p:cNvSpPr/>
            <p:nvPr/>
          </p:nvSpPr>
          <p:spPr bwMode="auto">
            <a:xfrm>
              <a:off x="6456363" y="4763"/>
              <a:ext cx="4179888" cy="3986213"/>
            </a:xfrm>
            <a:custGeom>
              <a:avLst/>
              <a:gdLst/>
              <a:ahLst/>
              <a:cxnLst/>
              <a:rect l="0" t="0" r="r" b="b"/>
              <a:pathLst>
                <a:path w="879" h="838">
                  <a:moveTo>
                    <a:pt x="879" y="838"/>
                  </a:moveTo>
                  <a:cubicBezTo>
                    <a:pt x="821" y="755"/>
                    <a:pt x="756" y="679"/>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42" name="Freeform 19"/>
            <p:cNvSpPr/>
            <p:nvPr/>
          </p:nvSpPr>
          <p:spPr bwMode="auto">
            <a:xfrm>
              <a:off x="6869113" y="4763"/>
              <a:ext cx="3776663" cy="3838575"/>
            </a:xfrm>
            <a:custGeom>
              <a:avLst/>
              <a:gdLst/>
              <a:ahLst/>
              <a:cxnLst/>
              <a:rect l="0" t="0" r="r" b="b"/>
              <a:pathLst>
                <a:path w="794" h="807">
                  <a:moveTo>
                    <a:pt x="794" y="807"/>
                  </a:moveTo>
                  <a:cubicBezTo>
                    <a:pt x="745" y="739"/>
                    <a:pt x="695" y="676"/>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43" name="Freeform 20"/>
            <p:cNvSpPr/>
            <p:nvPr/>
          </p:nvSpPr>
          <p:spPr bwMode="auto">
            <a:xfrm>
              <a:off x="8758238" y="4763"/>
              <a:ext cx="1887538" cy="1355725"/>
            </a:xfrm>
            <a:custGeom>
              <a:avLst/>
              <a:gdLst/>
              <a:ahLst/>
              <a:cxnLst/>
              <a:rect l="0" t="0" r="r" b="b"/>
              <a:pathLst>
                <a:path w="397" h="285">
                  <a:moveTo>
                    <a:pt x="397" y="285"/>
                  </a:moveTo>
                  <a:cubicBezTo>
                    <a:pt x="270" y="182"/>
                    <a:pt x="138" y="8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44" name="Freeform 21"/>
            <p:cNvSpPr/>
            <p:nvPr/>
          </p:nvSpPr>
          <p:spPr bwMode="auto">
            <a:xfrm>
              <a:off x="9223375" y="9525"/>
              <a:ext cx="1422400" cy="1108075"/>
            </a:xfrm>
            <a:custGeom>
              <a:avLst/>
              <a:gdLst/>
              <a:ahLst/>
              <a:cxnLst/>
              <a:rect l="0" t="0" r="r" b="b"/>
              <a:pathLst>
                <a:path w="299" h="233">
                  <a:moveTo>
                    <a:pt x="299" y="233"/>
                  </a:moveTo>
                  <a:cubicBezTo>
                    <a:pt x="197" y="145"/>
                    <a:pt x="97" y="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45" name="Freeform 22"/>
            <p:cNvSpPr/>
            <p:nvPr/>
          </p:nvSpPr>
          <p:spPr bwMode="auto">
            <a:xfrm>
              <a:off x="10009188" y="4763"/>
              <a:ext cx="636588" cy="361950"/>
            </a:xfrm>
            <a:custGeom>
              <a:avLst/>
              <a:gdLst/>
              <a:ahLst/>
              <a:cxnLst/>
              <a:rect l="0" t="0" r="r" b="b"/>
              <a:pathLst>
                <a:path w="134" h="76">
                  <a:moveTo>
                    <a:pt x="0" y="0"/>
                  </a:moveTo>
                  <a:cubicBezTo>
                    <a:pt x="45" y="25"/>
                    <a:pt x="89" y="50"/>
                    <a:pt x="134" y="7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093422" y="8151994"/>
            <a:ext cx="20917210" cy="16658016"/>
            <a:chOff x="644463" y="1698332"/>
            <a:chExt cx="4357752" cy="3470420"/>
          </a:xfrm>
        </p:grpSpPr>
        <p:sp>
          <p:nvSpPr>
            <p:cNvPr id="77" name="Rectangle 76"/>
            <p:cNvSpPr/>
            <p:nvPr/>
          </p:nvSpPr>
          <p:spPr>
            <a:xfrm>
              <a:off x="644463" y="1698332"/>
              <a:ext cx="4357752"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644463" y="2274404"/>
              <a:ext cx="4357752"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27" name="Isosceles Triangle 9"/>
            <p:cNvSpPr/>
            <p:nvPr/>
          </p:nvSpPr>
          <p:spPr>
            <a:xfrm rot="10800000">
              <a:off x="2665346"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27142445" y="0"/>
            <a:ext cx="16748755" cy="32918400"/>
          </a:xfrm>
          <a:solidFill>
            <a:schemeClr val="bg1">
              <a:lumMod val="65000"/>
              <a:lumOff val="35000"/>
            </a:schemeClr>
          </a:solidFill>
          <a:ln w="9525" cap="sq">
            <a:noFill/>
            <a:miter lim="800000"/>
          </a:ln>
          <a:effectLst/>
        </p:spPr>
        <p:txBody>
          <a:bodyPr anchor="t"/>
          <a:lstStyle>
            <a:lvl1pPr marL="0" indent="0" algn="ctr">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r>
              <a:rPr lang="en-US"/>
              <a:t>Click icon to add picture</a:t>
            </a:r>
            <a:endParaRPr lang="en-US" dirty="0"/>
          </a:p>
        </p:txBody>
      </p:sp>
      <p:sp>
        <p:nvSpPr>
          <p:cNvPr id="2" name="Title 1"/>
          <p:cNvSpPr>
            <a:spLocks noGrp="1"/>
          </p:cNvSpPr>
          <p:nvPr>
            <p:ph type="title"/>
          </p:nvPr>
        </p:nvSpPr>
        <p:spPr>
          <a:xfrm>
            <a:off x="3473208" y="11214732"/>
            <a:ext cx="20148797" cy="6074587"/>
          </a:xfrm>
        </p:spPr>
        <p:txBody>
          <a:bodyPr bIns="0" anchor="b">
            <a:normAutofit/>
          </a:bodyPr>
          <a:lstStyle>
            <a:lvl1pPr>
              <a:defRPr sz="15360">
                <a:solidFill>
                  <a:srgbClr val="FFFE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3467107" y="17289319"/>
            <a:ext cx="20156419" cy="5829768"/>
          </a:xfrm>
        </p:spPr>
        <p:txBody>
          <a:bodyPr>
            <a:normAutofit/>
          </a:bodyPr>
          <a:lstStyle>
            <a:lvl1pPr marL="0" indent="0" algn="ctr">
              <a:buNone/>
              <a:defRPr sz="6720">
                <a:solidFill>
                  <a:srgbClr val="FFFEFF"/>
                </a:solidFill>
              </a:defRPr>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p:cNvSpPr>
            <a:spLocks noGrp="1"/>
          </p:cNvSpPr>
          <p:nvPr>
            <p:ph type="dt" sz="half" idx="10"/>
          </p:nvPr>
        </p:nvSpPr>
        <p:spPr>
          <a:xfrm>
            <a:off x="3072384" y="1536192"/>
            <a:ext cx="13167360" cy="1536192"/>
          </a:xfrm>
        </p:spPr>
        <p:txBody>
          <a:bodyPr/>
          <a:lstStyle/>
          <a:p>
            <a:pPr>
              <a:defRPr/>
            </a:pPr>
            <a:endParaRPr lang="en-US"/>
          </a:p>
        </p:txBody>
      </p:sp>
      <p:sp>
        <p:nvSpPr>
          <p:cNvPr id="6" name="Footer Placeholder 5"/>
          <p:cNvSpPr>
            <a:spLocks noGrp="1"/>
          </p:cNvSpPr>
          <p:nvPr>
            <p:ph type="ftr" sz="quarter" idx="11"/>
          </p:nvPr>
        </p:nvSpPr>
        <p:spPr>
          <a:xfrm>
            <a:off x="3072386" y="29889907"/>
            <a:ext cx="20921477" cy="1536192"/>
          </a:xfrm>
        </p:spPr>
        <p:txBody>
          <a:bodyPr/>
          <a:lstStyle/>
          <a:p>
            <a:pPr>
              <a:defRPr/>
            </a:pPr>
            <a:endParaRPr lang="en-US"/>
          </a:p>
        </p:txBody>
      </p:sp>
      <p:sp>
        <p:nvSpPr>
          <p:cNvPr id="7" name="Slide Number Placeholder 6"/>
          <p:cNvSpPr>
            <a:spLocks noGrp="1"/>
          </p:cNvSpPr>
          <p:nvPr>
            <p:ph type="sldNum" sz="quarter" idx="12"/>
          </p:nvPr>
        </p:nvSpPr>
        <p:spPr>
          <a:xfrm>
            <a:off x="20714222" y="1536192"/>
            <a:ext cx="3291840" cy="1536192"/>
          </a:xfrm>
        </p:spPr>
        <p:txBody>
          <a:bodyPr/>
          <a:lstStyle/>
          <a:p>
            <a:pPr>
              <a:defRPr/>
            </a:pPr>
            <a:fld id="{B76220BD-E8EB-4912-9E88-F7A170DB20EC}" type="slidenum">
              <a:rPr lang="en-US" altLang="x-none" smtClean="0"/>
              <a:pPr>
                <a:defRPr/>
              </a:pPr>
              <a:t>‹#›</a:t>
            </a:fld>
            <a:endParaRPr lang="en-US" altLang="x-none"/>
          </a:p>
        </p:txBody>
      </p:sp>
    </p:spTree>
    <p:extLst>
      <p:ext uri="{BB962C8B-B14F-4D97-AF65-F5344CB8AC3E}">
        <p14:creationId xmlns:p14="http://schemas.microsoft.com/office/powerpoint/2010/main" val="1279669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85" name="Group 84"/>
          <p:cNvGrpSpPr/>
          <p:nvPr/>
        </p:nvGrpSpPr>
        <p:grpSpPr>
          <a:xfrm>
            <a:off x="-1373882" y="2"/>
            <a:ext cx="45224443" cy="32918405"/>
            <a:chOff x="1243013" y="0"/>
            <a:chExt cx="9402763" cy="6858001"/>
          </a:xfrm>
        </p:grpSpPr>
        <p:sp>
          <p:nvSpPr>
            <p:cNvPr id="86" name="Freeform 5"/>
            <p:cNvSpPr/>
            <p:nvPr/>
          </p:nvSpPr>
          <p:spPr bwMode="auto">
            <a:xfrm>
              <a:off x="2289175" y="0"/>
              <a:ext cx="3867150" cy="6848475"/>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6"/>
            <p:cNvSpPr/>
            <p:nvPr/>
          </p:nvSpPr>
          <p:spPr bwMode="auto">
            <a:xfrm>
              <a:off x="9604375" y="9525"/>
              <a:ext cx="1041400" cy="328613"/>
            </a:xfrm>
            <a:custGeom>
              <a:avLst/>
              <a:gdLst/>
              <a:ahLst/>
              <a:cxnLst/>
              <a:rect l="0" t="0" r="r" b="b"/>
              <a:pathLst>
                <a:path w="219" h="69">
                  <a:moveTo>
                    <a:pt x="219" y="69"/>
                  </a:moveTo>
                  <a:cubicBezTo>
                    <a:pt x="147" y="41"/>
                    <a:pt x="71" y="1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7"/>
            <p:cNvSpPr/>
            <p:nvPr/>
          </p:nvSpPr>
          <p:spPr bwMode="auto">
            <a:xfrm>
              <a:off x="9223375" y="5578475"/>
              <a:ext cx="1422400" cy="1270000"/>
            </a:xfrm>
            <a:custGeom>
              <a:avLst/>
              <a:gdLst/>
              <a:ahLst/>
              <a:cxnLst/>
              <a:rect l="0" t="0" r="r" b="b"/>
              <a:pathLst>
                <a:path w="299" h="267">
                  <a:moveTo>
                    <a:pt x="0" y="267"/>
                  </a:moveTo>
                  <a:cubicBezTo>
                    <a:pt x="105" y="186"/>
                    <a:pt x="206" y="96"/>
                    <a:pt x="299"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8"/>
            <p:cNvSpPr/>
            <p:nvPr/>
          </p:nvSpPr>
          <p:spPr bwMode="auto">
            <a:xfrm>
              <a:off x="2103438" y="0"/>
              <a:ext cx="3681413" cy="6848475"/>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9"/>
            <p:cNvSpPr/>
            <p:nvPr/>
          </p:nvSpPr>
          <p:spPr bwMode="auto">
            <a:xfrm>
              <a:off x="10179050" y="9525"/>
              <a:ext cx="466725" cy="157163"/>
            </a:xfrm>
            <a:custGeom>
              <a:avLst/>
              <a:gdLst/>
              <a:ahLst/>
              <a:cxnLst/>
              <a:rect l="0" t="0" r="r" b="b"/>
              <a:pathLst>
                <a:path w="98" h="33">
                  <a:moveTo>
                    <a:pt x="98" y="33"/>
                  </a:moveTo>
                  <a:cubicBezTo>
                    <a:pt x="65" y="21"/>
                    <a:pt x="33" y="10"/>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0"/>
            <p:cNvSpPr/>
            <p:nvPr/>
          </p:nvSpPr>
          <p:spPr bwMode="auto">
            <a:xfrm>
              <a:off x="9471025" y="5811838"/>
              <a:ext cx="1174750" cy="1046163"/>
            </a:xfrm>
            <a:custGeom>
              <a:avLst/>
              <a:gdLst/>
              <a:ahLst/>
              <a:cxnLst/>
              <a:rect l="0" t="0" r="r" b="b"/>
              <a:pathLst>
                <a:path w="247" h="220">
                  <a:moveTo>
                    <a:pt x="0" y="220"/>
                  </a:moveTo>
                  <a:cubicBezTo>
                    <a:pt x="86" y="152"/>
                    <a:pt x="169" y="78"/>
                    <a:pt x="247"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2" name="Freeform 11"/>
            <p:cNvSpPr/>
            <p:nvPr/>
          </p:nvSpPr>
          <p:spPr bwMode="auto">
            <a:xfrm>
              <a:off x="1985963" y="0"/>
              <a:ext cx="3622675" cy="6848475"/>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2"/>
            <p:cNvSpPr/>
            <p:nvPr/>
          </p:nvSpPr>
          <p:spPr bwMode="auto">
            <a:xfrm>
              <a:off x="10479088" y="9525"/>
              <a:ext cx="166688" cy="57150"/>
            </a:xfrm>
            <a:custGeom>
              <a:avLst/>
              <a:gdLst/>
              <a:ahLst/>
              <a:cxnLst/>
              <a:rect l="0" t="0" r="r" b="b"/>
              <a:pathLst>
                <a:path w="35" h="12">
                  <a:moveTo>
                    <a:pt x="35" y="12"/>
                  </a:moveTo>
                  <a:cubicBezTo>
                    <a:pt x="23" y="8"/>
                    <a:pt x="12" y="4"/>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3"/>
            <p:cNvSpPr/>
            <p:nvPr/>
          </p:nvSpPr>
          <p:spPr bwMode="auto">
            <a:xfrm>
              <a:off x="9618663" y="5940425"/>
              <a:ext cx="1027113" cy="908050"/>
            </a:xfrm>
            <a:custGeom>
              <a:avLst/>
              <a:gdLst/>
              <a:ahLst/>
              <a:cxnLst/>
              <a:rect l="0" t="0" r="r" b="b"/>
              <a:pathLst>
                <a:path w="216" h="191">
                  <a:moveTo>
                    <a:pt x="0" y="191"/>
                  </a:moveTo>
                  <a:cubicBezTo>
                    <a:pt x="75" y="131"/>
                    <a:pt x="147" y="67"/>
                    <a:pt x="216"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4"/>
            <p:cNvSpPr/>
            <p:nvPr/>
          </p:nvSpPr>
          <p:spPr bwMode="auto">
            <a:xfrm>
              <a:off x="1985963" y="0"/>
              <a:ext cx="3248025" cy="6848475"/>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5"/>
            <p:cNvSpPr/>
            <p:nvPr/>
          </p:nvSpPr>
          <p:spPr bwMode="auto">
            <a:xfrm>
              <a:off x="9780588" y="6054725"/>
              <a:ext cx="865188" cy="793750"/>
            </a:xfrm>
            <a:custGeom>
              <a:avLst/>
              <a:gdLst/>
              <a:ahLst/>
              <a:cxnLst/>
              <a:rect l="0" t="0" r="r" b="b"/>
              <a:pathLst>
                <a:path w="182" h="167">
                  <a:moveTo>
                    <a:pt x="0" y="167"/>
                  </a:moveTo>
                  <a:cubicBezTo>
                    <a:pt x="63" y="114"/>
                    <a:pt x="123" y="58"/>
                    <a:pt x="182"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6"/>
            <p:cNvSpPr/>
            <p:nvPr/>
          </p:nvSpPr>
          <p:spPr bwMode="auto">
            <a:xfrm>
              <a:off x="1871663" y="0"/>
              <a:ext cx="3233738" cy="6848475"/>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7"/>
            <p:cNvSpPr/>
            <p:nvPr/>
          </p:nvSpPr>
          <p:spPr bwMode="auto">
            <a:xfrm>
              <a:off x="9956800" y="6216650"/>
              <a:ext cx="688975" cy="631825"/>
            </a:xfrm>
            <a:custGeom>
              <a:avLst/>
              <a:gdLst/>
              <a:ahLst/>
              <a:cxnLst/>
              <a:rect l="0" t="0" r="r" b="b"/>
              <a:pathLst>
                <a:path w="145" h="133">
                  <a:moveTo>
                    <a:pt x="0" y="133"/>
                  </a:moveTo>
                  <a:cubicBezTo>
                    <a:pt x="50" y="90"/>
                    <a:pt x="98" y="46"/>
                    <a:pt x="14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18"/>
            <p:cNvSpPr/>
            <p:nvPr/>
          </p:nvSpPr>
          <p:spPr bwMode="auto">
            <a:xfrm>
              <a:off x="1466850" y="0"/>
              <a:ext cx="3424238" cy="6848475"/>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19"/>
            <p:cNvSpPr/>
            <p:nvPr/>
          </p:nvSpPr>
          <p:spPr bwMode="auto">
            <a:xfrm>
              <a:off x="10264775" y="6519863"/>
              <a:ext cx="381000" cy="328613"/>
            </a:xfrm>
            <a:custGeom>
              <a:avLst/>
              <a:gdLst/>
              <a:ahLst/>
              <a:cxnLst/>
              <a:rect l="0" t="0" r="r" b="b"/>
              <a:pathLst>
                <a:path w="80" h="69">
                  <a:moveTo>
                    <a:pt x="0" y="69"/>
                  </a:moveTo>
                  <a:cubicBezTo>
                    <a:pt x="27" y="47"/>
                    <a:pt x="53" y="24"/>
                    <a:pt x="8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0"/>
            <p:cNvSpPr/>
            <p:nvPr/>
          </p:nvSpPr>
          <p:spPr bwMode="auto">
            <a:xfrm>
              <a:off x="1581150" y="0"/>
              <a:ext cx="2720975" cy="6848475"/>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21"/>
            <p:cNvSpPr/>
            <p:nvPr/>
          </p:nvSpPr>
          <p:spPr bwMode="auto">
            <a:xfrm>
              <a:off x="1243013" y="0"/>
              <a:ext cx="2949575" cy="6848475"/>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103" name="Freeform 22"/>
            <p:cNvSpPr/>
            <p:nvPr/>
          </p:nvSpPr>
          <p:spPr bwMode="auto">
            <a:xfrm>
              <a:off x="1524000" y="0"/>
              <a:ext cx="1446213" cy="2030413"/>
            </a:xfrm>
            <a:custGeom>
              <a:avLst/>
              <a:gdLst/>
              <a:ahLst/>
              <a:cxnLst/>
              <a:rect l="0" t="0" r="r" b="b"/>
              <a:pathLst>
                <a:path w="304" h="427">
                  <a:moveTo>
                    <a:pt x="304" y="0"/>
                  </a:moveTo>
                  <a:cubicBezTo>
                    <a:pt x="170" y="120"/>
                    <a:pt x="69" y="267"/>
                    <a:pt x="0" y="42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23"/>
            <p:cNvSpPr/>
            <p:nvPr/>
          </p:nvSpPr>
          <p:spPr bwMode="auto">
            <a:xfrm>
              <a:off x="1524000" y="9525"/>
              <a:ext cx="1246188" cy="1641475"/>
            </a:xfrm>
            <a:custGeom>
              <a:avLst/>
              <a:gdLst/>
              <a:ahLst/>
              <a:cxnLst/>
              <a:rect l="0" t="0" r="r" b="b"/>
              <a:pathLst>
                <a:path w="262" h="345">
                  <a:moveTo>
                    <a:pt x="262" y="0"/>
                  </a:moveTo>
                  <a:cubicBezTo>
                    <a:pt x="152" y="102"/>
                    <a:pt x="65" y="217"/>
                    <a:pt x="0" y="34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4"/>
            <p:cNvSpPr/>
            <p:nvPr/>
          </p:nvSpPr>
          <p:spPr bwMode="auto">
            <a:xfrm>
              <a:off x="1524000" y="0"/>
              <a:ext cx="1036638" cy="1212850"/>
            </a:xfrm>
            <a:custGeom>
              <a:avLst/>
              <a:gdLst/>
              <a:ahLst/>
              <a:cxnLst/>
              <a:rect l="0" t="0" r="r" b="b"/>
              <a:pathLst>
                <a:path w="218" h="255">
                  <a:moveTo>
                    <a:pt x="218" y="0"/>
                  </a:moveTo>
                  <a:cubicBezTo>
                    <a:pt x="137" y="77"/>
                    <a:pt x="62" y="162"/>
                    <a:pt x="0" y="25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32" name="Group 31"/>
          <p:cNvGrpSpPr/>
          <p:nvPr/>
        </p:nvGrpSpPr>
        <p:grpSpPr>
          <a:xfrm>
            <a:off x="3072384" y="8158029"/>
            <a:ext cx="15775450" cy="16658021"/>
            <a:chOff x="640080" y="1699589"/>
            <a:chExt cx="3286552" cy="3470421"/>
          </a:xfrm>
        </p:grpSpPr>
        <p:sp>
          <p:nvSpPr>
            <p:cNvPr id="42" name="Rectangle 41"/>
            <p:cNvSpPr/>
            <p:nvPr/>
          </p:nvSpPr>
          <p:spPr>
            <a:xfrm>
              <a:off x="644453" y="1699589"/>
              <a:ext cx="327780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3" name="Isosceles Triangle 22"/>
            <p:cNvSpPr/>
            <p:nvPr/>
          </p:nvSpPr>
          <p:spPr>
            <a:xfrm rot="10800000">
              <a:off x="2125363" y="4897607"/>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4" name="Rectangle 43"/>
            <p:cNvSpPr/>
            <p:nvPr/>
          </p:nvSpPr>
          <p:spPr>
            <a:xfrm>
              <a:off x="640080" y="2275661"/>
              <a:ext cx="3286552"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474175" y="11279645"/>
            <a:ext cx="14946312" cy="11869315"/>
          </a:xfrm>
        </p:spPr>
        <p:txBody>
          <a:bodyPr/>
          <a:lstStyle>
            <a:lvl1pPr>
              <a:defRPr>
                <a:solidFill>
                  <a:srgbClr val="FFFE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21195295" y="3814651"/>
            <a:ext cx="19659086" cy="2523403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316AC1FE-AE9A-4980-8032-926F0FAB275F}" type="slidenum">
              <a:rPr lang="en-US" altLang="x-none" smtClean="0"/>
              <a:pPr>
                <a:defRPr/>
              </a:pPr>
              <a:t>‹#›</a:t>
            </a:fld>
            <a:endParaRPr lang="en-US" altLang="x-none"/>
          </a:p>
        </p:txBody>
      </p:sp>
    </p:spTree>
    <p:extLst>
      <p:ext uri="{BB962C8B-B14F-4D97-AF65-F5344CB8AC3E}">
        <p14:creationId xmlns:p14="http://schemas.microsoft.com/office/powerpoint/2010/main" val="11904471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51" name="Group 50"/>
          <p:cNvGrpSpPr/>
          <p:nvPr/>
        </p:nvGrpSpPr>
        <p:grpSpPr>
          <a:xfrm flipH="1">
            <a:off x="3" y="2"/>
            <a:ext cx="45224443" cy="32918405"/>
            <a:chOff x="1243013" y="0"/>
            <a:chExt cx="9402763" cy="6858001"/>
          </a:xfrm>
        </p:grpSpPr>
        <p:sp>
          <p:nvSpPr>
            <p:cNvPr id="52" name="Freeform 5"/>
            <p:cNvSpPr/>
            <p:nvPr/>
          </p:nvSpPr>
          <p:spPr bwMode="auto">
            <a:xfrm>
              <a:off x="2289175" y="0"/>
              <a:ext cx="3867150" cy="6848475"/>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6"/>
            <p:cNvSpPr/>
            <p:nvPr/>
          </p:nvSpPr>
          <p:spPr bwMode="auto">
            <a:xfrm>
              <a:off x="9604375" y="9525"/>
              <a:ext cx="1041400" cy="328613"/>
            </a:xfrm>
            <a:custGeom>
              <a:avLst/>
              <a:gdLst/>
              <a:ahLst/>
              <a:cxnLst/>
              <a:rect l="0" t="0" r="r" b="b"/>
              <a:pathLst>
                <a:path w="219" h="69">
                  <a:moveTo>
                    <a:pt x="219" y="69"/>
                  </a:moveTo>
                  <a:cubicBezTo>
                    <a:pt x="147" y="41"/>
                    <a:pt x="71" y="1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7"/>
            <p:cNvSpPr/>
            <p:nvPr/>
          </p:nvSpPr>
          <p:spPr bwMode="auto">
            <a:xfrm>
              <a:off x="9223375" y="5578475"/>
              <a:ext cx="1422400" cy="1270000"/>
            </a:xfrm>
            <a:custGeom>
              <a:avLst/>
              <a:gdLst/>
              <a:ahLst/>
              <a:cxnLst/>
              <a:rect l="0" t="0" r="r" b="b"/>
              <a:pathLst>
                <a:path w="299" h="267">
                  <a:moveTo>
                    <a:pt x="0" y="267"/>
                  </a:moveTo>
                  <a:cubicBezTo>
                    <a:pt x="105" y="186"/>
                    <a:pt x="206" y="96"/>
                    <a:pt x="299"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8"/>
            <p:cNvSpPr/>
            <p:nvPr/>
          </p:nvSpPr>
          <p:spPr bwMode="auto">
            <a:xfrm>
              <a:off x="2103438" y="0"/>
              <a:ext cx="3681413" cy="6848475"/>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56" name="Freeform 9"/>
            <p:cNvSpPr/>
            <p:nvPr/>
          </p:nvSpPr>
          <p:spPr bwMode="auto">
            <a:xfrm>
              <a:off x="10179050" y="9525"/>
              <a:ext cx="466725" cy="157163"/>
            </a:xfrm>
            <a:custGeom>
              <a:avLst/>
              <a:gdLst/>
              <a:ahLst/>
              <a:cxnLst/>
              <a:rect l="0" t="0" r="r" b="b"/>
              <a:pathLst>
                <a:path w="98" h="33">
                  <a:moveTo>
                    <a:pt x="98" y="33"/>
                  </a:moveTo>
                  <a:cubicBezTo>
                    <a:pt x="65" y="21"/>
                    <a:pt x="33" y="10"/>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57" name="Freeform 10"/>
            <p:cNvSpPr/>
            <p:nvPr/>
          </p:nvSpPr>
          <p:spPr bwMode="auto">
            <a:xfrm>
              <a:off x="9471025" y="5811838"/>
              <a:ext cx="1174750" cy="1046163"/>
            </a:xfrm>
            <a:custGeom>
              <a:avLst/>
              <a:gdLst/>
              <a:ahLst/>
              <a:cxnLst/>
              <a:rect l="0" t="0" r="r" b="b"/>
              <a:pathLst>
                <a:path w="247" h="220">
                  <a:moveTo>
                    <a:pt x="0" y="220"/>
                  </a:moveTo>
                  <a:cubicBezTo>
                    <a:pt x="86" y="152"/>
                    <a:pt x="169" y="78"/>
                    <a:pt x="247"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58" name="Freeform 11"/>
            <p:cNvSpPr/>
            <p:nvPr/>
          </p:nvSpPr>
          <p:spPr bwMode="auto">
            <a:xfrm>
              <a:off x="1985963" y="0"/>
              <a:ext cx="3622675" cy="6848475"/>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12"/>
            <p:cNvSpPr/>
            <p:nvPr/>
          </p:nvSpPr>
          <p:spPr bwMode="auto">
            <a:xfrm>
              <a:off x="10479088" y="9525"/>
              <a:ext cx="166688" cy="57150"/>
            </a:xfrm>
            <a:custGeom>
              <a:avLst/>
              <a:gdLst/>
              <a:ahLst/>
              <a:cxnLst/>
              <a:rect l="0" t="0" r="r" b="b"/>
              <a:pathLst>
                <a:path w="35" h="12">
                  <a:moveTo>
                    <a:pt x="35" y="12"/>
                  </a:moveTo>
                  <a:cubicBezTo>
                    <a:pt x="23" y="8"/>
                    <a:pt x="12" y="4"/>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13"/>
            <p:cNvSpPr/>
            <p:nvPr/>
          </p:nvSpPr>
          <p:spPr bwMode="auto">
            <a:xfrm>
              <a:off x="9618663" y="5940425"/>
              <a:ext cx="1027113" cy="908050"/>
            </a:xfrm>
            <a:custGeom>
              <a:avLst/>
              <a:gdLst/>
              <a:ahLst/>
              <a:cxnLst/>
              <a:rect l="0" t="0" r="r" b="b"/>
              <a:pathLst>
                <a:path w="216" h="191">
                  <a:moveTo>
                    <a:pt x="0" y="191"/>
                  </a:moveTo>
                  <a:cubicBezTo>
                    <a:pt x="75" y="131"/>
                    <a:pt x="147" y="67"/>
                    <a:pt x="216"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1" name="Freeform 14"/>
            <p:cNvSpPr/>
            <p:nvPr/>
          </p:nvSpPr>
          <p:spPr bwMode="auto">
            <a:xfrm>
              <a:off x="1985963" y="0"/>
              <a:ext cx="3248025" cy="6848475"/>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2" name="Freeform 15"/>
            <p:cNvSpPr/>
            <p:nvPr/>
          </p:nvSpPr>
          <p:spPr bwMode="auto">
            <a:xfrm>
              <a:off x="9780588" y="6054725"/>
              <a:ext cx="865188" cy="793750"/>
            </a:xfrm>
            <a:custGeom>
              <a:avLst/>
              <a:gdLst/>
              <a:ahLst/>
              <a:cxnLst/>
              <a:rect l="0" t="0" r="r" b="b"/>
              <a:pathLst>
                <a:path w="182" h="167">
                  <a:moveTo>
                    <a:pt x="0" y="167"/>
                  </a:moveTo>
                  <a:cubicBezTo>
                    <a:pt x="63" y="114"/>
                    <a:pt x="123" y="58"/>
                    <a:pt x="182"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3" name="Freeform 16"/>
            <p:cNvSpPr/>
            <p:nvPr/>
          </p:nvSpPr>
          <p:spPr bwMode="auto">
            <a:xfrm>
              <a:off x="1871663" y="0"/>
              <a:ext cx="3233738" cy="6848475"/>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4" name="Freeform 17"/>
            <p:cNvSpPr/>
            <p:nvPr/>
          </p:nvSpPr>
          <p:spPr bwMode="auto">
            <a:xfrm>
              <a:off x="9956800" y="6216650"/>
              <a:ext cx="688975" cy="631825"/>
            </a:xfrm>
            <a:custGeom>
              <a:avLst/>
              <a:gdLst/>
              <a:ahLst/>
              <a:cxnLst/>
              <a:rect l="0" t="0" r="r" b="b"/>
              <a:pathLst>
                <a:path w="145" h="133">
                  <a:moveTo>
                    <a:pt x="0" y="133"/>
                  </a:moveTo>
                  <a:cubicBezTo>
                    <a:pt x="50" y="90"/>
                    <a:pt x="98" y="46"/>
                    <a:pt x="14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5" name="Freeform 18"/>
            <p:cNvSpPr/>
            <p:nvPr/>
          </p:nvSpPr>
          <p:spPr bwMode="auto">
            <a:xfrm>
              <a:off x="1466850" y="0"/>
              <a:ext cx="3424238" cy="6848475"/>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6" name="Freeform 19"/>
            <p:cNvSpPr/>
            <p:nvPr/>
          </p:nvSpPr>
          <p:spPr bwMode="auto">
            <a:xfrm>
              <a:off x="10264775" y="6519863"/>
              <a:ext cx="381000" cy="328613"/>
            </a:xfrm>
            <a:custGeom>
              <a:avLst/>
              <a:gdLst/>
              <a:ahLst/>
              <a:cxnLst/>
              <a:rect l="0" t="0" r="r" b="b"/>
              <a:pathLst>
                <a:path w="80" h="69">
                  <a:moveTo>
                    <a:pt x="0" y="69"/>
                  </a:moveTo>
                  <a:cubicBezTo>
                    <a:pt x="27" y="47"/>
                    <a:pt x="53" y="24"/>
                    <a:pt x="8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7" name="Freeform 20"/>
            <p:cNvSpPr/>
            <p:nvPr/>
          </p:nvSpPr>
          <p:spPr bwMode="auto">
            <a:xfrm>
              <a:off x="1581150" y="0"/>
              <a:ext cx="2720975" cy="6848475"/>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68" name="Freeform 21"/>
            <p:cNvSpPr/>
            <p:nvPr/>
          </p:nvSpPr>
          <p:spPr bwMode="auto">
            <a:xfrm>
              <a:off x="1243013" y="0"/>
              <a:ext cx="2949575" cy="6848475"/>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69" name="Freeform 22"/>
            <p:cNvSpPr/>
            <p:nvPr/>
          </p:nvSpPr>
          <p:spPr bwMode="auto">
            <a:xfrm>
              <a:off x="1524000" y="0"/>
              <a:ext cx="1446213" cy="2030413"/>
            </a:xfrm>
            <a:custGeom>
              <a:avLst/>
              <a:gdLst/>
              <a:ahLst/>
              <a:cxnLst/>
              <a:rect l="0" t="0" r="r" b="b"/>
              <a:pathLst>
                <a:path w="304" h="427">
                  <a:moveTo>
                    <a:pt x="304" y="0"/>
                  </a:moveTo>
                  <a:cubicBezTo>
                    <a:pt x="170" y="120"/>
                    <a:pt x="69" y="267"/>
                    <a:pt x="0" y="42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0" name="Freeform 23"/>
            <p:cNvSpPr/>
            <p:nvPr/>
          </p:nvSpPr>
          <p:spPr bwMode="auto">
            <a:xfrm>
              <a:off x="1524000" y="9525"/>
              <a:ext cx="1246188" cy="1641475"/>
            </a:xfrm>
            <a:custGeom>
              <a:avLst/>
              <a:gdLst/>
              <a:ahLst/>
              <a:cxnLst/>
              <a:rect l="0" t="0" r="r" b="b"/>
              <a:pathLst>
                <a:path w="262" h="345">
                  <a:moveTo>
                    <a:pt x="262" y="0"/>
                  </a:moveTo>
                  <a:cubicBezTo>
                    <a:pt x="152" y="102"/>
                    <a:pt x="65" y="217"/>
                    <a:pt x="0" y="34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1" name="Freeform 24"/>
            <p:cNvSpPr/>
            <p:nvPr/>
          </p:nvSpPr>
          <p:spPr bwMode="auto">
            <a:xfrm>
              <a:off x="1524000" y="0"/>
              <a:ext cx="1036638" cy="1212850"/>
            </a:xfrm>
            <a:custGeom>
              <a:avLst/>
              <a:gdLst/>
              <a:ahLst/>
              <a:cxnLst/>
              <a:rect l="0" t="0" r="r" b="b"/>
              <a:pathLst>
                <a:path w="218" h="255">
                  <a:moveTo>
                    <a:pt x="218" y="0"/>
                  </a:moveTo>
                  <a:cubicBezTo>
                    <a:pt x="137" y="77"/>
                    <a:pt x="62" y="162"/>
                    <a:pt x="0" y="25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85" name="Group 84"/>
          <p:cNvGrpSpPr/>
          <p:nvPr/>
        </p:nvGrpSpPr>
        <p:grpSpPr>
          <a:xfrm>
            <a:off x="25095043" y="8158029"/>
            <a:ext cx="15775450" cy="16658021"/>
            <a:chOff x="640080" y="1699589"/>
            <a:chExt cx="3286552" cy="3470421"/>
          </a:xfrm>
        </p:grpSpPr>
        <p:sp>
          <p:nvSpPr>
            <p:cNvPr id="86" name="Rectangle 85"/>
            <p:cNvSpPr/>
            <p:nvPr/>
          </p:nvSpPr>
          <p:spPr>
            <a:xfrm>
              <a:off x="644453" y="1699589"/>
              <a:ext cx="327780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7" name="Isosceles Triangle 22"/>
            <p:cNvSpPr/>
            <p:nvPr/>
          </p:nvSpPr>
          <p:spPr>
            <a:xfrm rot="10800000">
              <a:off x="2125363" y="4897607"/>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8" name="Rectangle 87"/>
            <p:cNvSpPr/>
            <p:nvPr/>
          </p:nvSpPr>
          <p:spPr>
            <a:xfrm>
              <a:off x="640080" y="2275661"/>
              <a:ext cx="3286552"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25505325" y="11279638"/>
            <a:ext cx="14937826" cy="11831765"/>
          </a:xfrm>
        </p:spPr>
        <p:txBody>
          <a:bodyPr vert="eaVert"/>
          <a:lstStyle>
            <a:lvl1pPr algn="l">
              <a:lnSpc>
                <a:spcPct val="80000"/>
              </a:lnSpc>
              <a:defRPr>
                <a:solidFill>
                  <a:srgbClr val="FFFE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3087641" y="3853478"/>
            <a:ext cx="19767797" cy="252230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3072384" y="1536192"/>
            <a:ext cx="13167360" cy="1536192"/>
          </a:xfrm>
        </p:spPr>
        <p:txBody>
          <a:bodyPr/>
          <a:lstStyle/>
          <a:p>
            <a:pPr>
              <a:defRPr/>
            </a:pPr>
            <a:endParaRPr lang="en-US"/>
          </a:p>
        </p:txBody>
      </p:sp>
      <p:sp>
        <p:nvSpPr>
          <p:cNvPr id="5" name="Footer Placeholder 4"/>
          <p:cNvSpPr>
            <a:spLocks noGrp="1"/>
          </p:cNvSpPr>
          <p:nvPr>
            <p:ph type="ftr" sz="quarter" idx="11"/>
          </p:nvPr>
        </p:nvSpPr>
        <p:spPr>
          <a:xfrm>
            <a:off x="3072384" y="29889907"/>
            <a:ext cx="37702541" cy="1536192"/>
          </a:xfrm>
        </p:spPr>
        <p:txBody>
          <a:bodyPr/>
          <a:lstStyle/>
          <a:p>
            <a:pPr>
              <a:defRPr/>
            </a:pPr>
            <a:endParaRPr lang="en-US"/>
          </a:p>
        </p:txBody>
      </p:sp>
      <p:sp>
        <p:nvSpPr>
          <p:cNvPr id="6" name="Slide Number Placeholder 5"/>
          <p:cNvSpPr>
            <a:spLocks noGrp="1"/>
          </p:cNvSpPr>
          <p:nvPr>
            <p:ph type="sldNum" sz="quarter" idx="12"/>
          </p:nvPr>
        </p:nvSpPr>
        <p:spPr>
          <a:xfrm>
            <a:off x="37483085" y="1536192"/>
            <a:ext cx="3291840" cy="1536192"/>
          </a:xfrm>
        </p:spPr>
        <p:txBody>
          <a:bodyPr/>
          <a:lstStyle/>
          <a:p>
            <a:pPr>
              <a:defRPr/>
            </a:pPr>
            <a:fld id="{A0F463BB-0581-43EB-B8BB-5073C35C6A73}" type="slidenum">
              <a:rPr lang="en-US" altLang="x-none" smtClean="0"/>
              <a:pPr>
                <a:defRPr/>
              </a:pPr>
              <a:t>‹#›</a:t>
            </a:fld>
            <a:endParaRPr lang="en-US" altLang="x-none"/>
          </a:p>
        </p:txBody>
      </p:sp>
    </p:spTree>
    <p:extLst>
      <p:ext uri="{BB962C8B-B14F-4D97-AF65-F5344CB8AC3E}">
        <p14:creationId xmlns:p14="http://schemas.microsoft.com/office/powerpoint/2010/main" val="13043930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82661" y="11279640"/>
            <a:ext cx="14937826" cy="11831770"/>
          </a:xfrm>
          <a:prstGeom prst="rect">
            <a:avLst/>
          </a:prstGeom>
        </p:spPr>
        <p:txBody>
          <a:bodyPr vert="horz" lIns="228600" tIns="228600" rIns="228600" bIns="22860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1195300" y="3814651"/>
            <a:ext cx="19579627" cy="25234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72384" y="1536192"/>
            <a:ext cx="13167360" cy="1536192"/>
          </a:xfrm>
          <a:prstGeom prst="rect">
            <a:avLst/>
          </a:prstGeom>
        </p:spPr>
        <p:txBody>
          <a:bodyPr vert="horz" lIns="91440" tIns="45720" rIns="91440" bIns="45720" rtlCol="0" anchor="ctr"/>
          <a:lstStyle>
            <a:lvl1pPr algn="l">
              <a:defRPr sz="480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3072384" y="29889907"/>
            <a:ext cx="37702541" cy="1536192"/>
          </a:xfrm>
          <a:prstGeom prst="rect">
            <a:avLst/>
          </a:prstGeom>
        </p:spPr>
        <p:txBody>
          <a:bodyPr vert="horz" lIns="91440" tIns="45720" rIns="91440" bIns="45720" rtlCol="0" anchor="ctr"/>
          <a:lstStyle>
            <a:lvl1pPr algn="r">
              <a:defRPr sz="48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37483085" y="1536192"/>
            <a:ext cx="3291840" cy="1536192"/>
          </a:xfrm>
          <a:prstGeom prst="rect">
            <a:avLst/>
          </a:prstGeom>
        </p:spPr>
        <p:txBody>
          <a:bodyPr vert="horz" lIns="91440" tIns="45720" rIns="91440" bIns="45720" rtlCol="0" anchor="ctr"/>
          <a:lstStyle>
            <a:lvl1pPr algn="r">
              <a:defRPr sz="4800">
                <a:solidFill>
                  <a:schemeClr val="tx1">
                    <a:tint val="75000"/>
                  </a:schemeClr>
                </a:solidFill>
              </a:defRPr>
            </a:lvl1pPr>
          </a:lstStyle>
          <a:p>
            <a:pPr>
              <a:defRPr/>
            </a:pPr>
            <a:fld id="{CF80006F-92F4-40C3-A1E1-6560A07D864C}" type="slidenum">
              <a:rPr lang="en-US" altLang="x-none" smtClean="0"/>
              <a:pPr>
                <a:defRPr/>
              </a:pPr>
              <a:t>‹#›</a:t>
            </a:fld>
            <a:endParaRPr lang="en-US" altLang="x-none"/>
          </a:p>
        </p:txBody>
      </p:sp>
    </p:spTree>
    <p:extLst>
      <p:ext uri="{BB962C8B-B14F-4D97-AF65-F5344CB8AC3E}">
        <p14:creationId xmlns:p14="http://schemas.microsoft.com/office/powerpoint/2010/main" val="3558051803"/>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3291840" rtl="0" eaLnBrk="1" latinLnBrk="0" hangingPunct="1">
        <a:lnSpc>
          <a:spcPct val="85000"/>
        </a:lnSpc>
        <a:spcBef>
          <a:spcPct val="0"/>
        </a:spcBef>
        <a:buNone/>
        <a:defRPr sz="15360" b="0" i="0" kern="1200" cap="none" spc="-542">
          <a:solidFill>
            <a:schemeClr val="tx1"/>
          </a:solidFill>
          <a:effectLst/>
          <a:latin typeface="+mj-lt"/>
          <a:ea typeface="+mj-ea"/>
          <a:cs typeface="+mj-cs"/>
        </a:defRPr>
      </a:lvl1pPr>
    </p:titleStyle>
    <p:bodyStyle>
      <a:lvl1pPr marL="822960" indent="-822960" algn="l" defTabSz="3291840" rtl="0" eaLnBrk="1" latinLnBrk="0" hangingPunct="1">
        <a:lnSpc>
          <a:spcPct val="120000"/>
        </a:lnSpc>
        <a:spcBef>
          <a:spcPts val="3600"/>
        </a:spcBef>
        <a:buClr>
          <a:schemeClr val="accent1"/>
        </a:buClr>
        <a:buSzPct val="110000"/>
        <a:buFont typeface="Wingdings" panose="05000000000000000000" pitchFamily="2" charset="2"/>
        <a:buChar char="§"/>
        <a:defRPr sz="7680" kern="1200">
          <a:solidFill>
            <a:schemeClr val="tx1"/>
          </a:solidFill>
          <a:effectLst/>
          <a:latin typeface="+mn-lt"/>
          <a:ea typeface="+mn-ea"/>
          <a:cs typeface="+mn-cs"/>
        </a:defRPr>
      </a:lvl1pPr>
      <a:lvl2pPr marL="2468880" indent="-822960" algn="l" defTabSz="3291840" rtl="0" eaLnBrk="1" latinLnBrk="0" hangingPunct="1">
        <a:lnSpc>
          <a:spcPct val="120000"/>
        </a:lnSpc>
        <a:spcBef>
          <a:spcPts val="1800"/>
        </a:spcBef>
        <a:buClr>
          <a:schemeClr val="accent1"/>
        </a:buClr>
        <a:buSzPct val="110000"/>
        <a:buFont typeface="Wingdings" panose="05000000000000000000" pitchFamily="2" charset="2"/>
        <a:buChar char="§"/>
        <a:defRPr sz="6720" kern="1200">
          <a:solidFill>
            <a:schemeClr val="tx1"/>
          </a:solidFill>
          <a:effectLst/>
          <a:latin typeface="+mn-lt"/>
          <a:ea typeface="+mn-ea"/>
          <a:cs typeface="+mn-cs"/>
        </a:defRPr>
      </a:lvl2pPr>
      <a:lvl3pPr marL="4114800" indent="-822960" algn="l" defTabSz="3291840" rtl="0" eaLnBrk="1" latinLnBrk="0" hangingPunct="1">
        <a:lnSpc>
          <a:spcPct val="120000"/>
        </a:lnSpc>
        <a:spcBef>
          <a:spcPts val="1800"/>
        </a:spcBef>
        <a:buClr>
          <a:schemeClr val="accent1"/>
        </a:buClr>
        <a:buSzPct val="110000"/>
        <a:buFont typeface="Wingdings" panose="05000000000000000000" pitchFamily="2" charset="2"/>
        <a:buChar char="§"/>
        <a:defRPr sz="5760" kern="1200">
          <a:solidFill>
            <a:schemeClr val="tx1"/>
          </a:solidFill>
          <a:effectLst/>
          <a:latin typeface="+mn-lt"/>
          <a:ea typeface="+mn-ea"/>
          <a:cs typeface="+mn-cs"/>
        </a:defRPr>
      </a:lvl3pPr>
      <a:lvl4pPr marL="5760720" indent="-822960" algn="l" defTabSz="3291840" rtl="0" eaLnBrk="1" latinLnBrk="0" hangingPunct="1">
        <a:lnSpc>
          <a:spcPct val="120000"/>
        </a:lnSpc>
        <a:spcBef>
          <a:spcPts val="1800"/>
        </a:spcBef>
        <a:buClr>
          <a:schemeClr val="accent1"/>
        </a:buClr>
        <a:buSzPct val="110000"/>
        <a:buFont typeface="Wingdings" panose="05000000000000000000" pitchFamily="2" charset="2"/>
        <a:buChar char="§"/>
        <a:defRPr sz="5760" kern="1200">
          <a:solidFill>
            <a:schemeClr val="tx1"/>
          </a:solidFill>
          <a:effectLst/>
          <a:latin typeface="+mn-lt"/>
          <a:ea typeface="+mn-ea"/>
          <a:cs typeface="+mn-cs"/>
        </a:defRPr>
      </a:lvl4pPr>
      <a:lvl5pPr marL="7406640" indent="-822960" algn="l" defTabSz="3291840" rtl="0" eaLnBrk="1" latinLnBrk="0" hangingPunct="1">
        <a:lnSpc>
          <a:spcPct val="120000"/>
        </a:lnSpc>
        <a:spcBef>
          <a:spcPts val="1800"/>
        </a:spcBef>
        <a:buClr>
          <a:schemeClr val="accent1"/>
        </a:buClr>
        <a:buSzPct val="110000"/>
        <a:buFont typeface="Wingdings" panose="05000000000000000000" pitchFamily="2" charset="2"/>
        <a:buChar char="§"/>
        <a:defRPr sz="5760" kern="1200">
          <a:solidFill>
            <a:schemeClr val="tx1"/>
          </a:solidFill>
          <a:effectLst/>
          <a:latin typeface="+mn-lt"/>
          <a:ea typeface="+mn-ea"/>
          <a:cs typeface="+mn-cs"/>
        </a:defRPr>
      </a:lvl5pPr>
      <a:lvl6pPr marL="9052560" indent="-822960" algn="l" defTabSz="3291840" rtl="0" eaLnBrk="1" latinLnBrk="0" hangingPunct="1">
        <a:lnSpc>
          <a:spcPct val="120000"/>
        </a:lnSpc>
        <a:spcBef>
          <a:spcPts val="1800"/>
        </a:spcBef>
        <a:buClr>
          <a:schemeClr val="accent1"/>
        </a:buClr>
        <a:buSzPct val="110000"/>
        <a:buFont typeface="Wingdings" panose="05000000000000000000" pitchFamily="2" charset="2"/>
        <a:buChar char="§"/>
        <a:defRPr sz="4320" kern="1200">
          <a:solidFill>
            <a:schemeClr val="tx1"/>
          </a:solidFill>
          <a:effectLst/>
          <a:latin typeface="+mn-lt"/>
          <a:ea typeface="+mn-ea"/>
          <a:cs typeface="+mn-cs"/>
        </a:defRPr>
      </a:lvl6pPr>
      <a:lvl7pPr marL="10698480" indent="-822960" algn="l" defTabSz="3291840" rtl="0" eaLnBrk="1" latinLnBrk="0" hangingPunct="1">
        <a:lnSpc>
          <a:spcPct val="120000"/>
        </a:lnSpc>
        <a:spcBef>
          <a:spcPts val="1800"/>
        </a:spcBef>
        <a:buClr>
          <a:schemeClr val="accent1"/>
        </a:buClr>
        <a:buSzPct val="110000"/>
        <a:buFont typeface="Wingdings" panose="05000000000000000000" pitchFamily="2" charset="2"/>
        <a:buChar char="§"/>
        <a:defRPr sz="4320" kern="1200">
          <a:solidFill>
            <a:schemeClr val="tx1"/>
          </a:solidFill>
          <a:effectLst/>
          <a:latin typeface="+mn-lt"/>
          <a:ea typeface="+mn-ea"/>
          <a:cs typeface="+mn-cs"/>
        </a:defRPr>
      </a:lvl7pPr>
      <a:lvl8pPr marL="12344400" indent="-822960" algn="l" defTabSz="3291840" rtl="0" eaLnBrk="1" latinLnBrk="0" hangingPunct="1">
        <a:lnSpc>
          <a:spcPct val="120000"/>
        </a:lnSpc>
        <a:spcBef>
          <a:spcPts val="1800"/>
        </a:spcBef>
        <a:buClr>
          <a:schemeClr val="accent1"/>
        </a:buClr>
        <a:buSzPct val="110000"/>
        <a:buFont typeface="Wingdings" panose="05000000000000000000" pitchFamily="2" charset="2"/>
        <a:buChar char="§"/>
        <a:defRPr sz="4320" kern="1200">
          <a:solidFill>
            <a:schemeClr val="tx1"/>
          </a:solidFill>
          <a:effectLst/>
          <a:latin typeface="+mn-lt"/>
          <a:ea typeface="+mn-ea"/>
          <a:cs typeface="+mn-cs"/>
        </a:defRPr>
      </a:lvl8pPr>
      <a:lvl9pPr marL="13990320" indent="-822960" algn="l" defTabSz="3291840" rtl="0" eaLnBrk="1" latinLnBrk="0" hangingPunct="1">
        <a:lnSpc>
          <a:spcPct val="120000"/>
        </a:lnSpc>
        <a:spcBef>
          <a:spcPts val="1800"/>
        </a:spcBef>
        <a:buClr>
          <a:schemeClr val="accent1"/>
        </a:buClr>
        <a:buSzPct val="110000"/>
        <a:buFont typeface="Wingdings" panose="05000000000000000000" pitchFamily="2" charset="2"/>
        <a:buChar char="§"/>
        <a:defRPr sz="4320" kern="1200">
          <a:solidFill>
            <a:schemeClr val="tx1"/>
          </a:solidFill>
          <a:effectLst/>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121">
            <a:extLst>
              <a:ext uri="{FF2B5EF4-FFF2-40B4-BE49-F238E27FC236}">
                <a16:creationId xmlns:a16="http://schemas.microsoft.com/office/drawing/2014/main" id="{38727441-08FB-47CF-9EA5-BFCDBB65BB1B}"/>
              </a:ext>
            </a:extLst>
          </p:cNvPr>
          <p:cNvSpPr>
            <a:spLocks noChangeArrowheads="1"/>
          </p:cNvSpPr>
          <p:nvPr/>
        </p:nvSpPr>
        <p:spPr bwMode="auto">
          <a:xfrm>
            <a:off x="1" y="51040"/>
            <a:ext cx="43891199" cy="33147000"/>
          </a:xfrm>
          <a:prstGeom prst="rect">
            <a:avLst/>
          </a:prstGeom>
          <a:gradFill flip="none" rotWithShape="1">
            <a:gsLst>
              <a:gs pos="87000">
                <a:srgbClr val="003593"/>
              </a:gs>
              <a:gs pos="70000">
                <a:srgbClr val="A1D9E7">
                  <a:lumMod val="83000"/>
                </a:srgbClr>
              </a:gs>
              <a:gs pos="62000">
                <a:srgbClr val="A1D9E7">
                  <a:lumMod val="57000"/>
                </a:srgbClr>
              </a:gs>
              <a:gs pos="80000">
                <a:srgbClr val="A1D9E7">
                  <a:lumMod val="83000"/>
                </a:srgbClr>
              </a:gs>
              <a:gs pos="93000">
                <a:srgbClr val="99E8E4">
                  <a:lumMod val="76000"/>
                </a:srgbClr>
              </a:gs>
              <a:gs pos="59000">
                <a:srgbClr val="003593">
                  <a:lumMod val="99000"/>
                </a:srgbClr>
              </a:gs>
              <a:gs pos="66000">
                <a:srgbClr val="003593"/>
              </a:gs>
              <a:gs pos="76000">
                <a:srgbClr val="003593"/>
              </a:gs>
              <a:gs pos="99000">
                <a:srgbClr val="003593">
                  <a:lumMod val="81000"/>
                </a:srgbClr>
              </a:gs>
            </a:gsLst>
            <a:path path="rect">
              <a:fillToRect l="50000" t="50000" r="50000" b="50000"/>
            </a:path>
            <a:tileRect/>
          </a:gradFill>
          <a:ln>
            <a:noFill/>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9300" b="1">
              <a:ln w="22225">
                <a:solidFill>
                  <a:schemeClr val="accent2"/>
                </a:solidFill>
                <a:prstDash val="solid"/>
              </a:ln>
              <a:solidFill>
                <a:schemeClr val="accent2">
                  <a:lumMod val="20000"/>
                  <a:lumOff val="80000"/>
                </a:schemeClr>
              </a:solidFill>
            </a:endParaRPr>
          </a:p>
        </p:txBody>
      </p:sp>
      <p:sp>
        <p:nvSpPr>
          <p:cNvPr id="14338" name="Rectangle 1946">
            <a:extLst>
              <a:ext uri="{FF2B5EF4-FFF2-40B4-BE49-F238E27FC236}">
                <a16:creationId xmlns:a16="http://schemas.microsoft.com/office/drawing/2014/main" id="{93F65656-A777-41CC-ADAC-BC50E32CA33A}"/>
              </a:ext>
            </a:extLst>
          </p:cNvPr>
          <p:cNvSpPr>
            <a:spLocks noChangeArrowheads="1"/>
          </p:cNvSpPr>
          <p:nvPr/>
        </p:nvSpPr>
        <p:spPr bwMode="auto">
          <a:xfrm>
            <a:off x="13716000" y="4876800"/>
            <a:ext cx="17297400" cy="26974800"/>
          </a:xfrm>
          <a:prstGeom prst="rect">
            <a:avLst/>
          </a:prstGeom>
          <a:solidFill>
            <a:srgbClr val="FFFFFF"/>
          </a:solidFill>
          <a:ln w="9525">
            <a:no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9300"/>
          </a:p>
        </p:txBody>
      </p:sp>
      <p:sp>
        <p:nvSpPr>
          <p:cNvPr id="14339" name="Rectangle 7">
            <a:extLst>
              <a:ext uri="{FF2B5EF4-FFF2-40B4-BE49-F238E27FC236}">
                <a16:creationId xmlns:a16="http://schemas.microsoft.com/office/drawing/2014/main" id="{E643AE7F-F427-4E4F-9D01-E9F5E65F7BBB}"/>
              </a:ext>
            </a:extLst>
          </p:cNvPr>
          <p:cNvSpPr>
            <a:spLocks noChangeArrowheads="1"/>
          </p:cNvSpPr>
          <p:nvPr/>
        </p:nvSpPr>
        <p:spPr bwMode="auto">
          <a:xfrm>
            <a:off x="990600" y="990600"/>
            <a:ext cx="41910000" cy="3505200"/>
          </a:xfrm>
          <a:prstGeom prst="rect">
            <a:avLst/>
          </a:prstGeom>
          <a:solidFill>
            <a:schemeClr val="bg1"/>
          </a:solidFill>
          <a:ln w="9525">
            <a:noFill/>
            <a:miter lim="800000"/>
            <a:headEnd/>
            <a:tailEnd/>
          </a:ln>
        </p:spPr>
        <p:txBody>
          <a:bodyPr wrap="none" anchor="ctr"/>
          <a:lstStyle>
            <a:lvl1pPr>
              <a:spcBef>
                <a:spcPct val="20000"/>
              </a:spcBef>
              <a:buChar char="•"/>
              <a:defRPr sz="16500">
                <a:solidFill>
                  <a:schemeClr val="tx1"/>
                </a:solidFill>
                <a:latin typeface="Arial" panose="020B0604020202020204" pitchFamily="34" charset="0"/>
                <a:ea typeface="ヒラギノ角ゴ Pro W3" charset="-128"/>
              </a:defRPr>
            </a:lvl1pPr>
            <a:lvl2pPr marL="742950" indent="-285750">
              <a:spcBef>
                <a:spcPct val="20000"/>
              </a:spcBef>
              <a:buChar char="–"/>
              <a:defRPr sz="14400">
                <a:solidFill>
                  <a:schemeClr val="tx1"/>
                </a:solidFill>
                <a:latin typeface="Arial" panose="020B0604020202020204" pitchFamily="34" charset="0"/>
                <a:ea typeface="ヒラギノ角ゴ Pro W3" charset="-128"/>
              </a:defRPr>
            </a:lvl2pPr>
            <a:lvl3pPr marL="1143000" indent="-228600">
              <a:spcBef>
                <a:spcPct val="20000"/>
              </a:spcBef>
              <a:buChar char="•"/>
              <a:defRPr sz="12300">
                <a:solidFill>
                  <a:schemeClr val="tx1"/>
                </a:solidFill>
                <a:latin typeface="Arial" panose="020B0604020202020204" pitchFamily="34" charset="0"/>
                <a:ea typeface="ヒラギノ角ゴ Pro W3" charset="-128"/>
              </a:defRPr>
            </a:lvl3pPr>
            <a:lvl4pPr marL="1600200" indent="-228600">
              <a:spcBef>
                <a:spcPct val="20000"/>
              </a:spcBef>
              <a:buChar char="–"/>
              <a:defRPr sz="10300">
                <a:solidFill>
                  <a:schemeClr val="tx1"/>
                </a:solidFill>
                <a:latin typeface="Arial" panose="020B0604020202020204" pitchFamily="34" charset="0"/>
                <a:ea typeface="ヒラギノ角ゴ Pro W3" charset="-128"/>
              </a:defRPr>
            </a:lvl4pPr>
            <a:lvl5pPr marL="2057400" indent="-228600">
              <a:spcBef>
                <a:spcPct val="20000"/>
              </a:spcBef>
              <a:buChar char="»"/>
              <a:defRPr sz="10300">
                <a:solidFill>
                  <a:schemeClr val="tx1"/>
                </a:solidFill>
                <a:latin typeface="Arial" panose="020B0604020202020204" pitchFamily="34" charset="0"/>
                <a:ea typeface="ヒラギノ角ゴ Pro W3" charset="-128"/>
              </a:defRPr>
            </a:lvl5pPr>
            <a:lvl6pPr marL="25146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eaLnBrk="1" hangingPunct="1">
              <a:spcBef>
                <a:spcPct val="0"/>
              </a:spcBef>
              <a:buFontTx/>
              <a:buNone/>
            </a:pPr>
            <a:endParaRPr lang="en-US" altLang="en-US" sz="9300"/>
          </a:p>
        </p:txBody>
      </p:sp>
      <p:sp>
        <p:nvSpPr>
          <p:cNvPr id="14340" name="Text Box 4">
            <a:extLst>
              <a:ext uri="{FF2B5EF4-FFF2-40B4-BE49-F238E27FC236}">
                <a16:creationId xmlns:a16="http://schemas.microsoft.com/office/drawing/2014/main" id="{4126EA67-26AF-4637-B971-5131CD256CE0}"/>
              </a:ext>
            </a:extLst>
          </p:cNvPr>
          <p:cNvSpPr txBox="1">
            <a:spLocks noChangeArrowheads="1"/>
          </p:cNvSpPr>
          <p:nvPr/>
        </p:nvSpPr>
        <p:spPr bwMode="auto">
          <a:xfrm>
            <a:off x="1257300" y="1271588"/>
            <a:ext cx="42062400"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spcBef>
                <a:spcPct val="0"/>
              </a:spcBef>
              <a:buFontTx/>
              <a:buNone/>
            </a:pPr>
            <a:r>
              <a:rPr lang="en-US" sz="6600" b="1" dirty="0">
                <a:latin typeface="Arial"/>
                <a:cs typeface="Arial"/>
              </a:rPr>
              <a:t>Synthesis of N-(2-hydroxy-3-methoxybenzyl)-N-</a:t>
            </a:r>
            <a:r>
              <a:rPr lang="en-US" sz="6600" b="1" i="1" dirty="0">
                <a:latin typeface="Arial"/>
                <a:cs typeface="Arial"/>
              </a:rPr>
              <a:t>p</a:t>
            </a:r>
            <a:r>
              <a:rPr lang="en-US" sz="6600" b="1" dirty="0">
                <a:latin typeface="Arial"/>
                <a:cs typeface="Arial"/>
              </a:rPr>
              <a:t>-tolylacetamide Through Reductive Amination</a:t>
            </a:r>
            <a:endParaRPr lang="en-US" altLang="en-US" sz="6600" dirty="0">
              <a:solidFill>
                <a:srgbClr val="003593"/>
              </a:solidFill>
              <a:latin typeface="Arial"/>
              <a:cs typeface="Arial"/>
            </a:endParaRPr>
          </a:p>
        </p:txBody>
      </p:sp>
      <p:sp>
        <p:nvSpPr>
          <p:cNvPr id="14341" name="Text Box 5">
            <a:extLst>
              <a:ext uri="{FF2B5EF4-FFF2-40B4-BE49-F238E27FC236}">
                <a16:creationId xmlns:a16="http://schemas.microsoft.com/office/drawing/2014/main" id="{5E70F8E9-A71D-4E3E-993D-A92714CB915F}"/>
              </a:ext>
            </a:extLst>
          </p:cNvPr>
          <p:cNvSpPr txBox="1">
            <a:spLocks noChangeArrowheads="1"/>
          </p:cNvSpPr>
          <p:nvPr/>
        </p:nvSpPr>
        <p:spPr bwMode="auto">
          <a:xfrm>
            <a:off x="1143000" y="2743200"/>
            <a:ext cx="38023800"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eaLnBrk="1" hangingPunct="1">
              <a:spcBef>
                <a:spcPct val="0"/>
              </a:spcBef>
              <a:buFontTx/>
              <a:buNone/>
            </a:pPr>
            <a:r>
              <a:rPr lang="en-US" altLang="en-US" sz="4400"/>
              <a:t>Matilda M Delgado, Angela M Martell, Michael P Miller, Fern E Schrader. Brian Patenaude, Nick </a:t>
            </a:r>
            <a:r>
              <a:rPr lang="en-US" altLang="en-US" sz="4400" err="1"/>
              <a:t>Arnista</a:t>
            </a:r>
            <a:r>
              <a:rPr lang="en-US" altLang="en-US" sz="4400"/>
              <a:t> and Erik B. </a:t>
            </a:r>
            <a:r>
              <a:rPr lang="en-US" altLang="en-US" sz="4400" err="1"/>
              <a:t>Berda</a:t>
            </a:r>
            <a:r>
              <a:rPr lang="en-US" altLang="en-US" sz="4400"/>
              <a:t>.  Chemistry 550, Department of Chemistry, </a:t>
            </a:r>
            <a:r>
              <a:rPr lang="en-US" altLang="en-US" sz="4400" i="1"/>
              <a:t>University of New Hampshire.</a:t>
            </a:r>
          </a:p>
        </p:txBody>
      </p:sp>
      <p:sp>
        <p:nvSpPr>
          <p:cNvPr id="14342" name="Rectangle 15">
            <a:extLst>
              <a:ext uri="{FF2B5EF4-FFF2-40B4-BE49-F238E27FC236}">
                <a16:creationId xmlns:a16="http://schemas.microsoft.com/office/drawing/2014/main" id="{B99FEAD7-B30B-4E9E-8916-AF8340A155E7}"/>
              </a:ext>
            </a:extLst>
          </p:cNvPr>
          <p:cNvSpPr>
            <a:spLocks noChangeArrowheads="1"/>
          </p:cNvSpPr>
          <p:nvPr/>
        </p:nvSpPr>
        <p:spPr bwMode="auto">
          <a:xfrm>
            <a:off x="31546800" y="4876800"/>
            <a:ext cx="11277600" cy="12801600"/>
          </a:xfrm>
          <a:prstGeom prst="rect">
            <a:avLst/>
          </a:prstGeom>
          <a:solidFill>
            <a:srgbClr val="FFFFFF"/>
          </a:solidFill>
          <a:ln w="9525">
            <a:noFill/>
            <a:miter lim="800000"/>
            <a:headEnd/>
            <a:tailEnd/>
          </a:ln>
        </p:spPr>
        <p:txBody>
          <a:bodyPr wrap="none" anchor="b"/>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3200"/>
          </a:p>
        </p:txBody>
      </p:sp>
      <p:sp>
        <p:nvSpPr>
          <p:cNvPr id="14343" name="Rectangle 19">
            <a:extLst>
              <a:ext uri="{FF2B5EF4-FFF2-40B4-BE49-F238E27FC236}">
                <a16:creationId xmlns:a16="http://schemas.microsoft.com/office/drawing/2014/main" id="{9F011AC3-EFDC-45FF-AED7-2A78AB266977}"/>
              </a:ext>
            </a:extLst>
          </p:cNvPr>
          <p:cNvSpPr>
            <a:spLocks noChangeArrowheads="1"/>
          </p:cNvSpPr>
          <p:nvPr/>
        </p:nvSpPr>
        <p:spPr bwMode="auto">
          <a:xfrm>
            <a:off x="0" y="14035088"/>
            <a:ext cx="438912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har char="•"/>
              <a:defRPr sz="16500">
                <a:solidFill>
                  <a:schemeClr val="tx1"/>
                </a:solidFill>
                <a:latin typeface="Arial" panose="020B0604020202020204" pitchFamily="34" charset="0"/>
                <a:ea typeface="ヒラギノ角ゴ Pro W3" charset="-128"/>
              </a:defRPr>
            </a:lvl1pPr>
            <a:lvl2pPr marL="742950" indent="-285750">
              <a:spcBef>
                <a:spcPct val="20000"/>
              </a:spcBef>
              <a:buChar char="–"/>
              <a:defRPr sz="14400">
                <a:solidFill>
                  <a:schemeClr val="tx1"/>
                </a:solidFill>
                <a:latin typeface="Arial" panose="020B0604020202020204" pitchFamily="34" charset="0"/>
                <a:ea typeface="ヒラギノ角ゴ Pro W3" charset="-128"/>
              </a:defRPr>
            </a:lvl2pPr>
            <a:lvl3pPr marL="1143000" indent="-228600">
              <a:spcBef>
                <a:spcPct val="20000"/>
              </a:spcBef>
              <a:buChar char="•"/>
              <a:defRPr sz="12300">
                <a:solidFill>
                  <a:schemeClr val="tx1"/>
                </a:solidFill>
                <a:latin typeface="Arial" panose="020B0604020202020204" pitchFamily="34" charset="0"/>
                <a:ea typeface="ヒラギノ角ゴ Pro W3" charset="-128"/>
              </a:defRPr>
            </a:lvl3pPr>
            <a:lvl4pPr marL="1600200" indent="-228600">
              <a:spcBef>
                <a:spcPct val="20000"/>
              </a:spcBef>
              <a:buChar char="–"/>
              <a:defRPr sz="10300">
                <a:solidFill>
                  <a:schemeClr val="tx1"/>
                </a:solidFill>
                <a:latin typeface="Arial" panose="020B0604020202020204" pitchFamily="34" charset="0"/>
                <a:ea typeface="ヒラギノ角ゴ Pro W3" charset="-128"/>
              </a:defRPr>
            </a:lvl4pPr>
            <a:lvl5pPr marL="2057400" indent="-228600">
              <a:spcBef>
                <a:spcPct val="20000"/>
              </a:spcBef>
              <a:buChar char="»"/>
              <a:defRPr sz="10300">
                <a:solidFill>
                  <a:schemeClr val="tx1"/>
                </a:solidFill>
                <a:latin typeface="Arial" panose="020B0604020202020204" pitchFamily="34" charset="0"/>
                <a:ea typeface="ヒラギノ角ゴ Pro W3" charset="-128"/>
              </a:defRPr>
            </a:lvl5pPr>
            <a:lvl6pPr marL="25146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eaLnBrk="1" hangingPunct="1">
              <a:spcBef>
                <a:spcPct val="0"/>
              </a:spcBef>
              <a:buFontTx/>
              <a:buNone/>
            </a:pPr>
            <a:endParaRPr lang="en-US" altLang="en-US" sz="9300"/>
          </a:p>
        </p:txBody>
      </p:sp>
      <p:sp>
        <p:nvSpPr>
          <p:cNvPr id="14344" name="Rectangle 36">
            <a:extLst>
              <a:ext uri="{FF2B5EF4-FFF2-40B4-BE49-F238E27FC236}">
                <a16:creationId xmlns:a16="http://schemas.microsoft.com/office/drawing/2014/main" id="{2406642F-C50D-46EC-AE2E-D5FC7507E153}"/>
              </a:ext>
            </a:extLst>
          </p:cNvPr>
          <p:cNvSpPr>
            <a:spLocks noChangeArrowheads="1"/>
          </p:cNvSpPr>
          <p:nvPr/>
        </p:nvSpPr>
        <p:spPr bwMode="auto">
          <a:xfrm>
            <a:off x="31546800" y="17907000"/>
            <a:ext cx="11277600" cy="7239000"/>
          </a:xfrm>
          <a:prstGeom prst="rect">
            <a:avLst/>
          </a:prstGeom>
          <a:solidFill>
            <a:srgbClr val="FFFFFF"/>
          </a:solidFill>
          <a:ln w="9525">
            <a:no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9300"/>
          </a:p>
        </p:txBody>
      </p:sp>
      <p:sp>
        <p:nvSpPr>
          <p:cNvPr id="14345" name="Text Box 1960">
            <a:extLst>
              <a:ext uri="{FF2B5EF4-FFF2-40B4-BE49-F238E27FC236}">
                <a16:creationId xmlns:a16="http://schemas.microsoft.com/office/drawing/2014/main" id="{C84F92F0-C5DD-40E5-9B61-1F1AA93CA132}"/>
              </a:ext>
            </a:extLst>
          </p:cNvPr>
          <p:cNvSpPr txBox="1">
            <a:spLocks noChangeArrowheads="1"/>
          </p:cNvSpPr>
          <p:nvPr/>
        </p:nvSpPr>
        <p:spPr bwMode="auto">
          <a:xfrm>
            <a:off x="13944600" y="4960938"/>
            <a:ext cx="164592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a:solidFill>
                  <a:srgbClr val="003593"/>
                </a:solidFill>
              </a:rPr>
              <a:t>Results</a:t>
            </a:r>
          </a:p>
        </p:txBody>
      </p:sp>
      <p:sp>
        <p:nvSpPr>
          <p:cNvPr id="14346" name="Line 2012">
            <a:extLst>
              <a:ext uri="{FF2B5EF4-FFF2-40B4-BE49-F238E27FC236}">
                <a16:creationId xmlns:a16="http://schemas.microsoft.com/office/drawing/2014/main" id="{D6435744-11A6-46A9-BBD3-9D4C84C29781}"/>
              </a:ext>
            </a:extLst>
          </p:cNvPr>
          <p:cNvSpPr>
            <a:spLocks noChangeShapeType="1"/>
          </p:cNvSpPr>
          <p:nvPr/>
        </p:nvSpPr>
        <p:spPr bwMode="auto">
          <a:xfrm>
            <a:off x="14554200" y="5791200"/>
            <a:ext cx="154686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latin typeface="Arial"/>
              <a:cs typeface="Arial"/>
            </a:endParaRPr>
          </a:p>
        </p:txBody>
      </p:sp>
      <p:sp>
        <p:nvSpPr>
          <p:cNvPr id="14347" name="Text Box 2024">
            <a:extLst>
              <a:ext uri="{FF2B5EF4-FFF2-40B4-BE49-F238E27FC236}">
                <a16:creationId xmlns:a16="http://schemas.microsoft.com/office/drawing/2014/main" id="{662831E2-101A-4A91-AD13-B973D283BDEF}"/>
              </a:ext>
            </a:extLst>
          </p:cNvPr>
          <p:cNvSpPr txBox="1">
            <a:spLocks noChangeArrowheads="1"/>
          </p:cNvSpPr>
          <p:nvPr/>
        </p:nvSpPr>
        <p:spPr bwMode="auto">
          <a:xfrm>
            <a:off x="31851600" y="4876800"/>
            <a:ext cx="10591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endParaRPr lang="en-US" altLang="en-US" sz="4000" b="1">
              <a:solidFill>
                <a:srgbClr val="000090"/>
              </a:solidFill>
            </a:endParaRPr>
          </a:p>
        </p:txBody>
      </p:sp>
      <p:sp>
        <p:nvSpPr>
          <p:cNvPr id="14348" name="Line 2025">
            <a:extLst>
              <a:ext uri="{FF2B5EF4-FFF2-40B4-BE49-F238E27FC236}">
                <a16:creationId xmlns:a16="http://schemas.microsoft.com/office/drawing/2014/main" id="{F5D8D154-558D-422C-A763-8B103E98AE44}"/>
              </a:ext>
            </a:extLst>
          </p:cNvPr>
          <p:cNvSpPr>
            <a:spLocks noChangeShapeType="1"/>
          </p:cNvSpPr>
          <p:nvPr/>
        </p:nvSpPr>
        <p:spPr bwMode="auto">
          <a:xfrm>
            <a:off x="32613600" y="5791200"/>
            <a:ext cx="9296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latin typeface="Arial"/>
              <a:cs typeface="Arial"/>
            </a:endParaRPr>
          </a:p>
        </p:txBody>
      </p:sp>
      <p:sp>
        <p:nvSpPr>
          <p:cNvPr id="14349" name="Text Box 2029">
            <a:extLst>
              <a:ext uri="{FF2B5EF4-FFF2-40B4-BE49-F238E27FC236}">
                <a16:creationId xmlns:a16="http://schemas.microsoft.com/office/drawing/2014/main" id="{0B4FB51F-1C41-4AE3-9A77-9E88410ACA94}"/>
              </a:ext>
            </a:extLst>
          </p:cNvPr>
          <p:cNvSpPr txBox="1">
            <a:spLocks noChangeArrowheads="1"/>
          </p:cNvSpPr>
          <p:nvPr/>
        </p:nvSpPr>
        <p:spPr bwMode="auto">
          <a:xfrm>
            <a:off x="31546800" y="17907000"/>
            <a:ext cx="1120140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a:solidFill>
                  <a:srgbClr val="003593"/>
                </a:solidFill>
              </a:rPr>
              <a:t>Summary and Conclusions</a:t>
            </a:r>
          </a:p>
        </p:txBody>
      </p:sp>
      <p:sp>
        <p:nvSpPr>
          <p:cNvPr id="14350" name="Rectangle 2041">
            <a:extLst>
              <a:ext uri="{FF2B5EF4-FFF2-40B4-BE49-F238E27FC236}">
                <a16:creationId xmlns:a16="http://schemas.microsoft.com/office/drawing/2014/main" id="{B7FD4F01-DCA1-42FF-BBA9-ECC58E404F3C}"/>
              </a:ext>
            </a:extLst>
          </p:cNvPr>
          <p:cNvSpPr>
            <a:spLocks noChangeArrowheads="1"/>
          </p:cNvSpPr>
          <p:nvPr/>
        </p:nvSpPr>
        <p:spPr bwMode="auto">
          <a:xfrm>
            <a:off x="990600" y="4876800"/>
            <a:ext cx="12192000" cy="10458522"/>
          </a:xfrm>
          <a:prstGeom prst="rect">
            <a:avLst/>
          </a:prstGeom>
          <a:solidFill>
            <a:srgbClr val="FFFFFF"/>
          </a:solidFill>
          <a:ln w="9525">
            <a:no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9300"/>
          </a:p>
        </p:txBody>
      </p:sp>
      <p:sp>
        <p:nvSpPr>
          <p:cNvPr id="14351" name="Text Box 1948">
            <a:extLst>
              <a:ext uri="{FF2B5EF4-FFF2-40B4-BE49-F238E27FC236}">
                <a16:creationId xmlns:a16="http://schemas.microsoft.com/office/drawing/2014/main" id="{8EB861D4-9B1C-4362-B935-6055D6DF9840}"/>
              </a:ext>
            </a:extLst>
          </p:cNvPr>
          <p:cNvSpPr txBox="1">
            <a:spLocks noChangeArrowheads="1"/>
          </p:cNvSpPr>
          <p:nvPr/>
        </p:nvSpPr>
        <p:spPr bwMode="auto">
          <a:xfrm>
            <a:off x="990600" y="4953000"/>
            <a:ext cx="1219200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a:solidFill>
                  <a:srgbClr val="003593"/>
                </a:solidFill>
              </a:rPr>
              <a:t>Introduction</a:t>
            </a:r>
          </a:p>
        </p:txBody>
      </p:sp>
      <p:sp>
        <p:nvSpPr>
          <p:cNvPr id="14352" name="Rectangle 2043">
            <a:extLst>
              <a:ext uri="{FF2B5EF4-FFF2-40B4-BE49-F238E27FC236}">
                <a16:creationId xmlns:a16="http://schemas.microsoft.com/office/drawing/2014/main" id="{13B6FA8D-16B2-4049-8DAB-712EE377EE39}"/>
              </a:ext>
            </a:extLst>
          </p:cNvPr>
          <p:cNvSpPr>
            <a:spLocks noChangeArrowheads="1"/>
          </p:cNvSpPr>
          <p:nvPr/>
        </p:nvSpPr>
        <p:spPr bwMode="auto">
          <a:xfrm>
            <a:off x="990600" y="15599958"/>
            <a:ext cx="12204938" cy="16219504"/>
          </a:xfrm>
          <a:prstGeom prst="rect">
            <a:avLst/>
          </a:prstGeom>
          <a:solidFill>
            <a:srgbClr val="FFFFFF"/>
          </a:solidFill>
          <a:ln w="9525">
            <a:noFill/>
            <a:miter lim="800000"/>
            <a:headEnd/>
            <a:tailEnd/>
          </a:ln>
        </p:spPr>
        <p:txBody>
          <a:bodyPr wrap="none" anchor="ctr"/>
          <a:lstStyle>
            <a:lvl1pPr marL="342900" indent="-342900" defTabSz="457200">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57200">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57200">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57200">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57200">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572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572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572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572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eaLnBrk="1" hangingPunct="1">
              <a:buFontTx/>
              <a:buNone/>
            </a:pPr>
            <a:endParaRPr lang="en-US" altLang="en-US" sz="9600" b="1"/>
          </a:p>
        </p:txBody>
      </p:sp>
      <p:sp>
        <p:nvSpPr>
          <p:cNvPr id="14353" name="Line 2018">
            <a:extLst>
              <a:ext uri="{FF2B5EF4-FFF2-40B4-BE49-F238E27FC236}">
                <a16:creationId xmlns:a16="http://schemas.microsoft.com/office/drawing/2014/main" id="{04BB8AEB-5AEA-483A-BFD2-B45D1C341135}"/>
              </a:ext>
            </a:extLst>
          </p:cNvPr>
          <p:cNvSpPr>
            <a:spLocks noChangeShapeType="1"/>
          </p:cNvSpPr>
          <p:nvPr/>
        </p:nvSpPr>
        <p:spPr bwMode="auto">
          <a:xfrm>
            <a:off x="1600200" y="5791200"/>
            <a:ext cx="10820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latin typeface="Arial"/>
              <a:cs typeface="Arial"/>
            </a:endParaRPr>
          </a:p>
        </p:txBody>
      </p:sp>
      <p:sp>
        <p:nvSpPr>
          <p:cNvPr id="14354" name="Text Box 1951">
            <a:extLst>
              <a:ext uri="{FF2B5EF4-FFF2-40B4-BE49-F238E27FC236}">
                <a16:creationId xmlns:a16="http://schemas.microsoft.com/office/drawing/2014/main" id="{93F8FA5E-34C1-4023-8628-19B4E0144472}"/>
              </a:ext>
            </a:extLst>
          </p:cNvPr>
          <p:cNvSpPr txBox="1">
            <a:spLocks noChangeArrowheads="1"/>
          </p:cNvSpPr>
          <p:nvPr/>
        </p:nvSpPr>
        <p:spPr bwMode="auto">
          <a:xfrm>
            <a:off x="1490517" y="15614179"/>
            <a:ext cx="10820400"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dirty="0">
                <a:solidFill>
                  <a:srgbClr val="003593"/>
                </a:solidFill>
              </a:rPr>
              <a:t>Methods</a:t>
            </a:r>
          </a:p>
        </p:txBody>
      </p:sp>
      <p:sp>
        <p:nvSpPr>
          <p:cNvPr id="14355" name="Line 2019">
            <a:extLst>
              <a:ext uri="{FF2B5EF4-FFF2-40B4-BE49-F238E27FC236}">
                <a16:creationId xmlns:a16="http://schemas.microsoft.com/office/drawing/2014/main" id="{F6E0A6AF-3B73-4984-9C82-1E66CA882BAF}"/>
              </a:ext>
            </a:extLst>
          </p:cNvPr>
          <p:cNvSpPr>
            <a:spLocks noChangeShapeType="1"/>
          </p:cNvSpPr>
          <p:nvPr/>
        </p:nvSpPr>
        <p:spPr bwMode="auto">
          <a:xfrm>
            <a:off x="1703717" y="16283310"/>
            <a:ext cx="10820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nchor="t"/>
          <a:lstStyle/>
          <a:p>
            <a:endParaRPr lang="en-US" sz="2800" dirty="0">
              <a:latin typeface="Arial"/>
              <a:cs typeface="Arial"/>
            </a:endParaRPr>
          </a:p>
          <a:p>
            <a:r>
              <a:rPr lang="en-US" sz="2800" dirty="0">
                <a:latin typeface="Arial"/>
                <a:cs typeface="Arial"/>
              </a:rPr>
              <a:t>	The procedure built on Touchette’s design (2006) by adding an acid</a:t>
            </a:r>
            <a:endParaRPr lang="en-US" dirty="0">
              <a:latin typeface="Arial"/>
              <a:cs typeface="Arial"/>
            </a:endParaRPr>
          </a:p>
          <a:p>
            <a:r>
              <a:rPr lang="en-US" sz="2800" dirty="0">
                <a:latin typeface="Arial" panose="020B0604020202020204" pitchFamily="34" charset="0"/>
                <a:cs typeface="Arial" panose="020B0604020202020204" pitchFamily="34" charset="0"/>
              </a:rPr>
              <a:t> catalyst, replacing ethanol with methanol and  foregoing the</a:t>
            </a:r>
          </a:p>
          <a:p>
            <a:r>
              <a:rPr lang="en-US" sz="2800" dirty="0">
                <a:latin typeface="Arial" panose="020B0604020202020204" pitchFamily="34" charset="0"/>
                <a:cs typeface="Arial" panose="020B0604020202020204" pitchFamily="34" charset="0"/>
              </a:rPr>
              <a:t> recrystallization.  </a:t>
            </a:r>
          </a:p>
        </p:txBody>
      </p:sp>
      <p:sp>
        <p:nvSpPr>
          <p:cNvPr id="14356" name="Text Box 1947">
            <a:extLst>
              <a:ext uri="{FF2B5EF4-FFF2-40B4-BE49-F238E27FC236}">
                <a16:creationId xmlns:a16="http://schemas.microsoft.com/office/drawing/2014/main" id="{4651D165-5F35-4563-9BA4-41C846362448}"/>
              </a:ext>
            </a:extLst>
          </p:cNvPr>
          <p:cNvSpPr txBox="1">
            <a:spLocks noChangeArrowheads="1"/>
          </p:cNvSpPr>
          <p:nvPr/>
        </p:nvSpPr>
        <p:spPr bwMode="auto">
          <a:xfrm>
            <a:off x="838200" y="5867400"/>
            <a:ext cx="12138252" cy="5570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spAutoFit/>
          </a:bodyPr>
          <a:lstStyle>
            <a:lvl1pPr marL="342900" indent="-342900" defTabSz="4702175">
              <a:spcBef>
                <a:spcPct val="20000"/>
              </a:spcBef>
              <a:buChar char="•"/>
              <a:tabLst>
                <a:tab pos="1654175" algn="l"/>
              </a:tabLst>
              <a:defRPr sz="16500">
                <a:solidFill>
                  <a:schemeClr val="tx1"/>
                </a:solidFill>
                <a:latin typeface="Arial" panose="020B0604020202020204" pitchFamily="34" charset="0"/>
                <a:ea typeface="ヒラギノ角ゴ Pro W3" charset="-128"/>
              </a:defRPr>
            </a:lvl1pPr>
            <a:lvl2pPr defTabSz="4702175">
              <a:spcBef>
                <a:spcPct val="20000"/>
              </a:spcBef>
              <a:buChar char="–"/>
              <a:tabLst>
                <a:tab pos="1654175" algn="l"/>
              </a:tabLst>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tabLst>
                <a:tab pos="1654175" algn="l"/>
              </a:tabLst>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tabLst>
                <a:tab pos="1654175" algn="l"/>
              </a:tabLst>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tabLst>
                <a:tab pos="1654175" algn="l"/>
              </a:tabLst>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tabLst>
                <a:tab pos="1654175" algn="l"/>
              </a:tabLst>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tabLst>
                <a:tab pos="1654175" algn="l"/>
              </a:tabLst>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tabLst>
                <a:tab pos="1654175" algn="l"/>
              </a:tabLst>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tabLst>
                <a:tab pos="1654175" algn="l"/>
              </a:tabLst>
              <a:defRPr sz="10300">
                <a:solidFill>
                  <a:schemeClr val="tx1"/>
                </a:solidFill>
                <a:latin typeface="Arial" panose="020B0604020202020204" pitchFamily="34" charset="0"/>
                <a:ea typeface="ヒラギノ角ゴ Pro W3" charset="-128"/>
              </a:defRPr>
            </a:lvl9pPr>
          </a:lstStyle>
          <a:p>
            <a:pPr lvl="1" algn="just" eaLnBrk="1" hangingPunct="1">
              <a:spcBef>
                <a:spcPct val="0"/>
              </a:spcBef>
              <a:buFontTx/>
              <a:buNone/>
            </a:pPr>
            <a:endParaRPr lang="en-US" altLang="en-US" sz="3200" dirty="0">
              <a:cs typeface="Arial"/>
            </a:endParaRPr>
          </a:p>
          <a:p>
            <a:pPr lvl="1" algn="just">
              <a:buNone/>
            </a:pPr>
            <a:r>
              <a:rPr lang="en-US" sz="2800" dirty="0">
                <a:latin typeface="Arial"/>
                <a:cs typeface="Arial"/>
              </a:rPr>
              <a:t>	The synthesis of amines is a widely used reaction in synthetic chemistry that can be applied to uses with biological molecules and the drug industry.  The process of reductive animation itself is a form of animation that converts a carboxyl group to an amine via an intermediate imine (Reusch, 2019). Their pharmaceutical development has led to the creation of analgesics like Morphine and Demerol to relieve pain (Lawrence 2004).  Many amines are used in industry for pest control and tanning of leather. Due to the various industrial applications of amines, it is essential to explore faster and more quantitative methods of synthesizing them</a:t>
            </a:r>
          </a:p>
          <a:p>
            <a:pPr marL="0" algn="just">
              <a:buNone/>
            </a:pPr>
            <a:endParaRPr lang="en-US" sz="3200" dirty="0">
              <a:cs typeface="Arial"/>
            </a:endParaRPr>
          </a:p>
        </p:txBody>
      </p:sp>
      <p:sp>
        <p:nvSpPr>
          <p:cNvPr id="14357" name="Rectangle 4530">
            <a:extLst>
              <a:ext uri="{FF2B5EF4-FFF2-40B4-BE49-F238E27FC236}">
                <a16:creationId xmlns:a16="http://schemas.microsoft.com/office/drawing/2014/main" id="{900E996A-DC4D-4E60-875B-80753A11BA57}"/>
              </a:ext>
            </a:extLst>
          </p:cNvPr>
          <p:cNvSpPr>
            <a:spLocks noChangeArrowheads="1"/>
          </p:cNvSpPr>
          <p:nvPr/>
        </p:nvSpPr>
        <p:spPr bwMode="auto">
          <a:xfrm>
            <a:off x="31508700" y="29061974"/>
            <a:ext cx="11277600" cy="2757488"/>
          </a:xfrm>
          <a:prstGeom prst="rect">
            <a:avLst/>
          </a:prstGeom>
          <a:solidFill>
            <a:srgbClr val="FFFFFF"/>
          </a:solidFill>
          <a:ln w="9525">
            <a:no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9300"/>
          </a:p>
        </p:txBody>
      </p:sp>
      <p:sp>
        <p:nvSpPr>
          <p:cNvPr id="14358" name="Text Box 4531">
            <a:extLst>
              <a:ext uri="{FF2B5EF4-FFF2-40B4-BE49-F238E27FC236}">
                <a16:creationId xmlns:a16="http://schemas.microsoft.com/office/drawing/2014/main" id="{869CFFFF-A3F7-47FF-8F0E-640CFF9C2DDD}"/>
              </a:ext>
            </a:extLst>
          </p:cNvPr>
          <p:cNvSpPr txBox="1">
            <a:spLocks noChangeArrowheads="1"/>
          </p:cNvSpPr>
          <p:nvPr/>
        </p:nvSpPr>
        <p:spPr bwMode="auto">
          <a:xfrm>
            <a:off x="31325388" y="28972669"/>
            <a:ext cx="11125200"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dirty="0">
                <a:solidFill>
                  <a:srgbClr val="003593"/>
                </a:solidFill>
              </a:rPr>
              <a:t>References</a:t>
            </a:r>
          </a:p>
        </p:txBody>
      </p:sp>
      <p:sp>
        <p:nvSpPr>
          <p:cNvPr id="14359" name="Line 4547">
            <a:extLst>
              <a:ext uri="{FF2B5EF4-FFF2-40B4-BE49-F238E27FC236}">
                <a16:creationId xmlns:a16="http://schemas.microsoft.com/office/drawing/2014/main" id="{3FC8AA6B-1892-45FC-8738-5E03514F8229}"/>
              </a:ext>
            </a:extLst>
          </p:cNvPr>
          <p:cNvSpPr>
            <a:spLocks noChangeShapeType="1"/>
          </p:cNvSpPr>
          <p:nvPr/>
        </p:nvSpPr>
        <p:spPr bwMode="auto">
          <a:xfrm>
            <a:off x="14599489" y="18288000"/>
            <a:ext cx="154686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latin typeface="Arial"/>
              <a:cs typeface="Arial"/>
            </a:endParaRPr>
          </a:p>
        </p:txBody>
      </p:sp>
      <p:sp>
        <p:nvSpPr>
          <p:cNvPr id="14360" name="Line 5290">
            <a:extLst>
              <a:ext uri="{FF2B5EF4-FFF2-40B4-BE49-F238E27FC236}">
                <a16:creationId xmlns:a16="http://schemas.microsoft.com/office/drawing/2014/main" id="{A2AD06A2-637D-4C0D-932D-13E3831F811D}"/>
              </a:ext>
            </a:extLst>
          </p:cNvPr>
          <p:cNvSpPr>
            <a:spLocks noChangeShapeType="1"/>
          </p:cNvSpPr>
          <p:nvPr/>
        </p:nvSpPr>
        <p:spPr bwMode="auto">
          <a:xfrm>
            <a:off x="32385000" y="18973800"/>
            <a:ext cx="9296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latin typeface="Arial"/>
              <a:cs typeface="Arial"/>
            </a:endParaRPr>
          </a:p>
        </p:txBody>
      </p:sp>
      <p:sp>
        <p:nvSpPr>
          <p:cNvPr id="14361" name="Rectangle 2035">
            <a:extLst>
              <a:ext uri="{FF2B5EF4-FFF2-40B4-BE49-F238E27FC236}">
                <a16:creationId xmlns:a16="http://schemas.microsoft.com/office/drawing/2014/main" id="{312115BC-B9D7-4FB8-9EB2-9E1864374758}"/>
              </a:ext>
            </a:extLst>
          </p:cNvPr>
          <p:cNvSpPr>
            <a:spLocks noChangeArrowheads="1"/>
          </p:cNvSpPr>
          <p:nvPr/>
        </p:nvSpPr>
        <p:spPr bwMode="auto">
          <a:xfrm>
            <a:off x="31460496" y="25479143"/>
            <a:ext cx="11277600" cy="3240629"/>
          </a:xfrm>
          <a:prstGeom prst="rect">
            <a:avLst/>
          </a:prstGeom>
          <a:solidFill>
            <a:srgbClr val="FFFFFF"/>
          </a:solidFill>
          <a:ln w="9525">
            <a:no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2400"/>
          </a:p>
          <a:p>
            <a:pPr algn="ctr" eaLnBrk="1" hangingPunct="1">
              <a:spcBef>
                <a:spcPct val="0"/>
              </a:spcBef>
              <a:buFontTx/>
              <a:buNone/>
            </a:pPr>
            <a:endParaRPr lang="en-US" altLang="en-US" sz="2400"/>
          </a:p>
        </p:txBody>
      </p:sp>
      <p:sp>
        <p:nvSpPr>
          <p:cNvPr id="14362" name="Text Box 2036">
            <a:extLst>
              <a:ext uri="{FF2B5EF4-FFF2-40B4-BE49-F238E27FC236}">
                <a16:creationId xmlns:a16="http://schemas.microsoft.com/office/drawing/2014/main" id="{BD61074F-4765-415A-8751-35D06E63F48C}"/>
              </a:ext>
            </a:extLst>
          </p:cNvPr>
          <p:cNvSpPr txBox="1">
            <a:spLocks noChangeArrowheads="1"/>
          </p:cNvSpPr>
          <p:nvPr/>
        </p:nvSpPr>
        <p:spPr bwMode="auto">
          <a:xfrm>
            <a:off x="31498596" y="25429114"/>
            <a:ext cx="11201400" cy="82391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dirty="0">
                <a:solidFill>
                  <a:srgbClr val="003593"/>
                </a:solidFill>
              </a:rPr>
              <a:t>Acknowledgements</a:t>
            </a:r>
          </a:p>
        </p:txBody>
      </p:sp>
      <p:sp>
        <p:nvSpPr>
          <p:cNvPr id="14363" name="Text Box 2038">
            <a:extLst>
              <a:ext uri="{FF2B5EF4-FFF2-40B4-BE49-F238E27FC236}">
                <a16:creationId xmlns:a16="http://schemas.microsoft.com/office/drawing/2014/main" id="{E8A64B1D-8CA8-4058-B5CA-8E10206DB10C}"/>
              </a:ext>
            </a:extLst>
          </p:cNvPr>
          <p:cNvSpPr txBox="1">
            <a:spLocks noChangeArrowheads="1"/>
          </p:cNvSpPr>
          <p:nvPr/>
        </p:nvSpPr>
        <p:spPr bwMode="auto">
          <a:xfrm>
            <a:off x="32385000" y="26539621"/>
            <a:ext cx="793706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just">
              <a:spcBef>
                <a:spcPct val="0"/>
              </a:spcBef>
              <a:buClr>
                <a:srgbClr val="990000"/>
              </a:buClr>
              <a:buNone/>
            </a:pPr>
            <a:r>
              <a:rPr lang="en-US" sz="2400" dirty="0"/>
              <a:t>This research was supported by Brian Patenaude, Nick </a:t>
            </a:r>
            <a:r>
              <a:rPr lang="en-US" sz="2400" dirty="0" err="1"/>
              <a:t>Arnista</a:t>
            </a:r>
            <a:r>
              <a:rPr lang="en-US" sz="2400" dirty="0"/>
              <a:t> and Erik B. </a:t>
            </a:r>
            <a:r>
              <a:rPr lang="en-US" sz="2400" dirty="0" err="1"/>
              <a:t>Berda</a:t>
            </a:r>
            <a:r>
              <a:rPr lang="en-US" sz="2400" dirty="0"/>
              <a:t> of the Chemistry Department at the University of New Hampshire.</a:t>
            </a:r>
            <a:endParaRPr lang="en-US" altLang="en-US" sz="2400" dirty="0">
              <a:cs typeface="Arial" panose="020B0604020202020204" pitchFamily="34" charset="0"/>
            </a:endParaRPr>
          </a:p>
        </p:txBody>
      </p:sp>
      <p:sp>
        <p:nvSpPr>
          <p:cNvPr id="14364" name="Line 5291">
            <a:extLst>
              <a:ext uri="{FF2B5EF4-FFF2-40B4-BE49-F238E27FC236}">
                <a16:creationId xmlns:a16="http://schemas.microsoft.com/office/drawing/2014/main" id="{6F1055CD-F1D5-4A08-A7FD-F9497A911805}"/>
              </a:ext>
            </a:extLst>
          </p:cNvPr>
          <p:cNvSpPr>
            <a:spLocks noChangeShapeType="1"/>
          </p:cNvSpPr>
          <p:nvPr/>
        </p:nvSpPr>
        <p:spPr bwMode="auto">
          <a:xfrm>
            <a:off x="32575500" y="26403889"/>
            <a:ext cx="9296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latin typeface="Arial"/>
              <a:cs typeface="Arial"/>
            </a:endParaRPr>
          </a:p>
        </p:txBody>
      </p:sp>
      <p:sp>
        <p:nvSpPr>
          <p:cNvPr id="14365" name="Line 5292">
            <a:extLst>
              <a:ext uri="{FF2B5EF4-FFF2-40B4-BE49-F238E27FC236}">
                <a16:creationId xmlns:a16="http://schemas.microsoft.com/office/drawing/2014/main" id="{808143B1-09E2-4325-9199-31210FCE4A94}"/>
              </a:ext>
            </a:extLst>
          </p:cNvPr>
          <p:cNvSpPr>
            <a:spLocks noChangeShapeType="1"/>
          </p:cNvSpPr>
          <p:nvPr/>
        </p:nvSpPr>
        <p:spPr bwMode="auto">
          <a:xfrm>
            <a:off x="32160874" y="29738311"/>
            <a:ext cx="9296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latin typeface="Arial"/>
              <a:cs typeface="Arial"/>
            </a:endParaRPr>
          </a:p>
        </p:txBody>
      </p:sp>
      <p:pic>
        <p:nvPicPr>
          <p:cNvPr id="14366" name="Picture 94">
            <a:extLst>
              <a:ext uri="{FF2B5EF4-FFF2-40B4-BE49-F238E27FC236}">
                <a16:creationId xmlns:a16="http://schemas.microsoft.com/office/drawing/2014/main" id="{4A69CD88-4BE0-4DF5-AF6D-11CC5DEE2F5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9776400" y="1158875"/>
            <a:ext cx="2560638" cy="310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67" name="Rectangle 54">
            <a:extLst>
              <a:ext uri="{FF2B5EF4-FFF2-40B4-BE49-F238E27FC236}">
                <a16:creationId xmlns:a16="http://schemas.microsoft.com/office/drawing/2014/main" id="{47050616-D1B2-482F-B203-F4CB22D3CCE5}"/>
              </a:ext>
            </a:extLst>
          </p:cNvPr>
          <p:cNvSpPr>
            <a:spLocks noChangeArrowheads="1"/>
          </p:cNvSpPr>
          <p:nvPr/>
        </p:nvSpPr>
        <p:spPr bwMode="auto">
          <a:xfrm>
            <a:off x="8458200" y="25146000"/>
            <a:ext cx="609600" cy="685800"/>
          </a:xfrm>
          <a:prstGeom prst="rect">
            <a:avLst/>
          </a:prstGeom>
          <a:solidFill>
            <a:schemeClr val="bg1"/>
          </a:solidFill>
          <a:ln w="9525">
            <a:solidFill>
              <a:schemeClr val="bg1"/>
            </a:solidFill>
            <a:round/>
            <a:headEnd/>
            <a:tailEnd/>
          </a:ln>
        </p:spPr>
        <p:txBody>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eaLnBrk="1" hangingPunct="1">
              <a:spcBef>
                <a:spcPct val="0"/>
              </a:spcBef>
              <a:buFontTx/>
              <a:buNone/>
            </a:pPr>
            <a:endParaRPr lang="en-US" altLang="en-US" sz="9300"/>
          </a:p>
        </p:txBody>
      </p:sp>
      <p:sp>
        <p:nvSpPr>
          <p:cNvPr id="14368" name="TextBox 83">
            <a:extLst>
              <a:ext uri="{FF2B5EF4-FFF2-40B4-BE49-F238E27FC236}">
                <a16:creationId xmlns:a16="http://schemas.microsoft.com/office/drawing/2014/main" id="{0B3229DA-ACE0-4C71-AFFE-9D650EB9A87D}"/>
              </a:ext>
            </a:extLst>
          </p:cNvPr>
          <p:cNvSpPr txBox="1">
            <a:spLocks noChangeArrowheads="1"/>
          </p:cNvSpPr>
          <p:nvPr/>
        </p:nvSpPr>
        <p:spPr bwMode="auto">
          <a:xfrm>
            <a:off x="21336000" y="29260800"/>
            <a:ext cx="381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16500">
                <a:solidFill>
                  <a:schemeClr val="tx1"/>
                </a:solidFill>
                <a:latin typeface="Arial" panose="020B0604020202020204" pitchFamily="34" charset="0"/>
                <a:ea typeface="ヒラギノ角ゴ Pro W3" charset="-128"/>
              </a:defRPr>
            </a:lvl1pPr>
            <a:lvl2pPr marL="742950" indent="-285750">
              <a:spcBef>
                <a:spcPct val="20000"/>
              </a:spcBef>
              <a:buChar char="–"/>
              <a:defRPr sz="14400">
                <a:solidFill>
                  <a:schemeClr val="tx1"/>
                </a:solidFill>
                <a:latin typeface="Arial" panose="020B0604020202020204" pitchFamily="34" charset="0"/>
                <a:ea typeface="ヒラギノ角ゴ Pro W3" charset="-128"/>
              </a:defRPr>
            </a:lvl2pPr>
            <a:lvl3pPr marL="1143000" indent="-228600">
              <a:spcBef>
                <a:spcPct val="20000"/>
              </a:spcBef>
              <a:buChar char="•"/>
              <a:defRPr sz="12300">
                <a:solidFill>
                  <a:schemeClr val="tx1"/>
                </a:solidFill>
                <a:latin typeface="Arial" panose="020B0604020202020204" pitchFamily="34" charset="0"/>
                <a:ea typeface="ヒラギノ角ゴ Pro W3" charset="-128"/>
              </a:defRPr>
            </a:lvl3pPr>
            <a:lvl4pPr marL="1600200" indent="-228600">
              <a:spcBef>
                <a:spcPct val="20000"/>
              </a:spcBef>
              <a:buChar char="–"/>
              <a:defRPr sz="10300">
                <a:solidFill>
                  <a:schemeClr val="tx1"/>
                </a:solidFill>
                <a:latin typeface="Arial" panose="020B0604020202020204" pitchFamily="34" charset="0"/>
                <a:ea typeface="ヒラギノ角ゴ Pro W3" charset="-128"/>
              </a:defRPr>
            </a:lvl4pPr>
            <a:lvl5pPr marL="2057400" indent="-228600">
              <a:spcBef>
                <a:spcPct val="20000"/>
              </a:spcBef>
              <a:buChar char="»"/>
              <a:defRPr sz="10300">
                <a:solidFill>
                  <a:schemeClr val="tx1"/>
                </a:solidFill>
                <a:latin typeface="Arial" panose="020B0604020202020204" pitchFamily="34" charset="0"/>
                <a:ea typeface="ヒラギノ角ゴ Pro W3" charset="-128"/>
              </a:defRPr>
            </a:lvl5pPr>
            <a:lvl6pPr marL="25146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eaLnBrk="1" hangingPunct="1">
              <a:spcBef>
                <a:spcPct val="0"/>
              </a:spcBef>
              <a:buFontTx/>
              <a:buNone/>
            </a:pPr>
            <a:endParaRPr lang="en-US" altLang="en-US" sz="1800"/>
          </a:p>
        </p:txBody>
      </p:sp>
      <p:sp>
        <p:nvSpPr>
          <p:cNvPr id="14369" name="TextBox 85">
            <a:extLst>
              <a:ext uri="{FF2B5EF4-FFF2-40B4-BE49-F238E27FC236}">
                <a16:creationId xmlns:a16="http://schemas.microsoft.com/office/drawing/2014/main" id="{330EF435-18B2-48A2-A204-2C51E5546DA7}"/>
              </a:ext>
            </a:extLst>
          </p:cNvPr>
          <p:cNvSpPr txBox="1">
            <a:spLocks noChangeArrowheads="1"/>
          </p:cNvSpPr>
          <p:nvPr/>
        </p:nvSpPr>
        <p:spPr bwMode="auto">
          <a:xfrm>
            <a:off x="26670000" y="28041600"/>
            <a:ext cx="381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16500">
                <a:solidFill>
                  <a:schemeClr val="tx1"/>
                </a:solidFill>
                <a:latin typeface="Arial" panose="020B0604020202020204" pitchFamily="34" charset="0"/>
                <a:ea typeface="ヒラギノ角ゴ Pro W3" charset="-128"/>
              </a:defRPr>
            </a:lvl1pPr>
            <a:lvl2pPr marL="742950" indent="-285750">
              <a:spcBef>
                <a:spcPct val="20000"/>
              </a:spcBef>
              <a:buChar char="–"/>
              <a:defRPr sz="14400">
                <a:solidFill>
                  <a:schemeClr val="tx1"/>
                </a:solidFill>
                <a:latin typeface="Arial" panose="020B0604020202020204" pitchFamily="34" charset="0"/>
                <a:ea typeface="ヒラギノ角ゴ Pro W3" charset="-128"/>
              </a:defRPr>
            </a:lvl2pPr>
            <a:lvl3pPr marL="1143000" indent="-228600">
              <a:spcBef>
                <a:spcPct val="20000"/>
              </a:spcBef>
              <a:buChar char="•"/>
              <a:defRPr sz="12300">
                <a:solidFill>
                  <a:schemeClr val="tx1"/>
                </a:solidFill>
                <a:latin typeface="Arial" panose="020B0604020202020204" pitchFamily="34" charset="0"/>
                <a:ea typeface="ヒラギノ角ゴ Pro W3" charset="-128"/>
              </a:defRPr>
            </a:lvl3pPr>
            <a:lvl4pPr marL="1600200" indent="-228600">
              <a:spcBef>
                <a:spcPct val="20000"/>
              </a:spcBef>
              <a:buChar char="–"/>
              <a:defRPr sz="10300">
                <a:solidFill>
                  <a:schemeClr val="tx1"/>
                </a:solidFill>
                <a:latin typeface="Arial" panose="020B0604020202020204" pitchFamily="34" charset="0"/>
                <a:ea typeface="ヒラギノ角ゴ Pro W3" charset="-128"/>
              </a:defRPr>
            </a:lvl4pPr>
            <a:lvl5pPr marL="2057400" indent="-228600">
              <a:spcBef>
                <a:spcPct val="20000"/>
              </a:spcBef>
              <a:buChar char="»"/>
              <a:defRPr sz="10300">
                <a:solidFill>
                  <a:schemeClr val="tx1"/>
                </a:solidFill>
                <a:latin typeface="Arial" panose="020B0604020202020204" pitchFamily="34" charset="0"/>
                <a:ea typeface="ヒラギノ角ゴ Pro W3" charset="-128"/>
              </a:defRPr>
            </a:lvl5pPr>
            <a:lvl6pPr marL="25146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eaLnBrk="1" hangingPunct="1">
              <a:spcBef>
                <a:spcPct val="0"/>
              </a:spcBef>
              <a:buFontTx/>
              <a:buNone/>
            </a:pPr>
            <a:endParaRPr lang="en-US" altLang="en-US" sz="1800"/>
          </a:p>
        </p:txBody>
      </p:sp>
      <p:sp>
        <p:nvSpPr>
          <p:cNvPr id="14370" name="Text Box 1961">
            <a:extLst>
              <a:ext uri="{FF2B5EF4-FFF2-40B4-BE49-F238E27FC236}">
                <a16:creationId xmlns:a16="http://schemas.microsoft.com/office/drawing/2014/main" id="{38A273AF-1FCC-4BB9-8D50-C395437165D7}"/>
              </a:ext>
            </a:extLst>
          </p:cNvPr>
          <p:cNvSpPr txBox="1">
            <a:spLocks noChangeArrowheads="1"/>
          </p:cNvSpPr>
          <p:nvPr/>
        </p:nvSpPr>
        <p:spPr bwMode="auto">
          <a:xfrm>
            <a:off x="14097000" y="5986463"/>
            <a:ext cx="16459200" cy="477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spAutoFit/>
          </a:bodyPr>
          <a:lstStyle>
            <a:lvl1pPr defTabSz="4702175">
              <a:spcBef>
                <a:spcPct val="20000"/>
              </a:spcBef>
              <a:buChar char="•"/>
              <a:tabLst>
                <a:tab pos="923925" algn="l"/>
              </a:tabLst>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tabLst>
                <a:tab pos="923925" algn="l"/>
              </a:tabLst>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tabLst>
                <a:tab pos="923925" algn="l"/>
              </a:tabLst>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9pPr>
          </a:lstStyle>
          <a:p>
            <a:pPr marL="457200" indent="-457200" algn="just">
              <a:spcBef>
                <a:spcPct val="50000"/>
              </a:spcBef>
              <a:buFont typeface="Arial"/>
              <a:buChar char="•"/>
            </a:pPr>
            <a:r>
              <a:rPr lang="en-US" altLang="en-US" sz="3200" dirty="0">
                <a:latin typeface="Arial"/>
                <a:ea typeface="ヒラギノ角ゴ Pro W3"/>
                <a:cs typeface="Arial"/>
              </a:rPr>
              <a:t>Running the reaction steps with an acid catalyst for the initial imine formation reaction, with methanol as the solvent for the reduction step, and with the recrystallization steps removed from the procedure all improved yield when done separately</a:t>
            </a:r>
          </a:p>
          <a:p>
            <a:pPr marL="457200" indent="-457200" algn="just">
              <a:spcBef>
                <a:spcPct val="50000"/>
              </a:spcBef>
              <a:buFont typeface="Arial"/>
              <a:buChar char="•"/>
            </a:pPr>
            <a:r>
              <a:rPr lang="en-US" altLang="en-US" sz="3200" dirty="0">
                <a:latin typeface="Arial"/>
                <a:ea typeface="ヒラギノ角ゴ Pro W3"/>
                <a:cs typeface="Arial"/>
              </a:rPr>
              <a:t>Any combination of methanol with the acid catalyst showed reduced yield, so it was concluded that the combination of these optimizations were not a valid improvement</a:t>
            </a:r>
          </a:p>
          <a:p>
            <a:pPr marL="457200" indent="-457200" algn="just">
              <a:spcBef>
                <a:spcPct val="50000"/>
              </a:spcBef>
              <a:buFont typeface="Arial"/>
              <a:buChar char="•"/>
            </a:pPr>
            <a:r>
              <a:rPr lang="en-US" altLang="en-US" sz="3200" dirty="0">
                <a:latin typeface="Arial"/>
                <a:ea typeface="ヒラギノ角ゴ Pro W3"/>
                <a:cs typeface="Arial"/>
              </a:rPr>
              <a:t>Addition of the acid catalyst showed a qualitative improvement of imine formation speed without the normal byproduct of a watery intermediate state</a:t>
            </a:r>
          </a:p>
          <a:p>
            <a:pPr marL="457200" indent="-457200" algn="just">
              <a:spcBef>
                <a:spcPct val="50000"/>
              </a:spcBef>
              <a:buFont typeface="Arial"/>
              <a:buChar char="•"/>
            </a:pPr>
            <a:endParaRPr lang="en-US" altLang="en-US" sz="3200" dirty="0">
              <a:cs typeface="Arial"/>
            </a:endParaRPr>
          </a:p>
        </p:txBody>
      </p:sp>
      <p:sp>
        <p:nvSpPr>
          <p:cNvPr id="14371" name="Text Box 1961">
            <a:extLst>
              <a:ext uri="{FF2B5EF4-FFF2-40B4-BE49-F238E27FC236}">
                <a16:creationId xmlns:a16="http://schemas.microsoft.com/office/drawing/2014/main" id="{9E418EEE-5ABB-47AB-963B-023A5374E19E}"/>
              </a:ext>
            </a:extLst>
          </p:cNvPr>
          <p:cNvSpPr txBox="1">
            <a:spLocks noChangeArrowheads="1"/>
          </p:cNvSpPr>
          <p:nvPr/>
        </p:nvSpPr>
        <p:spPr bwMode="auto">
          <a:xfrm>
            <a:off x="15125700" y="16774384"/>
            <a:ext cx="140970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a:spcBef>
                <a:spcPct val="50000"/>
              </a:spcBef>
              <a:buNone/>
            </a:pPr>
            <a:r>
              <a:rPr lang="en-US" altLang="en-US" sz="2400" b="1" dirty="0">
                <a:latin typeface="Arial"/>
                <a:ea typeface="ヒラギノ角ゴ Pro W3"/>
                <a:cs typeface="Arial"/>
              </a:rPr>
              <a:t>Scheme 2: </a:t>
            </a:r>
            <a:r>
              <a:rPr lang="en-US" altLang="en-US" sz="2400" dirty="0">
                <a:latin typeface="Arial"/>
                <a:ea typeface="ヒラギノ角ゴ Pro W3"/>
                <a:cs typeface="Arial"/>
              </a:rPr>
              <a:t>The yields of experiments featuring each individual optimization step and experiments that combined optimizations (Impure products indicated by *)</a:t>
            </a:r>
            <a:endParaRPr lang="en-US" altLang="en-US" sz="2400" dirty="0">
              <a:latin typeface="Arial"/>
              <a:cs typeface="Arial"/>
            </a:endParaRPr>
          </a:p>
        </p:txBody>
      </p:sp>
      <p:sp>
        <p:nvSpPr>
          <p:cNvPr id="14372" name="Text Box 1961">
            <a:extLst>
              <a:ext uri="{FF2B5EF4-FFF2-40B4-BE49-F238E27FC236}">
                <a16:creationId xmlns:a16="http://schemas.microsoft.com/office/drawing/2014/main" id="{53A6E7B8-FF6B-4A83-BDFD-583884F5B93C}"/>
              </a:ext>
            </a:extLst>
          </p:cNvPr>
          <p:cNvSpPr txBox="1">
            <a:spLocks noChangeArrowheads="1"/>
          </p:cNvSpPr>
          <p:nvPr/>
        </p:nvSpPr>
        <p:spPr bwMode="auto">
          <a:xfrm>
            <a:off x="13943395" y="26059488"/>
            <a:ext cx="763725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a:spcBef>
                <a:spcPct val="50000"/>
              </a:spcBef>
              <a:buNone/>
            </a:pPr>
            <a:r>
              <a:rPr lang="en-US" altLang="en-US" sz="2400" b="1">
                <a:latin typeface="Arial"/>
                <a:ea typeface="ヒラギノ角ゴ Pro W3"/>
                <a:cs typeface="Arial"/>
              </a:rPr>
              <a:t>Figure 3: </a:t>
            </a:r>
            <a:r>
              <a:rPr lang="en-US" altLang="en-US" sz="2400">
                <a:latin typeface="Arial"/>
                <a:ea typeface="ヒラギノ角ゴ Pro W3"/>
                <a:cs typeface="Arial"/>
              </a:rPr>
              <a:t>Proton and Carbon NMR data from the</a:t>
            </a:r>
          </a:p>
          <a:p>
            <a:pPr algn="ctr">
              <a:spcBef>
                <a:spcPct val="50000"/>
              </a:spcBef>
              <a:buNone/>
            </a:pPr>
            <a:r>
              <a:rPr lang="en-US" altLang="en-US" sz="2400">
                <a:latin typeface="Arial"/>
                <a:ea typeface="ヒラギノ角ゴ Pro W3"/>
                <a:cs typeface="Arial"/>
              </a:rPr>
              <a:t>week 4 product (all optimizations)</a:t>
            </a:r>
          </a:p>
        </p:txBody>
      </p:sp>
      <p:sp>
        <p:nvSpPr>
          <p:cNvPr id="14373" name="Text Box 1961">
            <a:extLst>
              <a:ext uri="{FF2B5EF4-FFF2-40B4-BE49-F238E27FC236}">
                <a16:creationId xmlns:a16="http://schemas.microsoft.com/office/drawing/2014/main" id="{420CDAEA-1EA4-48C2-B476-EFDFFE795825}"/>
              </a:ext>
            </a:extLst>
          </p:cNvPr>
          <p:cNvSpPr txBox="1">
            <a:spLocks noChangeArrowheads="1"/>
          </p:cNvSpPr>
          <p:nvPr/>
        </p:nvSpPr>
        <p:spPr bwMode="auto">
          <a:xfrm>
            <a:off x="31927800" y="6248400"/>
            <a:ext cx="105918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tabLst>
                <a:tab pos="923925" algn="l"/>
              </a:tabLst>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tabLst>
                <a:tab pos="923925" algn="l"/>
              </a:tabLst>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tabLst>
                <a:tab pos="923925" algn="l"/>
              </a:tabLst>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9pPr>
          </a:lstStyle>
          <a:p>
            <a:pPr algn="just" eaLnBrk="1" hangingPunct="1">
              <a:spcBef>
                <a:spcPct val="50000"/>
              </a:spcBef>
              <a:buFontTx/>
              <a:buNone/>
            </a:pPr>
            <a:r>
              <a:rPr lang="en-US" altLang="en-US" sz="3000"/>
              <a:t>	</a:t>
            </a:r>
          </a:p>
        </p:txBody>
      </p:sp>
      <p:sp>
        <p:nvSpPr>
          <p:cNvPr id="14374" name="Text Box 1961">
            <a:extLst>
              <a:ext uri="{FF2B5EF4-FFF2-40B4-BE49-F238E27FC236}">
                <a16:creationId xmlns:a16="http://schemas.microsoft.com/office/drawing/2014/main" id="{12188166-5357-4432-8C8C-F835EFB826A4}"/>
              </a:ext>
            </a:extLst>
          </p:cNvPr>
          <p:cNvSpPr txBox="1">
            <a:spLocks noChangeArrowheads="1"/>
          </p:cNvSpPr>
          <p:nvPr/>
        </p:nvSpPr>
        <p:spPr bwMode="auto">
          <a:xfrm>
            <a:off x="31782589" y="19326046"/>
            <a:ext cx="10515600"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spAutoFit/>
          </a:bodyPr>
          <a:lstStyle>
            <a:lvl1pPr defTabSz="4702175">
              <a:spcBef>
                <a:spcPct val="20000"/>
              </a:spcBef>
              <a:buChar char="•"/>
              <a:tabLst>
                <a:tab pos="923925" algn="l"/>
              </a:tabLst>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tabLst>
                <a:tab pos="923925" algn="l"/>
              </a:tabLst>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tabLst>
                <a:tab pos="923925" algn="l"/>
              </a:tabLst>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9pPr>
          </a:lstStyle>
          <a:p>
            <a:pPr marL="457200" indent="-457200" algn="just">
              <a:spcBef>
                <a:spcPct val="50000"/>
              </a:spcBef>
              <a:buFont typeface="Arial"/>
              <a:buChar char="•"/>
            </a:pPr>
            <a:r>
              <a:rPr lang="en-US" altLang="en-US" sz="3200" dirty="0">
                <a:latin typeface="Arial"/>
                <a:ea typeface="ヒラギノ角ゴ Pro W3"/>
                <a:cs typeface="Arial"/>
              </a:rPr>
              <a:t>An acid catalyst improves the average yield of the reductive amination through the optimization of the imine production. </a:t>
            </a:r>
          </a:p>
          <a:p>
            <a:pPr marL="457200" indent="-457200" algn="just">
              <a:spcBef>
                <a:spcPct val="50000"/>
              </a:spcBef>
              <a:buFont typeface="Arial"/>
              <a:buChar char="•"/>
            </a:pPr>
            <a:r>
              <a:rPr lang="en-US" altLang="en-US" sz="3200" dirty="0">
                <a:latin typeface="Arial"/>
                <a:ea typeface="ヒラギノ角ゴ Pro W3"/>
                <a:cs typeface="Arial"/>
              </a:rPr>
              <a:t>The removal of the recrystallization steps optimized the yield and did not impact the purity of the synthesized product. </a:t>
            </a:r>
          </a:p>
          <a:p>
            <a:pPr marL="457200" indent="-457200" algn="just">
              <a:spcBef>
                <a:spcPct val="50000"/>
              </a:spcBef>
              <a:buFont typeface="Arial"/>
              <a:buChar char="•"/>
            </a:pPr>
            <a:r>
              <a:rPr lang="en-US" altLang="en-US" sz="3200" dirty="0">
                <a:latin typeface="Arial"/>
                <a:ea typeface="ヒラギノ角ゴ Pro W3"/>
                <a:cs typeface="Arial"/>
              </a:rPr>
              <a:t>Future work could explore the use of NaCNBH3 or </a:t>
            </a:r>
            <a:r>
              <a:rPr lang="en-US" altLang="en-US" sz="3200" dirty="0" err="1">
                <a:latin typeface="Arial"/>
                <a:ea typeface="ヒラギノ角ゴ Pro W3"/>
                <a:cs typeface="Arial"/>
              </a:rPr>
              <a:t>decaborane</a:t>
            </a:r>
            <a:r>
              <a:rPr lang="en-US" altLang="en-US" sz="3200" dirty="0">
                <a:latin typeface="Arial"/>
                <a:ea typeface="ヒラギノ角ゴ Pro W3"/>
                <a:cs typeface="Arial"/>
              </a:rPr>
              <a:t> as a milder reducing agent. (</a:t>
            </a:r>
            <a:r>
              <a:rPr lang="en-US" altLang="en-US" sz="3200" i="1" dirty="0">
                <a:latin typeface="Arial"/>
                <a:ea typeface="ヒラギノ角ゴ Pro W3"/>
                <a:cs typeface="Arial"/>
              </a:rPr>
              <a:t>Yoon et. Al, 2000)</a:t>
            </a:r>
            <a:endParaRPr lang="en-US" altLang="en-US" sz="3200" dirty="0">
              <a:latin typeface="Arial"/>
              <a:cs typeface="Arial"/>
            </a:endParaRPr>
          </a:p>
        </p:txBody>
      </p:sp>
      <p:sp>
        <p:nvSpPr>
          <p:cNvPr id="14393" name="Text Box 1961">
            <a:extLst>
              <a:ext uri="{FF2B5EF4-FFF2-40B4-BE49-F238E27FC236}">
                <a16:creationId xmlns:a16="http://schemas.microsoft.com/office/drawing/2014/main" id="{9496DBC9-12D2-49B5-9481-2F45116D33EE}"/>
              </a:ext>
            </a:extLst>
          </p:cNvPr>
          <p:cNvSpPr txBox="1">
            <a:spLocks noChangeArrowheads="1"/>
          </p:cNvSpPr>
          <p:nvPr/>
        </p:nvSpPr>
        <p:spPr bwMode="auto">
          <a:xfrm>
            <a:off x="1045235" y="14451055"/>
            <a:ext cx="1223513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a:spcBef>
                <a:spcPct val="50000"/>
              </a:spcBef>
              <a:buNone/>
            </a:pPr>
            <a:r>
              <a:rPr lang="en-US" altLang="en-US" sz="2400" b="1" dirty="0">
                <a:latin typeface="Arial"/>
                <a:cs typeface="Arial"/>
              </a:rPr>
              <a:t>Scheme 1: </a:t>
            </a:r>
            <a:r>
              <a:rPr lang="en-US" altLang="en-US" sz="2400" dirty="0">
                <a:latin typeface="Arial"/>
                <a:cs typeface="Arial"/>
              </a:rPr>
              <a:t>Synthesis of </a:t>
            </a:r>
            <a:r>
              <a:rPr lang="en-US" sz="2400" dirty="0">
                <a:latin typeface="Arial"/>
                <a:cs typeface="Arial"/>
              </a:rPr>
              <a:t>N-(2-hydroxy-3-methoxybenzyl)-N-</a:t>
            </a:r>
            <a:r>
              <a:rPr lang="en-US" sz="2400" i="1" dirty="0">
                <a:latin typeface="Arial"/>
                <a:cs typeface="Arial"/>
              </a:rPr>
              <a:t>p</a:t>
            </a:r>
            <a:r>
              <a:rPr lang="en-US" sz="2400" dirty="0">
                <a:latin typeface="Arial"/>
                <a:cs typeface="Arial"/>
              </a:rPr>
              <a:t>-tolylacetamide from </a:t>
            </a:r>
            <a:r>
              <a:rPr lang="en-US" sz="2400" i="1" dirty="0">
                <a:latin typeface="Arial"/>
                <a:cs typeface="Arial"/>
              </a:rPr>
              <a:t>o</a:t>
            </a:r>
            <a:r>
              <a:rPr lang="en-US" sz="2400" dirty="0">
                <a:latin typeface="Arial"/>
                <a:cs typeface="Arial"/>
              </a:rPr>
              <a:t>-vanillin and </a:t>
            </a:r>
            <a:r>
              <a:rPr lang="en-US" sz="2400" i="1" dirty="0">
                <a:latin typeface="Arial"/>
                <a:cs typeface="Arial"/>
              </a:rPr>
              <a:t>p</a:t>
            </a:r>
            <a:r>
              <a:rPr lang="en-US" sz="2400" dirty="0">
                <a:latin typeface="Arial"/>
                <a:cs typeface="Arial"/>
              </a:rPr>
              <a:t>-toluidine </a:t>
            </a:r>
            <a:endParaRPr lang="en-US" altLang="en-US" sz="2400" dirty="0">
              <a:latin typeface="Arial"/>
              <a:cs typeface="Arial"/>
            </a:endParaRPr>
          </a:p>
        </p:txBody>
      </p:sp>
      <p:sp>
        <p:nvSpPr>
          <p:cNvPr id="14377" name="Rectangle 1">
            <a:extLst>
              <a:ext uri="{FF2B5EF4-FFF2-40B4-BE49-F238E27FC236}">
                <a16:creationId xmlns:a16="http://schemas.microsoft.com/office/drawing/2014/main" id="{204E3B1C-49AA-4334-9087-54662203CF67}"/>
              </a:ext>
            </a:extLst>
          </p:cNvPr>
          <p:cNvSpPr>
            <a:spLocks noChangeArrowheads="1"/>
          </p:cNvSpPr>
          <p:nvPr/>
        </p:nvSpPr>
        <p:spPr bwMode="auto">
          <a:xfrm>
            <a:off x="31775400" y="29803797"/>
            <a:ext cx="10972800" cy="1766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spAutoFit/>
          </a:bodyPr>
          <a:lstStyle>
            <a:lvl1pPr>
              <a:spcBef>
                <a:spcPct val="20000"/>
              </a:spcBef>
              <a:buChar char="•"/>
              <a:defRPr sz="16500">
                <a:solidFill>
                  <a:schemeClr val="tx1"/>
                </a:solidFill>
                <a:latin typeface="Arial" panose="020B0604020202020204" pitchFamily="34" charset="0"/>
                <a:ea typeface="ヒラギノ角ゴ Pro W3" charset="-128"/>
              </a:defRPr>
            </a:lvl1pPr>
            <a:lvl2pPr marL="742950" indent="-285750">
              <a:spcBef>
                <a:spcPct val="20000"/>
              </a:spcBef>
              <a:buChar char="–"/>
              <a:defRPr sz="14400">
                <a:solidFill>
                  <a:schemeClr val="tx1"/>
                </a:solidFill>
                <a:latin typeface="Arial" panose="020B0604020202020204" pitchFamily="34" charset="0"/>
                <a:ea typeface="ヒラギノ角ゴ Pro W3" charset="-128"/>
              </a:defRPr>
            </a:lvl2pPr>
            <a:lvl3pPr marL="1143000" indent="-228600">
              <a:spcBef>
                <a:spcPct val="20000"/>
              </a:spcBef>
              <a:buChar char="•"/>
              <a:defRPr sz="12300">
                <a:solidFill>
                  <a:schemeClr val="tx1"/>
                </a:solidFill>
                <a:latin typeface="Arial" panose="020B0604020202020204" pitchFamily="34" charset="0"/>
                <a:ea typeface="ヒラギノ角ゴ Pro W3" charset="-128"/>
              </a:defRPr>
            </a:lvl3pPr>
            <a:lvl4pPr marL="1600200" indent="-228600">
              <a:spcBef>
                <a:spcPct val="20000"/>
              </a:spcBef>
              <a:buChar char="–"/>
              <a:defRPr sz="10300">
                <a:solidFill>
                  <a:schemeClr val="tx1"/>
                </a:solidFill>
                <a:latin typeface="Arial" panose="020B0604020202020204" pitchFamily="34" charset="0"/>
                <a:ea typeface="ヒラギノ角ゴ Pro W3" charset="-128"/>
              </a:defRPr>
            </a:lvl4pPr>
            <a:lvl5pPr marL="2057400" indent="-228600">
              <a:spcBef>
                <a:spcPct val="20000"/>
              </a:spcBef>
              <a:buChar char="»"/>
              <a:defRPr sz="10300">
                <a:solidFill>
                  <a:schemeClr val="tx1"/>
                </a:solidFill>
                <a:latin typeface="Arial" panose="020B0604020202020204" pitchFamily="34" charset="0"/>
                <a:ea typeface="ヒラギノ角ゴ Pro W3" charset="-128"/>
              </a:defRPr>
            </a:lvl5pPr>
            <a:lvl6pPr marL="25146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marL="285750" indent="-285750"/>
            <a:r>
              <a:rPr lang="en-US" sz="1600" dirty="0" err="1">
                <a:latin typeface="Arial"/>
                <a:ea typeface="ヒラギノ角ゴ Pro W3"/>
                <a:cs typeface="Arial"/>
              </a:rPr>
              <a:t>Reusch</a:t>
            </a:r>
            <a:r>
              <a:rPr lang="en-US" sz="1600" dirty="0">
                <a:latin typeface="Arial"/>
                <a:ea typeface="ヒラギノ角ゴ Pro W3"/>
                <a:cs typeface="Arial"/>
              </a:rPr>
              <a:t>, </a:t>
            </a:r>
            <a:r>
              <a:rPr lang="en-US" sz="1600" dirty="0" err="1">
                <a:latin typeface="Arial"/>
                <a:ea typeface="ヒラギノ角ゴ Pro W3"/>
                <a:cs typeface="Arial"/>
              </a:rPr>
              <a:t>William.Preparation</a:t>
            </a:r>
            <a:r>
              <a:rPr lang="en-US" sz="1600" dirty="0">
                <a:latin typeface="Arial"/>
                <a:ea typeface="ヒラギノ角ゴ Pro W3"/>
                <a:cs typeface="Arial"/>
              </a:rPr>
              <a:t> of Amines.  Michigan State University.  2019. </a:t>
            </a:r>
          </a:p>
          <a:p>
            <a:pPr marL="285750" indent="-285750"/>
            <a:r>
              <a:rPr lang="en-US" sz="1600" dirty="0"/>
              <a:t>Lawrence, Stephen A. </a:t>
            </a:r>
            <a:r>
              <a:rPr lang="en-US" sz="1600" i="1" dirty="0"/>
              <a:t>Amines: synthesis, properties and applications</a:t>
            </a:r>
            <a:r>
              <a:rPr lang="en-US" sz="1600" dirty="0"/>
              <a:t>. Cambridge University Press, 2004.</a:t>
            </a:r>
            <a:endParaRPr lang="en-US" sz="1600" dirty="0">
              <a:latin typeface="Arial"/>
              <a:ea typeface="ヒラギノ角ゴ Pro W3"/>
              <a:cs typeface="Arial"/>
            </a:endParaRPr>
          </a:p>
          <a:p>
            <a:pPr marL="285750" indent="-285750"/>
            <a:r>
              <a:rPr lang="en-US" sz="1600" dirty="0">
                <a:latin typeface="Arial"/>
                <a:ea typeface="ヒラギノ角ゴ Pro W3"/>
                <a:cs typeface="Arial"/>
              </a:rPr>
              <a:t>Touchette, K. M. Reductive Amination: A Remarkable Experiment for the Organic Laboratory.  </a:t>
            </a:r>
            <a:r>
              <a:rPr lang="en-US" sz="1600" i="1" dirty="0">
                <a:latin typeface="Arial"/>
                <a:ea typeface="ヒラギノ角ゴ Pro W3"/>
                <a:cs typeface="Arial"/>
              </a:rPr>
              <a:t>Journal of Chemical Education.</a:t>
            </a:r>
            <a:r>
              <a:rPr lang="en-US" sz="1600" dirty="0">
                <a:latin typeface="Arial"/>
                <a:ea typeface="ヒラギノ角ゴ Pro W3"/>
                <a:cs typeface="Arial"/>
              </a:rPr>
              <a:t> 2006, 83 (6), 929-930, Hudson, NY.</a:t>
            </a:r>
          </a:p>
          <a:p>
            <a:pPr marL="285750" indent="-285750"/>
            <a:r>
              <a:rPr lang="en-US" sz="1600" dirty="0">
                <a:latin typeface="Arial"/>
                <a:ea typeface="ヒラギノ角ゴ Pro W3"/>
                <a:cs typeface="Arial"/>
              </a:rPr>
              <a:t>Bae J. W., Lee S. H., Cho Y. J., Yoon C. M., J. Chem. Soc., Perkin Trans. 1, 2000, 145. </a:t>
            </a:r>
          </a:p>
          <a:p>
            <a:pPr marL="285750" indent="-285750"/>
            <a:r>
              <a:rPr lang="en-US" sz="1600" dirty="0">
                <a:latin typeface="Arial"/>
                <a:cs typeface="Arial"/>
              </a:rPr>
              <a:t>Zhu G., Zhang X. Tetrahedron </a:t>
            </a:r>
            <a:r>
              <a:rPr lang="en-US" sz="1600" dirty="0" err="1">
                <a:latin typeface="Arial"/>
                <a:cs typeface="Arial"/>
              </a:rPr>
              <a:t>Asym</a:t>
            </a:r>
            <a:r>
              <a:rPr lang="en-US" sz="1600" dirty="0">
                <a:latin typeface="Arial"/>
                <a:cs typeface="Arial"/>
              </a:rPr>
              <a:t>., 1998, 9, 2415</a:t>
            </a:r>
            <a:endParaRPr lang="en-US" altLang="en-US" sz="1600" dirty="0">
              <a:cs typeface="Arial"/>
            </a:endParaRPr>
          </a:p>
        </p:txBody>
      </p:sp>
      <p:sp>
        <p:nvSpPr>
          <p:cNvPr id="14380" name="Text Box 1961">
            <a:extLst>
              <a:ext uri="{FF2B5EF4-FFF2-40B4-BE49-F238E27FC236}">
                <a16:creationId xmlns:a16="http://schemas.microsoft.com/office/drawing/2014/main" id="{9168C71C-67AC-45E4-B5B9-BC2B2D7F495A}"/>
              </a:ext>
            </a:extLst>
          </p:cNvPr>
          <p:cNvSpPr txBox="1">
            <a:spLocks noChangeArrowheads="1"/>
          </p:cNvSpPr>
          <p:nvPr/>
        </p:nvSpPr>
        <p:spPr bwMode="auto">
          <a:xfrm>
            <a:off x="22518051" y="26111247"/>
            <a:ext cx="778223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a:spcBef>
                <a:spcPct val="50000"/>
              </a:spcBef>
              <a:buNone/>
            </a:pPr>
            <a:r>
              <a:rPr lang="en-US" altLang="en-US" sz="2400" b="1">
                <a:latin typeface="Arial"/>
                <a:ea typeface="ヒラギノ角ゴ Pro W3"/>
                <a:cs typeface="Arial"/>
              </a:rPr>
              <a:t>Figure 4</a:t>
            </a:r>
            <a:r>
              <a:rPr lang="en-US" altLang="en-US" sz="2400">
                <a:latin typeface="Arial"/>
                <a:ea typeface="ヒラギノ角ゴ Pro W3"/>
                <a:cs typeface="Arial"/>
              </a:rPr>
              <a:t>: The IR data of the final product which featured key peaks at </a:t>
            </a:r>
            <a:r>
              <a:rPr lang="en-US" sz="2400">
                <a:latin typeface="Arial"/>
                <a:ea typeface="ヒラギノ角ゴ Pro W3"/>
                <a:cs typeface="Arial"/>
              </a:rPr>
              <a:t>1629.99 cm</a:t>
            </a:r>
            <a:r>
              <a:rPr lang="en-US" sz="2400" baseline="30000">
                <a:latin typeface="Arial"/>
                <a:ea typeface="ヒラギノ角ゴ Pro W3"/>
                <a:cs typeface="Arial"/>
              </a:rPr>
              <a:t>-1 </a:t>
            </a:r>
            <a:r>
              <a:rPr lang="en-US" sz="2400">
                <a:latin typeface="Arial"/>
                <a:ea typeface="ヒラギノ角ゴ Pro W3"/>
                <a:cs typeface="Arial"/>
              </a:rPr>
              <a:t>and 3298.16 cm</a:t>
            </a:r>
            <a:r>
              <a:rPr lang="en-US" sz="2400" baseline="30000">
                <a:latin typeface="Arial"/>
                <a:ea typeface="ヒラギノ角ゴ Pro W3"/>
                <a:cs typeface="Arial"/>
              </a:rPr>
              <a:t>-1</a:t>
            </a:r>
            <a:endParaRPr lang="en-US" altLang="en-US" sz="2400">
              <a:latin typeface="Arial"/>
              <a:cs typeface="Arial"/>
            </a:endParaRPr>
          </a:p>
        </p:txBody>
      </p:sp>
      <p:sp>
        <p:nvSpPr>
          <p:cNvPr id="14381" name="Text Box 1961">
            <a:extLst>
              <a:ext uri="{FF2B5EF4-FFF2-40B4-BE49-F238E27FC236}">
                <a16:creationId xmlns:a16="http://schemas.microsoft.com/office/drawing/2014/main" id="{0E625FD6-BDC2-45EC-AA60-53AB435D3155}"/>
              </a:ext>
            </a:extLst>
          </p:cNvPr>
          <p:cNvSpPr txBox="1">
            <a:spLocks noChangeArrowheads="1"/>
          </p:cNvSpPr>
          <p:nvPr/>
        </p:nvSpPr>
        <p:spPr bwMode="auto">
          <a:xfrm>
            <a:off x="14097000" y="27250605"/>
            <a:ext cx="16535400" cy="3293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spAutoFit/>
          </a:bodyPr>
          <a:lstStyle>
            <a:lvl1pPr defTabSz="4702175">
              <a:spcBef>
                <a:spcPct val="20000"/>
              </a:spcBef>
              <a:buChar char="•"/>
              <a:tabLst>
                <a:tab pos="923925" algn="l"/>
              </a:tabLst>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tabLst>
                <a:tab pos="923925" algn="l"/>
              </a:tabLst>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tabLst>
                <a:tab pos="923925" algn="l"/>
              </a:tabLst>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9pPr>
          </a:lstStyle>
          <a:p>
            <a:pPr marL="457200" indent="-457200" algn="just">
              <a:spcBef>
                <a:spcPct val="50000"/>
              </a:spcBef>
              <a:buFont typeface="Arial"/>
              <a:buChar char="•"/>
            </a:pPr>
            <a:r>
              <a:rPr lang="en-US" altLang="en-US" sz="3200" dirty="0">
                <a:latin typeface="Arial"/>
                <a:ea typeface="ヒラギノ角ゴ Pro W3"/>
                <a:cs typeface="Arial"/>
              </a:rPr>
              <a:t>Supporting data from Proton and Carbon NMRs showed that the product from the original reaction was consistently retained in the optimizations; NMR data differed very little as the experimental changes were made</a:t>
            </a:r>
          </a:p>
          <a:p>
            <a:pPr marL="457200" indent="-457200" algn="just">
              <a:spcBef>
                <a:spcPct val="50000"/>
              </a:spcBef>
              <a:buFont typeface="Arial"/>
              <a:buChar char="•"/>
            </a:pPr>
            <a:r>
              <a:rPr lang="en-US" altLang="en-US" sz="3200" dirty="0">
                <a:latin typeface="Arial"/>
                <a:ea typeface="ヒラギノ角ゴ Pro W3"/>
                <a:cs typeface="Arial"/>
              </a:rPr>
              <a:t>Additional IR data further supported the consistency of the product by indicating key peaks found in the product and excluding peaks that were typical of any reactant structures that could have been impurities (amine peaks)</a:t>
            </a:r>
            <a:endParaRPr lang="en-US" altLang="en-US" sz="3200" dirty="0">
              <a:cs typeface="Arial"/>
            </a:endParaRPr>
          </a:p>
        </p:txBody>
      </p:sp>
      <p:sp>
        <p:nvSpPr>
          <p:cNvPr id="14383" name="Text Box 1960">
            <a:extLst>
              <a:ext uri="{FF2B5EF4-FFF2-40B4-BE49-F238E27FC236}">
                <a16:creationId xmlns:a16="http://schemas.microsoft.com/office/drawing/2014/main" id="{BB6CFCC1-8216-48CF-A21B-A222337BE82A}"/>
              </a:ext>
            </a:extLst>
          </p:cNvPr>
          <p:cNvSpPr txBox="1">
            <a:spLocks noChangeArrowheads="1"/>
          </p:cNvSpPr>
          <p:nvPr/>
        </p:nvSpPr>
        <p:spPr bwMode="auto">
          <a:xfrm>
            <a:off x="31546800" y="4953000"/>
            <a:ext cx="11277600" cy="83026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a:solidFill>
                  <a:srgbClr val="003593"/>
                </a:solidFill>
              </a:rPr>
              <a:t>Discussion</a:t>
            </a:r>
          </a:p>
        </p:txBody>
      </p:sp>
      <p:sp>
        <p:nvSpPr>
          <p:cNvPr id="14384" name="Text Box 1947">
            <a:extLst>
              <a:ext uri="{FF2B5EF4-FFF2-40B4-BE49-F238E27FC236}">
                <a16:creationId xmlns:a16="http://schemas.microsoft.com/office/drawing/2014/main" id="{FBC4F7AE-9BC6-4063-8A94-C119AA517990}"/>
              </a:ext>
            </a:extLst>
          </p:cNvPr>
          <p:cNvSpPr txBox="1">
            <a:spLocks noChangeArrowheads="1"/>
          </p:cNvSpPr>
          <p:nvPr/>
        </p:nvSpPr>
        <p:spPr bwMode="auto">
          <a:xfrm>
            <a:off x="31477789" y="12548558"/>
            <a:ext cx="10820399" cy="4031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spAutoFit/>
          </a:bodyPr>
          <a:lstStyle>
            <a:lvl1pPr marL="342900" indent="-342900" defTabSz="4702175">
              <a:spcBef>
                <a:spcPct val="20000"/>
              </a:spcBef>
              <a:buChar char="•"/>
              <a:tabLst>
                <a:tab pos="1654175" algn="l"/>
              </a:tabLst>
              <a:defRPr sz="16500">
                <a:solidFill>
                  <a:schemeClr val="tx1"/>
                </a:solidFill>
                <a:latin typeface="Arial" panose="020B0604020202020204" pitchFamily="34" charset="0"/>
                <a:ea typeface="ヒラギノ角ゴ Pro W3" charset="-128"/>
              </a:defRPr>
            </a:lvl1pPr>
            <a:lvl2pPr defTabSz="4702175">
              <a:spcBef>
                <a:spcPct val="20000"/>
              </a:spcBef>
              <a:buChar char="–"/>
              <a:tabLst>
                <a:tab pos="1654175" algn="l"/>
              </a:tabLst>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tabLst>
                <a:tab pos="1654175" algn="l"/>
              </a:tabLst>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tabLst>
                <a:tab pos="1654175" algn="l"/>
              </a:tabLst>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tabLst>
                <a:tab pos="1654175" algn="l"/>
              </a:tabLst>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tabLst>
                <a:tab pos="1654175" algn="l"/>
              </a:tabLst>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tabLst>
                <a:tab pos="1654175" algn="l"/>
              </a:tabLst>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tabLst>
                <a:tab pos="1654175" algn="l"/>
              </a:tabLst>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tabLst>
                <a:tab pos="1654175" algn="l"/>
              </a:tabLst>
              <a:defRPr sz="10300">
                <a:solidFill>
                  <a:schemeClr val="tx1"/>
                </a:solidFill>
                <a:latin typeface="Arial" panose="020B0604020202020204" pitchFamily="34" charset="0"/>
                <a:ea typeface="ヒラギノ角ゴ Pro W3" charset="-128"/>
              </a:defRPr>
            </a:lvl9pPr>
          </a:lstStyle>
          <a:p>
            <a:pPr marL="914400" lvl="1" indent="-457200" algn="just">
              <a:spcBef>
                <a:spcPct val="0"/>
              </a:spcBef>
              <a:buFont typeface="Arial"/>
              <a:buChar char="•"/>
            </a:pPr>
            <a:r>
              <a:rPr lang="en-US" altLang="en-US" sz="3200" dirty="0">
                <a:latin typeface="Arial"/>
                <a:ea typeface="ヒラギノ角ゴ Pro W3"/>
                <a:cs typeface="Arial"/>
              </a:rPr>
              <a:t>Overall, the three optimizations combined resulted in an improved yield from the original reaction.</a:t>
            </a:r>
          </a:p>
          <a:p>
            <a:pPr marL="914400" lvl="1" indent="-457200" algn="just">
              <a:spcBef>
                <a:spcPct val="0"/>
              </a:spcBef>
              <a:buFont typeface="Arial"/>
              <a:buChar char="•"/>
            </a:pPr>
            <a:r>
              <a:rPr lang="en-US" altLang="en-US" sz="3200" dirty="0">
                <a:latin typeface="Arial"/>
                <a:ea typeface="ヒラギノ角ゴ Pro W3"/>
                <a:cs typeface="Arial"/>
              </a:rPr>
              <a:t>The removal of the recrystallization step increased the yield the most of the individual optimizations (83.12%) and maintained a pure product (Figure 3,4)</a:t>
            </a:r>
            <a:endParaRPr lang="en-US" altLang="en-US" sz="3200" dirty="0">
              <a:cs typeface="Arial"/>
            </a:endParaRPr>
          </a:p>
          <a:p>
            <a:pPr marL="914400" lvl="1" indent="-457200" algn="just">
              <a:spcBef>
                <a:spcPct val="0"/>
              </a:spcBef>
              <a:buFont typeface="Arial"/>
              <a:buChar char="•"/>
            </a:pPr>
            <a:r>
              <a:rPr lang="en-US" altLang="en-US" sz="3200" dirty="0">
                <a:latin typeface="Arial"/>
                <a:ea typeface="ヒラギノ角ゴ Pro W3"/>
                <a:cs typeface="Arial"/>
              </a:rPr>
              <a:t>Methanol individually was the least effective optimization and resulted in impurities in some reaction runs. </a:t>
            </a:r>
          </a:p>
        </p:txBody>
      </p:sp>
      <p:sp>
        <p:nvSpPr>
          <p:cNvPr id="14385" name="Text Box 1961">
            <a:extLst>
              <a:ext uri="{FF2B5EF4-FFF2-40B4-BE49-F238E27FC236}">
                <a16:creationId xmlns:a16="http://schemas.microsoft.com/office/drawing/2014/main" id="{92D807AF-0568-4AB0-9D0E-FACDBC30588F}"/>
              </a:ext>
            </a:extLst>
          </p:cNvPr>
          <p:cNvSpPr txBox="1">
            <a:spLocks noChangeArrowheads="1"/>
          </p:cNvSpPr>
          <p:nvPr/>
        </p:nvSpPr>
        <p:spPr bwMode="auto">
          <a:xfrm>
            <a:off x="31477789" y="11151079"/>
            <a:ext cx="11415622"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marL="457200" lvl="1" algn="ctr">
              <a:spcBef>
                <a:spcPct val="0"/>
              </a:spcBef>
              <a:buNone/>
            </a:pPr>
            <a:r>
              <a:rPr lang="en-US" sz="2400" b="1">
                <a:latin typeface="Arial"/>
                <a:ea typeface="ヒラギノ角ゴ Pro W3"/>
                <a:cs typeface="Arial"/>
              </a:rPr>
              <a:t>Figure 5: </a:t>
            </a:r>
            <a:r>
              <a:rPr lang="en-US" sz="2400">
                <a:latin typeface="Arial"/>
                <a:ea typeface="ヒラギノ角ゴ Pro W3"/>
                <a:cs typeface="Arial"/>
              </a:rPr>
              <a:t>Summary chart of the optimizations and corresponding experimental yields. </a:t>
            </a:r>
            <a:endParaRPr lang="en-US" sz="9600">
              <a:latin typeface="Arial"/>
              <a:ea typeface="ヒラギノ角ゴ Pro W3"/>
              <a:cs typeface="Arial"/>
            </a:endParaRPr>
          </a:p>
          <a:p>
            <a:pPr algn="ctr">
              <a:spcBef>
                <a:spcPct val="50000"/>
              </a:spcBef>
              <a:buNone/>
            </a:pPr>
            <a:endParaRPr lang="en-US" altLang="en-US" sz="2400">
              <a:latin typeface="Arial"/>
              <a:cs typeface="Arial"/>
            </a:endParaRPr>
          </a:p>
        </p:txBody>
      </p:sp>
      <p:sp>
        <p:nvSpPr>
          <p:cNvPr id="14389" name="Text Box 1961">
            <a:extLst>
              <a:ext uri="{FF2B5EF4-FFF2-40B4-BE49-F238E27FC236}">
                <a16:creationId xmlns:a16="http://schemas.microsoft.com/office/drawing/2014/main" id="{C5A2BBA0-8838-4551-ACC8-8F9E64B8B255}"/>
              </a:ext>
            </a:extLst>
          </p:cNvPr>
          <p:cNvSpPr txBox="1">
            <a:spLocks noChangeArrowheads="1"/>
          </p:cNvSpPr>
          <p:nvPr/>
        </p:nvSpPr>
        <p:spPr bwMode="auto">
          <a:xfrm>
            <a:off x="1638300" y="31029661"/>
            <a:ext cx="110490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a:spcBef>
                <a:spcPct val="50000"/>
              </a:spcBef>
              <a:buNone/>
            </a:pPr>
            <a:r>
              <a:rPr lang="en-US" altLang="en-US" sz="2400" b="1" dirty="0">
                <a:cs typeface="Arial" panose="020B0604020202020204" pitchFamily="34" charset="0"/>
              </a:rPr>
              <a:t>Figure 2: </a:t>
            </a:r>
            <a:r>
              <a:rPr lang="en-US" altLang="en-US" sz="2400" dirty="0">
                <a:cs typeface="Arial" panose="020B0604020202020204" pitchFamily="34" charset="0"/>
              </a:rPr>
              <a:t>Cost analysis for the synthesis of </a:t>
            </a:r>
            <a:r>
              <a:rPr lang="en-US" sz="2400" dirty="0">
                <a:cs typeface="Arial" panose="020B0604020202020204" pitchFamily="34" charset="0"/>
              </a:rPr>
              <a:t>N-(2-hydroxy-3-methoxybenzyl)-N-</a:t>
            </a:r>
            <a:r>
              <a:rPr lang="en-US" sz="2400" i="1" dirty="0">
                <a:cs typeface="Arial" panose="020B0604020202020204" pitchFamily="34" charset="0"/>
              </a:rPr>
              <a:t>p</a:t>
            </a:r>
            <a:r>
              <a:rPr lang="en-US" sz="2400" dirty="0">
                <a:cs typeface="Arial" panose="020B0604020202020204" pitchFamily="34" charset="0"/>
              </a:rPr>
              <a:t>-tolylacetamide </a:t>
            </a:r>
            <a:endParaRPr lang="en-US" altLang="en-US" sz="2400" b="1" dirty="0">
              <a:cs typeface="Arial" panose="020B0604020202020204" pitchFamily="34" charset="0"/>
            </a:endParaRPr>
          </a:p>
        </p:txBody>
      </p:sp>
      <p:pic>
        <p:nvPicPr>
          <p:cNvPr id="14395" name="Picture 59" descr="Image result for university of new hampshire seal">
            <a:extLst>
              <a:ext uri="{FF2B5EF4-FFF2-40B4-BE49-F238E27FC236}">
                <a16:creationId xmlns:a16="http://schemas.microsoft.com/office/drawing/2014/main" id="{3B21CFCE-5C78-43EB-BCC1-1FA9BCE61F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537927" y="26617685"/>
            <a:ext cx="1759527" cy="1759527"/>
          </a:xfrm>
          <a:prstGeom prst="rect">
            <a:avLst/>
          </a:prstGeom>
          <a:noFill/>
          <a:extLst>
            <a:ext uri="{909E8E84-426E-40DD-AFC4-6F175D3DCCD1}">
              <a14:hiddenFill xmlns:a14="http://schemas.microsoft.com/office/drawing/2010/main">
                <a:solidFill>
                  <a:srgbClr val="FFFFFF"/>
                </a:solidFill>
              </a14:hiddenFill>
            </a:ext>
          </a:extLst>
        </p:spPr>
      </p:pic>
      <p:sp>
        <p:nvSpPr>
          <p:cNvPr id="63" name="Text Box 1961">
            <a:extLst>
              <a:ext uri="{FF2B5EF4-FFF2-40B4-BE49-F238E27FC236}">
                <a16:creationId xmlns:a16="http://schemas.microsoft.com/office/drawing/2014/main" id="{3EC094D6-77BA-439F-93C3-FA62A4B2D2A5}"/>
              </a:ext>
            </a:extLst>
          </p:cNvPr>
          <p:cNvSpPr txBox="1">
            <a:spLocks noChangeArrowheads="1"/>
          </p:cNvSpPr>
          <p:nvPr/>
        </p:nvSpPr>
        <p:spPr bwMode="auto">
          <a:xfrm>
            <a:off x="1485900" y="24526787"/>
            <a:ext cx="110490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a:spcBef>
                <a:spcPct val="50000"/>
              </a:spcBef>
              <a:buNone/>
            </a:pPr>
            <a:r>
              <a:rPr lang="en-US" altLang="en-US" sz="2400" b="1" dirty="0">
                <a:cs typeface="Arial" panose="020B0604020202020204" pitchFamily="34" charset="0"/>
              </a:rPr>
              <a:t>Figure 1: </a:t>
            </a:r>
            <a:r>
              <a:rPr lang="en-US" altLang="en-US" sz="2400" dirty="0">
                <a:cs typeface="Arial" panose="020B0604020202020204" pitchFamily="34" charset="0"/>
              </a:rPr>
              <a:t>Proposed mechanism for the synthesis of </a:t>
            </a:r>
            <a:r>
              <a:rPr lang="en-US" sz="2400" dirty="0">
                <a:cs typeface="Arial" panose="020B0604020202020204" pitchFamily="34" charset="0"/>
              </a:rPr>
              <a:t>N-(2-hydroxy-3-methoxybenzyl)-N-</a:t>
            </a:r>
            <a:r>
              <a:rPr lang="en-US" sz="2400" i="1" dirty="0">
                <a:cs typeface="Arial" panose="020B0604020202020204" pitchFamily="34" charset="0"/>
              </a:rPr>
              <a:t>p</a:t>
            </a:r>
            <a:r>
              <a:rPr lang="en-US" sz="2400" dirty="0">
                <a:cs typeface="Arial" panose="020B0604020202020204" pitchFamily="34" charset="0"/>
              </a:rPr>
              <a:t>-tolylacetamide</a:t>
            </a:r>
            <a:r>
              <a:rPr lang="en-US" altLang="en-US" sz="2400" dirty="0">
                <a:cs typeface="Arial" panose="020B0604020202020204" pitchFamily="34" charset="0"/>
              </a:rPr>
              <a:t> </a:t>
            </a:r>
          </a:p>
        </p:txBody>
      </p:sp>
      <p:sp>
        <p:nvSpPr>
          <p:cNvPr id="65" name="Rectangle 64">
            <a:extLst>
              <a:ext uri="{FF2B5EF4-FFF2-40B4-BE49-F238E27FC236}">
                <a16:creationId xmlns:a16="http://schemas.microsoft.com/office/drawing/2014/main" id="{98C66024-23AA-484E-A06D-9FF044566FB9}"/>
              </a:ext>
            </a:extLst>
          </p:cNvPr>
          <p:cNvSpPr/>
          <p:nvPr/>
        </p:nvSpPr>
        <p:spPr bwMode="auto">
          <a:xfrm>
            <a:off x="14363700" y="19177894"/>
            <a:ext cx="7620000" cy="5860361"/>
          </a:xfrm>
          <a:prstGeom prst="rect">
            <a:avLst/>
          </a:prstGeom>
          <a:solidFill>
            <a:schemeClr val="bg1">
              <a:lumMod val="7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4702175" rtl="0" eaLnBrk="1" fontAlgn="base" latinLnBrk="0" hangingPunct="1">
              <a:lnSpc>
                <a:spcPct val="100000"/>
              </a:lnSpc>
              <a:spcBef>
                <a:spcPct val="0"/>
              </a:spcBef>
              <a:spcAft>
                <a:spcPct val="0"/>
              </a:spcAft>
              <a:buClrTx/>
              <a:buSzTx/>
              <a:buFontTx/>
              <a:buNone/>
              <a:tabLst/>
            </a:pPr>
            <a:r>
              <a:rPr lang="en-US">
                <a:latin typeface="Arial" pitchFamily="-108" charset="0"/>
              </a:rPr>
              <a:t>DATA</a:t>
            </a:r>
            <a:endParaRPr kumimoji="0" lang="en-US" sz="9300" b="0" i="0" u="none" strike="noStrike" cap="none" normalizeH="0" baseline="0">
              <a:ln>
                <a:noFill/>
              </a:ln>
              <a:solidFill>
                <a:schemeClr val="tx1"/>
              </a:solidFill>
              <a:effectLst/>
              <a:latin typeface="Arial" pitchFamily="-108" charset="0"/>
            </a:endParaRPr>
          </a:p>
        </p:txBody>
      </p:sp>
      <p:sp>
        <p:nvSpPr>
          <p:cNvPr id="66" name="Rectangle 65">
            <a:extLst>
              <a:ext uri="{FF2B5EF4-FFF2-40B4-BE49-F238E27FC236}">
                <a16:creationId xmlns:a16="http://schemas.microsoft.com/office/drawing/2014/main" id="{F7F0FD0C-F04C-4695-B566-BB6B6599445B}"/>
              </a:ext>
            </a:extLst>
          </p:cNvPr>
          <p:cNvSpPr/>
          <p:nvPr/>
        </p:nvSpPr>
        <p:spPr bwMode="auto">
          <a:xfrm>
            <a:off x="22517100" y="19177894"/>
            <a:ext cx="7962900" cy="5860361"/>
          </a:xfrm>
          <a:prstGeom prst="rect">
            <a:avLst/>
          </a:prstGeom>
          <a:solidFill>
            <a:schemeClr val="bg1">
              <a:lumMod val="7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4702175" rtl="0" eaLnBrk="1" fontAlgn="base" latinLnBrk="0" hangingPunct="1">
              <a:lnSpc>
                <a:spcPct val="100000"/>
              </a:lnSpc>
              <a:spcBef>
                <a:spcPct val="0"/>
              </a:spcBef>
              <a:spcAft>
                <a:spcPct val="0"/>
              </a:spcAft>
              <a:buClrTx/>
              <a:buSzTx/>
              <a:buFontTx/>
              <a:buNone/>
              <a:tabLst/>
            </a:pPr>
            <a:r>
              <a:rPr lang="en-US">
                <a:latin typeface="Arial" pitchFamily="-108" charset="0"/>
              </a:rPr>
              <a:t>DATA</a:t>
            </a:r>
            <a:endParaRPr kumimoji="0" lang="en-US" sz="9300" b="0" i="0" u="none" strike="noStrike" cap="none" normalizeH="0" baseline="0">
              <a:ln>
                <a:noFill/>
              </a:ln>
              <a:solidFill>
                <a:schemeClr val="tx1"/>
              </a:solidFill>
              <a:effectLst/>
              <a:latin typeface="Arial" pitchFamily="-108" charset="0"/>
            </a:endParaRPr>
          </a:p>
        </p:txBody>
      </p:sp>
      <p:pic>
        <p:nvPicPr>
          <p:cNvPr id="3" name="Picture 3" descr="A screenshot of a cell phone&#10;&#10;Description generated with high confidence">
            <a:extLst>
              <a:ext uri="{FF2B5EF4-FFF2-40B4-BE49-F238E27FC236}">
                <a16:creationId xmlns:a16="http://schemas.microsoft.com/office/drawing/2014/main" id="{34D14FB3-1513-4B4C-A941-713624D770A6}"/>
              </a:ext>
            </a:extLst>
          </p:cNvPr>
          <p:cNvPicPr>
            <a:picLocks noChangeAspect="1"/>
          </p:cNvPicPr>
          <p:nvPr/>
        </p:nvPicPr>
        <p:blipFill>
          <a:blip r:embed="rId5"/>
          <a:stretch>
            <a:fillRect/>
          </a:stretch>
        </p:blipFill>
        <p:spPr>
          <a:xfrm>
            <a:off x="14409180" y="19181851"/>
            <a:ext cx="7591246" cy="3370895"/>
          </a:xfrm>
          <a:prstGeom prst="rect">
            <a:avLst/>
          </a:prstGeom>
        </p:spPr>
      </p:pic>
      <p:pic>
        <p:nvPicPr>
          <p:cNvPr id="5" name="Picture 5" descr="A screenshot of a cell phone&#10;&#10;Description generated with high confidence">
            <a:extLst>
              <a:ext uri="{FF2B5EF4-FFF2-40B4-BE49-F238E27FC236}">
                <a16:creationId xmlns:a16="http://schemas.microsoft.com/office/drawing/2014/main" id="{CCE94E21-7EB0-4EFA-AE12-B526C22AD00B}"/>
              </a:ext>
            </a:extLst>
          </p:cNvPr>
          <p:cNvPicPr>
            <a:picLocks noChangeAspect="1"/>
          </p:cNvPicPr>
          <p:nvPr/>
        </p:nvPicPr>
        <p:blipFill>
          <a:blip r:embed="rId6"/>
          <a:stretch>
            <a:fillRect/>
          </a:stretch>
        </p:blipFill>
        <p:spPr>
          <a:xfrm>
            <a:off x="14311223" y="22541884"/>
            <a:ext cx="7660256" cy="3465696"/>
          </a:xfrm>
          <a:prstGeom prst="rect">
            <a:avLst/>
          </a:prstGeom>
        </p:spPr>
      </p:pic>
      <p:sp>
        <p:nvSpPr>
          <p:cNvPr id="7" name="Rectangle 6">
            <a:extLst>
              <a:ext uri="{FF2B5EF4-FFF2-40B4-BE49-F238E27FC236}">
                <a16:creationId xmlns:a16="http://schemas.microsoft.com/office/drawing/2014/main" id="{7860EC46-8F22-45AC-91D9-4227FB5E6167}"/>
              </a:ext>
            </a:extLst>
          </p:cNvPr>
          <p:cNvSpPr/>
          <p:nvPr/>
        </p:nvSpPr>
        <p:spPr>
          <a:xfrm>
            <a:off x="14362981" y="19176520"/>
            <a:ext cx="7573993" cy="67976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a:cs typeface="Arial"/>
            </a:endParaRPr>
          </a:p>
        </p:txBody>
      </p:sp>
      <p:pic>
        <p:nvPicPr>
          <p:cNvPr id="9" name="Picture 9" descr="A screenshot of a cell phone&#10;&#10;Description generated with very high confidence">
            <a:extLst>
              <a:ext uri="{FF2B5EF4-FFF2-40B4-BE49-F238E27FC236}">
                <a16:creationId xmlns:a16="http://schemas.microsoft.com/office/drawing/2014/main" id="{80244B0E-1D75-478D-ACEC-005950576AA7}"/>
              </a:ext>
            </a:extLst>
          </p:cNvPr>
          <p:cNvPicPr>
            <a:picLocks noChangeAspect="1"/>
          </p:cNvPicPr>
          <p:nvPr/>
        </p:nvPicPr>
        <p:blipFill>
          <a:blip r:embed="rId7"/>
          <a:stretch>
            <a:fillRect/>
          </a:stretch>
        </p:blipFill>
        <p:spPr>
          <a:xfrm>
            <a:off x="22333789" y="19178309"/>
            <a:ext cx="8609161" cy="6897552"/>
          </a:xfrm>
          <a:prstGeom prst="rect">
            <a:avLst/>
          </a:prstGeom>
        </p:spPr>
      </p:pic>
      <p:pic>
        <p:nvPicPr>
          <p:cNvPr id="11" name="Picture 10">
            <a:extLst>
              <a:ext uri="{FF2B5EF4-FFF2-40B4-BE49-F238E27FC236}">
                <a16:creationId xmlns:a16="http://schemas.microsoft.com/office/drawing/2014/main" id="{5FA9927E-A804-E645-A3C4-87191E93BB30}"/>
              </a:ext>
            </a:extLst>
          </p:cNvPr>
          <p:cNvPicPr>
            <a:picLocks noChangeAspect="1"/>
          </p:cNvPicPr>
          <p:nvPr/>
        </p:nvPicPr>
        <p:blipFill rotWithShape="1">
          <a:blip r:embed="rId8"/>
          <a:srcRect l="24486" t="11529" r="28160" b="22363"/>
          <a:stretch/>
        </p:blipFill>
        <p:spPr>
          <a:xfrm>
            <a:off x="2115075" y="18006043"/>
            <a:ext cx="9790650" cy="6466084"/>
          </a:xfrm>
          <a:prstGeom prst="rect">
            <a:avLst/>
          </a:prstGeom>
        </p:spPr>
      </p:pic>
      <p:graphicFrame>
        <p:nvGraphicFramePr>
          <p:cNvPr id="10" name="Table 9">
            <a:extLst>
              <a:ext uri="{FF2B5EF4-FFF2-40B4-BE49-F238E27FC236}">
                <a16:creationId xmlns:a16="http://schemas.microsoft.com/office/drawing/2014/main" id="{9E6826BC-E324-D84B-A7B2-902F2F76DC64}"/>
              </a:ext>
            </a:extLst>
          </p:cNvPr>
          <p:cNvGraphicFramePr>
            <a:graphicFrameLocks noGrp="1"/>
          </p:cNvGraphicFramePr>
          <p:nvPr>
            <p:extLst>
              <p:ext uri="{D42A27DB-BD31-4B8C-83A1-F6EECF244321}">
                <p14:modId xmlns:p14="http://schemas.microsoft.com/office/powerpoint/2010/main" val="1429136476"/>
              </p:ext>
            </p:extLst>
          </p:nvPr>
        </p:nvGraphicFramePr>
        <p:xfrm>
          <a:off x="1326648" y="25560509"/>
          <a:ext cx="11574538" cy="5556855"/>
        </p:xfrm>
        <a:graphic>
          <a:graphicData uri="http://schemas.openxmlformats.org/drawingml/2006/table">
            <a:tbl>
              <a:tblPr/>
              <a:tblGrid>
                <a:gridCol w="2244422">
                  <a:extLst>
                    <a:ext uri="{9D8B030D-6E8A-4147-A177-3AD203B41FA5}">
                      <a16:colId xmlns:a16="http://schemas.microsoft.com/office/drawing/2014/main" val="2098391827"/>
                    </a:ext>
                  </a:extLst>
                </a:gridCol>
                <a:gridCol w="2133128">
                  <a:extLst>
                    <a:ext uri="{9D8B030D-6E8A-4147-A177-3AD203B41FA5}">
                      <a16:colId xmlns:a16="http://schemas.microsoft.com/office/drawing/2014/main" val="1452249632"/>
                    </a:ext>
                  </a:extLst>
                </a:gridCol>
                <a:gridCol w="1947639">
                  <a:extLst>
                    <a:ext uri="{9D8B030D-6E8A-4147-A177-3AD203B41FA5}">
                      <a16:colId xmlns:a16="http://schemas.microsoft.com/office/drawing/2014/main" val="4182749"/>
                    </a:ext>
                  </a:extLst>
                </a:gridCol>
                <a:gridCol w="1743600">
                  <a:extLst>
                    <a:ext uri="{9D8B030D-6E8A-4147-A177-3AD203B41FA5}">
                      <a16:colId xmlns:a16="http://schemas.microsoft.com/office/drawing/2014/main" val="1253719850"/>
                    </a:ext>
                  </a:extLst>
                </a:gridCol>
                <a:gridCol w="1762149">
                  <a:extLst>
                    <a:ext uri="{9D8B030D-6E8A-4147-A177-3AD203B41FA5}">
                      <a16:colId xmlns:a16="http://schemas.microsoft.com/office/drawing/2014/main" val="3166214032"/>
                    </a:ext>
                  </a:extLst>
                </a:gridCol>
                <a:gridCol w="1743600">
                  <a:extLst>
                    <a:ext uri="{9D8B030D-6E8A-4147-A177-3AD203B41FA5}">
                      <a16:colId xmlns:a16="http://schemas.microsoft.com/office/drawing/2014/main" val="3329862177"/>
                    </a:ext>
                  </a:extLst>
                </a:gridCol>
              </a:tblGrid>
              <a:tr h="782223">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Compound</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Cost/unit</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Total Amount used (14 runs)</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Cost/Total amount used </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Amount for one run</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Cost/one run</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10279258"/>
                  </a:ext>
                </a:extLst>
              </a:tr>
              <a:tr h="458544">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O-vanillin</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$40.5/100 g</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10.640 g</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$4.31</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0.760 g</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$0.31</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85766502"/>
                  </a:ext>
                </a:extLst>
              </a:tr>
              <a:tr h="458544">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p-toluidine</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$186/100 g</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7.560 g</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$14.06</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0.54 g</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$1.00</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15034682"/>
                  </a:ext>
                </a:extLst>
              </a:tr>
              <a:tr h="458544">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Methanol</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$60.30/1000 mL</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280 mL</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$16.88</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20 mL</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$1.21</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57932118"/>
                  </a:ext>
                </a:extLst>
              </a:tr>
              <a:tr h="458544">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NaBH4</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$24.30/10 g</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1.400 g</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$3.40</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0.100 g</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$0.24</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69691572"/>
                  </a:ext>
                </a:extLst>
              </a:tr>
              <a:tr h="458544">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Acetic Acid</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$9.67/950 mL</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28 mL</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$0.29</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2 mL</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$0.02</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34181851"/>
                  </a:ext>
                </a:extLst>
              </a:tr>
              <a:tr h="458544">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Acetic anhydride</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$53.25/500 mL</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28 mL</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$ 2.98</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2 mL</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$0.21</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53634924"/>
                  </a:ext>
                </a:extLst>
              </a:tr>
              <a:tr h="458544">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HCl </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$13.47/500 mL</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0.7 mL</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$0.02</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0.05 mL</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$0.01</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90296648"/>
                  </a:ext>
                </a:extLst>
              </a:tr>
              <a:tr h="782601">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NMR </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$15/</a:t>
                      </a:r>
                      <a:r>
                        <a:rPr lang="en-US" sz="2000" b="0" i="0" u="none" strike="noStrike" err="1">
                          <a:solidFill>
                            <a:srgbClr val="000000"/>
                          </a:solidFill>
                          <a:effectLst/>
                          <a:latin typeface="Times New Roman" panose="02020603050405020304" pitchFamily="18" charset="0"/>
                        </a:rPr>
                        <a:t>hr</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8 hrs</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$120</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1 hr</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$15</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88317752"/>
                  </a:ext>
                </a:extLst>
              </a:tr>
              <a:tr h="782223">
                <a:tc gridSpan="2">
                  <a:txBody>
                    <a:bodyPr/>
                    <a:lstStyle/>
                    <a:p>
                      <a:pPr fontAlgn="t"/>
                      <a:endParaRPr lang="en-US" sz="1600">
                        <a:effectLst/>
                      </a:endParaRPr>
                    </a:p>
                  </a:txBody>
                  <a:tcPr marL="63500" marR="63500" marT="63500" marB="63500">
                    <a:lnL w="12700" cap="flat" cmpd="sng" algn="ctr">
                      <a:no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noFill/>
                      <a:prstDash val="solid"/>
                      <a:round/>
                      <a:headEnd type="none" w="med" len="med"/>
                      <a:tailEnd type="none" w="med" len="med"/>
                    </a:lnB>
                  </a:tcPr>
                </a:tc>
                <a:tc hMerge="1">
                  <a:txBody>
                    <a:bodyPr/>
                    <a:lstStyle/>
                    <a:p>
                      <a:pPr fontAlgn="t"/>
                      <a:endParaRPr lang="en-US" sz="1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dirty="0">
                          <a:solidFill>
                            <a:srgbClr val="000000"/>
                          </a:solidFill>
                          <a:effectLst/>
                          <a:latin typeface="Times New Roman" panose="02020603050405020304" pitchFamily="18" charset="0"/>
                        </a:rPr>
                        <a:t>Total Cost</a:t>
                      </a:r>
                      <a:endParaRPr lang="en-US" sz="96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a:solidFill>
                            <a:srgbClr val="000000"/>
                          </a:solidFill>
                          <a:effectLst/>
                          <a:latin typeface="Times New Roman" panose="02020603050405020304" pitchFamily="18" charset="0"/>
                        </a:rPr>
                        <a:t>$161.94</a:t>
                      </a:r>
                      <a:endParaRPr lang="en-US" sz="9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dirty="0">
                          <a:solidFill>
                            <a:srgbClr val="000000"/>
                          </a:solidFill>
                          <a:effectLst/>
                          <a:latin typeface="Times New Roman" panose="02020603050405020304" pitchFamily="18" charset="0"/>
                        </a:rPr>
                        <a:t>Cost ~1 g product</a:t>
                      </a:r>
                      <a:endParaRPr lang="en-US" sz="96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000" b="0" i="0" u="none" strike="noStrike" dirty="0">
                          <a:solidFill>
                            <a:srgbClr val="000000"/>
                          </a:solidFill>
                          <a:effectLst/>
                          <a:latin typeface="Times New Roman" panose="02020603050405020304" pitchFamily="18" charset="0"/>
                        </a:rPr>
                        <a:t>$18.00</a:t>
                      </a:r>
                      <a:endParaRPr lang="en-US" sz="96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00082139"/>
                  </a:ext>
                </a:extLst>
              </a:tr>
            </a:tbl>
          </a:graphicData>
        </a:graphic>
      </p:graphicFrame>
      <p:sp>
        <p:nvSpPr>
          <p:cNvPr id="12" name="Rectangle 1">
            <a:extLst>
              <a:ext uri="{FF2B5EF4-FFF2-40B4-BE49-F238E27FC236}">
                <a16:creationId xmlns:a16="http://schemas.microsoft.com/office/drawing/2014/main" id="{9D969C91-5E97-8E4F-94B3-CD8FFE918A50}"/>
              </a:ext>
            </a:extLst>
          </p:cNvPr>
          <p:cNvSpPr>
            <a:spLocks noChangeArrowheads="1"/>
          </p:cNvSpPr>
          <p:nvPr/>
        </p:nvSpPr>
        <p:spPr bwMode="auto">
          <a:xfrm>
            <a:off x="1362278" y="25155058"/>
            <a:ext cx="438912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1" name="Table 21">
            <a:extLst>
              <a:ext uri="{FF2B5EF4-FFF2-40B4-BE49-F238E27FC236}">
                <a16:creationId xmlns:a16="http://schemas.microsoft.com/office/drawing/2014/main" id="{8BB1F2EC-AAA5-40C6-9794-DBAFCC29CA75}"/>
              </a:ext>
            </a:extLst>
          </p:cNvPr>
          <p:cNvGraphicFramePr>
            <a:graphicFrameLocks noGrp="1"/>
          </p:cNvGraphicFramePr>
          <p:nvPr>
            <p:extLst>
              <p:ext uri="{D42A27DB-BD31-4B8C-83A1-F6EECF244321}">
                <p14:modId xmlns:p14="http://schemas.microsoft.com/office/powerpoint/2010/main" val="3343241802"/>
              </p:ext>
            </p:extLst>
          </p:nvPr>
        </p:nvGraphicFramePr>
        <p:xfrm>
          <a:off x="32514684" y="6174270"/>
          <a:ext cx="9189168" cy="4578256"/>
        </p:xfrm>
        <a:graphic>
          <a:graphicData uri="http://schemas.openxmlformats.org/drawingml/2006/table">
            <a:tbl>
              <a:tblPr firstRow="1" bandRow="1">
                <a:tableStyleId>{9D7B26C5-4107-4FEC-AEDC-1716B250A1EF}</a:tableStyleId>
              </a:tblPr>
              <a:tblGrid>
                <a:gridCol w="4594584">
                  <a:extLst>
                    <a:ext uri="{9D8B030D-6E8A-4147-A177-3AD203B41FA5}">
                      <a16:colId xmlns:a16="http://schemas.microsoft.com/office/drawing/2014/main" val="1511347212"/>
                    </a:ext>
                  </a:extLst>
                </a:gridCol>
                <a:gridCol w="4594584">
                  <a:extLst>
                    <a:ext uri="{9D8B030D-6E8A-4147-A177-3AD203B41FA5}">
                      <a16:colId xmlns:a16="http://schemas.microsoft.com/office/drawing/2014/main" val="54806504"/>
                    </a:ext>
                  </a:extLst>
                </a:gridCol>
              </a:tblGrid>
              <a:tr h="865816">
                <a:tc>
                  <a:txBody>
                    <a:bodyPr/>
                    <a:lstStyle/>
                    <a:p>
                      <a:r>
                        <a:rPr lang="en-US" sz="3200">
                          <a:latin typeface="Arial"/>
                        </a:rPr>
                        <a:t>Conditions</a:t>
                      </a:r>
                    </a:p>
                  </a:txBody>
                  <a:tcPr/>
                </a:tc>
                <a:tc>
                  <a:txBody>
                    <a:bodyPr/>
                    <a:lstStyle/>
                    <a:p>
                      <a:r>
                        <a:rPr lang="en-US" sz="3200">
                          <a:latin typeface="Arial"/>
                        </a:rPr>
                        <a:t>Average percent Yield (%)</a:t>
                      </a:r>
                    </a:p>
                  </a:txBody>
                  <a:tcPr/>
                </a:tc>
                <a:extLst>
                  <a:ext uri="{0D108BD9-81ED-4DB2-BD59-A6C34878D82A}">
                    <a16:rowId xmlns:a16="http://schemas.microsoft.com/office/drawing/2014/main" val="1446232071"/>
                  </a:ext>
                </a:extLst>
              </a:tr>
              <a:tr h="611164">
                <a:tc>
                  <a:txBody>
                    <a:bodyPr/>
                    <a:lstStyle/>
                    <a:p>
                      <a:r>
                        <a:rPr lang="en-US" sz="3200">
                          <a:latin typeface="Arial"/>
                        </a:rPr>
                        <a:t>Original</a:t>
                      </a:r>
                    </a:p>
                  </a:txBody>
                  <a:tcPr/>
                </a:tc>
                <a:tc>
                  <a:txBody>
                    <a:bodyPr/>
                    <a:lstStyle/>
                    <a:p>
                      <a:r>
                        <a:rPr lang="en-US" sz="3200">
                          <a:latin typeface="Arial"/>
                        </a:rPr>
                        <a:t>57.63%</a:t>
                      </a:r>
                    </a:p>
                  </a:txBody>
                  <a:tcPr/>
                </a:tc>
                <a:extLst>
                  <a:ext uri="{0D108BD9-81ED-4DB2-BD59-A6C34878D82A}">
                    <a16:rowId xmlns:a16="http://schemas.microsoft.com/office/drawing/2014/main" val="1716764193"/>
                  </a:ext>
                </a:extLst>
              </a:tr>
              <a:tr h="611164">
                <a:tc>
                  <a:txBody>
                    <a:bodyPr/>
                    <a:lstStyle/>
                    <a:p>
                      <a:r>
                        <a:rPr lang="en-US" sz="3200">
                          <a:latin typeface="Arial"/>
                        </a:rPr>
                        <a:t>Acid Catalyst</a:t>
                      </a:r>
                    </a:p>
                  </a:txBody>
                  <a:tcPr/>
                </a:tc>
                <a:tc>
                  <a:txBody>
                    <a:bodyPr/>
                    <a:lstStyle/>
                    <a:p>
                      <a:r>
                        <a:rPr lang="en-US" sz="3200">
                          <a:latin typeface="Arial"/>
                        </a:rPr>
                        <a:t>75.65%</a:t>
                      </a:r>
                    </a:p>
                  </a:txBody>
                  <a:tcPr/>
                </a:tc>
                <a:extLst>
                  <a:ext uri="{0D108BD9-81ED-4DB2-BD59-A6C34878D82A}">
                    <a16:rowId xmlns:a16="http://schemas.microsoft.com/office/drawing/2014/main" val="2976695979"/>
                  </a:ext>
                </a:extLst>
              </a:tr>
              <a:tr h="611164">
                <a:tc>
                  <a:txBody>
                    <a:bodyPr/>
                    <a:lstStyle/>
                    <a:p>
                      <a:r>
                        <a:rPr lang="en-US" sz="3200">
                          <a:latin typeface="Arial"/>
                        </a:rPr>
                        <a:t>Methanol</a:t>
                      </a:r>
                    </a:p>
                  </a:txBody>
                  <a:tcPr/>
                </a:tc>
                <a:tc>
                  <a:txBody>
                    <a:bodyPr/>
                    <a:lstStyle/>
                    <a:p>
                      <a:r>
                        <a:rPr lang="en-US" sz="3200">
                          <a:latin typeface="Arial"/>
                        </a:rPr>
                        <a:t>75.00%</a:t>
                      </a:r>
                    </a:p>
                  </a:txBody>
                  <a:tcPr/>
                </a:tc>
                <a:extLst>
                  <a:ext uri="{0D108BD9-81ED-4DB2-BD59-A6C34878D82A}">
                    <a16:rowId xmlns:a16="http://schemas.microsoft.com/office/drawing/2014/main" val="1549175079"/>
                  </a:ext>
                </a:extLst>
              </a:tr>
              <a:tr h="558991">
                <a:tc>
                  <a:txBody>
                    <a:bodyPr/>
                    <a:lstStyle/>
                    <a:p>
                      <a:r>
                        <a:rPr lang="en-US" sz="3200">
                          <a:latin typeface="Arial"/>
                        </a:rPr>
                        <a:t>Removal of Recrystallization</a:t>
                      </a:r>
                    </a:p>
                  </a:txBody>
                  <a:tcPr/>
                </a:tc>
                <a:tc>
                  <a:txBody>
                    <a:bodyPr/>
                    <a:lstStyle/>
                    <a:p>
                      <a:r>
                        <a:rPr lang="en-US" sz="3200">
                          <a:latin typeface="Arial"/>
                        </a:rPr>
                        <a:t>83.12%</a:t>
                      </a:r>
                    </a:p>
                  </a:txBody>
                  <a:tcPr/>
                </a:tc>
                <a:extLst>
                  <a:ext uri="{0D108BD9-81ED-4DB2-BD59-A6C34878D82A}">
                    <a16:rowId xmlns:a16="http://schemas.microsoft.com/office/drawing/2014/main" val="2946413043"/>
                  </a:ext>
                </a:extLst>
              </a:tr>
              <a:tr h="611164">
                <a:tc>
                  <a:txBody>
                    <a:bodyPr/>
                    <a:lstStyle/>
                    <a:p>
                      <a:r>
                        <a:rPr lang="en-US" sz="3200">
                          <a:latin typeface="Arial"/>
                        </a:rPr>
                        <a:t>All optimizations</a:t>
                      </a:r>
                    </a:p>
                  </a:txBody>
                  <a:tcPr/>
                </a:tc>
                <a:tc>
                  <a:txBody>
                    <a:bodyPr/>
                    <a:lstStyle/>
                    <a:p>
                      <a:r>
                        <a:rPr lang="en-US" sz="3200">
                          <a:latin typeface="Arial"/>
                        </a:rPr>
                        <a:t>73.56%</a:t>
                      </a:r>
                    </a:p>
                  </a:txBody>
                  <a:tcPr/>
                </a:tc>
                <a:extLst>
                  <a:ext uri="{0D108BD9-81ED-4DB2-BD59-A6C34878D82A}">
                    <a16:rowId xmlns:a16="http://schemas.microsoft.com/office/drawing/2014/main" val="4246105386"/>
                  </a:ext>
                </a:extLst>
              </a:tr>
            </a:tbl>
          </a:graphicData>
        </a:graphic>
      </p:graphicFrame>
      <p:sp>
        <p:nvSpPr>
          <p:cNvPr id="25" name="TextBox 24">
            <a:extLst>
              <a:ext uri="{FF2B5EF4-FFF2-40B4-BE49-F238E27FC236}">
                <a16:creationId xmlns:a16="http://schemas.microsoft.com/office/drawing/2014/main" id="{1877C9D0-5B6E-4D3B-942F-F2565C46B306}"/>
              </a:ext>
            </a:extLst>
          </p:cNvPr>
          <p:cNvSpPr txBox="1"/>
          <p:nvPr/>
        </p:nvSpPr>
        <p:spPr>
          <a:xfrm>
            <a:off x="20574000" y="162306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latin typeface="Arial"/>
              <a:cs typeface="Arial"/>
            </a:endParaRPr>
          </a:p>
        </p:txBody>
      </p:sp>
      <p:graphicFrame>
        <p:nvGraphicFramePr>
          <p:cNvPr id="26" name="Table 26">
            <a:extLst>
              <a:ext uri="{FF2B5EF4-FFF2-40B4-BE49-F238E27FC236}">
                <a16:creationId xmlns:a16="http://schemas.microsoft.com/office/drawing/2014/main" id="{014AC4E7-D68B-4782-9C6B-E2C5DD629EDD}"/>
              </a:ext>
            </a:extLst>
          </p:cNvPr>
          <p:cNvGraphicFramePr>
            <a:graphicFrameLocks noGrp="1"/>
          </p:cNvGraphicFramePr>
          <p:nvPr>
            <p:extLst>
              <p:ext uri="{D42A27DB-BD31-4B8C-83A1-F6EECF244321}">
                <p14:modId xmlns:p14="http://schemas.microsoft.com/office/powerpoint/2010/main" val="4155843109"/>
              </p:ext>
            </p:extLst>
          </p:nvPr>
        </p:nvGraphicFramePr>
        <p:xfrm>
          <a:off x="13951789" y="10545766"/>
          <a:ext cx="16806759" cy="6078774"/>
        </p:xfrm>
        <a:graphic>
          <a:graphicData uri="http://schemas.openxmlformats.org/drawingml/2006/table">
            <a:tbl>
              <a:tblPr firstRow="1" bandRow="1">
                <a:tableStyleId>{616DA210-FB5B-4158-B5E0-FEB733F419BA}</a:tableStyleId>
              </a:tblPr>
              <a:tblGrid>
                <a:gridCol w="2801128">
                  <a:extLst>
                    <a:ext uri="{9D8B030D-6E8A-4147-A177-3AD203B41FA5}">
                      <a16:colId xmlns:a16="http://schemas.microsoft.com/office/drawing/2014/main" val="1757370928"/>
                    </a:ext>
                  </a:extLst>
                </a:gridCol>
                <a:gridCol w="2633642">
                  <a:extLst>
                    <a:ext uri="{9D8B030D-6E8A-4147-A177-3AD203B41FA5}">
                      <a16:colId xmlns:a16="http://schemas.microsoft.com/office/drawing/2014/main" val="720480078"/>
                    </a:ext>
                  </a:extLst>
                </a:gridCol>
                <a:gridCol w="3044083">
                  <a:extLst>
                    <a:ext uri="{9D8B030D-6E8A-4147-A177-3AD203B41FA5}">
                      <a16:colId xmlns:a16="http://schemas.microsoft.com/office/drawing/2014/main" val="1652300443"/>
                    </a:ext>
                  </a:extLst>
                </a:gridCol>
                <a:gridCol w="2496830">
                  <a:extLst>
                    <a:ext uri="{9D8B030D-6E8A-4147-A177-3AD203B41FA5}">
                      <a16:colId xmlns:a16="http://schemas.microsoft.com/office/drawing/2014/main" val="378048324"/>
                    </a:ext>
                  </a:extLst>
                </a:gridCol>
                <a:gridCol w="2941473">
                  <a:extLst>
                    <a:ext uri="{9D8B030D-6E8A-4147-A177-3AD203B41FA5}">
                      <a16:colId xmlns:a16="http://schemas.microsoft.com/office/drawing/2014/main" val="2257248394"/>
                    </a:ext>
                  </a:extLst>
                </a:gridCol>
                <a:gridCol w="2889603">
                  <a:extLst>
                    <a:ext uri="{9D8B030D-6E8A-4147-A177-3AD203B41FA5}">
                      <a16:colId xmlns:a16="http://schemas.microsoft.com/office/drawing/2014/main" val="3766864434"/>
                    </a:ext>
                  </a:extLst>
                </a:gridCol>
              </a:tblGrid>
              <a:tr h="361883">
                <a:tc gridSpan="6">
                  <a:txBody>
                    <a:bodyPr/>
                    <a:lstStyle/>
                    <a:p>
                      <a:pPr algn="ctr"/>
                      <a:r>
                        <a:rPr lang="en-US" sz="2000">
                          <a:latin typeface="Arial"/>
                        </a:rPr>
                        <a:t>Yields from Varying Lab Sections</a:t>
                      </a:r>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928493483"/>
                  </a:ext>
                </a:extLst>
              </a:tr>
              <a:tr h="672069">
                <a:tc>
                  <a:txBody>
                    <a:bodyPr/>
                    <a:lstStyle/>
                    <a:p>
                      <a:r>
                        <a:rPr lang="en-US" sz="2400">
                          <a:latin typeface="Arial"/>
                        </a:rPr>
                        <a:t>Optimization</a:t>
                      </a:r>
                    </a:p>
                  </a:txBody>
                  <a:tcPr/>
                </a:tc>
                <a:tc>
                  <a:txBody>
                    <a:bodyPr/>
                    <a:lstStyle/>
                    <a:p>
                      <a:r>
                        <a:rPr lang="en-US" sz="2400" dirty="0">
                          <a:latin typeface="Arial"/>
                        </a:rPr>
                        <a:t>Yield (%)</a:t>
                      </a:r>
                    </a:p>
                  </a:txBody>
                  <a:tcPr/>
                </a:tc>
                <a:tc>
                  <a:txBody>
                    <a:bodyPr/>
                    <a:lstStyle/>
                    <a:p>
                      <a:pPr lvl="0" algn="l">
                        <a:lnSpc>
                          <a:spcPct val="100000"/>
                        </a:lnSpc>
                        <a:spcBef>
                          <a:spcPts val="0"/>
                        </a:spcBef>
                        <a:spcAft>
                          <a:spcPts val="0"/>
                        </a:spcAft>
                        <a:buNone/>
                      </a:pPr>
                      <a:r>
                        <a:rPr lang="en-US" sz="2400" b="0" i="0" u="none" strike="noStrike" noProof="0">
                          <a:latin typeface="Arial"/>
                        </a:rPr>
                        <a:t>Yield (%)</a:t>
                      </a:r>
                    </a:p>
                    <a:p>
                      <a:pPr lvl="0">
                        <a:buNone/>
                      </a:pPr>
                      <a:endParaRPr lang="en-US" sz="2400">
                        <a:latin typeface="Arial"/>
                      </a:endParaRPr>
                    </a:p>
                  </a:txBody>
                  <a:tcPr/>
                </a:tc>
                <a:tc>
                  <a:txBody>
                    <a:bodyPr/>
                    <a:lstStyle/>
                    <a:p>
                      <a:pPr lvl="0" algn="l">
                        <a:lnSpc>
                          <a:spcPct val="100000"/>
                        </a:lnSpc>
                        <a:spcBef>
                          <a:spcPts val="0"/>
                        </a:spcBef>
                        <a:spcAft>
                          <a:spcPts val="0"/>
                        </a:spcAft>
                        <a:buNone/>
                      </a:pPr>
                      <a:r>
                        <a:rPr lang="en-US" sz="2400" b="0" i="0" u="none" strike="noStrike" noProof="0">
                          <a:latin typeface="Arial"/>
                        </a:rPr>
                        <a:t>Yield (%)</a:t>
                      </a:r>
                    </a:p>
                    <a:p>
                      <a:pPr lvl="0">
                        <a:buNone/>
                      </a:pPr>
                      <a:endParaRPr lang="en-US" sz="2400">
                        <a:latin typeface="Arial"/>
                      </a:endParaRPr>
                    </a:p>
                  </a:txBody>
                  <a:tcPr/>
                </a:tc>
                <a:tc>
                  <a:txBody>
                    <a:bodyPr/>
                    <a:lstStyle/>
                    <a:p>
                      <a:pPr lvl="0" algn="l">
                        <a:lnSpc>
                          <a:spcPct val="100000"/>
                        </a:lnSpc>
                        <a:spcBef>
                          <a:spcPts val="0"/>
                        </a:spcBef>
                        <a:spcAft>
                          <a:spcPts val="0"/>
                        </a:spcAft>
                        <a:buNone/>
                      </a:pPr>
                      <a:r>
                        <a:rPr lang="en-US" sz="2400" b="0" i="0" u="none" strike="noStrike" noProof="0">
                          <a:latin typeface="Arial"/>
                        </a:rPr>
                        <a:t>Yield (%)</a:t>
                      </a:r>
                    </a:p>
                    <a:p>
                      <a:pPr lvl="0">
                        <a:buNone/>
                      </a:pPr>
                      <a:endParaRPr lang="en-US" sz="2400">
                        <a:latin typeface="Arial"/>
                      </a:endParaRPr>
                    </a:p>
                  </a:txBody>
                  <a:tcPr/>
                </a:tc>
                <a:tc>
                  <a:txBody>
                    <a:bodyPr/>
                    <a:lstStyle/>
                    <a:p>
                      <a:r>
                        <a:rPr lang="en-US" sz="2400">
                          <a:latin typeface="Arial"/>
                        </a:rPr>
                        <a:t>Average Yield (%)</a:t>
                      </a:r>
                    </a:p>
                  </a:txBody>
                  <a:tcPr/>
                </a:tc>
                <a:extLst>
                  <a:ext uri="{0D108BD9-81ED-4DB2-BD59-A6C34878D82A}">
                    <a16:rowId xmlns:a16="http://schemas.microsoft.com/office/drawing/2014/main" val="608907373"/>
                  </a:ext>
                </a:extLst>
              </a:tr>
              <a:tr h="465278">
                <a:tc>
                  <a:txBody>
                    <a:bodyPr/>
                    <a:lstStyle/>
                    <a:p>
                      <a:pPr lvl="0">
                        <a:buNone/>
                      </a:pPr>
                      <a:r>
                        <a:rPr lang="en-US" sz="2400">
                          <a:latin typeface="Arial"/>
                        </a:rPr>
                        <a:t>Original</a:t>
                      </a:r>
                    </a:p>
                  </a:txBody>
                  <a:tcPr/>
                </a:tc>
                <a:tc>
                  <a:txBody>
                    <a:bodyPr/>
                    <a:lstStyle/>
                    <a:p>
                      <a:pPr lvl="0">
                        <a:buNone/>
                      </a:pPr>
                      <a:r>
                        <a:rPr lang="en-US" sz="2400" dirty="0">
                          <a:solidFill>
                            <a:schemeClr val="tx1"/>
                          </a:solidFill>
                          <a:latin typeface="Arial"/>
                        </a:rPr>
                        <a:t>-</a:t>
                      </a:r>
                      <a:endParaRPr lang="en-US" sz="2400" dirty="0">
                        <a:solidFill>
                          <a:schemeClr val="bg2"/>
                        </a:solidFill>
                        <a:highlight>
                          <a:srgbClr val="C0C0C0"/>
                        </a:highlight>
                        <a:latin typeface="Arial"/>
                      </a:endParaRPr>
                    </a:p>
                  </a:txBody>
                  <a:tcPr/>
                </a:tc>
                <a:tc>
                  <a:txBody>
                    <a:bodyPr/>
                    <a:lstStyle/>
                    <a:p>
                      <a:pPr lvl="0">
                        <a:buNone/>
                      </a:pPr>
                      <a:r>
                        <a:rPr lang="en-US" sz="2400">
                          <a:latin typeface="Arial"/>
                        </a:rPr>
                        <a:t>90.20</a:t>
                      </a:r>
                    </a:p>
                  </a:txBody>
                  <a:tcPr/>
                </a:tc>
                <a:tc>
                  <a:txBody>
                    <a:bodyPr/>
                    <a:lstStyle/>
                    <a:p>
                      <a:pPr lvl="0">
                        <a:buNone/>
                      </a:pPr>
                      <a:r>
                        <a:rPr lang="en-US" sz="2400">
                          <a:latin typeface="Arial"/>
                        </a:rPr>
                        <a:t>22.60</a:t>
                      </a:r>
                    </a:p>
                  </a:txBody>
                  <a:tcPr/>
                </a:tc>
                <a:tc>
                  <a:txBody>
                    <a:bodyPr/>
                    <a:lstStyle/>
                    <a:p>
                      <a:pPr lvl="0">
                        <a:buNone/>
                      </a:pPr>
                      <a:r>
                        <a:rPr lang="en-US" sz="2400">
                          <a:latin typeface="Arial"/>
                        </a:rPr>
                        <a:t>60.10</a:t>
                      </a:r>
                    </a:p>
                  </a:txBody>
                  <a:tcPr/>
                </a:tc>
                <a:tc>
                  <a:txBody>
                    <a:bodyPr/>
                    <a:lstStyle/>
                    <a:p>
                      <a:pPr lvl="0">
                        <a:buNone/>
                      </a:pPr>
                      <a:r>
                        <a:rPr lang="en-US" sz="2400">
                          <a:latin typeface="Arial"/>
                        </a:rPr>
                        <a:t>57.63</a:t>
                      </a:r>
                      <a:endParaRPr lang="en-US" sz="2400"/>
                    </a:p>
                  </a:txBody>
                  <a:tcPr/>
                </a:tc>
                <a:extLst>
                  <a:ext uri="{0D108BD9-81ED-4DB2-BD59-A6C34878D82A}">
                    <a16:rowId xmlns:a16="http://schemas.microsoft.com/office/drawing/2014/main" val="3288359890"/>
                  </a:ext>
                </a:extLst>
              </a:tr>
              <a:tr h="878859">
                <a:tc>
                  <a:txBody>
                    <a:bodyPr/>
                    <a:lstStyle/>
                    <a:p>
                      <a:r>
                        <a:rPr lang="en-US" sz="2400" dirty="0">
                          <a:latin typeface="Arial"/>
                        </a:rPr>
                        <a:t>Acid Catalyst (1)</a:t>
                      </a:r>
                    </a:p>
                  </a:txBody>
                  <a:tcPr/>
                </a:tc>
                <a:tc>
                  <a:txBody>
                    <a:bodyPr/>
                    <a:lstStyle/>
                    <a:p>
                      <a:r>
                        <a:rPr lang="en-US" sz="2400" dirty="0">
                          <a:solidFill>
                            <a:schemeClr val="tx1"/>
                          </a:solidFill>
                          <a:latin typeface="Arial"/>
                        </a:rPr>
                        <a:t>-</a:t>
                      </a:r>
                      <a:endParaRPr lang="en-US" sz="2400" dirty="0">
                        <a:solidFill>
                          <a:schemeClr val="bg2"/>
                        </a:solidFill>
                        <a:latin typeface="Arial"/>
                      </a:endParaRPr>
                    </a:p>
                  </a:txBody>
                  <a:tcPr/>
                </a:tc>
                <a:tc>
                  <a:txBody>
                    <a:bodyPr/>
                    <a:lstStyle/>
                    <a:p>
                      <a:r>
                        <a:rPr lang="en-US" sz="2400">
                          <a:latin typeface="Arial"/>
                        </a:rPr>
                        <a:t>-</a:t>
                      </a:r>
                    </a:p>
                  </a:txBody>
                  <a:tcPr/>
                </a:tc>
                <a:tc>
                  <a:txBody>
                    <a:bodyPr/>
                    <a:lstStyle/>
                    <a:p>
                      <a:r>
                        <a:rPr lang="en-US" sz="2400">
                          <a:latin typeface="Arial"/>
                        </a:rPr>
                        <a:t>70.3</a:t>
                      </a:r>
                    </a:p>
                  </a:txBody>
                  <a:tcPr/>
                </a:tc>
                <a:tc>
                  <a:txBody>
                    <a:bodyPr/>
                    <a:lstStyle/>
                    <a:p>
                      <a:r>
                        <a:rPr lang="en-US" sz="2400">
                          <a:latin typeface="Arial"/>
                        </a:rPr>
                        <a:t>81.00</a:t>
                      </a:r>
                    </a:p>
                  </a:txBody>
                  <a:tcPr/>
                </a:tc>
                <a:tc>
                  <a:txBody>
                    <a:bodyPr/>
                    <a:lstStyle/>
                    <a:p>
                      <a:pPr lvl="0">
                        <a:buNone/>
                      </a:pPr>
                      <a:r>
                        <a:rPr lang="en-US" sz="2400">
                          <a:latin typeface="Arial"/>
                        </a:rPr>
                        <a:t>75.65</a:t>
                      </a:r>
                      <a:endParaRPr lang="en-US" sz="2400"/>
                    </a:p>
                  </a:txBody>
                  <a:tcPr/>
                </a:tc>
                <a:extLst>
                  <a:ext uri="{0D108BD9-81ED-4DB2-BD59-A6C34878D82A}">
                    <a16:rowId xmlns:a16="http://schemas.microsoft.com/office/drawing/2014/main" val="2435754743"/>
                  </a:ext>
                </a:extLst>
              </a:tr>
              <a:tr h="465278">
                <a:tc>
                  <a:txBody>
                    <a:bodyPr/>
                    <a:lstStyle/>
                    <a:p>
                      <a:r>
                        <a:rPr lang="en-US" sz="2400" dirty="0">
                          <a:latin typeface="Arial"/>
                        </a:rPr>
                        <a:t>Methanol (2)</a:t>
                      </a:r>
                    </a:p>
                  </a:txBody>
                  <a:tcPr/>
                </a:tc>
                <a:tc>
                  <a:txBody>
                    <a:bodyPr/>
                    <a:lstStyle/>
                    <a:p>
                      <a:r>
                        <a:rPr lang="en-US" sz="2400" dirty="0">
                          <a:solidFill>
                            <a:schemeClr val="tx1"/>
                          </a:solidFill>
                          <a:latin typeface="Arial"/>
                        </a:rPr>
                        <a:t>-</a:t>
                      </a:r>
                    </a:p>
                  </a:txBody>
                  <a:tcPr/>
                </a:tc>
                <a:tc>
                  <a:txBody>
                    <a:bodyPr/>
                    <a:lstStyle/>
                    <a:p>
                      <a:r>
                        <a:rPr lang="en-US" sz="2400" dirty="0">
                          <a:solidFill>
                            <a:schemeClr val="tx1"/>
                          </a:solidFill>
                          <a:latin typeface="Arial"/>
                        </a:rPr>
                        <a:t>-</a:t>
                      </a:r>
                    </a:p>
                  </a:txBody>
                  <a:tcPr/>
                </a:tc>
                <a:tc>
                  <a:txBody>
                    <a:bodyPr/>
                    <a:lstStyle/>
                    <a:p>
                      <a:r>
                        <a:rPr lang="en-US" sz="2400">
                          <a:latin typeface="Arial"/>
                        </a:rPr>
                        <a:t>-</a:t>
                      </a:r>
                    </a:p>
                  </a:txBody>
                  <a:tcPr/>
                </a:tc>
                <a:tc>
                  <a:txBody>
                    <a:bodyPr/>
                    <a:lstStyle/>
                    <a:p>
                      <a:r>
                        <a:rPr lang="en-US" sz="2400">
                          <a:latin typeface="Arial"/>
                        </a:rPr>
                        <a:t>75.00</a:t>
                      </a:r>
                    </a:p>
                  </a:txBody>
                  <a:tcPr/>
                </a:tc>
                <a:tc>
                  <a:txBody>
                    <a:bodyPr/>
                    <a:lstStyle/>
                    <a:p>
                      <a:pPr lvl="0">
                        <a:buNone/>
                      </a:pPr>
                      <a:r>
                        <a:rPr lang="en-US" sz="2400">
                          <a:latin typeface="Arial"/>
                        </a:rPr>
                        <a:t>75.00</a:t>
                      </a:r>
                      <a:endParaRPr lang="en-US" sz="2400"/>
                    </a:p>
                  </a:txBody>
                  <a:tcPr/>
                </a:tc>
                <a:extLst>
                  <a:ext uri="{0D108BD9-81ED-4DB2-BD59-A6C34878D82A}">
                    <a16:rowId xmlns:a16="http://schemas.microsoft.com/office/drawing/2014/main" val="284112973"/>
                  </a:ext>
                </a:extLst>
              </a:tr>
              <a:tr h="1240744">
                <a:tc>
                  <a:txBody>
                    <a:bodyPr/>
                    <a:lstStyle/>
                    <a:p>
                      <a:r>
                        <a:rPr lang="en-US" sz="2400">
                          <a:latin typeface="Arial"/>
                        </a:rPr>
                        <a:t>Removal of Recrystallization (3)</a:t>
                      </a:r>
                    </a:p>
                  </a:txBody>
                  <a:tcPr/>
                </a:tc>
                <a:tc>
                  <a:txBody>
                    <a:bodyPr/>
                    <a:lstStyle/>
                    <a:p>
                      <a:r>
                        <a:rPr lang="en-US" sz="2400">
                          <a:latin typeface="Arial"/>
                        </a:rPr>
                        <a:t>66.00</a:t>
                      </a:r>
                    </a:p>
                  </a:txBody>
                  <a:tcPr/>
                </a:tc>
                <a:tc>
                  <a:txBody>
                    <a:bodyPr/>
                    <a:lstStyle/>
                    <a:p>
                      <a:r>
                        <a:rPr lang="en-US" sz="2400">
                          <a:latin typeface="Arial"/>
                        </a:rPr>
                        <a:t>87.30</a:t>
                      </a:r>
                    </a:p>
                  </a:txBody>
                  <a:tcPr/>
                </a:tc>
                <a:tc>
                  <a:txBody>
                    <a:bodyPr/>
                    <a:lstStyle/>
                    <a:p>
                      <a:r>
                        <a:rPr lang="en-US" sz="2400">
                          <a:latin typeface="Arial"/>
                        </a:rPr>
                        <a:t>64.00</a:t>
                      </a:r>
                    </a:p>
                  </a:txBody>
                  <a:tcPr/>
                </a:tc>
                <a:tc>
                  <a:txBody>
                    <a:bodyPr/>
                    <a:lstStyle/>
                    <a:p>
                      <a:r>
                        <a:rPr lang="en-US" sz="2400">
                          <a:latin typeface="Arial"/>
                        </a:rPr>
                        <a:t>96.07</a:t>
                      </a:r>
                    </a:p>
                  </a:txBody>
                  <a:tcPr/>
                </a:tc>
                <a:tc>
                  <a:txBody>
                    <a:bodyPr/>
                    <a:lstStyle/>
                    <a:p>
                      <a:pPr lvl="0">
                        <a:buNone/>
                      </a:pPr>
                      <a:r>
                        <a:rPr lang="en-US" sz="2400">
                          <a:latin typeface="Arial"/>
                        </a:rPr>
                        <a:t>83.12</a:t>
                      </a:r>
                      <a:endParaRPr lang="en-US" sz="2400"/>
                    </a:p>
                  </a:txBody>
                  <a:tcPr/>
                </a:tc>
                <a:extLst>
                  <a:ext uri="{0D108BD9-81ED-4DB2-BD59-A6C34878D82A}">
                    <a16:rowId xmlns:a16="http://schemas.microsoft.com/office/drawing/2014/main" val="690080247"/>
                  </a:ext>
                </a:extLst>
              </a:tr>
              <a:tr h="465278">
                <a:tc>
                  <a:txBody>
                    <a:bodyPr/>
                    <a:lstStyle/>
                    <a:p>
                      <a:r>
                        <a:rPr lang="en-US" sz="2400">
                          <a:latin typeface="Arial"/>
                        </a:rPr>
                        <a:t>(1) &amp; (2)</a:t>
                      </a:r>
                    </a:p>
                  </a:txBody>
                  <a:tcPr/>
                </a:tc>
                <a:tc>
                  <a:txBody>
                    <a:bodyPr/>
                    <a:lstStyle/>
                    <a:p>
                      <a:r>
                        <a:rPr lang="en-US" sz="2400">
                          <a:latin typeface="Arial"/>
                        </a:rPr>
                        <a:t>64.00*</a:t>
                      </a:r>
                    </a:p>
                  </a:txBody>
                  <a:tcPr/>
                </a:tc>
                <a:tc>
                  <a:txBody>
                    <a:bodyPr/>
                    <a:lstStyle/>
                    <a:p>
                      <a:r>
                        <a:rPr lang="en-US" sz="2400">
                          <a:latin typeface="Arial"/>
                        </a:rPr>
                        <a:t>47.80</a:t>
                      </a:r>
                    </a:p>
                  </a:txBody>
                  <a:tcPr/>
                </a:tc>
                <a:tc>
                  <a:txBody>
                    <a:bodyPr/>
                    <a:lstStyle/>
                    <a:p>
                      <a:r>
                        <a:rPr lang="en-US" sz="2400">
                          <a:latin typeface="Arial"/>
                        </a:rPr>
                        <a:t>-</a:t>
                      </a:r>
                    </a:p>
                  </a:txBody>
                  <a:tcPr/>
                </a:tc>
                <a:tc>
                  <a:txBody>
                    <a:bodyPr/>
                    <a:lstStyle/>
                    <a:p>
                      <a:r>
                        <a:rPr lang="en-US" sz="2400">
                          <a:latin typeface="Arial"/>
                        </a:rPr>
                        <a:t>-</a:t>
                      </a:r>
                    </a:p>
                  </a:txBody>
                  <a:tcPr/>
                </a:tc>
                <a:tc>
                  <a:txBody>
                    <a:bodyPr/>
                    <a:lstStyle/>
                    <a:p>
                      <a:pPr lvl="0">
                        <a:buNone/>
                      </a:pPr>
                      <a:r>
                        <a:rPr lang="en-US" sz="2400" b="0" i="0" u="none" strike="noStrike" noProof="0">
                          <a:latin typeface="Arial"/>
                        </a:rPr>
                        <a:t>-</a:t>
                      </a:r>
                    </a:p>
                  </a:txBody>
                  <a:tcPr/>
                </a:tc>
                <a:extLst>
                  <a:ext uri="{0D108BD9-81ED-4DB2-BD59-A6C34878D82A}">
                    <a16:rowId xmlns:a16="http://schemas.microsoft.com/office/drawing/2014/main" val="488571513"/>
                  </a:ext>
                </a:extLst>
              </a:tr>
              <a:tr h="465278">
                <a:tc>
                  <a:txBody>
                    <a:bodyPr/>
                    <a:lstStyle/>
                    <a:p>
                      <a:r>
                        <a:rPr lang="en-US" sz="2400">
                          <a:latin typeface="Arial"/>
                        </a:rPr>
                        <a:t>(2) &amp; (3)</a:t>
                      </a:r>
                    </a:p>
                  </a:txBody>
                  <a:tcPr/>
                </a:tc>
                <a:tc>
                  <a:txBody>
                    <a:bodyPr/>
                    <a:lstStyle/>
                    <a:p>
                      <a:endParaRPr lang="en-US" sz="2400">
                        <a:latin typeface="Arial"/>
                      </a:endParaRPr>
                    </a:p>
                  </a:txBody>
                  <a:tcPr/>
                </a:tc>
                <a:tc>
                  <a:txBody>
                    <a:bodyPr/>
                    <a:lstStyle/>
                    <a:p>
                      <a:r>
                        <a:rPr lang="en-US" sz="2400">
                          <a:latin typeface="Arial"/>
                        </a:rPr>
                        <a:t>99.40*</a:t>
                      </a:r>
                    </a:p>
                  </a:txBody>
                  <a:tcPr/>
                </a:tc>
                <a:tc>
                  <a:txBody>
                    <a:bodyPr/>
                    <a:lstStyle/>
                    <a:p>
                      <a:r>
                        <a:rPr lang="en-US" sz="2400">
                          <a:latin typeface="Arial"/>
                        </a:rPr>
                        <a:t>-</a:t>
                      </a:r>
                    </a:p>
                  </a:txBody>
                  <a:tcPr/>
                </a:tc>
                <a:tc>
                  <a:txBody>
                    <a:bodyPr/>
                    <a:lstStyle/>
                    <a:p>
                      <a:r>
                        <a:rPr lang="en-US" sz="2400">
                          <a:latin typeface="Arial"/>
                        </a:rPr>
                        <a:t>-</a:t>
                      </a:r>
                    </a:p>
                  </a:txBody>
                  <a:tcPr/>
                </a:tc>
                <a:tc>
                  <a:txBody>
                    <a:bodyPr/>
                    <a:lstStyle/>
                    <a:p>
                      <a:r>
                        <a:rPr lang="en-US" sz="2400">
                          <a:latin typeface="Arial"/>
                        </a:rPr>
                        <a:t>-</a:t>
                      </a:r>
                    </a:p>
                  </a:txBody>
                  <a:tcPr/>
                </a:tc>
                <a:extLst>
                  <a:ext uri="{0D108BD9-81ED-4DB2-BD59-A6C34878D82A}">
                    <a16:rowId xmlns:a16="http://schemas.microsoft.com/office/drawing/2014/main" val="1667488340"/>
                  </a:ext>
                </a:extLst>
              </a:tr>
              <a:tr h="878859">
                <a:tc>
                  <a:txBody>
                    <a:bodyPr/>
                    <a:lstStyle/>
                    <a:p>
                      <a:r>
                        <a:rPr lang="en-US" sz="2400" dirty="0">
                          <a:latin typeface="Arial"/>
                        </a:rPr>
                        <a:t>All optimizations </a:t>
                      </a:r>
                    </a:p>
                  </a:txBody>
                  <a:tcPr/>
                </a:tc>
                <a:tc>
                  <a:txBody>
                    <a:bodyPr/>
                    <a:lstStyle/>
                    <a:p>
                      <a:r>
                        <a:rPr lang="en-US" sz="2400" dirty="0">
                          <a:latin typeface="Arial"/>
                        </a:rPr>
                        <a:t>60.7</a:t>
                      </a:r>
                    </a:p>
                  </a:txBody>
                  <a:tcPr/>
                </a:tc>
                <a:tc>
                  <a:txBody>
                    <a:bodyPr/>
                    <a:lstStyle/>
                    <a:p>
                      <a:r>
                        <a:rPr lang="en-US" sz="2400">
                          <a:latin typeface="Arial"/>
                        </a:rPr>
                        <a:t>79.34</a:t>
                      </a:r>
                    </a:p>
                  </a:txBody>
                  <a:tcPr/>
                </a:tc>
                <a:tc>
                  <a:txBody>
                    <a:bodyPr/>
                    <a:lstStyle/>
                    <a:p>
                      <a:r>
                        <a:rPr lang="en-US" sz="2400">
                          <a:latin typeface="Arial"/>
                        </a:rPr>
                        <a:t>90.10</a:t>
                      </a:r>
                    </a:p>
                  </a:txBody>
                  <a:tcPr/>
                </a:tc>
                <a:tc>
                  <a:txBody>
                    <a:bodyPr/>
                    <a:lstStyle/>
                    <a:p>
                      <a:r>
                        <a:rPr lang="en-US" sz="2400">
                          <a:latin typeface="Arial"/>
                        </a:rPr>
                        <a:t>85.1</a:t>
                      </a:r>
                    </a:p>
                  </a:txBody>
                  <a:tcPr/>
                </a:tc>
                <a:tc>
                  <a:txBody>
                    <a:bodyPr/>
                    <a:lstStyle/>
                    <a:p>
                      <a:pPr lvl="0">
                        <a:buNone/>
                      </a:pPr>
                      <a:r>
                        <a:rPr lang="en-US" sz="2400" b="0" i="0" u="none" strike="noStrike" noProof="0" dirty="0">
                          <a:latin typeface="Arial"/>
                        </a:rPr>
                        <a:t>73.56</a:t>
                      </a:r>
                      <a:endParaRPr lang="en-US" sz="2400" dirty="0"/>
                    </a:p>
                  </a:txBody>
                  <a:tcPr/>
                </a:tc>
                <a:extLst>
                  <a:ext uri="{0D108BD9-81ED-4DB2-BD59-A6C34878D82A}">
                    <a16:rowId xmlns:a16="http://schemas.microsoft.com/office/drawing/2014/main" val="962861097"/>
                  </a:ext>
                </a:extLst>
              </a:tr>
            </a:tbl>
          </a:graphicData>
        </a:graphic>
      </p:graphicFrame>
      <p:grpSp>
        <p:nvGrpSpPr>
          <p:cNvPr id="17" name="Group 16">
            <a:extLst>
              <a:ext uri="{FF2B5EF4-FFF2-40B4-BE49-F238E27FC236}">
                <a16:creationId xmlns:a16="http://schemas.microsoft.com/office/drawing/2014/main" id="{C4FF8819-022A-EE42-A67D-B828D58D401C}"/>
              </a:ext>
            </a:extLst>
          </p:cNvPr>
          <p:cNvGrpSpPr/>
          <p:nvPr/>
        </p:nvGrpSpPr>
        <p:grpSpPr>
          <a:xfrm>
            <a:off x="1078921" y="10771519"/>
            <a:ext cx="11838651" cy="3401681"/>
            <a:chOff x="1078921" y="10645557"/>
            <a:chExt cx="11838651" cy="3401681"/>
          </a:xfrm>
        </p:grpSpPr>
        <p:grpSp>
          <p:nvGrpSpPr>
            <p:cNvPr id="14" name="Group 13">
              <a:extLst>
                <a:ext uri="{FF2B5EF4-FFF2-40B4-BE49-F238E27FC236}">
                  <a16:creationId xmlns:a16="http://schemas.microsoft.com/office/drawing/2014/main" id="{8A1F764C-519A-EF4D-9DA0-4AA1E6FD7BB8}"/>
                </a:ext>
              </a:extLst>
            </p:cNvPr>
            <p:cNvGrpSpPr/>
            <p:nvPr/>
          </p:nvGrpSpPr>
          <p:grpSpPr>
            <a:xfrm>
              <a:off x="1078921" y="10645557"/>
              <a:ext cx="11838651" cy="3401681"/>
              <a:chOff x="1008085" y="9934809"/>
              <a:chExt cx="11460738" cy="4213765"/>
            </a:xfrm>
          </p:grpSpPr>
          <p:grpSp>
            <p:nvGrpSpPr>
              <p:cNvPr id="6" name="Group 5">
                <a:extLst>
                  <a:ext uri="{FF2B5EF4-FFF2-40B4-BE49-F238E27FC236}">
                    <a16:creationId xmlns:a16="http://schemas.microsoft.com/office/drawing/2014/main" id="{C1E10481-4D4F-B240-A1BB-6E91F3611585}"/>
                  </a:ext>
                </a:extLst>
              </p:cNvPr>
              <p:cNvGrpSpPr/>
              <p:nvPr/>
            </p:nvGrpSpPr>
            <p:grpSpPr>
              <a:xfrm>
                <a:off x="1008085" y="9934809"/>
                <a:ext cx="11460738" cy="4213765"/>
                <a:chOff x="1226820" y="10396702"/>
                <a:chExt cx="11079647" cy="3842809"/>
              </a:xfrm>
            </p:grpSpPr>
            <p:pic>
              <p:nvPicPr>
                <p:cNvPr id="1026" name="Picture 2" descr="https://lh5.googleusercontent.com/MaOLvMvYR6hlMhQRlkvc_wEsjt2DcTnk2xnDf6k8uXmlejQjg6aFr9EyWlzOAtT0zhGBt4v89OilQw5k8i0JQfPBvekwek-KDs7lUqJOureGJODAxzTPTIywdYVmBaSyeO3cyegJ">
                  <a:extLst>
                    <a:ext uri="{FF2B5EF4-FFF2-40B4-BE49-F238E27FC236}">
                      <a16:creationId xmlns:a16="http://schemas.microsoft.com/office/drawing/2014/main" id="{5137A0B4-D55D-6B46-8053-2CF1AF91D226}"/>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2271" t="9111" r="2416" b="13534"/>
                <a:stretch/>
              </p:blipFill>
              <p:spPr bwMode="auto">
                <a:xfrm>
                  <a:off x="1226820" y="10396702"/>
                  <a:ext cx="11079647" cy="384280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710022F-3B47-E748-8AAF-EC224C3AE771}"/>
                    </a:ext>
                  </a:extLst>
                </p:cNvPr>
                <p:cNvSpPr txBox="1"/>
                <p:nvPr/>
              </p:nvSpPr>
              <p:spPr>
                <a:xfrm>
                  <a:off x="5882237" y="11056120"/>
                  <a:ext cx="1143000" cy="591071"/>
                </a:xfrm>
                <a:prstGeom prst="rect">
                  <a:avLst/>
                </a:prstGeom>
                <a:noFill/>
              </p:spPr>
              <p:txBody>
                <a:bodyPr wrap="square" rtlCol="0">
                  <a:spAutoFit/>
                </a:bodyPr>
                <a:lstStyle/>
                <a:p>
                  <a:r>
                    <a:rPr lang="en-US" sz="2800">
                      <a:latin typeface="Calibri Light" panose="020F0302020204030204" pitchFamily="34" charset="0"/>
                      <a:cs typeface="Calibri Light" panose="020F0302020204030204" pitchFamily="34" charset="0"/>
                    </a:rPr>
                    <a:t>HCl</a:t>
                  </a:r>
                  <a:endParaRPr lang="en-US">
                    <a:latin typeface="Calibri Light" panose="020F0302020204030204" pitchFamily="34" charset="0"/>
                    <a:cs typeface="Calibri Light" panose="020F0302020204030204" pitchFamily="34" charset="0"/>
                  </a:endParaRPr>
                </a:p>
              </p:txBody>
            </p:sp>
          </p:grpSp>
          <p:sp>
            <p:nvSpPr>
              <p:cNvPr id="8" name="TextBox 7">
                <a:extLst>
                  <a:ext uri="{FF2B5EF4-FFF2-40B4-BE49-F238E27FC236}">
                    <a16:creationId xmlns:a16="http://schemas.microsoft.com/office/drawing/2014/main" id="{75690E4A-656A-8540-8BC8-C6F8BBB70188}"/>
                  </a:ext>
                </a:extLst>
              </p:cNvPr>
              <p:cNvSpPr txBox="1"/>
              <p:nvPr/>
            </p:nvSpPr>
            <p:spPr>
              <a:xfrm>
                <a:off x="10987356" y="10941056"/>
                <a:ext cx="1219200" cy="523220"/>
              </a:xfrm>
              <a:prstGeom prst="rect">
                <a:avLst/>
              </a:prstGeom>
              <a:solidFill>
                <a:schemeClr val="bg1"/>
              </a:solidFill>
            </p:spPr>
            <p:txBody>
              <a:bodyPr wrap="square" rtlCol="0">
                <a:spAutoFit/>
              </a:bodyPr>
              <a:lstStyle/>
              <a:p>
                <a:r>
                  <a:rPr lang="en-US" sz="2800">
                    <a:latin typeface="Calibri Light" panose="020F0302020204030204" pitchFamily="34" charset="0"/>
                    <a:cs typeface="Calibri Light" panose="020F0302020204030204" pitchFamily="34" charset="0"/>
                  </a:rPr>
                  <a:t>MeOH</a:t>
                </a:r>
                <a:endParaRPr lang="en-US" sz="2400">
                  <a:latin typeface="Calibri Light" panose="020F0302020204030204" pitchFamily="34" charset="0"/>
                  <a:cs typeface="Calibri Light" panose="020F0302020204030204" pitchFamily="34" charset="0"/>
                </a:endParaRPr>
              </a:p>
            </p:txBody>
          </p:sp>
        </p:grpSp>
        <p:pic>
          <p:nvPicPr>
            <p:cNvPr id="16" name="Picture 15">
              <a:extLst>
                <a:ext uri="{FF2B5EF4-FFF2-40B4-BE49-F238E27FC236}">
                  <a16:creationId xmlns:a16="http://schemas.microsoft.com/office/drawing/2014/main" id="{03D52920-C19F-0347-9FA5-A82263727F7A}"/>
                </a:ext>
              </a:extLst>
            </p:cNvPr>
            <p:cNvPicPr>
              <a:picLocks noChangeAspect="1"/>
            </p:cNvPicPr>
            <p:nvPr/>
          </p:nvPicPr>
          <p:blipFill>
            <a:blip r:embed="rId10"/>
            <a:stretch>
              <a:fillRect/>
            </a:stretch>
          </p:blipFill>
          <p:spPr>
            <a:xfrm>
              <a:off x="8279780" y="12333972"/>
              <a:ext cx="3232727" cy="1705154"/>
            </a:xfrm>
            <a:prstGeom prst="rect">
              <a:avLst/>
            </a:prstGeom>
          </p:spPr>
        </p:pic>
      </p:grpSp>
    </p:spTree>
  </p:cSld>
  <p:clrMapOvr>
    <a:masterClrMapping/>
  </p:clrMapOvr>
</p:sld>
</file>

<file path=ppt/theme/theme1.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78C30D"/>
      </a:accent1>
      <a:accent2>
        <a:srgbClr val="099B62"/>
      </a:accent2>
      <a:accent3>
        <a:srgbClr val="21CFDF"/>
      </a:accent3>
      <a:accent4>
        <a:srgbClr val="179FDF"/>
      </a:accent4>
      <a:accent5>
        <a:srgbClr val="E75710"/>
      </a:accent5>
      <a:accent6>
        <a:srgbClr val="F89C19"/>
      </a:accent6>
      <a:hlink>
        <a:srgbClr val="7CDE25"/>
      </a:hlink>
      <a:folHlink>
        <a:srgbClr val="BCE8A8"/>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C0EF0781-FB17-4F1F-B3B1-699933968CE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{AC848118-890A-3348-A918-D1FAC9A69498}tf16401369</Template>
  <TotalTime>19688</TotalTime>
  <Words>602</Words>
  <Application>Microsoft Macintosh PowerPoint</Application>
  <PresentationFormat>Custom</PresentationFormat>
  <Paragraphs>165</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Light</vt:lpstr>
      <vt:lpstr>Rockwell</vt:lpstr>
      <vt:lpstr>Times New Roman</vt:lpstr>
      <vt:lpstr>Wingdings</vt:lpstr>
      <vt:lpstr>Atlas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Sam Pazicni</dc:creator>
  <cp:lastModifiedBy>Martell, Angela M</cp:lastModifiedBy>
  <cp:revision>335</cp:revision>
  <cp:lastPrinted>2019-05-03T16:51:33Z</cp:lastPrinted>
  <dcterms:created xsi:type="dcterms:W3CDTF">2014-08-07T15:27:11Z</dcterms:created>
  <dcterms:modified xsi:type="dcterms:W3CDTF">2019-05-03T17:50:32Z</dcterms:modified>
</cp:coreProperties>
</file>