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114" r:id="rId1"/>
  </p:sldMasterIdLst>
  <p:sldIdLst>
    <p:sldId id="258" r:id="rId2"/>
  </p:sldIdLst>
  <p:sldSz cx="43891200" cy="32918400"/>
  <p:notesSz cx="6858000" cy="9144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2E5D"/>
    <a:srgbClr val="00FA00"/>
    <a:srgbClr val="FF3F78"/>
    <a:srgbClr val="D46E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50000"/>
    <p:restoredTop sz="94635"/>
  </p:normalViewPr>
  <p:slideViewPr>
    <p:cSldViewPr snapToGrid="0" snapToObjects="1">
      <p:cViewPr>
        <p:scale>
          <a:sx n="30" d="100"/>
          <a:sy n="30" d="100"/>
        </p:scale>
        <p:origin x="1704" y="-1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3.png"/><Relationship Id="rId3" Type="http://schemas.openxmlformats.org/officeDocument/2006/relationships/image" Target="../media/image4.png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Relationship Id="rId2" Type="http://schemas.openxmlformats.org/officeDocument/2006/relationships/image" Target="../media/image13.pn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4" Type="http://schemas.openxmlformats.org/officeDocument/2006/relationships/image" Target="../media/image21.png"/><Relationship Id="rId1" Type="http://schemas.openxmlformats.org/officeDocument/2006/relationships/image" Target="../media/image18.png"/><Relationship Id="rId2" Type="http://schemas.openxmlformats.org/officeDocument/2006/relationships/image" Target="../media/image19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3.png"/><Relationship Id="rId3" Type="http://schemas.openxmlformats.org/officeDocument/2006/relationships/image" Target="../media/image4.pn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Relationship Id="rId2" Type="http://schemas.openxmlformats.org/officeDocument/2006/relationships/image" Target="../media/image13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4" Type="http://schemas.openxmlformats.org/officeDocument/2006/relationships/image" Target="../media/image21.png"/><Relationship Id="rId1" Type="http://schemas.openxmlformats.org/officeDocument/2006/relationships/image" Target="../media/image18.png"/><Relationship Id="rId2" Type="http://schemas.openxmlformats.org/officeDocument/2006/relationships/image" Target="../media/image1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0B376CE-C9F5-6F48-8FB3-9C389814D2CA}" type="doc">
      <dgm:prSet loTypeId="urn:microsoft.com/office/officeart/2008/layout/CaptionedPictures" loCatId="" qsTypeId="urn:microsoft.com/office/officeart/2005/8/quickstyle/simple4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300F3261-CB3E-3F4C-941E-41A26E3515B9}">
      <dgm:prSet phldrT="[Text]" custT="1"/>
      <dgm:spPr/>
      <dgm:t>
        <a:bodyPr/>
        <a:lstStyle/>
        <a:p>
          <a:r>
            <a:rPr lang="en-US" sz="1600" i="1" dirty="0" smtClean="0">
              <a:solidFill>
                <a:schemeClr val="bg1"/>
              </a:solidFill>
            </a:rPr>
            <a:t>Expedited Recovery</a:t>
          </a:r>
          <a:endParaRPr lang="en-US" sz="1600" i="1" dirty="0">
            <a:solidFill>
              <a:schemeClr val="bg1"/>
            </a:solidFill>
          </a:endParaRPr>
        </a:p>
      </dgm:t>
    </dgm:pt>
    <dgm:pt modelId="{2EDE3C6E-5347-AD42-AAC3-C0695ADF5174}" type="parTrans" cxnId="{3BFCDF54-9F03-4047-9605-01558B0366F5}">
      <dgm:prSet/>
      <dgm:spPr/>
      <dgm:t>
        <a:bodyPr/>
        <a:lstStyle/>
        <a:p>
          <a:endParaRPr lang="en-US"/>
        </a:p>
      </dgm:t>
    </dgm:pt>
    <dgm:pt modelId="{9FABC978-2E8A-6C46-BD0D-C4D75546AEE0}" type="sibTrans" cxnId="{3BFCDF54-9F03-4047-9605-01558B0366F5}">
      <dgm:prSet/>
      <dgm:spPr/>
      <dgm:t>
        <a:bodyPr/>
        <a:lstStyle/>
        <a:p>
          <a:endParaRPr lang="en-US"/>
        </a:p>
      </dgm:t>
    </dgm:pt>
    <dgm:pt modelId="{F0F8B63D-ADE4-8845-8964-EEAA4785001B}">
      <dgm:prSet phldrT="[Text]" custT="1"/>
      <dgm:spPr/>
      <dgm:t>
        <a:bodyPr/>
        <a:lstStyle/>
        <a:p>
          <a:r>
            <a:rPr lang="en-US" sz="1800" b="1" i="0" dirty="0">
              <a:latin typeface="Cambria" charset="0"/>
              <a:ea typeface="Cambria" charset="0"/>
              <a:cs typeface="Cambria" charset="0"/>
            </a:rPr>
            <a:t>Industry Manufacturers</a:t>
          </a:r>
        </a:p>
      </dgm:t>
    </dgm:pt>
    <dgm:pt modelId="{A2B971B6-C051-9E43-B7FD-167383A65663}" type="parTrans" cxnId="{123B0C91-A1C8-314E-A2E6-FB1A14939CED}">
      <dgm:prSet/>
      <dgm:spPr/>
      <dgm:t>
        <a:bodyPr/>
        <a:lstStyle/>
        <a:p>
          <a:endParaRPr lang="en-US"/>
        </a:p>
      </dgm:t>
    </dgm:pt>
    <dgm:pt modelId="{9A8DAD33-06A1-ED41-A8CA-A19A58F9C21B}" type="sibTrans" cxnId="{123B0C91-A1C8-314E-A2E6-FB1A14939CED}">
      <dgm:prSet/>
      <dgm:spPr/>
      <dgm:t>
        <a:bodyPr/>
        <a:lstStyle/>
        <a:p>
          <a:endParaRPr lang="en-US"/>
        </a:p>
      </dgm:t>
    </dgm:pt>
    <dgm:pt modelId="{176DB2AA-A1BD-AF43-89DE-67AD1771B432}">
      <dgm:prSet phldrT="[Text]" custT="1"/>
      <dgm:spPr/>
      <dgm:t>
        <a:bodyPr/>
        <a:lstStyle/>
        <a:p>
          <a:r>
            <a:rPr lang="en-US" sz="1600" b="0" i="1" dirty="0" smtClean="0">
              <a:solidFill>
                <a:schemeClr val="bg1"/>
              </a:solidFill>
            </a:rPr>
            <a:t>Maintaining Sterility </a:t>
          </a:r>
          <a:endParaRPr lang="en-US" sz="1600" b="0" i="1" dirty="0">
            <a:solidFill>
              <a:schemeClr val="bg1"/>
            </a:solidFill>
          </a:endParaRPr>
        </a:p>
      </dgm:t>
    </dgm:pt>
    <dgm:pt modelId="{E1F38176-E78F-734E-A672-ECD1B7C0FA2B}" type="parTrans" cxnId="{670634DE-4F09-4A45-8BBC-BA28E9AC5D0F}">
      <dgm:prSet/>
      <dgm:spPr/>
      <dgm:t>
        <a:bodyPr/>
        <a:lstStyle/>
        <a:p>
          <a:endParaRPr lang="en-US"/>
        </a:p>
      </dgm:t>
    </dgm:pt>
    <dgm:pt modelId="{BC012CE2-4A4E-4A43-AAEA-1645D64EB073}" type="sibTrans" cxnId="{670634DE-4F09-4A45-8BBC-BA28E9AC5D0F}">
      <dgm:prSet/>
      <dgm:spPr/>
      <dgm:t>
        <a:bodyPr/>
        <a:lstStyle/>
        <a:p>
          <a:endParaRPr lang="en-US"/>
        </a:p>
      </dgm:t>
    </dgm:pt>
    <dgm:pt modelId="{E1262D96-D5FB-024D-A40D-A61F475B6955}">
      <dgm:prSet phldrT="[Text]" custT="1"/>
      <dgm:spPr/>
      <dgm:t>
        <a:bodyPr/>
        <a:lstStyle/>
        <a:p>
          <a:r>
            <a:rPr lang="en-US" sz="2000" b="1" i="0" dirty="0">
              <a:latin typeface="Cambria" charset="0"/>
              <a:ea typeface="Cambria" charset="0"/>
              <a:cs typeface="Cambria" charset="0"/>
            </a:rPr>
            <a:t>Chefs</a:t>
          </a:r>
        </a:p>
      </dgm:t>
    </dgm:pt>
    <dgm:pt modelId="{24A8E317-2813-0840-9210-7613C50D3CD2}" type="parTrans" cxnId="{3743F9B0-822C-EC47-855D-DAEAB28BA1E6}">
      <dgm:prSet/>
      <dgm:spPr/>
      <dgm:t>
        <a:bodyPr/>
        <a:lstStyle/>
        <a:p>
          <a:endParaRPr lang="en-US"/>
        </a:p>
      </dgm:t>
    </dgm:pt>
    <dgm:pt modelId="{481A0AD5-87E7-2C4D-9574-E1B80C687956}" type="sibTrans" cxnId="{3743F9B0-822C-EC47-855D-DAEAB28BA1E6}">
      <dgm:prSet/>
      <dgm:spPr/>
      <dgm:t>
        <a:bodyPr/>
        <a:lstStyle/>
        <a:p>
          <a:endParaRPr lang="en-US"/>
        </a:p>
      </dgm:t>
    </dgm:pt>
    <dgm:pt modelId="{522E251E-31A2-CE46-B274-416A364526C2}">
      <dgm:prSet phldrT="[Text]" custT="1"/>
      <dgm:spPr/>
      <dgm:t>
        <a:bodyPr/>
        <a:lstStyle/>
        <a:p>
          <a:r>
            <a:rPr lang="en-US" sz="1600" i="1" dirty="0" smtClean="0">
              <a:solidFill>
                <a:schemeClr val="bg1"/>
              </a:solidFill>
            </a:rPr>
            <a:t>Minimize Risk of Infection  </a:t>
          </a:r>
          <a:endParaRPr lang="en-US" sz="1600" i="1" dirty="0">
            <a:solidFill>
              <a:schemeClr val="bg1"/>
            </a:solidFill>
          </a:endParaRPr>
        </a:p>
      </dgm:t>
    </dgm:pt>
    <dgm:pt modelId="{1021ADAC-0528-D447-9820-EE13DE4494EF}" type="parTrans" cxnId="{0CAEB559-BAD7-CC45-8B8F-D0E2D7A8865F}">
      <dgm:prSet/>
      <dgm:spPr/>
      <dgm:t>
        <a:bodyPr/>
        <a:lstStyle/>
        <a:p>
          <a:endParaRPr lang="en-US"/>
        </a:p>
      </dgm:t>
    </dgm:pt>
    <dgm:pt modelId="{6B011917-678D-B642-9CC3-6767682C03D2}" type="sibTrans" cxnId="{0CAEB559-BAD7-CC45-8B8F-D0E2D7A8865F}">
      <dgm:prSet/>
      <dgm:spPr/>
      <dgm:t>
        <a:bodyPr/>
        <a:lstStyle/>
        <a:p>
          <a:endParaRPr lang="en-US"/>
        </a:p>
      </dgm:t>
    </dgm:pt>
    <dgm:pt modelId="{311C16FE-8A19-DE4E-9978-08ED92CDB429}">
      <dgm:prSet phldrT="[Text]" custT="1"/>
      <dgm:spPr/>
      <dgm:t>
        <a:bodyPr/>
        <a:lstStyle/>
        <a:p>
          <a:r>
            <a:rPr lang="en-US" sz="2000" b="1" i="0" dirty="0">
              <a:latin typeface="Cambria" charset="0"/>
              <a:ea typeface="Cambria" charset="0"/>
              <a:cs typeface="Cambria" charset="0"/>
            </a:rPr>
            <a:t>Commercial Fishers</a:t>
          </a:r>
        </a:p>
      </dgm:t>
    </dgm:pt>
    <dgm:pt modelId="{8E9F92EB-9881-DF46-99FD-F5943CB3AB90}" type="parTrans" cxnId="{0200D00B-94A8-6D43-966E-E0D5B770A181}">
      <dgm:prSet/>
      <dgm:spPr/>
      <dgm:t>
        <a:bodyPr/>
        <a:lstStyle/>
        <a:p>
          <a:endParaRPr lang="en-US"/>
        </a:p>
      </dgm:t>
    </dgm:pt>
    <dgm:pt modelId="{AC2BE4A3-8FA7-EC40-906D-1909D07EE7D0}" type="sibTrans" cxnId="{0200D00B-94A8-6D43-966E-E0D5B770A181}">
      <dgm:prSet/>
      <dgm:spPr/>
      <dgm:t>
        <a:bodyPr/>
        <a:lstStyle/>
        <a:p>
          <a:endParaRPr lang="en-US"/>
        </a:p>
      </dgm:t>
    </dgm:pt>
    <dgm:pt modelId="{F728BBE4-8F74-AC42-92A5-AF99D7A2BB80}" type="pres">
      <dgm:prSet presAssocID="{A0B376CE-C9F5-6F48-8FB3-9C389814D2CA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en-US"/>
        </a:p>
      </dgm:t>
    </dgm:pt>
    <dgm:pt modelId="{42449E59-A2F6-6D48-BF68-461836067E43}" type="pres">
      <dgm:prSet presAssocID="{300F3261-CB3E-3F4C-941E-41A26E3515B9}" presName="composite" presStyleCnt="0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F29C7010-308D-1649-BC7D-5D5E28EC12F7}" type="pres">
      <dgm:prSet presAssocID="{300F3261-CB3E-3F4C-941E-41A26E3515B9}" presName="Accent" presStyleLbl="trAlignAcc1" presStyleIdx="0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5D7CCF8B-33AC-4E42-A879-43EF45947CFE}" type="pres">
      <dgm:prSet presAssocID="{300F3261-CB3E-3F4C-941E-41A26E3515B9}" presName="Image" presStyleLbl="alignImgPlace1" presStyleIdx="0" presStyleCnt="3">
        <dgm:presLayoutVars>
          <dgm:chMax val="0"/>
          <dgm:chPref val="0"/>
        </dgm:presLayoutVars>
      </dgm:prSet>
      <dgm:spPr>
        <a:blipFill dpi="0"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478" b="-16522"/>
          </a:stretch>
        </a:blipFill>
      </dgm:spPr>
      <dgm:t>
        <a:bodyPr/>
        <a:lstStyle/>
        <a:p>
          <a:endParaRPr lang="en-US"/>
        </a:p>
      </dgm:t>
    </dgm:pt>
    <dgm:pt modelId="{2B2650D7-53F0-B844-B6BD-798BB057B19E}" type="pres">
      <dgm:prSet presAssocID="{300F3261-CB3E-3F4C-941E-41A26E3515B9}" presName="ChildComposite" presStyleCnt="0"/>
      <dgm:spPr/>
      <dgm:t>
        <a:bodyPr/>
        <a:lstStyle/>
        <a:p>
          <a:endParaRPr lang="en-US"/>
        </a:p>
      </dgm:t>
    </dgm:pt>
    <dgm:pt modelId="{1BCCBE87-656D-8840-B071-3453ACB852FE}" type="pres">
      <dgm:prSet presAssocID="{300F3261-CB3E-3F4C-941E-41A26E3515B9}" presName="Child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B6F2CA6-C298-2743-85CB-10250DBDFFB0}" type="pres">
      <dgm:prSet presAssocID="{300F3261-CB3E-3F4C-941E-41A26E3515B9}" presName="Parent" presStyleLbl="revTx" presStyleIdx="0" presStyleCnt="3">
        <dgm:presLayoutVars>
          <dgm:chMax val="1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78F4E7-649B-C249-90B3-149F8EA5696B}" type="pres">
      <dgm:prSet presAssocID="{9FABC978-2E8A-6C46-BD0D-C4D75546AEE0}" presName="sibTrans" presStyleCnt="0"/>
      <dgm:spPr/>
      <dgm:t>
        <a:bodyPr/>
        <a:lstStyle/>
        <a:p>
          <a:endParaRPr lang="en-US"/>
        </a:p>
      </dgm:t>
    </dgm:pt>
    <dgm:pt modelId="{7963FFC2-A8DC-FD42-9E08-F418F2DC05F5}" type="pres">
      <dgm:prSet presAssocID="{176DB2AA-A1BD-AF43-89DE-67AD1771B432}" presName="composite" presStyleCnt="0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03280BE5-87C0-9940-8EAF-6DACAFF02C46}" type="pres">
      <dgm:prSet presAssocID="{176DB2AA-A1BD-AF43-89DE-67AD1771B432}" presName="Accent" presStyleLbl="trAlignAcc1" presStyleIdx="1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CF52A2E1-4E1B-FA4D-AC6D-A043556F9C8F}" type="pres">
      <dgm:prSet presAssocID="{176DB2AA-A1BD-AF43-89DE-67AD1771B432}" presName="Image" presStyleLbl="alignImgPlace1" presStyleIdx="1" presStyleCnt="3">
        <dgm:presLayoutVars>
          <dgm:chMax val="0"/>
          <dgm:chPref val="0"/>
        </dgm:presLayoutVars>
      </dgm:prSet>
      <dgm:spPr>
        <a:blipFill dpi="0" rotWithShape="1"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799" t="-538" r="-799" b="-17462"/>
          </a:stretch>
        </a:blipFill>
      </dgm:spPr>
      <dgm:t>
        <a:bodyPr/>
        <a:lstStyle/>
        <a:p>
          <a:endParaRPr lang="en-US"/>
        </a:p>
      </dgm:t>
    </dgm:pt>
    <dgm:pt modelId="{25F67CF6-6DF2-E346-ADFD-ADBD9D3E3B52}" type="pres">
      <dgm:prSet presAssocID="{176DB2AA-A1BD-AF43-89DE-67AD1771B432}" presName="ChildComposite" presStyleCnt="0"/>
      <dgm:spPr/>
      <dgm:t>
        <a:bodyPr/>
        <a:lstStyle/>
        <a:p>
          <a:endParaRPr lang="en-US"/>
        </a:p>
      </dgm:t>
    </dgm:pt>
    <dgm:pt modelId="{EA25A1F6-30CF-9945-9CE4-3F07E90C73FA}" type="pres">
      <dgm:prSet presAssocID="{176DB2AA-A1BD-AF43-89DE-67AD1771B432}" presName="Child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0A8850-E8D2-7945-A929-90E8163DE74C}" type="pres">
      <dgm:prSet presAssocID="{176DB2AA-A1BD-AF43-89DE-67AD1771B432}" presName="Parent" presStyleLbl="revTx" presStyleIdx="1" presStyleCnt="3">
        <dgm:presLayoutVars>
          <dgm:chMax val="1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D7AF3AC-394D-A442-BACC-040522E3DAF3}" type="pres">
      <dgm:prSet presAssocID="{BC012CE2-4A4E-4A43-AAEA-1645D64EB073}" presName="sibTrans" presStyleCnt="0"/>
      <dgm:spPr/>
      <dgm:t>
        <a:bodyPr/>
        <a:lstStyle/>
        <a:p>
          <a:endParaRPr lang="en-US"/>
        </a:p>
      </dgm:t>
    </dgm:pt>
    <dgm:pt modelId="{24D73450-62FB-5346-9E51-4236AF272057}" type="pres">
      <dgm:prSet presAssocID="{522E251E-31A2-CE46-B274-416A364526C2}" presName="composite" presStyleCnt="0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05501DF1-9D02-D843-87C4-979CC249634B}" type="pres">
      <dgm:prSet presAssocID="{522E251E-31A2-CE46-B274-416A364526C2}" presName="Accent" presStyleLbl="trAlignAcc1" presStyleIdx="2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3E79AA79-CAC6-C142-BEDF-603F8E678568}" type="pres">
      <dgm:prSet presAssocID="{522E251E-31A2-CE46-B274-416A364526C2}" presName="Image" presStyleLbl="alignImgPlace1" presStyleIdx="2" presStyleCnt="3">
        <dgm:presLayoutVars>
          <dgm:chMax val="0"/>
          <dgm:chPref val="0"/>
        </dgm:presLayoutVars>
      </dgm:prSet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9000" b="-9000"/>
          </a:stretch>
        </a:blipFill>
      </dgm:spPr>
      <dgm:t>
        <a:bodyPr/>
        <a:lstStyle/>
        <a:p>
          <a:endParaRPr lang="en-US"/>
        </a:p>
      </dgm:t>
    </dgm:pt>
    <dgm:pt modelId="{7C08BEBE-875B-EB4C-B618-83CDD82B7AB2}" type="pres">
      <dgm:prSet presAssocID="{522E251E-31A2-CE46-B274-416A364526C2}" presName="ChildComposite" presStyleCnt="0"/>
      <dgm:spPr/>
      <dgm:t>
        <a:bodyPr/>
        <a:lstStyle/>
        <a:p>
          <a:endParaRPr lang="en-US"/>
        </a:p>
      </dgm:t>
    </dgm:pt>
    <dgm:pt modelId="{9173C44E-AE6C-C542-AC1F-F85822E96A3A}" type="pres">
      <dgm:prSet presAssocID="{522E251E-31A2-CE46-B274-416A364526C2}" presName="Child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EA8A5F3-E2E7-424E-8AF9-1AF7C02FB6B2}" type="pres">
      <dgm:prSet presAssocID="{522E251E-31A2-CE46-B274-416A364526C2}" presName="Parent" presStyleLbl="revTx" presStyleIdx="2" presStyleCnt="3">
        <dgm:presLayoutVars>
          <dgm:chMax val="1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BFCDF54-9F03-4047-9605-01558B0366F5}" srcId="{A0B376CE-C9F5-6F48-8FB3-9C389814D2CA}" destId="{300F3261-CB3E-3F4C-941E-41A26E3515B9}" srcOrd="0" destOrd="0" parTransId="{2EDE3C6E-5347-AD42-AAC3-C0695ADF5174}" sibTransId="{9FABC978-2E8A-6C46-BD0D-C4D75546AEE0}"/>
    <dgm:cxn modelId="{670634DE-4F09-4A45-8BBC-BA28E9AC5D0F}" srcId="{A0B376CE-C9F5-6F48-8FB3-9C389814D2CA}" destId="{176DB2AA-A1BD-AF43-89DE-67AD1771B432}" srcOrd="1" destOrd="0" parTransId="{E1F38176-E78F-734E-A672-ECD1B7C0FA2B}" sibTransId="{BC012CE2-4A4E-4A43-AAEA-1645D64EB073}"/>
    <dgm:cxn modelId="{0200D00B-94A8-6D43-966E-E0D5B770A181}" srcId="{522E251E-31A2-CE46-B274-416A364526C2}" destId="{311C16FE-8A19-DE4E-9978-08ED92CDB429}" srcOrd="0" destOrd="0" parTransId="{8E9F92EB-9881-DF46-99FD-F5943CB3AB90}" sibTransId="{AC2BE4A3-8FA7-EC40-906D-1909D07EE7D0}"/>
    <dgm:cxn modelId="{767F74FD-F35E-914B-AA20-E54D3E9D81D1}" type="presOf" srcId="{522E251E-31A2-CE46-B274-416A364526C2}" destId="{EEA8A5F3-E2E7-424E-8AF9-1AF7C02FB6B2}" srcOrd="0" destOrd="0" presId="urn:microsoft.com/office/officeart/2008/layout/CaptionedPictures"/>
    <dgm:cxn modelId="{E7CE8338-0252-BC47-8A90-8373806E60BF}" type="presOf" srcId="{A0B376CE-C9F5-6F48-8FB3-9C389814D2CA}" destId="{F728BBE4-8F74-AC42-92A5-AF99D7A2BB80}" srcOrd="0" destOrd="0" presId="urn:microsoft.com/office/officeart/2008/layout/CaptionedPictures"/>
    <dgm:cxn modelId="{C905D106-EC1B-4949-8771-AF8025F52C14}" type="presOf" srcId="{300F3261-CB3E-3F4C-941E-41A26E3515B9}" destId="{9B6F2CA6-C298-2743-85CB-10250DBDFFB0}" srcOrd="0" destOrd="0" presId="urn:microsoft.com/office/officeart/2008/layout/CaptionedPictures"/>
    <dgm:cxn modelId="{6F269AF8-E04F-9F47-B792-F5082CFA0E15}" type="presOf" srcId="{F0F8B63D-ADE4-8845-8964-EEAA4785001B}" destId="{1BCCBE87-656D-8840-B071-3453ACB852FE}" srcOrd="0" destOrd="0" presId="urn:microsoft.com/office/officeart/2008/layout/CaptionedPictures"/>
    <dgm:cxn modelId="{3743F9B0-822C-EC47-855D-DAEAB28BA1E6}" srcId="{176DB2AA-A1BD-AF43-89DE-67AD1771B432}" destId="{E1262D96-D5FB-024D-A40D-A61F475B6955}" srcOrd="0" destOrd="0" parTransId="{24A8E317-2813-0840-9210-7613C50D3CD2}" sibTransId="{481A0AD5-87E7-2C4D-9574-E1B80C687956}"/>
    <dgm:cxn modelId="{B1B5BF19-77E8-4C46-96B9-74E670C1D6B0}" type="presOf" srcId="{311C16FE-8A19-DE4E-9978-08ED92CDB429}" destId="{9173C44E-AE6C-C542-AC1F-F85822E96A3A}" srcOrd="0" destOrd="0" presId="urn:microsoft.com/office/officeart/2008/layout/CaptionedPictures"/>
    <dgm:cxn modelId="{0CAEB559-BAD7-CC45-8B8F-D0E2D7A8865F}" srcId="{A0B376CE-C9F5-6F48-8FB3-9C389814D2CA}" destId="{522E251E-31A2-CE46-B274-416A364526C2}" srcOrd="2" destOrd="0" parTransId="{1021ADAC-0528-D447-9820-EE13DE4494EF}" sibTransId="{6B011917-678D-B642-9CC3-6767682C03D2}"/>
    <dgm:cxn modelId="{32646032-028E-ED4F-B278-196FFDE680F7}" type="presOf" srcId="{E1262D96-D5FB-024D-A40D-A61F475B6955}" destId="{EA25A1F6-30CF-9945-9CE4-3F07E90C73FA}" srcOrd="0" destOrd="0" presId="urn:microsoft.com/office/officeart/2008/layout/CaptionedPictures"/>
    <dgm:cxn modelId="{FC4EAA64-D273-B54E-AA4F-1C99BE914064}" type="presOf" srcId="{176DB2AA-A1BD-AF43-89DE-67AD1771B432}" destId="{C80A8850-E8D2-7945-A929-90E8163DE74C}" srcOrd="0" destOrd="0" presId="urn:microsoft.com/office/officeart/2008/layout/CaptionedPictures"/>
    <dgm:cxn modelId="{123B0C91-A1C8-314E-A2E6-FB1A14939CED}" srcId="{300F3261-CB3E-3F4C-941E-41A26E3515B9}" destId="{F0F8B63D-ADE4-8845-8964-EEAA4785001B}" srcOrd="0" destOrd="0" parTransId="{A2B971B6-C051-9E43-B7FD-167383A65663}" sibTransId="{9A8DAD33-06A1-ED41-A8CA-A19A58F9C21B}"/>
    <dgm:cxn modelId="{B214F94D-C1C6-7C4A-8E5C-B4790B399BA5}" type="presParOf" srcId="{F728BBE4-8F74-AC42-92A5-AF99D7A2BB80}" destId="{42449E59-A2F6-6D48-BF68-461836067E43}" srcOrd="0" destOrd="0" presId="urn:microsoft.com/office/officeart/2008/layout/CaptionedPictures"/>
    <dgm:cxn modelId="{5182DC99-7C91-274F-82D0-1371560BF383}" type="presParOf" srcId="{42449E59-A2F6-6D48-BF68-461836067E43}" destId="{F29C7010-308D-1649-BC7D-5D5E28EC12F7}" srcOrd="0" destOrd="0" presId="urn:microsoft.com/office/officeart/2008/layout/CaptionedPictures"/>
    <dgm:cxn modelId="{A2F2EF7F-2AA6-5143-92F9-4DB9A68F09CB}" type="presParOf" srcId="{42449E59-A2F6-6D48-BF68-461836067E43}" destId="{5D7CCF8B-33AC-4E42-A879-43EF45947CFE}" srcOrd="1" destOrd="0" presId="urn:microsoft.com/office/officeart/2008/layout/CaptionedPictures"/>
    <dgm:cxn modelId="{3EB236F8-BC49-C541-B47A-2C18E9127A28}" type="presParOf" srcId="{42449E59-A2F6-6D48-BF68-461836067E43}" destId="{2B2650D7-53F0-B844-B6BD-798BB057B19E}" srcOrd="2" destOrd="0" presId="urn:microsoft.com/office/officeart/2008/layout/CaptionedPictures"/>
    <dgm:cxn modelId="{FB8F7E68-60BB-EB4C-92EC-7171658AF8E4}" type="presParOf" srcId="{2B2650D7-53F0-B844-B6BD-798BB057B19E}" destId="{1BCCBE87-656D-8840-B071-3453ACB852FE}" srcOrd="0" destOrd="0" presId="urn:microsoft.com/office/officeart/2008/layout/CaptionedPictures"/>
    <dgm:cxn modelId="{424CAF80-936B-264B-A1C8-55231E4FC181}" type="presParOf" srcId="{2B2650D7-53F0-B844-B6BD-798BB057B19E}" destId="{9B6F2CA6-C298-2743-85CB-10250DBDFFB0}" srcOrd="1" destOrd="0" presId="urn:microsoft.com/office/officeart/2008/layout/CaptionedPictures"/>
    <dgm:cxn modelId="{54A30FB3-8013-2A41-A743-ECC6110456EF}" type="presParOf" srcId="{F728BBE4-8F74-AC42-92A5-AF99D7A2BB80}" destId="{FC78F4E7-649B-C249-90B3-149F8EA5696B}" srcOrd="1" destOrd="0" presId="urn:microsoft.com/office/officeart/2008/layout/CaptionedPictures"/>
    <dgm:cxn modelId="{8031C8EC-E308-8444-A7A0-7D95772B6F13}" type="presParOf" srcId="{F728BBE4-8F74-AC42-92A5-AF99D7A2BB80}" destId="{7963FFC2-A8DC-FD42-9E08-F418F2DC05F5}" srcOrd="2" destOrd="0" presId="urn:microsoft.com/office/officeart/2008/layout/CaptionedPictures"/>
    <dgm:cxn modelId="{B6A304FB-A083-2647-968D-9F6FF7416517}" type="presParOf" srcId="{7963FFC2-A8DC-FD42-9E08-F418F2DC05F5}" destId="{03280BE5-87C0-9940-8EAF-6DACAFF02C46}" srcOrd="0" destOrd="0" presId="urn:microsoft.com/office/officeart/2008/layout/CaptionedPictures"/>
    <dgm:cxn modelId="{B776D750-7DA3-114F-8FD2-06C7E9C50F4D}" type="presParOf" srcId="{7963FFC2-A8DC-FD42-9E08-F418F2DC05F5}" destId="{CF52A2E1-4E1B-FA4D-AC6D-A043556F9C8F}" srcOrd="1" destOrd="0" presId="urn:microsoft.com/office/officeart/2008/layout/CaptionedPictures"/>
    <dgm:cxn modelId="{73F703A3-3D44-DD4B-9CE7-C56F27125411}" type="presParOf" srcId="{7963FFC2-A8DC-FD42-9E08-F418F2DC05F5}" destId="{25F67CF6-6DF2-E346-ADFD-ADBD9D3E3B52}" srcOrd="2" destOrd="0" presId="urn:microsoft.com/office/officeart/2008/layout/CaptionedPictures"/>
    <dgm:cxn modelId="{46E606D4-44DC-F845-A259-A8A9A3533DD1}" type="presParOf" srcId="{25F67CF6-6DF2-E346-ADFD-ADBD9D3E3B52}" destId="{EA25A1F6-30CF-9945-9CE4-3F07E90C73FA}" srcOrd="0" destOrd="0" presId="urn:microsoft.com/office/officeart/2008/layout/CaptionedPictures"/>
    <dgm:cxn modelId="{C61BD5EB-31F9-8047-906E-372CEBE31A4C}" type="presParOf" srcId="{25F67CF6-6DF2-E346-ADFD-ADBD9D3E3B52}" destId="{C80A8850-E8D2-7945-A929-90E8163DE74C}" srcOrd="1" destOrd="0" presId="urn:microsoft.com/office/officeart/2008/layout/CaptionedPictures"/>
    <dgm:cxn modelId="{144EEF0F-1D75-7E44-9D87-DAAB5BC794AD}" type="presParOf" srcId="{F728BBE4-8F74-AC42-92A5-AF99D7A2BB80}" destId="{1D7AF3AC-394D-A442-BACC-040522E3DAF3}" srcOrd="3" destOrd="0" presId="urn:microsoft.com/office/officeart/2008/layout/CaptionedPictures"/>
    <dgm:cxn modelId="{E576BD14-2CE9-9142-BFBD-E08EF8E6E502}" type="presParOf" srcId="{F728BBE4-8F74-AC42-92A5-AF99D7A2BB80}" destId="{24D73450-62FB-5346-9E51-4236AF272057}" srcOrd="4" destOrd="0" presId="urn:microsoft.com/office/officeart/2008/layout/CaptionedPictures"/>
    <dgm:cxn modelId="{1D01CCF2-737C-8647-9AD9-15ED12993F8F}" type="presParOf" srcId="{24D73450-62FB-5346-9E51-4236AF272057}" destId="{05501DF1-9D02-D843-87C4-979CC249634B}" srcOrd="0" destOrd="0" presId="urn:microsoft.com/office/officeart/2008/layout/CaptionedPictures"/>
    <dgm:cxn modelId="{914AFEEE-7CB4-FB47-96AC-99B39AF19E74}" type="presParOf" srcId="{24D73450-62FB-5346-9E51-4236AF272057}" destId="{3E79AA79-CAC6-C142-BEDF-603F8E678568}" srcOrd="1" destOrd="0" presId="urn:microsoft.com/office/officeart/2008/layout/CaptionedPictures"/>
    <dgm:cxn modelId="{333DB821-F01E-AC4F-B0BA-A1E08CAFE489}" type="presParOf" srcId="{24D73450-62FB-5346-9E51-4236AF272057}" destId="{7C08BEBE-875B-EB4C-B618-83CDD82B7AB2}" srcOrd="2" destOrd="0" presId="urn:microsoft.com/office/officeart/2008/layout/CaptionedPictures"/>
    <dgm:cxn modelId="{EB986214-4A19-FC40-A8E5-790D4502086A}" type="presParOf" srcId="{7C08BEBE-875B-EB4C-B618-83CDD82B7AB2}" destId="{9173C44E-AE6C-C542-AC1F-F85822E96A3A}" srcOrd="0" destOrd="0" presId="urn:microsoft.com/office/officeart/2008/layout/CaptionedPictures"/>
    <dgm:cxn modelId="{DBCFF6F8-C40C-5148-8656-EB8D6EBD7B91}" type="presParOf" srcId="{7C08BEBE-875B-EB4C-B618-83CDD82B7AB2}" destId="{EEA8A5F3-E2E7-424E-8AF9-1AF7C02FB6B2}" srcOrd="1" destOrd="0" presId="urn:microsoft.com/office/officeart/2008/layout/CaptionedPicture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8C69EF9-B417-054F-8BA3-D044A91DD634}" type="doc">
      <dgm:prSet loTypeId="urn:microsoft.com/office/officeart/2008/layout/BendingPictureCaption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54962A4-EB19-484C-B5B3-D873477AE5E7}">
      <dgm:prSet phldrT="[Text]"/>
      <dgm:spPr/>
      <dgm:t>
        <a:bodyPr/>
        <a:lstStyle/>
        <a:p>
          <a:r>
            <a:rPr lang="en-US" i="1" dirty="0" smtClean="0"/>
            <a:t>Escherichia coli</a:t>
          </a:r>
          <a:endParaRPr lang="en-US" i="1" dirty="0"/>
        </a:p>
      </dgm:t>
    </dgm:pt>
    <dgm:pt modelId="{FA563CE1-ED87-E04D-AE4D-46E945A8F42F}" type="parTrans" cxnId="{0407EB93-9DB6-9843-8AC5-C669552E0D8E}">
      <dgm:prSet/>
      <dgm:spPr/>
      <dgm:t>
        <a:bodyPr/>
        <a:lstStyle/>
        <a:p>
          <a:endParaRPr lang="en-US"/>
        </a:p>
      </dgm:t>
    </dgm:pt>
    <dgm:pt modelId="{0D727B0E-7E5B-3248-ADF0-83AC51DF2F99}" type="sibTrans" cxnId="{0407EB93-9DB6-9843-8AC5-C669552E0D8E}">
      <dgm:prSet/>
      <dgm:spPr/>
      <dgm:t>
        <a:bodyPr/>
        <a:lstStyle/>
        <a:p>
          <a:endParaRPr lang="en-US"/>
        </a:p>
      </dgm:t>
    </dgm:pt>
    <dgm:pt modelId="{5D53534C-85CF-EE45-ABC5-A97AFDEE4759}">
      <dgm:prSet phldrT="[Text]"/>
      <dgm:spPr/>
      <dgm:t>
        <a:bodyPr/>
        <a:lstStyle/>
        <a:p>
          <a:r>
            <a:rPr lang="en-US" i="1" dirty="0" smtClean="0"/>
            <a:t>Staphylococcus aureus</a:t>
          </a:r>
          <a:endParaRPr lang="en-US" i="1" dirty="0"/>
        </a:p>
      </dgm:t>
    </dgm:pt>
    <dgm:pt modelId="{A892B583-8991-C14F-91AF-8D6D0226D916}" type="parTrans" cxnId="{B365C2EF-414F-3643-9C4D-796BE82E6070}">
      <dgm:prSet/>
      <dgm:spPr/>
      <dgm:t>
        <a:bodyPr/>
        <a:lstStyle/>
        <a:p>
          <a:endParaRPr lang="en-US"/>
        </a:p>
      </dgm:t>
    </dgm:pt>
    <dgm:pt modelId="{9AEE4FB2-F3BD-CB4E-A986-D85231FC80BC}" type="sibTrans" cxnId="{B365C2EF-414F-3643-9C4D-796BE82E6070}">
      <dgm:prSet/>
      <dgm:spPr/>
      <dgm:t>
        <a:bodyPr/>
        <a:lstStyle/>
        <a:p>
          <a:endParaRPr lang="en-US"/>
        </a:p>
      </dgm:t>
    </dgm:pt>
    <dgm:pt modelId="{7203D9E6-F5AA-F74C-A437-98681592B766}" type="pres">
      <dgm:prSet presAssocID="{08C69EF9-B417-054F-8BA3-D044A91DD634}" presName="diagram" presStyleCnt="0">
        <dgm:presLayoutVars>
          <dgm:dir/>
        </dgm:presLayoutVars>
      </dgm:prSet>
      <dgm:spPr/>
    </dgm:pt>
    <dgm:pt modelId="{A382DEEE-CDC4-EF49-A1FD-07B030E95208}" type="pres">
      <dgm:prSet presAssocID="{B54962A4-EB19-484C-B5B3-D873477AE5E7}" presName="composite" presStyleCnt="0"/>
      <dgm:spPr/>
    </dgm:pt>
    <dgm:pt modelId="{EDC9A391-4A58-BC4F-803B-4E1B70A8D3C8}" type="pres">
      <dgm:prSet presAssocID="{B54962A4-EB19-484C-B5B3-D873477AE5E7}" presName="Image" presStyleLbl="bgShp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7000" b="-7000"/>
          </a:stretch>
        </a:blipFill>
      </dgm:spPr>
    </dgm:pt>
    <dgm:pt modelId="{2043FB54-C743-9D46-B167-54C460743F25}" type="pres">
      <dgm:prSet presAssocID="{B54962A4-EB19-484C-B5B3-D873477AE5E7}" presName="Parent" presStyleLbl="node0" presStyleIdx="0" presStyleCnt="2" custLinFactNeighborX="1172" custLinFactNeighborY="4145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750451-F7A6-7B42-9163-BA2A5A07418E}" type="pres">
      <dgm:prSet presAssocID="{0D727B0E-7E5B-3248-ADF0-83AC51DF2F99}" presName="sibTrans" presStyleCnt="0"/>
      <dgm:spPr/>
    </dgm:pt>
    <dgm:pt modelId="{679FA376-8A88-9541-8862-C49F7F3F1A4A}" type="pres">
      <dgm:prSet presAssocID="{5D53534C-85CF-EE45-ABC5-A97AFDEE4759}" presName="composite" presStyleCnt="0"/>
      <dgm:spPr/>
    </dgm:pt>
    <dgm:pt modelId="{A0900E6E-331C-9F46-8044-CB52E78CE627}" type="pres">
      <dgm:prSet presAssocID="{5D53534C-85CF-EE45-ABC5-A97AFDEE4759}" presName="Image" presStyleLbl="bgShp" presStyleIdx="1" presStyleCnt="2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9000" b="-9000"/>
          </a:stretch>
        </a:blipFill>
      </dgm:spPr>
    </dgm:pt>
    <dgm:pt modelId="{E4FF6212-50D8-3541-A21E-E83A2F73042C}" type="pres">
      <dgm:prSet presAssocID="{5D53534C-85CF-EE45-ABC5-A97AFDEE4759}" presName="Parent" presStyleLbl="node0" presStyleIdx="1" presStyleCnt="2" custLinFactNeighborX="4360" custLinFactNeighborY="4145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2A23EA3-818A-6D48-A821-77CF5744C837}" type="presOf" srcId="{08C69EF9-B417-054F-8BA3-D044A91DD634}" destId="{7203D9E6-F5AA-F74C-A437-98681592B766}" srcOrd="0" destOrd="0" presId="urn:microsoft.com/office/officeart/2008/layout/BendingPictureCaption"/>
    <dgm:cxn modelId="{3175D234-E5AE-E148-8BA4-CE87A8BDCB80}" type="presOf" srcId="{5D53534C-85CF-EE45-ABC5-A97AFDEE4759}" destId="{E4FF6212-50D8-3541-A21E-E83A2F73042C}" srcOrd="0" destOrd="0" presId="urn:microsoft.com/office/officeart/2008/layout/BendingPictureCaption"/>
    <dgm:cxn modelId="{B365C2EF-414F-3643-9C4D-796BE82E6070}" srcId="{08C69EF9-B417-054F-8BA3-D044A91DD634}" destId="{5D53534C-85CF-EE45-ABC5-A97AFDEE4759}" srcOrd="1" destOrd="0" parTransId="{A892B583-8991-C14F-91AF-8D6D0226D916}" sibTransId="{9AEE4FB2-F3BD-CB4E-A986-D85231FC80BC}"/>
    <dgm:cxn modelId="{0407EB93-9DB6-9843-8AC5-C669552E0D8E}" srcId="{08C69EF9-B417-054F-8BA3-D044A91DD634}" destId="{B54962A4-EB19-484C-B5B3-D873477AE5E7}" srcOrd="0" destOrd="0" parTransId="{FA563CE1-ED87-E04D-AE4D-46E945A8F42F}" sibTransId="{0D727B0E-7E5B-3248-ADF0-83AC51DF2F99}"/>
    <dgm:cxn modelId="{F4A35409-B6FF-0643-A0C1-564CDDFDED7A}" type="presOf" srcId="{B54962A4-EB19-484C-B5B3-D873477AE5E7}" destId="{2043FB54-C743-9D46-B167-54C460743F25}" srcOrd="0" destOrd="0" presId="urn:microsoft.com/office/officeart/2008/layout/BendingPictureCaption"/>
    <dgm:cxn modelId="{FCCE93ED-63FF-DE4A-894D-CD6A7B5FC387}" type="presParOf" srcId="{7203D9E6-F5AA-F74C-A437-98681592B766}" destId="{A382DEEE-CDC4-EF49-A1FD-07B030E95208}" srcOrd="0" destOrd="0" presId="urn:microsoft.com/office/officeart/2008/layout/BendingPictureCaption"/>
    <dgm:cxn modelId="{BFE87A32-9424-3644-A540-B1116F74FD43}" type="presParOf" srcId="{A382DEEE-CDC4-EF49-A1FD-07B030E95208}" destId="{EDC9A391-4A58-BC4F-803B-4E1B70A8D3C8}" srcOrd="0" destOrd="0" presId="urn:microsoft.com/office/officeart/2008/layout/BendingPictureCaption"/>
    <dgm:cxn modelId="{C2A264C0-018B-AE4B-A679-E3E00AE01CCA}" type="presParOf" srcId="{A382DEEE-CDC4-EF49-A1FD-07B030E95208}" destId="{2043FB54-C743-9D46-B167-54C460743F25}" srcOrd="1" destOrd="0" presId="urn:microsoft.com/office/officeart/2008/layout/BendingPictureCaption"/>
    <dgm:cxn modelId="{A5FF9184-02E5-4C4B-A35D-98B14F1E50F8}" type="presParOf" srcId="{7203D9E6-F5AA-F74C-A437-98681592B766}" destId="{D8750451-F7A6-7B42-9163-BA2A5A07418E}" srcOrd="1" destOrd="0" presId="urn:microsoft.com/office/officeart/2008/layout/BendingPictureCaption"/>
    <dgm:cxn modelId="{0D0E80CF-6BB5-CD43-AE93-B1BD9986E3E9}" type="presParOf" srcId="{7203D9E6-F5AA-F74C-A437-98681592B766}" destId="{679FA376-8A88-9541-8862-C49F7F3F1A4A}" srcOrd="2" destOrd="0" presId="urn:microsoft.com/office/officeart/2008/layout/BendingPictureCaption"/>
    <dgm:cxn modelId="{D0C70886-9FB5-7A4D-A36A-1326C85DA28B}" type="presParOf" srcId="{679FA376-8A88-9541-8862-C49F7F3F1A4A}" destId="{A0900E6E-331C-9F46-8044-CB52E78CE627}" srcOrd="0" destOrd="0" presId="urn:microsoft.com/office/officeart/2008/layout/BendingPictureCaption"/>
    <dgm:cxn modelId="{A6D2FA6E-864E-D14B-B609-3C7FD5A8D261}" type="presParOf" srcId="{679FA376-8A88-9541-8862-C49F7F3F1A4A}" destId="{E4FF6212-50D8-3541-A21E-E83A2F73042C}" srcOrd="1" destOrd="0" presId="urn:microsoft.com/office/officeart/2008/layout/BendingPictureCaption"/>
  </dgm:cxnLst>
  <dgm:bg/>
  <dgm:whole/>
  <dgm:extLst>
    <a:ext uri="http://schemas.microsoft.com/office/drawing/2008/diagram">
      <dsp:dataModelExt xmlns:dsp="http://schemas.microsoft.com/office/drawing/2008/diagram" relId="rId1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59E8351-7F99-1040-AAA3-1AAF040E8975}" type="doc">
      <dgm:prSet loTypeId="urn:microsoft.com/office/officeart/2005/8/layout/hProcess10" loCatId="" qsTypeId="urn:microsoft.com/office/officeart/2005/8/quickstyle/simple4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668F6CBC-B6FA-B148-A4A0-947A761B507C}">
      <dgm:prSet phldrT="[Text]"/>
      <dgm:spPr/>
      <dgm:t>
        <a:bodyPr/>
        <a:lstStyle/>
        <a:p>
          <a:r>
            <a:rPr lang="en-US"/>
            <a:t>Step 1</a:t>
          </a:r>
        </a:p>
      </dgm:t>
    </dgm:pt>
    <dgm:pt modelId="{F3D0652F-E029-0941-AD81-A27F7DC2126F}" type="parTrans" cxnId="{49D9F1E5-DA99-D64E-B877-6A314A7C1B98}">
      <dgm:prSet/>
      <dgm:spPr/>
      <dgm:t>
        <a:bodyPr/>
        <a:lstStyle/>
        <a:p>
          <a:endParaRPr lang="en-US"/>
        </a:p>
      </dgm:t>
    </dgm:pt>
    <dgm:pt modelId="{ECFDCEC4-55DB-2B4B-8635-A5A555E798D4}" type="sibTrans" cxnId="{49D9F1E5-DA99-D64E-B877-6A314A7C1B98}">
      <dgm:prSet/>
      <dgm:spPr/>
      <dgm:t>
        <a:bodyPr/>
        <a:lstStyle/>
        <a:p>
          <a:endParaRPr lang="en-US"/>
        </a:p>
      </dgm:t>
    </dgm:pt>
    <dgm:pt modelId="{E95DDC18-5705-1A46-B9C3-C06E93CD02AA}">
      <dgm:prSet phldrT="[Text]"/>
      <dgm:spPr/>
      <dgm:t>
        <a:bodyPr/>
        <a:lstStyle/>
        <a:p>
          <a:r>
            <a:rPr lang="en-US"/>
            <a:t>Step 3</a:t>
          </a:r>
        </a:p>
      </dgm:t>
    </dgm:pt>
    <dgm:pt modelId="{985CAC1A-0F07-D448-A7F3-12724A70CA2F}" type="parTrans" cxnId="{A5D16C1A-2037-BA46-8E82-915565DACF3A}">
      <dgm:prSet/>
      <dgm:spPr/>
      <dgm:t>
        <a:bodyPr/>
        <a:lstStyle/>
        <a:p>
          <a:endParaRPr lang="en-US"/>
        </a:p>
      </dgm:t>
    </dgm:pt>
    <dgm:pt modelId="{21B629C5-FD43-4346-AF48-760F5B945B3B}" type="sibTrans" cxnId="{A5D16C1A-2037-BA46-8E82-915565DACF3A}">
      <dgm:prSet/>
      <dgm:spPr/>
      <dgm:t>
        <a:bodyPr/>
        <a:lstStyle/>
        <a:p>
          <a:endParaRPr lang="en-US"/>
        </a:p>
      </dgm:t>
    </dgm:pt>
    <dgm:pt modelId="{9B673E46-62C5-8149-A88C-AA78A983673A}">
      <dgm:prSet phldrT="[Text]"/>
      <dgm:spPr/>
      <dgm:t>
        <a:bodyPr/>
        <a:lstStyle/>
        <a:p>
          <a:r>
            <a:rPr lang="en-US"/>
            <a:t>Step 4</a:t>
          </a:r>
        </a:p>
      </dgm:t>
    </dgm:pt>
    <dgm:pt modelId="{5BD9585E-1DFA-0442-BCA4-A4A1761D543E}" type="parTrans" cxnId="{0D083B79-4DBB-EB40-8052-893BC016EDD6}">
      <dgm:prSet/>
      <dgm:spPr/>
      <dgm:t>
        <a:bodyPr/>
        <a:lstStyle/>
        <a:p>
          <a:endParaRPr lang="en-US"/>
        </a:p>
      </dgm:t>
    </dgm:pt>
    <dgm:pt modelId="{B2B1890D-51AB-EA4D-8880-403EE71B5098}" type="sibTrans" cxnId="{0D083B79-4DBB-EB40-8052-893BC016EDD6}">
      <dgm:prSet/>
      <dgm:spPr/>
      <dgm:t>
        <a:bodyPr/>
        <a:lstStyle/>
        <a:p>
          <a:endParaRPr lang="en-US"/>
        </a:p>
      </dgm:t>
    </dgm:pt>
    <dgm:pt modelId="{DC68B778-F3B7-FA40-846B-FE9A4DBEEF98}">
      <dgm:prSet/>
      <dgm:spPr/>
      <dgm:t>
        <a:bodyPr/>
        <a:lstStyle/>
        <a:p>
          <a:r>
            <a:rPr lang="en-US"/>
            <a:t>Step 2</a:t>
          </a:r>
        </a:p>
      </dgm:t>
    </dgm:pt>
    <dgm:pt modelId="{4D044152-4E17-A646-AF22-551F0A627BD8}" type="parTrans" cxnId="{853BBCE8-552D-1A44-9A2C-4DA8A4BA1431}">
      <dgm:prSet/>
      <dgm:spPr/>
      <dgm:t>
        <a:bodyPr/>
        <a:lstStyle/>
        <a:p>
          <a:endParaRPr lang="en-US"/>
        </a:p>
      </dgm:t>
    </dgm:pt>
    <dgm:pt modelId="{92447284-D869-FF49-9F7C-15EB171D380D}" type="sibTrans" cxnId="{853BBCE8-552D-1A44-9A2C-4DA8A4BA1431}">
      <dgm:prSet/>
      <dgm:spPr/>
      <dgm:t>
        <a:bodyPr/>
        <a:lstStyle/>
        <a:p>
          <a:endParaRPr lang="en-US"/>
        </a:p>
      </dgm:t>
    </dgm:pt>
    <dgm:pt modelId="{8126166D-BF80-9847-8C2B-C9587B0303A3}" type="pres">
      <dgm:prSet presAssocID="{C59E8351-7F99-1040-AAA3-1AAF040E897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0F4B463-F1EA-CD47-B7CF-80777D278BF2}" type="pres">
      <dgm:prSet presAssocID="{668F6CBC-B6FA-B148-A4A0-947A761B507C}" presName="composite" presStyleCnt="0"/>
      <dgm:spPr/>
      <dgm:t>
        <a:bodyPr/>
        <a:lstStyle/>
        <a:p>
          <a:endParaRPr lang="en-US"/>
        </a:p>
      </dgm:t>
    </dgm:pt>
    <dgm:pt modelId="{2B5C9549-E468-0646-B00A-134479776B2E}" type="pres">
      <dgm:prSet presAssocID="{668F6CBC-B6FA-B148-A4A0-947A761B507C}" presName="imagSh" presStyleLbl="bgImgPlace1" presStyleIdx="0" presStyleCnt="4"/>
      <dgm:spPr>
        <a:blipFill>
          <a:blip xmlns:r="http://schemas.openxmlformats.org/officeDocument/2006/relationships" r:embed="rId1">
            <a:duotone>
              <a:schemeClr val="dk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dk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FF4455B6-1EB9-A24F-B7D3-65786AA497F6}" type="pres">
      <dgm:prSet presAssocID="{668F6CBC-B6FA-B148-A4A0-947A761B507C}" presName="txNode" presStyleLbl="node1" presStyleIdx="0" presStyleCnt="4" custScaleY="3408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F2960D9-D4BA-4C40-971C-A0197B040492}" type="pres">
      <dgm:prSet presAssocID="{ECFDCEC4-55DB-2B4B-8635-A5A555E798D4}" presName="sibTrans" presStyleLbl="sibTrans2D1" presStyleIdx="0" presStyleCnt="3"/>
      <dgm:spPr/>
      <dgm:t>
        <a:bodyPr/>
        <a:lstStyle/>
        <a:p>
          <a:endParaRPr lang="en-US"/>
        </a:p>
      </dgm:t>
    </dgm:pt>
    <dgm:pt modelId="{E81C0E2A-423F-2745-9108-341AE6F80DC7}" type="pres">
      <dgm:prSet presAssocID="{ECFDCEC4-55DB-2B4B-8635-A5A555E798D4}" presName="connTx" presStyleLbl="sibTrans2D1" presStyleIdx="0" presStyleCnt="3"/>
      <dgm:spPr/>
      <dgm:t>
        <a:bodyPr/>
        <a:lstStyle/>
        <a:p>
          <a:endParaRPr lang="en-US"/>
        </a:p>
      </dgm:t>
    </dgm:pt>
    <dgm:pt modelId="{C54DF794-D0BC-804A-9610-3AD9CF898AB3}" type="pres">
      <dgm:prSet presAssocID="{DC68B778-F3B7-FA40-846B-FE9A4DBEEF98}" presName="composite" presStyleCnt="0"/>
      <dgm:spPr/>
      <dgm:t>
        <a:bodyPr/>
        <a:lstStyle/>
        <a:p>
          <a:endParaRPr lang="en-US"/>
        </a:p>
      </dgm:t>
    </dgm:pt>
    <dgm:pt modelId="{2D727BAB-DF53-A94A-BD4C-03C01EE0021E}" type="pres">
      <dgm:prSet presAssocID="{DC68B778-F3B7-FA40-846B-FE9A4DBEEF98}" presName="imagSh" presStyleLbl="bgImgPlace1" presStyleIdx="1" presStyleCnt="4"/>
      <dgm:spPr>
        <a:blipFill>
          <a:blip xmlns:r="http://schemas.openxmlformats.org/officeDocument/2006/relationships" r:embed="rId2">
            <a:duotone>
              <a:schemeClr val="dk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dk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0AD736CE-3014-0B45-A0E1-94E6380D3453}" type="pres">
      <dgm:prSet presAssocID="{DC68B778-F3B7-FA40-846B-FE9A4DBEEF98}" presName="txNode" presStyleLbl="node1" presStyleIdx="1" presStyleCnt="4" custScaleY="3408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1F8CCAD-E551-3B45-BD08-24958FEF3A62}" type="pres">
      <dgm:prSet presAssocID="{92447284-D869-FF49-9F7C-15EB171D380D}" presName="sibTrans" presStyleLbl="sibTrans2D1" presStyleIdx="1" presStyleCnt="3"/>
      <dgm:spPr/>
      <dgm:t>
        <a:bodyPr/>
        <a:lstStyle/>
        <a:p>
          <a:endParaRPr lang="en-US"/>
        </a:p>
      </dgm:t>
    </dgm:pt>
    <dgm:pt modelId="{7E313C93-C6BE-F143-B421-3747087FA130}" type="pres">
      <dgm:prSet presAssocID="{92447284-D869-FF49-9F7C-15EB171D380D}" presName="connTx" presStyleLbl="sibTrans2D1" presStyleIdx="1" presStyleCnt="3"/>
      <dgm:spPr/>
      <dgm:t>
        <a:bodyPr/>
        <a:lstStyle/>
        <a:p>
          <a:endParaRPr lang="en-US"/>
        </a:p>
      </dgm:t>
    </dgm:pt>
    <dgm:pt modelId="{46021EB9-2361-CF49-A519-77E2EF7A16CC}" type="pres">
      <dgm:prSet presAssocID="{E95DDC18-5705-1A46-B9C3-C06E93CD02AA}" presName="composite" presStyleCnt="0"/>
      <dgm:spPr/>
      <dgm:t>
        <a:bodyPr/>
        <a:lstStyle/>
        <a:p>
          <a:endParaRPr lang="en-US"/>
        </a:p>
      </dgm:t>
    </dgm:pt>
    <dgm:pt modelId="{A7D2C919-7DBC-CF4F-9B38-6816EE213BB6}" type="pres">
      <dgm:prSet presAssocID="{E95DDC18-5705-1A46-B9C3-C06E93CD02AA}" presName="imagSh" presStyleLbl="bgImgPlace1" presStyleIdx="2" presStyleCnt="4"/>
      <dgm:spPr>
        <a:blipFill>
          <a:blip xmlns:r="http://schemas.openxmlformats.org/officeDocument/2006/relationships" r:embed="rId3">
            <a:duotone>
              <a:schemeClr val="dk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dk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C40C6301-3B0B-9C41-98E8-83D50580B9C2}" type="pres">
      <dgm:prSet presAssocID="{E95DDC18-5705-1A46-B9C3-C06E93CD02AA}" presName="txNode" presStyleLbl="node1" presStyleIdx="2" presStyleCnt="4" custScaleY="3408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A979C94-9AEB-884C-A423-391A16802AC1}" type="pres">
      <dgm:prSet presAssocID="{21B629C5-FD43-4346-AF48-760F5B945B3B}" presName="sibTrans" presStyleLbl="sibTrans2D1" presStyleIdx="2" presStyleCnt="3"/>
      <dgm:spPr/>
      <dgm:t>
        <a:bodyPr/>
        <a:lstStyle/>
        <a:p>
          <a:endParaRPr lang="en-US"/>
        </a:p>
      </dgm:t>
    </dgm:pt>
    <dgm:pt modelId="{ED3C4A9B-4199-3E4B-874A-70B722ED0EBD}" type="pres">
      <dgm:prSet presAssocID="{21B629C5-FD43-4346-AF48-760F5B945B3B}" presName="connTx" presStyleLbl="sibTrans2D1" presStyleIdx="2" presStyleCnt="3"/>
      <dgm:spPr/>
      <dgm:t>
        <a:bodyPr/>
        <a:lstStyle/>
        <a:p>
          <a:endParaRPr lang="en-US"/>
        </a:p>
      </dgm:t>
    </dgm:pt>
    <dgm:pt modelId="{860D44FE-5806-FF41-BCAE-60056726BABE}" type="pres">
      <dgm:prSet presAssocID="{9B673E46-62C5-8149-A88C-AA78A983673A}" presName="composite" presStyleCnt="0"/>
      <dgm:spPr/>
      <dgm:t>
        <a:bodyPr/>
        <a:lstStyle/>
        <a:p>
          <a:endParaRPr lang="en-US"/>
        </a:p>
      </dgm:t>
    </dgm:pt>
    <dgm:pt modelId="{A6A9D9FB-9228-9443-BE31-0784A566ECDC}" type="pres">
      <dgm:prSet presAssocID="{9B673E46-62C5-8149-A88C-AA78A983673A}" presName="imagSh" presStyleLbl="bgImgPlace1" presStyleIdx="3" presStyleCnt="4"/>
      <dgm:spPr>
        <a:blipFill>
          <a:blip xmlns:r="http://schemas.openxmlformats.org/officeDocument/2006/relationships" r:embed="rId4">
            <a:duotone>
              <a:schemeClr val="dk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dk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5B08EFA1-91F7-6E44-8182-85E34D123E86}" type="pres">
      <dgm:prSet presAssocID="{9B673E46-62C5-8149-A88C-AA78A983673A}" presName="txNode" presStyleLbl="node1" presStyleIdx="3" presStyleCnt="4" custScaleY="3408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48CF75C-33C1-3649-AF68-61EBB393650E}" type="presOf" srcId="{C59E8351-7F99-1040-AAA3-1AAF040E8975}" destId="{8126166D-BF80-9847-8C2B-C9587B0303A3}" srcOrd="0" destOrd="0" presId="urn:microsoft.com/office/officeart/2005/8/layout/hProcess10"/>
    <dgm:cxn modelId="{9D9A8F71-B27C-B344-A7BE-863AED99FBD6}" type="presOf" srcId="{668F6CBC-B6FA-B148-A4A0-947A761B507C}" destId="{FF4455B6-1EB9-A24F-B7D3-65786AA497F6}" srcOrd="0" destOrd="0" presId="urn:microsoft.com/office/officeart/2005/8/layout/hProcess10"/>
    <dgm:cxn modelId="{439DD701-F6C9-694E-B0EA-1947DFD0E539}" type="presOf" srcId="{92447284-D869-FF49-9F7C-15EB171D380D}" destId="{7E313C93-C6BE-F143-B421-3747087FA130}" srcOrd="1" destOrd="0" presId="urn:microsoft.com/office/officeart/2005/8/layout/hProcess10"/>
    <dgm:cxn modelId="{A5D16C1A-2037-BA46-8E82-915565DACF3A}" srcId="{C59E8351-7F99-1040-AAA3-1AAF040E8975}" destId="{E95DDC18-5705-1A46-B9C3-C06E93CD02AA}" srcOrd="2" destOrd="0" parTransId="{985CAC1A-0F07-D448-A7F3-12724A70CA2F}" sibTransId="{21B629C5-FD43-4346-AF48-760F5B945B3B}"/>
    <dgm:cxn modelId="{4C54D166-DE0A-E549-A2B5-D35B4EA94A22}" type="presOf" srcId="{21B629C5-FD43-4346-AF48-760F5B945B3B}" destId="{ED3C4A9B-4199-3E4B-874A-70B722ED0EBD}" srcOrd="1" destOrd="0" presId="urn:microsoft.com/office/officeart/2005/8/layout/hProcess10"/>
    <dgm:cxn modelId="{A075B84E-D96E-C54C-ACE9-60AFA21C41B2}" type="presOf" srcId="{E95DDC18-5705-1A46-B9C3-C06E93CD02AA}" destId="{C40C6301-3B0B-9C41-98E8-83D50580B9C2}" srcOrd="0" destOrd="0" presId="urn:microsoft.com/office/officeart/2005/8/layout/hProcess10"/>
    <dgm:cxn modelId="{853BBCE8-552D-1A44-9A2C-4DA8A4BA1431}" srcId="{C59E8351-7F99-1040-AAA3-1AAF040E8975}" destId="{DC68B778-F3B7-FA40-846B-FE9A4DBEEF98}" srcOrd="1" destOrd="0" parTransId="{4D044152-4E17-A646-AF22-551F0A627BD8}" sibTransId="{92447284-D869-FF49-9F7C-15EB171D380D}"/>
    <dgm:cxn modelId="{0D083B79-4DBB-EB40-8052-893BC016EDD6}" srcId="{C59E8351-7F99-1040-AAA3-1AAF040E8975}" destId="{9B673E46-62C5-8149-A88C-AA78A983673A}" srcOrd="3" destOrd="0" parTransId="{5BD9585E-1DFA-0442-BCA4-A4A1761D543E}" sibTransId="{B2B1890D-51AB-EA4D-8880-403EE71B5098}"/>
    <dgm:cxn modelId="{0DDEA755-169A-5147-BE34-4969CFFA4EE0}" type="presOf" srcId="{ECFDCEC4-55DB-2B4B-8635-A5A555E798D4}" destId="{E81C0E2A-423F-2745-9108-341AE6F80DC7}" srcOrd="1" destOrd="0" presId="urn:microsoft.com/office/officeart/2005/8/layout/hProcess10"/>
    <dgm:cxn modelId="{C684B925-9FFC-5E48-BC72-B794FC022D51}" type="presOf" srcId="{ECFDCEC4-55DB-2B4B-8635-A5A555E798D4}" destId="{FF2960D9-D4BA-4C40-971C-A0197B040492}" srcOrd="0" destOrd="0" presId="urn:microsoft.com/office/officeart/2005/8/layout/hProcess10"/>
    <dgm:cxn modelId="{49D9F1E5-DA99-D64E-B877-6A314A7C1B98}" srcId="{C59E8351-7F99-1040-AAA3-1AAF040E8975}" destId="{668F6CBC-B6FA-B148-A4A0-947A761B507C}" srcOrd="0" destOrd="0" parTransId="{F3D0652F-E029-0941-AD81-A27F7DC2126F}" sibTransId="{ECFDCEC4-55DB-2B4B-8635-A5A555E798D4}"/>
    <dgm:cxn modelId="{87D4BA79-CBD8-7642-AA7D-C53B09876F88}" type="presOf" srcId="{DC68B778-F3B7-FA40-846B-FE9A4DBEEF98}" destId="{0AD736CE-3014-0B45-A0E1-94E6380D3453}" srcOrd="0" destOrd="0" presId="urn:microsoft.com/office/officeart/2005/8/layout/hProcess10"/>
    <dgm:cxn modelId="{4F08FC42-61E9-7148-9957-3EEF157786B0}" type="presOf" srcId="{9B673E46-62C5-8149-A88C-AA78A983673A}" destId="{5B08EFA1-91F7-6E44-8182-85E34D123E86}" srcOrd="0" destOrd="0" presId="urn:microsoft.com/office/officeart/2005/8/layout/hProcess10"/>
    <dgm:cxn modelId="{3473B436-C8E5-0842-B2BE-EBC027A7CB9A}" type="presOf" srcId="{92447284-D869-FF49-9F7C-15EB171D380D}" destId="{E1F8CCAD-E551-3B45-BD08-24958FEF3A62}" srcOrd="0" destOrd="0" presId="urn:microsoft.com/office/officeart/2005/8/layout/hProcess10"/>
    <dgm:cxn modelId="{5A7A000F-0E60-A247-BEC9-A13BC22D098C}" type="presOf" srcId="{21B629C5-FD43-4346-AF48-760F5B945B3B}" destId="{7A979C94-9AEB-884C-A423-391A16802AC1}" srcOrd="0" destOrd="0" presId="urn:microsoft.com/office/officeart/2005/8/layout/hProcess10"/>
    <dgm:cxn modelId="{4F8CFFC9-C188-204C-9DB8-45E7B6E8616E}" type="presParOf" srcId="{8126166D-BF80-9847-8C2B-C9587B0303A3}" destId="{D0F4B463-F1EA-CD47-B7CF-80777D278BF2}" srcOrd="0" destOrd="0" presId="urn:microsoft.com/office/officeart/2005/8/layout/hProcess10"/>
    <dgm:cxn modelId="{5F049C5B-7385-CB4A-80F1-1A780C3786DA}" type="presParOf" srcId="{D0F4B463-F1EA-CD47-B7CF-80777D278BF2}" destId="{2B5C9549-E468-0646-B00A-134479776B2E}" srcOrd="0" destOrd="0" presId="urn:microsoft.com/office/officeart/2005/8/layout/hProcess10"/>
    <dgm:cxn modelId="{C550C73A-EEA4-CC4B-B747-C029E271B424}" type="presParOf" srcId="{D0F4B463-F1EA-CD47-B7CF-80777D278BF2}" destId="{FF4455B6-1EB9-A24F-B7D3-65786AA497F6}" srcOrd="1" destOrd="0" presId="urn:microsoft.com/office/officeart/2005/8/layout/hProcess10"/>
    <dgm:cxn modelId="{51D4F46B-E0CE-FA43-8A0A-27738F9A3F74}" type="presParOf" srcId="{8126166D-BF80-9847-8C2B-C9587B0303A3}" destId="{FF2960D9-D4BA-4C40-971C-A0197B040492}" srcOrd="1" destOrd="0" presId="urn:microsoft.com/office/officeart/2005/8/layout/hProcess10"/>
    <dgm:cxn modelId="{D136B1D4-1967-9D44-AC61-13173BB54148}" type="presParOf" srcId="{FF2960D9-D4BA-4C40-971C-A0197B040492}" destId="{E81C0E2A-423F-2745-9108-341AE6F80DC7}" srcOrd="0" destOrd="0" presId="urn:microsoft.com/office/officeart/2005/8/layout/hProcess10"/>
    <dgm:cxn modelId="{F82984E6-F550-1440-94E2-449E18C05FFE}" type="presParOf" srcId="{8126166D-BF80-9847-8C2B-C9587B0303A3}" destId="{C54DF794-D0BC-804A-9610-3AD9CF898AB3}" srcOrd="2" destOrd="0" presId="urn:microsoft.com/office/officeart/2005/8/layout/hProcess10"/>
    <dgm:cxn modelId="{7C9071C2-5A71-D148-9991-581D1768A981}" type="presParOf" srcId="{C54DF794-D0BC-804A-9610-3AD9CF898AB3}" destId="{2D727BAB-DF53-A94A-BD4C-03C01EE0021E}" srcOrd="0" destOrd="0" presId="urn:microsoft.com/office/officeart/2005/8/layout/hProcess10"/>
    <dgm:cxn modelId="{8AF0CB11-D564-264D-BC2D-51AC598A6119}" type="presParOf" srcId="{C54DF794-D0BC-804A-9610-3AD9CF898AB3}" destId="{0AD736CE-3014-0B45-A0E1-94E6380D3453}" srcOrd="1" destOrd="0" presId="urn:microsoft.com/office/officeart/2005/8/layout/hProcess10"/>
    <dgm:cxn modelId="{B3ECFAFA-5FDA-5A4B-B432-990F9D601356}" type="presParOf" srcId="{8126166D-BF80-9847-8C2B-C9587B0303A3}" destId="{E1F8CCAD-E551-3B45-BD08-24958FEF3A62}" srcOrd="3" destOrd="0" presId="urn:microsoft.com/office/officeart/2005/8/layout/hProcess10"/>
    <dgm:cxn modelId="{DDC4923D-5D7C-404F-B6F5-274BB722229E}" type="presParOf" srcId="{E1F8CCAD-E551-3B45-BD08-24958FEF3A62}" destId="{7E313C93-C6BE-F143-B421-3747087FA130}" srcOrd="0" destOrd="0" presId="urn:microsoft.com/office/officeart/2005/8/layout/hProcess10"/>
    <dgm:cxn modelId="{2340D394-C818-5D43-92EF-DF99A6A07085}" type="presParOf" srcId="{8126166D-BF80-9847-8C2B-C9587B0303A3}" destId="{46021EB9-2361-CF49-A519-77E2EF7A16CC}" srcOrd="4" destOrd="0" presId="urn:microsoft.com/office/officeart/2005/8/layout/hProcess10"/>
    <dgm:cxn modelId="{66FC8E3B-4F0C-2043-A13B-83CB59EA9231}" type="presParOf" srcId="{46021EB9-2361-CF49-A519-77E2EF7A16CC}" destId="{A7D2C919-7DBC-CF4F-9B38-6816EE213BB6}" srcOrd="0" destOrd="0" presId="urn:microsoft.com/office/officeart/2005/8/layout/hProcess10"/>
    <dgm:cxn modelId="{E2C1B1AE-B54E-B141-848C-A5BE9706A8CD}" type="presParOf" srcId="{46021EB9-2361-CF49-A519-77E2EF7A16CC}" destId="{C40C6301-3B0B-9C41-98E8-83D50580B9C2}" srcOrd="1" destOrd="0" presId="urn:microsoft.com/office/officeart/2005/8/layout/hProcess10"/>
    <dgm:cxn modelId="{733B13B3-7E5E-6D41-A840-361D9C1E8F45}" type="presParOf" srcId="{8126166D-BF80-9847-8C2B-C9587B0303A3}" destId="{7A979C94-9AEB-884C-A423-391A16802AC1}" srcOrd="5" destOrd="0" presId="urn:microsoft.com/office/officeart/2005/8/layout/hProcess10"/>
    <dgm:cxn modelId="{375B2652-F4AB-E540-8E98-07E3FFD0A1DB}" type="presParOf" srcId="{7A979C94-9AEB-884C-A423-391A16802AC1}" destId="{ED3C4A9B-4199-3E4B-874A-70B722ED0EBD}" srcOrd="0" destOrd="0" presId="urn:microsoft.com/office/officeart/2005/8/layout/hProcess10"/>
    <dgm:cxn modelId="{7C170CA6-32AF-E64F-ABEA-7233D2C7BF8C}" type="presParOf" srcId="{8126166D-BF80-9847-8C2B-C9587B0303A3}" destId="{860D44FE-5806-FF41-BCAE-60056726BABE}" srcOrd="6" destOrd="0" presId="urn:microsoft.com/office/officeart/2005/8/layout/hProcess10"/>
    <dgm:cxn modelId="{AF42D1D7-F551-024C-A9D4-269B40CDE7A1}" type="presParOf" srcId="{860D44FE-5806-FF41-BCAE-60056726BABE}" destId="{A6A9D9FB-9228-9443-BE31-0784A566ECDC}" srcOrd="0" destOrd="0" presId="urn:microsoft.com/office/officeart/2005/8/layout/hProcess10"/>
    <dgm:cxn modelId="{A3F1540C-DD19-694B-8ED7-56EA8C92E76B}" type="presParOf" srcId="{860D44FE-5806-FF41-BCAE-60056726BABE}" destId="{5B08EFA1-91F7-6E44-8182-85E34D123E86}" srcOrd="1" destOrd="0" presId="urn:microsoft.com/office/officeart/2005/8/layout/hProcess10"/>
  </dgm:cxnLst>
  <dgm:bg/>
  <dgm:whole/>
  <dgm:extLst>
    <a:ext uri="http://schemas.microsoft.com/office/drawing/2008/diagram">
      <dsp:dataModelExt xmlns:dsp="http://schemas.microsoft.com/office/drawing/2008/diagram" relId="rId28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9C7010-308D-1649-BC7D-5D5E28EC12F7}">
      <dsp:nvSpPr>
        <dsp:cNvPr id="0" name=""/>
        <dsp:cNvSpPr/>
      </dsp:nvSpPr>
      <dsp:spPr>
        <a:xfrm>
          <a:off x="1162" y="449433"/>
          <a:ext cx="2926406" cy="3442831"/>
        </a:xfrm>
        <a:prstGeom prst="rect">
          <a:avLst/>
        </a:prstGeom>
        <a:solidFill>
          <a:schemeClr val="lt2">
            <a:alpha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7CCF8B-33AC-4E42-A879-43EF45947CFE}">
      <dsp:nvSpPr>
        <dsp:cNvPr id="0" name=""/>
        <dsp:cNvSpPr/>
      </dsp:nvSpPr>
      <dsp:spPr>
        <a:xfrm>
          <a:off x="147482" y="587146"/>
          <a:ext cx="2633766" cy="2237840"/>
        </a:xfrm>
        <a:prstGeom prst="rect">
          <a:avLst/>
        </a:prstGeom>
        <a:blipFill dpi="0"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478" b="-16522"/>
          </a:stretch>
        </a:blip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BCCBE87-656D-8840-B071-3453ACB852FE}">
      <dsp:nvSpPr>
        <dsp:cNvPr id="0" name=""/>
        <dsp:cNvSpPr/>
      </dsp:nvSpPr>
      <dsp:spPr>
        <a:xfrm>
          <a:off x="147482" y="3169298"/>
          <a:ext cx="2633766" cy="585253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i="0" kern="1200" dirty="0">
              <a:latin typeface="Cambria" charset="0"/>
              <a:ea typeface="Cambria" charset="0"/>
              <a:cs typeface="Cambria" charset="0"/>
            </a:rPr>
            <a:t>Industry Manufacturers</a:t>
          </a:r>
        </a:p>
      </dsp:txBody>
      <dsp:txXfrm>
        <a:off x="147482" y="3169298"/>
        <a:ext cx="2633766" cy="585253"/>
      </dsp:txXfrm>
    </dsp:sp>
    <dsp:sp modelId="{9B6F2CA6-C298-2743-85CB-10250DBDFFB0}">
      <dsp:nvSpPr>
        <dsp:cNvPr id="0" name=""/>
        <dsp:cNvSpPr/>
      </dsp:nvSpPr>
      <dsp:spPr>
        <a:xfrm>
          <a:off x="147482" y="2824987"/>
          <a:ext cx="2633766" cy="344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i="1" kern="1200" dirty="0" smtClean="0">
              <a:solidFill>
                <a:schemeClr val="bg1"/>
              </a:solidFill>
            </a:rPr>
            <a:t>Expedited Recovery</a:t>
          </a:r>
          <a:endParaRPr lang="en-US" sz="1600" i="1" kern="1200" dirty="0">
            <a:solidFill>
              <a:schemeClr val="bg1"/>
            </a:solidFill>
          </a:endParaRPr>
        </a:p>
      </dsp:txBody>
      <dsp:txXfrm>
        <a:off x="147482" y="2824987"/>
        <a:ext cx="2633766" cy="344310"/>
      </dsp:txXfrm>
    </dsp:sp>
    <dsp:sp modelId="{03280BE5-87C0-9940-8EAF-6DACAFF02C46}">
      <dsp:nvSpPr>
        <dsp:cNvPr id="0" name=""/>
        <dsp:cNvSpPr/>
      </dsp:nvSpPr>
      <dsp:spPr>
        <a:xfrm>
          <a:off x="3755170" y="449433"/>
          <a:ext cx="2926406" cy="3442831"/>
        </a:xfrm>
        <a:prstGeom prst="rect">
          <a:avLst/>
        </a:prstGeom>
        <a:solidFill>
          <a:schemeClr val="lt2">
            <a:alpha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52A2E1-4E1B-FA4D-AC6D-A043556F9C8F}">
      <dsp:nvSpPr>
        <dsp:cNvPr id="0" name=""/>
        <dsp:cNvSpPr/>
      </dsp:nvSpPr>
      <dsp:spPr>
        <a:xfrm>
          <a:off x="3901490" y="587146"/>
          <a:ext cx="2633766" cy="2237840"/>
        </a:xfrm>
        <a:prstGeom prst="rect">
          <a:avLst/>
        </a:prstGeom>
        <a:blipFill dpi="0" rotWithShape="1"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799" t="-538" r="-799" b="-17462"/>
          </a:stretch>
        </a:blip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A25A1F6-30CF-9945-9CE4-3F07E90C73FA}">
      <dsp:nvSpPr>
        <dsp:cNvPr id="0" name=""/>
        <dsp:cNvSpPr/>
      </dsp:nvSpPr>
      <dsp:spPr>
        <a:xfrm>
          <a:off x="3901490" y="3169298"/>
          <a:ext cx="2633766" cy="585253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0" kern="1200" dirty="0">
              <a:latin typeface="Cambria" charset="0"/>
              <a:ea typeface="Cambria" charset="0"/>
              <a:cs typeface="Cambria" charset="0"/>
            </a:rPr>
            <a:t>Chefs</a:t>
          </a:r>
        </a:p>
      </dsp:txBody>
      <dsp:txXfrm>
        <a:off x="3901490" y="3169298"/>
        <a:ext cx="2633766" cy="585253"/>
      </dsp:txXfrm>
    </dsp:sp>
    <dsp:sp modelId="{C80A8850-E8D2-7945-A929-90E8163DE74C}">
      <dsp:nvSpPr>
        <dsp:cNvPr id="0" name=""/>
        <dsp:cNvSpPr/>
      </dsp:nvSpPr>
      <dsp:spPr>
        <a:xfrm>
          <a:off x="3901490" y="2824987"/>
          <a:ext cx="2633766" cy="344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0" i="1" kern="1200" dirty="0" smtClean="0">
              <a:solidFill>
                <a:schemeClr val="bg1"/>
              </a:solidFill>
            </a:rPr>
            <a:t>Maintaining Sterility </a:t>
          </a:r>
          <a:endParaRPr lang="en-US" sz="1600" b="0" i="1" kern="1200" dirty="0">
            <a:solidFill>
              <a:schemeClr val="bg1"/>
            </a:solidFill>
          </a:endParaRPr>
        </a:p>
      </dsp:txBody>
      <dsp:txXfrm>
        <a:off x="3901490" y="2824987"/>
        <a:ext cx="2633766" cy="344310"/>
      </dsp:txXfrm>
    </dsp:sp>
    <dsp:sp modelId="{05501DF1-9D02-D843-87C4-979CC249634B}">
      <dsp:nvSpPr>
        <dsp:cNvPr id="0" name=""/>
        <dsp:cNvSpPr/>
      </dsp:nvSpPr>
      <dsp:spPr>
        <a:xfrm>
          <a:off x="7509178" y="449433"/>
          <a:ext cx="2926406" cy="3442831"/>
        </a:xfrm>
        <a:prstGeom prst="rect">
          <a:avLst/>
        </a:prstGeom>
        <a:solidFill>
          <a:schemeClr val="lt2">
            <a:alpha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79AA79-CAC6-C142-BEDF-603F8E678568}">
      <dsp:nvSpPr>
        <dsp:cNvPr id="0" name=""/>
        <dsp:cNvSpPr/>
      </dsp:nvSpPr>
      <dsp:spPr>
        <a:xfrm>
          <a:off x="7655499" y="587146"/>
          <a:ext cx="2633766" cy="223784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9000" b="-9000"/>
          </a:stretch>
        </a:blip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173C44E-AE6C-C542-AC1F-F85822E96A3A}">
      <dsp:nvSpPr>
        <dsp:cNvPr id="0" name=""/>
        <dsp:cNvSpPr/>
      </dsp:nvSpPr>
      <dsp:spPr>
        <a:xfrm>
          <a:off x="7655499" y="3169298"/>
          <a:ext cx="2633766" cy="585253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0" kern="1200" dirty="0">
              <a:latin typeface="Cambria" charset="0"/>
              <a:ea typeface="Cambria" charset="0"/>
              <a:cs typeface="Cambria" charset="0"/>
            </a:rPr>
            <a:t>Commercial Fishers</a:t>
          </a:r>
        </a:p>
      </dsp:txBody>
      <dsp:txXfrm>
        <a:off x="7655499" y="3169298"/>
        <a:ext cx="2633766" cy="585253"/>
      </dsp:txXfrm>
    </dsp:sp>
    <dsp:sp modelId="{EEA8A5F3-E2E7-424E-8AF9-1AF7C02FB6B2}">
      <dsp:nvSpPr>
        <dsp:cNvPr id="0" name=""/>
        <dsp:cNvSpPr/>
      </dsp:nvSpPr>
      <dsp:spPr>
        <a:xfrm>
          <a:off x="7655499" y="2824987"/>
          <a:ext cx="2633766" cy="344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i="1" kern="1200" dirty="0" smtClean="0">
              <a:solidFill>
                <a:schemeClr val="bg1"/>
              </a:solidFill>
            </a:rPr>
            <a:t>Minimize Risk of Infection  </a:t>
          </a:r>
          <a:endParaRPr lang="en-US" sz="1600" i="1" kern="1200" dirty="0">
            <a:solidFill>
              <a:schemeClr val="bg1"/>
            </a:solidFill>
          </a:endParaRPr>
        </a:p>
      </dsp:txBody>
      <dsp:txXfrm>
        <a:off x="7655499" y="2824987"/>
        <a:ext cx="2633766" cy="34431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C9A391-4A58-BC4F-803B-4E1B70A8D3C8}">
      <dsp:nvSpPr>
        <dsp:cNvPr id="0" name=""/>
        <dsp:cNvSpPr/>
      </dsp:nvSpPr>
      <dsp:spPr>
        <a:xfrm>
          <a:off x="3034" y="1417999"/>
          <a:ext cx="4766555" cy="352246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7000" b="-7000"/>
          </a:stretch>
        </a:blip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043FB54-C743-9D46-B167-54C460743F25}">
      <dsp:nvSpPr>
        <dsp:cNvPr id="0" name=""/>
        <dsp:cNvSpPr/>
      </dsp:nvSpPr>
      <dsp:spPr>
        <a:xfrm>
          <a:off x="1014625" y="4710935"/>
          <a:ext cx="4107351" cy="98706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9055" tIns="59055" rIns="59055" bIns="5905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5000"/>
            </a:spcAft>
          </a:pPr>
          <a:r>
            <a:rPr lang="en-US" sz="3100" i="1" kern="1200" dirty="0" smtClean="0"/>
            <a:t>Escherichia coli</a:t>
          </a:r>
          <a:endParaRPr lang="en-US" sz="3100" i="1" kern="1200" dirty="0"/>
        </a:p>
      </dsp:txBody>
      <dsp:txXfrm>
        <a:off x="1014625" y="4710935"/>
        <a:ext cx="4107351" cy="987064"/>
      </dsp:txXfrm>
    </dsp:sp>
    <dsp:sp modelId="{A0900E6E-331C-9F46-8044-CB52E78CE627}">
      <dsp:nvSpPr>
        <dsp:cNvPr id="0" name=""/>
        <dsp:cNvSpPr/>
      </dsp:nvSpPr>
      <dsp:spPr>
        <a:xfrm>
          <a:off x="5695382" y="1417999"/>
          <a:ext cx="4766555" cy="3522466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9000" b="-9000"/>
          </a:stretch>
        </a:blip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4FF6212-50D8-3541-A21E-E83A2F73042C}">
      <dsp:nvSpPr>
        <dsp:cNvPr id="0" name=""/>
        <dsp:cNvSpPr/>
      </dsp:nvSpPr>
      <dsp:spPr>
        <a:xfrm>
          <a:off x="6661869" y="4710935"/>
          <a:ext cx="4107351" cy="98706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9055" tIns="59055" rIns="59055" bIns="5905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5000"/>
            </a:spcAft>
          </a:pPr>
          <a:r>
            <a:rPr lang="en-US" sz="3100" i="1" kern="1200" dirty="0" smtClean="0"/>
            <a:t>Staphylococcus aureus</a:t>
          </a:r>
          <a:endParaRPr lang="en-US" sz="3100" i="1" kern="1200" dirty="0"/>
        </a:p>
      </dsp:txBody>
      <dsp:txXfrm>
        <a:off x="6661869" y="4710935"/>
        <a:ext cx="4107351" cy="98706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5C9549-E468-0646-B00A-134479776B2E}">
      <dsp:nvSpPr>
        <dsp:cNvPr id="0" name=""/>
        <dsp:cNvSpPr/>
      </dsp:nvSpPr>
      <dsp:spPr>
        <a:xfrm>
          <a:off x="1039" y="1107253"/>
          <a:ext cx="1354008" cy="1354008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duotone>
              <a:schemeClr val="dk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dk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F4455B6-1EB9-A24F-B7D3-65786AA497F6}">
      <dsp:nvSpPr>
        <dsp:cNvPr id="0" name=""/>
        <dsp:cNvSpPr/>
      </dsp:nvSpPr>
      <dsp:spPr>
        <a:xfrm>
          <a:off x="221459" y="2365885"/>
          <a:ext cx="1354008" cy="46155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/>
            <a:t>Step 1</a:t>
          </a:r>
        </a:p>
      </dsp:txBody>
      <dsp:txXfrm>
        <a:off x="234977" y="2379403"/>
        <a:ext cx="1326972" cy="434518"/>
      </dsp:txXfrm>
    </dsp:sp>
    <dsp:sp modelId="{FF2960D9-D4BA-4C40-971C-A0197B040492}">
      <dsp:nvSpPr>
        <dsp:cNvPr id="0" name=""/>
        <dsp:cNvSpPr/>
      </dsp:nvSpPr>
      <dsp:spPr>
        <a:xfrm>
          <a:off x="1615859" y="1621582"/>
          <a:ext cx="260811" cy="325349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1">
                <a:tint val="60000"/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chemeClr>
            </a:gs>
            <a:gs pos="100000">
              <a:schemeClr val="dk1">
                <a:tint val="60000"/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>
        <a:off x="1615859" y="1686652"/>
        <a:ext cx="182568" cy="195209"/>
      </dsp:txXfrm>
    </dsp:sp>
    <dsp:sp modelId="{2D727BAB-DF53-A94A-BD4C-03C01EE0021E}">
      <dsp:nvSpPr>
        <dsp:cNvPr id="0" name=""/>
        <dsp:cNvSpPr/>
      </dsp:nvSpPr>
      <dsp:spPr>
        <a:xfrm>
          <a:off x="2100224" y="1107253"/>
          <a:ext cx="1354008" cy="1354008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duotone>
              <a:schemeClr val="dk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dk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0AD736CE-3014-0B45-A0E1-94E6380D3453}">
      <dsp:nvSpPr>
        <dsp:cNvPr id="0" name=""/>
        <dsp:cNvSpPr/>
      </dsp:nvSpPr>
      <dsp:spPr>
        <a:xfrm>
          <a:off x="2320644" y="2365885"/>
          <a:ext cx="1354008" cy="46155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/>
            <a:t>Step 2</a:t>
          </a:r>
        </a:p>
      </dsp:txBody>
      <dsp:txXfrm>
        <a:off x="2334162" y="2379403"/>
        <a:ext cx="1326972" cy="434518"/>
      </dsp:txXfrm>
    </dsp:sp>
    <dsp:sp modelId="{E1F8CCAD-E551-3B45-BD08-24958FEF3A62}">
      <dsp:nvSpPr>
        <dsp:cNvPr id="0" name=""/>
        <dsp:cNvSpPr/>
      </dsp:nvSpPr>
      <dsp:spPr>
        <a:xfrm>
          <a:off x="3715044" y="1621582"/>
          <a:ext cx="260811" cy="325349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1">
                <a:tint val="60000"/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chemeClr>
            </a:gs>
            <a:gs pos="100000">
              <a:schemeClr val="dk1">
                <a:tint val="60000"/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>
        <a:off x="3715044" y="1686652"/>
        <a:ext cx="182568" cy="195209"/>
      </dsp:txXfrm>
    </dsp:sp>
    <dsp:sp modelId="{A7D2C919-7DBC-CF4F-9B38-6816EE213BB6}">
      <dsp:nvSpPr>
        <dsp:cNvPr id="0" name=""/>
        <dsp:cNvSpPr/>
      </dsp:nvSpPr>
      <dsp:spPr>
        <a:xfrm>
          <a:off x="4199409" y="1107253"/>
          <a:ext cx="1354008" cy="1354008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duotone>
              <a:schemeClr val="dk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dk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40C6301-3B0B-9C41-98E8-83D50580B9C2}">
      <dsp:nvSpPr>
        <dsp:cNvPr id="0" name=""/>
        <dsp:cNvSpPr/>
      </dsp:nvSpPr>
      <dsp:spPr>
        <a:xfrm>
          <a:off x="4419829" y="2365885"/>
          <a:ext cx="1354008" cy="46155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/>
            <a:t>Step 3</a:t>
          </a:r>
        </a:p>
      </dsp:txBody>
      <dsp:txXfrm>
        <a:off x="4433347" y="2379403"/>
        <a:ext cx="1326972" cy="434518"/>
      </dsp:txXfrm>
    </dsp:sp>
    <dsp:sp modelId="{7A979C94-9AEB-884C-A423-391A16802AC1}">
      <dsp:nvSpPr>
        <dsp:cNvPr id="0" name=""/>
        <dsp:cNvSpPr/>
      </dsp:nvSpPr>
      <dsp:spPr>
        <a:xfrm>
          <a:off x="5814229" y="1621582"/>
          <a:ext cx="260811" cy="325349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1">
                <a:tint val="60000"/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chemeClr>
            </a:gs>
            <a:gs pos="100000">
              <a:schemeClr val="dk1">
                <a:tint val="60000"/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>
        <a:off x="5814229" y="1686652"/>
        <a:ext cx="182568" cy="195209"/>
      </dsp:txXfrm>
    </dsp:sp>
    <dsp:sp modelId="{A6A9D9FB-9228-9443-BE31-0784A566ECDC}">
      <dsp:nvSpPr>
        <dsp:cNvPr id="0" name=""/>
        <dsp:cNvSpPr/>
      </dsp:nvSpPr>
      <dsp:spPr>
        <a:xfrm>
          <a:off x="6298594" y="1107253"/>
          <a:ext cx="1354008" cy="1354008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4">
            <a:duotone>
              <a:schemeClr val="dk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dk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B08EFA1-91F7-6E44-8182-85E34D123E86}">
      <dsp:nvSpPr>
        <dsp:cNvPr id="0" name=""/>
        <dsp:cNvSpPr/>
      </dsp:nvSpPr>
      <dsp:spPr>
        <a:xfrm>
          <a:off x="6519014" y="2365885"/>
          <a:ext cx="1354008" cy="46155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/>
            <a:t>Step 4</a:t>
          </a:r>
        </a:p>
      </dsp:txBody>
      <dsp:txXfrm>
        <a:off x="6532532" y="2379403"/>
        <a:ext cx="1326972" cy="4345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CaptionedPictures">
  <dgm:title val=""/>
  <dgm:desc val=""/>
  <dgm:catLst>
    <dgm:cat type="picture" pri="5000"/>
    <dgm:cat type="pictureconvert" pri="5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  <dgm:pt modelId="40">
          <dgm:prSet phldr="1"/>
        </dgm:pt>
        <dgm:pt modelId="4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  <dgm:cxn modelId="90" srcId="0" destId="40" srcOrd="3" destOrd="0"/>
        <dgm:cxn modelId="42" srcId="40" destId="4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grDir" val="tR"/>
          <dgm:param type="off" val="ct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op="equ"/>
      <dgm:constr type="primFontSz" for="des" forName="Child" refType="primFontSz" refFor="des" refForName="Parent" op="lte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varLst>
          <dgm:chMax val="1"/>
          <dgm:chPref val="1"/>
        </dgm:varLst>
        <dgm:alg type="composite">
          <dgm:param type="ar" val="0.85"/>
        </dgm:alg>
        <dgm:shape xmlns:r="http://schemas.openxmlformats.org/officeDocument/2006/relationships" r:blip="">
          <dgm:adjLst/>
        </dgm:shape>
        <dgm:constrLst>
          <dgm:constr type="l" for="ch" forName="Accent" refType="w" fact="0"/>
          <dgm:constr type="t" for="ch" forName="Accent" refType="h" fact="0"/>
          <dgm:constr type="w" for="ch" forName="Accent" refType="w"/>
          <dgm:constr type="h" for="ch" forName="Accent" refType="h"/>
          <dgm:constr type="l" for="ch" forName="Image" refType="w" fact="0.05"/>
          <dgm:constr type="t" for="ch" forName="Image" refType="h" fact="0.04"/>
          <dgm:constr type="w" for="ch" forName="Image" refType="w" fact="0.9"/>
          <dgm:constr type="h" for="ch" forName="Image" refType="h" fact="0.65"/>
          <dgm:constr type="l" for="ch" forName="ChildComposite" refType="w" fact="0.05"/>
          <dgm:constr type="t" for="ch" forName="ChildComposite" refType="h" fact="0.69"/>
          <dgm:constr type="w" for="ch" forName="ChildComposite" refType="w" fact="0.9"/>
          <dgm:constr type="h" for="ch" forName="ChildComposite" refType="h" fact="0.27"/>
        </dgm:constrLst>
        <dgm:layoutNode name="Accent" styleLbl="trAlignAcc1">
          <dgm:varLst>
            <dgm:chMax val="0"/>
            <dgm:chPref val="0"/>
          </dgm:varLst>
          <dgm:alg type="sp"/>
          <dgm:shape xmlns:r="http://schemas.openxmlformats.org/officeDocument/2006/relationships" type="rect" r:blip="">
            <dgm:adjLst/>
          </dgm:shape>
          <dgm:presOf/>
        </dgm:layoutNode>
        <dgm:layoutNode name="Image" styleLbl="alignImgPlace1">
          <dgm:varLst>
            <dgm:chMax val="0"/>
            <dgm:chPref val="0"/>
          </dgm:varLst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ChildComposite">
          <dgm:alg type="composite"/>
          <dgm:shape xmlns:r="http://schemas.openxmlformats.org/officeDocument/2006/relationships" r:blip="">
            <dgm:adjLst/>
          </dgm:shape>
          <dgm:choose name="Name4">
            <dgm:if name="Name5" axis="ch" ptType="node" func="cnt" op="gte" val="1">
              <dgm:constrLst>
                <dgm:constr type="l" for="ch" forName="Parent" refType="w" fact="0"/>
                <dgm:constr type="t" for="ch" forName="Parent" refType="h" fact="0"/>
                <dgm:constr type="w" for="ch" forName="Parent" refType="w"/>
                <dgm:constr type="h" for="ch" forName="Parent" refType="h" fact="0.3704"/>
                <dgm:constr type="l" for="ch" forName="Child" refType="w" fact="0"/>
                <dgm:constr type="t" for="ch" forName="Child" refType="h" fact="0.3704"/>
                <dgm:constr type="w" for="ch" forName="Child" refType="w"/>
                <dgm:constr type="h" for="ch" forName="Child" refType="h" fact="0.6296"/>
              </dgm:constrLst>
            </dgm:if>
            <dgm:else name="Name6">
              <dgm:constrLst>
                <dgm:constr type="l" for="ch" forName="Parent" refType="w" fact="0"/>
                <dgm:constr type="t" for="ch" forName="Parent" refType="h" fact="0"/>
                <dgm:constr type="w" for="ch" forName="Parent" refType="w"/>
                <dgm:constr type="h" for="ch" forName="Parent" refType="h"/>
                <dgm:constr type="l" for="ch" forName="Child" refType="w" fact="0"/>
                <dgm:constr type="t" for="ch" forName="Child" refType="h" fact="0"/>
                <dgm:constr type="w" for="ch" forName="Child" refType="w" fact="0"/>
                <dgm:constr type="h" for="ch" forName="Child" refType="h" fact="0"/>
              </dgm:constrLst>
            </dgm:else>
          </dgm:choose>
          <dgm:layoutNode name="Child" styleLbl="node1">
            <dgm:varLst>
              <dgm:chMax val="0"/>
              <dgm:chPref val="0"/>
              <dgm:bulletEnabled val="1"/>
            </dgm:varLst>
            <dgm:choose name="Name7">
              <dgm:if name="Name8" axis="ch" ptType="node" func="cnt" op="gt" val="1">
                <dgm:alg type="tx">
                  <dgm:param type="parTxLTRAlign" val="l"/>
                  <dgm:param type="parTxRTLAlign" val="r"/>
                  <dgm:param type="txAnchorVert" val="mid"/>
                  <dgm:param type="txAnchorVertCh" val="mid"/>
                </dgm:alg>
              </dgm:if>
              <dgm:else name="Name9">
                <dgm:alg type="tx">
                  <dgm:param type="parTxLTRAlign" val="ctr"/>
                  <dgm:param type="parTxRTLAlign" val="ctr"/>
                  <dgm:param type="shpTxLTRAlignCh" val="l"/>
                  <dgm:param type="shpTxRTLAlignCh" val="r"/>
                  <dgm:param type="txAnchorVert" val="mid"/>
                  <dgm:param type="txAnchorVertCh" val="mid"/>
                </dgm:alg>
              </dgm:else>
            </dgm:choose>
            <dgm:choose name="Name10">
              <dgm:if name="Name11" axis="ch" ptType="node" func="cnt" op="gte" val="1">
                <dgm:shape xmlns:r="http://schemas.openxmlformats.org/officeDocument/2006/relationships" type="rect" r:blip="">
                  <dgm:adjLst/>
                </dgm:shape>
              </dgm:if>
              <dgm:else name="Name12">
                <dgm:shape xmlns:r="http://schemas.openxmlformats.org/officeDocument/2006/relationships" type="rect" r:blip="" hideGeom="1">
                  <dgm:adjLst/>
                </dgm:shape>
              </dgm:else>
            </dgm:choose>
            <dgm:choose name="Name13">
              <dgm:if name="Name14" axis="ch" ptType="node" func="cnt" op="gte" val="1">
                <dgm:presOf axis="des" ptType="node"/>
              </dgm:if>
              <dgm:else name="Name15">
                <dgm:presOf/>
              </dgm:else>
            </dgm:choose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Parent" styleLbl="revTx">
            <dgm:varLst>
              <dgm:chMax val="1"/>
              <dgm:chPref val="0"/>
              <dgm:bulletEnabled val="1"/>
            </dgm:varLst>
            <dgm:alg type="tx">
              <dgm:param type="shpTxLTRAlignCh" val="ctr"/>
              <dgm:param type="txAnchorVert" val="mid"/>
            </dgm:alg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BendingPictureCaption">
  <dgm:title val=""/>
  <dgm:desc val=""/>
  <dgm:catLst>
    <dgm:cat type="picture" pri="6000"/>
    <dgm:cat type="pictureconvert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7" srcId="0" destId="1" srcOrd="0" destOrd="0"/>
        <dgm:cxn modelId="8" srcId="0" destId="2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diagram">
    <dgm:varLst>
      <dgm:dir/>
    </dgm:varLst>
    <dgm:choose name="Name0">
      <dgm:if name="Name1" func="var" arg="dir" op="equ" val="norm">
        <dgm:alg type="snake">
          <dgm:param type="off" val="ctr"/>
        </dgm:alg>
      </dgm:if>
      <dgm:else name="Name2">
        <dgm:alg type="snake">
          <dgm:param type="grDir" val="tR"/>
          <dgm:param type="off" val="c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3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Image" refType="w" fact="0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.19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if>
          <dgm:else name="Name5">
            <dgm:constrLst>
              <dgm:constr type="l" for="ch" forName="Image" refType="w" fact="0.06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else>
        </dgm:choose>
        <dgm:layoutNode name="Image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Parent" styleLbl="node0">
          <dgm:varLst>
            <dgm:bulletEnabled val="1"/>
          </dgm:varLst>
          <dgm:alg type="tx">
            <dgm:param type="txAnchorVertCh" val="mid"/>
            <dgm:param type="shpTxRTLAlignCh" val="r"/>
            <dgm:param type="lnSpAfParP" val="5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10">
  <dgm:title val=""/>
  <dgm:desc val=""/>
  <dgm:catLst>
    <dgm:cat type="process" pri="3000"/>
    <dgm:cat type="picture" pri="30000"/>
    <dgm:cat type="pictureconvert" pri="3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op="equ" fact="0.3333"/>
      <dgm:constr type="primFontSz" for="des" forName="txNode" op="equ" val="65"/>
      <dgm:constr type="primFontSz" for="des" forName="connTx" op="equ" val="55"/>
      <dgm:constr type="primFontSz" for="des" forName="connTx" refType="primFontSz" refFor="des" refForName="txNode" op="lte" fact="0.8"/>
    </dgm:constrLst>
    <dgm:ruleLst/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l" for="ch" forName="imagSh"/>
              <dgm:constr type="w" for="ch" forName="imagSh" refType="w" fact="0.86"/>
              <dgm:constr type="t" for="ch" forName="imagSh"/>
              <dgm:constr type="h" for="ch" forName="imagSh" refType="w" refFor="ch" refForName="imagSh"/>
              <dgm:constr type="l" for="ch" forName="txNode" refType="w" fact="0.14"/>
              <dgm:constr type="w" for="ch" forName="txNode" refType="w" refFor="ch" refForName="imagSh"/>
              <dgm:constr type="t" for="ch" forName="txNode" refType="h" refFor="ch" refForName="imagSh" fact="0.6"/>
              <dgm:constr type="h" for="ch" forName="txNode" refType="h" refFor="ch" refForName="imagSh"/>
            </dgm:constrLst>
          </dgm:if>
          <dgm:else name="Name7">
            <dgm:constrLst>
              <dgm:constr type="l" for="ch" forName="imagSh" refType="w" fact="0.14"/>
              <dgm:constr type="w" for="ch" forName="imagSh" refType="w" fact="0.86"/>
              <dgm:constr type="t" for="ch" forName="imagSh"/>
              <dgm:constr type="h" for="ch" forName="imagSh" refType="w" refFor="ch" refForName="imagSh"/>
              <dgm:constr type="l" for="ch" forName="txNode"/>
              <dgm:constr type="w" for="ch" forName="txNode" refType="w" refFor="ch" refForName="imagSh"/>
              <dgm:constr type="t" for="ch" forName="txNode" refType="h" refFor="ch" refForName="imagSh" fact="0.6"/>
              <dgm:constr type="h" for="ch" forName="txNode" refType="h" refFor="ch" refForName="imagSh"/>
            </dgm:constrLst>
          </dgm:else>
        </dgm:choose>
        <dgm:ruleLst/>
        <dgm:layoutNode name="imagSh" styleLbl="b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x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imagSh"/>
            <dgm:param type="dstNode" val="imagSh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35"/>
            <dgm:constr type="endPad" refType="connDist" fact="0.3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20807681" y="5615669"/>
            <a:ext cx="23111208" cy="23970250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60323" y="2560322"/>
            <a:ext cx="29542622" cy="14996165"/>
          </a:xfrm>
        </p:spPr>
        <p:txBody>
          <a:bodyPr anchor="b">
            <a:normAutofit/>
          </a:bodyPr>
          <a:lstStyle>
            <a:lvl1pPr algn="l">
              <a:defRPr sz="2112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60320" y="18450566"/>
            <a:ext cx="23780400" cy="9184637"/>
          </a:xfrm>
        </p:spPr>
        <p:txBody>
          <a:bodyPr anchor="t">
            <a:normAutofit/>
          </a:bodyPr>
          <a:lstStyle>
            <a:lvl1pPr marL="0" indent="0" algn="l">
              <a:buNone/>
              <a:defRPr sz="9600">
                <a:solidFill>
                  <a:schemeClr val="bg2">
                    <a:lumMod val="50000"/>
                  </a:schemeClr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0801-7DE9-BF42-9901-824CB68F723D}" type="datetimeFigureOut">
              <a:rPr lang="en-US" smtClean="0"/>
              <a:t>5/2/19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54E92-F611-BF4C-A4B5-EABE6405F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2" y="21579840"/>
            <a:ext cx="31463362" cy="7315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60322" y="2560320"/>
            <a:ext cx="31463362" cy="18084816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0801-7DE9-BF42-9901-824CB68F723D}" type="datetimeFigureOut">
              <a:rPr lang="en-US" smtClean="0"/>
              <a:t>5/2/19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54E92-F611-BF4C-A4B5-EABE6405F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0" y="9509757"/>
            <a:ext cx="30731846" cy="11135362"/>
          </a:xfrm>
        </p:spPr>
        <p:txBody>
          <a:bodyPr anchor="b">
            <a:normAutofit/>
          </a:bodyPr>
          <a:lstStyle>
            <a:lvl1pPr algn="l">
              <a:defRPr sz="1536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60322" y="21539201"/>
            <a:ext cx="30731842" cy="7355842"/>
          </a:xfrm>
        </p:spPr>
        <p:txBody>
          <a:bodyPr anchor="t">
            <a:normAutofit/>
          </a:bodyPr>
          <a:lstStyle>
            <a:lvl1pPr marL="0" indent="0" algn="l">
              <a:buNone/>
              <a:defRPr sz="8640">
                <a:solidFill>
                  <a:schemeClr val="bg2">
                    <a:lumMod val="50000"/>
                  </a:schemeClr>
                </a:solidFill>
              </a:defRPr>
            </a:lvl1pPr>
            <a:lvl2pPr marL="219456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0801-7DE9-BF42-9901-824CB68F723D}" type="datetimeFigureOut">
              <a:rPr lang="en-US" smtClean="0"/>
              <a:t>5/2/19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54E92-F611-BF4C-A4B5-EABE6405F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2" y="21579840"/>
            <a:ext cx="31463362" cy="7315200"/>
          </a:xfrm>
        </p:spPr>
        <p:txBody>
          <a:bodyPr>
            <a:normAutofit/>
          </a:bodyPr>
          <a:lstStyle>
            <a:lvl1pPr>
              <a:defRPr sz="15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2560322" y="2560322"/>
            <a:ext cx="18959842" cy="18084802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22379338" y="2560320"/>
            <a:ext cx="18951542" cy="1804416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0801-7DE9-BF42-9901-824CB68F723D}" type="datetimeFigureOut">
              <a:rPr lang="en-US" smtClean="0"/>
              <a:t>5/2/19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54E92-F611-BF4C-A4B5-EABE6405F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2" y="21579840"/>
            <a:ext cx="31463362" cy="7315200"/>
          </a:xfrm>
        </p:spPr>
        <p:txBody>
          <a:bodyPr>
            <a:normAutofit/>
          </a:bodyPr>
          <a:lstStyle>
            <a:lvl1pPr>
              <a:defRPr sz="15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57605" y="2560320"/>
            <a:ext cx="17840957" cy="2926080"/>
          </a:xfrm>
        </p:spPr>
        <p:txBody>
          <a:bodyPr anchor="b">
            <a:noAutofit/>
          </a:bodyPr>
          <a:lstStyle>
            <a:lvl1pPr marL="0" indent="0">
              <a:buNone/>
              <a:defRPr sz="11520" b="0" cap="all">
                <a:solidFill>
                  <a:schemeClr val="tx1"/>
                </a:solidFill>
              </a:defRPr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60317" y="5486402"/>
            <a:ext cx="18938242" cy="15158722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3304079" y="2720342"/>
            <a:ext cx="18067445" cy="2766058"/>
          </a:xfrm>
        </p:spPr>
        <p:txBody>
          <a:bodyPr anchor="b">
            <a:noAutofit/>
          </a:bodyPr>
          <a:lstStyle>
            <a:lvl1pPr marL="0" indent="0">
              <a:buNone/>
              <a:defRPr sz="11520" b="0" cap="all">
                <a:solidFill>
                  <a:schemeClr val="tx1"/>
                </a:solidFill>
              </a:defRPr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379340" y="5486400"/>
            <a:ext cx="18992184" cy="15118080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0801-7DE9-BF42-9901-824CB68F723D}" type="datetimeFigureOut">
              <a:rPr lang="en-US" smtClean="0"/>
              <a:t>5/2/19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54E92-F611-BF4C-A4B5-EABE6405F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2" y="21579840"/>
            <a:ext cx="31463362" cy="7315200"/>
          </a:xfrm>
        </p:spPr>
        <p:txBody>
          <a:bodyPr>
            <a:normAutofit/>
          </a:bodyPr>
          <a:lstStyle>
            <a:lvl1pPr>
              <a:defRPr sz="15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0801-7DE9-BF42-9901-824CB68F723D}" type="datetimeFigureOut">
              <a:rPr lang="en-US" smtClean="0"/>
              <a:t>5/2/19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54E92-F611-BF4C-A4B5-EABE6405F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0801-7DE9-BF42-9901-824CB68F723D}" type="datetimeFigureOut">
              <a:rPr lang="en-US" smtClean="0"/>
              <a:t>5/2/19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54E92-F611-BF4C-A4B5-EABE6405F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09602" y="2560320"/>
            <a:ext cx="15361920" cy="7315200"/>
          </a:xfrm>
        </p:spPr>
        <p:txBody>
          <a:bodyPr anchor="b">
            <a:normAutofit/>
          </a:bodyPr>
          <a:lstStyle>
            <a:lvl1pPr algn="l">
              <a:defRPr sz="9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60318" y="2560320"/>
            <a:ext cx="21306024" cy="2633472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6009602" y="10607052"/>
            <a:ext cx="15361920" cy="10038082"/>
          </a:xfrm>
        </p:spPr>
        <p:txBody>
          <a:bodyPr anchor="t">
            <a:normAutofit/>
          </a:bodyPr>
          <a:lstStyle>
            <a:lvl1pPr marL="0" indent="0">
              <a:buNone/>
              <a:defRPr sz="7680"/>
            </a:lvl1pPr>
            <a:lvl2pPr marL="2194560" indent="0">
              <a:buNone/>
              <a:defRPr sz="5760"/>
            </a:lvl2pPr>
            <a:lvl3pPr marL="4389120" indent="0">
              <a:buNone/>
              <a:defRPr sz="4800"/>
            </a:lvl3pPr>
            <a:lvl4pPr marL="6583680" indent="0">
              <a:buNone/>
              <a:defRPr sz="4320"/>
            </a:lvl4pPr>
            <a:lvl5pPr marL="8778240" indent="0">
              <a:buNone/>
              <a:defRPr sz="4320"/>
            </a:lvl5pPr>
            <a:lvl6pPr marL="10972800" indent="0">
              <a:buNone/>
              <a:defRPr sz="4320"/>
            </a:lvl6pPr>
            <a:lvl7pPr marL="13167360" indent="0">
              <a:buNone/>
              <a:defRPr sz="4320"/>
            </a:lvl7pPr>
            <a:lvl8pPr marL="15361920" indent="0">
              <a:buNone/>
              <a:defRPr sz="4320"/>
            </a:lvl8pPr>
            <a:lvl9pPr marL="17556480" indent="0">
              <a:buNone/>
              <a:defRPr sz="432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0801-7DE9-BF42-9901-824CB68F723D}" type="datetimeFigureOut">
              <a:rPr lang="en-US" smtClean="0"/>
              <a:t>5/2/19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54E92-F611-BF4C-A4B5-EABE6405F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79840" y="6949440"/>
            <a:ext cx="17103638" cy="5486400"/>
          </a:xfrm>
        </p:spPr>
        <p:txBody>
          <a:bodyPr anchor="b">
            <a:normAutofit/>
          </a:bodyPr>
          <a:lstStyle>
            <a:lvl1pPr algn="l">
              <a:defRPr sz="1152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3657600" y="4389120"/>
            <a:ext cx="15748675" cy="2304288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7680"/>
            </a:lvl1pPr>
            <a:lvl2pPr marL="2194560" indent="0">
              <a:buNone/>
              <a:defRPr sz="7680"/>
            </a:lvl2pPr>
            <a:lvl3pPr marL="4389120" indent="0">
              <a:buNone/>
              <a:defRPr sz="7680"/>
            </a:lvl3pPr>
            <a:lvl4pPr marL="6583680" indent="0">
              <a:buNone/>
              <a:defRPr sz="7680"/>
            </a:lvl4pPr>
            <a:lvl5pPr marL="8778240" indent="0">
              <a:buNone/>
              <a:defRPr sz="7680"/>
            </a:lvl5pPr>
            <a:lvl6pPr marL="10972800" indent="0">
              <a:buNone/>
              <a:defRPr sz="7680"/>
            </a:lvl6pPr>
            <a:lvl7pPr marL="13167360" indent="0">
              <a:buNone/>
              <a:defRPr sz="7680"/>
            </a:lvl7pPr>
            <a:lvl8pPr marL="15361920" indent="0">
              <a:buNone/>
              <a:defRPr sz="7680"/>
            </a:lvl8pPr>
            <a:lvl9pPr marL="17556480" indent="0">
              <a:buNone/>
              <a:defRPr sz="768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580932" y="13167360"/>
            <a:ext cx="17108270" cy="9997440"/>
          </a:xfrm>
        </p:spPr>
        <p:txBody>
          <a:bodyPr anchor="t">
            <a:normAutofit/>
          </a:bodyPr>
          <a:lstStyle>
            <a:lvl1pPr marL="0" indent="0">
              <a:buNone/>
              <a:defRPr sz="8640"/>
            </a:lvl1pPr>
            <a:lvl2pPr marL="2194560" indent="0">
              <a:buNone/>
              <a:defRPr sz="5760"/>
            </a:lvl2pPr>
            <a:lvl3pPr marL="4389120" indent="0">
              <a:buNone/>
              <a:defRPr sz="4800"/>
            </a:lvl3pPr>
            <a:lvl4pPr marL="6583680" indent="0">
              <a:buNone/>
              <a:defRPr sz="4320"/>
            </a:lvl4pPr>
            <a:lvl5pPr marL="8778240" indent="0">
              <a:buNone/>
              <a:defRPr sz="4320"/>
            </a:lvl5pPr>
            <a:lvl6pPr marL="10972800" indent="0">
              <a:buNone/>
              <a:defRPr sz="4320"/>
            </a:lvl6pPr>
            <a:lvl7pPr marL="13167360" indent="0">
              <a:buNone/>
              <a:defRPr sz="4320"/>
            </a:lvl7pPr>
            <a:lvl8pPr marL="15361920" indent="0">
              <a:buNone/>
              <a:defRPr sz="4320"/>
            </a:lvl8pPr>
            <a:lvl9pPr marL="17556480" indent="0">
              <a:buNone/>
              <a:defRPr sz="432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0801-7DE9-BF42-9901-824CB68F723D}" type="datetimeFigureOut">
              <a:rPr lang="en-US" smtClean="0"/>
              <a:t>5/2/19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560320" y="29626562"/>
            <a:ext cx="27896275" cy="1752600"/>
          </a:xfrm>
        </p:spPr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54E92-F611-BF4C-A4B5-EABE6405F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2" y="21579840"/>
            <a:ext cx="31463362" cy="7315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2560320" y="2560320"/>
            <a:ext cx="38770560" cy="1499616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7680"/>
            </a:lvl1pPr>
            <a:lvl2pPr marL="2194560" indent="0">
              <a:buNone/>
              <a:defRPr sz="7680"/>
            </a:lvl2pPr>
            <a:lvl3pPr marL="4389120" indent="0">
              <a:buNone/>
              <a:defRPr sz="7680"/>
            </a:lvl3pPr>
            <a:lvl4pPr marL="6583680" indent="0">
              <a:buNone/>
              <a:defRPr sz="7680"/>
            </a:lvl4pPr>
            <a:lvl5pPr marL="8778240" indent="0">
              <a:buNone/>
              <a:defRPr sz="7680"/>
            </a:lvl5pPr>
            <a:lvl6pPr marL="10972800" indent="0">
              <a:buNone/>
              <a:defRPr sz="7680"/>
            </a:lvl6pPr>
            <a:lvl7pPr marL="13167360" indent="0">
              <a:buNone/>
              <a:defRPr sz="7680"/>
            </a:lvl7pPr>
            <a:lvl8pPr marL="15361920" indent="0">
              <a:buNone/>
              <a:defRPr sz="7680"/>
            </a:lvl8pPr>
            <a:lvl9pPr marL="17556480" indent="0">
              <a:buNone/>
              <a:defRPr sz="768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3657609" y="18450562"/>
            <a:ext cx="34950394" cy="219456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7680"/>
            </a:lvl1pPr>
            <a:lvl2pPr marL="2194560" indent="0">
              <a:buFontTx/>
              <a:buNone/>
              <a:defRPr/>
            </a:lvl2pPr>
            <a:lvl3pPr marL="4389120" indent="0">
              <a:buFontTx/>
              <a:buNone/>
              <a:defRPr/>
            </a:lvl3pPr>
            <a:lvl4pPr marL="6583680" indent="0">
              <a:buFontTx/>
              <a:buNone/>
              <a:defRPr/>
            </a:lvl4pPr>
            <a:lvl5pPr marL="877824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0801-7DE9-BF42-9901-824CB68F723D}" type="datetimeFigureOut">
              <a:rPr lang="en-US" smtClean="0"/>
              <a:t>5/2/19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54E92-F611-BF4C-A4B5-EABE6405F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0" y="2560320"/>
            <a:ext cx="38770560" cy="13898880"/>
          </a:xfrm>
        </p:spPr>
        <p:txBody>
          <a:bodyPr anchor="ctr">
            <a:normAutofit/>
          </a:bodyPr>
          <a:lstStyle>
            <a:lvl1pPr algn="l">
              <a:defRPr sz="1344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60320" y="19751040"/>
            <a:ext cx="30641050" cy="9144000"/>
          </a:xfrm>
        </p:spPr>
        <p:txBody>
          <a:bodyPr anchor="ctr">
            <a:normAutofit/>
          </a:bodyPr>
          <a:lstStyle>
            <a:lvl1pPr marL="0" indent="0" algn="l">
              <a:buNone/>
              <a:defRPr sz="8640">
                <a:solidFill>
                  <a:schemeClr val="bg2">
                    <a:lumMod val="50000"/>
                  </a:schemeClr>
                </a:solidFill>
              </a:defRPr>
            </a:lvl1pPr>
            <a:lvl2pPr marL="219456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0801-7DE9-BF42-9901-824CB68F723D}" type="datetimeFigureOut">
              <a:rPr lang="en-US" smtClean="0"/>
              <a:t>5/2/19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54E92-F611-BF4C-A4B5-EABE6405F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10161" y="2560320"/>
            <a:ext cx="32926978" cy="13898880"/>
          </a:xfrm>
        </p:spPr>
        <p:txBody>
          <a:bodyPr anchor="ctr">
            <a:normAutofit/>
          </a:bodyPr>
          <a:lstStyle>
            <a:lvl1pPr algn="l">
              <a:defRPr sz="1344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20642" y="16459200"/>
            <a:ext cx="30731842" cy="231648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2194560" indent="0">
              <a:buFontTx/>
              <a:buNone/>
              <a:defRPr/>
            </a:lvl2pPr>
            <a:lvl3pPr marL="4389120" indent="0">
              <a:buFontTx/>
              <a:buNone/>
              <a:defRPr/>
            </a:lvl3pPr>
            <a:lvl4pPr marL="6583680" indent="0">
              <a:buFontTx/>
              <a:buNone/>
              <a:defRPr/>
            </a:lvl4pPr>
            <a:lvl5pPr marL="877824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60322" y="20645136"/>
            <a:ext cx="30635333" cy="8249904"/>
          </a:xfrm>
        </p:spPr>
        <p:txBody>
          <a:bodyPr anchor="ctr">
            <a:normAutofit/>
          </a:bodyPr>
          <a:lstStyle>
            <a:lvl1pPr marL="0" indent="0" algn="l">
              <a:buNone/>
              <a:defRPr sz="9600">
                <a:solidFill>
                  <a:schemeClr val="bg2">
                    <a:lumMod val="50000"/>
                  </a:schemeClr>
                </a:solidFill>
              </a:defRPr>
            </a:lvl1pPr>
            <a:lvl2pPr marL="219456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0801-7DE9-BF42-9901-824CB68F723D}" type="datetimeFigureOut">
              <a:rPr lang="en-US" smtClean="0"/>
              <a:t>5/2/19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54E92-F611-BF4C-A4B5-EABE6405F5E8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1097283" y="3410995"/>
            <a:ext cx="2195131" cy="2806925"/>
          </a:xfrm>
          <a:prstGeom prst="rect">
            <a:avLst/>
          </a:prstGeom>
        </p:spPr>
        <p:txBody>
          <a:bodyPr vert="horz" lIns="438912" tIns="219456" rIns="438912" bIns="219456" rtlCol="0" anchor="ctr">
            <a:noAutofit/>
          </a:bodyPr>
          <a:lstStyle/>
          <a:p>
            <a:pPr lvl="0"/>
            <a:r>
              <a:rPr lang="en-US" sz="384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6941763" y="13289285"/>
            <a:ext cx="2195131" cy="2806925"/>
          </a:xfrm>
          <a:prstGeom prst="rect">
            <a:avLst/>
          </a:prstGeom>
        </p:spPr>
        <p:txBody>
          <a:bodyPr vert="horz" lIns="438912" tIns="219456" rIns="438912" bIns="219456" rtlCol="0" anchor="ctr">
            <a:noAutofit/>
          </a:bodyPr>
          <a:lstStyle/>
          <a:p>
            <a:pPr lvl="0" algn="r"/>
            <a:r>
              <a:rPr lang="en-US" sz="384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2" y="16459200"/>
            <a:ext cx="30635333" cy="8147520"/>
          </a:xfrm>
        </p:spPr>
        <p:txBody>
          <a:bodyPr anchor="b">
            <a:normAutofit/>
          </a:bodyPr>
          <a:lstStyle>
            <a:lvl1pPr algn="l">
              <a:defRPr sz="1344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60320" y="24638307"/>
            <a:ext cx="30641050" cy="4256731"/>
          </a:xfrm>
        </p:spPr>
        <p:txBody>
          <a:bodyPr anchor="t">
            <a:normAutofit/>
          </a:bodyPr>
          <a:lstStyle>
            <a:lvl1pPr marL="0" indent="0" algn="l">
              <a:buNone/>
              <a:defRPr sz="8640">
                <a:solidFill>
                  <a:schemeClr val="bg2">
                    <a:lumMod val="50000"/>
                  </a:schemeClr>
                </a:solidFill>
              </a:defRPr>
            </a:lvl1pPr>
            <a:lvl2pPr marL="219456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0801-7DE9-BF42-9901-824CB68F723D}" type="datetimeFigureOut">
              <a:rPr lang="en-US" smtClean="0"/>
              <a:t>5/2/19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54E92-F611-BF4C-A4B5-EABE6405F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10163" y="2560320"/>
            <a:ext cx="32926973" cy="13898880"/>
          </a:xfrm>
        </p:spPr>
        <p:txBody>
          <a:bodyPr anchor="ctr">
            <a:normAutofit/>
          </a:bodyPr>
          <a:lstStyle>
            <a:lvl1pPr algn="l">
              <a:defRPr sz="1344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60322" y="18653760"/>
            <a:ext cx="30635333" cy="5039357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96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60320" y="23774400"/>
            <a:ext cx="30635328" cy="5120640"/>
          </a:xfrm>
        </p:spPr>
        <p:txBody>
          <a:bodyPr anchor="t">
            <a:normAutofit/>
          </a:bodyPr>
          <a:lstStyle>
            <a:lvl1pPr marL="0" indent="0" algn="l">
              <a:buNone/>
              <a:defRPr sz="8640">
                <a:solidFill>
                  <a:schemeClr val="bg2">
                    <a:lumMod val="50000"/>
                  </a:schemeClr>
                </a:solidFill>
              </a:defRPr>
            </a:lvl1pPr>
            <a:lvl2pPr marL="219456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0801-7DE9-BF42-9901-824CB68F723D}" type="datetimeFigureOut">
              <a:rPr lang="en-US" smtClean="0"/>
              <a:t>5/2/19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54E92-F611-BF4C-A4B5-EABE6405F5E8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1097283" y="3410995"/>
            <a:ext cx="2195131" cy="2806925"/>
          </a:xfrm>
          <a:prstGeom prst="rect">
            <a:avLst/>
          </a:prstGeom>
        </p:spPr>
        <p:txBody>
          <a:bodyPr vert="horz" lIns="438912" tIns="219456" rIns="438912" bIns="219456" rtlCol="0" anchor="ctr">
            <a:noAutofit/>
          </a:bodyPr>
          <a:lstStyle/>
          <a:p>
            <a:pPr lvl="0"/>
            <a:r>
              <a:rPr lang="en-US" sz="384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6941763" y="13289285"/>
            <a:ext cx="2195131" cy="2806925"/>
          </a:xfrm>
          <a:prstGeom prst="rect">
            <a:avLst/>
          </a:prstGeom>
        </p:spPr>
        <p:txBody>
          <a:bodyPr vert="horz" lIns="438912" tIns="219456" rIns="438912" bIns="219456" rtlCol="0" anchor="ctr">
            <a:noAutofit/>
          </a:bodyPr>
          <a:lstStyle/>
          <a:p>
            <a:pPr lvl="0" algn="r"/>
            <a:r>
              <a:rPr lang="en-US" sz="384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0" y="2560320"/>
            <a:ext cx="36123158" cy="1389888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13440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60322" y="18856963"/>
            <a:ext cx="30635333" cy="402336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96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60320" y="22880330"/>
            <a:ext cx="30635328" cy="6014712"/>
          </a:xfrm>
        </p:spPr>
        <p:txBody>
          <a:bodyPr anchor="t">
            <a:normAutofit/>
          </a:bodyPr>
          <a:lstStyle>
            <a:lvl1pPr marL="0" indent="0" algn="l">
              <a:buNone/>
              <a:defRPr sz="8640">
                <a:solidFill>
                  <a:schemeClr val="bg2">
                    <a:lumMod val="50000"/>
                  </a:schemeClr>
                </a:solidFill>
              </a:defRPr>
            </a:lvl1pPr>
            <a:lvl2pPr marL="219456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0801-7DE9-BF42-9901-824CB68F723D}" type="datetimeFigureOut">
              <a:rPr lang="en-US" smtClean="0"/>
              <a:t>5/2/19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54E92-F611-BF4C-A4B5-EABE6405F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2" y="21579840"/>
            <a:ext cx="31463362" cy="7315200"/>
          </a:xfrm>
        </p:spPr>
        <p:txBody>
          <a:bodyPr>
            <a:normAutofit/>
          </a:bodyPr>
          <a:lstStyle>
            <a:lvl1pPr algn="l">
              <a:defRPr sz="1344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60322" y="2560325"/>
            <a:ext cx="31463362" cy="18084816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0801-7DE9-BF42-9901-824CB68F723D}" type="datetimeFigureOut">
              <a:rPr lang="en-US" smtClean="0"/>
              <a:t>5/2/19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54E92-F611-BF4C-A4B5-EABE6405F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518749" y="2560320"/>
            <a:ext cx="9812131" cy="21214080"/>
          </a:xfrm>
        </p:spPr>
        <p:txBody>
          <a:bodyPr vert="eaVert">
            <a:normAutofit/>
          </a:bodyPr>
          <a:lstStyle>
            <a:lvl1pPr>
              <a:defRPr sz="1344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60320" y="2560320"/>
            <a:ext cx="28080058" cy="2633472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0801-7DE9-BF42-9901-824CB68F723D}" type="datetimeFigureOut">
              <a:rPr lang="en-US" smtClean="0"/>
              <a:t>5/2/19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54E92-F611-BF4C-A4B5-EABE6405F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32019240" y="18694404"/>
            <a:ext cx="11858189" cy="12760958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60322" y="21579840"/>
            <a:ext cx="31463362" cy="73152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60322" y="2560325"/>
            <a:ext cx="31463362" cy="180848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5665179" y="29626577"/>
            <a:ext cx="5762222" cy="1752600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4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8A610801-7DE9-BF42-9901-824CB68F723D}" type="datetimeFigureOut">
              <a:rPr lang="en-US" smtClean="0"/>
              <a:t>5/2/19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60320" y="29626562"/>
            <a:ext cx="27896275" cy="1752600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4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7317247" y="26776697"/>
            <a:ext cx="4113154" cy="321564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344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44B54E92-F611-BF4C-A4B5-EABE6405F5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55206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115" r:id="rId1"/>
    <p:sldLayoutId id="2147484116" r:id="rId2"/>
    <p:sldLayoutId id="2147484117" r:id="rId3"/>
    <p:sldLayoutId id="2147484118" r:id="rId4"/>
    <p:sldLayoutId id="2147484119" r:id="rId5"/>
    <p:sldLayoutId id="2147484120" r:id="rId6"/>
    <p:sldLayoutId id="2147484121" r:id="rId7"/>
    <p:sldLayoutId id="2147484122" r:id="rId8"/>
    <p:sldLayoutId id="2147484123" r:id="rId9"/>
    <p:sldLayoutId id="2147484124" r:id="rId10"/>
    <p:sldLayoutId id="2147484125" r:id="rId11"/>
    <p:sldLayoutId id="2147484126" r:id="rId12"/>
    <p:sldLayoutId id="2147484127" r:id="rId13"/>
    <p:sldLayoutId id="2147484128" r:id="rId14"/>
    <p:sldLayoutId id="2147484129" r:id="rId15"/>
    <p:sldLayoutId id="2147484130" r:id="rId16"/>
    <p:sldLayoutId id="2147484131" r:id="rId17"/>
  </p:sldLayoutIdLst>
  <p:txStyles>
    <p:titleStyle>
      <a:lvl1pPr algn="l" defTabSz="2194560" rtl="0" eaLnBrk="1" latinLnBrk="0" hangingPunct="1">
        <a:spcBef>
          <a:spcPct val="0"/>
        </a:spcBef>
        <a:buNone/>
        <a:defRPr sz="1536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1371600" indent="-1371600" algn="l" defTabSz="2194560" rtl="0" eaLnBrk="1" latinLnBrk="0" hangingPunct="1">
        <a:spcBef>
          <a:spcPct val="20000"/>
        </a:spcBef>
        <a:spcAft>
          <a:spcPts val="288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96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1pPr>
      <a:lvl2pPr marL="3566160" indent="-1371600" algn="l" defTabSz="2194560" rtl="0" eaLnBrk="1" latinLnBrk="0" hangingPunct="1">
        <a:spcBef>
          <a:spcPct val="20000"/>
        </a:spcBef>
        <a:spcAft>
          <a:spcPts val="288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864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2pPr>
      <a:lvl3pPr marL="5760720" indent="-1371600" algn="l" defTabSz="2194560" rtl="0" eaLnBrk="1" latinLnBrk="0" hangingPunct="1">
        <a:spcBef>
          <a:spcPct val="20000"/>
        </a:spcBef>
        <a:spcAft>
          <a:spcPts val="288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768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3pPr>
      <a:lvl4pPr marL="7406640" indent="-822960" algn="l" defTabSz="2194560" rtl="0" eaLnBrk="1" latinLnBrk="0" hangingPunct="1">
        <a:spcBef>
          <a:spcPct val="20000"/>
        </a:spcBef>
        <a:spcAft>
          <a:spcPts val="288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672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4pPr>
      <a:lvl5pPr marL="9601200" indent="-822960" algn="l" defTabSz="2194560" rtl="0" eaLnBrk="1" latinLnBrk="0" hangingPunct="1">
        <a:spcBef>
          <a:spcPct val="20000"/>
        </a:spcBef>
        <a:spcAft>
          <a:spcPts val="288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672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5pPr>
      <a:lvl6pPr marL="12070080" indent="-1097280" algn="l" defTabSz="2194560" rtl="0" eaLnBrk="1" latinLnBrk="0" hangingPunct="1">
        <a:spcBef>
          <a:spcPct val="20000"/>
        </a:spcBef>
        <a:spcAft>
          <a:spcPts val="288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672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14264640" indent="-1097280" algn="l" defTabSz="2194560" rtl="0" eaLnBrk="1" latinLnBrk="0" hangingPunct="1">
        <a:spcBef>
          <a:spcPct val="20000"/>
        </a:spcBef>
        <a:spcAft>
          <a:spcPts val="288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672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16459200" indent="-1097280" algn="l" defTabSz="2194560" rtl="0" eaLnBrk="1" latinLnBrk="0" hangingPunct="1">
        <a:spcBef>
          <a:spcPct val="20000"/>
        </a:spcBef>
        <a:spcAft>
          <a:spcPts val="288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672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18653760" indent="-1097280" algn="l" defTabSz="2194560" rtl="0" eaLnBrk="1" latinLnBrk="0" hangingPunct="1">
        <a:spcBef>
          <a:spcPct val="20000"/>
        </a:spcBef>
        <a:spcAft>
          <a:spcPts val="288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672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9456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219456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219456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219456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219456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219456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219456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219456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219456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image" Target="../media/image6.png"/><Relationship Id="rId20" Type="http://schemas.openxmlformats.org/officeDocument/2006/relationships/image" Target="../media/image14.png"/><Relationship Id="rId21" Type="http://schemas.openxmlformats.org/officeDocument/2006/relationships/image" Target="../media/image15.png"/><Relationship Id="rId22" Type="http://schemas.openxmlformats.org/officeDocument/2006/relationships/image" Target="../media/image16.png"/><Relationship Id="rId23" Type="http://schemas.openxmlformats.org/officeDocument/2006/relationships/image" Target="../media/image17.png"/><Relationship Id="rId24" Type="http://schemas.openxmlformats.org/officeDocument/2006/relationships/diagramData" Target="../diagrams/data3.xml"/><Relationship Id="rId25" Type="http://schemas.openxmlformats.org/officeDocument/2006/relationships/diagramLayout" Target="../diagrams/layout3.xml"/><Relationship Id="rId26" Type="http://schemas.openxmlformats.org/officeDocument/2006/relationships/diagramQuickStyle" Target="../diagrams/quickStyle3.xml"/><Relationship Id="rId27" Type="http://schemas.openxmlformats.org/officeDocument/2006/relationships/diagramColors" Target="../diagrams/colors3.xml"/><Relationship Id="rId28" Type="http://schemas.microsoft.com/office/2007/relationships/diagramDrawing" Target="../diagrams/drawing3.xml"/><Relationship Id="rId29" Type="http://schemas.openxmlformats.org/officeDocument/2006/relationships/image" Target="../media/image22.tiff"/><Relationship Id="rId30" Type="http://schemas.openxmlformats.org/officeDocument/2006/relationships/image" Target="../media/image23.jpg"/><Relationship Id="rId31" Type="http://schemas.openxmlformats.org/officeDocument/2006/relationships/image" Target="../media/image24.png"/><Relationship Id="rId32" Type="http://schemas.openxmlformats.org/officeDocument/2006/relationships/image" Target="../media/image25.png"/><Relationship Id="rId10" Type="http://schemas.openxmlformats.org/officeDocument/2006/relationships/image" Target="../media/image7.png"/><Relationship Id="rId11" Type="http://schemas.openxmlformats.org/officeDocument/2006/relationships/image" Target="../media/image8.png"/><Relationship Id="rId12" Type="http://schemas.openxmlformats.org/officeDocument/2006/relationships/image" Target="../media/image9.png"/><Relationship Id="rId13" Type="http://schemas.openxmlformats.org/officeDocument/2006/relationships/image" Target="../media/image10.png"/><Relationship Id="rId14" Type="http://schemas.openxmlformats.org/officeDocument/2006/relationships/image" Target="../media/image11.png"/><Relationship Id="rId15" Type="http://schemas.openxmlformats.org/officeDocument/2006/relationships/diagramData" Target="../diagrams/data2.xml"/><Relationship Id="rId16" Type="http://schemas.openxmlformats.org/officeDocument/2006/relationships/diagramLayout" Target="../diagrams/layout2.xml"/><Relationship Id="rId17" Type="http://schemas.openxmlformats.org/officeDocument/2006/relationships/diagramQuickStyle" Target="../diagrams/quickStyle2.xml"/><Relationship Id="rId18" Type="http://schemas.openxmlformats.org/officeDocument/2006/relationships/diagramColors" Target="../diagrams/colors2.xml"/><Relationship Id="rId19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tiff"/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8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que 54"/>
          <p:cNvSpPr/>
          <p:nvPr/>
        </p:nvSpPr>
        <p:spPr>
          <a:xfrm>
            <a:off x="7576457" y="159737"/>
            <a:ext cx="29660027" cy="3141456"/>
          </a:xfrm>
          <a:prstGeom prst="plaqu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10457679" y="383117"/>
            <a:ext cx="2457344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Manuka Honey Anti-bacterial Fingertip Bandage</a:t>
            </a:r>
            <a:endParaRPr lang="en-US" sz="8000" b="1"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152579" y="1597726"/>
            <a:ext cx="2047019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i="1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Department of Bioengineering</a:t>
            </a:r>
            <a:r>
              <a:rPr lang="en-US" sz="44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 |</a:t>
            </a:r>
            <a:r>
              <a:rPr lang="en-US" sz="4400" i="1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University of New Hampshire, Durham, NH</a:t>
            </a:r>
          </a:p>
          <a:p>
            <a:r>
              <a:rPr lang="en-US" sz="4400" i="1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Krystal Burbank, Tyler </a:t>
            </a:r>
            <a:r>
              <a:rPr lang="en-US" sz="4400" i="1" dirty="0" err="1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Janko</a:t>
            </a:r>
            <a:r>
              <a:rPr lang="en-US" sz="4400" i="1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, Brian </a:t>
            </a:r>
            <a:r>
              <a:rPr lang="en-US" sz="4400" i="1" dirty="0" err="1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Piekutowski</a:t>
            </a:r>
            <a:r>
              <a:rPr lang="en-US" sz="4400" i="1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, Christine Spaulding, </a:t>
            </a:r>
            <a:r>
              <a:rPr lang="en-US" sz="4400" i="1" dirty="0" err="1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Tingman</a:t>
            </a:r>
            <a:r>
              <a:rPr lang="en-US" sz="4400" i="1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 Zhu </a:t>
            </a:r>
            <a:endParaRPr lang="en-US" sz="4400" i="1" dirty="0">
              <a:solidFill>
                <a:schemeClr val="bg1"/>
              </a:solidFill>
              <a:latin typeface="Cambria" charset="0"/>
              <a:ea typeface="Cambria" charset="0"/>
              <a:cs typeface="Cambria" charset="0"/>
            </a:endParaRPr>
          </a:p>
        </p:txBody>
      </p:sp>
      <p:sp>
        <p:nvSpPr>
          <p:cNvPr id="6" name="Alternate Process 5"/>
          <p:cNvSpPr/>
          <p:nvPr/>
        </p:nvSpPr>
        <p:spPr>
          <a:xfrm>
            <a:off x="481514" y="4403834"/>
            <a:ext cx="12494256" cy="2820164"/>
          </a:xfrm>
          <a:prstGeom prst="flowChartAlternateProcess">
            <a:avLst/>
          </a:prstGeom>
          <a:solidFill>
            <a:schemeClr val="tx1"/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1" name="Alternate Process 10"/>
          <p:cNvSpPr/>
          <p:nvPr/>
        </p:nvSpPr>
        <p:spPr>
          <a:xfrm>
            <a:off x="13547826" y="3658773"/>
            <a:ext cx="13676902" cy="8757534"/>
          </a:xfrm>
          <a:prstGeom prst="flowChartAlternateProcess">
            <a:avLst/>
          </a:prstGeom>
          <a:noFill/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84548" y="6017055"/>
            <a:ext cx="972365" cy="972365"/>
          </a:xfrm>
          <a:prstGeom prst="rect">
            <a:avLst/>
          </a:prstGeom>
        </p:spPr>
      </p:pic>
      <p:sp>
        <p:nvSpPr>
          <p:cNvPr id="13" name="Alternate Process 12"/>
          <p:cNvSpPr/>
          <p:nvPr/>
        </p:nvSpPr>
        <p:spPr>
          <a:xfrm>
            <a:off x="481514" y="11995325"/>
            <a:ext cx="12494256" cy="4370420"/>
          </a:xfrm>
          <a:prstGeom prst="flowChartAlternateProcess">
            <a:avLst/>
          </a:prstGeom>
          <a:solidFill>
            <a:schemeClr val="tx1"/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Alternate Process 13"/>
          <p:cNvSpPr/>
          <p:nvPr/>
        </p:nvSpPr>
        <p:spPr>
          <a:xfrm>
            <a:off x="13547826" y="12895482"/>
            <a:ext cx="29951487" cy="10443489"/>
          </a:xfrm>
          <a:prstGeom prst="flowChartAlternateProcess">
            <a:avLst/>
          </a:prstGeom>
          <a:noFill/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Alternate Process 14"/>
          <p:cNvSpPr/>
          <p:nvPr/>
        </p:nvSpPr>
        <p:spPr>
          <a:xfrm>
            <a:off x="13547826" y="23730856"/>
            <a:ext cx="19679698" cy="8752114"/>
          </a:xfrm>
          <a:prstGeom prst="flowChartAlternateProcess">
            <a:avLst/>
          </a:prstGeom>
          <a:noFill/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Alternate Process 15"/>
          <p:cNvSpPr/>
          <p:nvPr/>
        </p:nvSpPr>
        <p:spPr>
          <a:xfrm>
            <a:off x="387216" y="7718306"/>
            <a:ext cx="12494257" cy="3999842"/>
          </a:xfrm>
          <a:prstGeom prst="flowChartAlternateProcess">
            <a:avLst/>
          </a:prstGeom>
          <a:solidFill>
            <a:schemeClr val="tx1"/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Alternate Process 19"/>
          <p:cNvSpPr/>
          <p:nvPr/>
        </p:nvSpPr>
        <p:spPr>
          <a:xfrm>
            <a:off x="481514" y="24717982"/>
            <a:ext cx="12494257" cy="7198931"/>
          </a:xfrm>
          <a:prstGeom prst="flowChartAlternateProcess">
            <a:avLst/>
          </a:prstGeom>
          <a:solidFill>
            <a:schemeClr val="tx1"/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900490" y="4612237"/>
            <a:ext cx="1206137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dirty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The Manuka Honey bandage is designed to provide users a newly improved fingertip fit to ensure customer comfort. </a:t>
            </a:r>
            <a:r>
              <a:rPr lang="en-US" sz="28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Manuka </a:t>
            </a:r>
            <a:r>
              <a:rPr lang="en-US" sz="2800" dirty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Honey is electrospun </a:t>
            </a:r>
            <a:r>
              <a:rPr lang="en-US" sz="28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into fibers and incorporated into </a:t>
            </a:r>
            <a:r>
              <a:rPr lang="en-US" sz="2800" dirty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the bandage gauze to promote anti-bacterial properties throughout the healing process. 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25367" y="3872037"/>
            <a:ext cx="4056697" cy="70788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chemeClr val="bg1"/>
                </a:solidFill>
              </a:rPr>
              <a:t>Project Scope</a:t>
            </a:r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920846" y="7076606"/>
            <a:ext cx="5711326" cy="70788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4000" b="1" smtClean="0">
                <a:solidFill>
                  <a:schemeClr val="bg1"/>
                </a:solidFill>
              </a:rPr>
              <a:t>Capturing the Market</a:t>
            </a:r>
            <a:endParaRPr lang="en-US" sz="4000" b="1" dirty="0">
              <a:solidFill>
                <a:schemeClr val="bg1"/>
              </a:solidFill>
            </a:endParaRPr>
          </a:p>
        </p:txBody>
      </p:sp>
      <p:graphicFrame>
        <p:nvGraphicFramePr>
          <p:cNvPr id="25" name="Diagram 24"/>
          <p:cNvGraphicFramePr/>
          <p:nvPr>
            <p:extLst>
              <p:ext uri="{D42A27DB-BD31-4B8C-83A1-F6EECF244321}">
                <p14:modId xmlns:p14="http://schemas.microsoft.com/office/powerpoint/2010/main" val="1589515579"/>
              </p:ext>
            </p:extLst>
          </p:nvPr>
        </p:nvGraphicFramePr>
        <p:xfrm>
          <a:off x="1447800" y="7650905"/>
          <a:ext cx="10436748" cy="43416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9" name="Alternate Process 28"/>
          <p:cNvSpPr/>
          <p:nvPr/>
        </p:nvSpPr>
        <p:spPr>
          <a:xfrm>
            <a:off x="27474781" y="3780636"/>
            <a:ext cx="16024532" cy="8662521"/>
          </a:xfrm>
          <a:prstGeom prst="flowChartAlternateProcess">
            <a:avLst/>
          </a:prstGeom>
          <a:noFill/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 descr="https://lh6.googleusercontent.com/R2sbR9_GY6t2bKOW5qdp7ar2dEYSGznaj-P6PM7NCKo72htKllQqpd_BA4zJ3TDpxqtZhvo94UVAUoLGHN-1fmUiHggR3BXD_amtCfMVifgbMaOnV829QZDtpybNGFeMu9zoQ1Hjv7I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64720" y="14502801"/>
            <a:ext cx="44958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https://lh6.googleusercontent.com/ExaUiGm389xMD9vSikz7ql0vb-c5G1jhTknvCy75ECp6GFo5O24H8FYE3HL1lWwFwnahwuyFVUX66CrmBLa_NkX7UURk_k42sCsMZzeNWNY8npt4BIpNJqoyBahH9fFn8Oyt_vn3B3k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60181" y="14367371"/>
            <a:ext cx="447675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https://lh4.googleusercontent.com/MfmUY585QgzEt78Bmo73eM8zd8BuggYqj8u21Eui4NKPaIqDU5jmx6BurKHBeJcrSLXN1nAPROOV-UMJxMYKdS3Bahwk80Pxe9I8J-tOsYbFWKFP2WR9fJtX52U-s-Qgn1-9jKSy2WE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3634" y="18740613"/>
            <a:ext cx="447675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https://lh5.googleusercontent.com/aTSQXtMXB7CDENGmv_0lPqKWT1IKDU_sLjZt7cKDMXpYaQJAkL0RSkkFfHGH4rv6Ps46iRMtQvDZv8K8Xtux55dYCYTsPXm17-LHljVCYFkzxOTLAyqYn0-gIU32QO-1gPabNr1eWeo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60181" y="18732746"/>
            <a:ext cx="447675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https://lh5.googleusercontent.com/aTSQXtMXB7CDENGmv_0lPqKWT1IKDU_sLjZt7cKDMXpYaQJAkL0RSkkFfHGH4rv6Ps46iRMtQvDZv8K8Xtux55dYCYTsPXm17-LHljVCYFkzxOTLAyqYn0-gIU32QO-1gPabNr1eWeo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41442" y="4711358"/>
            <a:ext cx="447675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https://lh4.googleusercontent.com/e5aCDF9BzhAxeFuTu6RWJD6shPMDXXL_EQCBuGACfpkacH7q_CNQv_buAoxP21IfNalbJzYk7z5A-LhGKe4bHUBmqsIChGAdLd-lTpuyeg6vb5LI7o3fbwWimMKc6cvgmHR9o1DxHN8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27524" y="4756235"/>
            <a:ext cx="44958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https://lh6.googleusercontent.com/ExaUiGm389xMD9vSikz7ql0vb-c5G1jhTknvCy75ECp6GFo5O24H8FYE3HL1lWwFwnahwuyFVUX66CrmBLa_NkX7UURk_k42sCsMZzeNWNY8npt4BIpNJqoyBahH9fFn8Oyt_vn3B3k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32656" y="4756235"/>
            <a:ext cx="447675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https://lh3.googleusercontent.com/TGTHHPJErYoNYog-ohPnCKp71VlUSOZugmaP26zgvN9I3Hvx2MsnFGxaBFstVoViczoFEaokhC3BjZgsucV_RHqDJnV_0t2Ze5K0xF3ukNxDtBk06ZykoI_sAe0prCosn6qg9PAXGNo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68460" y="4362716"/>
            <a:ext cx="3892976" cy="3118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Rectangle 32"/>
          <p:cNvSpPr/>
          <p:nvPr/>
        </p:nvSpPr>
        <p:spPr>
          <a:xfrm>
            <a:off x="25134953" y="13337174"/>
            <a:ext cx="1684036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Nanofibers were created using the  electrospinning process; electrospinning requires a solution viscous enough to maintain a fibrous structure, yet fluid enough to flow through a syringe.  Polyvinyl alcohol, a biocompatible polymer, was added to Manuka honey to create a solution that maximized the concentration of honey while maintaining the requirements needed for electrospinning.  </a:t>
            </a:r>
            <a:endParaRPr lang="en-US" sz="3600" dirty="0" smtClean="0">
              <a:solidFill>
                <a:schemeClr val="bg1"/>
              </a:solidFill>
              <a:latin typeface="Cambria" charset="0"/>
              <a:ea typeface="Cambria" charset="0"/>
              <a:cs typeface="Cambria" charset="0"/>
            </a:endParaRPr>
          </a:p>
          <a:p>
            <a:pPr algn="just"/>
            <a:endParaRPr lang="en-US" sz="3600" dirty="0" smtClean="0">
              <a:solidFill>
                <a:schemeClr val="bg1"/>
              </a:solidFill>
              <a:latin typeface="Cambria" charset="0"/>
              <a:ea typeface="Cambria" charset="0"/>
              <a:cs typeface="Cambria" charset="0"/>
            </a:endParaRPr>
          </a:p>
          <a:p>
            <a:pPr marL="571500" indent="-571500" algn="just">
              <a:buFont typeface="Wingdings" charset="2"/>
              <a:buChar char="v"/>
            </a:pPr>
            <a:r>
              <a:rPr lang="en-US" sz="3600" dirty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S</a:t>
            </a:r>
            <a:r>
              <a:rPr lang="en-US" sz="36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uccessful solution: 20 </a:t>
            </a:r>
            <a:r>
              <a:rPr lang="en-US" sz="3600" dirty="0" err="1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wt</a:t>
            </a:r>
            <a:r>
              <a:rPr lang="en-US" sz="3600" dirty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% Manuka honey and </a:t>
            </a:r>
            <a:r>
              <a:rPr lang="en-US" sz="36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8 </a:t>
            </a:r>
            <a:r>
              <a:rPr lang="en-US" sz="3600" dirty="0" err="1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wt</a:t>
            </a:r>
            <a:r>
              <a:rPr lang="en-US" sz="3600" dirty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% polyvinyl alcohol using the following parameters: 27 gauge needle, 18kV, 0.04mL/h, and </a:t>
            </a:r>
            <a:r>
              <a:rPr lang="en-US" sz="36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5 inches </a:t>
            </a:r>
            <a:r>
              <a:rPr lang="en-US" sz="3600" dirty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from plate.</a:t>
            </a:r>
            <a:endParaRPr lang="en-US" sz="3600" dirty="0">
              <a:solidFill>
                <a:schemeClr val="bg1"/>
              </a:solidFill>
              <a:latin typeface="Cambria" charset="0"/>
              <a:ea typeface="Cambria" charset="0"/>
              <a:cs typeface="Cambria" charset="0"/>
            </a:endParaRPr>
          </a:p>
        </p:txBody>
      </p:sp>
      <p:pic>
        <p:nvPicPr>
          <p:cNvPr id="1060" name="Picture 36" descr="https://lh6.googleusercontent.com/89Jl72ii3DwKT4Ke9skRvp1ikcmE4NAXyVhQT-YFi2O6vOUqtlCeRbsY78vN87L-0QwgSyzDtS1_3B-B99plH_QYksA37C3YCyvm1b7aN0WCZO1c2_H9PzmAmuc9cEI12DrtiOjHUME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26511" y="18839889"/>
            <a:ext cx="5845308" cy="3237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TextBox 51"/>
          <p:cNvSpPr txBox="1"/>
          <p:nvPr/>
        </p:nvSpPr>
        <p:spPr>
          <a:xfrm>
            <a:off x="28341442" y="3695948"/>
            <a:ext cx="7886215" cy="70788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chemeClr val="bg1"/>
                </a:solidFill>
              </a:rPr>
              <a:t>Electrospinning of Nanofibers</a:t>
            </a:r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14776082" y="3591482"/>
            <a:ext cx="4239978" cy="70788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chemeClr val="bg1"/>
                </a:solidFill>
              </a:rPr>
              <a:t>Bandage Shape</a:t>
            </a:r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4776082" y="23538845"/>
            <a:ext cx="8799099" cy="70788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chemeClr val="bg1"/>
                </a:solidFill>
              </a:rPr>
              <a:t>Antimicrobial Testing</a:t>
            </a:r>
            <a:r>
              <a:rPr lang="en-US" sz="4000" b="1" smtClean="0">
                <a:solidFill>
                  <a:schemeClr val="bg1"/>
                </a:solidFill>
              </a:rPr>
              <a:t>: Kirby Bauer</a:t>
            </a:r>
            <a:endParaRPr lang="en-US" sz="4000" b="1" dirty="0">
              <a:solidFill>
                <a:schemeClr val="bg1"/>
              </a:solidFill>
            </a:endParaRPr>
          </a:p>
        </p:txBody>
      </p:sp>
      <p:graphicFrame>
        <p:nvGraphicFramePr>
          <p:cNvPr id="35" name="Diagram 34"/>
          <p:cNvGraphicFramePr/>
          <p:nvPr>
            <p:extLst>
              <p:ext uri="{D42A27DB-BD31-4B8C-83A1-F6EECF244321}">
                <p14:modId xmlns:p14="http://schemas.microsoft.com/office/powerpoint/2010/main" val="1142933540"/>
              </p:ext>
            </p:extLst>
          </p:nvPr>
        </p:nvGraphicFramePr>
        <p:xfrm>
          <a:off x="14087586" y="23534291"/>
          <a:ext cx="10769221" cy="67068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5" r:lo="rId16" r:qs="rId17" r:cs="rId18"/>
          </a:graphicData>
        </a:graphic>
      </p:graphicFrame>
      <p:pic>
        <p:nvPicPr>
          <p:cNvPr id="1062" name="Picture 38" descr="https://lh6.googleusercontent.com/CljQfylk5iYnDrM_jQyKsJic916g95Mw-f-T8k1qe6nrm4m8bYMt2yFZ0OOIILHaBrYwGVTQ6i8QMuL3Qh_ncsuCuXunL_tWHhBibseSUzpZ5LL-xHUYhekT4j1vMtiyXyHLwydbmIk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6862" y="26686349"/>
            <a:ext cx="6764611" cy="4489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TextBox 36"/>
          <p:cNvSpPr txBox="1"/>
          <p:nvPr/>
        </p:nvSpPr>
        <p:spPr>
          <a:xfrm>
            <a:off x="962748" y="25853357"/>
            <a:ext cx="6149017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A</a:t>
            </a:r>
            <a:r>
              <a:rPr lang="en-US" sz="30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 </a:t>
            </a:r>
            <a:r>
              <a:rPr lang="en-US" sz="3000" dirty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method of fiber production that uses high voltage to draw a charged thread of polymer onto a collection plate</a:t>
            </a:r>
            <a:r>
              <a:rPr lang="en-US" sz="30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.</a:t>
            </a:r>
          </a:p>
          <a:p>
            <a:endParaRPr lang="en-US" sz="3000" dirty="0">
              <a:solidFill>
                <a:schemeClr val="bg1"/>
              </a:solidFill>
              <a:latin typeface="Cambria" charset="0"/>
              <a:ea typeface="Cambria" charset="0"/>
              <a:cs typeface="Cambria" charset="0"/>
            </a:endParaRPr>
          </a:p>
          <a:p>
            <a:r>
              <a:rPr lang="en-US" sz="3000" dirty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Adjustable Parameters</a:t>
            </a:r>
            <a:r>
              <a:rPr lang="en-US" sz="30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:</a:t>
            </a:r>
            <a:endParaRPr lang="en-US" sz="3000" dirty="0">
              <a:solidFill>
                <a:schemeClr val="bg1"/>
              </a:solidFill>
              <a:latin typeface="Cambria" charset="0"/>
              <a:ea typeface="Cambria" charset="0"/>
              <a:cs typeface="Cambria" charset="0"/>
            </a:endParaRPr>
          </a:p>
          <a:p>
            <a:pPr marL="457200" indent="-457200">
              <a:buFont typeface="Wingdings" charset="2"/>
              <a:buChar char="v"/>
            </a:pPr>
            <a:r>
              <a:rPr lang="en-US" sz="30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Voltage</a:t>
            </a:r>
            <a:endParaRPr lang="en-US" sz="3000" dirty="0">
              <a:solidFill>
                <a:schemeClr val="bg1"/>
              </a:solidFill>
              <a:latin typeface="Cambria" charset="0"/>
              <a:ea typeface="Cambria" charset="0"/>
              <a:cs typeface="Cambria" charset="0"/>
            </a:endParaRPr>
          </a:p>
          <a:p>
            <a:pPr marL="457200" indent="-457200">
              <a:buFont typeface="Wingdings" charset="2"/>
              <a:buChar char="v"/>
            </a:pPr>
            <a:r>
              <a:rPr lang="en-US" sz="30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Flow </a:t>
            </a:r>
            <a:r>
              <a:rPr lang="en-US" sz="3000" dirty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rate of </a:t>
            </a:r>
            <a:r>
              <a:rPr lang="en-US" sz="30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solution</a:t>
            </a:r>
          </a:p>
          <a:p>
            <a:pPr marL="457200" indent="-457200">
              <a:buFont typeface="Wingdings" charset="2"/>
              <a:buChar char="v"/>
            </a:pPr>
            <a:r>
              <a:rPr lang="en-US" sz="30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Solution in syringe</a:t>
            </a:r>
          </a:p>
          <a:p>
            <a:pPr marL="457200" indent="-457200">
              <a:buFont typeface="Wingdings" charset="2"/>
              <a:buChar char="v"/>
            </a:pPr>
            <a:r>
              <a:rPr lang="en-US" sz="30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Distance </a:t>
            </a:r>
            <a:r>
              <a:rPr lang="en-US" sz="3000" dirty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from collector </a:t>
            </a:r>
            <a:r>
              <a:rPr lang="en-US" sz="30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plate</a:t>
            </a:r>
          </a:p>
          <a:p>
            <a:pPr marL="457200" indent="-457200">
              <a:buFont typeface="Wingdings" charset="2"/>
              <a:buChar char="v"/>
            </a:pPr>
            <a:r>
              <a:rPr lang="en-US" sz="30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Size </a:t>
            </a:r>
            <a:r>
              <a:rPr lang="en-US" sz="3000" dirty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of syringe</a:t>
            </a:r>
            <a:endParaRPr lang="en-US" sz="3000" dirty="0">
              <a:solidFill>
                <a:schemeClr val="bg1"/>
              </a:solidFill>
              <a:latin typeface="Cambria" charset="0"/>
              <a:ea typeface="Cambria" charset="0"/>
              <a:cs typeface="Cambria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7959371" y="8551994"/>
            <a:ext cx="1553994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600" dirty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Pictures of the nanofibers were </a:t>
            </a:r>
            <a:r>
              <a:rPr lang="en-US" sz="36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taken </a:t>
            </a:r>
            <a:r>
              <a:rPr lang="en-US" sz="3600" dirty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using a scanning electron microscope (SEM).  A sample </a:t>
            </a:r>
            <a:r>
              <a:rPr lang="en-US" sz="36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from </a:t>
            </a:r>
            <a:r>
              <a:rPr lang="en-US" sz="3600" dirty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a nanofiber mat was viewed at multiple regions and fibers were randomly selected to measure diameter.  </a:t>
            </a:r>
            <a:endParaRPr lang="en-US" sz="3600" dirty="0" smtClean="0">
              <a:solidFill>
                <a:schemeClr val="bg1"/>
              </a:solidFill>
              <a:latin typeface="Cambria" charset="0"/>
              <a:ea typeface="Cambria" charset="0"/>
              <a:cs typeface="Cambria" charset="0"/>
            </a:endParaRPr>
          </a:p>
          <a:p>
            <a:endParaRPr lang="en-US" sz="3600" dirty="0" smtClean="0">
              <a:solidFill>
                <a:schemeClr val="bg1"/>
              </a:solidFill>
              <a:latin typeface="Cambria" charset="0"/>
              <a:ea typeface="Cambria" charset="0"/>
              <a:cs typeface="Cambria" charset="0"/>
            </a:endParaRPr>
          </a:p>
          <a:p>
            <a:pPr algn="just"/>
            <a:r>
              <a:rPr lang="en-US" sz="36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The </a:t>
            </a:r>
            <a:r>
              <a:rPr lang="en-US" sz="3600" dirty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images above illustrate the magnification of a random region within the nanofiber sample: 1000X, 7500X, to 10,000X. </a:t>
            </a:r>
            <a:endParaRPr lang="en-US" sz="3600" dirty="0">
              <a:solidFill>
                <a:schemeClr val="bg1"/>
              </a:solidFill>
              <a:latin typeface="Cambria" charset="0"/>
              <a:ea typeface="Cambria" charset="0"/>
              <a:cs typeface="Cambria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14235403" y="29181955"/>
            <a:ext cx="1878695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>
                <a:solidFill>
                  <a:srgbClr val="000000"/>
                </a:solidFill>
                <a:latin typeface="Cambria" charset="0"/>
                <a:ea typeface="Cambria" charset="0"/>
                <a:cs typeface="Cambria" charset="0"/>
              </a:rPr>
              <a:t>The antibacterial ability of </a:t>
            </a:r>
            <a:r>
              <a:rPr lang="en-US" sz="3200" dirty="0" smtClean="0">
                <a:solidFill>
                  <a:srgbClr val="000000"/>
                </a:solidFill>
                <a:latin typeface="Cambria" charset="0"/>
                <a:ea typeface="Cambria" charset="0"/>
                <a:cs typeface="Cambria" charset="0"/>
              </a:rPr>
              <a:t>the Manuka </a:t>
            </a:r>
            <a:r>
              <a:rPr lang="en-US" sz="3200" dirty="0">
                <a:solidFill>
                  <a:srgbClr val="000000"/>
                </a:solidFill>
                <a:latin typeface="Cambria" charset="0"/>
                <a:ea typeface="Cambria" charset="0"/>
                <a:cs typeface="Cambria" charset="0"/>
              </a:rPr>
              <a:t>honey bandage tested against Gram-positive bacterium </a:t>
            </a:r>
            <a:r>
              <a:rPr lang="en-US" sz="3200" i="1" dirty="0">
                <a:solidFill>
                  <a:srgbClr val="000000"/>
                </a:solidFill>
                <a:latin typeface="Cambria" charset="0"/>
                <a:ea typeface="Cambria" charset="0"/>
                <a:cs typeface="Cambria" charset="0"/>
              </a:rPr>
              <a:t>Staphylococcus aureus</a:t>
            </a:r>
            <a:r>
              <a:rPr lang="en-US" sz="3200" dirty="0">
                <a:solidFill>
                  <a:srgbClr val="000000"/>
                </a:solidFill>
                <a:latin typeface="Cambria" charset="0"/>
                <a:ea typeface="Cambria" charset="0"/>
                <a:cs typeface="Cambria" charset="0"/>
              </a:rPr>
              <a:t> and Gram-negative bacterium </a:t>
            </a:r>
            <a:r>
              <a:rPr lang="en-US" sz="3200" i="1" dirty="0">
                <a:solidFill>
                  <a:srgbClr val="000000"/>
                </a:solidFill>
                <a:latin typeface="Cambria" charset="0"/>
                <a:ea typeface="Cambria" charset="0"/>
                <a:cs typeface="Cambria" charset="0"/>
              </a:rPr>
              <a:t>Escherichia coli</a:t>
            </a:r>
            <a:r>
              <a:rPr lang="en-US" sz="3200" dirty="0">
                <a:solidFill>
                  <a:srgbClr val="000000"/>
                </a:solidFill>
                <a:latin typeface="Cambria" charset="0"/>
                <a:ea typeface="Cambria" charset="0"/>
                <a:cs typeface="Cambria" charset="0"/>
              </a:rPr>
              <a:t> with a Kirby Bauer test using autoclaved deionized water as the negative control and antimicrobial </a:t>
            </a:r>
            <a:r>
              <a:rPr lang="en-US" sz="3200" dirty="0" smtClean="0">
                <a:solidFill>
                  <a:srgbClr val="000000"/>
                </a:solidFill>
                <a:latin typeface="Cambria" charset="0"/>
                <a:ea typeface="Cambria" charset="0"/>
                <a:cs typeface="Cambria" charset="0"/>
              </a:rPr>
              <a:t>ointment, Neosporin, </a:t>
            </a:r>
            <a:r>
              <a:rPr lang="en-US" sz="3200" dirty="0">
                <a:solidFill>
                  <a:srgbClr val="000000"/>
                </a:solidFill>
                <a:latin typeface="Cambria" charset="0"/>
                <a:ea typeface="Cambria" charset="0"/>
                <a:cs typeface="Cambria" charset="0"/>
              </a:rPr>
              <a:t>as the positive control. </a:t>
            </a:r>
            <a:endParaRPr lang="en-US" sz="3200" dirty="0" smtClean="0">
              <a:solidFill>
                <a:srgbClr val="000000"/>
              </a:solidFill>
              <a:latin typeface="Cambria" charset="0"/>
              <a:ea typeface="Cambria" charset="0"/>
              <a:cs typeface="Cambria" charset="0"/>
            </a:endParaRPr>
          </a:p>
          <a:p>
            <a:pPr marL="457200" indent="-457200" algn="just">
              <a:buFont typeface="Wingdings" charset="2"/>
              <a:buChar char="v"/>
            </a:pPr>
            <a:r>
              <a:rPr lang="en-US" sz="3200" dirty="0" smtClean="0">
                <a:solidFill>
                  <a:srgbClr val="000000"/>
                </a:solidFill>
                <a:latin typeface="Cambria" charset="0"/>
                <a:ea typeface="Cambria" charset="0"/>
                <a:cs typeface="Cambria" charset="0"/>
              </a:rPr>
              <a:t>Zone of Inhibition was measured with a caliper, diameters of zone were compared</a:t>
            </a:r>
          </a:p>
          <a:p>
            <a:pPr marL="457200" indent="-457200" algn="just">
              <a:buFont typeface="Wingdings" charset="2"/>
              <a:buChar char="v"/>
            </a:pPr>
            <a:r>
              <a:rPr lang="en-US" sz="3200" dirty="0" smtClean="0">
                <a:solidFill>
                  <a:srgbClr val="000000"/>
                </a:solidFill>
                <a:latin typeface="Cambria" charset="0"/>
                <a:ea typeface="Cambria" charset="0"/>
                <a:cs typeface="Cambria" charset="0"/>
              </a:rPr>
              <a:t>Anti-microbial property of Manuka Honey is superior to the positive control, Neosporin. </a:t>
            </a:r>
            <a:endParaRPr lang="en-US" sz="3200" dirty="0">
              <a:latin typeface="Cambria" charset="0"/>
              <a:ea typeface="Cambria" charset="0"/>
              <a:cs typeface="Cambria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920846" y="24288066"/>
            <a:ext cx="7292158" cy="70788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4000" b="1" smtClean="0">
                <a:solidFill>
                  <a:schemeClr val="bg1"/>
                </a:solidFill>
              </a:rPr>
              <a:t>Electrospinning Technology</a:t>
            </a:r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1025367" y="11691097"/>
            <a:ext cx="5812628" cy="70788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4000" b="1" smtClean="0">
                <a:solidFill>
                  <a:schemeClr val="bg1"/>
                </a:solidFill>
              </a:rPr>
              <a:t>Why Manuka Honey?</a:t>
            </a:r>
            <a:endParaRPr lang="en-US" sz="4000" b="1" dirty="0">
              <a:solidFill>
                <a:schemeClr val="bg1"/>
              </a:solidFill>
            </a:endParaRP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165" y="16529424"/>
            <a:ext cx="7645400" cy="7696200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25134953" y="18165587"/>
            <a:ext cx="11215171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600" dirty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Polyvinyl alcohol is a water soluble polymer, therefore crosslinking of the polymer is necessary to avoid dissolution.  Chemical crosslinking of </a:t>
            </a:r>
            <a:r>
              <a:rPr lang="en-US" sz="36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the fiber was </a:t>
            </a:r>
            <a:r>
              <a:rPr lang="en-US" sz="3600" dirty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done using glutaraldehyde in a </a:t>
            </a:r>
            <a:r>
              <a:rPr lang="en-US" sz="36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desiccator; </a:t>
            </a:r>
            <a:r>
              <a:rPr lang="en-US" sz="3600" dirty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once </a:t>
            </a:r>
            <a:r>
              <a:rPr lang="en-US" sz="36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with a vacuum</a:t>
            </a:r>
            <a:r>
              <a:rPr lang="en-US" sz="3600" dirty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, once </a:t>
            </a:r>
            <a:r>
              <a:rPr lang="en-US" sz="36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without. </a:t>
            </a:r>
          </a:p>
          <a:p>
            <a:pPr marL="571500" indent="-571500" algn="just">
              <a:buFont typeface="Wingdings" charset="2"/>
              <a:buChar char="v"/>
            </a:pPr>
            <a:r>
              <a:rPr lang="en-US" sz="36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In </a:t>
            </a:r>
            <a:r>
              <a:rPr lang="en-US" sz="3600" dirty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both trials, the nanofibers dissolved after attempted crosslinking. This is possibly due to too much water in the glutaraldehyde solution or the fact that an acid catalyst was not used. </a:t>
            </a:r>
            <a:r>
              <a:rPr lang="en-US" sz="36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 </a:t>
            </a:r>
            <a:endParaRPr lang="en-US" sz="3600" dirty="0">
              <a:solidFill>
                <a:schemeClr val="bg1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4776082" y="12601003"/>
            <a:ext cx="8631804" cy="70788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chemeClr val="bg1"/>
                </a:solidFill>
              </a:rPr>
              <a:t>Electrospinning </a:t>
            </a:r>
            <a:r>
              <a:rPr lang="en-US" sz="4000" b="1" smtClean="0">
                <a:solidFill>
                  <a:schemeClr val="bg1"/>
                </a:solidFill>
              </a:rPr>
              <a:t>and Crosslinking</a:t>
            </a:r>
            <a:endParaRPr lang="en-US" sz="4000" b="1" dirty="0">
              <a:solidFill>
                <a:schemeClr val="bg1"/>
              </a:solidFill>
            </a:endParaRPr>
          </a:p>
        </p:txBody>
      </p:sp>
      <p:pic>
        <p:nvPicPr>
          <p:cNvPr id="1066" name="Picture 42" descr="https://lh4.googleusercontent.com/c0paqxOzXH8ZYZJ4V1F32N-Fx4G1GIaRW7KnVQtBU9W2VT__IayHuw9bMuDLIhCfcXV5jhQzwxLWvxIpC0q1e6DNSnrg0YT6kDbF0JXdG_j2DLBlNwdstgrQlOaMuS0Ef2GfHDDD7Kw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85729" y="8176558"/>
            <a:ext cx="5765050" cy="3228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TextBox 41"/>
          <p:cNvSpPr txBox="1"/>
          <p:nvPr/>
        </p:nvSpPr>
        <p:spPr>
          <a:xfrm>
            <a:off x="601758" y="12921462"/>
            <a:ext cx="12329648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charset="2"/>
              <a:buChar char="v"/>
            </a:pPr>
            <a:r>
              <a:rPr lang="en-US" sz="30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Manuka Honey is specifically unique for containing hydrogen </a:t>
            </a:r>
          </a:p>
          <a:p>
            <a:r>
              <a:rPr lang="en-US" sz="3000" dirty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 </a:t>
            </a:r>
            <a:r>
              <a:rPr lang="en-US" sz="30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     peroxide and methylglyoxal, both of which kill bacteria</a:t>
            </a:r>
          </a:p>
          <a:p>
            <a:pPr marL="457200" indent="-457200">
              <a:buFont typeface="Wingdings" charset="2"/>
              <a:buChar char="v"/>
            </a:pPr>
            <a:r>
              <a:rPr lang="en-US" sz="30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High viscosity acts as a protective barrier to prevent wound infections</a:t>
            </a:r>
          </a:p>
          <a:p>
            <a:pPr marL="457200" indent="-457200">
              <a:buFont typeface="Wingdings" charset="2"/>
              <a:buChar char="v"/>
            </a:pPr>
            <a:r>
              <a:rPr lang="en-US" sz="30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High sugar content correlates to high osmolarity and stunts the growth of microbes</a:t>
            </a:r>
          </a:p>
          <a:p>
            <a:pPr marL="457200" indent="-457200">
              <a:buFont typeface="Wingdings" charset="2"/>
              <a:buChar char="v"/>
            </a:pPr>
            <a:r>
              <a:rPr lang="en-US" sz="30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Stimulates macrophages that secrete TNF to expedite wound healing process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28261032" y="4595845"/>
            <a:ext cx="1372233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1kX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33068245" y="4574518"/>
            <a:ext cx="1787811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7.5kX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38069257" y="4514539"/>
            <a:ext cx="1772457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10kX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15166698" y="14069832"/>
            <a:ext cx="1372233" cy="70788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chemeClr val="bg1"/>
                </a:solidFill>
              </a:rPr>
              <a:t>PVA</a:t>
            </a:r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20119798" y="13986696"/>
            <a:ext cx="3509080" cy="70788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4000" b="1" smtClean="0">
                <a:solidFill>
                  <a:schemeClr val="bg1"/>
                </a:solidFill>
              </a:rPr>
              <a:t>Honey/ PVA</a:t>
            </a:r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13889853" y="16011802"/>
            <a:ext cx="1574867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10kX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13885729" y="19696480"/>
            <a:ext cx="1578992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1kX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14763734" y="7376458"/>
            <a:ext cx="2661810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</a:rPr>
              <a:t>AutoCAD Layout 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19600719" y="7034994"/>
            <a:ext cx="7333016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charset="2"/>
              <a:buChar char="v"/>
            </a:pPr>
            <a:r>
              <a:rPr lang="en-US" sz="2400" dirty="0">
                <a:solidFill>
                  <a:srgbClr val="000000"/>
                </a:solidFill>
                <a:latin typeface="Cambria" charset="0"/>
                <a:ea typeface="Cambria" charset="0"/>
                <a:cs typeface="Cambria" charset="0"/>
              </a:rPr>
              <a:t>Young’s Modulus is a measurement used to determine the tensile strength of an object or material. It is determined by the ratio of stress over strain</a:t>
            </a:r>
            <a:r>
              <a:rPr lang="en-US" sz="2400" dirty="0" smtClean="0">
                <a:solidFill>
                  <a:srgbClr val="000000"/>
                </a:solidFill>
                <a:latin typeface="Cambria" charset="0"/>
                <a:ea typeface="Cambria" charset="0"/>
                <a:cs typeface="Cambria" charset="0"/>
              </a:rPr>
              <a:t>.</a:t>
            </a:r>
          </a:p>
          <a:p>
            <a:pPr marL="342900" indent="-342900">
              <a:buFont typeface="Wingdings" charset="2"/>
              <a:buChar char="v"/>
            </a:pPr>
            <a:endParaRPr lang="en-US" sz="2000" dirty="0" smtClean="0">
              <a:solidFill>
                <a:srgbClr val="000000"/>
              </a:solidFill>
              <a:latin typeface="Cambria" charset="0"/>
              <a:ea typeface="Cambria" charset="0"/>
              <a:cs typeface="Cambria" charset="0"/>
            </a:endParaRPr>
          </a:p>
          <a:p>
            <a:pPr marL="342900" indent="-342900" algn="just">
              <a:buFont typeface="Wingdings" charset="2"/>
              <a:buChar char="v"/>
            </a:pPr>
            <a:endParaRPr lang="en-US" sz="2400" dirty="0">
              <a:solidFill>
                <a:srgbClr val="000000"/>
              </a:solidFill>
              <a:latin typeface="Cambria" charset="0"/>
              <a:ea typeface="Cambria" charset="0"/>
              <a:cs typeface="Cambria" charset="0"/>
            </a:endParaRPr>
          </a:p>
          <a:p>
            <a:pPr marL="342900" indent="-342900" algn="just">
              <a:buFont typeface="Wingdings" charset="2"/>
              <a:buChar char="v"/>
            </a:pPr>
            <a:r>
              <a:rPr lang="en-US" sz="2400" dirty="0" smtClean="0">
                <a:solidFill>
                  <a:srgbClr val="000000"/>
                </a:solidFill>
                <a:latin typeface="Cambria" charset="0"/>
                <a:ea typeface="Cambria" charset="0"/>
                <a:cs typeface="Cambria" charset="0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Cambria" charset="0"/>
                <a:ea typeface="Cambria" charset="0"/>
                <a:cs typeface="Cambria" charset="0"/>
              </a:rPr>
              <a:t>Using a spring scale, the “force until material breakage” was measured and compared with the associating length displacement of the material, which was measured with a caliper</a:t>
            </a:r>
            <a:r>
              <a:rPr lang="en-US" sz="2400" dirty="0" smtClean="0">
                <a:solidFill>
                  <a:srgbClr val="000000"/>
                </a:solidFill>
                <a:latin typeface="Cambria" charset="0"/>
                <a:ea typeface="Cambria" charset="0"/>
                <a:cs typeface="Cambria" charset="0"/>
              </a:rPr>
              <a:t>.</a:t>
            </a:r>
          </a:p>
          <a:p>
            <a:pPr algn="just"/>
            <a:endParaRPr lang="en-US" sz="2400" dirty="0" smtClean="0">
              <a:solidFill>
                <a:srgbClr val="000000"/>
              </a:solidFill>
              <a:latin typeface="Cambria" charset="0"/>
              <a:ea typeface="Cambria" charset="0"/>
              <a:cs typeface="Cambria" charset="0"/>
            </a:endParaRPr>
          </a:p>
          <a:p>
            <a:pPr marL="342900" indent="-342900" algn="just">
              <a:buFont typeface="Wingdings" charset="2"/>
              <a:buChar char="v"/>
            </a:pPr>
            <a:r>
              <a:rPr lang="en-US" sz="2400" dirty="0" smtClean="0">
                <a:solidFill>
                  <a:srgbClr val="000000"/>
                </a:solidFill>
                <a:latin typeface="Cambria" charset="0"/>
                <a:ea typeface="Cambria" charset="0"/>
                <a:cs typeface="Cambria" charset="0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Cambria" charset="0"/>
                <a:ea typeface="Cambria" charset="0"/>
                <a:cs typeface="Cambria" charset="0"/>
              </a:rPr>
              <a:t>The Knit Fabric bandage showed greater tensile strength, and seemed to be a more durable and suitable choice for material.</a:t>
            </a:r>
            <a:endParaRPr lang="en-US" sz="2400" dirty="0">
              <a:latin typeface="Cambria" charset="0"/>
              <a:ea typeface="Cambria" charset="0"/>
              <a:cs typeface="Cambria" charset="0"/>
            </a:endParaRPr>
          </a:p>
        </p:txBody>
      </p:sp>
      <p:pic>
        <p:nvPicPr>
          <p:cNvPr id="1072" name="Picture 48" descr="https://lh4.googleusercontent.com/up0zGI8uop0zvz6rrH_VXwYpJKZbLGSb93MtFgZeSiqA4tPyvTN1LzGFB7UuDadJT1Yqx_CWgGTCyIs-RH6NSY0O2PoQPp8wUZiS9eOmisrCQtRXktMI2el1ZhbGYedsgf_6ek6-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96476" y="8272440"/>
            <a:ext cx="3017198" cy="887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5" name="Diagram 84"/>
          <p:cNvGraphicFramePr/>
          <p:nvPr>
            <p:extLst>
              <p:ext uri="{D42A27DB-BD31-4B8C-83A1-F6EECF244321}">
                <p14:modId xmlns:p14="http://schemas.microsoft.com/office/powerpoint/2010/main" val="1188043099"/>
              </p:ext>
            </p:extLst>
          </p:nvPr>
        </p:nvGraphicFramePr>
        <p:xfrm>
          <a:off x="18807370" y="4102593"/>
          <a:ext cx="7874062" cy="39346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4" r:lo="rId25" r:qs="rId26" r:cs="rId27"/>
          </a:graphicData>
        </a:graphic>
      </p:graphicFrame>
      <p:sp>
        <p:nvSpPr>
          <p:cNvPr id="86" name="TextBox 85"/>
          <p:cNvSpPr txBox="1"/>
          <p:nvPr/>
        </p:nvSpPr>
        <p:spPr>
          <a:xfrm>
            <a:off x="18656881" y="4699358"/>
            <a:ext cx="2661810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</a:rPr>
              <a:t>User Application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87" name="Alternate Process 86"/>
          <p:cNvSpPr/>
          <p:nvPr/>
        </p:nvSpPr>
        <p:spPr>
          <a:xfrm>
            <a:off x="33523043" y="23643069"/>
            <a:ext cx="10023816" cy="8839901"/>
          </a:xfrm>
          <a:prstGeom prst="flowChartAlternateProcess">
            <a:avLst/>
          </a:prstGeom>
          <a:noFill/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Alternate Process 87"/>
          <p:cNvSpPr/>
          <p:nvPr/>
        </p:nvSpPr>
        <p:spPr>
          <a:xfrm>
            <a:off x="8257772" y="16635181"/>
            <a:ext cx="4623702" cy="7636120"/>
          </a:xfrm>
          <a:prstGeom prst="flowChartAlternateProcess">
            <a:avLst/>
          </a:prstGeom>
          <a:solidFill>
            <a:schemeClr val="tx1"/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TextBox 88"/>
          <p:cNvSpPr txBox="1"/>
          <p:nvPr/>
        </p:nvSpPr>
        <p:spPr>
          <a:xfrm>
            <a:off x="8500505" y="16382510"/>
            <a:ext cx="2087261" cy="70788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4000" b="1" smtClean="0">
                <a:solidFill>
                  <a:schemeClr val="bg1"/>
                </a:solidFill>
              </a:rPr>
              <a:t>Safety</a:t>
            </a:r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8354445" y="17517455"/>
            <a:ext cx="4598628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Biosafety Level 2 (BSL-2) Certification</a:t>
            </a:r>
          </a:p>
          <a:p>
            <a:pPr marL="457200" indent="-457200">
              <a:buFont typeface="Wingdings" charset="2"/>
              <a:buChar char="v"/>
            </a:pPr>
            <a:endParaRPr lang="en-US" sz="3000" dirty="0">
              <a:solidFill>
                <a:schemeClr val="bg1"/>
              </a:solidFill>
              <a:latin typeface="Cambria" charset="0"/>
              <a:ea typeface="Cambria" charset="0"/>
              <a:cs typeface="Cambria" charset="0"/>
            </a:endParaRPr>
          </a:p>
          <a:p>
            <a:pPr marL="457200" indent="-457200">
              <a:buFont typeface="Wingdings" charset="2"/>
              <a:buChar char="v"/>
            </a:pPr>
            <a:r>
              <a:rPr lang="en-US" sz="30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Non-pathogenic bacteria: Escherichia coli and Staphylococcus</a:t>
            </a:r>
          </a:p>
          <a:p>
            <a:pPr marL="457200" indent="-457200">
              <a:buFont typeface="Wingdings" charset="2"/>
              <a:buChar char="v"/>
            </a:pPr>
            <a:r>
              <a:rPr lang="en-US" sz="30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Polyvinyl alcohol(PVA), glutaraldehyde, and acetic acid </a:t>
            </a:r>
          </a:p>
          <a:p>
            <a:pPr marL="457200" indent="-457200">
              <a:buFont typeface="Wingdings" charset="2"/>
              <a:buChar char="v"/>
            </a:pPr>
            <a:r>
              <a:rPr lang="en-US" sz="30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Electrospinning needle sharps</a:t>
            </a:r>
          </a:p>
          <a:p>
            <a:pPr marL="457200" indent="-457200">
              <a:buFont typeface="Wingdings" charset="2"/>
              <a:buChar char="v"/>
            </a:pPr>
            <a:r>
              <a:rPr lang="en-US" sz="30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Solutions formulated in Biological Safety Cabinet with PPE</a:t>
            </a:r>
            <a:endParaRPr lang="en-US" sz="2800" dirty="0" smtClean="0">
              <a:solidFill>
                <a:schemeClr val="bg1"/>
              </a:solidFill>
            </a:endParaRPr>
          </a:p>
        </p:txBody>
      </p:sp>
      <p:sp>
        <p:nvSpPr>
          <p:cNvPr id="92" name="Alternate Process 91"/>
          <p:cNvSpPr/>
          <p:nvPr/>
        </p:nvSpPr>
        <p:spPr>
          <a:xfrm>
            <a:off x="175483" y="3591482"/>
            <a:ext cx="13184923" cy="28891488"/>
          </a:xfrm>
          <a:prstGeom prst="flowChartAlternateProcess">
            <a:avLst/>
          </a:prstGeom>
          <a:noFill/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25506553" y="24977908"/>
            <a:ext cx="7311639" cy="4296716"/>
          </a:xfrm>
          <a:prstGeom prst="rect">
            <a:avLst/>
          </a:prstGeom>
        </p:spPr>
      </p:pic>
      <p:sp>
        <p:nvSpPr>
          <p:cNvPr id="90" name="Alternate Process 89"/>
          <p:cNvSpPr/>
          <p:nvPr/>
        </p:nvSpPr>
        <p:spPr>
          <a:xfrm>
            <a:off x="23221592" y="23957508"/>
            <a:ext cx="3078294" cy="1341494"/>
          </a:xfrm>
          <a:prstGeom prst="flowChartAlternateProcess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Solution Index</a:t>
            </a:r>
          </a:p>
          <a:p>
            <a:r>
              <a:rPr lang="en-US" sz="20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A : Autoclaved Water</a:t>
            </a:r>
          </a:p>
          <a:p>
            <a:r>
              <a:rPr lang="en-US" sz="2000" dirty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B</a:t>
            </a:r>
            <a:r>
              <a:rPr lang="en-US" sz="20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 : Neosporin</a:t>
            </a:r>
          </a:p>
          <a:p>
            <a:r>
              <a:rPr lang="en-US" sz="20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C: Manuka Honey</a:t>
            </a:r>
          </a:p>
        </p:txBody>
      </p:sp>
      <p:sp>
        <p:nvSpPr>
          <p:cNvPr id="96" name="TextBox 95"/>
          <p:cNvSpPr txBox="1"/>
          <p:nvPr/>
        </p:nvSpPr>
        <p:spPr>
          <a:xfrm>
            <a:off x="33951404" y="23484065"/>
            <a:ext cx="3420361" cy="70788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chemeClr val="bg1"/>
                </a:solidFill>
              </a:rPr>
              <a:t>Conclusion</a:t>
            </a:r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3990813" y="24184762"/>
            <a:ext cx="9073073" cy="3108543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charset="2"/>
              <a:buChar char="v"/>
            </a:pPr>
            <a:r>
              <a:rPr lang="en-US" sz="28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Optimal Electrospinning fibers designed using syringe solution of 20 </a:t>
            </a:r>
            <a:r>
              <a:rPr lang="en-US" sz="2800" dirty="0" err="1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wt</a:t>
            </a:r>
            <a:r>
              <a:rPr lang="en-US" sz="28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% Manuka Honey, 8 </a:t>
            </a:r>
            <a:r>
              <a:rPr lang="en-US" sz="2800" dirty="0" err="1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wt</a:t>
            </a:r>
            <a:r>
              <a:rPr lang="en-US" sz="28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% polyvinyl alcohol</a:t>
            </a:r>
          </a:p>
          <a:p>
            <a:pPr marL="457200" indent="-457200" algn="just">
              <a:buFont typeface="Wingdings" charset="2"/>
              <a:buChar char="v"/>
            </a:pPr>
            <a:r>
              <a:rPr lang="en-US" sz="28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27 gauge needle allowed solution to spin to effective nanofibers using a consistent voltage of 18kV</a:t>
            </a:r>
          </a:p>
          <a:p>
            <a:pPr marL="457200" indent="-457200" algn="just">
              <a:buFont typeface="Wingdings" charset="2"/>
              <a:buChar char="v"/>
            </a:pPr>
            <a:r>
              <a:rPr lang="en-US" sz="28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Manuka Honey is effective against killing </a:t>
            </a:r>
            <a:r>
              <a:rPr lang="en-US" sz="2800" i="1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Escherichia coli</a:t>
            </a:r>
            <a:r>
              <a:rPr lang="en-US" sz="28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 strands per Kirby Bauer Zone of Inhibition test </a:t>
            </a:r>
          </a:p>
        </p:txBody>
      </p:sp>
      <p:sp>
        <p:nvSpPr>
          <p:cNvPr id="99" name="TextBox 98"/>
          <p:cNvSpPr txBox="1"/>
          <p:nvPr/>
        </p:nvSpPr>
        <p:spPr>
          <a:xfrm>
            <a:off x="33770801" y="27735405"/>
            <a:ext cx="9293085" cy="2677656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charset="2"/>
              <a:buChar char="v"/>
            </a:pPr>
            <a:endParaRPr lang="en-US" sz="2800" dirty="0" smtClean="0">
              <a:latin typeface="Cambria" charset="0"/>
              <a:ea typeface="Cambria" charset="0"/>
              <a:cs typeface="Cambria" charset="0"/>
            </a:endParaRPr>
          </a:p>
          <a:p>
            <a:pPr marL="457200" indent="-457200" algn="just">
              <a:buFont typeface="Wingdings" charset="2"/>
              <a:buChar char="v"/>
            </a:pPr>
            <a:r>
              <a:rPr lang="en-US" sz="28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Research and experiment alternative crosslinking </a:t>
            </a:r>
            <a:r>
              <a:rPr lang="en-US" sz="2800" dirty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techniques to prevent dissolving of fibers</a:t>
            </a:r>
          </a:p>
          <a:p>
            <a:pPr marL="457200" indent="-457200" algn="just">
              <a:buFont typeface="Wingdings" charset="2"/>
              <a:buChar char="v"/>
            </a:pPr>
            <a:r>
              <a:rPr lang="en-US" sz="28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Test anti-microbial properties using additional various strands of bacteria found in wounds</a:t>
            </a:r>
          </a:p>
          <a:p>
            <a:pPr marL="457200" indent="-457200" algn="just">
              <a:buFont typeface="Wingdings" charset="2"/>
              <a:buChar char="v"/>
            </a:pPr>
            <a:r>
              <a:rPr lang="en-US" sz="28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IRB review to tests on human subjects</a:t>
            </a: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6055" y="12276945"/>
            <a:ext cx="1706682" cy="1706682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31001" y="18037226"/>
            <a:ext cx="1141736" cy="1160004"/>
          </a:xfrm>
          <a:prstGeom prst="rect">
            <a:avLst/>
          </a:prstGeom>
        </p:spPr>
      </p:pic>
      <p:sp>
        <p:nvSpPr>
          <p:cNvPr id="98" name="TextBox 97"/>
          <p:cNvSpPr txBox="1"/>
          <p:nvPr/>
        </p:nvSpPr>
        <p:spPr>
          <a:xfrm>
            <a:off x="33951405" y="27420368"/>
            <a:ext cx="3420361" cy="70788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4000" b="1" smtClean="0">
                <a:solidFill>
                  <a:schemeClr val="bg1"/>
                </a:solidFill>
              </a:rPr>
              <a:t>Future Work</a:t>
            </a:r>
            <a:endParaRPr lang="en-US" sz="4000" b="1" dirty="0">
              <a:solidFill>
                <a:schemeClr val="bg1"/>
              </a:solidFill>
            </a:endParaRPr>
          </a:p>
        </p:txBody>
      </p:sp>
      <p:pic>
        <p:nvPicPr>
          <p:cNvPr id="104" name="Picture 103"/>
          <p:cNvPicPr/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572" y="669508"/>
            <a:ext cx="5943600" cy="2406650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TextBox 104"/>
          <p:cNvSpPr txBox="1"/>
          <p:nvPr/>
        </p:nvSpPr>
        <p:spPr>
          <a:xfrm>
            <a:off x="33818348" y="30640215"/>
            <a:ext cx="4250909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solidFill>
                  <a:schemeClr val="bg1"/>
                </a:solidFill>
              </a:rPr>
              <a:t>Awknowledgments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34353870" y="31170527"/>
            <a:ext cx="94219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We would like to thank our Senior Advisor Dr. Russell </a:t>
            </a:r>
            <a:r>
              <a:rPr lang="en-US" sz="2400" b="1" i="1" dirty="0" err="1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Carr</a:t>
            </a:r>
            <a:r>
              <a:rPr lang="en-US" sz="2400" b="1" i="1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,  Dr. Kang Wu, Dr. Kyung Jae </a:t>
            </a:r>
            <a:r>
              <a:rPr lang="en-US" sz="2400" b="1" i="1" dirty="0" err="1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Jeong</a:t>
            </a:r>
            <a:r>
              <a:rPr lang="en-US" sz="2400" b="1" i="1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,  and Nancy </a:t>
            </a:r>
            <a:r>
              <a:rPr lang="en-US" sz="2400" b="1" i="1" dirty="0" err="1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Cherim</a:t>
            </a:r>
            <a:r>
              <a:rPr lang="en-US" sz="2400" b="1" i="1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 for assistance with SEM</a:t>
            </a:r>
            <a:r>
              <a:rPr lang="en-US" sz="24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. </a:t>
            </a:r>
            <a:endParaRPr lang="en-US" sz="2400" dirty="0">
              <a:solidFill>
                <a:schemeClr val="bg1"/>
              </a:solidFill>
              <a:latin typeface="Cambria" charset="0"/>
              <a:ea typeface="Cambria" charset="0"/>
              <a:cs typeface="Cambria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16276324" y="22634158"/>
            <a:ext cx="2872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Average diameter: 0.62µm</a:t>
            </a:r>
            <a:endParaRPr lang="en-US" sz="1800" dirty="0">
              <a:solidFill>
                <a:schemeClr val="bg1"/>
              </a:solidFill>
              <a:latin typeface="Cambria" charset="0"/>
              <a:ea typeface="Cambria" charset="0"/>
              <a:cs typeface="Cambria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21188081" y="22636215"/>
            <a:ext cx="28209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smtClean="0">
                <a:solidFill>
                  <a:schemeClr val="bg1"/>
                </a:solidFill>
                <a:latin typeface="Cambria" charset="0"/>
                <a:ea typeface="Cambria" charset="0"/>
                <a:cs typeface="Cambria" charset="0"/>
              </a:rPr>
              <a:t>Average diameter: 1.02µm</a:t>
            </a:r>
            <a:endParaRPr lang="en-US" sz="1800" dirty="0">
              <a:solidFill>
                <a:schemeClr val="bg1"/>
              </a:solidFill>
              <a:latin typeface="Cambria" charset="0"/>
              <a:ea typeface="Cambria" charset="0"/>
              <a:cs typeface="Camb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7910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8922</TotalTime>
  <Words>589</Words>
  <Application>Microsoft Macintosh PowerPoint</Application>
  <PresentationFormat>Custom</PresentationFormat>
  <Paragraphs>87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Cambria</vt:lpstr>
      <vt:lpstr>Century Gothic</vt:lpstr>
      <vt:lpstr>Wingdings</vt:lpstr>
      <vt:lpstr>Wingdings 3</vt:lpstr>
      <vt:lpstr>Arial</vt:lpstr>
      <vt:lpstr>Slice</vt:lpstr>
      <vt:lpstr>PowerPoint Presentation</vt:lpstr>
    </vt:vector>
  </TitlesOfParts>
  <Company/>
  <LinksUpToDate>false</LinksUpToDate>
  <SharedDoc>false</SharedDoc>
  <HyperlinksChanged>false</HyperlinksChanged>
  <AppVersion>15.0030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Burbank, Krystal R</cp:lastModifiedBy>
  <cp:revision>144</cp:revision>
  <dcterms:created xsi:type="dcterms:W3CDTF">2018-03-21T13:00:23Z</dcterms:created>
  <dcterms:modified xsi:type="dcterms:W3CDTF">2019-05-06T14:27:31Z</dcterms:modified>
</cp:coreProperties>
</file>