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0" r:id="rId4"/>
    <p:sldMasterId id="2147483671" r:id="rId5"/>
  </p:sldMasterIdLst>
  <p:notesMasterIdLst>
    <p:notesMasterId r:id="rId6"/>
  </p:notesMasterIdLst>
  <p:sldIdLst>
    <p:sldId id="256" r:id="rId7"/>
  </p:sldIdLst>
  <p:sldSz cy="5143500" cx="9144000"/>
  <p:notesSz cx="6858000" cy="9144000"/>
  <p:embeddedFontLst>
    <p:embeddedFont>
      <p:font typeface="Arial Narrow"/>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AB289C8F-5766-4974-85C7-05B8E3792E71}">
  <a:tblStyle styleId="{AB289C8F-5766-4974-85C7-05B8E3792E71}"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font" Target="fonts/ArialNarrow-boldItalic.fntdata"/><Relationship Id="rId10" Type="http://schemas.openxmlformats.org/officeDocument/2006/relationships/font" Target="fonts/ArialNarrow-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font" Target="fonts/ArialNarrow-bold.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font" Target="fonts/ArialNarrow-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g56f869e670_2_75:notes"/>
          <p:cNvSpPr/>
          <p:nvPr>
            <p:ph idx="2" type="sldImg"/>
          </p:nvPr>
        </p:nvSpPr>
        <p:spPr>
          <a:xfrm>
            <a:off x="387146" y="686570"/>
            <a:ext cx="6083710" cy="3428231"/>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27" name="Google Shape;127;g56f869e670_2_75:notes"/>
          <p:cNvSpPr txBox="1"/>
          <p:nvPr>
            <p:ph idx="1" type="body"/>
          </p:nvPr>
        </p:nvSpPr>
        <p:spPr>
          <a:xfrm>
            <a:off x="685185" y="4344170"/>
            <a:ext cx="5487629" cy="4114801"/>
          </a:xfrm>
          <a:prstGeom prst="rect">
            <a:avLst/>
          </a:prstGeom>
          <a:noFill/>
          <a:ln>
            <a:noFill/>
          </a:ln>
        </p:spPr>
        <p:txBody>
          <a:bodyPr anchorCtr="0" anchor="t" bIns="44250" lIns="88525" spcFirstLastPara="1" rIns="88525" wrap="square" tIns="44250">
            <a:noAutofit/>
          </a:bodyPr>
          <a:lstStyle/>
          <a:p>
            <a:pPr indent="0" lvl="0" marL="0" rtl="0" algn="l">
              <a:spcBef>
                <a:spcPts val="0"/>
              </a:spcBef>
              <a:spcAft>
                <a:spcPts val="0"/>
              </a:spcAft>
              <a:buNone/>
            </a:pPr>
            <a:r>
              <a:t/>
            </a:r>
            <a:endParaRPr sz="1400"/>
          </a:p>
        </p:txBody>
      </p:sp>
      <p:sp>
        <p:nvSpPr>
          <p:cNvPr id="128" name="Google Shape;128;g56f869e670_2_75:notes"/>
          <p:cNvSpPr txBox="1"/>
          <p:nvPr>
            <p:ph idx="12" type="sldNum"/>
          </p:nvPr>
        </p:nvSpPr>
        <p:spPr>
          <a:xfrm>
            <a:off x="3885279" y="8685261"/>
            <a:ext cx="2971185" cy="457200"/>
          </a:xfrm>
          <a:prstGeom prst="rect">
            <a:avLst/>
          </a:prstGeom>
          <a:noFill/>
          <a:ln>
            <a:noFill/>
          </a:ln>
        </p:spPr>
        <p:txBody>
          <a:bodyPr anchorCtr="0" anchor="b" bIns="44250" lIns="88525" spcFirstLastPara="1" rIns="88525" wrap="square" tIns="44250">
            <a:noAutofit/>
          </a:bodyPr>
          <a:lstStyle/>
          <a:p>
            <a:pPr indent="0" lvl="0" marL="0" marR="0" rtl="0" algn="r">
              <a:spcBef>
                <a:spcPts val="0"/>
              </a:spcBef>
              <a:spcAft>
                <a:spcPts val="0"/>
              </a:spcAft>
              <a:buNone/>
            </a:pPr>
            <a:fld id="{00000000-1234-1234-1234-123412341234}" type="slidenum">
              <a:rPr b="0" i="0" lang="en"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685932" y="1597918"/>
            <a:ext cx="7772135" cy="110232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58" name="Google Shape;58;p14"/>
          <p:cNvSpPr txBox="1"/>
          <p:nvPr>
            <p:ph idx="1" type="subTitle"/>
          </p:nvPr>
        </p:nvSpPr>
        <p:spPr>
          <a:xfrm>
            <a:off x="1371534" y="2914551"/>
            <a:ext cx="6400932" cy="1314648"/>
          </a:xfrm>
          <a:prstGeom prst="rect">
            <a:avLst/>
          </a:prstGeom>
          <a:noFill/>
          <a:ln>
            <a:noFill/>
          </a:ln>
        </p:spPr>
        <p:txBody>
          <a:bodyPr anchorCtr="0" anchor="t" bIns="44900" lIns="89800" spcFirstLastPara="1" rIns="89800" wrap="square" tIns="44900"/>
          <a:lstStyle>
            <a:lvl1pPr lvl="0" algn="ctr">
              <a:spcBef>
                <a:spcPts val="600"/>
              </a:spcBef>
              <a:spcAft>
                <a:spcPts val="0"/>
              </a:spcAft>
              <a:buClr>
                <a:schemeClr val="dk1"/>
              </a:buClr>
              <a:buSzPts val="3200"/>
              <a:buFont typeface="Arial"/>
              <a:buNone/>
              <a:defRPr/>
            </a:lvl1pPr>
            <a:lvl2pPr lvl="1" algn="ctr">
              <a:spcBef>
                <a:spcPts val="600"/>
              </a:spcBef>
              <a:spcAft>
                <a:spcPts val="0"/>
              </a:spcAft>
              <a:buClr>
                <a:schemeClr val="dk1"/>
              </a:buClr>
              <a:buSzPts val="2800"/>
              <a:buFont typeface="Arial"/>
              <a:buNone/>
              <a:defRPr/>
            </a:lvl2pPr>
            <a:lvl3pPr lvl="2" algn="ctr">
              <a:spcBef>
                <a:spcPts val="500"/>
              </a:spcBef>
              <a:spcAft>
                <a:spcPts val="0"/>
              </a:spcAft>
              <a:buClr>
                <a:schemeClr val="dk1"/>
              </a:buClr>
              <a:buSzPts val="2300"/>
              <a:buFont typeface="Arial"/>
              <a:buNone/>
              <a:defRPr/>
            </a:lvl3pPr>
            <a:lvl4pPr lvl="3" algn="ctr">
              <a:spcBef>
                <a:spcPts val="400"/>
              </a:spcBef>
              <a:spcAft>
                <a:spcPts val="0"/>
              </a:spcAft>
              <a:buClr>
                <a:schemeClr val="dk1"/>
              </a:buClr>
              <a:buSzPts val="2000"/>
              <a:buFont typeface="Arial"/>
              <a:buNone/>
              <a:defRPr/>
            </a:lvl4pPr>
            <a:lvl5pPr lvl="4" algn="ctr">
              <a:spcBef>
                <a:spcPts val="400"/>
              </a:spcBef>
              <a:spcAft>
                <a:spcPts val="0"/>
              </a:spcAft>
              <a:buClr>
                <a:schemeClr val="dk1"/>
              </a:buClr>
              <a:buSzPts val="2000"/>
              <a:buFont typeface="Arial"/>
              <a:buNone/>
              <a:defRPr/>
            </a:lvl5pPr>
            <a:lvl6pPr lvl="5" algn="ctr">
              <a:spcBef>
                <a:spcPts val="400"/>
              </a:spcBef>
              <a:spcAft>
                <a:spcPts val="0"/>
              </a:spcAft>
              <a:buClr>
                <a:schemeClr val="dk1"/>
              </a:buClr>
              <a:buSzPts val="2000"/>
              <a:buFont typeface="Arial"/>
              <a:buNone/>
              <a:defRPr/>
            </a:lvl6pPr>
            <a:lvl7pPr lvl="6" algn="ctr">
              <a:spcBef>
                <a:spcPts val="400"/>
              </a:spcBef>
              <a:spcAft>
                <a:spcPts val="0"/>
              </a:spcAft>
              <a:buClr>
                <a:schemeClr val="dk1"/>
              </a:buClr>
              <a:buSzPts val="2000"/>
              <a:buFont typeface="Arial"/>
              <a:buNone/>
              <a:defRPr/>
            </a:lvl7pPr>
            <a:lvl8pPr lvl="7" algn="ctr">
              <a:spcBef>
                <a:spcPts val="400"/>
              </a:spcBef>
              <a:spcAft>
                <a:spcPts val="0"/>
              </a:spcAft>
              <a:buClr>
                <a:schemeClr val="dk1"/>
              </a:buClr>
              <a:buSzPts val="2000"/>
              <a:buFont typeface="Arial"/>
              <a:buNone/>
              <a:defRPr/>
            </a:lvl8pPr>
            <a:lvl9pPr lvl="8" algn="ctr">
              <a:spcBef>
                <a:spcPts val="400"/>
              </a:spcBef>
              <a:spcAft>
                <a:spcPts val="0"/>
              </a:spcAft>
              <a:buClr>
                <a:schemeClr val="dk1"/>
              </a:buClr>
              <a:buSzPts val="2000"/>
              <a:buFont typeface="Arial"/>
              <a:buNone/>
              <a:defRPr/>
            </a:lvl9pPr>
          </a:lstStyle>
          <a:p/>
        </p:txBody>
      </p:sp>
      <p:sp>
        <p:nvSpPr>
          <p:cNvPr id="59" name="Google Shape;59;p14"/>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60" name="Google Shape;60;p14"/>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61" name="Google Shape;61;p14"/>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2" name="Shape 62"/>
        <p:cNvGrpSpPr/>
        <p:nvPr/>
      </p:nvGrpSpPr>
      <p:grpSpPr>
        <a:xfrm>
          <a:off x="0" y="0"/>
          <a:ext cx="0" cy="0"/>
          <a:chOff x="0" y="0"/>
          <a:chExt cx="0" cy="0"/>
        </a:xfrm>
      </p:grpSpPr>
      <p:sp>
        <p:nvSpPr>
          <p:cNvPr id="63" name="Google Shape;63;p15"/>
          <p:cNvSpPr txBox="1"/>
          <p:nvPr>
            <p:ph type="title"/>
          </p:nvPr>
        </p:nvSpPr>
        <p:spPr>
          <a:xfrm>
            <a:off x="457068" y="206127"/>
            <a:ext cx="8229865" cy="85725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64" name="Google Shape;64;p15"/>
          <p:cNvSpPr txBox="1"/>
          <p:nvPr>
            <p:ph idx="1" type="body"/>
          </p:nvPr>
        </p:nvSpPr>
        <p:spPr>
          <a:xfrm>
            <a:off x="457068" y="1200051"/>
            <a:ext cx="8229865" cy="3394521"/>
          </a:xfrm>
          <a:prstGeom prst="rect">
            <a:avLst/>
          </a:prstGeom>
          <a:noFill/>
          <a:ln>
            <a:noFill/>
          </a:ln>
        </p:spPr>
        <p:txBody>
          <a:bodyPr anchorCtr="0" anchor="t" bIns="44900" lIns="89800" spcFirstLastPara="1" rIns="89800" wrap="square" tIns="44900"/>
          <a:lstStyle>
            <a:lvl1pPr indent="-247650" lvl="0" marL="457200" algn="l">
              <a:spcBef>
                <a:spcPts val="100"/>
              </a:spcBef>
              <a:spcAft>
                <a:spcPts val="0"/>
              </a:spcAft>
              <a:buClr>
                <a:schemeClr val="dk1"/>
              </a:buClr>
              <a:buSzPts val="300"/>
              <a:buChar char="•"/>
              <a:defRPr/>
            </a:lvl1pPr>
            <a:lvl2pPr indent="-247650" lvl="1" marL="914400" algn="l">
              <a:spcBef>
                <a:spcPts val="100"/>
              </a:spcBef>
              <a:spcAft>
                <a:spcPts val="0"/>
              </a:spcAft>
              <a:buClr>
                <a:schemeClr val="dk1"/>
              </a:buClr>
              <a:buSzPts val="300"/>
              <a:buChar char="–"/>
              <a:defRPr/>
            </a:lvl2pPr>
            <a:lvl3pPr indent="-247650" lvl="2" marL="1371600" algn="l">
              <a:spcBef>
                <a:spcPts val="100"/>
              </a:spcBef>
              <a:spcAft>
                <a:spcPts val="0"/>
              </a:spcAft>
              <a:buClr>
                <a:schemeClr val="dk1"/>
              </a:buClr>
              <a:buSzPts val="300"/>
              <a:buChar char="•"/>
              <a:defRPr/>
            </a:lvl3pPr>
            <a:lvl4pPr indent="-247650" lvl="3" marL="1828800" algn="l">
              <a:spcBef>
                <a:spcPts val="100"/>
              </a:spcBef>
              <a:spcAft>
                <a:spcPts val="0"/>
              </a:spcAft>
              <a:buClr>
                <a:schemeClr val="dk1"/>
              </a:buClr>
              <a:buSzPts val="300"/>
              <a:buChar char="–"/>
              <a:defRPr/>
            </a:lvl4pPr>
            <a:lvl5pPr indent="-247650" lvl="4" marL="2286000" algn="l">
              <a:spcBef>
                <a:spcPts val="100"/>
              </a:spcBef>
              <a:spcAft>
                <a:spcPts val="0"/>
              </a:spcAft>
              <a:buClr>
                <a:schemeClr val="dk1"/>
              </a:buClr>
              <a:buSzPts val="300"/>
              <a:buChar char="»"/>
              <a:defRPr/>
            </a:lvl5pPr>
            <a:lvl6pPr indent="-247650" lvl="5" marL="2743200" algn="l">
              <a:spcBef>
                <a:spcPts val="100"/>
              </a:spcBef>
              <a:spcAft>
                <a:spcPts val="0"/>
              </a:spcAft>
              <a:buClr>
                <a:schemeClr val="dk1"/>
              </a:buClr>
              <a:buSzPts val="300"/>
              <a:buChar char="»"/>
              <a:defRPr/>
            </a:lvl6pPr>
            <a:lvl7pPr indent="-247650" lvl="6" marL="3200400" algn="l">
              <a:spcBef>
                <a:spcPts val="100"/>
              </a:spcBef>
              <a:spcAft>
                <a:spcPts val="0"/>
              </a:spcAft>
              <a:buClr>
                <a:schemeClr val="dk1"/>
              </a:buClr>
              <a:buSzPts val="300"/>
              <a:buChar char="»"/>
              <a:defRPr/>
            </a:lvl7pPr>
            <a:lvl8pPr indent="-247650" lvl="7" marL="3657600" algn="l">
              <a:spcBef>
                <a:spcPts val="100"/>
              </a:spcBef>
              <a:spcAft>
                <a:spcPts val="0"/>
              </a:spcAft>
              <a:buClr>
                <a:schemeClr val="dk1"/>
              </a:buClr>
              <a:buSzPts val="300"/>
              <a:buChar char="»"/>
              <a:defRPr/>
            </a:lvl8pPr>
            <a:lvl9pPr indent="-247650" lvl="8" marL="4114800" algn="l">
              <a:spcBef>
                <a:spcPts val="100"/>
              </a:spcBef>
              <a:spcAft>
                <a:spcPts val="0"/>
              </a:spcAft>
              <a:buClr>
                <a:schemeClr val="dk1"/>
              </a:buClr>
              <a:buSzPts val="300"/>
              <a:buChar char="»"/>
              <a:defRPr/>
            </a:lvl9pPr>
          </a:lstStyle>
          <a:p/>
        </p:txBody>
      </p:sp>
      <p:sp>
        <p:nvSpPr>
          <p:cNvPr id="65" name="Google Shape;65;p15"/>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66" name="Google Shape;66;p15"/>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67" name="Google Shape;67;p15"/>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68" name="Shape 68"/>
        <p:cNvGrpSpPr/>
        <p:nvPr/>
      </p:nvGrpSpPr>
      <p:grpSpPr>
        <a:xfrm>
          <a:off x="0" y="0"/>
          <a:ext cx="0" cy="0"/>
          <a:chOff x="0" y="0"/>
          <a:chExt cx="0" cy="0"/>
        </a:xfrm>
      </p:grpSpPr>
      <p:sp>
        <p:nvSpPr>
          <p:cNvPr id="69" name="Google Shape;69;p16"/>
          <p:cNvSpPr txBox="1"/>
          <p:nvPr>
            <p:ph type="title"/>
          </p:nvPr>
        </p:nvSpPr>
        <p:spPr>
          <a:xfrm>
            <a:off x="722313" y="3305225"/>
            <a:ext cx="7772467" cy="1021457"/>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b="1" sz="800" cap="none"/>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70" name="Google Shape;70;p16"/>
          <p:cNvSpPr txBox="1"/>
          <p:nvPr>
            <p:ph idx="1" type="body"/>
          </p:nvPr>
        </p:nvSpPr>
        <p:spPr>
          <a:xfrm>
            <a:off x="722313" y="2180084"/>
            <a:ext cx="7772467" cy="1125141"/>
          </a:xfrm>
          <a:prstGeom prst="rect">
            <a:avLst/>
          </a:prstGeom>
          <a:noFill/>
          <a:ln>
            <a:noFill/>
          </a:ln>
        </p:spPr>
        <p:txBody>
          <a:bodyPr anchorCtr="0" anchor="b" bIns="44900" lIns="89800" spcFirstLastPara="1" rIns="89800" wrap="square" tIns="44900"/>
          <a:lstStyle>
            <a:lvl1pPr indent="-228600" lvl="0" marL="457200" algn="l">
              <a:spcBef>
                <a:spcPts val="100"/>
              </a:spcBef>
              <a:spcAft>
                <a:spcPts val="0"/>
              </a:spcAft>
              <a:buClr>
                <a:schemeClr val="dk1"/>
              </a:buClr>
              <a:buSzPts val="400"/>
              <a:buFont typeface="Arial"/>
              <a:buNone/>
              <a:defRPr sz="400"/>
            </a:lvl1pPr>
            <a:lvl2pPr indent="-228600" lvl="1" marL="914400" algn="l">
              <a:spcBef>
                <a:spcPts val="100"/>
              </a:spcBef>
              <a:spcAft>
                <a:spcPts val="0"/>
              </a:spcAft>
              <a:buClr>
                <a:schemeClr val="dk1"/>
              </a:buClr>
              <a:buSzPts val="300"/>
              <a:buFont typeface="Arial"/>
              <a:buNone/>
              <a:defRPr sz="300"/>
            </a:lvl2pPr>
            <a:lvl3pPr indent="-228600" lvl="2" marL="1371600" algn="l">
              <a:spcBef>
                <a:spcPts val="100"/>
              </a:spcBef>
              <a:spcAft>
                <a:spcPts val="0"/>
              </a:spcAft>
              <a:buClr>
                <a:schemeClr val="dk1"/>
              </a:buClr>
              <a:buSzPts val="300"/>
              <a:buFont typeface="Arial"/>
              <a:buNone/>
              <a:defRPr sz="300"/>
            </a:lvl3pPr>
            <a:lvl4pPr indent="-228600" lvl="3" marL="1828800" algn="l">
              <a:spcBef>
                <a:spcPts val="100"/>
              </a:spcBef>
              <a:spcAft>
                <a:spcPts val="0"/>
              </a:spcAft>
              <a:buClr>
                <a:schemeClr val="dk1"/>
              </a:buClr>
              <a:buSzPts val="300"/>
              <a:buFont typeface="Arial"/>
              <a:buNone/>
              <a:defRPr sz="300"/>
            </a:lvl4pPr>
            <a:lvl5pPr indent="-228600" lvl="4" marL="2286000" algn="l">
              <a:spcBef>
                <a:spcPts val="100"/>
              </a:spcBef>
              <a:spcAft>
                <a:spcPts val="0"/>
              </a:spcAft>
              <a:buClr>
                <a:schemeClr val="dk1"/>
              </a:buClr>
              <a:buSzPts val="300"/>
              <a:buFont typeface="Arial"/>
              <a:buNone/>
              <a:defRPr sz="300"/>
            </a:lvl5pPr>
            <a:lvl6pPr indent="-228600" lvl="5" marL="2743200" algn="l">
              <a:spcBef>
                <a:spcPts val="100"/>
              </a:spcBef>
              <a:spcAft>
                <a:spcPts val="0"/>
              </a:spcAft>
              <a:buClr>
                <a:schemeClr val="dk1"/>
              </a:buClr>
              <a:buSzPts val="300"/>
              <a:buFont typeface="Arial"/>
              <a:buNone/>
              <a:defRPr sz="300"/>
            </a:lvl6pPr>
            <a:lvl7pPr indent="-228600" lvl="6" marL="3200400" algn="l">
              <a:spcBef>
                <a:spcPts val="100"/>
              </a:spcBef>
              <a:spcAft>
                <a:spcPts val="0"/>
              </a:spcAft>
              <a:buClr>
                <a:schemeClr val="dk1"/>
              </a:buClr>
              <a:buSzPts val="300"/>
              <a:buFont typeface="Arial"/>
              <a:buNone/>
              <a:defRPr sz="300"/>
            </a:lvl7pPr>
            <a:lvl8pPr indent="-228600" lvl="7" marL="3657600" algn="l">
              <a:spcBef>
                <a:spcPts val="100"/>
              </a:spcBef>
              <a:spcAft>
                <a:spcPts val="0"/>
              </a:spcAft>
              <a:buClr>
                <a:schemeClr val="dk1"/>
              </a:buClr>
              <a:buSzPts val="300"/>
              <a:buFont typeface="Arial"/>
              <a:buNone/>
              <a:defRPr sz="300"/>
            </a:lvl8pPr>
            <a:lvl9pPr indent="-228600" lvl="8" marL="4114800" algn="l">
              <a:spcBef>
                <a:spcPts val="100"/>
              </a:spcBef>
              <a:spcAft>
                <a:spcPts val="0"/>
              </a:spcAft>
              <a:buClr>
                <a:schemeClr val="dk1"/>
              </a:buClr>
              <a:buSzPts val="300"/>
              <a:buFont typeface="Arial"/>
              <a:buNone/>
              <a:defRPr sz="300"/>
            </a:lvl9pPr>
          </a:lstStyle>
          <a:p/>
        </p:txBody>
      </p:sp>
      <p:sp>
        <p:nvSpPr>
          <p:cNvPr id="71" name="Google Shape;71;p16"/>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72" name="Google Shape;72;p16"/>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73" name="Google Shape;73;p16"/>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4" name="Shape 74"/>
        <p:cNvGrpSpPr/>
        <p:nvPr/>
      </p:nvGrpSpPr>
      <p:grpSpPr>
        <a:xfrm>
          <a:off x="0" y="0"/>
          <a:ext cx="0" cy="0"/>
          <a:chOff x="0" y="0"/>
          <a:chExt cx="0" cy="0"/>
        </a:xfrm>
      </p:grpSpPr>
      <p:sp>
        <p:nvSpPr>
          <p:cNvPr id="75" name="Google Shape;75;p17"/>
          <p:cNvSpPr txBox="1"/>
          <p:nvPr>
            <p:ph type="title"/>
          </p:nvPr>
        </p:nvSpPr>
        <p:spPr>
          <a:xfrm>
            <a:off x="457068" y="206127"/>
            <a:ext cx="8229865" cy="85725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76" name="Google Shape;76;p17"/>
          <p:cNvSpPr txBox="1"/>
          <p:nvPr>
            <p:ph idx="1" type="body"/>
          </p:nvPr>
        </p:nvSpPr>
        <p:spPr>
          <a:xfrm>
            <a:off x="457068" y="1200051"/>
            <a:ext cx="4099057" cy="3394521"/>
          </a:xfrm>
          <a:prstGeom prst="rect">
            <a:avLst/>
          </a:prstGeom>
          <a:noFill/>
          <a:ln>
            <a:noFill/>
          </a:ln>
        </p:spPr>
        <p:txBody>
          <a:bodyPr anchorCtr="0" anchor="t" bIns="44900" lIns="89800" spcFirstLastPara="1" rIns="89800" wrap="square" tIns="44900"/>
          <a:lstStyle>
            <a:lvl1pPr indent="-260350" lvl="0" marL="457200" algn="l">
              <a:spcBef>
                <a:spcPts val="100"/>
              </a:spcBef>
              <a:spcAft>
                <a:spcPts val="0"/>
              </a:spcAft>
              <a:buClr>
                <a:schemeClr val="dk1"/>
              </a:buClr>
              <a:buSzPts val="500"/>
              <a:buFont typeface="Arial"/>
              <a:buChar char="•"/>
              <a:defRPr sz="500"/>
            </a:lvl1pPr>
            <a:lvl2pPr indent="-260350" lvl="1" marL="914400" algn="l">
              <a:spcBef>
                <a:spcPts val="100"/>
              </a:spcBef>
              <a:spcAft>
                <a:spcPts val="0"/>
              </a:spcAft>
              <a:buClr>
                <a:schemeClr val="dk1"/>
              </a:buClr>
              <a:buSzPts val="500"/>
              <a:buFont typeface="Arial"/>
              <a:buChar char="–"/>
              <a:defRPr sz="500"/>
            </a:lvl2pPr>
            <a:lvl3pPr indent="-254000" lvl="2" marL="1371600" algn="l">
              <a:spcBef>
                <a:spcPts val="100"/>
              </a:spcBef>
              <a:spcAft>
                <a:spcPts val="0"/>
              </a:spcAft>
              <a:buClr>
                <a:schemeClr val="dk1"/>
              </a:buClr>
              <a:buSzPts val="400"/>
              <a:buFont typeface="Arial"/>
              <a:buChar char="•"/>
              <a:defRPr sz="400"/>
            </a:lvl3pPr>
            <a:lvl4pPr indent="-247650" lvl="3" marL="1828800" algn="l">
              <a:spcBef>
                <a:spcPts val="100"/>
              </a:spcBef>
              <a:spcAft>
                <a:spcPts val="0"/>
              </a:spcAft>
              <a:buClr>
                <a:schemeClr val="dk1"/>
              </a:buClr>
              <a:buSzPts val="300"/>
              <a:buFont typeface="Arial"/>
              <a:buChar char="–"/>
              <a:defRPr sz="300"/>
            </a:lvl4pPr>
            <a:lvl5pPr indent="-247650" lvl="4" marL="2286000" algn="l">
              <a:spcBef>
                <a:spcPts val="100"/>
              </a:spcBef>
              <a:spcAft>
                <a:spcPts val="0"/>
              </a:spcAft>
              <a:buClr>
                <a:schemeClr val="dk1"/>
              </a:buClr>
              <a:buSzPts val="300"/>
              <a:buFont typeface="Arial"/>
              <a:buChar char="»"/>
              <a:defRPr sz="300"/>
            </a:lvl5pPr>
            <a:lvl6pPr indent="-247650" lvl="5" marL="2743200" algn="l">
              <a:spcBef>
                <a:spcPts val="100"/>
              </a:spcBef>
              <a:spcAft>
                <a:spcPts val="0"/>
              </a:spcAft>
              <a:buClr>
                <a:schemeClr val="dk1"/>
              </a:buClr>
              <a:buSzPts val="300"/>
              <a:buFont typeface="Arial"/>
              <a:buChar char="»"/>
              <a:defRPr sz="300"/>
            </a:lvl6pPr>
            <a:lvl7pPr indent="-247650" lvl="6" marL="3200400" algn="l">
              <a:spcBef>
                <a:spcPts val="100"/>
              </a:spcBef>
              <a:spcAft>
                <a:spcPts val="0"/>
              </a:spcAft>
              <a:buClr>
                <a:schemeClr val="dk1"/>
              </a:buClr>
              <a:buSzPts val="300"/>
              <a:buFont typeface="Arial"/>
              <a:buChar char="»"/>
              <a:defRPr sz="300"/>
            </a:lvl7pPr>
            <a:lvl8pPr indent="-247650" lvl="7" marL="3657600" algn="l">
              <a:spcBef>
                <a:spcPts val="100"/>
              </a:spcBef>
              <a:spcAft>
                <a:spcPts val="0"/>
              </a:spcAft>
              <a:buClr>
                <a:schemeClr val="dk1"/>
              </a:buClr>
              <a:buSzPts val="300"/>
              <a:buFont typeface="Arial"/>
              <a:buChar char="»"/>
              <a:defRPr sz="300"/>
            </a:lvl8pPr>
            <a:lvl9pPr indent="-247650" lvl="8" marL="4114800" algn="l">
              <a:spcBef>
                <a:spcPts val="100"/>
              </a:spcBef>
              <a:spcAft>
                <a:spcPts val="0"/>
              </a:spcAft>
              <a:buClr>
                <a:schemeClr val="dk1"/>
              </a:buClr>
              <a:buSzPts val="300"/>
              <a:buFont typeface="Arial"/>
              <a:buChar char="»"/>
              <a:defRPr sz="300"/>
            </a:lvl9pPr>
          </a:lstStyle>
          <a:p/>
        </p:txBody>
      </p:sp>
      <p:sp>
        <p:nvSpPr>
          <p:cNvPr id="77" name="Google Shape;77;p17"/>
          <p:cNvSpPr txBox="1"/>
          <p:nvPr>
            <p:ph idx="2" type="body"/>
          </p:nvPr>
        </p:nvSpPr>
        <p:spPr>
          <a:xfrm>
            <a:off x="4587875" y="1200051"/>
            <a:ext cx="4099057" cy="3394521"/>
          </a:xfrm>
          <a:prstGeom prst="rect">
            <a:avLst/>
          </a:prstGeom>
          <a:noFill/>
          <a:ln>
            <a:noFill/>
          </a:ln>
        </p:spPr>
        <p:txBody>
          <a:bodyPr anchorCtr="0" anchor="t" bIns="44900" lIns="89800" spcFirstLastPara="1" rIns="89800" wrap="square" tIns="44900"/>
          <a:lstStyle>
            <a:lvl1pPr indent="-260350" lvl="0" marL="457200" algn="l">
              <a:spcBef>
                <a:spcPts val="100"/>
              </a:spcBef>
              <a:spcAft>
                <a:spcPts val="0"/>
              </a:spcAft>
              <a:buClr>
                <a:schemeClr val="dk1"/>
              </a:buClr>
              <a:buSzPts val="500"/>
              <a:buFont typeface="Arial"/>
              <a:buChar char="•"/>
              <a:defRPr sz="500"/>
            </a:lvl1pPr>
            <a:lvl2pPr indent="-260350" lvl="1" marL="914400" algn="l">
              <a:spcBef>
                <a:spcPts val="100"/>
              </a:spcBef>
              <a:spcAft>
                <a:spcPts val="0"/>
              </a:spcAft>
              <a:buClr>
                <a:schemeClr val="dk1"/>
              </a:buClr>
              <a:buSzPts val="500"/>
              <a:buFont typeface="Arial"/>
              <a:buChar char="–"/>
              <a:defRPr sz="500"/>
            </a:lvl2pPr>
            <a:lvl3pPr indent="-254000" lvl="2" marL="1371600" algn="l">
              <a:spcBef>
                <a:spcPts val="100"/>
              </a:spcBef>
              <a:spcAft>
                <a:spcPts val="0"/>
              </a:spcAft>
              <a:buClr>
                <a:schemeClr val="dk1"/>
              </a:buClr>
              <a:buSzPts val="400"/>
              <a:buFont typeface="Arial"/>
              <a:buChar char="•"/>
              <a:defRPr sz="400"/>
            </a:lvl3pPr>
            <a:lvl4pPr indent="-247650" lvl="3" marL="1828800" algn="l">
              <a:spcBef>
                <a:spcPts val="100"/>
              </a:spcBef>
              <a:spcAft>
                <a:spcPts val="0"/>
              </a:spcAft>
              <a:buClr>
                <a:schemeClr val="dk1"/>
              </a:buClr>
              <a:buSzPts val="300"/>
              <a:buFont typeface="Arial"/>
              <a:buChar char="–"/>
              <a:defRPr sz="300"/>
            </a:lvl4pPr>
            <a:lvl5pPr indent="-247650" lvl="4" marL="2286000" algn="l">
              <a:spcBef>
                <a:spcPts val="100"/>
              </a:spcBef>
              <a:spcAft>
                <a:spcPts val="0"/>
              </a:spcAft>
              <a:buClr>
                <a:schemeClr val="dk1"/>
              </a:buClr>
              <a:buSzPts val="300"/>
              <a:buFont typeface="Arial"/>
              <a:buChar char="»"/>
              <a:defRPr sz="300"/>
            </a:lvl5pPr>
            <a:lvl6pPr indent="-247650" lvl="5" marL="2743200" algn="l">
              <a:spcBef>
                <a:spcPts val="100"/>
              </a:spcBef>
              <a:spcAft>
                <a:spcPts val="0"/>
              </a:spcAft>
              <a:buClr>
                <a:schemeClr val="dk1"/>
              </a:buClr>
              <a:buSzPts val="300"/>
              <a:buFont typeface="Arial"/>
              <a:buChar char="»"/>
              <a:defRPr sz="300"/>
            </a:lvl6pPr>
            <a:lvl7pPr indent="-247650" lvl="6" marL="3200400" algn="l">
              <a:spcBef>
                <a:spcPts val="100"/>
              </a:spcBef>
              <a:spcAft>
                <a:spcPts val="0"/>
              </a:spcAft>
              <a:buClr>
                <a:schemeClr val="dk1"/>
              </a:buClr>
              <a:buSzPts val="300"/>
              <a:buFont typeface="Arial"/>
              <a:buChar char="»"/>
              <a:defRPr sz="300"/>
            </a:lvl7pPr>
            <a:lvl8pPr indent="-247650" lvl="7" marL="3657600" algn="l">
              <a:spcBef>
                <a:spcPts val="100"/>
              </a:spcBef>
              <a:spcAft>
                <a:spcPts val="0"/>
              </a:spcAft>
              <a:buClr>
                <a:schemeClr val="dk1"/>
              </a:buClr>
              <a:buSzPts val="300"/>
              <a:buFont typeface="Arial"/>
              <a:buChar char="»"/>
              <a:defRPr sz="300"/>
            </a:lvl8pPr>
            <a:lvl9pPr indent="-247650" lvl="8" marL="4114800" algn="l">
              <a:spcBef>
                <a:spcPts val="100"/>
              </a:spcBef>
              <a:spcAft>
                <a:spcPts val="0"/>
              </a:spcAft>
              <a:buClr>
                <a:schemeClr val="dk1"/>
              </a:buClr>
              <a:buSzPts val="300"/>
              <a:buFont typeface="Arial"/>
              <a:buChar char="»"/>
              <a:defRPr sz="300"/>
            </a:lvl9pPr>
          </a:lstStyle>
          <a:p/>
        </p:txBody>
      </p:sp>
      <p:sp>
        <p:nvSpPr>
          <p:cNvPr id="78" name="Google Shape;78;p17"/>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79" name="Google Shape;79;p17"/>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80" name="Google Shape;80;p17"/>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81" name="Shape 81"/>
        <p:cNvGrpSpPr/>
        <p:nvPr/>
      </p:nvGrpSpPr>
      <p:grpSpPr>
        <a:xfrm>
          <a:off x="0" y="0"/>
          <a:ext cx="0" cy="0"/>
          <a:chOff x="0" y="0"/>
          <a:chExt cx="0" cy="0"/>
        </a:xfrm>
      </p:grpSpPr>
      <p:sp>
        <p:nvSpPr>
          <p:cNvPr id="82" name="Google Shape;82;p18"/>
          <p:cNvSpPr txBox="1"/>
          <p:nvPr>
            <p:ph type="title"/>
          </p:nvPr>
        </p:nvSpPr>
        <p:spPr>
          <a:xfrm>
            <a:off x="457068" y="205879"/>
            <a:ext cx="8229865" cy="85725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83" name="Google Shape;83;p18"/>
          <p:cNvSpPr txBox="1"/>
          <p:nvPr>
            <p:ph idx="1" type="body"/>
          </p:nvPr>
        </p:nvSpPr>
        <p:spPr>
          <a:xfrm>
            <a:off x="457068" y="1151434"/>
            <a:ext cx="4040188" cy="479723"/>
          </a:xfrm>
          <a:prstGeom prst="rect">
            <a:avLst/>
          </a:prstGeom>
          <a:noFill/>
          <a:ln>
            <a:noFill/>
          </a:ln>
        </p:spPr>
        <p:txBody>
          <a:bodyPr anchorCtr="0" anchor="b" bIns="44900" lIns="89800" spcFirstLastPara="1" rIns="89800" wrap="square" tIns="44900"/>
          <a:lstStyle>
            <a:lvl1pPr indent="-228600" lvl="0" marL="457200" algn="l">
              <a:spcBef>
                <a:spcPts val="100"/>
              </a:spcBef>
              <a:spcAft>
                <a:spcPts val="0"/>
              </a:spcAft>
              <a:buClr>
                <a:schemeClr val="dk1"/>
              </a:buClr>
              <a:buSzPts val="500"/>
              <a:buFont typeface="Arial"/>
              <a:buNone/>
              <a:defRPr b="1" sz="500"/>
            </a:lvl1pPr>
            <a:lvl2pPr indent="-228600" lvl="1" marL="914400" algn="l">
              <a:spcBef>
                <a:spcPts val="100"/>
              </a:spcBef>
              <a:spcAft>
                <a:spcPts val="0"/>
              </a:spcAft>
              <a:buClr>
                <a:schemeClr val="dk1"/>
              </a:buClr>
              <a:buSzPts val="400"/>
              <a:buFont typeface="Arial"/>
              <a:buNone/>
              <a:defRPr b="1" sz="400"/>
            </a:lvl2pPr>
            <a:lvl3pPr indent="-228600" lvl="2" marL="1371600" algn="l">
              <a:spcBef>
                <a:spcPts val="100"/>
              </a:spcBef>
              <a:spcAft>
                <a:spcPts val="0"/>
              </a:spcAft>
              <a:buClr>
                <a:schemeClr val="dk1"/>
              </a:buClr>
              <a:buSzPts val="300"/>
              <a:buFont typeface="Arial"/>
              <a:buNone/>
              <a:defRPr b="1" sz="300"/>
            </a:lvl3pPr>
            <a:lvl4pPr indent="-228600" lvl="3" marL="1828800" algn="l">
              <a:spcBef>
                <a:spcPts val="100"/>
              </a:spcBef>
              <a:spcAft>
                <a:spcPts val="0"/>
              </a:spcAft>
              <a:buClr>
                <a:schemeClr val="dk1"/>
              </a:buClr>
              <a:buSzPts val="300"/>
              <a:buFont typeface="Arial"/>
              <a:buNone/>
              <a:defRPr b="1" sz="300"/>
            </a:lvl4pPr>
            <a:lvl5pPr indent="-228600" lvl="4" marL="2286000" algn="l">
              <a:spcBef>
                <a:spcPts val="100"/>
              </a:spcBef>
              <a:spcAft>
                <a:spcPts val="0"/>
              </a:spcAft>
              <a:buClr>
                <a:schemeClr val="dk1"/>
              </a:buClr>
              <a:buSzPts val="300"/>
              <a:buFont typeface="Arial"/>
              <a:buNone/>
              <a:defRPr b="1" sz="300"/>
            </a:lvl5pPr>
            <a:lvl6pPr indent="-228600" lvl="5" marL="2743200" algn="l">
              <a:spcBef>
                <a:spcPts val="100"/>
              </a:spcBef>
              <a:spcAft>
                <a:spcPts val="0"/>
              </a:spcAft>
              <a:buClr>
                <a:schemeClr val="dk1"/>
              </a:buClr>
              <a:buSzPts val="300"/>
              <a:buFont typeface="Arial"/>
              <a:buNone/>
              <a:defRPr b="1" sz="300"/>
            </a:lvl6pPr>
            <a:lvl7pPr indent="-228600" lvl="6" marL="3200400" algn="l">
              <a:spcBef>
                <a:spcPts val="100"/>
              </a:spcBef>
              <a:spcAft>
                <a:spcPts val="0"/>
              </a:spcAft>
              <a:buClr>
                <a:schemeClr val="dk1"/>
              </a:buClr>
              <a:buSzPts val="300"/>
              <a:buFont typeface="Arial"/>
              <a:buNone/>
              <a:defRPr b="1" sz="300"/>
            </a:lvl7pPr>
            <a:lvl8pPr indent="-228600" lvl="7" marL="3657600" algn="l">
              <a:spcBef>
                <a:spcPts val="100"/>
              </a:spcBef>
              <a:spcAft>
                <a:spcPts val="0"/>
              </a:spcAft>
              <a:buClr>
                <a:schemeClr val="dk1"/>
              </a:buClr>
              <a:buSzPts val="300"/>
              <a:buFont typeface="Arial"/>
              <a:buNone/>
              <a:defRPr b="1" sz="300"/>
            </a:lvl8pPr>
            <a:lvl9pPr indent="-228600" lvl="8" marL="4114800" algn="l">
              <a:spcBef>
                <a:spcPts val="100"/>
              </a:spcBef>
              <a:spcAft>
                <a:spcPts val="0"/>
              </a:spcAft>
              <a:buClr>
                <a:schemeClr val="dk1"/>
              </a:buClr>
              <a:buSzPts val="300"/>
              <a:buFont typeface="Arial"/>
              <a:buNone/>
              <a:defRPr b="1" sz="300"/>
            </a:lvl9pPr>
          </a:lstStyle>
          <a:p/>
        </p:txBody>
      </p:sp>
      <p:sp>
        <p:nvSpPr>
          <p:cNvPr id="84" name="Google Shape;84;p18"/>
          <p:cNvSpPr txBox="1"/>
          <p:nvPr>
            <p:ph idx="2" type="body"/>
          </p:nvPr>
        </p:nvSpPr>
        <p:spPr>
          <a:xfrm>
            <a:off x="457068" y="1631156"/>
            <a:ext cx="4040188" cy="2963416"/>
          </a:xfrm>
          <a:prstGeom prst="rect">
            <a:avLst/>
          </a:prstGeom>
          <a:noFill/>
          <a:ln>
            <a:noFill/>
          </a:ln>
        </p:spPr>
        <p:txBody>
          <a:bodyPr anchorCtr="0" anchor="t" bIns="44900" lIns="89800" spcFirstLastPara="1" rIns="89800" wrap="square" tIns="44900"/>
          <a:lstStyle>
            <a:lvl1pPr indent="-260350" lvl="0" marL="457200" algn="l">
              <a:spcBef>
                <a:spcPts val="100"/>
              </a:spcBef>
              <a:spcAft>
                <a:spcPts val="0"/>
              </a:spcAft>
              <a:buClr>
                <a:schemeClr val="dk1"/>
              </a:buClr>
              <a:buSzPts val="500"/>
              <a:buFont typeface="Arial"/>
              <a:buChar char="•"/>
              <a:defRPr sz="500"/>
            </a:lvl1pPr>
            <a:lvl2pPr indent="-254000" lvl="1" marL="914400" algn="l">
              <a:spcBef>
                <a:spcPts val="100"/>
              </a:spcBef>
              <a:spcAft>
                <a:spcPts val="0"/>
              </a:spcAft>
              <a:buClr>
                <a:schemeClr val="dk1"/>
              </a:buClr>
              <a:buSzPts val="400"/>
              <a:buFont typeface="Arial"/>
              <a:buChar char="–"/>
              <a:defRPr sz="400"/>
            </a:lvl2pPr>
            <a:lvl3pPr indent="-247650" lvl="2" marL="1371600" algn="l">
              <a:spcBef>
                <a:spcPts val="100"/>
              </a:spcBef>
              <a:spcAft>
                <a:spcPts val="0"/>
              </a:spcAft>
              <a:buClr>
                <a:schemeClr val="dk1"/>
              </a:buClr>
              <a:buSzPts val="300"/>
              <a:buFont typeface="Arial"/>
              <a:buChar char="•"/>
              <a:defRPr sz="300"/>
            </a:lvl3pPr>
            <a:lvl4pPr indent="-247650" lvl="3" marL="1828800" algn="l">
              <a:spcBef>
                <a:spcPts val="100"/>
              </a:spcBef>
              <a:spcAft>
                <a:spcPts val="0"/>
              </a:spcAft>
              <a:buClr>
                <a:schemeClr val="dk1"/>
              </a:buClr>
              <a:buSzPts val="300"/>
              <a:buFont typeface="Arial"/>
              <a:buChar char="–"/>
              <a:defRPr sz="300"/>
            </a:lvl4pPr>
            <a:lvl5pPr indent="-247650" lvl="4" marL="2286000" algn="l">
              <a:spcBef>
                <a:spcPts val="100"/>
              </a:spcBef>
              <a:spcAft>
                <a:spcPts val="0"/>
              </a:spcAft>
              <a:buClr>
                <a:schemeClr val="dk1"/>
              </a:buClr>
              <a:buSzPts val="300"/>
              <a:buFont typeface="Arial"/>
              <a:buChar char="»"/>
              <a:defRPr sz="300"/>
            </a:lvl5pPr>
            <a:lvl6pPr indent="-247650" lvl="5" marL="2743200" algn="l">
              <a:spcBef>
                <a:spcPts val="100"/>
              </a:spcBef>
              <a:spcAft>
                <a:spcPts val="0"/>
              </a:spcAft>
              <a:buClr>
                <a:schemeClr val="dk1"/>
              </a:buClr>
              <a:buSzPts val="300"/>
              <a:buFont typeface="Arial"/>
              <a:buChar char="»"/>
              <a:defRPr sz="300"/>
            </a:lvl6pPr>
            <a:lvl7pPr indent="-247650" lvl="6" marL="3200400" algn="l">
              <a:spcBef>
                <a:spcPts val="100"/>
              </a:spcBef>
              <a:spcAft>
                <a:spcPts val="0"/>
              </a:spcAft>
              <a:buClr>
                <a:schemeClr val="dk1"/>
              </a:buClr>
              <a:buSzPts val="300"/>
              <a:buFont typeface="Arial"/>
              <a:buChar char="»"/>
              <a:defRPr sz="300"/>
            </a:lvl7pPr>
            <a:lvl8pPr indent="-247650" lvl="7" marL="3657600" algn="l">
              <a:spcBef>
                <a:spcPts val="100"/>
              </a:spcBef>
              <a:spcAft>
                <a:spcPts val="0"/>
              </a:spcAft>
              <a:buClr>
                <a:schemeClr val="dk1"/>
              </a:buClr>
              <a:buSzPts val="300"/>
              <a:buFont typeface="Arial"/>
              <a:buChar char="»"/>
              <a:defRPr sz="300"/>
            </a:lvl8pPr>
            <a:lvl9pPr indent="-247650" lvl="8" marL="4114800" algn="l">
              <a:spcBef>
                <a:spcPts val="100"/>
              </a:spcBef>
              <a:spcAft>
                <a:spcPts val="0"/>
              </a:spcAft>
              <a:buClr>
                <a:schemeClr val="dk1"/>
              </a:buClr>
              <a:buSzPts val="300"/>
              <a:buFont typeface="Arial"/>
              <a:buChar char="»"/>
              <a:defRPr sz="300"/>
            </a:lvl9pPr>
          </a:lstStyle>
          <a:p/>
        </p:txBody>
      </p:sp>
      <p:sp>
        <p:nvSpPr>
          <p:cNvPr id="85" name="Google Shape;85;p18"/>
          <p:cNvSpPr txBox="1"/>
          <p:nvPr>
            <p:ph idx="3" type="body"/>
          </p:nvPr>
        </p:nvSpPr>
        <p:spPr>
          <a:xfrm>
            <a:off x="4645091" y="1151434"/>
            <a:ext cx="4041841" cy="479723"/>
          </a:xfrm>
          <a:prstGeom prst="rect">
            <a:avLst/>
          </a:prstGeom>
          <a:noFill/>
          <a:ln>
            <a:noFill/>
          </a:ln>
        </p:spPr>
        <p:txBody>
          <a:bodyPr anchorCtr="0" anchor="b" bIns="44900" lIns="89800" spcFirstLastPara="1" rIns="89800" wrap="square" tIns="44900"/>
          <a:lstStyle>
            <a:lvl1pPr indent="-228600" lvl="0" marL="457200" algn="l">
              <a:spcBef>
                <a:spcPts val="100"/>
              </a:spcBef>
              <a:spcAft>
                <a:spcPts val="0"/>
              </a:spcAft>
              <a:buClr>
                <a:schemeClr val="dk1"/>
              </a:buClr>
              <a:buSzPts val="500"/>
              <a:buFont typeface="Arial"/>
              <a:buNone/>
              <a:defRPr b="1" sz="500"/>
            </a:lvl1pPr>
            <a:lvl2pPr indent="-228600" lvl="1" marL="914400" algn="l">
              <a:spcBef>
                <a:spcPts val="100"/>
              </a:spcBef>
              <a:spcAft>
                <a:spcPts val="0"/>
              </a:spcAft>
              <a:buClr>
                <a:schemeClr val="dk1"/>
              </a:buClr>
              <a:buSzPts val="400"/>
              <a:buFont typeface="Arial"/>
              <a:buNone/>
              <a:defRPr b="1" sz="400"/>
            </a:lvl2pPr>
            <a:lvl3pPr indent="-228600" lvl="2" marL="1371600" algn="l">
              <a:spcBef>
                <a:spcPts val="100"/>
              </a:spcBef>
              <a:spcAft>
                <a:spcPts val="0"/>
              </a:spcAft>
              <a:buClr>
                <a:schemeClr val="dk1"/>
              </a:buClr>
              <a:buSzPts val="300"/>
              <a:buFont typeface="Arial"/>
              <a:buNone/>
              <a:defRPr b="1" sz="300"/>
            </a:lvl3pPr>
            <a:lvl4pPr indent="-228600" lvl="3" marL="1828800" algn="l">
              <a:spcBef>
                <a:spcPts val="100"/>
              </a:spcBef>
              <a:spcAft>
                <a:spcPts val="0"/>
              </a:spcAft>
              <a:buClr>
                <a:schemeClr val="dk1"/>
              </a:buClr>
              <a:buSzPts val="300"/>
              <a:buFont typeface="Arial"/>
              <a:buNone/>
              <a:defRPr b="1" sz="300"/>
            </a:lvl4pPr>
            <a:lvl5pPr indent="-228600" lvl="4" marL="2286000" algn="l">
              <a:spcBef>
                <a:spcPts val="100"/>
              </a:spcBef>
              <a:spcAft>
                <a:spcPts val="0"/>
              </a:spcAft>
              <a:buClr>
                <a:schemeClr val="dk1"/>
              </a:buClr>
              <a:buSzPts val="300"/>
              <a:buFont typeface="Arial"/>
              <a:buNone/>
              <a:defRPr b="1" sz="300"/>
            </a:lvl5pPr>
            <a:lvl6pPr indent="-228600" lvl="5" marL="2743200" algn="l">
              <a:spcBef>
                <a:spcPts val="100"/>
              </a:spcBef>
              <a:spcAft>
                <a:spcPts val="0"/>
              </a:spcAft>
              <a:buClr>
                <a:schemeClr val="dk1"/>
              </a:buClr>
              <a:buSzPts val="300"/>
              <a:buFont typeface="Arial"/>
              <a:buNone/>
              <a:defRPr b="1" sz="300"/>
            </a:lvl6pPr>
            <a:lvl7pPr indent="-228600" lvl="6" marL="3200400" algn="l">
              <a:spcBef>
                <a:spcPts val="100"/>
              </a:spcBef>
              <a:spcAft>
                <a:spcPts val="0"/>
              </a:spcAft>
              <a:buClr>
                <a:schemeClr val="dk1"/>
              </a:buClr>
              <a:buSzPts val="300"/>
              <a:buFont typeface="Arial"/>
              <a:buNone/>
              <a:defRPr b="1" sz="300"/>
            </a:lvl7pPr>
            <a:lvl8pPr indent="-228600" lvl="7" marL="3657600" algn="l">
              <a:spcBef>
                <a:spcPts val="100"/>
              </a:spcBef>
              <a:spcAft>
                <a:spcPts val="0"/>
              </a:spcAft>
              <a:buClr>
                <a:schemeClr val="dk1"/>
              </a:buClr>
              <a:buSzPts val="300"/>
              <a:buFont typeface="Arial"/>
              <a:buNone/>
              <a:defRPr b="1" sz="300"/>
            </a:lvl8pPr>
            <a:lvl9pPr indent="-228600" lvl="8" marL="4114800" algn="l">
              <a:spcBef>
                <a:spcPts val="100"/>
              </a:spcBef>
              <a:spcAft>
                <a:spcPts val="0"/>
              </a:spcAft>
              <a:buClr>
                <a:schemeClr val="dk1"/>
              </a:buClr>
              <a:buSzPts val="300"/>
              <a:buFont typeface="Arial"/>
              <a:buNone/>
              <a:defRPr b="1" sz="300"/>
            </a:lvl9pPr>
          </a:lstStyle>
          <a:p/>
        </p:txBody>
      </p:sp>
      <p:sp>
        <p:nvSpPr>
          <p:cNvPr id="86" name="Google Shape;86;p18"/>
          <p:cNvSpPr txBox="1"/>
          <p:nvPr>
            <p:ph idx="4" type="body"/>
          </p:nvPr>
        </p:nvSpPr>
        <p:spPr>
          <a:xfrm>
            <a:off x="4645091" y="1631156"/>
            <a:ext cx="4041841" cy="2963416"/>
          </a:xfrm>
          <a:prstGeom prst="rect">
            <a:avLst/>
          </a:prstGeom>
          <a:noFill/>
          <a:ln>
            <a:noFill/>
          </a:ln>
        </p:spPr>
        <p:txBody>
          <a:bodyPr anchorCtr="0" anchor="t" bIns="44900" lIns="89800" spcFirstLastPara="1" rIns="89800" wrap="square" tIns="44900"/>
          <a:lstStyle>
            <a:lvl1pPr indent="-260350" lvl="0" marL="457200" algn="l">
              <a:spcBef>
                <a:spcPts val="100"/>
              </a:spcBef>
              <a:spcAft>
                <a:spcPts val="0"/>
              </a:spcAft>
              <a:buClr>
                <a:schemeClr val="dk1"/>
              </a:buClr>
              <a:buSzPts val="500"/>
              <a:buFont typeface="Arial"/>
              <a:buChar char="•"/>
              <a:defRPr sz="500"/>
            </a:lvl1pPr>
            <a:lvl2pPr indent="-254000" lvl="1" marL="914400" algn="l">
              <a:spcBef>
                <a:spcPts val="100"/>
              </a:spcBef>
              <a:spcAft>
                <a:spcPts val="0"/>
              </a:spcAft>
              <a:buClr>
                <a:schemeClr val="dk1"/>
              </a:buClr>
              <a:buSzPts val="400"/>
              <a:buFont typeface="Arial"/>
              <a:buChar char="–"/>
              <a:defRPr sz="400"/>
            </a:lvl2pPr>
            <a:lvl3pPr indent="-247650" lvl="2" marL="1371600" algn="l">
              <a:spcBef>
                <a:spcPts val="100"/>
              </a:spcBef>
              <a:spcAft>
                <a:spcPts val="0"/>
              </a:spcAft>
              <a:buClr>
                <a:schemeClr val="dk1"/>
              </a:buClr>
              <a:buSzPts val="300"/>
              <a:buFont typeface="Arial"/>
              <a:buChar char="•"/>
              <a:defRPr sz="300"/>
            </a:lvl3pPr>
            <a:lvl4pPr indent="-247650" lvl="3" marL="1828800" algn="l">
              <a:spcBef>
                <a:spcPts val="100"/>
              </a:spcBef>
              <a:spcAft>
                <a:spcPts val="0"/>
              </a:spcAft>
              <a:buClr>
                <a:schemeClr val="dk1"/>
              </a:buClr>
              <a:buSzPts val="300"/>
              <a:buFont typeface="Arial"/>
              <a:buChar char="–"/>
              <a:defRPr sz="300"/>
            </a:lvl4pPr>
            <a:lvl5pPr indent="-247650" lvl="4" marL="2286000" algn="l">
              <a:spcBef>
                <a:spcPts val="100"/>
              </a:spcBef>
              <a:spcAft>
                <a:spcPts val="0"/>
              </a:spcAft>
              <a:buClr>
                <a:schemeClr val="dk1"/>
              </a:buClr>
              <a:buSzPts val="300"/>
              <a:buFont typeface="Arial"/>
              <a:buChar char="»"/>
              <a:defRPr sz="300"/>
            </a:lvl5pPr>
            <a:lvl6pPr indent="-247650" lvl="5" marL="2743200" algn="l">
              <a:spcBef>
                <a:spcPts val="100"/>
              </a:spcBef>
              <a:spcAft>
                <a:spcPts val="0"/>
              </a:spcAft>
              <a:buClr>
                <a:schemeClr val="dk1"/>
              </a:buClr>
              <a:buSzPts val="300"/>
              <a:buFont typeface="Arial"/>
              <a:buChar char="»"/>
              <a:defRPr sz="300"/>
            </a:lvl6pPr>
            <a:lvl7pPr indent="-247650" lvl="6" marL="3200400" algn="l">
              <a:spcBef>
                <a:spcPts val="100"/>
              </a:spcBef>
              <a:spcAft>
                <a:spcPts val="0"/>
              </a:spcAft>
              <a:buClr>
                <a:schemeClr val="dk1"/>
              </a:buClr>
              <a:buSzPts val="300"/>
              <a:buFont typeface="Arial"/>
              <a:buChar char="»"/>
              <a:defRPr sz="300"/>
            </a:lvl7pPr>
            <a:lvl8pPr indent="-247650" lvl="7" marL="3657600" algn="l">
              <a:spcBef>
                <a:spcPts val="100"/>
              </a:spcBef>
              <a:spcAft>
                <a:spcPts val="0"/>
              </a:spcAft>
              <a:buClr>
                <a:schemeClr val="dk1"/>
              </a:buClr>
              <a:buSzPts val="300"/>
              <a:buFont typeface="Arial"/>
              <a:buChar char="»"/>
              <a:defRPr sz="300"/>
            </a:lvl8pPr>
            <a:lvl9pPr indent="-247650" lvl="8" marL="4114800" algn="l">
              <a:spcBef>
                <a:spcPts val="100"/>
              </a:spcBef>
              <a:spcAft>
                <a:spcPts val="0"/>
              </a:spcAft>
              <a:buClr>
                <a:schemeClr val="dk1"/>
              </a:buClr>
              <a:buSzPts val="300"/>
              <a:buFont typeface="Arial"/>
              <a:buChar char="»"/>
              <a:defRPr sz="300"/>
            </a:lvl9pPr>
          </a:lstStyle>
          <a:p/>
        </p:txBody>
      </p:sp>
      <p:sp>
        <p:nvSpPr>
          <p:cNvPr id="87" name="Google Shape;87;p18"/>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88" name="Google Shape;88;p18"/>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89" name="Google Shape;89;p18"/>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90" name="Shape 90"/>
        <p:cNvGrpSpPr/>
        <p:nvPr/>
      </p:nvGrpSpPr>
      <p:grpSpPr>
        <a:xfrm>
          <a:off x="0" y="0"/>
          <a:ext cx="0" cy="0"/>
          <a:chOff x="0" y="0"/>
          <a:chExt cx="0" cy="0"/>
        </a:xfrm>
      </p:grpSpPr>
      <p:sp>
        <p:nvSpPr>
          <p:cNvPr id="91" name="Google Shape;91;p19"/>
          <p:cNvSpPr txBox="1"/>
          <p:nvPr>
            <p:ph type="title"/>
          </p:nvPr>
        </p:nvSpPr>
        <p:spPr>
          <a:xfrm>
            <a:off x="457068" y="206127"/>
            <a:ext cx="8229865" cy="85725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92" name="Google Shape;92;p19"/>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93" name="Google Shape;93;p19"/>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94" name="Google Shape;94;p19"/>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5" name="Shape 95"/>
        <p:cNvGrpSpPr/>
        <p:nvPr/>
      </p:nvGrpSpPr>
      <p:grpSpPr>
        <a:xfrm>
          <a:off x="0" y="0"/>
          <a:ext cx="0" cy="0"/>
          <a:chOff x="0" y="0"/>
          <a:chExt cx="0" cy="0"/>
        </a:xfrm>
      </p:grpSpPr>
      <p:sp>
        <p:nvSpPr>
          <p:cNvPr id="96" name="Google Shape;96;p20"/>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97" name="Google Shape;97;p20"/>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98" name="Google Shape;98;p20"/>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99" name="Shape 99"/>
        <p:cNvGrpSpPr/>
        <p:nvPr/>
      </p:nvGrpSpPr>
      <p:grpSpPr>
        <a:xfrm>
          <a:off x="0" y="0"/>
          <a:ext cx="0" cy="0"/>
          <a:chOff x="0" y="0"/>
          <a:chExt cx="0" cy="0"/>
        </a:xfrm>
      </p:grpSpPr>
      <p:sp>
        <p:nvSpPr>
          <p:cNvPr id="100" name="Google Shape;100;p21"/>
          <p:cNvSpPr txBox="1"/>
          <p:nvPr>
            <p:ph type="title"/>
          </p:nvPr>
        </p:nvSpPr>
        <p:spPr>
          <a:xfrm>
            <a:off x="457068" y="204887"/>
            <a:ext cx="3008313" cy="871389"/>
          </a:xfrm>
          <a:prstGeom prst="rect">
            <a:avLst/>
          </a:prstGeom>
          <a:noFill/>
          <a:ln>
            <a:noFill/>
          </a:ln>
        </p:spPr>
        <p:txBody>
          <a:bodyPr anchorCtr="0" anchor="b" bIns="44900" lIns="89800" spcFirstLastPara="1" rIns="89800" wrap="square" tIns="44900"/>
          <a:lstStyle>
            <a:lvl1pPr lvl="0" algn="l">
              <a:spcBef>
                <a:spcPts val="0"/>
              </a:spcBef>
              <a:spcAft>
                <a:spcPts val="0"/>
              </a:spcAft>
              <a:buSzPts val="300"/>
              <a:buNone/>
              <a:defRPr b="1" sz="400"/>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101" name="Google Shape;101;p21"/>
          <p:cNvSpPr txBox="1"/>
          <p:nvPr>
            <p:ph idx="1" type="body"/>
          </p:nvPr>
        </p:nvSpPr>
        <p:spPr>
          <a:xfrm>
            <a:off x="3575182" y="204887"/>
            <a:ext cx="5111750" cy="4389686"/>
          </a:xfrm>
          <a:prstGeom prst="rect">
            <a:avLst/>
          </a:prstGeom>
          <a:noFill/>
          <a:ln>
            <a:noFill/>
          </a:ln>
        </p:spPr>
        <p:txBody>
          <a:bodyPr anchorCtr="0" anchor="t" bIns="44900" lIns="89800" spcFirstLastPara="1" rIns="89800" wrap="square" tIns="44900"/>
          <a:lstStyle>
            <a:lvl1pPr indent="-266700" lvl="0" marL="457200" algn="l">
              <a:spcBef>
                <a:spcPts val="100"/>
              </a:spcBef>
              <a:spcAft>
                <a:spcPts val="0"/>
              </a:spcAft>
              <a:buClr>
                <a:schemeClr val="dk1"/>
              </a:buClr>
              <a:buSzPts val="600"/>
              <a:buFont typeface="Arial"/>
              <a:buChar char="•"/>
              <a:defRPr sz="600"/>
            </a:lvl1pPr>
            <a:lvl2pPr indent="-260350" lvl="1" marL="914400" algn="l">
              <a:spcBef>
                <a:spcPts val="100"/>
              </a:spcBef>
              <a:spcAft>
                <a:spcPts val="0"/>
              </a:spcAft>
              <a:buClr>
                <a:schemeClr val="dk1"/>
              </a:buClr>
              <a:buSzPts val="500"/>
              <a:buFont typeface="Arial"/>
              <a:buChar char="–"/>
              <a:defRPr sz="500"/>
            </a:lvl2pPr>
            <a:lvl3pPr indent="-260350" lvl="2" marL="1371600" algn="l">
              <a:spcBef>
                <a:spcPts val="100"/>
              </a:spcBef>
              <a:spcAft>
                <a:spcPts val="0"/>
              </a:spcAft>
              <a:buClr>
                <a:schemeClr val="dk1"/>
              </a:buClr>
              <a:buSzPts val="500"/>
              <a:buFont typeface="Arial"/>
              <a:buChar char="•"/>
              <a:defRPr sz="500"/>
            </a:lvl3pPr>
            <a:lvl4pPr indent="-254000" lvl="3" marL="1828800" algn="l">
              <a:spcBef>
                <a:spcPts val="100"/>
              </a:spcBef>
              <a:spcAft>
                <a:spcPts val="0"/>
              </a:spcAft>
              <a:buClr>
                <a:schemeClr val="dk1"/>
              </a:buClr>
              <a:buSzPts val="400"/>
              <a:buFont typeface="Arial"/>
              <a:buChar char="–"/>
              <a:defRPr sz="400"/>
            </a:lvl4pPr>
            <a:lvl5pPr indent="-254000" lvl="4" marL="2286000" algn="l">
              <a:spcBef>
                <a:spcPts val="100"/>
              </a:spcBef>
              <a:spcAft>
                <a:spcPts val="0"/>
              </a:spcAft>
              <a:buClr>
                <a:schemeClr val="dk1"/>
              </a:buClr>
              <a:buSzPts val="400"/>
              <a:buFont typeface="Arial"/>
              <a:buChar char="»"/>
              <a:defRPr sz="400"/>
            </a:lvl5pPr>
            <a:lvl6pPr indent="-254000" lvl="5" marL="2743200" algn="l">
              <a:spcBef>
                <a:spcPts val="100"/>
              </a:spcBef>
              <a:spcAft>
                <a:spcPts val="0"/>
              </a:spcAft>
              <a:buClr>
                <a:schemeClr val="dk1"/>
              </a:buClr>
              <a:buSzPts val="400"/>
              <a:buFont typeface="Arial"/>
              <a:buChar char="»"/>
              <a:defRPr sz="400"/>
            </a:lvl6pPr>
            <a:lvl7pPr indent="-254000" lvl="6" marL="3200400" algn="l">
              <a:spcBef>
                <a:spcPts val="100"/>
              </a:spcBef>
              <a:spcAft>
                <a:spcPts val="0"/>
              </a:spcAft>
              <a:buClr>
                <a:schemeClr val="dk1"/>
              </a:buClr>
              <a:buSzPts val="400"/>
              <a:buFont typeface="Arial"/>
              <a:buChar char="»"/>
              <a:defRPr sz="400"/>
            </a:lvl7pPr>
            <a:lvl8pPr indent="-254000" lvl="7" marL="3657600" algn="l">
              <a:spcBef>
                <a:spcPts val="100"/>
              </a:spcBef>
              <a:spcAft>
                <a:spcPts val="0"/>
              </a:spcAft>
              <a:buClr>
                <a:schemeClr val="dk1"/>
              </a:buClr>
              <a:buSzPts val="400"/>
              <a:buFont typeface="Arial"/>
              <a:buChar char="»"/>
              <a:defRPr sz="400"/>
            </a:lvl8pPr>
            <a:lvl9pPr indent="-254000" lvl="8" marL="4114800" algn="l">
              <a:spcBef>
                <a:spcPts val="100"/>
              </a:spcBef>
              <a:spcAft>
                <a:spcPts val="0"/>
              </a:spcAft>
              <a:buClr>
                <a:schemeClr val="dk1"/>
              </a:buClr>
              <a:buSzPts val="400"/>
              <a:buFont typeface="Arial"/>
              <a:buChar char="»"/>
              <a:defRPr sz="400"/>
            </a:lvl9pPr>
          </a:lstStyle>
          <a:p/>
        </p:txBody>
      </p:sp>
      <p:sp>
        <p:nvSpPr>
          <p:cNvPr id="102" name="Google Shape;102;p21"/>
          <p:cNvSpPr txBox="1"/>
          <p:nvPr>
            <p:ph idx="2" type="body"/>
          </p:nvPr>
        </p:nvSpPr>
        <p:spPr>
          <a:xfrm>
            <a:off x="457068" y="1076276"/>
            <a:ext cx="3008313" cy="3518297"/>
          </a:xfrm>
          <a:prstGeom prst="rect">
            <a:avLst/>
          </a:prstGeom>
          <a:noFill/>
          <a:ln>
            <a:noFill/>
          </a:ln>
        </p:spPr>
        <p:txBody>
          <a:bodyPr anchorCtr="0" anchor="t" bIns="44900" lIns="89800" spcFirstLastPara="1" rIns="89800" wrap="square" tIns="44900"/>
          <a:lstStyle>
            <a:lvl1pPr indent="-228600" lvl="0" marL="457200" algn="l">
              <a:spcBef>
                <a:spcPts val="100"/>
              </a:spcBef>
              <a:spcAft>
                <a:spcPts val="0"/>
              </a:spcAft>
              <a:buClr>
                <a:schemeClr val="dk1"/>
              </a:buClr>
              <a:buSzPts val="300"/>
              <a:buFont typeface="Arial"/>
              <a:buNone/>
              <a:defRPr sz="300"/>
            </a:lvl1pPr>
            <a:lvl2pPr indent="-228600" lvl="1" marL="914400" algn="l">
              <a:spcBef>
                <a:spcPts val="0"/>
              </a:spcBef>
              <a:spcAft>
                <a:spcPts val="0"/>
              </a:spcAft>
              <a:buClr>
                <a:schemeClr val="dk1"/>
              </a:buClr>
              <a:buSzPts val="200"/>
              <a:buFont typeface="Arial"/>
              <a:buNone/>
              <a:defRPr sz="200"/>
            </a:lvl2pPr>
            <a:lvl3pPr indent="-228600" lvl="2" marL="1371600" algn="l">
              <a:spcBef>
                <a:spcPts val="0"/>
              </a:spcBef>
              <a:spcAft>
                <a:spcPts val="0"/>
              </a:spcAft>
              <a:buClr>
                <a:schemeClr val="dk1"/>
              </a:buClr>
              <a:buSzPts val="200"/>
              <a:buFont typeface="Arial"/>
              <a:buNone/>
              <a:defRPr sz="200"/>
            </a:lvl3pPr>
            <a:lvl4pPr indent="-228600" lvl="3" marL="1828800" algn="l">
              <a:spcBef>
                <a:spcPts val="0"/>
              </a:spcBef>
              <a:spcAft>
                <a:spcPts val="0"/>
              </a:spcAft>
              <a:buClr>
                <a:schemeClr val="dk1"/>
              </a:buClr>
              <a:buSzPts val="200"/>
              <a:buFont typeface="Arial"/>
              <a:buNone/>
              <a:defRPr sz="200"/>
            </a:lvl4pPr>
            <a:lvl5pPr indent="-228600" lvl="4" marL="2286000" algn="l">
              <a:spcBef>
                <a:spcPts val="0"/>
              </a:spcBef>
              <a:spcAft>
                <a:spcPts val="0"/>
              </a:spcAft>
              <a:buClr>
                <a:schemeClr val="dk1"/>
              </a:buClr>
              <a:buSzPts val="200"/>
              <a:buFont typeface="Arial"/>
              <a:buNone/>
              <a:defRPr sz="200"/>
            </a:lvl5pPr>
            <a:lvl6pPr indent="-228600" lvl="5" marL="2743200" algn="l">
              <a:spcBef>
                <a:spcPts val="0"/>
              </a:spcBef>
              <a:spcAft>
                <a:spcPts val="0"/>
              </a:spcAft>
              <a:buClr>
                <a:schemeClr val="dk1"/>
              </a:buClr>
              <a:buSzPts val="200"/>
              <a:buFont typeface="Arial"/>
              <a:buNone/>
              <a:defRPr sz="200"/>
            </a:lvl6pPr>
            <a:lvl7pPr indent="-228600" lvl="6" marL="3200400" algn="l">
              <a:spcBef>
                <a:spcPts val="0"/>
              </a:spcBef>
              <a:spcAft>
                <a:spcPts val="0"/>
              </a:spcAft>
              <a:buClr>
                <a:schemeClr val="dk1"/>
              </a:buClr>
              <a:buSzPts val="200"/>
              <a:buFont typeface="Arial"/>
              <a:buNone/>
              <a:defRPr sz="200"/>
            </a:lvl7pPr>
            <a:lvl8pPr indent="-228600" lvl="7" marL="3657600" algn="l">
              <a:spcBef>
                <a:spcPts val="0"/>
              </a:spcBef>
              <a:spcAft>
                <a:spcPts val="0"/>
              </a:spcAft>
              <a:buClr>
                <a:schemeClr val="dk1"/>
              </a:buClr>
              <a:buSzPts val="200"/>
              <a:buFont typeface="Arial"/>
              <a:buNone/>
              <a:defRPr sz="200"/>
            </a:lvl8pPr>
            <a:lvl9pPr indent="-228600" lvl="8" marL="4114800" algn="l">
              <a:spcBef>
                <a:spcPts val="0"/>
              </a:spcBef>
              <a:spcAft>
                <a:spcPts val="0"/>
              </a:spcAft>
              <a:buClr>
                <a:schemeClr val="dk1"/>
              </a:buClr>
              <a:buSzPts val="200"/>
              <a:buFont typeface="Arial"/>
              <a:buNone/>
              <a:defRPr sz="200"/>
            </a:lvl9pPr>
          </a:lstStyle>
          <a:p/>
        </p:txBody>
      </p:sp>
      <p:sp>
        <p:nvSpPr>
          <p:cNvPr id="103" name="Google Shape;103;p21"/>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04" name="Google Shape;104;p21"/>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05" name="Google Shape;105;p21"/>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06" name="Shape 106"/>
        <p:cNvGrpSpPr/>
        <p:nvPr/>
      </p:nvGrpSpPr>
      <p:grpSpPr>
        <a:xfrm>
          <a:off x="0" y="0"/>
          <a:ext cx="0" cy="0"/>
          <a:chOff x="0" y="0"/>
          <a:chExt cx="0" cy="0"/>
        </a:xfrm>
      </p:grpSpPr>
      <p:sp>
        <p:nvSpPr>
          <p:cNvPr id="107" name="Google Shape;107;p22"/>
          <p:cNvSpPr txBox="1"/>
          <p:nvPr>
            <p:ph type="title"/>
          </p:nvPr>
        </p:nvSpPr>
        <p:spPr>
          <a:xfrm>
            <a:off x="1792222" y="3600400"/>
            <a:ext cx="5486466" cy="425152"/>
          </a:xfrm>
          <a:prstGeom prst="rect">
            <a:avLst/>
          </a:prstGeom>
          <a:noFill/>
          <a:ln>
            <a:noFill/>
          </a:ln>
        </p:spPr>
        <p:txBody>
          <a:bodyPr anchorCtr="0" anchor="b" bIns="44900" lIns="89800" spcFirstLastPara="1" rIns="89800" wrap="square" tIns="44900"/>
          <a:lstStyle>
            <a:lvl1pPr lvl="0" algn="l">
              <a:spcBef>
                <a:spcPts val="0"/>
              </a:spcBef>
              <a:spcAft>
                <a:spcPts val="0"/>
              </a:spcAft>
              <a:buSzPts val="300"/>
              <a:buNone/>
              <a:defRPr b="1" sz="400"/>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108" name="Google Shape;108;p22"/>
          <p:cNvSpPr/>
          <p:nvPr>
            <p:ph idx="2" type="pic"/>
          </p:nvPr>
        </p:nvSpPr>
        <p:spPr>
          <a:xfrm>
            <a:off x="1792222" y="459631"/>
            <a:ext cx="5486466" cy="3085951"/>
          </a:xfrm>
          <a:prstGeom prst="rect">
            <a:avLst/>
          </a:prstGeom>
          <a:noFill/>
          <a:ln>
            <a:noFill/>
          </a:ln>
        </p:spPr>
        <p:txBody>
          <a:bodyPr anchorCtr="0" anchor="t" bIns="44900" lIns="89800" spcFirstLastPara="1" rIns="89800" wrap="square" tIns="44900"/>
          <a:lstStyle>
            <a:lvl1pPr lvl="0" marR="0" rtl="0" algn="l">
              <a:spcBef>
                <a:spcPts val="100"/>
              </a:spcBef>
              <a:spcAft>
                <a:spcPts val="0"/>
              </a:spcAft>
              <a:buClr>
                <a:schemeClr val="dk1"/>
              </a:buClr>
              <a:buSzPts val="600"/>
              <a:buFont typeface="Arial"/>
              <a:buNone/>
              <a:defRPr b="0" i="0" sz="600" u="none" cap="none" strike="noStrike">
                <a:solidFill>
                  <a:schemeClr val="dk1"/>
                </a:solidFill>
                <a:latin typeface="Arial"/>
                <a:ea typeface="Arial"/>
                <a:cs typeface="Arial"/>
                <a:sym typeface="Arial"/>
              </a:defRPr>
            </a:lvl1pPr>
            <a:lvl2pPr lvl="1" marR="0" rtl="0" algn="l">
              <a:spcBef>
                <a:spcPts val="100"/>
              </a:spcBef>
              <a:spcAft>
                <a:spcPts val="0"/>
              </a:spcAft>
              <a:buClr>
                <a:schemeClr val="dk1"/>
              </a:buClr>
              <a:buSzPts val="500"/>
              <a:buFont typeface="Arial"/>
              <a:buNone/>
              <a:defRPr b="0" i="0" sz="500" u="none" cap="none" strike="noStrike">
                <a:solidFill>
                  <a:schemeClr val="dk1"/>
                </a:solidFill>
                <a:latin typeface="Arial"/>
                <a:ea typeface="Arial"/>
                <a:cs typeface="Arial"/>
                <a:sym typeface="Arial"/>
              </a:defRPr>
            </a:lvl2pPr>
            <a:lvl3pPr lvl="2" marR="0" rtl="0" algn="l">
              <a:spcBef>
                <a:spcPts val="100"/>
              </a:spcBef>
              <a:spcAft>
                <a:spcPts val="0"/>
              </a:spcAft>
              <a:buClr>
                <a:schemeClr val="dk1"/>
              </a:buClr>
              <a:buSzPts val="500"/>
              <a:buFont typeface="Arial"/>
              <a:buNone/>
              <a:defRPr b="0" i="0" sz="500" u="none" cap="none" strike="noStrike">
                <a:solidFill>
                  <a:schemeClr val="dk1"/>
                </a:solidFill>
                <a:latin typeface="Arial"/>
                <a:ea typeface="Arial"/>
                <a:cs typeface="Arial"/>
                <a:sym typeface="Arial"/>
              </a:defRPr>
            </a:lvl3pPr>
            <a:lvl4pPr lvl="3"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4pPr>
            <a:lvl5pPr lvl="4"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5pPr>
            <a:lvl6pPr lvl="5"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6pPr>
            <a:lvl7pPr lvl="6"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7pPr>
            <a:lvl8pPr lvl="7"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8pPr>
            <a:lvl9pPr lvl="8" marR="0" rtl="0" algn="l">
              <a:spcBef>
                <a:spcPts val="100"/>
              </a:spcBef>
              <a:spcAft>
                <a:spcPts val="0"/>
              </a:spcAft>
              <a:buClr>
                <a:schemeClr val="dk1"/>
              </a:buClr>
              <a:buSzPts val="400"/>
              <a:buFont typeface="Arial"/>
              <a:buNone/>
              <a:defRPr b="0" i="0" sz="400" u="none" cap="none" strike="noStrike">
                <a:solidFill>
                  <a:schemeClr val="dk1"/>
                </a:solidFill>
                <a:latin typeface="Arial"/>
                <a:ea typeface="Arial"/>
                <a:cs typeface="Arial"/>
                <a:sym typeface="Arial"/>
              </a:defRPr>
            </a:lvl9pPr>
          </a:lstStyle>
          <a:p/>
        </p:txBody>
      </p:sp>
      <p:sp>
        <p:nvSpPr>
          <p:cNvPr id="109" name="Google Shape;109;p22"/>
          <p:cNvSpPr txBox="1"/>
          <p:nvPr>
            <p:ph idx="1" type="body"/>
          </p:nvPr>
        </p:nvSpPr>
        <p:spPr>
          <a:xfrm>
            <a:off x="1792222" y="4025553"/>
            <a:ext cx="5486466" cy="603498"/>
          </a:xfrm>
          <a:prstGeom prst="rect">
            <a:avLst/>
          </a:prstGeom>
          <a:noFill/>
          <a:ln>
            <a:noFill/>
          </a:ln>
        </p:spPr>
        <p:txBody>
          <a:bodyPr anchorCtr="0" anchor="t" bIns="44900" lIns="89800" spcFirstLastPara="1" rIns="89800" wrap="square" tIns="44900"/>
          <a:lstStyle>
            <a:lvl1pPr indent="-228600" lvl="0" marL="457200" algn="l">
              <a:spcBef>
                <a:spcPts val="100"/>
              </a:spcBef>
              <a:spcAft>
                <a:spcPts val="0"/>
              </a:spcAft>
              <a:buClr>
                <a:schemeClr val="dk1"/>
              </a:buClr>
              <a:buSzPts val="300"/>
              <a:buFont typeface="Arial"/>
              <a:buNone/>
              <a:defRPr sz="300"/>
            </a:lvl1pPr>
            <a:lvl2pPr indent="-228600" lvl="1" marL="914400" algn="l">
              <a:spcBef>
                <a:spcPts val="0"/>
              </a:spcBef>
              <a:spcAft>
                <a:spcPts val="0"/>
              </a:spcAft>
              <a:buClr>
                <a:schemeClr val="dk1"/>
              </a:buClr>
              <a:buSzPts val="200"/>
              <a:buFont typeface="Arial"/>
              <a:buNone/>
              <a:defRPr sz="200"/>
            </a:lvl2pPr>
            <a:lvl3pPr indent="-228600" lvl="2" marL="1371600" algn="l">
              <a:spcBef>
                <a:spcPts val="0"/>
              </a:spcBef>
              <a:spcAft>
                <a:spcPts val="0"/>
              </a:spcAft>
              <a:buClr>
                <a:schemeClr val="dk1"/>
              </a:buClr>
              <a:buSzPts val="200"/>
              <a:buFont typeface="Arial"/>
              <a:buNone/>
              <a:defRPr sz="200"/>
            </a:lvl3pPr>
            <a:lvl4pPr indent="-228600" lvl="3" marL="1828800" algn="l">
              <a:spcBef>
                <a:spcPts val="0"/>
              </a:spcBef>
              <a:spcAft>
                <a:spcPts val="0"/>
              </a:spcAft>
              <a:buClr>
                <a:schemeClr val="dk1"/>
              </a:buClr>
              <a:buSzPts val="200"/>
              <a:buFont typeface="Arial"/>
              <a:buNone/>
              <a:defRPr sz="200"/>
            </a:lvl4pPr>
            <a:lvl5pPr indent="-228600" lvl="4" marL="2286000" algn="l">
              <a:spcBef>
                <a:spcPts val="0"/>
              </a:spcBef>
              <a:spcAft>
                <a:spcPts val="0"/>
              </a:spcAft>
              <a:buClr>
                <a:schemeClr val="dk1"/>
              </a:buClr>
              <a:buSzPts val="200"/>
              <a:buFont typeface="Arial"/>
              <a:buNone/>
              <a:defRPr sz="200"/>
            </a:lvl5pPr>
            <a:lvl6pPr indent="-228600" lvl="5" marL="2743200" algn="l">
              <a:spcBef>
                <a:spcPts val="0"/>
              </a:spcBef>
              <a:spcAft>
                <a:spcPts val="0"/>
              </a:spcAft>
              <a:buClr>
                <a:schemeClr val="dk1"/>
              </a:buClr>
              <a:buSzPts val="200"/>
              <a:buFont typeface="Arial"/>
              <a:buNone/>
              <a:defRPr sz="200"/>
            </a:lvl6pPr>
            <a:lvl7pPr indent="-228600" lvl="6" marL="3200400" algn="l">
              <a:spcBef>
                <a:spcPts val="0"/>
              </a:spcBef>
              <a:spcAft>
                <a:spcPts val="0"/>
              </a:spcAft>
              <a:buClr>
                <a:schemeClr val="dk1"/>
              </a:buClr>
              <a:buSzPts val="200"/>
              <a:buFont typeface="Arial"/>
              <a:buNone/>
              <a:defRPr sz="200"/>
            </a:lvl7pPr>
            <a:lvl8pPr indent="-228600" lvl="7" marL="3657600" algn="l">
              <a:spcBef>
                <a:spcPts val="0"/>
              </a:spcBef>
              <a:spcAft>
                <a:spcPts val="0"/>
              </a:spcAft>
              <a:buClr>
                <a:schemeClr val="dk1"/>
              </a:buClr>
              <a:buSzPts val="200"/>
              <a:buFont typeface="Arial"/>
              <a:buNone/>
              <a:defRPr sz="200"/>
            </a:lvl8pPr>
            <a:lvl9pPr indent="-228600" lvl="8" marL="4114800" algn="l">
              <a:spcBef>
                <a:spcPts val="0"/>
              </a:spcBef>
              <a:spcAft>
                <a:spcPts val="0"/>
              </a:spcAft>
              <a:buClr>
                <a:schemeClr val="dk1"/>
              </a:buClr>
              <a:buSzPts val="200"/>
              <a:buFont typeface="Arial"/>
              <a:buNone/>
              <a:defRPr sz="200"/>
            </a:lvl9pPr>
          </a:lstStyle>
          <a:p/>
        </p:txBody>
      </p:sp>
      <p:sp>
        <p:nvSpPr>
          <p:cNvPr id="110" name="Google Shape;110;p22"/>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11" name="Google Shape;111;p22"/>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12" name="Google Shape;112;p22"/>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13" name="Shape 113"/>
        <p:cNvGrpSpPr/>
        <p:nvPr/>
      </p:nvGrpSpPr>
      <p:grpSpPr>
        <a:xfrm>
          <a:off x="0" y="0"/>
          <a:ext cx="0" cy="0"/>
          <a:chOff x="0" y="0"/>
          <a:chExt cx="0" cy="0"/>
        </a:xfrm>
      </p:grpSpPr>
      <p:sp>
        <p:nvSpPr>
          <p:cNvPr id="114" name="Google Shape;114;p23"/>
          <p:cNvSpPr txBox="1"/>
          <p:nvPr>
            <p:ph type="title"/>
          </p:nvPr>
        </p:nvSpPr>
        <p:spPr>
          <a:xfrm>
            <a:off x="457068" y="206127"/>
            <a:ext cx="8229865" cy="857250"/>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115" name="Google Shape;115;p23"/>
          <p:cNvSpPr txBox="1"/>
          <p:nvPr>
            <p:ph idx="1" type="body"/>
          </p:nvPr>
        </p:nvSpPr>
        <p:spPr>
          <a:xfrm rot="5400000">
            <a:off x="2874739" y="-1217621"/>
            <a:ext cx="3394521" cy="8229865"/>
          </a:xfrm>
          <a:prstGeom prst="rect">
            <a:avLst/>
          </a:prstGeom>
          <a:noFill/>
          <a:ln>
            <a:noFill/>
          </a:ln>
        </p:spPr>
        <p:txBody>
          <a:bodyPr anchorCtr="0" anchor="t" bIns="44900" lIns="89800" spcFirstLastPara="1" rIns="89800" wrap="square" tIns="44900"/>
          <a:lstStyle>
            <a:lvl1pPr indent="-247650" lvl="0" marL="457200" algn="l">
              <a:spcBef>
                <a:spcPts val="100"/>
              </a:spcBef>
              <a:spcAft>
                <a:spcPts val="0"/>
              </a:spcAft>
              <a:buClr>
                <a:schemeClr val="dk1"/>
              </a:buClr>
              <a:buSzPts val="300"/>
              <a:buChar char="•"/>
              <a:defRPr/>
            </a:lvl1pPr>
            <a:lvl2pPr indent="-247650" lvl="1" marL="914400" algn="l">
              <a:spcBef>
                <a:spcPts val="100"/>
              </a:spcBef>
              <a:spcAft>
                <a:spcPts val="0"/>
              </a:spcAft>
              <a:buClr>
                <a:schemeClr val="dk1"/>
              </a:buClr>
              <a:buSzPts val="300"/>
              <a:buChar char="–"/>
              <a:defRPr/>
            </a:lvl2pPr>
            <a:lvl3pPr indent="-247650" lvl="2" marL="1371600" algn="l">
              <a:spcBef>
                <a:spcPts val="100"/>
              </a:spcBef>
              <a:spcAft>
                <a:spcPts val="0"/>
              </a:spcAft>
              <a:buClr>
                <a:schemeClr val="dk1"/>
              </a:buClr>
              <a:buSzPts val="300"/>
              <a:buChar char="•"/>
              <a:defRPr/>
            </a:lvl3pPr>
            <a:lvl4pPr indent="-247650" lvl="3" marL="1828800" algn="l">
              <a:spcBef>
                <a:spcPts val="100"/>
              </a:spcBef>
              <a:spcAft>
                <a:spcPts val="0"/>
              </a:spcAft>
              <a:buClr>
                <a:schemeClr val="dk1"/>
              </a:buClr>
              <a:buSzPts val="300"/>
              <a:buChar char="–"/>
              <a:defRPr/>
            </a:lvl4pPr>
            <a:lvl5pPr indent="-247650" lvl="4" marL="2286000" algn="l">
              <a:spcBef>
                <a:spcPts val="100"/>
              </a:spcBef>
              <a:spcAft>
                <a:spcPts val="0"/>
              </a:spcAft>
              <a:buClr>
                <a:schemeClr val="dk1"/>
              </a:buClr>
              <a:buSzPts val="300"/>
              <a:buChar char="»"/>
              <a:defRPr/>
            </a:lvl5pPr>
            <a:lvl6pPr indent="-247650" lvl="5" marL="2743200" algn="l">
              <a:spcBef>
                <a:spcPts val="100"/>
              </a:spcBef>
              <a:spcAft>
                <a:spcPts val="0"/>
              </a:spcAft>
              <a:buClr>
                <a:schemeClr val="dk1"/>
              </a:buClr>
              <a:buSzPts val="300"/>
              <a:buChar char="»"/>
              <a:defRPr/>
            </a:lvl6pPr>
            <a:lvl7pPr indent="-247650" lvl="6" marL="3200400" algn="l">
              <a:spcBef>
                <a:spcPts val="100"/>
              </a:spcBef>
              <a:spcAft>
                <a:spcPts val="0"/>
              </a:spcAft>
              <a:buClr>
                <a:schemeClr val="dk1"/>
              </a:buClr>
              <a:buSzPts val="300"/>
              <a:buChar char="»"/>
              <a:defRPr/>
            </a:lvl7pPr>
            <a:lvl8pPr indent="-247650" lvl="7" marL="3657600" algn="l">
              <a:spcBef>
                <a:spcPts val="100"/>
              </a:spcBef>
              <a:spcAft>
                <a:spcPts val="0"/>
              </a:spcAft>
              <a:buClr>
                <a:schemeClr val="dk1"/>
              </a:buClr>
              <a:buSzPts val="300"/>
              <a:buChar char="»"/>
              <a:defRPr/>
            </a:lvl8pPr>
            <a:lvl9pPr indent="-247650" lvl="8" marL="4114800" algn="l">
              <a:spcBef>
                <a:spcPts val="100"/>
              </a:spcBef>
              <a:spcAft>
                <a:spcPts val="0"/>
              </a:spcAft>
              <a:buClr>
                <a:schemeClr val="dk1"/>
              </a:buClr>
              <a:buSzPts val="300"/>
              <a:buChar char="»"/>
              <a:defRPr/>
            </a:lvl9pPr>
          </a:lstStyle>
          <a:p/>
        </p:txBody>
      </p:sp>
      <p:sp>
        <p:nvSpPr>
          <p:cNvPr id="116" name="Google Shape;116;p23"/>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17" name="Google Shape;117;p23"/>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18" name="Google Shape;118;p23"/>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24"/>
          <p:cNvSpPr txBox="1"/>
          <p:nvPr>
            <p:ph type="title"/>
          </p:nvPr>
        </p:nvSpPr>
        <p:spPr>
          <a:xfrm rot="5400000">
            <a:off x="5463977" y="1371617"/>
            <a:ext cx="4388445" cy="2057466"/>
          </a:xfrm>
          <a:prstGeom prst="rect">
            <a:avLst/>
          </a:prstGeom>
          <a:noFill/>
          <a:ln>
            <a:noFill/>
          </a:ln>
        </p:spPr>
        <p:txBody>
          <a:bodyPr anchorCtr="0" anchor="ctr" bIns="44900" lIns="89800" spcFirstLastPara="1" rIns="89800" wrap="square" tIns="44900"/>
          <a:lstStyle>
            <a:lvl1pPr lvl="0" algn="ctr">
              <a:spcBef>
                <a:spcPts val="0"/>
              </a:spcBef>
              <a:spcAft>
                <a:spcPts val="0"/>
              </a:spcAft>
              <a:buSzPts val="300"/>
              <a:buNone/>
              <a:defRPr/>
            </a:lvl1pPr>
            <a:lvl2pPr lvl="1" algn="ctr">
              <a:spcBef>
                <a:spcPts val="0"/>
              </a:spcBef>
              <a:spcAft>
                <a:spcPts val="0"/>
              </a:spcAft>
              <a:buSzPts val="300"/>
              <a:buNone/>
              <a:defRPr/>
            </a:lvl2pPr>
            <a:lvl3pPr lvl="2" algn="ctr">
              <a:spcBef>
                <a:spcPts val="0"/>
              </a:spcBef>
              <a:spcAft>
                <a:spcPts val="0"/>
              </a:spcAft>
              <a:buSzPts val="300"/>
              <a:buNone/>
              <a:defRPr/>
            </a:lvl3pPr>
            <a:lvl4pPr lvl="3" algn="ctr">
              <a:spcBef>
                <a:spcPts val="0"/>
              </a:spcBef>
              <a:spcAft>
                <a:spcPts val="0"/>
              </a:spcAft>
              <a:buSzPts val="300"/>
              <a:buNone/>
              <a:defRPr/>
            </a:lvl4pPr>
            <a:lvl5pPr lvl="4" algn="ctr">
              <a:spcBef>
                <a:spcPts val="0"/>
              </a:spcBef>
              <a:spcAft>
                <a:spcPts val="0"/>
              </a:spcAft>
              <a:buSzPts val="300"/>
              <a:buNone/>
              <a:defRPr/>
            </a:lvl5pPr>
            <a:lvl6pPr lvl="5" algn="ctr">
              <a:spcBef>
                <a:spcPts val="0"/>
              </a:spcBef>
              <a:spcAft>
                <a:spcPts val="0"/>
              </a:spcAft>
              <a:buSzPts val="300"/>
              <a:buNone/>
              <a:defRPr/>
            </a:lvl6pPr>
            <a:lvl7pPr lvl="6" algn="ctr">
              <a:spcBef>
                <a:spcPts val="0"/>
              </a:spcBef>
              <a:spcAft>
                <a:spcPts val="0"/>
              </a:spcAft>
              <a:buSzPts val="300"/>
              <a:buNone/>
              <a:defRPr/>
            </a:lvl7pPr>
            <a:lvl8pPr lvl="7" algn="ctr">
              <a:spcBef>
                <a:spcPts val="0"/>
              </a:spcBef>
              <a:spcAft>
                <a:spcPts val="0"/>
              </a:spcAft>
              <a:buSzPts val="300"/>
              <a:buNone/>
              <a:defRPr/>
            </a:lvl8pPr>
            <a:lvl9pPr lvl="8" algn="ctr">
              <a:spcBef>
                <a:spcPts val="0"/>
              </a:spcBef>
              <a:spcAft>
                <a:spcPts val="0"/>
              </a:spcAft>
              <a:buSzPts val="300"/>
              <a:buNone/>
              <a:defRPr/>
            </a:lvl9pPr>
          </a:lstStyle>
          <a:p/>
        </p:txBody>
      </p:sp>
      <p:sp>
        <p:nvSpPr>
          <p:cNvPr id="121" name="Google Shape;121;p24"/>
          <p:cNvSpPr txBox="1"/>
          <p:nvPr>
            <p:ph idx="1" type="body"/>
          </p:nvPr>
        </p:nvSpPr>
        <p:spPr>
          <a:xfrm rot="5400000">
            <a:off x="1333169" y="-669975"/>
            <a:ext cx="4388445" cy="6140649"/>
          </a:xfrm>
          <a:prstGeom prst="rect">
            <a:avLst/>
          </a:prstGeom>
          <a:noFill/>
          <a:ln>
            <a:noFill/>
          </a:ln>
        </p:spPr>
        <p:txBody>
          <a:bodyPr anchorCtr="0" anchor="t" bIns="44900" lIns="89800" spcFirstLastPara="1" rIns="89800" wrap="square" tIns="44900"/>
          <a:lstStyle>
            <a:lvl1pPr indent="-247650" lvl="0" marL="457200" algn="l">
              <a:spcBef>
                <a:spcPts val="100"/>
              </a:spcBef>
              <a:spcAft>
                <a:spcPts val="0"/>
              </a:spcAft>
              <a:buClr>
                <a:schemeClr val="dk1"/>
              </a:buClr>
              <a:buSzPts val="300"/>
              <a:buChar char="•"/>
              <a:defRPr/>
            </a:lvl1pPr>
            <a:lvl2pPr indent="-247650" lvl="1" marL="914400" algn="l">
              <a:spcBef>
                <a:spcPts val="100"/>
              </a:spcBef>
              <a:spcAft>
                <a:spcPts val="0"/>
              </a:spcAft>
              <a:buClr>
                <a:schemeClr val="dk1"/>
              </a:buClr>
              <a:buSzPts val="300"/>
              <a:buChar char="–"/>
              <a:defRPr/>
            </a:lvl2pPr>
            <a:lvl3pPr indent="-247650" lvl="2" marL="1371600" algn="l">
              <a:spcBef>
                <a:spcPts val="100"/>
              </a:spcBef>
              <a:spcAft>
                <a:spcPts val="0"/>
              </a:spcAft>
              <a:buClr>
                <a:schemeClr val="dk1"/>
              </a:buClr>
              <a:buSzPts val="300"/>
              <a:buChar char="•"/>
              <a:defRPr/>
            </a:lvl3pPr>
            <a:lvl4pPr indent="-247650" lvl="3" marL="1828800" algn="l">
              <a:spcBef>
                <a:spcPts val="100"/>
              </a:spcBef>
              <a:spcAft>
                <a:spcPts val="0"/>
              </a:spcAft>
              <a:buClr>
                <a:schemeClr val="dk1"/>
              </a:buClr>
              <a:buSzPts val="300"/>
              <a:buChar char="–"/>
              <a:defRPr/>
            </a:lvl4pPr>
            <a:lvl5pPr indent="-247650" lvl="4" marL="2286000" algn="l">
              <a:spcBef>
                <a:spcPts val="100"/>
              </a:spcBef>
              <a:spcAft>
                <a:spcPts val="0"/>
              </a:spcAft>
              <a:buClr>
                <a:schemeClr val="dk1"/>
              </a:buClr>
              <a:buSzPts val="300"/>
              <a:buChar char="»"/>
              <a:defRPr/>
            </a:lvl5pPr>
            <a:lvl6pPr indent="-247650" lvl="5" marL="2743200" algn="l">
              <a:spcBef>
                <a:spcPts val="100"/>
              </a:spcBef>
              <a:spcAft>
                <a:spcPts val="0"/>
              </a:spcAft>
              <a:buClr>
                <a:schemeClr val="dk1"/>
              </a:buClr>
              <a:buSzPts val="300"/>
              <a:buChar char="»"/>
              <a:defRPr/>
            </a:lvl6pPr>
            <a:lvl7pPr indent="-247650" lvl="6" marL="3200400" algn="l">
              <a:spcBef>
                <a:spcPts val="100"/>
              </a:spcBef>
              <a:spcAft>
                <a:spcPts val="0"/>
              </a:spcAft>
              <a:buClr>
                <a:schemeClr val="dk1"/>
              </a:buClr>
              <a:buSzPts val="300"/>
              <a:buChar char="»"/>
              <a:defRPr/>
            </a:lvl7pPr>
            <a:lvl8pPr indent="-247650" lvl="7" marL="3657600" algn="l">
              <a:spcBef>
                <a:spcPts val="100"/>
              </a:spcBef>
              <a:spcAft>
                <a:spcPts val="0"/>
              </a:spcAft>
              <a:buClr>
                <a:schemeClr val="dk1"/>
              </a:buClr>
              <a:buSzPts val="300"/>
              <a:buChar char="»"/>
              <a:defRPr/>
            </a:lvl8pPr>
            <a:lvl9pPr indent="-247650" lvl="8" marL="4114800" algn="l">
              <a:spcBef>
                <a:spcPts val="100"/>
              </a:spcBef>
              <a:spcAft>
                <a:spcPts val="0"/>
              </a:spcAft>
              <a:buClr>
                <a:schemeClr val="dk1"/>
              </a:buClr>
              <a:buSzPts val="300"/>
              <a:buChar char="»"/>
              <a:defRPr/>
            </a:lvl9pPr>
          </a:lstStyle>
          <a:p/>
        </p:txBody>
      </p:sp>
      <p:sp>
        <p:nvSpPr>
          <p:cNvPr id="122" name="Google Shape;122;p24"/>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algn="l">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23" name="Google Shape;123;p24"/>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algn="ctr">
              <a:spcBef>
                <a:spcPts val="0"/>
              </a:spcBef>
              <a:spcAft>
                <a:spcPts val="0"/>
              </a:spcAft>
              <a:buSzPts val="300"/>
              <a:buNone/>
              <a:defRPr/>
            </a:lvl1pPr>
            <a:lvl2pPr lvl="1" algn="l">
              <a:spcBef>
                <a:spcPts val="0"/>
              </a:spcBef>
              <a:spcAft>
                <a:spcPts val="0"/>
              </a:spcAft>
              <a:buSzPts val="300"/>
              <a:buNone/>
              <a:defRPr/>
            </a:lvl2pPr>
            <a:lvl3pPr lvl="2" algn="l">
              <a:spcBef>
                <a:spcPts val="0"/>
              </a:spcBef>
              <a:spcAft>
                <a:spcPts val="0"/>
              </a:spcAft>
              <a:buSzPts val="300"/>
              <a:buNone/>
              <a:defRPr/>
            </a:lvl3pPr>
            <a:lvl4pPr lvl="3" algn="l">
              <a:spcBef>
                <a:spcPts val="0"/>
              </a:spcBef>
              <a:spcAft>
                <a:spcPts val="0"/>
              </a:spcAft>
              <a:buSzPts val="300"/>
              <a:buNone/>
              <a:defRPr/>
            </a:lvl4pPr>
            <a:lvl5pPr lvl="4" algn="l">
              <a:spcBef>
                <a:spcPts val="0"/>
              </a:spcBef>
              <a:spcAft>
                <a:spcPts val="0"/>
              </a:spcAft>
              <a:buSzPts val="300"/>
              <a:buNone/>
              <a:defRPr/>
            </a:lvl5pPr>
            <a:lvl6pPr lvl="5" algn="l">
              <a:spcBef>
                <a:spcPts val="0"/>
              </a:spcBef>
              <a:spcAft>
                <a:spcPts val="0"/>
              </a:spcAft>
              <a:buSzPts val="300"/>
              <a:buNone/>
              <a:defRPr/>
            </a:lvl6pPr>
            <a:lvl7pPr lvl="6" algn="l">
              <a:spcBef>
                <a:spcPts val="0"/>
              </a:spcBef>
              <a:spcAft>
                <a:spcPts val="0"/>
              </a:spcAft>
              <a:buSzPts val="300"/>
              <a:buNone/>
              <a:defRPr/>
            </a:lvl7pPr>
            <a:lvl8pPr lvl="7" algn="l">
              <a:spcBef>
                <a:spcPts val="0"/>
              </a:spcBef>
              <a:spcAft>
                <a:spcPts val="0"/>
              </a:spcAft>
              <a:buSzPts val="300"/>
              <a:buNone/>
              <a:defRPr/>
            </a:lvl8pPr>
            <a:lvl9pPr lvl="8" algn="l">
              <a:spcBef>
                <a:spcPts val="0"/>
              </a:spcBef>
              <a:spcAft>
                <a:spcPts val="0"/>
              </a:spcAft>
              <a:buSzPts val="300"/>
              <a:buNone/>
              <a:defRPr/>
            </a:lvl9pPr>
          </a:lstStyle>
          <a:p/>
        </p:txBody>
      </p:sp>
      <p:sp>
        <p:nvSpPr>
          <p:cNvPr id="124" name="Google Shape;124;p24"/>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3.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457068" y="206127"/>
            <a:ext cx="8229865" cy="857250"/>
          </a:xfrm>
          <a:prstGeom prst="rect">
            <a:avLst/>
          </a:prstGeom>
          <a:noFill/>
          <a:ln>
            <a:noFill/>
          </a:ln>
        </p:spPr>
        <p:txBody>
          <a:bodyPr anchorCtr="0" anchor="ctr" bIns="44900" lIns="89800" spcFirstLastPara="1" rIns="89800" wrap="square" tIns="44900"/>
          <a:lstStyle>
            <a:lvl1pPr lvl="0"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1pPr>
            <a:lvl2pPr lvl="1"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2pPr>
            <a:lvl3pPr lvl="2"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3pPr>
            <a:lvl4pPr lvl="3"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4pPr>
            <a:lvl5pPr lvl="4"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5pPr>
            <a:lvl6pPr lvl="5"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6pPr>
            <a:lvl7pPr lvl="6"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7pPr>
            <a:lvl8pPr lvl="7"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8pPr>
            <a:lvl9pPr lvl="8" marR="0" rtl="0" algn="ctr">
              <a:spcBef>
                <a:spcPts val="0"/>
              </a:spcBef>
              <a:spcAft>
                <a:spcPts val="0"/>
              </a:spcAft>
              <a:buSzPts val="300"/>
              <a:buNone/>
              <a:defRPr b="0" i="0" sz="4300" u="none" cap="none" strike="noStrike">
                <a:solidFill>
                  <a:schemeClr val="dk2"/>
                </a:solidFill>
                <a:latin typeface="Arial"/>
                <a:ea typeface="Arial"/>
                <a:cs typeface="Arial"/>
                <a:sym typeface="Arial"/>
              </a:defRPr>
            </a:lvl9pPr>
          </a:lstStyle>
          <a:p/>
        </p:txBody>
      </p:sp>
      <p:sp>
        <p:nvSpPr>
          <p:cNvPr id="52" name="Google Shape;52;p13"/>
          <p:cNvSpPr txBox="1"/>
          <p:nvPr>
            <p:ph idx="1" type="body"/>
          </p:nvPr>
        </p:nvSpPr>
        <p:spPr>
          <a:xfrm>
            <a:off x="457068" y="1200051"/>
            <a:ext cx="8229865" cy="3394521"/>
          </a:xfrm>
          <a:prstGeom prst="rect">
            <a:avLst/>
          </a:prstGeom>
          <a:noFill/>
          <a:ln>
            <a:noFill/>
          </a:ln>
        </p:spPr>
        <p:txBody>
          <a:bodyPr anchorCtr="0" anchor="t" bIns="44900" lIns="89800" spcFirstLastPara="1" rIns="89800" wrap="square" tIns="44900"/>
          <a:lstStyle>
            <a:lvl1pPr indent="-431800" lvl="0" marL="457200" marR="0" rtl="0" algn="l">
              <a:spcBef>
                <a:spcPts val="60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spcBef>
                <a:spcPts val="6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74650" lvl="2" marL="1371600" marR="0" rtl="0" algn="l">
              <a:spcBef>
                <a:spcPts val="500"/>
              </a:spcBef>
              <a:spcAft>
                <a:spcPts val="0"/>
              </a:spcAft>
              <a:buClr>
                <a:schemeClr val="dk1"/>
              </a:buClr>
              <a:buSzPts val="2300"/>
              <a:buFont typeface="Arial"/>
              <a:buChar char="•"/>
              <a:defRPr b="0" i="0" sz="23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53" name="Google Shape;53;p13"/>
          <p:cNvSpPr txBox="1"/>
          <p:nvPr>
            <p:ph idx="10" type="dt"/>
          </p:nvPr>
        </p:nvSpPr>
        <p:spPr>
          <a:xfrm>
            <a:off x="457068" y="4683869"/>
            <a:ext cx="2133865" cy="357188"/>
          </a:xfrm>
          <a:prstGeom prst="rect">
            <a:avLst/>
          </a:prstGeom>
          <a:noFill/>
          <a:ln>
            <a:noFill/>
          </a:ln>
        </p:spPr>
        <p:txBody>
          <a:bodyPr anchorCtr="0" anchor="t" bIns="44900" lIns="89800" spcFirstLastPara="1" rIns="89800" wrap="square" tIns="44900"/>
          <a:lstStyle>
            <a:lvl1pPr lvl="0" marR="0" rtl="0" algn="l">
              <a:spcBef>
                <a:spcPts val="0"/>
              </a:spcBef>
              <a:spcAft>
                <a:spcPts val="0"/>
              </a:spcAft>
              <a:buSzPts val="3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3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3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3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3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3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3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3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300"/>
              <a:buNone/>
              <a:defRPr b="0" i="0" sz="1800" u="none" cap="none" strike="noStrike">
                <a:solidFill>
                  <a:schemeClr val="dk1"/>
                </a:solidFill>
                <a:latin typeface="Arial"/>
                <a:ea typeface="Arial"/>
                <a:cs typeface="Arial"/>
                <a:sym typeface="Arial"/>
              </a:defRPr>
            </a:lvl9pPr>
          </a:lstStyle>
          <a:p/>
        </p:txBody>
      </p:sp>
      <p:sp>
        <p:nvSpPr>
          <p:cNvPr id="54" name="Google Shape;54;p13"/>
          <p:cNvSpPr txBox="1"/>
          <p:nvPr>
            <p:ph idx="11" type="ftr"/>
          </p:nvPr>
        </p:nvSpPr>
        <p:spPr>
          <a:xfrm>
            <a:off x="3124068" y="4683869"/>
            <a:ext cx="2895865" cy="357188"/>
          </a:xfrm>
          <a:prstGeom prst="rect">
            <a:avLst/>
          </a:prstGeom>
          <a:noFill/>
          <a:ln>
            <a:noFill/>
          </a:ln>
        </p:spPr>
        <p:txBody>
          <a:bodyPr anchorCtr="0" anchor="t" bIns="44900" lIns="89800" spcFirstLastPara="1" rIns="89800" wrap="square" tIns="44900"/>
          <a:lstStyle>
            <a:lvl1pPr lvl="0" marR="0" rtl="0" algn="ctr">
              <a:spcBef>
                <a:spcPts val="0"/>
              </a:spcBef>
              <a:spcAft>
                <a:spcPts val="0"/>
              </a:spcAft>
              <a:buSzPts val="300"/>
              <a:buNone/>
              <a:defRPr b="0" i="0" sz="1400" u="none" cap="none" strike="noStrike">
                <a:solidFill>
                  <a:schemeClr val="dk1"/>
                </a:solidFill>
                <a:latin typeface="Arial"/>
                <a:ea typeface="Arial"/>
                <a:cs typeface="Arial"/>
                <a:sym typeface="Arial"/>
              </a:defRPr>
            </a:lvl1pPr>
            <a:lvl2pPr lvl="1" marR="0" rtl="0" algn="l">
              <a:spcBef>
                <a:spcPts val="0"/>
              </a:spcBef>
              <a:spcAft>
                <a:spcPts val="0"/>
              </a:spcAft>
              <a:buSzPts val="3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3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3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3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3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3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3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300"/>
              <a:buNone/>
              <a:defRPr b="0" i="0" sz="1800" u="none" cap="none" strike="noStrike">
                <a:solidFill>
                  <a:schemeClr val="dk1"/>
                </a:solidFill>
                <a:latin typeface="Arial"/>
                <a:ea typeface="Arial"/>
                <a:cs typeface="Arial"/>
                <a:sym typeface="Arial"/>
              </a:defRPr>
            </a:lvl9pPr>
          </a:lstStyle>
          <a:p/>
        </p:txBody>
      </p:sp>
      <p:sp>
        <p:nvSpPr>
          <p:cNvPr id="55" name="Google Shape;55;p13"/>
          <p:cNvSpPr txBox="1"/>
          <p:nvPr>
            <p:ph idx="12" type="sldNum"/>
          </p:nvPr>
        </p:nvSpPr>
        <p:spPr>
          <a:xfrm>
            <a:off x="6553068" y="4683869"/>
            <a:ext cx="2133865" cy="357188"/>
          </a:xfrm>
          <a:prstGeom prst="rect">
            <a:avLst/>
          </a:prstGeom>
          <a:noFill/>
          <a:ln>
            <a:noFill/>
          </a:ln>
        </p:spPr>
        <p:txBody>
          <a:bodyPr anchorCtr="0" anchor="t" bIns="44900" lIns="89800" spcFirstLastPara="1" rIns="89800" wrap="square" tIns="44900">
            <a:noAutofit/>
          </a:bodyPr>
          <a:lstStyle>
            <a:lvl1pPr indent="0" lvl="0" marL="0" marR="0" rtl="0" algn="r">
              <a:spcBef>
                <a:spcPts val="0"/>
              </a:spcBef>
              <a:spcAft>
                <a:spcPts val="0"/>
              </a:spcAft>
              <a:buNone/>
              <a:defRPr b="0" i="0" sz="1400" u="none" cap="none" strike="noStrike">
                <a:solidFill>
                  <a:schemeClr val="dk1"/>
                </a:solidFill>
                <a:latin typeface="Arial"/>
                <a:ea typeface="Arial"/>
                <a:cs typeface="Arial"/>
                <a:sym typeface="Arial"/>
              </a:defRPr>
            </a:lvl1pPr>
            <a:lvl2pPr indent="0" lvl="1" marL="0" marR="0" rtl="0" algn="r">
              <a:spcBef>
                <a:spcPts val="0"/>
              </a:spcBef>
              <a:spcAft>
                <a:spcPts val="0"/>
              </a:spcAft>
              <a:buNone/>
              <a:defRPr b="0" i="0" sz="1400" u="none" cap="none" strike="noStrike">
                <a:solidFill>
                  <a:schemeClr val="dk1"/>
                </a:solidFill>
                <a:latin typeface="Arial"/>
                <a:ea typeface="Arial"/>
                <a:cs typeface="Arial"/>
                <a:sym typeface="Arial"/>
              </a:defRPr>
            </a:lvl2pPr>
            <a:lvl3pPr indent="0" lvl="2" marL="0" marR="0" rtl="0" algn="r">
              <a:spcBef>
                <a:spcPts val="0"/>
              </a:spcBef>
              <a:spcAft>
                <a:spcPts val="0"/>
              </a:spcAft>
              <a:buNone/>
              <a:defRPr b="0" i="0" sz="1400" u="none" cap="none" strike="noStrike">
                <a:solidFill>
                  <a:schemeClr val="dk1"/>
                </a:solidFill>
                <a:latin typeface="Arial"/>
                <a:ea typeface="Arial"/>
                <a:cs typeface="Arial"/>
                <a:sym typeface="Arial"/>
              </a:defRPr>
            </a:lvl3pPr>
            <a:lvl4pPr indent="0" lvl="3" marL="0" marR="0" rtl="0" algn="r">
              <a:spcBef>
                <a:spcPts val="0"/>
              </a:spcBef>
              <a:spcAft>
                <a:spcPts val="0"/>
              </a:spcAft>
              <a:buNone/>
              <a:defRPr b="0" i="0" sz="1400" u="none" cap="none" strike="noStrike">
                <a:solidFill>
                  <a:schemeClr val="dk1"/>
                </a:solidFill>
                <a:latin typeface="Arial"/>
                <a:ea typeface="Arial"/>
                <a:cs typeface="Arial"/>
                <a:sym typeface="Arial"/>
              </a:defRPr>
            </a:lvl4pPr>
            <a:lvl5pPr indent="0" lvl="4" marL="0" marR="0" rtl="0" algn="r">
              <a:spcBef>
                <a:spcPts val="0"/>
              </a:spcBef>
              <a:spcAft>
                <a:spcPts val="0"/>
              </a:spcAft>
              <a:buNone/>
              <a:defRPr b="0" i="0" sz="1400" u="none" cap="none" strike="noStrike">
                <a:solidFill>
                  <a:schemeClr val="dk1"/>
                </a:solidFill>
                <a:latin typeface="Arial"/>
                <a:ea typeface="Arial"/>
                <a:cs typeface="Arial"/>
                <a:sym typeface="Arial"/>
              </a:defRPr>
            </a:lvl5pPr>
            <a:lvl6pPr indent="0" lvl="5" marL="0" marR="0" rtl="0" algn="r">
              <a:spcBef>
                <a:spcPts val="0"/>
              </a:spcBef>
              <a:spcAft>
                <a:spcPts val="0"/>
              </a:spcAft>
              <a:buNone/>
              <a:defRPr b="0" i="0" sz="1400" u="none" cap="none" strike="noStrike">
                <a:solidFill>
                  <a:schemeClr val="dk1"/>
                </a:solidFill>
                <a:latin typeface="Arial"/>
                <a:ea typeface="Arial"/>
                <a:cs typeface="Arial"/>
                <a:sym typeface="Arial"/>
              </a:defRPr>
            </a:lvl6pPr>
            <a:lvl7pPr indent="0" lvl="6" marL="0" marR="0" rtl="0" algn="r">
              <a:spcBef>
                <a:spcPts val="0"/>
              </a:spcBef>
              <a:spcAft>
                <a:spcPts val="0"/>
              </a:spcAft>
              <a:buNone/>
              <a:defRPr b="0" i="0" sz="1400" u="none" cap="none" strike="noStrike">
                <a:solidFill>
                  <a:schemeClr val="dk1"/>
                </a:solidFill>
                <a:latin typeface="Arial"/>
                <a:ea typeface="Arial"/>
                <a:cs typeface="Arial"/>
                <a:sym typeface="Arial"/>
              </a:defRPr>
            </a:lvl7pPr>
            <a:lvl8pPr indent="0" lvl="7" marL="0" marR="0" rtl="0" algn="r">
              <a:spcBef>
                <a:spcPts val="0"/>
              </a:spcBef>
              <a:spcAft>
                <a:spcPts val="0"/>
              </a:spcAft>
              <a:buNone/>
              <a:defRPr b="0" i="0" sz="1400" u="none" cap="none" strike="noStrike">
                <a:solidFill>
                  <a:schemeClr val="dk1"/>
                </a:solidFill>
                <a:latin typeface="Arial"/>
                <a:ea typeface="Arial"/>
                <a:cs typeface="Arial"/>
                <a:sym typeface="Arial"/>
              </a:defRPr>
            </a:lvl8pPr>
            <a:lvl9pPr indent="0" lvl="8" marL="0" marR="0" rtl="0" algn="r">
              <a:spcBef>
                <a:spcPts val="0"/>
              </a:spcBef>
              <a:spcAft>
                <a:spcPts val="0"/>
              </a:spcAft>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png"/><Relationship Id="rId10" Type="http://schemas.openxmlformats.org/officeDocument/2006/relationships/image" Target="../media/image7.png"/><Relationship Id="rId13" Type="http://schemas.openxmlformats.org/officeDocument/2006/relationships/image" Target="../media/image3.png"/><Relationship Id="rId12" Type="http://schemas.openxmlformats.org/officeDocument/2006/relationships/image" Target="../media/image10.png"/><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9" Type="http://schemas.openxmlformats.org/officeDocument/2006/relationships/image" Target="../media/image5.png"/><Relationship Id="rId15" Type="http://schemas.openxmlformats.org/officeDocument/2006/relationships/image" Target="../media/image13.png"/><Relationship Id="rId14" Type="http://schemas.openxmlformats.org/officeDocument/2006/relationships/image" Target="../media/image12.png"/><Relationship Id="rId5" Type="http://schemas.openxmlformats.org/officeDocument/2006/relationships/image" Target="../media/image11.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Google Shape;130;p25"/>
          <p:cNvSpPr/>
          <p:nvPr/>
        </p:nvSpPr>
        <p:spPr>
          <a:xfrm>
            <a:off x="0" y="-34600"/>
            <a:ext cx="9144000" cy="5143500"/>
          </a:xfrm>
          <a:prstGeom prst="rect">
            <a:avLst/>
          </a:prstGeom>
          <a:solidFill>
            <a:srgbClr val="003593"/>
          </a:solidFill>
          <a:ln>
            <a:noFill/>
          </a:ln>
        </p:spPr>
        <p:txBody>
          <a:bodyPr anchorCtr="0" anchor="ctr" bIns="8725" lIns="17450" spcFirstLastPara="1" rIns="17450" wrap="square" tIns="8725">
            <a:noAutofit/>
          </a:bodyPr>
          <a:lstStyle/>
          <a:p>
            <a:pPr indent="0" lvl="0" marL="0" marR="0" rtl="0" algn="ctr">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1" name="Google Shape;131;p25"/>
          <p:cNvSpPr/>
          <p:nvPr/>
        </p:nvSpPr>
        <p:spPr>
          <a:xfrm>
            <a:off x="2841050" y="762000"/>
            <a:ext cx="3603600" cy="4179000"/>
          </a:xfrm>
          <a:prstGeom prst="rect">
            <a:avLst/>
          </a:prstGeom>
          <a:solidFill>
            <a:srgbClr val="FFFFFF"/>
          </a:solidFill>
          <a:ln>
            <a:noFill/>
          </a:ln>
        </p:spPr>
        <p:txBody>
          <a:bodyPr anchorCtr="0" anchor="ctr" bIns="8725" lIns="17450" spcFirstLastPara="1" rIns="17450" wrap="square" tIns="8725">
            <a:noAutofit/>
          </a:bodyPr>
          <a:lstStyle/>
          <a:p>
            <a:pPr indent="0" lvl="0" marL="0" marR="0" rtl="0" algn="ctr">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2" name="Google Shape;132;p25"/>
          <p:cNvSpPr/>
          <p:nvPr/>
        </p:nvSpPr>
        <p:spPr>
          <a:xfrm>
            <a:off x="206375" y="119063"/>
            <a:ext cx="8731250" cy="547688"/>
          </a:xfrm>
          <a:prstGeom prst="rect">
            <a:avLst/>
          </a:prstGeom>
          <a:solidFill>
            <a:schemeClr val="lt1"/>
          </a:solidFill>
          <a:ln>
            <a:noFill/>
          </a:ln>
        </p:spPr>
        <p:txBody>
          <a:bodyPr anchorCtr="0" anchor="ctr" bIns="8725" lIns="17450" spcFirstLastPara="1" rIns="17450" wrap="square" tIns="8725">
            <a:noAutofit/>
          </a:bodyPr>
          <a:lstStyle/>
          <a:p>
            <a:pPr indent="0" lvl="0" marL="0" marR="0" rtl="0" algn="l">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3" name="Google Shape;133;p25"/>
          <p:cNvSpPr txBox="1"/>
          <p:nvPr/>
        </p:nvSpPr>
        <p:spPr>
          <a:xfrm>
            <a:off x="238125" y="214313"/>
            <a:ext cx="8763000" cy="173100"/>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rgbClr val="003593"/>
              </a:buClr>
              <a:buSzPts val="1300"/>
              <a:buFont typeface="Calibri"/>
              <a:buNone/>
            </a:pPr>
            <a:r>
              <a:rPr lang="en" sz="1300">
                <a:solidFill>
                  <a:srgbClr val="003593"/>
                </a:solidFill>
                <a:latin typeface="Calibri"/>
                <a:ea typeface="Calibri"/>
                <a:cs typeface="Calibri"/>
                <a:sym typeface="Calibri"/>
              </a:rPr>
              <a:t>Optimization of the Synthesis of </a:t>
            </a:r>
            <a:r>
              <a:rPr lang="en" sz="1300">
                <a:solidFill>
                  <a:schemeClr val="accent6"/>
                </a:solidFill>
                <a:latin typeface="Calibri"/>
                <a:ea typeface="Calibri"/>
                <a:cs typeface="Calibri"/>
                <a:sym typeface="Calibri"/>
              </a:rPr>
              <a:t>3-(2’-methoxy-5’-bromo-phenyl)-2,3-epoxy-p-tolylpropanone</a:t>
            </a:r>
            <a:endParaRPr sz="1300">
              <a:solidFill>
                <a:schemeClr val="accent6"/>
              </a:solidFill>
              <a:latin typeface="Calibri"/>
              <a:ea typeface="Calibri"/>
              <a:cs typeface="Calibri"/>
              <a:sym typeface="Calibri"/>
            </a:endParaRPr>
          </a:p>
        </p:txBody>
      </p:sp>
      <p:sp>
        <p:nvSpPr>
          <p:cNvPr id="134" name="Google Shape;134;p25"/>
          <p:cNvSpPr txBox="1"/>
          <p:nvPr/>
        </p:nvSpPr>
        <p:spPr>
          <a:xfrm>
            <a:off x="238125" y="428625"/>
            <a:ext cx="7921500" cy="225900"/>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800"/>
              <a:buFont typeface="Arial"/>
              <a:buNone/>
            </a:pPr>
            <a:r>
              <a:rPr lang="en" sz="800">
                <a:solidFill>
                  <a:schemeClr val="dk1"/>
                </a:solidFill>
              </a:rPr>
              <a:t>Amina Gusic</a:t>
            </a:r>
            <a:r>
              <a:rPr b="0" i="0" lang="en" sz="800" u="none" cap="none" strike="noStrike">
                <a:solidFill>
                  <a:schemeClr val="dk1"/>
                </a:solidFill>
                <a:latin typeface="Arial"/>
                <a:ea typeface="Arial"/>
                <a:cs typeface="Arial"/>
                <a:sym typeface="Arial"/>
              </a:rPr>
              <a:t>, </a:t>
            </a:r>
            <a:r>
              <a:rPr lang="en" sz="800">
                <a:solidFill>
                  <a:schemeClr val="dk1"/>
                </a:solidFill>
              </a:rPr>
              <a:t>Jessica</a:t>
            </a:r>
            <a:r>
              <a:rPr b="0" i="0" lang="en" sz="800" u="none" cap="none" strike="noStrike">
                <a:solidFill>
                  <a:schemeClr val="dk1"/>
                </a:solidFill>
                <a:latin typeface="Arial"/>
                <a:ea typeface="Arial"/>
                <a:cs typeface="Arial"/>
                <a:sym typeface="Arial"/>
              </a:rPr>
              <a:t> </a:t>
            </a:r>
            <a:r>
              <a:rPr lang="en" sz="800">
                <a:solidFill>
                  <a:schemeClr val="dk1"/>
                </a:solidFill>
              </a:rPr>
              <a:t>A</a:t>
            </a:r>
            <a:r>
              <a:rPr b="0" i="0" lang="en" sz="800" u="none" cap="none" strike="noStrike">
                <a:solidFill>
                  <a:schemeClr val="dk1"/>
                </a:solidFill>
                <a:latin typeface="Arial"/>
                <a:ea typeface="Arial"/>
                <a:cs typeface="Arial"/>
                <a:sym typeface="Arial"/>
              </a:rPr>
              <a:t>. </a:t>
            </a:r>
            <a:r>
              <a:rPr lang="en" sz="800">
                <a:solidFill>
                  <a:schemeClr val="dk1"/>
                </a:solidFill>
              </a:rPr>
              <a:t>Douillette</a:t>
            </a:r>
            <a:r>
              <a:rPr b="0" i="0" lang="en" sz="800" u="none" cap="none" strike="noStrike">
                <a:solidFill>
                  <a:schemeClr val="dk1"/>
                </a:solidFill>
                <a:latin typeface="Arial"/>
                <a:ea typeface="Arial"/>
                <a:cs typeface="Arial"/>
                <a:sym typeface="Arial"/>
              </a:rPr>
              <a:t>, Brendan L. Murphy, Jayce K. Knapik;</a:t>
            </a:r>
            <a:r>
              <a:rPr b="0" i="0" lang="en" sz="800" u="none" cap="none" strike="noStrike">
                <a:solidFill>
                  <a:schemeClr val="dk1"/>
                </a:solidFill>
                <a:latin typeface="Arial"/>
                <a:ea typeface="Arial"/>
                <a:cs typeface="Arial"/>
                <a:sym typeface="Arial"/>
              </a:rPr>
              <a:t> </a:t>
            </a:r>
            <a:r>
              <a:rPr lang="en" sz="800">
                <a:solidFill>
                  <a:schemeClr val="dk1"/>
                </a:solidFill>
              </a:rPr>
              <a:t>Nick Arnista, Brian Patenaude</a:t>
            </a:r>
            <a:r>
              <a:rPr b="0" i="0" lang="en" sz="800" u="none" cap="none" strike="noStrike">
                <a:solidFill>
                  <a:schemeClr val="dk1"/>
                </a:solidFill>
                <a:latin typeface="Arial"/>
                <a:ea typeface="Arial"/>
                <a:cs typeface="Arial"/>
                <a:sym typeface="Arial"/>
              </a:rPr>
              <a:t>, and Erik B. Berda.  Chemistry 550, Department of Chemistry, </a:t>
            </a:r>
            <a:r>
              <a:rPr b="0" i="1" lang="en" sz="800" u="none" cap="none" strike="noStrike">
                <a:solidFill>
                  <a:schemeClr val="dk1"/>
                </a:solidFill>
                <a:latin typeface="Arial"/>
                <a:ea typeface="Arial"/>
                <a:cs typeface="Arial"/>
                <a:sym typeface="Arial"/>
              </a:rPr>
              <a:t>University of New Hampshire.</a:t>
            </a:r>
            <a:endParaRPr sz="300"/>
          </a:p>
        </p:txBody>
      </p:sp>
      <p:sp>
        <p:nvSpPr>
          <p:cNvPr id="135" name="Google Shape;135;p25"/>
          <p:cNvSpPr/>
          <p:nvPr/>
        </p:nvSpPr>
        <p:spPr>
          <a:xfrm>
            <a:off x="6572125" y="762000"/>
            <a:ext cx="2349600" cy="2322300"/>
          </a:xfrm>
          <a:prstGeom prst="rect">
            <a:avLst/>
          </a:prstGeom>
          <a:solidFill>
            <a:srgbClr val="FFFFFF"/>
          </a:solidFill>
          <a:ln>
            <a:noFill/>
          </a:ln>
        </p:spPr>
        <p:txBody>
          <a:bodyPr anchorCtr="0" anchor="b" bIns="8725" lIns="17450" spcFirstLastPara="1" rIns="17450" wrap="square" tIns="8725">
            <a:noAutofit/>
          </a:bodyPr>
          <a:lstStyle/>
          <a:p>
            <a:pPr indent="0" lvl="0" marL="0" marR="0" rtl="0" algn="ctr">
              <a:spcBef>
                <a:spcPts val="0"/>
              </a:spcBef>
              <a:spcAft>
                <a:spcPts val="0"/>
              </a:spcAft>
              <a:buClr>
                <a:schemeClr val="dk1"/>
              </a:buClr>
              <a:buSzPts val="600"/>
              <a:buFont typeface="Arial"/>
              <a:buNone/>
            </a:pPr>
            <a:r>
              <a:t/>
            </a:r>
            <a:endParaRPr b="0" i="0" sz="600" u="none" cap="none" strike="noStrike">
              <a:solidFill>
                <a:schemeClr val="dk1"/>
              </a:solidFill>
              <a:latin typeface="Arial"/>
              <a:ea typeface="Arial"/>
              <a:cs typeface="Arial"/>
              <a:sym typeface="Arial"/>
            </a:endParaRPr>
          </a:p>
        </p:txBody>
      </p:sp>
      <p:sp>
        <p:nvSpPr>
          <p:cNvPr id="136" name="Google Shape;136;p25"/>
          <p:cNvSpPr/>
          <p:nvPr/>
        </p:nvSpPr>
        <p:spPr>
          <a:xfrm>
            <a:off x="-373062" y="2241857"/>
            <a:ext cx="9144000" cy="0"/>
          </a:xfrm>
          <a:prstGeom prst="rect">
            <a:avLst/>
          </a:prstGeom>
          <a:noFill/>
          <a:ln>
            <a:noFill/>
          </a:ln>
        </p:spPr>
        <p:txBody>
          <a:bodyPr anchorCtr="0" anchor="ctr" bIns="8725" lIns="17450" spcFirstLastPara="1" rIns="17450" wrap="square" tIns="8725">
            <a:noAutofit/>
          </a:bodyPr>
          <a:lstStyle/>
          <a:p>
            <a:pPr indent="0" lvl="0" marL="0" marR="0" rtl="0" algn="l">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37" name="Google Shape;137;p25"/>
          <p:cNvSpPr/>
          <p:nvPr/>
        </p:nvSpPr>
        <p:spPr>
          <a:xfrm>
            <a:off x="6572250" y="3114475"/>
            <a:ext cx="2349600" cy="814500"/>
          </a:xfrm>
          <a:prstGeom prst="rect">
            <a:avLst/>
          </a:prstGeom>
          <a:solidFill>
            <a:srgbClr val="FFFFFF"/>
          </a:solidFill>
          <a:ln>
            <a:noFill/>
          </a:ln>
        </p:spPr>
        <p:txBody>
          <a:bodyPr anchorCtr="0" anchor="ctr" bIns="8725" lIns="17450" spcFirstLastPara="1" rIns="17450" wrap="square" tIns="8725">
            <a:noAutofit/>
          </a:bodyPr>
          <a:lstStyle/>
          <a:p>
            <a:pPr indent="0" lvl="0" marL="0" marR="0" rtl="0" algn="l">
              <a:spcBef>
                <a:spcPts val="0"/>
              </a:spcBef>
              <a:spcAft>
                <a:spcPts val="0"/>
              </a:spcAft>
              <a:buClr>
                <a:schemeClr val="dk1"/>
              </a:buClr>
              <a:buSzPts val="1800"/>
              <a:buFont typeface="Arial"/>
              <a:buNone/>
            </a:pPr>
            <a:r>
              <a:t/>
            </a:r>
            <a:endParaRPr b="0" i="0" sz="600" u="none" cap="none" strike="noStrike">
              <a:solidFill>
                <a:schemeClr val="dk1"/>
              </a:solidFill>
              <a:latin typeface="Arial"/>
              <a:ea typeface="Arial"/>
              <a:cs typeface="Arial"/>
              <a:sym typeface="Arial"/>
            </a:endParaRPr>
          </a:p>
        </p:txBody>
      </p:sp>
      <p:sp>
        <p:nvSpPr>
          <p:cNvPr id="138" name="Google Shape;138;p25"/>
          <p:cNvSpPr txBox="1"/>
          <p:nvPr/>
        </p:nvSpPr>
        <p:spPr>
          <a:xfrm>
            <a:off x="2905125" y="736259"/>
            <a:ext cx="3429000" cy="1296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Results</a:t>
            </a:r>
            <a:endParaRPr sz="300"/>
          </a:p>
        </p:txBody>
      </p:sp>
      <p:cxnSp>
        <p:nvCxnSpPr>
          <p:cNvPr id="139" name="Google Shape;139;p25"/>
          <p:cNvCxnSpPr/>
          <p:nvPr/>
        </p:nvCxnSpPr>
        <p:spPr>
          <a:xfrm>
            <a:off x="3032125" y="904875"/>
            <a:ext cx="3222625" cy="0"/>
          </a:xfrm>
          <a:prstGeom prst="straightConnector1">
            <a:avLst/>
          </a:prstGeom>
          <a:noFill/>
          <a:ln cap="flat" cmpd="thinThick" w="57150">
            <a:solidFill>
              <a:schemeClr val="dk1"/>
            </a:solidFill>
            <a:prstDash val="solid"/>
            <a:round/>
            <a:headEnd len="med" w="med" type="none"/>
            <a:tailEnd len="med" w="med" type="none"/>
          </a:ln>
        </p:spPr>
      </p:cxnSp>
      <p:sp>
        <p:nvSpPr>
          <p:cNvPr id="140" name="Google Shape;140;p25"/>
          <p:cNvSpPr txBox="1"/>
          <p:nvPr/>
        </p:nvSpPr>
        <p:spPr>
          <a:xfrm>
            <a:off x="6635750" y="762000"/>
            <a:ext cx="2206625" cy="110629"/>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chemeClr val="dk1"/>
              </a:buClr>
              <a:buSzPts val="800"/>
              <a:buFont typeface="Arial"/>
              <a:buNone/>
            </a:pPr>
            <a:r>
              <a:t/>
            </a:r>
            <a:endParaRPr b="1" i="0" sz="800" u="none" cap="none" strike="noStrike">
              <a:solidFill>
                <a:srgbClr val="000090"/>
              </a:solidFill>
              <a:latin typeface="Arial"/>
              <a:ea typeface="Arial"/>
              <a:cs typeface="Arial"/>
              <a:sym typeface="Arial"/>
            </a:endParaRPr>
          </a:p>
        </p:txBody>
      </p:sp>
      <p:cxnSp>
        <p:nvCxnSpPr>
          <p:cNvPr id="141" name="Google Shape;141;p25"/>
          <p:cNvCxnSpPr/>
          <p:nvPr/>
        </p:nvCxnSpPr>
        <p:spPr>
          <a:xfrm>
            <a:off x="6794500" y="904875"/>
            <a:ext cx="1936750" cy="0"/>
          </a:xfrm>
          <a:prstGeom prst="straightConnector1">
            <a:avLst/>
          </a:prstGeom>
          <a:noFill/>
          <a:ln cap="flat" cmpd="thinThick" w="57150">
            <a:solidFill>
              <a:schemeClr val="dk1"/>
            </a:solidFill>
            <a:prstDash val="solid"/>
            <a:round/>
            <a:headEnd len="med" w="med" type="none"/>
            <a:tailEnd len="med" w="med" type="none"/>
          </a:ln>
        </p:spPr>
      </p:cxnSp>
      <p:sp>
        <p:nvSpPr>
          <p:cNvPr id="142" name="Google Shape;142;p25"/>
          <p:cNvSpPr txBox="1"/>
          <p:nvPr/>
        </p:nvSpPr>
        <p:spPr>
          <a:xfrm>
            <a:off x="6572125" y="3118081"/>
            <a:ext cx="2333700" cy="1287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Summary and Conclusions</a:t>
            </a:r>
            <a:endParaRPr sz="300"/>
          </a:p>
        </p:txBody>
      </p:sp>
      <p:sp>
        <p:nvSpPr>
          <p:cNvPr id="143" name="Google Shape;143;p25"/>
          <p:cNvSpPr/>
          <p:nvPr/>
        </p:nvSpPr>
        <p:spPr>
          <a:xfrm>
            <a:off x="206375" y="762000"/>
            <a:ext cx="2540100" cy="1702500"/>
          </a:xfrm>
          <a:prstGeom prst="rect">
            <a:avLst/>
          </a:prstGeom>
          <a:solidFill>
            <a:srgbClr val="FFFFFF"/>
          </a:solidFill>
          <a:ln>
            <a:noFill/>
          </a:ln>
        </p:spPr>
        <p:txBody>
          <a:bodyPr anchorCtr="0" anchor="ctr" bIns="8725" lIns="17450" spcFirstLastPara="1" rIns="17450" wrap="square" tIns="8725">
            <a:noAutofit/>
          </a:bodyPr>
          <a:lstStyle/>
          <a:p>
            <a:pPr indent="0" lvl="0" marL="0" marR="0" rtl="0" algn="ctr">
              <a:spcBef>
                <a:spcPts val="0"/>
              </a:spcBef>
              <a:spcAft>
                <a:spcPts val="0"/>
              </a:spcAft>
              <a:buClr>
                <a:schemeClr val="dk1"/>
              </a:buClr>
              <a:buSzPts val="1800"/>
              <a:buFont typeface="Arial"/>
              <a:buNone/>
            </a:pPr>
            <a:r>
              <a:t/>
            </a:r>
            <a:endParaRPr b="0" i="0" sz="600" u="none" cap="none" strike="noStrike">
              <a:solidFill>
                <a:schemeClr val="dk1"/>
              </a:solidFill>
              <a:latin typeface="Arial"/>
              <a:ea typeface="Arial"/>
              <a:cs typeface="Arial"/>
              <a:sym typeface="Arial"/>
            </a:endParaRPr>
          </a:p>
        </p:txBody>
      </p:sp>
      <p:sp>
        <p:nvSpPr>
          <p:cNvPr id="144" name="Google Shape;144;p25"/>
          <p:cNvSpPr txBox="1"/>
          <p:nvPr/>
        </p:nvSpPr>
        <p:spPr>
          <a:xfrm>
            <a:off x="206375" y="727406"/>
            <a:ext cx="2540100" cy="1287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Introduction</a:t>
            </a:r>
            <a:endParaRPr sz="300"/>
          </a:p>
        </p:txBody>
      </p:sp>
      <p:sp>
        <p:nvSpPr>
          <p:cNvPr id="145" name="Google Shape;145;p25"/>
          <p:cNvSpPr/>
          <p:nvPr/>
        </p:nvSpPr>
        <p:spPr>
          <a:xfrm>
            <a:off x="206375" y="2488406"/>
            <a:ext cx="2540100" cy="2452800"/>
          </a:xfrm>
          <a:prstGeom prst="rect">
            <a:avLst/>
          </a:prstGeom>
          <a:solidFill>
            <a:srgbClr val="FFFFFF"/>
          </a:solidFill>
          <a:ln>
            <a:noFill/>
          </a:ln>
        </p:spPr>
        <p:txBody>
          <a:bodyPr anchorCtr="0" anchor="ctr" bIns="8725" lIns="17450" spcFirstLastPara="1" rIns="17450" wrap="square" tIns="8725">
            <a:noAutofit/>
          </a:bodyPr>
          <a:lstStyle/>
          <a:p>
            <a:pPr indent="-63500" lvl="0" marL="63500" marR="0" rtl="0" algn="l">
              <a:spcBef>
                <a:spcPts val="0"/>
              </a:spcBef>
              <a:spcAft>
                <a:spcPts val="0"/>
              </a:spcAft>
              <a:buClr>
                <a:schemeClr val="dk1"/>
              </a:buClr>
              <a:buSzPts val="1800"/>
              <a:buFont typeface="Arial"/>
              <a:buNone/>
            </a:pPr>
            <a:r>
              <a:t/>
            </a:r>
            <a:endParaRPr b="1" i="0" sz="1800" u="none" cap="none" strike="noStrike">
              <a:solidFill>
                <a:schemeClr val="dk1"/>
              </a:solidFill>
              <a:latin typeface="Arial"/>
              <a:ea typeface="Arial"/>
              <a:cs typeface="Arial"/>
              <a:sym typeface="Arial"/>
            </a:endParaRPr>
          </a:p>
        </p:txBody>
      </p:sp>
      <p:cxnSp>
        <p:nvCxnSpPr>
          <p:cNvPr id="146" name="Google Shape;146;p25"/>
          <p:cNvCxnSpPr/>
          <p:nvPr/>
        </p:nvCxnSpPr>
        <p:spPr>
          <a:xfrm>
            <a:off x="333375" y="904875"/>
            <a:ext cx="2254250" cy="0"/>
          </a:xfrm>
          <a:prstGeom prst="straightConnector1">
            <a:avLst/>
          </a:prstGeom>
          <a:noFill/>
          <a:ln cap="flat" cmpd="thinThick" w="57150">
            <a:solidFill>
              <a:schemeClr val="dk1"/>
            </a:solidFill>
            <a:prstDash val="solid"/>
            <a:round/>
            <a:headEnd len="med" w="med" type="none"/>
            <a:tailEnd len="med" w="med" type="none"/>
          </a:ln>
        </p:spPr>
      </p:cxnSp>
      <p:sp>
        <p:nvSpPr>
          <p:cNvPr id="147" name="Google Shape;147;p25"/>
          <p:cNvSpPr txBox="1"/>
          <p:nvPr/>
        </p:nvSpPr>
        <p:spPr>
          <a:xfrm>
            <a:off x="317513" y="2495482"/>
            <a:ext cx="2254200" cy="1287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Methods</a:t>
            </a:r>
            <a:endParaRPr sz="300"/>
          </a:p>
        </p:txBody>
      </p:sp>
      <p:cxnSp>
        <p:nvCxnSpPr>
          <p:cNvPr id="148" name="Google Shape;148;p25"/>
          <p:cNvCxnSpPr/>
          <p:nvPr/>
        </p:nvCxnSpPr>
        <p:spPr>
          <a:xfrm>
            <a:off x="365125" y="2655094"/>
            <a:ext cx="2254250" cy="0"/>
          </a:xfrm>
          <a:prstGeom prst="straightConnector1">
            <a:avLst/>
          </a:prstGeom>
          <a:noFill/>
          <a:ln cap="flat" cmpd="thinThick" w="57150">
            <a:solidFill>
              <a:schemeClr val="dk1"/>
            </a:solidFill>
            <a:prstDash val="solid"/>
            <a:round/>
            <a:headEnd len="med" w="med" type="none"/>
            <a:tailEnd len="med" w="med" type="none"/>
          </a:ln>
        </p:spPr>
      </p:cxnSp>
      <p:sp>
        <p:nvSpPr>
          <p:cNvPr id="149" name="Google Shape;149;p25"/>
          <p:cNvSpPr txBox="1"/>
          <p:nvPr/>
        </p:nvSpPr>
        <p:spPr>
          <a:xfrm>
            <a:off x="174625" y="916781"/>
            <a:ext cx="2508250" cy="168315"/>
          </a:xfrm>
          <a:prstGeom prst="rect">
            <a:avLst/>
          </a:prstGeom>
          <a:noFill/>
          <a:ln>
            <a:noFill/>
          </a:ln>
        </p:spPr>
        <p:txBody>
          <a:bodyPr anchorCtr="0" anchor="t" bIns="8725" lIns="17450" spcFirstLastPara="1" rIns="17450" wrap="square" tIns="8725">
            <a:noAutofit/>
          </a:bodyPr>
          <a:lstStyle/>
          <a:p>
            <a:pPr indent="0" lvl="1" marL="88900" marR="0" rtl="0" algn="just">
              <a:spcBef>
                <a:spcPts val="0"/>
              </a:spcBef>
              <a:spcAft>
                <a:spcPts val="0"/>
              </a:spcAft>
              <a:buClr>
                <a:schemeClr val="dk1"/>
              </a:buClr>
              <a:buSzPts val="600"/>
              <a:buFont typeface="Arial"/>
              <a:buNone/>
            </a:pPr>
            <a:r>
              <a:t/>
            </a:r>
            <a:endParaRPr sz="300"/>
          </a:p>
          <a:p>
            <a:pPr indent="0" lvl="1" marL="88900" marR="0" rtl="0" algn="just">
              <a:spcBef>
                <a:spcPts val="0"/>
              </a:spcBef>
              <a:spcAft>
                <a:spcPts val="0"/>
              </a:spcAft>
              <a:buClr>
                <a:schemeClr val="dk1"/>
              </a:buClr>
              <a:buSzPts val="600"/>
              <a:buFont typeface="Arial"/>
              <a:buNone/>
            </a:pPr>
            <a:r>
              <a:t/>
            </a:r>
            <a:endParaRPr b="0" i="0" sz="600" u="none" cap="none" strike="noStrike">
              <a:solidFill>
                <a:schemeClr val="dk1"/>
              </a:solidFill>
              <a:latin typeface="Arial"/>
              <a:ea typeface="Arial"/>
              <a:cs typeface="Arial"/>
              <a:sym typeface="Arial"/>
            </a:endParaRPr>
          </a:p>
        </p:txBody>
      </p:sp>
      <p:sp>
        <p:nvSpPr>
          <p:cNvPr id="150" name="Google Shape;150;p25"/>
          <p:cNvSpPr/>
          <p:nvPr/>
        </p:nvSpPr>
        <p:spPr>
          <a:xfrm>
            <a:off x="6572250" y="4572000"/>
            <a:ext cx="2349500" cy="369094"/>
          </a:xfrm>
          <a:prstGeom prst="rect">
            <a:avLst/>
          </a:prstGeom>
          <a:solidFill>
            <a:srgbClr val="FFFFFF"/>
          </a:solidFill>
          <a:ln>
            <a:noFill/>
          </a:ln>
        </p:spPr>
        <p:txBody>
          <a:bodyPr anchorCtr="0" anchor="ctr" bIns="8725" lIns="17450" spcFirstLastPara="1" rIns="17450" wrap="square" tIns="8725">
            <a:noAutofit/>
          </a:bodyPr>
          <a:lstStyle/>
          <a:p>
            <a:pPr indent="0" lvl="0" marL="0" marR="0" rtl="0" algn="ctr">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51" name="Google Shape;151;p25"/>
          <p:cNvSpPr txBox="1"/>
          <p:nvPr/>
        </p:nvSpPr>
        <p:spPr>
          <a:xfrm>
            <a:off x="6524575" y="4538301"/>
            <a:ext cx="2317800" cy="1287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References</a:t>
            </a:r>
            <a:endParaRPr sz="300"/>
          </a:p>
        </p:txBody>
      </p:sp>
      <p:cxnSp>
        <p:nvCxnSpPr>
          <p:cNvPr id="152" name="Google Shape;152;p25"/>
          <p:cNvCxnSpPr/>
          <p:nvPr/>
        </p:nvCxnSpPr>
        <p:spPr>
          <a:xfrm>
            <a:off x="3048063" y="3627781"/>
            <a:ext cx="3222600" cy="0"/>
          </a:xfrm>
          <a:prstGeom prst="straightConnector1">
            <a:avLst/>
          </a:prstGeom>
          <a:noFill/>
          <a:ln cap="flat" cmpd="thinThick" w="57150">
            <a:solidFill>
              <a:schemeClr val="dk1"/>
            </a:solidFill>
            <a:prstDash val="solid"/>
            <a:round/>
            <a:headEnd len="med" w="med" type="none"/>
            <a:tailEnd len="med" w="med" type="none"/>
          </a:ln>
        </p:spPr>
      </p:cxnSp>
      <p:cxnSp>
        <p:nvCxnSpPr>
          <p:cNvPr id="153" name="Google Shape;153;p25"/>
          <p:cNvCxnSpPr/>
          <p:nvPr/>
        </p:nvCxnSpPr>
        <p:spPr>
          <a:xfrm>
            <a:off x="6757938" y="3320056"/>
            <a:ext cx="1936800" cy="0"/>
          </a:xfrm>
          <a:prstGeom prst="straightConnector1">
            <a:avLst/>
          </a:prstGeom>
          <a:noFill/>
          <a:ln cap="flat" cmpd="thinThick" w="57150">
            <a:solidFill>
              <a:schemeClr val="dk1"/>
            </a:solidFill>
            <a:prstDash val="solid"/>
            <a:round/>
            <a:headEnd len="med" w="med" type="none"/>
            <a:tailEnd len="med" w="med" type="none"/>
          </a:ln>
        </p:spPr>
      </p:cxnSp>
      <p:sp>
        <p:nvSpPr>
          <p:cNvPr id="154" name="Google Shape;154;p25"/>
          <p:cNvSpPr/>
          <p:nvPr/>
        </p:nvSpPr>
        <p:spPr>
          <a:xfrm>
            <a:off x="6572250" y="3863625"/>
            <a:ext cx="2349600" cy="638700"/>
          </a:xfrm>
          <a:prstGeom prst="rect">
            <a:avLst/>
          </a:prstGeom>
          <a:solidFill>
            <a:srgbClr val="FFFFFF"/>
          </a:solidFill>
          <a:ln>
            <a:noFill/>
          </a:ln>
        </p:spPr>
        <p:txBody>
          <a:bodyPr anchorCtr="0" anchor="ctr" bIns="8725" lIns="17450" spcFirstLastPara="1" rIns="17450" wrap="square" tIns="8725">
            <a:noAutofit/>
          </a:bodyPr>
          <a:lstStyle/>
          <a:p>
            <a:pPr indent="0" lvl="0" marL="0" marR="0" rtl="0" algn="ctr">
              <a:spcBef>
                <a:spcPts val="0"/>
              </a:spcBef>
              <a:spcAft>
                <a:spcPts val="0"/>
              </a:spcAft>
              <a:buClr>
                <a:schemeClr val="dk1"/>
              </a:buClr>
              <a:buSzPts val="500"/>
              <a:buFont typeface="Arial"/>
              <a:buNone/>
            </a:pPr>
            <a:r>
              <a:t/>
            </a:r>
            <a:endParaRPr b="0" i="0" sz="500" u="none" cap="none" strike="noStrike">
              <a:solidFill>
                <a:schemeClr val="dk1"/>
              </a:solidFill>
              <a:latin typeface="Arial"/>
              <a:ea typeface="Arial"/>
              <a:cs typeface="Arial"/>
              <a:sym typeface="Arial"/>
            </a:endParaRPr>
          </a:p>
          <a:p>
            <a:pPr indent="0" lvl="0" marL="0" marR="0" rtl="0" algn="ctr">
              <a:spcBef>
                <a:spcPts val="0"/>
              </a:spcBef>
              <a:spcAft>
                <a:spcPts val="0"/>
              </a:spcAft>
              <a:buClr>
                <a:schemeClr val="dk1"/>
              </a:buClr>
              <a:buSzPts val="500"/>
              <a:buFont typeface="Arial"/>
              <a:buNone/>
            </a:pPr>
            <a:r>
              <a:t/>
            </a:r>
            <a:endParaRPr b="0" i="0" sz="500" u="none" cap="none" strike="noStrike">
              <a:solidFill>
                <a:schemeClr val="dk1"/>
              </a:solidFill>
              <a:latin typeface="Arial"/>
              <a:ea typeface="Arial"/>
              <a:cs typeface="Arial"/>
              <a:sym typeface="Arial"/>
            </a:endParaRPr>
          </a:p>
        </p:txBody>
      </p:sp>
      <p:sp>
        <p:nvSpPr>
          <p:cNvPr id="155" name="Google Shape;155;p25"/>
          <p:cNvSpPr txBox="1"/>
          <p:nvPr/>
        </p:nvSpPr>
        <p:spPr>
          <a:xfrm>
            <a:off x="6572250" y="3928475"/>
            <a:ext cx="2333700" cy="1287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Acknowledgements</a:t>
            </a:r>
            <a:endParaRPr sz="300"/>
          </a:p>
        </p:txBody>
      </p:sp>
      <p:sp>
        <p:nvSpPr>
          <p:cNvPr id="156" name="Google Shape;156;p25"/>
          <p:cNvSpPr txBox="1"/>
          <p:nvPr/>
        </p:nvSpPr>
        <p:spPr>
          <a:xfrm>
            <a:off x="6778625" y="4178288"/>
            <a:ext cx="1460400" cy="110700"/>
          </a:xfrm>
          <a:prstGeom prst="rect">
            <a:avLst/>
          </a:prstGeom>
          <a:noFill/>
          <a:ln>
            <a:noFill/>
          </a:ln>
        </p:spPr>
        <p:txBody>
          <a:bodyPr anchorCtr="0" anchor="t" bIns="8725" lIns="17450" spcFirstLastPara="1" rIns="17450" wrap="square" tIns="8725">
            <a:noAutofit/>
          </a:bodyPr>
          <a:lstStyle/>
          <a:p>
            <a:pPr indent="0" lvl="0" marL="0" marR="0" rtl="0" algn="just">
              <a:spcBef>
                <a:spcPts val="0"/>
              </a:spcBef>
              <a:spcAft>
                <a:spcPts val="0"/>
              </a:spcAft>
              <a:buClr>
                <a:srgbClr val="990000"/>
              </a:buClr>
              <a:buSzPts val="400"/>
              <a:buFont typeface="Noto Sans Symbols"/>
              <a:buNone/>
            </a:pPr>
            <a:r>
              <a:rPr lang="en" sz="600">
                <a:solidFill>
                  <a:schemeClr val="dk1"/>
                </a:solidFill>
              </a:rPr>
              <a:t>We would like to thank Professor Berda, Brian Patenaude, and Nick Arnista for all of their help.</a:t>
            </a:r>
            <a:endParaRPr b="0" i="1" sz="600" u="none" cap="none" strike="noStrike">
              <a:solidFill>
                <a:schemeClr val="dk1"/>
              </a:solidFill>
              <a:latin typeface="Arial Narrow"/>
              <a:ea typeface="Arial Narrow"/>
              <a:cs typeface="Arial Narrow"/>
              <a:sym typeface="Arial Narrow"/>
            </a:endParaRPr>
          </a:p>
        </p:txBody>
      </p:sp>
      <p:cxnSp>
        <p:nvCxnSpPr>
          <p:cNvPr id="157" name="Google Shape;157;p25"/>
          <p:cNvCxnSpPr/>
          <p:nvPr/>
        </p:nvCxnSpPr>
        <p:spPr>
          <a:xfrm>
            <a:off x="6778625" y="4095750"/>
            <a:ext cx="1936750" cy="0"/>
          </a:xfrm>
          <a:prstGeom prst="straightConnector1">
            <a:avLst/>
          </a:prstGeom>
          <a:noFill/>
          <a:ln cap="flat" cmpd="thinThick" w="57150">
            <a:solidFill>
              <a:schemeClr val="dk1"/>
            </a:solidFill>
            <a:prstDash val="solid"/>
            <a:round/>
            <a:headEnd len="med" w="med" type="none"/>
            <a:tailEnd len="med" w="med" type="none"/>
          </a:ln>
        </p:spPr>
      </p:cxnSp>
      <p:cxnSp>
        <p:nvCxnSpPr>
          <p:cNvPr id="158" name="Google Shape;158;p25"/>
          <p:cNvCxnSpPr/>
          <p:nvPr/>
        </p:nvCxnSpPr>
        <p:spPr>
          <a:xfrm>
            <a:off x="6786525" y="4704494"/>
            <a:ext cx="1936800" cy="0"/>
          </a:xfrm>
          <a:prstGeom prst="straightConnector1">
            <a:avLst/>
          </a:prstGeom>
          <a:noFill/>
          <a:ln cap="flat" cmpd="thinThick" w="57150">
            <a:solidFill>
              <a:schemeClr val="dk1"/>
            </a:solidFill>
            <a:prstDash val="solid"/>
            <a:round/>
            <a:headEnd len="med" w="med" type="none"/>
            <a:tailEnd len="med" w="med" type="none"/>
          </a:ln>
        </p:spPr>
      </p:cxnSp>
      <p:pic>
        <p:nvPicPr>
          <p:cNvPr id="159" name="Google Shape;159;p25"/>
          <p:cNvPicPr preferRelativeResize="0"/>
          <p:nvPr/>
        </p:nvPicPr>
        <p:blipFill rotWithShape="1">
          <a:blip r:embed="rId3">
            <a:alphaModFix/>
          </a:blip>
          <a:srcRect b="0" l="0" r="0" t="0"/>
          <a:stretch/>
        </p:blipFill>
        <p:spPr>
          <a:xfrm>
            <a:off x="8286750" y="157262"/>
            <a:ext cx="400100" cy="485676"/>
          </a:xfrm>
          <a:prstGeom prst="rect">
            <a:avLst/>
          </a:prstGeom>
          <a:noFill/>
          <a:ln>
            <a:noFill/>
          </a:ln>
        </p:spPr>
      </p:pic>
      <p:sp>
        <p:nvSpPr>
          <p:cNvPr id="160" name="Google Shape;160;p25"/>
          <p:cNvSpPr/>
          <p:nvPr/>
        </p:nvSpPr>
        <p:spPr>
          <a:xfrm>
            <a:off x="1762125" y="3929063"/>
            <a:ext cx="127000" cy="107156"/>
          </a:xfrm>
          <a:prstGeom prst="rect">
            <a:avLst/>
          </a:prstGeom>
          <a:solidFill>
            <a:schemeClr val="lt1"/>
          </a:solidFill>
          <a:ln cap="flat" cmpd="sng" w="9525">
            <a:solidFill>
              <a:schemeClr val="lt1"/>
            </a:solidFill>
            <a:prstDash val="solid"/>
            <a:round/>
            <a:headEnd len="sm" w="sm" type="none"/>
            <a:tailEnd len="sm" w="sm" type="none"/>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1" name="Google Shape;161;p25"/>
          <p:cNvSpPr txBox="1"/>
          <p:nvPr/>
        </p:nvSpPr>
        <p:spPr>
          <a:xfrm>
            <a:off x="4445000" y="4572000"/>
            <a:ext cx="79375" cy="57795"/>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300"/>
              <a:buFont typeface="Arial"/>
              <a:buNone/>
            </a:pPr>
            <a:r>
              <a:t/>
            </a:r>
            <a:endParaRPr b="0" i="0" sz="300" u="none" cap="none" strike="noStrike">
              <a:solidFill>
                <a:schemeClr val="dk1"/>
              </a:solidFill>
              <a:latin typeface="Arial"/>
              <a:ea typeface="Arial"/>
              <a:cs typeface="Arial"/>
              <a:sym typeface="Arial"/>
            </a:endParaRPr>
          </a:p>
        </p:txBody>
      </p:sp>
      <p:sp>
        <p:nvSpPr>
          <p:cNvPr id="162" name="Google Shape;162;p25"/>
          <p:cNvSpPr txBox="1"/>
          <p:nvPr/>
        </p:nvSpPr>
        <p:spPr>
          <a:xfrm>
            <a:off x="5556250" y="4381500"/>
            <a:ext cx="79375" cy="57795"/>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300"/>
              <a:buFont typeface="Arial"/>
              <a:buNone/>
            </a:pPr>
            <a:r>
              <a:t/>
            </a:r>
            <a:endParaRPr b="0" i="0" sz="300" u="none" cap="none" strike="noStrike">
              <a:solidFill>
                <a:schemeClr val="dk1"/>
              </a:solidFill>
              <a:latin typeface="Arial"/>
              <a:ea typeface="Arial"/>
              <a:cs typeface="Arial"/>
              <a:sym typeface="Arial"/>
            </a:endParaRPr>
          </a:p>
        </p:txBody>
      </p:sp>
      <p:sp>
        <p:nvSpPr>
          <p:cNvPr id="163" name="Google Shape;163;p25"/>
          <p:cNvSpPr txBox="1"/>
          <p:nvPr/>
        </p:nvSpPr>
        <p:spPr>
          <a:xfrm>
            <a:off x="3276300" y="4734475"/>
            <a:ext cx="1193700" cy="86400"/>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500"/>
              <a:buFont typeface="Arial"/>
              <a:buNone/>
            </a:pPr>
            <a:r>
              <a:rPr b="1" lang="en" sz="500">
                <a:solidFill>
                  <a:schemeClr val="dk1"/>
                </a:solidFill>
              </a:rPr>
              <a:t>Figure 2. </a:t>
            </a:r>
            <a:r>
              <a:rPr lang="en" sz="500">
                <a:solidFill>
                  <a:schemeClr val="dk1"/>
                </a:solidFill>
              </a:rPr>
              <a:t>IR spectrum of step 2 product</a:t>
            </a:r>
            <a:endParaRPr sz="300"/>
          </a:p>
        </p:txBody>
      </p:sp>
      <p:sp>
        <p:nvSpPr>
          <p:cNvPr id="164" name="Google Shape;164;p25"/>
          <p:cNvSpPr txBox="1"/>
          <p:nvPr/>
        </p:nvSpPr>
        <p:spPr>
          <a:xfrm>
            <a:off x="6651625" y="976313"/>
            <a:ext cx="2206625" cy="86568"/>
          </a:xfrm>
          <a:prstGeom prst="rect">
            <a:avLst/>
          </a:prstGeom>
          <a:noFill/>
          <a:ln>
            <a:noFill/>
          </a:ln>
        </p:spPr>
        <p:txBody>
          <a:bodyPr anchorCtr="0" anchor="t" bIns="8725" lIns="17450" spcFirstLastPara="1" rIns="17450" wrap="square" tIns="8725">
            <a:noAutofit/>
          </a:bodyPr>
          <a:lstStyle/>
          <a:p>
            <a:pPr indent="0" lvl="0" marL="0" marR="0" rtl="0" algn="just">
              <a:spcBef>
                <a:spcPts val="0"/>
              </a:spcBef>
              <a:spcAft>
                <a:spcPts val="0"/>
              </a:spcAft>
              <a:buClr>
                <a:schemeClr val="dk1"/>
              </a:buClr>
              <a:buSzPts val="600"/>
              <a:buFont typeface="Arial"/>
              <a:buNone/>
            </a:pPr>
            <a:r>
              <a:rPr b="0" i="0" lang="en" sz="600" u="none" cap="none" strike="noStrike">
                <a:solidFill>
                  <a:schemeClr val="dk1"/>
                </a:solidFill>
                <a:latin typeface="Arial"/>
                <a:ea typeface="Arial"/>
                <a:cs typeface="Arial"/>
                <a:sym typeface="Arial"/>
              </a:rPr>
              <a:t>	</a:t>
            </a:r>
            <a:endParaRPr sz="300"/>
          </a:p>
        </p:txBody>
      </p:sp>
      <p:sp>
        <p:nvSpPr>
          <p:cNvPr id="165" name="Google Shape;165;p25"/>
          <p:cNvSpPr txBox="1"/>
          <p:nvPr/>
        </p:nvSpPr>
        <p:spPr>
          <a:xfrm>
            <a:off x="333375" y="2274094"/>
            <a:ext cx="2254200" cy="723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chemeClr val="dk1"/>
              </a:buClr>
              <a:buSzPts val="500"/>
              <a:buFont typeface="Arial"/>
              <a:buNone/>
            </a:pPr>
            <a:r>
              <a:t/>
            </a:r>
            <a:endParaRPr b="1" i="0" sz="500" u="none" cap="none" strike="noStrike">
              <a:solidFill>
                <a:schemeClr val="dk1"/>
              </a:solidFill>
              <a:latin typeface="Arial"/>
              <a:ea typeface="Arial"/>
              <a:cs typeface="Arial"/>
              <a:sym typeface="Arial"/>
            </a:endParaRPr>
          </a:p>
        </p:txBody>
      </p:sp>
      <p:sp>
        <p:nvSpPr>
          <p:cNvPr id="166" name="Google Shape;166;p25"/>
          <p:cNvSpPr/>
          <p:nvPr/>
        </p:nvSpPr>
        <p:spPr>
          <a:xfrm>
            <a:off x="6611925" y="4742003"/>
            <a:ext cx="2286000" cy="168300"/>
          </a:xfrm>
          <a:prstGeom prst="rect">
            <a:avLst/>
          </a:prstGeom>
          <a:noFill/>
          <a:ln>
            <a:noFill/>
          </a:ln>
        </p:spPr>
        <p:txBody>
          <a:bodyPr anchorCtr="0" anchor="t" bIns="8725" lIns="17450" spcFirstLastPara="1" rIns="17450" wrap="square" tIns="8725">
            <a:noAutofit/>
          </a:bodyPr>
          <a:lstStyle/>
          <a:p>
            <a:pPr indent="0" lvl="0" marL="0" marR="182880" rtl="0" algn="just">
              <a:lnSpc>
                <a:spcPct val="100000"/>
              </a:lnSpc>
              <a:spcBef>
                <a:spcPts val="0"/>
              </a:spcBef>
              <a:spcAft>
                <a:spcPts val="0"/>
              </a:spcAft>
              <a:buNone/>
            </a:pPr>
            <a:r>
              <a:rPr lang="en" sz="400">
                <a:solidFill>
                  <a:srgbClr val="333333"/>
                </a:solidFill>
                <a:latin typeface="Times New Roman"/>
                <a:ea typeface="Times New Roman"/>
                <a:cs typeface="Times New Roman"/>
                <a:sym typeface="Times New Roman"/>
              </a:rPr>
              <a:t>1. </a:t>
            </a:r>
            <a:r>
              <a:rPr lang="en" sz="400">
                <a:solidFill>
                  <a:srgbClr val="333333"/>
                </a:solidFill>
                <a:latin typeface="Times New Roman"/>
                <a:ea typeface="Times New Roman"/>
                <a:cs typeface="Times New Roman"/>
                <a:sym typeface="Times New Roman"/>
              </a:rPr>
              <a:t>Dixon, C. E.; Pyne, S. G. </a:t>
            </a:r>
            <a:r>
              <a:rPr i="1" lang="en" sz="400">
                <a:solidFill>
                  <a:srgbClr val="333333"/>
                </a:solidFill>
                <a:latin typeface="Times New Roman"/>
                <a:ea typeface="Times New Roman"/>
                <a:cs typeface="Times New Roman"/>
                <a:sym typeface="Times New Roman"/>
              </a:rPr>
              <a:t>Journal of Chemical Education</a:t>
            </a:r>
            <a:r>
              <a:rPr lang="en" sz="400">
                <a:solidFill>
                  <a:srgbClr val="333333"/>
                </a:solidFill>
                <a:latin typeface="Times New Roman"/>
                <a:ea typeface="Times New Roman"/>
                <a:cs typeface="Times New Roman"/>
                <a:sym typeface="Times New Roman"/>
              </a:rPr>
              <a:t> </a:t>
            </a:r>
            <a:r>
              <a:rPr b="1" lang="en" sz="400">
                <a:solidFill>
                  <a:srgbClr val="333333"/>
                </a:solidFill>
                <a:latin typeface="Times New Roman"/>
                <a:ea typeface="Times New Roman"/>
                <a:cs typeface="Times New Roman"/>
                <a:sym typeface="Times New Roman"/>
              </a:rPr>
              <a:t>1992</a:t>
            </a:r>
            <a:r>
              <a:rPr lang="en" sz="400">
                <a:solidFill>
                  <a:srgbClr val="333333"/>
                </a:solidFill>
                <a:latin typeface="Times New Roman"/>
                <a:ea typeface="Times New Roman"/>
                <a:cs typeface="Times New Roman"/>
                <a:sym typeface="Times New Roman"/>
              </a:rPr>
              <a:t>, </a:t>
            </a:r>
            <a:r>
              <a:rPr i="1" lang="en" sz="400">
                <a:solidFill>
                  <a:srgbClr val="333333"/>
                </a:solidFill>
                <a:latin typeface="Times New Roman"/>
                <a:ea typeface="Times New Roman"/>
                <a:cs typeface="Times New Roman"/>
                <a:sym typeface="Times New Roman"/>
              </a:rPr>
              <a:t>69</a:t>
            </a:r>
            <a:r>
              <a:rPr lang="en" sz="400">
                <a:solidFill>
                  <a:srgbClr val="333333"/>
                </a:solidFill>
                <a:latin typeface="Times New Roman"/>
                <a:ea typeface="Times New Roman"/>
                <a:cs typeface="Times New Roman"/>
                <a:sym typeface="Times New Roman"/>
              </a:rPr>
              <a:t> (12), 1032.</a:t>
            </a:r>
            <a:endParaRPr sz="400">
              <a:solidFill>
                <a:srgbClr val="333333"/>
              </a:solidFill>
              <a:latin typeface="Times New Roman"/>
              <a:ea typeface="Times New Roman"/>
              <a:cs typeface="Times New Roman"/>
              <a:sym typeface="Times New Roman"/>
            </a:endParaRPr>
          </a:p>
          <a:p>
            <a:pPr indent="0" lvl="0" marL="0" marR="182880" rtl="0" algn="just">
              <a:lnSpc>
                <a:spcPct val="100000"/>
              </a:lnSpc>
              <a:spcBef>
                <a:spcPts val="800"/>
              </a:spcBef>
              <a:spcAft>
                <a:spcPts val="0"/>
              </a:spcAft>
              <a:buClr>
                <a:schemeClr val="dk1"/>
              </a:buClr>
              <a:buSzPts val="1100"/>
              <a:buFont typeface="Arial"/>
              <a:buNone/>
            </a:pPr>
            <a:r>
              <a:t/>
            </a:r>
            <a:endParaRPr sz="400">
              <a:solidFill>
                <a:schemeClr val="dk1"/>
              </a:solidFill>
            </a:endParaRPr>
          </a:p>
          <a:p>
            <a:pPr indent="0" lvl="0" marL="0" marR="182880" rtl="0" algn="just">
              <a:lnSpc>
                <a:spcPct val="100000"/>
              </a:lnSpc>
              <a:spcBef>
                <a:spcPts val="800"/>
              </a:spcBef>
              <a:spcAft>
                <a:spcPts val="0"/>
              </a:spcAft>
              <a:buNone/>
            </a:pPr>
            <a:r>
              <a:t/>
            </a:r>
            <a:endParaRPr sz="400">
              <a:solidFill>
                <a:srgbClr val="333333"/>
              </a:solidFill>
              <a:latin typeface="Times New Roman"/>
              <a:ea typeface="Times New Roman"/>
              <a:cs typeface="Times New Roman"/>
              <a:sym typeface="Times New Roman"/>
            </a:endParaRPr>
          </a:p>
          <a:p>
            <a:pPr indent="0" lvl="0" marL="0" marR="182880" rtl="0" algn="just">
              <a:lnSpc>
                <a:spcPct val="100000"/>
              </a:lnSpc>
              <a:spcBef>
                <a:spcPts val="800"/>
              </a:spcBef>
              <a:spcAft>
                <a:spcPts val="800"/>
              </a:spcAft>
              <a:buNone/>
            </a:pPr>
            <a:r>
              <a:t/>
            </a:r>
            <a:endParaRPr sz="400">
              <a:solidFill>
                <a:schemeClr val="dk1"/>
              </a:solidFill>
            </a:endParaRPr>
          </a:p>
        </p:txBody>
      </p:sp>
      <p:sp>
        <p:nvSpPr>
          <p:cNvPr id="167" name="Google Shape;167;p25"/>
          <p:cNvSpPr txBox="1"/>
          <p:nvPr/>
        </p:nvSpPr>
        <p:spPr>
          <a:xfrm>
            <a:off x="4999825" y="4731905"/>
            <a:ext cx="1193700" cy="107100"/>
          </a:xfrm>
          <a:prstGeom prst="rect">
            <a:avLst/>
          </a:prstGeom>
          <a:noFill/>
          <a:ln>
            <a:noFill/>
          </a:ln>
        </p:spPr>
        <p:txBody>
          <a:bodyPr anchorCtr="0" anchor="t" bIns="8725" lIns="17450" spcFirstLastPara="1" rIns="17450" wrap="square" tIns="8725">
            <a:noAutofit/>
          </a:bodyPr>
          <a:lstStyle/>
          <a:p>
            <a:pPr indent="0" lvl="0" marL="0" marR="0" rtl="0" algn="l">
              <a:spcBef>
                <a:spcPts val="0"/>
              </a:spcBef>
              <a:spcAft>
                <a:spcPts val="0"/>
              </a:spcAft>
              <a:buClr>
                <a:schemeClr val="dk1"/>
              </a:buClr>
              <a:buSzPts val="500"/>
              <a:buFont typeface="Arial"/>
              <a:buNone/>
            </a:pPr>
            <a:r>
              <a:rPr b="1" i="0" lang="en" sz="500" u="none" cap="none" strike="noStrike">
                <a:solidFill>
                  <a:schemeClr val="dk1"/>
                </a:solidFill>
                <a:latin typeface="Arial"/>
                <a:ea typeface="Arial"/>
                <a:cs typeface="Arial"/>
                <a:sym typeface="Arial"/>
              </a:rPr>
              <a:t>Figure </a:t>
            </a:r>
            <a:r>
              <a:rPr b="1" lang="en" sz="500">
                <a:solidFill>
                  <a:schemeClr val="dk1"/>
                </a:solidFill>
              </a:rPr>
              <a:t>3</a:t>
            </a:r>
            <a:r>
              <a:rPr lang="en" sz="500">
                <a:solidFill>
                  <a:schemeClr val="dk1"/>
                </a:solidFill>
              </a:rPr>
              <a:t>: IR Spectrum of step 3 product. </a:t>
            </a:r>
            <a:endParaRPr sz="300"/>
          </a:p>
        </p:txBody>
      </p:sp>
      <p:sp>
        <p:nvSpPr>
          <p:cNvPr id="168" name="Google Shape;168;p25"/>
          <p:cNvSpPr txBox="1"/>
          <p:nvPr/>
        </p:nvSpPr>
        <p:spPr>
          <a:xfrm>
            <a:off x="6572150" y="741719"/>
            <a:ext cx="2349600" cy="1296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rgbClr val="003593"/>
              </a:buClr>
              <a:buSzPts val="900"/>
              <a:buFont typeface="Arial"/>
              <a:buNone/>
            </a:pPr>
            <a:r>
              <a:rPr b="1" i="0" lang="en" sz="900" u="none" cap="none" strike="noStrike">
                <a:solidFill>
                  <a:srgbClr val="003593"/>
                </a:solidFill>
                <a:latin typeface="Arial"/>
                <a:ea typeface="Arial"/>
                <a:cs typeface="Arial"/>
                <a:sym typeface="Arial"/>
              </a:rPr>
              <a:t>Discussion</a:t>
            </a:r>
            <a:endParaRPr sz="300"/>
          </a:p>
        </p:txBody>
      </p:sp>
      <p:sp>
        <p:nvSpPr>
          <p:cNvPr id="169" name="Google Shape;169;p25"/>
          <p:cNvSpPr txBox="1"/>
          <p:nvPr/>
        </p:nvSpPr>
        <p:spPr>
          <a:xfrm>
            <a:off x="6588350" y="1134325"/>
            <a:ext cx="2301900" cy="1626600"/>
          </a:xfrm>
          <a:prstGeom prst="rect">
            <a:avLst/>
          </a:prstGeom>
          <a:noFill/>
          <a:ln>
            <a:noFill/>
          </a:ln>
        </p:spPr>
        <p:txBody>
          <a:bodyPr anchorCtr="0" anchor="t" bIns="8725" lIns="17450" spcFirstLastPara="1" rIns="17450" wrap="square" tIns="8725">
            <a:noAutofit/>
          </a:bodyPr>
          <a:lstStyle/>
          <a:p>
            <a:pPr indent="0" lvl="1" marL="88900" marR="0" rtl="0" algn="just">
              <a:spcBef>
                <a:spcPts val="0"/>
              </a:spcBef>
              <a:spcAft>
                <a:spcPts val="0"/>
              </a:spcAft>
              <a:buClr>
                <a:schemeClr val="dk1"/>
              </a:buClr>
              <a:buSzPts val="600"/>
              <a:buFont typeface="Arial"/>
              <a:buNone/>
            </a:pPr>
            <a:r>
              <a:rPr lang="en" sz="600">
                <a:solidFill>
                  <a:schemeClr val="dk1"/>
                </a:solidFill>
              </a:rPr>
              <a:t>The first optimization of refluxing longer, for 45 and 60 minutes, was justified based on the idea that longer reflux would allow the reaction to go to completion. The second optimization was supported by the original </a:t>
            </a:r>
            <a:r>
              <a:rPr lang="en" sz="600">
                <a:solidFill>
                  <a:schemeClr val="dk1"/>
                </a:solidFill>
              </a:rPr>
              <a:t>article because it was hypothesized that hot acetone and methanol (4 to 1 respectively) would act as a better solvent for recrystallization.</a:t>
            </a:r>
            <a:endParaRPr sz="600">
              <a:solidFill>
                <a:schemeClr val="dk1"/>
              </a:solidFill>
            </a:endParaRPr>
          </a:p>
          <a:p>
            <a:pPr indent="0" lvl="1" marL="88900" marR="0" rtl="0" algn="just">
              <a:spcBef>
                <a:spcPts val="0"/>
              </a:spcBef>
              <a:spcAft>
                <a:spcPts val="0"/>
              </a:spcAft>
              <a:buClr>
                <a:schemeClr val="dk1"/>
              </a:buClr>
              <a:buSzPts val="600"/>
              <a:buFont typeface="Arial"/>
              <a:buNone/>
            </a:pPr>
            <a:r>
              <a:rPr lang="en" sz="600">
                <a:solidFill>
                  <a:schemeClr val="dk1"/>
                </a:solidFill>
              </a:rPr>
              <a:t>The optimization for the third step of the synthesis was based off of research found on the epoxidation of chalcones.</a:t>
            </a:r>
            <a:endParaRPr sz="600">
              <a:solidFill>
                <a:schemeClr val="dk1"/>
              </a:solidFill>
            </a:endParaRPr>
          </a:p>
          <a:p>
            <a:pPr indent="0" lvl="1" marL="88900" marR="0" rtl="0" algn="just">
              <a:spcBef>
                <a:spcPts val="0"/>
              </a:spcBef>
              <a:spcAft>
                <a:spcPts val="0"/>
              </a:spcAft>
              <a:buClr>
                <a:schemeClr val="dk1"/>
              </a:buClr>
              <a:buSzPts val="600"/>
              <a:buFont typeface="Arial"/>
              <a:buNone/>
            </a:pPr>
            <a:r>
              <a:rPr lang="en" sz="600">
                <a:solidFill>
                  <a:schemeClr val="dk1"/>
                </a:solidFill>
              </a:rPr>
              <a:t>The stacked </a:t>
            </a:r>
            <a:r>
              <a:rPr baseline="30000" lang="en" sz="600">
                <a:solidFill>
                  <a:schemeClr val="dk1"/>
                </a:solidFill>
              </a:rPr>
              <a:t>1</a:t>
            </a:r>
            <a:r>
              <a:rPr lang="en" sz="600">
                <a:solidFill>
                  <a:schemeClr val="dk1"/>
                </a:solidFill>
              </a:rPr>
              <a:t>H NMR spectra in Figure 1 of the of the chalcone and epoxidized chalcone confirm the </a:t>
            </a:r>
            <a:r>
              <a:rPr lang="en" sz="600">
                <a:solidFill>
                  <a:schemeClr val="dk1"/>
                </a:solidFill>
              </a:rPr>
              <a:t>epoxidation</a:t>
            </a:r>
            <a:r>
              <a:rPr lang="en" sz="600">
                <a:solidFill>
                  <a:schemeClr val="dk1"/>
                </a:solidFill>
              </a:rPr>
              <a:t> of the chalcone derivative into the final product. The absence of a peak at 10.36 ppm </a:t>
            </a:r>
            <a:r>
              <a:rPr lang="en" sz="600">
                <a:solidFill>
                  <a:schemeClr val="dk1"/>
                </a:solidFill>
              </a:rPr>
              <a:t>confirmed</a:t>
            </a:r>
            <a:r>
              <a:rPr lang="en" sz="600">
                <a:solidFill>
                  <a:schemeClr val="dk1"/>
                </a:solidFill>
              </a:rPr>
              <a:t> that the aldehyde of step 1 product reacted completely. The epoxidation of the chalcone was confirmed by </a:t>
            </a:r>
            <a:r>
              <a:rPr baseline="30000" lang="en" sz="600">
                <a:solidFill>
                  <a:schemeClr val="dk1"/>
                </a:solidFill>
              </a:rPr>
              <a:t>1</a:t>
            </a:r>
            <a:r>
              <a:rPr lang="en" sz="600">
                <a:solidFill>
                  <a:schemeClr val="dk1"/>
                </a:solidFill>
              </a:rPr>
              <a:t>H NMR because of the appearance of two new singlets at 4.34 and 4.13 ppm which is representative of </a:t>
            </a:r>
            <a:r>
              <a:rPr lang="en" sz="600">
                <a:solidFill>
                  <a:schemeClr val="dk1"/>
                </a:solidFill>
              </a:rPr>
              <a:t>hydrogens</a:t>
            </a:r>
            <a:r>
              <a:rPr lang="en" sz="600">
                <a:solidFill>
                  <a:schemeClr val="dk1"/>
                </a:solidFill>
              </a:rPr>
              <a:t>. </a:t>
            </a:r>
            <a:endParaRPr sz="300"/>
          </a:p>
        </p:txBody>
      </p:sp>
      <p:sp>
        <p:nvSpPr>
          <p:cNvPr id="170" name="Google Shape;170;p25"/>
          <p:cNvSpPr txBox="1"/>
          <p:nvPr/>
        </p:nvSpPr>
        <p:spPr>
          <a:xfrm>
            <a:off x="277813" y="4656413"/>
            <a:ext cx="2301900" cy="129900"/>
          </a:xfrm>
          <a:prstGeom prst="rect">
            <a:avLst/>
          </a:prstGeom>
          <a:noFill/>
          <a:ln>
            <a:noFill/>
          </a:ln>
        </p:spPr>
        <p:txBody>
          <a:bodyPr anchorCtr="0" anchor="t" bIns="8725" lIns="17450" spcFirstLastPara="1" rIns="17450" wrap="square" tIns="8725">
            <a:noAutofit/>
          </a:bodyPr>
          <a:lstStyle/>
          <a:p>
            <a:pPr indent="0" lvl="0" marL="0" rtl="0" algn="ctr">
              <a:spcBef>
                <a:spcPts val="0"/>
              </a:spcBef>
              <a:spcAft>
                <a:spcPts val="0"/>
              </a:spcAft>
              <a:buClr>
                <a:schemeClr val="dk1"/>
              </a:buClr>
              <a:buSzPts val="500"/>
              <a:buFont typeface="Arial"/>
              <a:buNone/>
            </a:pPr>
            <a:r>
              <a:rPr b="1" lang="en" sz="500">
                <a:solidFill>
                  <a:schemeClr val="dk1"/>
                </a:solidFill>
              </a:rPr>
              <a:t>Scheme 2: </a:t>
            </a:r>
            <a:r>
              <a:rPr lang="en" sz="500">
                <a:solidFill>
                  <a:schemeClr val="dk1"/>
                </a:solidFill>
              </a:rPr>
              <a:t>Synthesis and epoxidation of chalcone derivative </a:t>
            </a:r>
            <a:endParaRPr sz="500">
              <a:solidFill>
                <a:schemeClr val="dk1"/>
              </a:solidFill>
            </a:endParaRPr>
          </a:p>
          <a:p>
            <a:pPr indent="0" lvl="0" marL="0" rtl="0" algn="ctr">
              <a:spcBef>
                <a:spcPts val="0"/>
              </a:spcBef>
              <a:spcAft>
                <a:spcPts val="0"/>
              </a:spcAft>
              <a:buClr>
                <a:schemeClr val="dk1"/>
              </a:buClr>
              <a:buSzPts val="500"/>
              <a:buFont typeface="Arial"/>
              <a:buNone/>
            </a:pPr>
            <a:r>
              <a:rPr lang="en" sz="500">
                <a:solidFill>
                  <a:schemeClr val="dk1"/>
                </a:solidFill>
              </a:rPr>
              <a:t>3-(2'-methoxy-5'-bromophenyl)-p-tolyl prop-2-enone</a:t>
            </a:r>
            <a:endParaRPr b="1" sz="500">
              <a:solidFill>
                <a:schemeClr val="dk1"/>
              </a:solidFill>
            </a:endParaRPr>
          </a:p>
        </p:txBody>
      </p:sp>
      <p:pic>
        <p:nvPicPr>
          <p:cNvPr descr="Image result for university of new hampshire seal" id="171" name="Google Shape;171;p25"/>
          <p:cNvPicPr preferRelativeResize="0"/>
          <p:nvPr/>
        </p:nvPicPr>
        <p:blipFill rotWithShape="1">
          <a:blip r:embed="rId4">
            <a:alphaModFix/>
          </a:blip>
          <a:srcRect b="0" l="0" r="0" t="0"/>
          <a:stretch/>
        </p:blipFill>
        <p:spPr>
          <a:xfrm>
            <a:off x="8516432" y="4128804"/>
            <a:ext cx="325934" cy="325934"/>
          </a:xfrm>
          <a:prstGeom prst="rect">
            <a:avLst/>
          </a:prstGeom>
          <a:noFill/>
          <a:ln>
            <a:noFill/>
          </a:ln>
        </p:spPr>
      </p:pic>
      <p:sp>
        <p:nvSpPr>
          <p:cNvPr id="172" name="Google Shape;172;p25"/>
          <p:cNvSpPr txBox="1"/>
          <p:nvPr/>
        </p:nvSpPr>
        <p:spPr>
          <a:xfrm>
            <a:off x="258738" y="3309400"/>
            <a:ext cx="2301900" cy="129900"/>
          </a:xfrm>
          <a:prstGeom prst="rect">
            <a:avLst/>
          </a:prstGeom>
          <a:noFill/>
          <a:ln>
            <a:noFill/>
          </a:ln>
        </p:spPr>
        <p:txBody>
          <a:bodyPr anchorCtr="0" anchor="t" bIns="8725" lIns="17450" spcFirstLastPara="1" rIns="17450" wrap="square" tIns="8725">
            <a:noAutofit/>
          </a:bodyPr>
          <a:lstStyle/>
          <a:p>
            <a:pPr indent="0" lvl="0" marL="0" marR="0" rtl="0" algn="ctr">
              <a:spcBef>
                <a:spcPts val="0"/>
              </a:spcBef>
              <a:spcAft>
                <a:spcPts val="0"/>
              </a:spcAft>
              <a:buClr>
                <a:schemeClr val="dk1"/>
              </a:buClr>
              <a:buSzPts val="500"/>
              <a:buFont typeface="Arial"/>
              <a:buNone/>
            </a:pPr>
            <a:r>
              <a:rPr b="1" lang="en" sz="500">
                <a:solidFill>
                  <a:schemeClr val="dk1"/>
                </a:solidFill>
              </a:rPr>
              <a:t>Scheme 1:</a:t>
            </a:r>
            <a:r>
              <a:rPr lang="en" sz="500">
                <a:solidFill>
                  <a:schemeClr val="dk1"/>
                </a:solidFill>
              </a:rPr>
              <a:t> Synthesis of 2-bromo-5-methoxybenzaldehyde</a:t>
            </a:r>
            <a:endParaRPr sz="300"/>
          </a:p>
        </p:txBody>
      </p:sp>
      <p:pic>
        <p:nvPicPr>
          <p:cNvPr id="173" name="Google Shape;173;p25"/>
          <p:cNvPicPr preferRelativeResize="0"/>
          <p:nvPr/>
        </p:nvPicPr>
        <p:blipFill>
          <a:blip r:embed="rId5">
            <a:alphaModFix/>
          </a:blip>
          <a:stretch>
            <a:fillRect/>
          </a:stretch>
        </p:blipFill>
        <p:spPr>
          <a:xfrm>
            <a:off x="444400" y="3490325"/>
            <a:ext cx="2062685" cy="1115087"/>
          </a:xfrm>
          <a:prstGeom prst="rect">
            <a:avLst/>
          </a:prstGeom>
          <a:noFill/>
          <a:ln>
            <a:noFill/>
          </a:ln>
        </p:spPr>
      </p:pic>
      <p:pic>
        <p:nvPicPr>
          <p:cNvPr id="174" name="Google Shape;174;p25"/>
          <p:cNvPicPr preferRelativeResize="0"/>
          <p:nvPr/>
        </p:nvPicPr>
        <p:blipFill>
          <a:blip r:embed="rId6">
            <a:alphaModFix/>
          </a:blip>
          <a:stretch>
            <a:fillRect/>
          </a:stretch>
        </p:blipFill>
        <p:spPr>
          <a:xfrm>
            <a:off x="397438" y="2729600"/>
            <a:ext cx="2062675" cy="532723"/>
          </a:xfrm>
          <a:prstGeom prst="rect">
            <a:avLst/>
          </a:prstGeom>
          <a:noFill/>
          <a:ln>
            <a:noFill/>
          </a:ln>
        </p:spPr>
      </p:pic>
      <p:sp>
        <p:nvSpPr>
          <p:cNvPr id="175" name="Google Shape;175;p25"/>
          <p:cNvSpPr txBox="1"/>
          <p:nvPr/>
        </p:nvSpPr>
        <p:spPr>
          <a:xfrm>
            <a:off x="244625" y="976325"/>
            <a:ext cx="2301900" cy="1431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600"/>
              <a:t>The objective of this experiment was to optimize all three steps in the synthesis of an epoxidized chalcone derivative. Optimizations were made to the reflux of step 1, recrystallization of step 2, and molar ratios of step 3.</a:t>
            </a:r>
            <a:endParaRPr sz="600"/>
          </a:p>
          <a:p>
            <a:pPr indent="0" lvl="0" marL="0" rtl="0" algn="l">
              <a:lnSpc>
                <a:spcPct val="115000"/>
              </a:lnSpc>
              <a:spcBef>
                <a:spcPts val="0"/>
              </a:spcBef>
              <a:spcAft>
                <a:spcPts val="0"/>
              </a:spcAft>
              <a:buNone/>
            </a:pPr>
            <a:r>
              <a:rPr lang="en" sz="600"/>
              <a:t>Modification of step one yielded 41.1% when refluxed for 45 minutes and 73.0% after reflux of one hour. The second step optimization yielded 48.3% showing little </a:t>
            </a:r>
            <a:r>
              <a:rPr lang="en" sz="600"/>
              <a:t>improvement</a:t>
            </a:r>
            <a:r>
              <a:rPr lang="en" sz="600"/>
              <a:t>. However, the optimization of the final step increased the yield from 34.1% to 73.7%. </a:t>
            </a:r>
            <a:r>
              <a:rPr baseline="30000" lang="en" sz="600"/>
              <a:t>1</a:t>
            </a:r>
            <a:r>
              <a:rPr lang="en" sz="600"/>
              <a:t>H NMR, </a:t>
            </a:r>
            <a:r>
              <a:rPr baseline="30000" lang="en" sz="600"/>
              <a:t>13</a:t>
            </a:r>
            <a:r>
              <a:rPr lang="en" sz="600"/>
              <a:t>C NMR, IR and TLC were used in the analysis to identify the compounds, monitor the reaction, and determine purity of the final product.   </a:t>
            </a:r>
            <a:endParaRPr sz="600"/>
          </a:p>
        </p:txBody>
      </p:sp>
      <p:sp>
        <p:nvSpPr>
          <p:cNvPr id="176" name="Google Shape;176;p25"/>
          <p:cNvSpPr txBox="1"/>
          <p:nvPr/>
        </p:nvSpPr>
        <p:spPr>
          <a:xfrm>
            <a:off x="5070075" y="3398750"/>
            <a:ext cx="819000" cy="325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800"/>
          </a:p>
        </p:txBody>
      </p:sp>
      <p:sp>
        <p:nvSpPr>
          <p:cNvPr id="177" name="Google Shape;177;p25"/>
          <p:cNvSpPr txBox="1"/>
          <p:nvPr/>
        </p:nvSpPr>
        <p:spPr>
          <a:xfrm>
            <a:off x="6699300" y="3319975"/>
            <a:ext cx="2206500" cy="638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600"/>
              <a:t>The results from this data illustrate that the first and last optimized steps showed an increase in the amount of product yielded. Carbon and proton NMRs were analyzed and interpreted to determine the structure of the products made in each step of the synthesis.</a:t>
            </a:r>
            <a:endParaRPr sz="600"/>
          </a:p>
        </p:txBody>
      </p:sp>
      <p:pic>
        <p:nvPicPr>
          <p:cNvPr id="178" name="Google Shape;178;p25"/>
          <p:cNvPicPr preferRelativeResize="0"/>
          <p:nvPr/>
        </p:nvPicPr>
        <p:blipFill rotWithShape="1">
          <a:blip r:embed="rId7">
            <a:alphaModFix/>
          </a:blip>
          <a:srcRect b="116500" l="133730" r="-133730" t="-116500"/>
          <a:stretch/>
        </p:blipFill>
        <p:spPr>
          <a:xfrm>
            <a:off x="6635727" y="880809"/>
            <a:ext cx="1936749" cy="1352855"/>
          </a:xfrm>
          <a:prstGeom prst="rect">
            <a:avLst/>
          </a:prstGeom>
          <a:noFill/>
          <a:ln>
            <a:noFill/>
          </a:ln>
        </p:spPr>
      </p:pic>
      <p:pic>
        <p:nvPicPr>
          <p:cNvPr id="179" name="Google Shape;179;p25"/>
          <p:cNvPicPr preferRelativeResize="0"/>
          <p:nvPr/>
        </p:nvPicPr>
        <p:blipFill>
          <a:blip r:embed="rId8">
            <a:alphaModFix/>
          </a:blip>
          <a:stretch>
            <a:fillRect/>
          </a:stretch>
        </p:blipFill>
        <p:spPr>
          <a:xfrm>
            <a:off x="3070175" y="976325"/>
            <a:ext cx="1605957" cy="1035725"/>
          </a:xfrm>
          <a:prstGeom prst="rect">
            <a:avLst/>
          </a:prstGeom>
          <a:noFill/>
          <a:ln>
            <a:noFill/>
          </a:ln>
        </p:spPr>
      </p:pic>
      <p:sp>
        <p:nvSpPr>
          <p:cNvPr id="180" name="Google Shape;180;p25"/>
          <p:cNvSpPr txBox="1"/>
          <p:nvPr/>
        </p:nvSpPr>
        <p:spPr>
          <a:xfrm>
            <a:off x="6539250" y="4746800"/>
            <a:ext cx="2231700" cy="168300"/>
          </a:xfrm>
          <a:prstGeom prst="rect">
            <a:avLst/>
          </a:prstGeom>
          <a:noFill/>
          <a:ln>
            <a:noFill/>
          </a:ln>
        </p:spPr>
        <p:txBody>
          <a:bodyPr anchorCtr="0" anchor="t" bIns="91425" lIns="91425" spcFirstLastPara="1" rIns="91425" wrap="square" tIns="91425">
            <a:noAutofit/>
          </a:bodyPr>
          <a:lstStyle/>
          <a:p>
            <a:pPr indent="0" lvl="0" marL="0" marR="182880" rtl="0" algn="just">
              <a:spcBef>
                <a:spcPts val="0"/>
              </a:spcBef>
              <a:spcAft>
                <a:spcPts val="800"/>
              </a:spcAft>
              <a:buClr>
                <a:schemeClr val="dk1"/>
              </a:buClr>
              <a:buSzPts val="1100"/>
              <a:buFont typeface="Arial"/>
              <a:buNone/>
            </a:pPr>
            <a:r>
              <a:rPr lang="en" sz="400">
                <a:solidFill>
                  <a:schemeClr val="dk1"/>
                </a:solidFill>
                <a:latin typeface="Times New Roman"/>
                <a:ea typeface="Times New Roman"/>
                <a:cs typeface="Times New Roman"/>
                <a:sym typeface="Times New Roman"/>
              </a:rPr>
              <a:t>2. Moloney, G. P. </a:t>
            </a:r>
            <a:r>
              <a:rPr i="1" lang="en" sz="400">
                <a:solidFill>
                  <a:schemeClr val="dk1"/>
                </a:solidFill>
                <a:latin typeface="Times New Roman"/>
                <a:ea typeface="Times New Roman"/>
                <a:cs typeface="Times New Roman"/>
                <a:sym typeface="Times New Roman"/>
              </a:rPr>
              <a:t>Journal of Chemical Education</a:t>
            </a:r>
            <a:r>
              <a:rPr lang="en" sz="400">
                <a:solidFill>
                  <a:schemeClr val="dk1"/>
                </a:solidFill>
                <a:latin typeface="Times New Roman"/>
                <a:ea typeface="Times New Roman"/>
                <a:cs typeface="Times New Roman"/>
                <a:sym typeface="Times New Roman"/>
              </a:rPr>
              <a:t> </a:t>
            </a:r>
            <a:r>
              <a:rPr b="1" lang="en" sz="400">
                <a:solidFill>
                  <a:schemeClr val="dk1"/>
                </a:solidFill>
                <a:latin typeface="Times New Roman"/>
                <a:ea typeface="Times New Roman"/>
                <a:cs typeface="Times New Roman"/>
                <a:sym typeface="Times New Roman"/>
              </a:rPr>
              <a:t>1990</a:t>
            </a:r>
            <a:r>
              <a:rPr lang="en" sz="400">
                <a:solidFill>
                  <a:schemeClr val="dk1"/>
                </a:solidFill>
                <a:latin typeface="Times New Roman"/>
                <a:ea typeface="Times New Roman"/>
                <a:cs typeface="Times New Roman"/>
                <a:sym typeface="Times New Roman"/>
              </a:rPr>
              <a:t>, 67 (7), 617.</a:t>
            </a:r>
            <a:endParaRPr>
              <a:latin typeface="Times New Roman"/>
              <a:ea typeface="Times New Roman"/>
              <a:cs typeface="Times New Roman"/>
              <a:sym typeface="Times New Roman"/>
            </a:endParaRPr>
          </a:p>
        </p:txBody>
      </p:sp>
      <p:sp>
        <p:nvSpPr>
          <p:cNvPr id="181" name="Google Shape;181;p25"/>
          <p:cNvSpPr txBox="1"/>
          <p:nvPr/>
        </p:nvSpPr>
        <p:spPr>
          <a:xfrm>
            <a:off x="2958838" y="1934488"/>
            <a:ext cx="1513800" cy="369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500"/>
              <a:t>Figure 1.</a:t>
            </a:r>
            <a:r>
              <a:rPr lang="en" sz="500"/>
              <a:t> Stacked H</a:t>
            </a:r>
            <a:r>
              <a:rPr baseline="30000" lang="en" sz="500"/>
              <a:t>1</a:t>
            </a:r>
            <a:r>
              <a:rPr lang="en" sz="500"/>
              <a:t> NMR for chalcone and epoxidized chalcone products</a:t>
            </a:r>
            <a:endParaRPr sz="500"/>
          </a:p>
        </p:txBody>
      </p:sp>
      <p:pic>
        <p:nvPicPr>
          <p:cNvPr id="182" name="Google Shape;182;p25"/>
          <p:cNvPicPr preferRelativeResize="0"/>
          <p:nvPr/>
        </p:nvPicPr>
        <p:blipFill>
          <a:blip r:embed="rId9">
            <a:alphaModFix/>
          </a:blip>
          <a:stretch>
            <a:fillRect/>
          </a:stretch>
        </p:blipFill>
        <p:spPr>
          <a:xfrm>
            <a:off x="2917088" y="3665113"/>
            <a:ext cx="1720850" cy="1035737"/>
          </a:xfrm>
          <a:prstGeom prst="rect">
            <a:avLst/>
          </a:prstGeom>
          <a:noFill/>
          <a:ln>
            <a:noFill/>
          </a:ln>
        </p:spPr>
      </p:pic>
      <p:pic>
        <p:nvPicPr>
          <p:cNvPr id="183" name="Google Shape;183;p25"/>
          <p:cNvPicPr preferRelativeResize="0"/>
          <p:nvPr/>
        </p:nvPicPr>
        <p:blipFill>
          <a:blip r:embed="rId10">
            <a:alphaModFix/>
          </a:blip>
          <a:stretch>
            <a:fillRect/>
          </a:stretch>
        </p:blipFill>
        <p:spPr>
          <a:xfrm>
            <a:off x="4714850" y="3627200"/>
            <a:ext cx="1720851" cy="1037557"/>
          </a:xfrm>
          <a:prstGeom prst="rect">
            <a:avLst/>
          </a:prstGeom>
          <a:noFill/>
          <a:ln>
            <a:noFill/>
          </a:ln>
        </p:spPr>
      </p:pic>
      <p:pic>
        <p:nvPicPr>
          <p:cNvPr id="184" name="Google Shape;184;p25"/>
          <p:cNvPicPr preferRelativeResize="0"/>
          <p:nvPr/>
        </p:nvPicPr>
        <p:blipFill>
          <a:blip r:embed="rId11">
            <a:alphaModFix/>
          </a:blip>
          <a:stretch>
            <a:fillRect/>
          </a:stretch>
        </p:blipFill>
        <p:spPr>
          <a:xfrm>
            <a:off x="3251300" y="3982734"/>
            <a:ext cx="511648" cy="226025"/>
          </a:xfrm>
          <a:prstGeom prst="rect">
            <a:avLst/>
          </a:prstGeom>
          <a:noFill/>
          <a:ln>
            <a:noFill/>
          </a:ln>
        </p:spPr>
      </p:pic>
      <p:pic>
        <p:nvPicPr>
          <p:cNvPr id="185" name="Google Shape;185;p25"/>
          <p:cNvPicPr preferRelativeResize="0"/>
          <p:nvPr/>
        </p:nvPicPr>
        <p:blipFill>
          <a:blip r:embed="rId12">
            <a:alphaModFix/>
          </a:blip>
          <a:stretch>
            <a:fillRect/>
          </a:stretch>
        </p:blipFill>
        <p:spPr>
          <a:xfrm>
            <a:off x="4975300" y="3975287"/>
            <a:ext cx="511651" cy="252838"/>
          </a:xfrm>
          <a:prstGeom prst="rect">
            <a:avLst/>
          </a:prstGeom>
          <a:noFill/>
          <a:ln>
            <a:noFill/>
          </a:ln>
        </p:spPr>
      </p:pic>
      <p:pic>
        <p:nvPicPr>
          <p:cNvPr id="186" name="Google Shape;186;p25"/>
          <p:cNvPicPr preferRelativeResize="0"/>
          <p:nvPr/>
        </p:nvPicPr>
        <p:blipFill>
          <a:blip r:embed="rId13">
            <a:alphaModFix/>
          </a:blip>
          <a:stretch>
            <a:fillRect/>
          </a:stretch>
        </p:blipFill>
        <p:spPr>
          <a:xfrm>
            <a:off x="4711700" y="976325"/>
            <a:ext cx="1460401" cy="1018779"/>
          </a:xfrm>
          <a:prstGeom prst="rect">
            <a:avLst/>
          </a:prstGeom>
          <a:noFill/>
          <a:ln>
            <a:noFill/>
          </a:ln>
        </p:spPr>
      </p:pic>
      <p:sp>
        <p:nvSpPr>
          <p:cNvPr id="187" name="Google Shape;187;p25"/>
          <p:cNvSpPr txBox="1"/>
          <p:nvPr/>
        </p:nvSpPr>
        <p:spPr>
          <a:xfrm>
            <a:off x="4685025" y="1933375"/>
            <a:ext cx="1513800" cy="369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500"/>
              <a:t>Figure 4.</a:t>
            </a:r>
            <a:r>
              <a:rPr lang="en" sz="500"/>
              <a:t>  H</a:t>
            </a:r>
            <a:r>
              <a:rPr baseline="30000" lang="en" sz="500"/>
              <a:t>1</a:t>
            </a:r>
            <a:r>
              <a:rPr lang="en" sz="500"/>
              <a:t> NMR for brominated product, first step of the synthesis.</a:t>
            </a:r>
            <a:endParaRPr sz="500"/>
          </a:p>
        </p:txBody>
      </p:sp>
      <p:graphicFrame>
        <p:nvGraphicFramePr>
          <p:cNvPr id="188" name="Google Shape;188;p25"/>
          <p:cNvGraphicFramePr/>
          <p:nvPr/>
        </p:nvGraphicFramePr>
        <p:xfrm>
          <a:off x="3193188" y="2241825"/>
          <a:ext cx="3000000" cy="3000000"/>
        </p:xfrm>
        <a:graphic>
          <a:graphicData uri="http://schemas.openxmlformats.org/drawingml/2006/table">
            <a:tbl>
              <a:tblPr>
                <a:noFill/>
                <a:tableStyleId>{AB289C8F-5766-4974-85C7-05B8E3792E71}</a:tableStyleId>
              </a:tblPr>
              <a:tblGrid>
                <a:gridCol w="826425"/>
                <a:gridCol w="1157175"/>
                <a:gridCol w="310150"/>
                <a:gridCol w="511375"/>
              </a:tblGrid>
              <a:tr h="241250">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Optimized Step</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Product Name</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Product Yield</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Melting Point</a:t>
                      </a:r>
                      <a:endParaRPr sz="500">
                        <a:latin typeface="Times New Roman"/>
                        <a:ea typeface="Times New Roman"/>
                        <a:cs typeface="Times New Roman"/>
                        <a:sym typeface="Times New Roman"/>
                      </a:endParaRPr>
                    </a:p>
                  </a:txBody>
                  <a:tcPr marT="45700" marB="45700" marR="45700" marL="45700"/>
                </a:tc>
              </a:tr>
              <a:tr h="241250">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 (45 minutes)</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2-methoxy-5-bromobenzaldehyde</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2.317g</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111.4-113.7</a:t>
                      </a:r>
                      <a:r>
                        <a:rPr lang="en" sz="500">
                          <a:solidFill>
                            <a:schemeClr val="dk1"/>
                          </a:solidFill>
                          <a:latin typeface="Times New Roman"/>
                          <a:ea typeface="Times New Roman"/>
                          <a:cs typeface="Times New Roman"/>
                          <a:sym typeface="Times New Roman"/>
                        </a:rPr>
                        <a:t> ֯C</a:t>
                      </a:r>
                      <a:endParaRPr sz="500">
                        <a:latin typeface="Times New Roman"/>
                        <a:ea typeface="Times New Roman"/>
                        <a:cs typeface="Times New Roman"/>
                        <a:sym typeface="Times New Roman"/>
                      </a:endParaRPr>
                    </a:p>
                  </a:txBody>
                  <a:tcPr marT="45700" marB="45700" marR="45700" marL="45700"/>
                </a:tc>
              </a:tr>
              <a:tr h="165850">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 (60 minutes)</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2-methoxy-5-bromobenzaldehyde</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3.944g</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111.5-112.6</a:t>
                      </a:r>
                      <a:r>
                        <a:rPr lang="en" sz="500">
                          <a:solidFill>
                            <a:schemeClr val="dk1"/>
                          </a:solidFill>
                          <a:latin typeface="Times New Roman"/>
                          <a:ea typeface="Times New Roman"/>
                          <a:cs typeface="Times New Roman"/>
                          <a:sym typeface="Times New Roman"/>
                        </a:rPr>
                        <a:t> ֯C</a:t>
                      </a:r>
                      <a:endParaRPr sz="500">
                        <a:latin typeface="Times New Roman"/>
                        <a:ea typeface="Times New Roman"/>
                        <a:cs typeface="Times New Roman"/>
                        <a:sym typeface="Times New Roman"/>
                      </a:endParaRPr>
                    </a:p>
                  </a:txBody>
                  <a:tcPr marT="45700" marB="45700" marR="45700" marL="45700"/>
                </a:tc>
              </a:tr>
              <a:tr h="316650">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2</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                    </a:t>
                      </a:r>
                      <a:r>
                        <a:rPr lang="en" sz="500">
                          <a:latin typeface="Times New Roman"/>
                          <a:ea typeface="Times New Roman"/>
                          <a:cs typeface="Times New Roman"/>
                          <a:sym typeface="Times New Roman"/>
                        </a:rPr>
                        <a:t>3-(2’-methoxy-5’-bromo-phenyl)-p-tolylprop-2-eno</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1.077g</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126.128.7  ֯C</a:t>
                      </a:r>
                      <a:endParaRPr sz="500">
                        <a:latin typeface="Times New Roman"/>
                        <a:ea typeface="Times New Roman"/>
                        <a:cs typeface="Times New Roman"/>
                        <a:sym typeface="Times New Roman"/>
                      </a:endParaRPr>
                    </a:p>
                  </a:txBody>
                  <a:tcPr marT="45700" marB="45700" marR="45700" marL="45700"/>
                </a:tc>
              </a:tr>
              <a:tr h="241250">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3</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l">
                        <a:lnSpc>
                          <a:spcPct val="100000"/>
                        </a:lnSpc>
                        <a:spcBef>
                          <a:spcPts val="0"/>
                        </a:spcBef>
                        <a:spcAft>
                          <a:spcPts val="0"/>
                        </a:spcAft>
                        <a:buClr>
                          <a:schemeClr val="dk1"/>
                        </a:buClr>
                        <a:buSzPts val="1100"/>
                        <a:buFont typeface="Arial"/>
                        <a:buNone/>
                      </a:pPr>
                      <a:r>
                        <a:rPr lang="en" sz="500">
                          <a:solidFill>
                            <a:schemeClr val="dk1"/>
                          </a:solidFill>
                          <a:latin typeface="Times New Roman"/>
                          <a:ea typeface="Times New Roman"/>
                          <a:cs typeface="Times New Roman"/>
                          <a:sym typeface="Times New Roman"/>
                        </a:rPr>
                        <a:t>3-(2’-methoxy-5’-bromo-phenyl)-2,3-epoxy-p-tolylpropanone</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0.417g</a:t>
                      </a:r>
                      <a:endParaRPr sz="500">
                        <a:latin typeface="Times New Roman"/>
                        <a:ea typeface="Times New Roman"/>
                        <a:cs typeface="Times New Roman"/>
                        <a:sym typeface="Times New Roman"/>
                      </a:endParaRPr>
                    </a:p>
                  </a:txBody>
                  <a:tcPr marT="45700" marB="45700" marR="45700" marL="45700"/>
                </a:tc>
                <a:tc>
                  <a:txBody>
                    <a:bodyPr>
                      <a:noAutofit/>
                    </a:bodyPr>
                    <a:lstStyle/>
                    <a:p>
                      <a:pPr indent="0" lvl="0" marL="0" rtl="0" algn="ctr">
                        <a:lnSpc>
                          <a:spcPct val="100000"/>
                        </a:lnSpc>
                        <a:spcBef>
                          <a:spcPts val="0"/>
                        </a:spcBef>
                        <a:spcAft>
                          <a:spcPts val="0"/>
                        </a:spcAft>
                        <a:buNone/>
                      </a:pPr>
                      <a:r>
                        <a:rPr lang="en" sz="500">
                          <a:latin typeface="Times New Roman"/>
                          <a:ea typeface="Times New Roman"/>
                          <a:cs typeface="Times New Roman"/>
                          <a:sym typeface="Times New Roman"/>
                        </a:rPr>
                        <a:t>121.1-123.8 ֯C</a:t>
                      </a:r>
                      <a:endParaRPr sz="500">
                        <a:latin typeface="Times New Roman"/>
                        <a:ea typeface="Times New Roman"/>
                        <a:cs typeface="Times New Roman"/>
                        <a:sym typeface="Times New Roman"/>
                      </a:endParaRPr>
                    </a:p>
                  </a:txBody>
                  <a:tcPr marT="45700" marB="45700" marR="45700" marL="45700"/>
                </a:tc>
              </a:tr>
            </a:tbl>
          </a:graphicData>
        </a:graphic>
      </p:graphicFrame>
      <p:pic>
        <p:nvPicPr>
          <p:cNvPr id="189" name="Google Shape;189;p25"/>
          <p:cNvPicPr preferRelativeResize="0"/>
          <p:nvPr/>
        </p:nvPicPr>
        <p:blipFill>
          <a:blip r:embed="rId14">
            <a:alphaModFix/>
          </a:blip>
          <a:stretch>
            <a:fillRect/>
          </a:stretch>
        </p:blipFill>
        <p:spPr>
          <a:xfrm>
            <a:off x="4676125" y="976325"/>
            <a:ext cx="325951" cy="226987"/>
          </a:xfrm>
          <a:prstGeom prst="rect">
            <a:avLst/>
          </a:prstGeom>
          <a:noFill/>
          <a:ln>
            <a:noFill/>
          </a:ln>
        </p:spPr>
      </p:pic>
      <p:pic>
        <p:nvPicPr>
          <p:cNvPr id="190" name="Google Shape;190;p25"/>
          <p:cNvPicPr preferRelativeResize="0"/>
          <p:nvPr/>
        </p:nvPicPr>
        <p:blipFill>
          <a:blip r:embed="rId15">
            <a:alphaModFix/>
          </a:blip>
          <a:stretch>
            <a:fillRect/>
          </a:stretch>
        </p:blipFill>
        <p:spPr>
          <a:xfrm>
            <a:off x="3032125" y="976326"/>
            <a:ext cx="511651" cy="27916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