
<file path=[Content_Types].xml><?xml version="1.0" encoding="utf-8"?>
<Types xmlns="http://schemas.openxmlformats.org/package/2006/content-types">
  <Default Extension="bin" ContentType="application/vnd.openxmlformats-officedocument.oleObject"/>
  <Default Extension="png" ContentType="image/png"/>
  <Default Extension="emf" ContentType="image/x-emf"/>
  <Default Extension="jpeg" ContentType="image/jpeg"/>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42976800" cy="32004000"/>
  <p:notesSz cx="7077075" cy="9363075"/>
  <p:defaultTextStyle>
    <a:defPPr>
      <a:defRPr lang="en-US"/>
    </a:defPPr>
    <a:lvl1pPr marL="0" algn="l" defTabSz="4284604" rtl="0" eaLnBrk="1" latinLnBrk="0" hangingPunct="1">
      <a:defRPr sz="8400" kern="1200">
        <a:solidFill>
          <a:schemeClr val="tx1"/>
        </a:solidFill>
        <a:latin typeface="+mn-lt"/>
        <a:ea typeface="+mn-ea"/>
        <a:cs typeface="+mn-cs"/>
      </a:defRPr>
    </a:lvl1pPr>
    <a:lvl2pPr marL="2142302" algn="l" defTabSz="4284604" rtl="0" eaLnBrk="1" latinLnBrk="0" hangingPunct="1">
      <a:defRPr sz="8400" kern="1200">
        <a:solidFill>
          <a:schemeClr val="tx1"/>
        </a:solidFill>
        <a:latin typeface="+mn-lt"/>
        <a:ea typeface="+mn-ea"/>
        <a:cs typeface="+mn-cs"/>
      </a:defRPr>
    </a:lvl2pPr>
    <a:lvl3pPr marL="4284604" algn="l" defTabSz="4284604" rtl="0" eaLnBrk="1" latinLnBrk="0" hangingPunct="1">
      <a:defRPr sz="8400" kern="1200">
        <a:solidFill>
          <a:schemeClr val="tx1"/>
        </a:solidFill>
        <a:latin typeface="+mn-lt"/>
        <a:ea typeface="+mn-ea"/>
        <a:cs typeface="+mn-cs"/>
      </a:defRPr>
    </a:lvl3pPr>
    <a:lvl4pPr marL="6426906" algn="l" defTabSz="4284604" rtl="0" eaLnBrk="1" latinLnBrk="0" hangingPunct="1">
      <a:defRPr sz="8400" kern="1200">
        <a:solidFill>
          <a:schemeClr val="tx1"/>
        </a:solidFill>
        <a:latin typeface="+mn-lt"/>
        <a:ea typeface="+mn-ea"/>
        <a:cs typeface="+mn-cs"/>
      </a:defRPr>
    </a:lvl4pPr>
    <a:lvl5pPr marL="8569208" algn="l" defTabSz="4284604" rtl="0" eaLnBrk="1" latinLnBrk="0" hangingPunct="1">
      <a:defRPr sz="8400" kern="1200">
        <a:solidFill>
          <a:schemeClr val="tx1"/>
        </a:solidFill>
        <a:latin typeface="+mn-lt"/>
        <a:ea typeface="+mn-ea"/>
        <a:cs typeface="+mn-cs"/>
      </a:defRPr>
    </a:lvl5pPr>
    <a:lvl6pPr marL="10711510" algn="l" defTabSz="4284604" rtl="0" eaLnBrk="1" latinLnBrk="0" hangingPunct="1">
      <a:defRPr sz="8400" kern="1200">
        <a:solidFill>
          <a:schemeClr val="tx1"/>
        </a:solidFill>
        <a:latin typeface="+mn-lt"/>
        <a:ea typeface="+mn-ea"/>
        <a:cs typeface="+mn-cs"/>
      </a:defRPr>
    </a:lvl6pPr>
    <a:lvl7pPr marL="12853812" algn="l" defTabSz="4284604" rtl="0" eaLnBrk="1" latinLnBrk="0" hangingPunct="1">
      <a:defRPr sz="8400" kern="1200">
        <a:solidFill>
          <a:schemeClr val="tx1"/>
        </a:solidFill>
        <a:latin typeface="+mn-lt"/>
        <a:ea typeface="+mn-ea"/>
        <a:cs typeface="+mn-cs"/>
      </a:defRPr>
    </a:lvl7pPr>
    <a:lvl8pPr marL="14996114" algn="l" defTabSz="4284604" rtl="0" eaLnBrk="1" latinLnBrk="0" hangingPunct="1">
      <a:defRPr sz="8400" kern="1200">
        <a:solidFill>
          <a:schemeClr val="tx1"/>
        </a:solidFill>
        <a:latin typeface="+mn-lt"/>
        <a:ea typeface="+mn-ea"/>
        <a:cs typeface="+mn-cs"/>
      </a:defRPr>
    </a:lvl8pPr>
    <a:lvl9pPr marL="17138416" algn="l" defTabSz="4284604" rtl="0" eaLnBrk="1" latinLnBrk="0" hangingPunct="1">
      <a:defRPr sz="84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0080">
          <p15:clr>
            <a:srgbClr val="A4A3A4"/>
          </p15:clr>
        </p15:guide>
        <p15:guide id="2" pos="13536">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471"/>
    <p:restoredTop sz="94432" autoAdjust="0"/>
  </p:normalViewPr>
  <p:slideViewPr>
    <p:cSldViewPr>
      <p:cViewPr varScale="1">
        <p:scale>
          <a:sx n="23" d="100"/>
          <a:sy n="23" d="100"/>
        </p:scale>
        <p:origin x="1872" y="114"/>
      </p:cViewPr>
      <p:guideLst>
        <p:guide orient="horz" pos="10080"/>
        <p:guide pos="13536"/>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23260" y="9941986"/>
            <a:ext cx="36530280" cy="6860117"/>
          </a:xfrm>
        </p:spPr>
        <p:txBody>
          <a:bodyPr/>
          <a:lstStyle/>
          <a:p>
            <a:r>
              <a:rPr lang="en-US"/>
              <a:t>Click to edit Master title style</a:t>
            </a:r>
          </a:p>
        </p:txBody>
      </p:sp>
      <p:sp>
        <p:nvSpPr>
          <p:cNvPr id="3" name="Subtitle 2"/>
          <p:cNvSpPr>
            <a:spLocks noGrp="1"/>
          </p:cNvSpPr>
          <p:nvPr>
            <p:ph type="subTitle" idx="1"/>
          </p:nvPr>
        </p:nvSpPr>
        <p:spPr>
          <a:xfrm>
            <a:off x="6446520" y="18135600"/>
            <a:ext cx="30083760" cy="8178800"/>
          </a:xfrm>
        </p:spPr>
        <p:txBody>
          <a:bodyPr/>
          <a:lstStyle>
            <a:lvl1pPr marL="0" indent="0" algn="ctr">
              <a:buNone/>
              <a:defRPr>
                <a:solidFill>
                  <a:schemeClr val="tx1">
                    <a:tint val="75000"/>
                  </a:schemeClr>
                </a:solidFill>
              </a:defRPr>
            </a:lvl1pPr>
            <a:lvl2pPr marL="2142302" indent="0" algn="ctr">
              <a:buNone/>
              <a:defRPr>
                <a:solidFill>
                  <a:schemeClr val="tx1">
                    <a:tint val="75000"/>
                  </a:schemeClr>
                </a:solidFill>
              </a:defRPr>
            </a:lvl2pPr>
            <a:lvl3pPr marL="4284604" indent="0" algn="ctr">
              <a:buNone/>
              <a:defRPr>
                <a:solidFill>
                  <a:schemeClr val="tx1">
                    <a:tint val="75000"/>
                  </a:schemeClr>
                </a:solidFill>
              </a:defRPr>
            </a:lvl3pPr>
            <a:lvl4pPr marL="6426906" indent="0" algn="ctr">
              <a:buNone/>
              <a:defRPr>
                <a:solidFill>
                  <a:schemeClr val="tx1">
                    <a:tint val="75000"/>
                  </a:schemeClr>
                </a:solidFill>
              </a:defRPr>
            </a:lvl4pPr>
            <a:lvl5pPr marL="8569208" indent="0" algn="ctr">
              <a:buNone/>
              <a:defRPr>
                <a:solidFill>
                  <a:schemeClr val="tx1">
                    <a:tint val="75000"/>
                  </a:schemeClr>
                </a:solidFill>
              </a:defRPr>
            </a:lvl5pPr>
            <a:lvl6pPr marL="10711510" indent="0" algn="ctr">
              <a:buNone/>
              <a:defRPr>
                <a:solidFill>
                  <a:schemeClr val="tx1">
                    <a:tint val="75000"/>
                  </a:schemeClr>
                </a:solidFill>
              </a:defRPr>
            </a:lvl6pPr>
            <a:lvl7pPr marL="12853812" indent="0" algn="ctr">
              <a:buNone/>
              <a:defRPr>
                <a:solidFill>
                  <a:schemeClr val="tx1">
                    <a:tint val="75000"/>
                  </a:schemeClr>
                </a:solidFill>
              </a:defRPr>
            </a:lvl7pPr>
            <a:lvl8pPr marL="14996114" indent="0" algn="ctr">
              <a:buNone/>
              <a:defRPr>
                <a:solidFill>
                  <a:schemeClr val="tx1">
                    <a:tint val="75000"/>
                  </a:schemeClr>
                </a:solidFill>
              </a:defRPr>
            </a:lvl8pPr>
            <a:lvl9pPr marL="17138416"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70FC4C1A-E508-4C98-89E8-53D85B349EF3}" type="datetimeFigureOut">
              <a:rPr lang="en-US" smtClean="0"/>
              <a:t>5/24/2019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A532D8A-D9DC-4817-AB27-76AD8BA334AF}" type="slidenum">
              <a:rPr lang="en-US" smtClean="0"/>
              <a:t>‹#›</a:t>
            </a:fld>
            <a:endParaRPr lang="en-US"/>
          </a:p>
        </p:txBody>
      </p:sp>
    </p:spTree>
    <p:extLst>
      <p:ext uri="{BB962C8B-B14F-4D97-AF65-F5344CB8AC3E}">
        <p14:creationId xmlns:p14="http://schemas.microsoft.com/office/powerpoint/2010/main" val="7662900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0FC4C1A-E508-4C98-89E8-53D85B349EF3}" type="datetimeFigureOut">
              <a:rPr lang="en-US" smtClean="0"/>
              <a:t>5/24/2019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A532D8A-D9DC-4817-AB27-76AD8BA334AF}" type="slidenum">
              <a:rPr lang="en-US" smtClean="0"/>
              <a:t>‹#›</a:t>
            </a:fld>
            <a:endParaRPr lang="en-US"/>
          </a:p>
        </p:txBody>
      </p:sp>
    </p:spTree>
    <p:extLst>
      <p:ext uri="{BB962C8B-B14F-4D97-AF65-F5344CB8AC3E}">
        <p14:creationId xmlns:p14="http://schemas.microsoft.com/office/powerpoint/2010/main" val="34455177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394871" y="20565536"/>
            <a:ext cx="36530280" cy="6356350"/>
          </a:xfrm>
        </p:spPr>
        <p:txBody>
          <a:bodyPr anchor="t"/>
          <a:lstStyle>
            <a:lvl1pPr algn="l">
              <a:defRPr sz="18700" b="1" cap="all"/>
            </a:lvl1pPr>
          </a:lstStyle>
          <a:p>
            <a:r>
              <a:rPr lang="en-US"/>
              <a:t>Click to edit Master title style</a:t>
            </a:r>
          </a:p>
        </p:txBody>
      </p:sp>
      <p:sp>
        <p:nvSpPr>
          <p:cNvPr id="3" name="Text Placeholder 2"/>
          <p:cNvSpPr>
            <a:spLocks noGrp="1"/>
          </p:cNvSpPr>
          <p:nvPr>
            <p:ph type="body" idx="1"/>
          </p:nvPr>
        </p:nvSpPr>
        <p:spPr>
          <a:xfrm>
            <a:off x="3394871" y="13564663"/>
            <a:ext cx="36530280" cy="7000873"/>
          </a:xfrm>
        </p:spPr>
        <p:txBody>
          <a:bodyPr anchor="b"/>
          <a:lstStyle>
            <a:lvl1pPr marL="0" indent="0">
              <a:buNone/>
              <a:defRPr sz="9400">
                <a:solidFill>
                  <a:schemeClr val="tx1">
                    <a:tint val="75000"/>
                  </a:schemeClr>
                </a:solidFill>
              </a:defRPr>
            </a:lvl1pPr>
            <a:lvl2pPr marL="2142302" indent="0">
              <a:buNone/>
              <a:defRPr sz="8400">
                <a:solidFill>
                  <a:schemeClr val="tx1">
                    <a:tint val="75000"/>
                  </a:schemeClr>
                </a:solidFill>
              </a:defRPr>
            </a:lvl2pPr>
            <a:lvl3pPr marL="4284604" indent="0">
              <a:buNone/>
              <a:defRPr sz="7500">
                <a:solidFill>
                  <a:schemeClr val="tx1">
                    <a:tint val="75000"/>
                  </a:schemeClr>
                </a:solidFill>
              </a:defRPr>
            </a:lvl3pPr>
            <a:lvl4pPr marL="6426906" indent="0">
              <a:buNone/>
              <a:defRPr sz="6600">
                <a:solidFill>
                  <a:schemeClr val="tx1">
                    <a:tint val="75000"/>
                  </a:schemeClr>
                </a:solidFill>
              </a:defRPr>
            </a:lvl4pPr>
            <a:lvl5pPr marL="8569208" indent="0">
              <a:buNone/>
              <a:defRPr sz="6600">
                <a:solidFill>
                  <a:schemeClr val="tx1">
                    <a:tint val="75000"/>
                  </a:schemeClr>
                </a:solidFill>
              </a:defRPr>
            </a:lvl5pPr>
            <a:lvl6pPr marL="10711510" indent="0">
              <a:buNone/>
              <a:defRPr sz="6600">
                <a:solidFill>
                  <a:schemeClr val="tx1">
                    <a:tint val="75000"/>
                  </a:schemeClr>
                </a:solidFill>
              </a:defRPr>
            </a:lvl6pPr>
            <a:lvl7pPr marL="12853812" indent="0">
              <a:buNone/>
              <a:defRPr sz="6600">
                <a:solidFill>
                  <a:schemeClr val="tx1">
                    <a:tint val="75000"/>
                  </a:schemeClr>
                </a:solidFill>
              </a:defRPr>
            </a:lvl7pPr>
            <a:lvl8pPr marL="14996114" indent="0">
              <a:buNone/>
              <a:defRPr sz="6600">
                <a:solidFill>
                  <a:schemeClr val="tx1">
                    <a:tint val="75000"/>
                  </a:schemeClr>
                </a:solidFill>
              </a:defRPr>
            </a:lvl8pPr>
            <a:lvl9pPr marL="17138416" indent="0">
              <a:buNone/>
              <a:defRPr sz="6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0FC4C1A-E508-4C98-89E8-53D85B349EF3}" type="datetimeFigureOut">
              <a:rPr lang="en-US" smtClean="0"/>
              <a:t>5/24/2019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A532D8A-D9DC-4817-AB27-76AD8BA334AF}" type="slidenum">
              <a:rPr lang="en-US" smtClean="0"/>
              <a:t>‹#›</a:t>
            </a:fld>
            <a:endParaRPr lang="en-US"/>
          </a:p>
        </p:txBody>
      </p:sp>
    </p:spTree>
    <p:extLst>
      <p:ext uri="{BB962C8B-B14F-4D97-AF65-F5344CB8AC3E}">
        <p14:creationId xmlns:p14="http://schemas.microsoft.com/office/powerpoint/2010/main" val="40866912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2148840" y="7467602"/>
            <a:ext cx="18981420" cy="21121161"/>
          </a:xfrm>
        </p:spPr>
        <p:txBody>
          <a:bodyPr/>
          <a:lstStyle>
            <a:lvl1pPr>
              <a:defRPr sz="13100"/>
            </a:lvl1pPr>
            <a:lvl2pPr>
              <a:defRPr sz="11200"/>
            </a:lvl2pPr>
            <a:lvl3pPr>
              <a:defRPr sz="9400"/>
            </a:lvl3pPr>
            <a:lvl4pPr>
              <a:defRPr sz="8400"/>
            </a:lvl4pPr>
            <a:lvl5pPr>
              <a:defRPr sz="8400"/>
            </a:lvl5pPr>
            <a:lvl6pPr>
              <a:defRPr sz="8400"/>
            </a:lvl6pPr>
            <a:lvl7pPr>
              <a:defRPr sz="8400"/>
            </a:lvl7pPr>
            <a:lvl8pPr>
              <a:defRPr sz="8400"/>
            </a:lvl8pPr>
            <a:lvl9pPr>
              <a:defRPr sz="8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21846540" y="7467602"/>
            <a:ext cx="18981420" cy="21121161"/>
          </a:xfrm>
        </p:spPr>
        <p:txBody>
          <a:bodyPr/>
          <a:lstStyle>
            <a:lvl1pPr>
              <a:defRPr sz="13100"/>
            </a:lvl1pPr>
            <a:lvl2pPr>
              <a:defRPr sz="11200"/>
            </a:lvl2pPr>
            <a:lvl3pPr>
              <a:defRPr sz="9400"/>
            </a:lvl3pPr>
            <a:lvl4pPr>
              <a:defRPr sz="8400"/>
            </a:lvl4pPr>
            <a:lvl5pPr>
              <a:defRPr sz="8400"/>
            </a:lvl5pPr>
            <a:lvl6pPr>
              <a:defRPr sz="8400"/>
            </a:lvl6pPr>
            <a:lvl7pPr>
              <a:defRPr sz="8400"/>
            </a:lvl7pPr>
            <a:lvl8pPr>
              <a:defRPr sz="8400"/>
            </a:lvl8pPr>
            <a:lvl9pPr>
              <a:defRPr sz="8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0FC4C1A-E508-4C98-89E8-53D85B349EF3}" type="datetimeFigureOut">
              <a:rPr lang="en-US" smtClean="0"/>
              <a:t>5/24/2019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A532D8A-D9DC-4817-AB27-76AD8BA334AF}" type="slidenum">
              <a:rPr lang="en-US" smtClean="0"/>
              <a:t>‹#›</a:t>
            </a:fld>
            <a:endParaRPr lang="en-US"/>
          </a:p>
        </p:txBody>
      </p:sp>
    </p:spTree>
    <p:extLst>
      <p:ext uri="{BB962C8B-B14F-4D97-AF65-F5344CB8AC3E}">
        <p14:creationId xmlns:p14="http://schemas.microsoft.com/office/powerpoint/2010/main" val="10045272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2148840" y="7163861"/>
            <a:ext cx="18988884" cy="2985556"/>
          </a:xfrm>
        </p:spPr>
        <p:txBody>
          <a:bodyPr anchor="b"/>
          <a:lstStyle>
            <a:lvl1pPr marL="0" indent="0">
              <a:buNone/>
              <a:defRPr sz="11200" b="1"/>
            </a:lvl1pPr>
            <a:lvl2pPr marL="2142302" indent="0">
              <a:buNone/>
              <a:defRPr sz="9400" b="1"/>
            </a:lvl2pPr>
            <a:lvl3pPr marL="4284604" indent="0">
              <a:buNone/>
              <a:defRPr sz="8400" b="1"/>
            </a:lvl3pPr>
            <a:lvl4pPr marL="6426906" indent="0">
              <a:buNone/>
              <a:defRPr sz="7500" b="1"/>
            </a:lvl4pPr>
            <a:lvl5pPr marL="8569208" indent="0">
              <a:buNone/>
              <a:defRPr sz="7500" b="1"/>
            </a:lvl5pPr>
            <a:lvl6pPr marL="10711510" indent="0">
              <a:buNone/>
              <a:defRPr sz="7500" b="1"/>
            </a:lvl6pPr>
            <a:lvl7pPr marL="12853812" indent="0">
              <a:buNone/>
              <a:defRPr sz="7500" b="1"/>
            </a:lvl7pPr>
            <a:lvl8pPr marL="14996114" indent="0">
              <a:buNone/>
              <a:defRPr sz="7500" b="1"/>
            </a:lvl8pPr>
            <a:lvl9pPr marL="17138416" indent="0">
              <a:buNone/>
              <a:defRPr sz="7500" b="1"/>
            </a:lvl9pPr>
          </a:lstStyle>
          <a:p>
            <a:pPr lvl="0"/>
            <a:r>
              <a:rPr lang="en-US"/>
              <a:t>Click to edit Master text styles</a:t>
            </a:r>
          </a:p>
        </p:txBody>
      </p:sp>
      <p:sp>
        <p:nvSpPr>
          <p:cNvPr id="4" name="Content Placeholder 3"/>
          <p:cNvSpPr>
            <a:spLocks noGrp="1"/>
          </p:cNvSpPr>
          <p:nvPr>
            <p:ph sz="half" idx="2"/>
          </p:nvPr>
        </p:nvSpPr>
        <p:spPr>
          <a:xfrm>
            <a:off x="2148840" y="10149417"/>
            <a:ext cx="18988884" cy="18439344"/>
          </a:xfrm>
        </p:spPr>
        <p:txBody>
          <a:bodyPr/>
          <a:lstStyle>
            <a:lvl1pPr>
              <a:defRPr sz="11200"/>
            </a:lvl1pPr>
            <a:lvl2pPr>
              <a:defRPr sz="9400"/>
            </a:lvl2pPr>
            <a:lvl3pPr>
              <a:defRPr sz="8400"/>
            </a:lvl3pPr>
            <a:lvl4pPr>
              <a:defRPr sz="7500"/>
            </a:lvl4pPr>
            <a:lvl5pPr>
              <a:defRPr sz="7500"/>
            </a:lvl5pPr>
            <a:lvl6pPr>
              <a:defRPr sz="7500"/>
            </a:lvl6pPr>
            <a:lvl7pPr>
              <a:defRPr sz="7500"/>
            </a:lvl7pPr>
            <a:lvl8pPr>
              <a:defRPr sz="7500"/>
            </a:lvl8pPr>
            <a:lvl9pPr>
              <a:defRPr sz="7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21831620" y="7163861"/>
            <a:ext cx="18996343" cy="2985556"/>
          </a:xfrm>
        </p:spPr>
        <p:txBody>
          <a:bodyPr anchor="b"/>
          <a:lstStyle>
            <a:lvl1pPr marL="0" indent="0">
              <a:buNone/>
              <a:defRPr sz="11200" b="1"/>
            </a:lvl1pPr>
            <a:lvl2pPr marL="2142302" indent="0">
              <a:buNone/>
              <a:defRPr sz="9400" b="1"/>
            </a:lvl2pPr>
            <a:lvl3pPr marL="4284604" indent="0">
              <a:buNone/>
              <a:defRPr sz="8400" b="1"/>
            </a:lvl3pPr>
            <a:lvl4pPr marL="6426906" indent="0">
              <a:buNone/>
              <a:defRPr sz="7500" b="1"/>
            </a:lvl4pPr>
            <a:lvl5pPr marL="8569208" indent="0">
              <a:buNone/>
              <a:defRPr sz="7500" b="1"/>
            </a:lvl5pPr>
            <a:lvl6pPr marL="10711510" indent="0">
              <a:buNone/>
              <a:defRPr sz="7500" b="1"/>
            </a:lvl6pPr>
            <a:lvl7pPr marL="12853812" indent="0">
              <a:buNone/>
              <a:defRPr sz="7500" b="1"/>
            </a:lvl7pPr>
            <a:lvl8pPr marL="14996114" indent="0">
              <a:buNone/>
              <a:defRPr sz="7500" b="1"/>
            </a:lvl8pPr>
            <a:lvl9pPr marL="17138416" indent="0">
              <a:buNone/>
              <a:defRPr sz="7500" b="1"/>
            </a:lvl9pPr>
          </a:lstStyle>
          <a:p>
            <a:pPr lvl="0"/>
            <a:r>
              <a:rPr lang="en-US"/>
              <a:t>Click to edit Master text styles</a:t>
            </a:r>
          </a:p>
        </p:txBody>
      </p:sp>
      <p:sp>
        <p:nvSpPr>
          <p:cNvPr id="6" name="Content Placeholder 5"/>
          <p:cNvSpPr>
            <a:spLocks noGrp="1"/>
          </p:cNvSpPr>
          <p:nvPr>
            <p:ph sz="quarter" idx="4"/>
          </p:nvPr>
        </p:nvSpPr>
        <p:spPr>
          <a:xfrm>
            <a:off x="21831620" y="10149417"/>
            <a:ext cx="18996343" cy="18439344"/>
          </a:xfrm>
        </p:spPr>
        <p:txBody>
          <a:bodyPr/>
          <a:lstStyle>
            <a:lvl1pPr>
              <a:defRPr sz="11200"/>
            </a:lvl1pPr>
            <a:lvl2pPr>
              <a:defRPr sz="9400"/>
            </a:lvl2pPr>
            <a:lvl3pPr>
              <a:defRPr sz="8400"/>
            </a:lvl3pPr>
            <a:lvl4pPr>
              <a:defRPr sz="7500"/>
            </a:lvl4pPr>
            <a:lvl5pPr>
              <a:defRPr sz="7500"/>
            </a:lvl5pPr>
            <a:lvl6pPr>
              <a:defRPr sz="7500"/>
            </a:lvl6pPr>
            <a:lvl7pPr>
              <a:defRPr sz="7500"/>
            </a:lvl7pPr>
            <a:lvl8pPr>
              <a:defRPr sz="7500"/>
            </a:lvl8pPr>
            <a:lvl9pPr>
              <a:defRPr sz="7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0FC4C1A-E508-4C98-89E8-53D85B349EF3}" type="datetimeFigureOut">
              <a:rPr lang="en-US" smtClean="0"/>
              <a:t>5/24/2019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A532D8A-D9DC-4817-AB27-76AD8BA334AF}" type="slidenum">
              <a:rPr lang="en-US" smtClean="0"/>
              <a:t>‹#›</a:t>
            </a:fld>
            <a:endParaRPr lang="en-US"/>
          </a:p>
        </p:txBody>
      </p:sp>
    </p:spTree>
    <p:extLst>
      <p:ext uri="{BB962C8B-B14F-4D97-AF65-F5344CB8AC3E}">
        <p14:creationId xmlns:p14="http://schemas.microsoft.com/office/powerpoint/2010/main" val="15033628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0FC4C1A-E508-4C98-89E8-53D85B349EF3}" type="datetimeFigureOut">
              <a:rPr lang="en-US" smtClean="0"/>
              <a:t>5/24/2019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A532D8A-D9DC-4817-AB27-76AD8BA334AF}" type="slidenum">
              <a:rPr lang="en-US" smtClean="0"/>
              <a:t>‹#›</a:t>
            </a:fld>
            <a:endParaRPr lang="en-US"/>
          </a:p>
        </p:txBody>
      </p:sp>
    </p:spTree>
    <p:extLst>
      <p:ext uri="{BB962C8B-B14F-4D97-AF65-F5344CB8AC3E}">
        <p14:creationId xmlns:p14="http://schemas.microsoft.com/office/powerpoint/2010/main" val="38008062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0FC4C1A-E508-4C98-89E8-53D85B349EF3}" type="datetimeFigureOut">
              <a:rPr lang="en-US" smtClean="0"/>
              <a:t>5/24/2019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A532D8A-D9DC-4817-AB27-76AD8BA334AF}" type="slidenum">
              <a:rPr lang="en-US" smtClean="0"/>
              <a:t>‹#›</a:t>
            </a:fld>
            <a:endParaRPr lang="en-US"/>
          </a:p>
        </p:txBody>
      </p:sp>
    </p:spTree>
    <p:extLst>
      <p:ext uri="{BB962C8B-B14F-4D97-AF65-F5344CB8AC3E}">
        <p14:creationId xmlns:p14="http://schemas.microsoft.com/office/powerpoint/2010/main" val="748384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48842" y="1274233"/>
            <a:ext cx="14139071" cy="5422900"/>
          </a:xfrm>
        </p:spPr>
        <p:txBody>
          <a:bodyPr anchor="b"/>
          <a:lstStyle>
            <a:lvl1pPr algn="l">
              <a:defRPr sz="9400" b="1"/>
            </a:lvl1pPr>
          </a:lstStyle>
          <a:p>
            <a:r>
              <a:rPr lang="en-US"/>
              <a:t>Click to edit Master title style</a:t>
            </a:r>
          </a:p>
        </p:txBody>
      </p:sp>
      <p:sp>
        <p:nvSpPr>
          <p:cNvPr id="3" name="Content Placeholder 2"/>
          <p:cNvSpPr>
            <a:spLocks noGrp="1"/>
          </p:cNvSpPr>
          <p:nvPr>
            <p:ph idx="1"/>
          </p:nvPr>
        </p:nvSpPr>
        <p:spPr>
          <a:xfrm>
            <a:off x="16802735" y="1274236"/>
            <a:ext cx="24025225" cy="27314527"/>
          </a:xfrm>
        </p:spPr>
        <p:txBody>
          <a:bodyPr/>
          <a:lstStyle>
            <a:lvl1pPr>
              <a:defRPr sz="15000"/>
            </a:lvl1pPr>
            <a:lvl2pPr>
              <a:defRPr sz="13100"/>
            </a:lvl2pPr>
            <a:lvl3pPr>
              <a:defRPr sz="11200"/>
            </a:lvl3pPr>
            <a:lvl4pPr>
              <a:defRPr sz="9400"/>
            </a:lvl4pPr>
            <a:lvl5pPr>
              <a:defRPr sz="9400"/>
            </a:lvl5pPr>
            <a:lvl6pPr>
              <a:defRPr sz="9400"/>
            </a:lvl6pPr>
            <a:lvl7pPr>
              <a:defRPr sz="9400"/>
            </a:lvl7pPr>
            <a:lvl8pPr>
              <a:defRPr sz="9400"/>
            </a:lvl8pPr>
            <a:lvl9pPr>
              <a:defRPr sz="9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2148842" y="6697136"/>
            <a:ext cx="14139071" cy="21891627"/>
          </a:xfrm>
        </p:spPr>
        <p:txBody>
          <a:bodyPr/>
          <a:lstStyle>
            <a:lvl1pPr marL="0" indent="0">
              <a:buNone/>
              <a:defRPr sz="6600"/>
            </a:lvl1pPr>
            <a:lvl2pPr marL="2142302" indent="0">
              <a:buNone/>
              <a:defRPr sz="5600"/>
            </a:lvl2pPr>
            <a:lvl3pPr marL="4284604" indent="0">
              <a:buNone/>
              <a:defRPr sz="4700"/>
            </a:lvl3pPr>
            <a:lvl4pPr marL="6426906" indent="0">
              <a:buNone/>
              <a:defRPr sz="4200"/>
            </a:lvl4pPr>
            <a:lvl5pPr marL="8569208" indent="0">
              <a:buNone/>
              <a:defRPr sz="4200"/>
            </a:lvl5pPr>
            <a:lvl6pPr marL="10711510" indent="0">
              <a:buNone/>
              <a:defRPr sz="4200"/>
            </a:lvl6pPr>
            <a:lvl7pPr marL="12853812" indent="0">
              <a:buNone/>
              <a:defRPr sz="4200"/>
            </a:lvl7pPr>
            <a:lvl8pPr marL="14996114" indent="0">
              <a:buNone/>
              <a:defRPr sz="4200"/>
            </a:lvl8pPr>
            <a:lvl9pPr marL="17138416" indent="0">
              <a:buNone/>
              <a:defRPr sz="4200"/>
            </a:lvl9pPr>
          </a:lstStyle>
          <a:p>
            <a:pPr lvl="0"/>
            <a:r>
              <a:rPr lang="en-US"/>
              <a:t>Click to edit Master text styles</a:t>
            </a:r>
          </a:p>
        </p:txBody>
      </p:sp>
      <p:sp>
        <p:nvSpPr>
          <p:cNvPr id="5" name="Date Placeholder 4"/>
          <p:cNvSpPr>
            <a:spLocks noGrp="1"/>
          </p:cNvSpPr>
          <p:nvPr>
            <p:ph type="dt" sz="half" idx="10"/>
          </p:nvPr>
        </p:nvSpPr>
        <p:spPr/>
        <p:txBody>
          <a:bodyPr/>
          <a:lstStyle/>
          <a:p>
            <a:fld id="{70FC4C1A-E508-4C98-89E8-53D85B349EF3}" type="datetimeFigureOut">
              <a:rPr lang="en-US" smtClean="0"/>
              <a:t>5/24/2019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A532D8A-D9DC-4817-AB27-76AD8BA334AF}" type="slidenum">
              <a:rPr lang="en-US" smtClean="0"/>
              <a:t>‹#›</a:t>
            </a:fld>
            <a:endParaRPr lang="en-US"/>
          </a:p>
        </p:txBody>
      </p:sp>
    </p:spTree>
    <p:extLst>
      <p:ext uri="{BB962C8B-B14F-4D97-AF65-F5344CB8AC3E}">
        <p14:creationId xmlns:p14="http://schemas.microsoft.com/office/powerpoint/2010/main" val="1696939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23754" y="22402800"/>
            <a:ext cx="25786080" cy="2644777"/>
          </a:xfrm>
        </p:spPr>
        <p:txBody>
          <a:bodyPr anchor="b"/>
          <a:lstStyle>
            <a:lvl1pPr algn="l">
              <a:defRPr sz="9400" b="1"/>
            </a:lvl1pPr>
          </a:lstStyle>
          <a:p>
            <a:r>
              <a:rPr lang="en-US"/>
              <a:t>Click to edit Master title style</a:t>
            </a:r>
          </a:p>
        </p:txBody>
      </p:sp>
      <p:sp>
        <p:nvSpPr>
          <p:cNvPr id="3" name="Picture Placeholder 2"/>
          <p:cNvSpPr>
            <a:spLocks noGrp="1"/>
          </p:cNvSpPr>
          <p:nvPr>
            <p:ph type="pic" idx="1"/>
          </p:nvPr>
        </p:nvSpPr>
        <p:spPr>
          <a:xfrm>
            <a:off x="8423754" y="2859617"/>
            <a:ext cx="25786080" cy="19202400"/>
          </a:xfrm>
        </p:spPr>
        <p:txBody>
          <a:bodyPr/>
          <a:lstStyle>
            <a:lvl1pPr marL="0" indent="0">
              <a:buNone/>
              <a:defRPr sz="15000"/>
            </a:lvl1pPr>
            <a:lvl2pPr marL="2142302" indent="0">
              <a:buNone/>
              <a:defRPr sz="13100"/>
            </a:lvl2pPr>
            <a:lvl3pPr marL="4284604" indent="0">
              <a:buNone/>
              <a:defRPr sz="11200"/>
            </a:lvl3pPr>
            <a:lvl4pPr marL="6426906" indent="0">
              <a:buNone/>
              <a:defRPr sz="9400"/>
            </a:lvl4pPr>
            <a:lvl5pPr marL="8569208" indent="0">
              <a:buNone/>
              <a:defRPr sz="9400"/>
            </a:lvl5pPr>
            <a:lvl6pPr marL="10711510" indent="0">
              <a:buNone/>
              <a:defRPr sz="9400"/>
            </a:lvl6pPr>
            <a:lvl7pPr marL="12853812" indent="0">
              <a:buNone/>
              <a:defRPr sz="9400"/>
            </a:lvl7pPr>
            <a:lvl8pPr marL="14996114" indent="0">
              <a:buNone/>
              <a:defRPr sz="9400"/>
            </a:lvl8pPr>
            <a:lvl9pPr marL="17138416" indent="0">
              <a:buNone/>
              <a:defRPr sz="9400"/>
            </a:lvl9pPr>
          </a:lstStyle>
          <a:p>
            <a:endParaRPr lang="en-US"/>
          </a:p>
        </p:txBody>
      </p:sp>
      <p:sp>
        <p:nvSpPr>
          <p:cNvPr id="4" name="Text Placeholder 3"/>
          <p:cNvSpPr>
            <a:spLocks noGrp="1"/>
          </p:cNvSpPr>
          <p:nvPr>
            <p:ph type="body" sz="half" idx="2"/>
          </p:nvPr>
        </p:nvSpPr>
        <p:spPr>
          <a:xfrm>
            <a:off x="8423754" y="25047577"/>
            <a:ext cx="25786080" cy="3756023"/>
          </a:xfrm>
        </p:spPr>
        <p:txBody>
          <a:bodyPr/>
          <a:lstStyle>
            <a:lvl1pPr marL="0" indent="0">
              <a:buNone/>
              <a:defRPr sz="6600"/>
            </a:lvl1pPr>
            <a:lvl2pPr marL="2142302" indent="0">
              <a:buNone/>
              <a:defRPr sz="5600"/>
            </a:lvl2pPr>
            <a:lvl3pPr marL="4284604" indent="0">
              <a:buNone/>
              <a:defRPr sz="4700"/>
            </a:lvl3pPr>
            <a:lvl4pPr marL="6426906" indent="0">
              <a:buNone/>
              <a:defRPr sz="4200"/>
            </a:lvl4pPr>
            <a:lvl5pPr marL="8569208" indent="0">
              <a:buNone/>
              <a:defRPr sz="4200"/>
            </a:lvl5pPr>
            <a:lvl6pPr marL="10711510" indent="0">
              <a:buNone/>
              <a:defRPr sz="4200"/>
            </a:lvl6pPr>
            <a:lvl7pPr marL="12853812" indent="0">
              <a:buNone/>
              <a:defRPr sz="4200"/>
            </a:lvl7pPr>
            <a:lvl8pPr marL="14996114" indent="0">
              <a:buNone/>
              <a:defRPr sz="4200"/>
            </a:lvl8pPr>
            <a:lvl9pPr marL="17138416" indent="0">
              <a:buNone/>
              <a:defRPr sz="4200"/>
            </a:lvl9pPr>
          </a:lstStyle>
          <a:p>
            <a:pPr lvl="0"/>
            <a:r>
              <a:rPr lang="en-US"/>
              <a:t>Click to edit Master text styles</a:t>
            </a:r>
          </a:p>
        </p:txBody>
      </p:sp>
      <p:sp>
        <p:nvSpPr>
          <p:cNvPr id="5" name="Date Placeholder 4"/>
          <p:cNvSpPr>
            <a:spLocks noGrp="1"/>
          </p:cNvSpPr>
          <p:nvPr>
            <p:ph type="dt" sz="half" idx="10"/>
          </p:nvPr>
        </p:nvSpPr>
        <p:spPr/>
        <p:txBody>
          <a:bodyPr/>
          <a:lstStyle/>
          <a:p>
            <a:fld id="{70FC4C1A-E508-4C98-89E8-53D85B349EF3}" type="datetimeFigureOut">
              <a:rPr lang="en-US" smtClean="0"/>
              <a:t>5/24/2019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A532D8A-D9DC-4817-AB27-76AD8BA334AF}" type="slidenum">
              <a:rPr lang="en-US" smtClean="0"/>
              <a:t>‹#›</a:t>
            </a:fld>
            <a:endParaRPr lang="en-US"/>
          </a:p>
        </p:txBody>
      </p:sp>
    </p:spTree>
    <p:extLst>
      <p:ext uri="{BB962C8B-B14F-4D97-AF65-F5344CB8AC3E}">
        <p14:creationId xmlns:p14="http://schemas.microsoft.com/office/powerpoint/2010/main" val="13082685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0FC4C1A-E508-4C98-89E8-53D85B349EF3}" type="datetimeFigureOut">
              <a:rPr lang="en-US" smtClean="0"/>
              <a:t>5/24/2019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A532D8A-D9DC-4817-AB27-76AD8BA334AF}" type="slidenum">
              <a:rPr lang="en-US" smtClean="0"/>
              <a:t>‹#›</a:t>
            </a:fld>
            <a:endParaRPr lang="en-US"/>
          </a:p>
        </p:txBody>
      </p:sp>
    </p:spTree>
    <p:extLst>
      <p:ext uri="{BB962C8B-B14F-4D97-AF65-F5344CB8AC3E}">
        <p14:creationId xmlns:p14="http://schemas.microsoft.com/office/powerpoint/2010/main" val="36946392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158180" y="1281646"/>
            <a:ext cx="9669780" cy="2730711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2148840" y="1281646"/>
            <a:ext cx="28293060" cy="273071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0FC4C1A-E508-4C98-89E8-53D85B349EF3}" type="datetimeFigureOut">
              <a:rPr lang="en-US" smtClean="0"/>
              <a:t>5/24/2019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A532D8A-D9DC-4817-AB27-76AD8BA334AF}" type="slidenum">
              <a:rPr lang="en-US" smtClean="0"/>
              <a:t>‹#›</a:t>
            </a:fld>
            <a:endParaRPr lang="en-US"/>
          </a:p>
        </p:txBody>
      </p:sp>
    </p:spTree>
    <p:extLst>
      <p:ext uri="{BB962C8B-B14F-4D97-AF65-F5344CB8AC3E}">
        <p14:creationId xmlns:p14="http://schemas.microsoft.com/office/powerpoint/2010/main" val="39294424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148840" y="1281644"/>
            <a:ext cx="38679120" cy="5334000"/>
          </a:xfrm>
          <a:prstGeom prst="rect">
            <a:avLst/>
          </a:prstGeom>
        </p:spPr>
        <p:txBody>
          <a:bodyPr vert="horz" lIns="428460" tIns="214230" rIns="428460" bIns="214230" rtlCol="0" anchor="ctr">
            <a:normAutofit/>
          </a:bodyPr>
          <a:lstStyle/>
          <a:p>
            <a:r>
              <a:rPr lang="en-US"/>
              <a:t>Click to edit Master title style</a:t>
            </a:r>
          </a:p>
        </p:txBody>
      </p:sp>
      <p:sp>
        <p:nvSpPr>
          <p:cNvPr id="3" name="Text Placeholder 2"/>
          <p:cNvSpPr>
            <a:spLocks noGrp="1"/>
          </p:cNvSpPr>
          <p:nvPr>
            <p:ph type="body" idx="1"/>
          </p:nvPr>
        </p:nvSpPr>
        <p:spPr>
          <a:xfrm>
            <a:off x="2148840" y="7467602"/>
            <a:ext cx="38679120" cy="21121161"/>
          </a:xfrm>
          <a:prstGeom prst="rect">
            <a:avLst/>
          </a:prstGeom>
        </p:spPr>
        <p:txBody>
          <a:bodyPr vert="horz" lIns="428460" tIns="214230" rIns="428460" bIns="21423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2148840" y="29662969"/>
            <a:ext cx="10027920" cy="1703917"/>
          </a:xfrm>
          <a:prstGeom prst="rect">
            <a:avLst/>
          </a:prstGeom>
        </p:spPr>
        <p:txBody>
          <a:bodyPr vert="horz" lIns="428460" tIns="214230" rIns="428460" bIns="214230" rtlCol="0" anchor="ctr"/>
          <a:lstStyle>
            <a:lvl1pPr algn="l">
              <a:defRPr sz="5600">
                <a:solidFill>
                  <a:schemeClr val="tx1">
                    <a:tint val="75000"/>
                  </a:schemeClr>
                </a:solidFill>
              </a:defRPr>
            </a:lvl1pPr>
          </a:lstStyle>
          <a:p>
            <a:fld id="{70FC4C1A-E508-4C98-89E8-53D85B349EF3}" type="datetimeFigureOut">
              <a:rPr lang="en-US" smtClean="0"/>
              <a:t>5/24/2019</a:t>
            </a:fld>
            <a:endParaRPr lang="en-US"/>
          </a:p>
        </p:txBody>
      </p:sp>
      <p:sp>
        <p:nvSpPr>
          <p:cNvPr id="5" name="Footer Placeholder 4"/>
          <p:cNvSpPr>
            <a:spLocks noGrp="1"/>
          </p:cNvSpPr>
          <p:nvPr>
            <p:ph type="ftr" sz="quarter" idx="3"/>
          </p:nvPr>
        </p:nvSpPr>
        <p:spPr>
          <a:xfrm>
            <a:off x="14683740" y="29662969"/>
            <a:ext cx="13609320" cy="1703917"/>
          </a:xfrm>
          <a:prstGeom prst="rect">
            <a:avLst/>
          </a:prstGeom>
        </p:spPr>
        <p:txBody>
          <a:bodyPr vert="horz" lIns="428460" tIns="214230" rIns="428460" bIns="214230" rtlCol="0" anchor="ctr"/>
          <a:lstStyle>
            <a:lvl1pPr algn="ctr">
              <a:defRPr sz="56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0800040" y="29662969"/>
            <a:ext cx="10027920" cy="1703917"/>
          </a:xfrm>
          <a:prstGeom prst="rect">
            <a:avLst/>
          </a:prstGeom>
        </p:spPr>
        <p:txBody>
          <a:bodyPr vert="horz" lIns="428460" tIns="214230" rIns="428460" bIns="214230" rtlCol="0" anchor="ctr"/>
          <a:lstStyle>
            <a:lvl1pPr algn="r">
              <a:defRPr sz="5600">
                <a:solidFill>
                  <a:schemeClr val="tx1">
                    <a:tint val="75000"/>
                  </a:schemeClr>
                </a:solidFill>
              </a:defRPr>
            </a:lvl1pPr>
          </a:lstStyle>
          <a:p>
            <a:fld id="{CA532D8A-D9DC-4817-AB27-76AD8BA334AF}" type="slidenum">
              <a:rPr lang="en-US" smtClean="0"/>
              <a:t>‹#›</a:t>
            </a:fld>
            <a:endParaRPr lang="en-US"/>
          </a:p>
        </p:txBody>
      </p:sp>
    </p:spTree>
    <p:extLst>
      <p:ext uri="{BB962C8B-B14F-4D97-AF65-F5344CB8AC3E}">
        <p14:creationId xmlns:p14="http://schemas.microsoft.com/office/powerpoint/2010/main" val="29594903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284604" rtl="0" eaLnBrk="1" latinLnBrk="0" hangingPunct="1">
        <a:spcBef>
          <a:spcPct val="0"/>
        </a:spcBef>
        <a:buNone/>
        <a:defRPr sz="20600" kern="1200">
          <a:solidFill>
            <a:schemeClr val="tx1"/>
          </a:solidFill>
          <a:latin typeface="+mj-lt"/>
          <a:ea typeface="+mj-ea"/>
          <a:cs typeface="+mj-cs"/>
        </a:defRPr>
      </a:lvl1pPr>
    </p:titleStyle>
    <p:bodyStyle>
      <a:lvl1pPr marL="1606727" indent="-1606727" algn="l" defTabSz="4284604" rtl="0" eaLnBrk="1" latinLnBrk="0" hangingPunct="1">
        <a:spcBef>
          <a:spcPct val="20000"/>
        </a:spcBef>
        <a:buFont typeface="Arial" panose="020B0604020202020204" pitchFamily="34" charset="0"/>
        <a:buChar char="•"/>
        <a:defRPr sz="15000" kern="1200">
          <a:solidFill>
            <a:schemeClr val="tx1"/>
          </a:solidFill>
          <a:latin typeface="+mn-lt"/>
          <a:ea typeface="+mn-ea"/>
          <a:cs typeface="+mn-cs"/>
        </a:defRPr>
      </a:lvl1pPr>
      <a:lvl2pPr marL="3481241" indent="-1338939" algn="l" defTabSz="4284604" rtl="0" eaLnBrk="1" latinLnBrk="0" hangingPunct="1">
        <a:spcBef>
          <a:spcPct val="20000"/>
        </a:spcBef>
        <a:buFont typeface="Arial" panose="020B0604020202020204" pitchFamily="34" charset="0"/>
        <a:buChar char="–"/>
        <a:defRPr sz="13100" kern="1200">
          <a:solidFill>
            <a:schemeClr val="tx1"/>
          </a:solidFill>
          <a:latin typeface="+mn-lt"/>
          <a:ea typeface="+mn-ea"/>
          <a:cs typeface="+mn-cs"/>
        </a:defRPr>
      </a:lvl2pPr>
      <a:lvl3pPr marL="5355755" indent="-1071151" algn="l" defTabSz="4284604" rtl="0" eaLnBrk="1" latinLnBrk="0" hangingPunct="1">
        <a:spcBef>
          <a:spcPct val="20000"/>
        </a:spcBef>
        <a:buFont typeface="Arial" panose="020B0604020202020204" pitchFamily="34" charset="0"/>
        <a:buChar char="•"/>
        <a:defRPr sz="11200" kern="1200">
          <a:solidFill>
            <a:schemeClr val="tx1"/>
          </a:solidFill>
          <a:latin typeface="+mn-lt"/>
          <a:ea typeface="+mn-ea"/>
          <a:cs typeface="+mn-cs"/>
        </a:defRPr>
      </a:lvl3pPr>
      <a:lvl4pPr marL="7498057" indent="-1071151" algn="l" defTabSz="4284604" rtl="0" eaLnBrk="1" latinLnBrk="0" hangingPunct="1">
        <a:spcBef>
          <a:spcPct val="20000"/>
        </a:spcBef>
        <a:buFont typeface="Arial" panose="020B0604020202020204" pitchFamily="34" charset="0"/>
        <a:buChar char="–"/>
        <a:defRPr sz="9400" kern="1200">
          <a:solidFill>
            <a:schemeClr val="tx1"/>
          </a:solidFill>
          <a:latin typeface="+mn-lt"/>
          <a:ea typeface="+mn-ea"/>
          <a:cs typeface="+mn-cs"/>
        </a:defRPr>
      </a:lvl4pPr>
      <a:lvl5pPr marL="9640359" indent="-1071151" algn="l" defTabSz="4284604" rtl="0" eaLnBrk="1" latinLnBrk="0" hangingPunct="1">
        <a:spcBef>
          <a:spcPct val="20000"/>
        </a:spcBef>
        <a:buFont typeface="Arial" panose="020B0604020202020204" pitchFamily="34" charset="0"/>
        <a:buChar char="»"/>
        <a:defRPr sz="9400" kern="1200">
          <a:solidFill>
            <a:schemeClr val="tx1"/>
          </a:solidFill>
          <a:latin typeface="+mn-lt"/>
          <a:ea typeface="+mn-ea"/>
          <a:cs typeface="+mn-cs"/>
        </a:defRPr>
      </a:lvl5pPr>
      <a:lvl6pPr marL="11782661" indent="-1071151" algn="l" defTabSz="4284604" rtl="0" eaLnBrk="1" latinLnBrk="0" hangingPunct="1">
        <a:spcBef>
          <a:spcPct val="20000"/>
        </a:spcBef>
        <a:buFont typeface="Arial" panose="020B0604020202020204" pitchFamily="34" charset="0"/>
        <a:buChar char="•"/>
        <a:defRPr sz="9400" kern="1200">
          <a:solidFill>
            <a:schemeClr val="tx1"/>
          </a:solidFill>
          <a:latin typeface="+mn-lt"/>
          <a:ea typeface="+mn-ea"/>
          <a:cs typeface="+mn-cs"/>
        </a:defRPr>
      </a:lvl6pPr>
      <a:lvl7pPr marL="13924963" indent="-1071151" algn="l" defTabSz="4284604" rtl="0" eaLnBrk="1" latinLnBrk="0" hangingPunct="1">
        <a:spcBef>
          <a:spcPct val="20000"/>
        </a:spcBef>
        <a:buFont typeface="Arial" panose="020B0604020202020204" pitchFamily="34" charset="0"/>
        <a:buChar char="•"/>
        <a:defRPr sz="9400" kern="1200">
          <a:solidFill>
            <a:schemeClr val="tx1"/>
          </a:solidFill>
          <a:latin typeface="+mn-lt"/>
          <a:ea typeface="+mn-ea"/>
          <a:cs typeface="+mn-cs"/>
        </a:defRPr>
      </a:lvl7pPr>
      <a:lvl8pPr marL="16067265" indent="-1071151" algn="l" defTabSz="4284604" rtl="0" eaLnBrk="1" latinLnBrk="0" hangingPunct="1">
        <a:spcBef>
          <a:spcPct val="20000"/>
        </a:spcBef>
        <a:buFont typeface="Arial" panose="020B0604020202020204" pitchFamily="34" charset="0"/>
        <a:buChar char="•"/>
        <a:defRPr sz="9400" kern="1200">
          <a:solidFill>
            <a:schemeClr val="tx1"/>
          </a:solidFill>
          <a:latin typeface="+mn-lt"/>
          <a:ea typeface="+mn-ea"/>
          <a:cs typeface="+mn-cs"/>
        </a:defRPr>
      </a:lvl8pPr>
      <a:lvl9pPr marL="18209567" indent="-1071151" algn="l" defTabSz="4284604" rtl="0" eaLnBrk="1" latinLnBrk="0" hangingPunct="1">
        <a:spcBef>
          <a:spcPct val="20000"/>
        </a:spcBef>
        <a:buFont typeface="Arial" panose="020B0604020202020204" pitchFamily="34" charset="0"/>
        <a:buChar char="•"/>
        <a:defRPr sz="9400" kern="1200">
          <a:solidFill>
            <a:schemeClr val="tx1"/>
          </a:solidFill>
          <a:latin typeface="+mn-lt"/>
          <a:ea typeface="+mn-ea"/>
          <a:cs typeface="+mn-cs"/>
        </a:defRPr>
      </a:lvl9pPr>
    </p:bodyStyle>
    <p:otherStyle>
      <a:defPPr>
        <a:defRPr lang="en-US"/>
      </a:defPPr>
      <a:lvl1pPr marL="0" algn="l" defTabSz="4284604" rtl="0" eaLnBrk="1" latinLnBrk="0" hangingPunct="1">
        <a:defRPr sz="8400" kern="1200">
          <a:solidFill>
            <a:schemeClr val="tx1"/>
          </a:solidFill>
          <a:latin typeface="+mn-lt"/>
          <a:ea typeface="+mn-ea"/>
          <a:cs typeface="+mn-cs"/>
        </a:defRPr>
      </a:lvl1pPr>
      <a:lvl2pPr marL="2142302" algn="l" defTabSz="4284604" rtl="0" eaLnBrk="1" latinLnBrk="0" hangingPunct="1">
        <a:defRPr sz="8400" kern="1200">
          <a:solidFill>
            <a:schemeClr val="tx1"/>
          </a:solidFill>
          <a:latin typeface="+mn-lt"/>
          <a:ea typeface="+mn-ea"/>
          <a:cs typeface="+mn-cs"/>
        </a:defRPr>
      </a:lvl2pPr>
      <a:lvl3pPr marL="4284604" algn="l" defTabSz="4284604" rtl="0" eaLnBrk="1" latinLnBrk="0" hangingPunct="1">
        <a:defRPr sz="8400" kern="1200">
          <a:solidFill>
            <a:schemeClr val="tx1"/>
          </a:solidFill>
          <a:latin typeface="+mn-lt"/>
          <a:ea typeface="+mn-ea"/>
          <a:cs typeface="+mn-cs"/>
        </a:defRPr>
      </a:lvl3pPr>
      <a:lvl4pPr marL="6426906" algn="l" defTabSz="4284604" rtl="0" eaLnBrk="1" latinLnBrk="0" hangingPunct="1">
        <a:defRPr sz="8400" kern="1200">
          <a:solidFill>
            <a:schemeClr val="tx1"/>
          </a:solidFill>
          <a:latin typeface="+mn-lt"/>
          <a:ea typeface="+mn-ea"/>
          <a:cs typeface="+mn-cs"/>
        </a:defRPr>
      </a:lvl4pPr>
      <a:lvl5pPr marL="8569208" algn="l" defTabSz="4284604" rtl="0" eaLnBrk="1" latinLnBrk="0" hangingPunct="1">
        <a:defRPr sz="8400" kern="1200">
          <a:solidFill>
            <a:schemeClr val="tx1"/>
          </a:solidFill>
          <a:latin typeface="+mn-lt"/>
          <a:ea typeface="+mn-ea"/>
          <a:cs typeface="+mn-cs"/>
        </a:defRPr>
      </a:lvl5pPr>
      <a:lvl6pPr marL="10711510" algn="l" defTabSz="4284604" rtl="0" eaLnBrk="1" latinLnBrk="0" hangingPunct="1">
        <a:defRPr sz="8400" kern="1200">
          <a:solidFill>
            <a:schemeClr val="tx1"/>
          </a:solidFill>
          <a:latin typeface="+mn-lt"/>
          <a:ea typeface="+mn-ea"/>
          <a:cs typeface="+mn-cs"/>
        </a:defRPr>
      </a:lvl6pPr>
      <a:lvl7pPr marL="12853812" algn="l" defTabSz="4284604" rtl="0" eaLnBrk="1" latinLnBrk="0" hangingPunct="1">
        <a:defRPr sz="8400" kern="1200">
          <a:solidFill>
            <a:schemeClr val="tx1"/>
          </a:solidFill>
          <a:latin typeface="+mn-lt"/>
          <a:ea typeface="+mn-ea"/>
          <a:cs typeface="+mn-cs"/>
        </a:defRPr>
      </a:lvl7pPr>
      <a:lvl8pPr marL="14996114" algn="l" defTabSz="4284604" rtl="0" eaLnBrk="1" latinLnBrk="0" hangingPunct="1">
        <a:defRPr sz="8400" kern="1200">
          <a:solidFill>
            <a:schemeClr val="tx1"/>
          </a:solidFill>
          <a:latin typeface="+mn-lt"/>
          <a:ea typeface="+mn-ea"/>
          <a:cs typeface="+mn-cs"/>
        </a:defRPr>
      </a:lvl8pPr>
      <a:lvl9pPr marL="17138416" algn="l" defTabSz="4284604" rtl="0" eaLnBrk="1" latinLnBrk="0" hangingPunct="1">
        <a:defRPr sz="8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jpg"/><Relationship Id="rId3" Type="http://schemas.openxmlformats.org/officeDocument/2006/relationships/oleObject" Target="../embeddings/oleObject1.bin"/><Relationship Id="rId7"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vmlDrawing" Target="../drawings/vmlDrawing1.vml"/><Relationship Id="rId6" Type="http://schemas.openxmlformats.org/officeDocument/2006/relationships/image" Target="../media/image3.png"/><Relationship Id="rId5" Type="http://schemas.openxmlformats.org/officeDocument/2006/relationships/image" Target="../media/image2.jpg"/><Relationship Id="rId10" Type="http://schemas.openxmlformats.org/officeDocument/2006/relationships/image" Target="../media/image7.jpeg"/><Relationship Id="rId4" Type="http://schemas.openxmlformats.org/officeDocument/2006/relationships/image" Target="../media/image1.emf"/><Relationship Id="rId9" Type="http://schemas.openxmlformats.org/officeDocument/2006/relationships/image" Target="../media/image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Object 2">
            <a:hlinkClick r:id="" action="ppaction://ole?verb=0"/>
          </p:cNvPr>
          <p:cNvGraphicFramePr>
            <a:graphicFrameLocks noChangeAspect="1"/>
          </p:cNvGraphicFramePr>
          <p:nvPr>
            <p:extLst>
              <p:ext uri="{D42A27DB-BD31-4B8C-83A1-F6EECF244321}">
                <p14:modId xmlns:p14="http://schemas.microsoft.com/office/powerpoint/2010/main" val="1500307776"/>
              </p:ext>
            </p:extLst>
          </p:nvPr>
        </p:nvGraphicFramePr>
        <p:xfrm>
          <a:off x="7429786" y="26888123"/>
          <a:ext cx="3044633" cy="4059980"/>
        </p:xfrm>
        <a:graphic>
          <a:graphicData uri="http://schemas.openxmlformats.org/presentationml/2006/ole">
            <mc:AlternateContent xmlns:mc="http://schemas.openxmlformats.org/markup-compatibility/2006">
              <mc:Choice xmlns:v="urn:schemas-microsoft-com:vml" Requires="v">
                <p:oleObj spid="_x0000_s1043" name="Presentation" r:id="rId3" imgW="3427399" imgH="4570463" progId="PowerPoint.Show.12">
                  <p:embed/>
                </p:oleObj>
              </mc:Choice>
              <mc:Fallback>
                <p:oleObj name="Presentation" r:id="rId3" imgW="3427399" imgH="4570463" progId="PowerPoint.Show.12">
                  <p:embed/>
                  <p:pic>
                    <p:nvPicPr>
                      <p:cNvPr id="0" name=""/>
                      <p:cNvPicPr/>
                      <p:nvPr/>
                    </p:nvPicPr>
                    <p:blipFill>
                      <a:blip r:embed="rId4"/>
                      <a:stretch>
                        <a:fillRect/>
                      </a:stretch>
                    </p:blipFill>
                    <p:spPr>
                      <a:xfrm>
                        <a:off x="7429786" y="26888123"/>
                        <a:ext cx="3044633" cy="4059980"/>
                      </a:xfrm>
                      <a:prstGeom prst="rect">
                        <a:avLst/>
                      </a:prstGeom>
                    </p:spPr>
                  </p:pic>
                </p:oleObj>
              </mc:Fallback>
            </mc:AlternateContent>
          </a:graphicData>
        </a:graphic>
      </p:graphicFrame>
      <p:sp>
        <p:nvSpPr>
          <p:cNvPr id="4" name="TextBox 3"/>
          <p:cNvSpPr txBox="1"/>
          <p:nvPr/>
        </p:nvSpPr>
        <p:spPr>
          <a:xfrm>
            <a:off x="6324600" y="432786"/>
            <a:ext cx="30708600" cy="1446550"/>
          </a:xfrm>
          <a:prstGeom prst="rect">
            <a:avLst/>
          </a:prstGeom>
          <a:noFill/>
        </p:spPr>
        <p:txBody>
          <a:bodyPr wrap="square" rtlCol="0">
            <a:spAutoFit/>
          </a:bodyPr>
          <a:lstStyle/>
          <a:p>
            <a:pPr algn="ctr"/>
            <a:r>
              <a:rPr lang="en-US" sz="8800" b="1" dirty="0">
                <a:effectLst>
                  <a:outerShdw blurRad="38100" dist="38100" dir="2700000" algn="tl">
                    <a:srgbClr val="000000">
                      <a:alpha val="43137"/>
                    </a:srgbClr>
                  </a:outerShdw>
                </a:effectLst>
              </a:rPr>
              <a:t>New Hampshire Advanced Manufacturing Partnership (NH-AMP)</a:t>
            </a:r>
          </a:p>
        </p:txBody>
      </p:sp>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38200" y="884728"/>
            <a:ext cx="4343400" cy="4343400"/>
          </a:xfrm>
          <a:prstGeom prst="rect">
            <a:avLst/>
          </a:prstGeom>
        </p:spPr>
      </p:pic>
      <p:pic>
        <p:nvPicPr>
          <p:cNvPr id="6" name="Picture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604076" y="969985"/>
            <a:ext cx="3229724" cy="3925631"/>
          </a:xfrm>
          <a:prstGeom prst="rect">
            <a:avLst/>
          </a:prstGeom>
        </p:spPr>
      </p:pic>
      <p:sp>
        <p:nvSpPr>
          <p:cNvPr id="7" name="TextBox 6"/>
          <p:cNvSpPr txBox="1"/>
          <p:nvPr/>
        </p:nvSpPr>
        <p:spPr>
          <a:xfrm>
            <a:off x="6556664" y="3455263"/>
            <a:ext cx="30857536" cy="1384995"/>
          </a:xfrm>
          <a:prstGeom prst="rect">
            <a:avLst/>
          </a:prstGeom>
          <a:noFill/>
        </p:spPr>
        <p:txBody>
          <a:bodyPr wrap="square" rtlCol="0">
            <a:spAutoFit/>
          </a:bodyPr>
          <a:lstStyle/>
          <a:p>
            <a:r>
              <a:rPr lang="en-US" dirty="0">
                <a:effectLst>
                  <a:outerShdw blurRad="38100" dist="38100" dir="2700000" algn="tl">
                    <a:srgbClr val="000000">
                      <a:alpha val="43137"/>
                    </a:srgbClr>
                  </a:outerShdw>
                </a:effectLst>
              </a:rPr>
              <a:t>PI: P. T. Vasudevan</a:t>
            </a:r>
            <a:r>
              <a:rPr lang="en-US" baseline="30000" dirty="0">
                <a:effectLst>
                  <a:outerShdw blurRad="38100" dist="38100" dir="2700000" algn="tl">
                    <a:srgbClr val="000000">
                      <a:alpha val="43137"/>
                    </a:srgbClr>
                  </a:outerShdw>
                </a:effectLst>
              </a:rPr>
              <a:t>1</a:t>
            </a:r>
            <a:r>
              <a:rPr lang="en-US" dirty="0">
                <a:effectLst>
                  <a:outerShdw blurRad="38100" dist="38100" dir="2700000" algn="tl">
                    <a:srgbClr val="000000">
                      <a:alpha val="43137"/>
                    </a:srgbClr>
                  </a:outerShdw>
                </a:effectLst>
              </a:rPr>
              <a:t>; Co-Is: M. Aikens</a:t>
            </a:r>
            <a:r>
              <a:rPr lang="en-US" baseline="30000" dirty="0">
                <a:effectLst>
                  <a:outerShdw blurRad="38100" dist="38100" dir="2700000" algn="tl">
                    <a:srgbClr val="000000">
                      <a:alpha val="43137"/>
                    </a:srgbClr>
                  </a:outerShdw>
                </a:effectLst>
              </a:rPr>
              <a:t>1</a:t>
            </a:r>
            <a:r>
              <a:rPr lang="en-US" dirty="0">
                <a:effectLst>
                  <a:outerShdw blurRad="38100" dist="38100" dir="2700000" algn="tl">
                    <a:srgbClr val="000000">
                      <a:alpha val="43137"/>
                    </a:srgbClr>
                  </a:outerShdw>
                </a:effectLst>
              </a:rPr>
              <a:t>, L. Barber</a:t>
            </a:r>
            <a:r>
              <a:rPr lang="en-US" baseline="30000" dirty="0">
                <a:effectLst>
                  <a:outerShdw blurRad="38100" dist="38100" dir="2700000" algn="tl">
                    <a:srgbClr val="000000">
                      <a:alpha val="43137"/>
                    </a:srgbClr>
                  </a:outerShdw>
                </a:effectLst>
              </a:rPr>
              <a:t>2</a:t>
            </a:r>
            <a:r>
              <a:rPr lang="en-US" dirty="0">
                <a:effectLst>
                  <a:outerShdw blurRad="38100" dist="38100" dir="2700000" algn="tl">
                    <a:srgbClr val="000000">
                      <a:alpha val="43137"/>
                    </a:srgbClr>
                  </a:outerShdw>
                </a:effectLst>
              </a:rPr>
              <a:t>, S. Hale</a:t>
            </a:r>
            <a:r>
              <a:rPr lang="en-US" baseline="30000" dirty="0">
                <a:effectLst>
                  <a:outerShdw blurRad="38100" dist="38100" dir="2700000" algn="tl">
                    <a:srgbClr val="000000">
                      <a:alpha val="43137"/>
                    </a:srgbClr>
                  </a:outerShdw>
                </a:effectLst>
              </a:rPr>
              <a:t>1</a:t>
            </a:r>
            <a:r>
              <a:rPr lang="en-US" dirty="0">
                <a:effectLst>
                  <a:outerShdw blurRad="38100" dist="38100" dir="2700000" algn="tl">
                    <a:srgbClr val="000000">
                      <a:alpha val="43137"/>
                    </a:srgbClr>
                  </a:outerShdw>
                </a:effectLst>
              </a:rPr>
              <a:t>, B. Kinsey</a:t>
            </a:r>
            <a:r>
              <a:rPr lang="en-US" baseline="30000" dirty="0">
                <a:effectLst>
                  <a:outerShdw blurRad="38100" dist="38100" dir="2700000" algn="tl">
                    <a:srgbClr val="000000">
                      <a:alpha val="43137"/>
                    </a:srgbClr>
                  </a:outerShdw>
                </a:effectLst>
              </a:rPr>
              <a:t>1</a:t>
            </a:r>
          </a:p>
        </p:txBody>
      </p:sp>
      <p:sp>
        <p:nvSpPr>
          <p:cNvPr id="8" name="TextBox 7"/>
          <p:cNvSpPr txBox="1"/>
          <p:nvPr/>
        </p:nvSpPr>
        <p:spPr>
          <a:xfrm>
            <a:off x="6705600" y="4840258"/>
            <a:ext cx="29337000" cy="1754326"/>
          </a:xfrm>
          <a:prstGeom prst="rect">
            <a:avLst/>
          </a:prstGeom>
          <a:noFill/>
        </p:spPr>
        <p:txBody>
          <a:bodyPr wrap="square" rtlCol="0">
            <a:spAutoFit/>
          </a:bodyPr>
          <a:lstStyle/>
          <a:p>
            <a:r>
              <a:rPr lang="en-US" sz="5400" baseline="30000" dirty="0">
                <a:effectLst>
                  <a:outerShdw blurRad="38100" dist="38100" dir="2700000" algn="tl">
                    <a:srgbClr val="000000">
                      <a:alpha val="43137"/>
                    </a:srgbClr>
                  </a:outerShdw>
                </a:effectLst>
              </a:rPr>
              <a:t>1</a:t>
            </a:r>
            <a:r>
              <a:rPr lang="en-US" sz="5400" dirty="0">
                <a:effectLst>
                  <a:outerShdw blurRad="38100" dist="38100" dir="2700000" algn="tl">
                    <a:srgbClr val="000000">
                      <a:alpha val="43137"/>
                    </a:srgbClr>
                  </a:outerShdw>
                </a:effectLst>
              </a:rPr>
              <a:t>University of New Hampshire – Durham</a:t>
            </a:r>
          </a:p>
          <a:p>
            <a:r>
              <a:rPr lang="en-US" sz="5400" baseline="30000" dirty="0">
                <a:effectLst>
                  <a:outerShdw blurRad="38100" dist="38100" dir="2700000" algn="tl">
                    <a:srgbClr val="000000">
                      <a:alpha val="43137"/>
                    </a:srgbClr>
                  </a:outerShdw>
                </a:effectLst>
              </a:rPr>
              <a:t>2</a:t>
            </a:r>
            <a:r>
              <a:rPr lang="en-US" sz="5400" dirty="0">
                <a:effectLst>
                  <a:outerShdw blurRad="38100" dist="38100" dir="2700000" algn="tl">
                    <a:srgbClr val="000000">
                      <a:alpha val="43137"/>
                    </a:srgbClr>
                  </a:outerShdw>
                </a:effectLst>
              </a:rPr>
              <a:t>Community College System of New Hampshire</a:t>
            </a:r>
          </a:p>
        </p:txBody>
      </p:sp>
      <p:cxnSp>
        <p:nvCxnSpPr>
          <p:cNvPr id="11" name="Straight Connector 10"/>
          <p:cNvCxnSpPr/>
          <p:nvPr/>
        </p:nvCxnSpPr>
        <p:spPr>
          <a:xfrm flipV="1">
            <a:off x="1323109" y="7391400"/>
            <a:ext cx="40538400" cy="76200"/>
          </a:xfrm>
          <a:prstGeom prst="line">
            <a:avLst/>
          </a:prstGeom>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a:off x="6591300" y="1932238"/>
            <a:ext cx="29946600" cy="1384995"/>
          </a:xfrm>
          <a:prstGeom prst="rect">
            <a:avLst/>
          </a:prstGeom>
          <a:noFill/>
        </p:spPr>
        <p:txBody>
          <a:bodyPr wrap="square" rtlCol="0">
            <a:spAutoFit/>
          </a:bodyPr>
          <a:lstStyle/>
          <a:p>
            <a:r>
              <a:rPr lang="en-US" dirty="0">
                <a:effectLst>
                  <a:outerShdw blurRad="38100" dist="38100" dir="2700000" algn="tl">
                    <a:srgbClr val="000000">
                      <a:alpha val="43137"/>
                    </a:srgbClr>
                  </a:outerShdw>
                </a:effectLst>
              </a:rPr>
              <a:t>NSF #174491; Cohort #2</a:t>
            </a:r>
            <a:endParaRPr lang="en-US" baseline="30000" dirty="0">
              <a:effectLst>
                <a:outerShdw blurRad="38100" dist="38100" dir="2700000" algn="tl">
                  <a:srgbClr val="000000">
                    <a:alpha val="43137"/>
                  </a:srgbClr>
                </a:outerShdw>
              </a:effectLst>
            </a:endParaRPr>
          </a:p>
        </p:txBody>
      </p:sp>
      <p:sp>
        <p:nvSpPr>
          <p:cNvPr id="14" name="TextBox 13"/>
          <p:cNvSpPr txBox="1"/>
          <p:nvPr/>
        </p:nvSpPr>
        <p:spPr>
          <a:xfrm>
            <a:off x="1323109" y="7689502"/>
            <a:ext cx="3325091" cy="1200329"/>
          </a:xfrm>
          <a:prstGeom prst="rect">
            <a:avLst/>
          </a:prstGeom>
          <a:noFill/>
        </p:spPr>
        <p:txBody>
          <a:bodyPr wrap="square" rtlCol="0">
            <a:spAutoFit/>
          </a:bodyPr>
          <a:lstStyle/>
          <a:p>
            <a:r>
              <a:rPr lang="en-US" sz="7200" b="1" dirty="0">
                <a:effectLst>
                  <a:outerShdw blurRad="38100" dist="38100" dir="2700000" algn="tl">
                    <a:srgbClr val="000000">
                      <a:alpha val="43137"/>
                    </a:srgbClr>
                  </a:outerShdw>
                </a:effectLst>
              </a:rPr>
              <a:t>Vision</a:t>
            </a:r>
          </a:p>
        </p:txBody>
      </p:sp>
      <p:sp>
        <p:nvSpPr>
          <p:cNvPr id="15" name="TextBox 14"/>
          <p:cNvSpPr txBox="1"/>
          <p:nvPr/>
        </p:nvSpPr>
        <p:spPr>
          <a:xfrm>
            <a:off x="2667479" y="17854355"/>
            <a:ext cx="7647709" cy="3539430"/>
          </a:xfrm>
          <a:prstGeom prst="rect">
            <a:avLst/>
          </a:prstGeom>
          <a:noFill/>
        </p:spPr>
        <p:txBody>
          <a:bodyPr wrap="square" rtlCol="0">
            <a:spAutoFit/>
          </a:bodyPr>
          <a:lstStyle/>
          <a:p>
            <a:r>
              <a:rPr lang="en-US" sz="3200" dirty="0"/>
              <a:t>Increase Low Socio-Economic Status (LSES) student retention through</a:t>
            </a:r>
          </a:p>
          <a:p>
            <a:pPr marL="571500" indent="-571500">
              <a:buFont typeface="Arial" panose="020B0604020202020204" pitchFamily="34" charset="0"/>
              <a:buChar char="•"/>
            </a:pPr>
            <a:r>
              <a:rPr lang="en-US" sz="3200" dirty="0"/>
              <a:t>Guided Pathways (GP) mentorship</a:t>
            </a:r>
          </a:p>
          <a:p>
            <a:pPr marL="571500" indent="-571500">
              <a:buFont typeface="Arial" panose="020B0604020202020204" pitchFamily="34" charset="0"/>
              <a:buChar char="•"/>
            </a:pPr>
            <a:r>
              <a:rPr lang="en-US" sz="3200" dirty="0"/>
              <a:t>Co-requisite Remediation (CRR)</a:t>
            </a:r>
          </a:p>
          <a:p>
            <a:pPr marL="571500" indent="-571500">
              <a:buFont typeface="Arial" panose="020B0604020202020204" pitchFamily="34" charset="0"/>
              <a:buChar char="•"/>
            </a:pPr>
            <a:r>
              <a:rPr lang="en-US" sz="3200" dirty="0"/>
              <a:t>Work-based Learning and Research Internships</a:t>
            </a:r>
          </a:p>
          <a:p>
            <a:pPr marL="571500" indent="-571500">
              <a:buFont typeface="Arial" panose="020B0604020202020204" pitchFamily="34" charset="0"/>
              <a:buChar char="•"/>
            </a:pPr>
            <a:r>
              <a:rPr lang="en-US" sz="3200" dirty="0"/>
              <a:t>Supervisor Mentorship Training</a:t>
            </a:r>
          </a:p>
        </p:txBody>
      </p:sp>
      <p:sp>
        <p:nvSpPr>
          <p:cNvPr id="17" name="TextBox 16"/>
          <p:cNvSpPr txBox="1"/>
          <p:nvPr/>
        </p:nvSpPr>
        <p:spPr>
          <a:xfrm>
            <a:off x="732621" y="21317411"/>
            <a:ext cx="8160327" cy="1200329"/>
          </a:xfrm>
          <a:prstGeom prst="rect">
            <a:avLst/>
          </a:prstGeom>
          <a:noFill/>
        </p:spPr>
        <p:txBody>
          <a:bodyPr wrap="square" rtlCol="0">
            <a:spAutoFit/>
          </a:bodyPr>
          <a:lstStyle/>
          <a:p>
            <a:r>
              <a:rPr lang="en-US" sz="7200" b="1" dirty="0">
                <a:effectLst>
                  <a:outerShdw blurRad="38100" dist="38100" dir="2700000" algn="tl">
                    <a:srgbClr val="000000">
                      <a:alpha val="43137"/>
                    </a:srgbClr>
                  </a:outerShdw>
                </a:effectLst>
              </a:rPr>
              <a:t>Partnerships</a:t>
            </a:r>
          </a:p>
        </p:txBody>
      </p:sp>
      <p:sp>
        <p:nvSpPr>
          <p:cNvPr id="16" name="TextBox 15"/>
          <p:cNvSpPr txBox="1"/>
          <p:nvPr/>
        </p:nvSpPr>
        <p:spPr>
          <a:xfrm>
            <a:off x="827809" y="22673255"/>
            <a:ext cx="11897591" cy="4585871"/>
          </a:xfrm>
          <a:prstGeom prst="rect">
            <a:avLst/>
          </a:prstGeom>
          <a:noFill/>
        </p:spPr>
        <p:txBody>
          <a:bodyPr wrap="square" rtlCol="0">
            <a:spAutoFit/>
          </a:bodyPr>
          <a:lstStyle/>
          <a:p>
            <a:r>
              <a:rPr lang="en-US" sz="3200" dirty="0"/>
              <a:t>Leadership Team Members</a:t>
            </a:r>
          </a:p>
          <a:p>
            <a:r>
              <a:rPr lang="en-US" sz="3200" dirty="0"/>
              <a:t>Sr. Vice Provost Academic Affairs, UNH</a:t>
            </a:r>
          </a:p>
          <a:p>
            <a:r>
              <a:rPr lang="en-US" sz="3200" dirty="0"/>
              <a:t>Chancellor, Community College System of New Hampshire</a:t>
            </a:r>
          </a:p>
          <a:p>
            <a:r>
              <a:rPr lang="en-US" sz="3200" dirty="0"/>
              <a:t>Director, NH Manufacturing Extension Partnership</a:t>
            </a:r>
          </a:p>
          <a:p>
            <a:r>
              <a:rPr lang="en-US" sz="3200" dirty="0"/>
              <a:t>Director, Economic Development, NH Dept. of Bus. and Econ. Affairs</a:t>
            </a:r>
          </a:p>
          <a:p>
            <a:r>
              <a:rPr lang="en-US" sz="3200" dirty="0"/>
              <a:t>Chief Workforce Officer, Advanced Regenerative Medicine Institute</a:t>
            </a:r>
          </a:p>
          <a:p>
            <a:r>
              <a:rPr lang="en-US" sz="3200" dirty="0"/>
              <a:t>Chair, Dept. Mechanical Engineering, UNH</a:t>
            </a:r>
          </a:p>
          <a:p>
            <a:r>
              <a:rPr lang="en-US" sz="3200" dirty="0"/>
              <a:t>Community College Alumni in Advanced Manufacturing</a:t>
            </a:r>
          </a:p>
          <a:p>
            <a:endParaRPr lang="en-US" sz="3600" dirty="0"/>
          </a:p>
        </p:txBody>
      </p:sp>
      <p:sp>
        <p:nvSpPr>
          <p:cNvPr id="20" name="TextBox 19"/>
          <p:cNvSpPr txBox="1"/>
          <p:nvPr/>
        </p:nvSpPr>
        <p:spPr>
          <a:xfrm>
            <a:off x="15697200" y="7703357"/>
            <a:ext cx="8160327" cy="1200329"/>
          </a:xfrm>
          <a:prstGeom prst="rect">
            <a:avLst/>
          </a:prstGeom>
          <a:noFill/>
        </p:spPr>
        <p:txBody>
          <a:bodyPr wrap="square" rtlCol="0">
            <a:spAutoFit/>
          </a:bodyPr>
          <a:lstStyle/>
          <a:p>
            <a:r>
              <a:rPr lang="en-US" sz="7200" b="1" dirty="0">
                <a:effectLst>
                  <a:outerShdw blurRad="38100" dist="38100" dir="2700000" algn="tl">
                    <a:srgbClr val="000000">
                      <a:alpha val="43137"/>
                    </a:srgbClr>
                  </a:outerShdw>
                </a:effectLst>
              </a:rPr>
              <a:t>Goals and Metrics</a:t>
            </a:r>
          </a:p>
        </p:txBody>
      </p:sp>
      <p:sp>
        <p:nvSpPr>
          <p:cNvPr id="18" name="Rectangle 17"/>
          <p:cNvSpPr/>
          <p:nvPr/>
        </p:nvSpPr>
        <p:spPr>
          <a:xfrm>
            <a:off x="11464733" y="9088352"/>
            <a:ext cx="15766376" cy="5016758"/>
          </a:xfrm>
          <a:prstGeom prst="rect">
            <a:avLst/>
          </a:prstGeom>
        </p:spPr>
        <p:txBody>
          <a:bodyPr wrap="square">
            <a:spAutoFit/>
          </a:bodyPr>
          <a:lstStyle/>
          <a:p>
            <a:r>
              <a:rPr lang="en-US" sz="3200" dirty="0"/>
              <a:t>Pilot Goals: This pilot project addresses the following goals toward increasing LSES student retention in Advanced Manufacturing programs at NH community colleges</a:t>
            </a:r>
          </a:p>
          <a:p>
            <a:pPr marL="457200" lvl="0" indent="-457200">
              <a:buFont typeface="Arial" panose="020B0604020202020204" pitchFamily="34" charset="0"/>
              <a:buChar char="•"/>
            </a:pPr>
            <a:r>
              <a:rPr lang="en-US" sz="3200" dirty="0"/>
              <a:t>Central coordinating entity that ensures Collective Impact for all AMP participants.</a:t>
            </a:r>
          </a:p>
          <a:p>
            <a:pPr marL="457200" lvl="0" indent="-457200">
              <a:buFont typeface="Arial" panose="020B0604020202020204" pitchFamily="34" charset="0"/>
              <a:buChar char="•"/>
            </a:pPr>
            <a:r>
              <a:rPr lang="en-US" sz="3200" dirty="0"/>
              <a:t>Clear GP for LSES  CC students to obtain AM placements in paid WBL.</a:t>
            </a:r>
          </a:p>
          <a:p>
            <a:pPr marL="457200" lvl="0" indent="-457200">
              <a:buFont typeface="Arial" panose="020B0604020202020204" pitchFamily="34" charset="0"/>
              <a:buChar char="•"/>
            </a:pPr>
            <a:r>
              <a:rPr lang="en-US" sz="3200" dirty="0"/>
              <a:t>Implement CRR strategies to promote retention in AM pathways. </a:t>
            </a:r>
          </a:p>
          <a:p>
            <a:pPr marL="457200" lvl="0" indent="-457200">
              <a:buFont typeface="Arial" panose="020B0604020202020204" pitchFamily="34" charset="0"/>
              <a:buChar char="•"/>
            </a:pPr>
            <a:r>
              <a:rPr lang="en-US" sz="3200" dirty="0"/>
              <a:t>Mentorship training for supervisors in private industry and UNH engineering labs</a:t>
            </a:r>
          </a:p>
          <a:p>
            <a:pPr marL="2599502" lvl="1" indent="-457200">
              <a:buFont typeface="Arial" panose="020B0604020202020204" pitchFamily="34" charset="0"/>
              <a:buChar char="•"/>
            </a:pPr>
            <a:r>
              <a:rPr lang="en-US" sz="3200" dirty="0">
                <a:solidFill>
                  <a:srgbClr val="0070C0"/>
                </a:solidFill>
              </a:rPr>
              <a:t>5 in 2018, 7 in 2019</a:t>
            </a:r>
            <a:r>
              <a:rPr lang="en-US" sz="3200" dirty="0"/>
              <a:t> </a:t>
            </a:r>
          </a:p>
          <a:p>
            <a:pPr marL="457200" lvl="0" indent="-457200">
              <a:buFont typeface="Arial" panose="020B0604020202020204" pitchFamily="34" charset="0"/>
              <a:buChar char="•"/>
            </a:pPr>
            <a:r>
              <a:rPr lang="en-US" sz="3200" dirty="0"/>
              <a:t>Paid Work-based Learning and Research Internships for LSES community college students</a:t>
            </a:r>
          </a:p>
          <a:p>
            <a:pPr marL="2599502" lvl="1" indent="-457200">
              <a:buFont typeface="Arial" panose="020B0604020202020204" pitchFamily="34" charset="0"/>
              <a:buChar char="•"/>
            </a:pPr>
            <a:r>
              <a:rPr lang="en-US" sz="3200" dirty="0">
                <a:solidFill>
                  <a:srgbClr val="0070C0"/>
                </a:solidFill>
              </a:rPr>
              <a:t>5 in 2018, 7 planned in 2019</a:t>
            </a:r>
            <a:endParaRPr lang="en-US" sz="3200" dirty="0"/>
          </a:p>
          <a:p>
            <a:pPr lvl="0"/>
            <a:r>
              <a:rPr lang="en-US" sz="3200" dirty="0"/>
              <a:t>Increase AM student retention to 50% (from current 25%).</a:t>
            </a:r>
          </a:p>
        </p:txBody>
      </p:sp>
      <p:sp>
        <p:nvSpPr>
          <p:cNvPr id="22" name="Rectangle 21"/>
          <p:cNvSpPr/>
          <p:nvPr/>
        </p:nvSpPr>
        <p:spPr>
          <a:xfrm>
            <a:off x="11366006" y="14308028"/>
            <a:ext cx="14658110" cy="5509200"/>
          </a:xfrm>
          <a:prstGeom prst="rect">
            <a:avLst/>
          </a:prstGeom>
        </p:spPr>
        <p:txBody>
          <a:bodyPr wrap="square">
            <a:spAutoFit/>
          </a:bodyPr>
          <a:lstStyle/>
          <a:p>
            <a:r>
              <a:rPr lang="en-US" sz="3200" dirty="0"/>
              <a:t>Pilot Metrics: Mixed-methods interviews, institutional data, student academic records, pre/post surveys, and program documentation review</a:t>
            </a:r>
          </a:p>
          <a:p>
            <a:r>
              <a:rPr lang="en-US" sz="3200" dirty="0"/>
              <a:t>Track and quantify AMP students’ intention to persist on AM pathway and impacting factors</a:t>
            </a:r>
          </a:p>
          <a:p>
            <a:pPr marL="457200" indent="-457200">
              <a:buFont typeface="Arial" panose="020B0604020202020204" pitchFamily="34" charset="0"/>
              <a:buChar char="•"/>
            </a:pPr>
            <a:r>
              <a:rPr lang="en-US" sz="3200" dirty="0"/>
              <a:t>Pre-survey/Post-survey</a:t>
            </a:r>
          </a:p>
          <a:p>
            <a:pPr marL="2599502" lvl="1" indent="-457200">
              <a:buFont typeface="Arial" panose="020B0604020202020204" pitchFamily="34" charset="0"/>
              <a:buChar char="•"/>
            </a:pPr>
            <a:r>
              <a:rPr lang="en-US" sz="3200" dirty="0"/>
              <a:t>Level of interest to remain on pathway</a:t>
            </a:r>
          </a:p>
          <a:p>
            <a:pPr marL="2599502" lvl="1" indent="-457200">
              <a:buFont typeface="Arial" panose="020B0604020202020204" pitchFamily="34" charset="0"/>
              <a:buChar char="•"/>
            </a:pPr>
            <a:r>
              <a:rPr lang="en-US" sz="3200" dirty="0"/>
              <a:t>Confidence in STEM abilities</a:t>
            </a:r>
          </a:p>
          <a:p>
            <a:pPr marL="2599502" lvl="1" indent="-457200">
              <a:buFont typeface="Arial" panose="020B0604020202020204" pitchFamily="34" charset="0"/>
              <a:buChar char="•"/>
            </a:pPr>
            <a:r>
              <a:rPr lang="en-US" sz="3200" dirty="0"/>
              <a:t>Intention to persist</a:t>
            </a:r>
          </a:p>
          <a:p>
            <a:pPr marL="457200" indent="-457200">
              <a:buFont typeface="Arial" panose="020B0604020202020204" pitchFamily="34" charset="0"/>
              <a:buChar char="•"/>
            </a:pPr>
            <a:r>
              <a:rPr lang="en-US" sz="3200" dirty="0"/>
              <a:t>Interviews/Focus Groups</a:t>
            </a:r>
          </a:p>
          <a:p>
            <a:pPr marL="2599502" lvl="1" indent="-457200">
              <a:buFont typeface="Arial" panose="020B0604020202020204" pitchFamily="34" charset="0"/>
              <a:buChar char="•"/>
            </a:pPr>
            <a:r>
              <a:rPr lang="en-US" sz="3200" dirty="0"/>
              <a:t>Challenges to persist</a:t>
            </a:r>
          </a:p>
          <a:p>
            <a:pPr marL="2599502" lvl="1" indent="-457200">
              <a:buFont typeface="Arial" panose="020B0604020202020204" pitchFamily="34" charset="0"/>
              <a:buChar char="•"/>
            </a:pPr>
            <a:r>
              <a:rPr lang="en-US" sz="3200" dirty="0"/>
              <a:t>Formative Feedback</a:t>
            </a:r>
          </a:p>
        </p:txBody>
      </p:sp>
      <p:sp>
        <p:nvSpPr>
          <p:cNvPr id="23" name="TextBox 22"/>
          <p:cNvSpPr txBox="1"/>
          <p:nvPr/>
        </p:nvSpPr>
        <p:spPr>
          <a:xfrm>
            <a:off x="27231109" y="7703357"/>
            <a:ext cx="14630400" cy="1200329"/>
          </a:xfrm>
          <a:prstGeom prst="rect">
            <a:avLst/>
          </a:prstGeom>
          <a:noFill/>
        </p:spPr>
        <p:txBody>
          <a:bodyPr wrap="square" rtlCol="0">
            <a:spAutoFit/>
          </a:bodyPr>
          <a:lstStyle/>
          <a:p>
            <a:r>
              <a:rPr lang="en-US" sz="7200" b="1" dirty="0">
                <a:effectLst>
                  <a:outerShdw blurRad="38100" dist="38100" dir="2700000" algn="tl">
                    <a:srgbClr val="000000">
                      <a:alpha val="43137"/>
                    </a:srgbClr>
                  </a:outerShdw>
                </a:effectLst>
              </a:rPr>
              <a:t>Leadership and Communication</a:t>
            </a:r>
          </a:p>
        </p:txBody>
      </p:sp>
      <p:pic>
        <p:nvPicPr>
          <p:cNvPr id="1028" name="Picture 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8757307" y="8996985"/>
            <a:ext cx="10210801" cy="52953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6" name="TextBox 25"/>
          <p:cNvSpPr txBox="1"/>
          <p:nvPr/>
        </p:nvSpPr>
        <p:spPr>
          <a:xfrm>
            <a:off x="26891673" y="15313102"/>
            <a:ext cx="16078200" cy="1200329"/>
          </a:xfrm>
          <a:prstGeom prst="rect">
            <a:avLst/>
          </a:prstGeom>
          <a:noFill/>
        </p:spPr>
        <p:txBody>
          <a:bodyPr wrap="square" rtlCol="0">
            <a:spAutoFit/>
          </a:bodyPr>
          <a:lstStyle/>
          <a:p>
            <a:r>
              <a:rPr lang="en-US" sz="7200" b="1" dirty="0">
                <a:effectLst>
                  <a:outerShdw blurRad="38100" dist="38100" dir="2700000" algn="tl">
                    <a:srgbClr val="000000">
                      <a:alpha val="43137"/>
                    </a:srgbClr>
                  </a:outerShdw>
                </a:effectLst>
              </a:rPr>
              <a:t>Expansion, Sustainability, and Scale</a:t>
            </a:r>
          </a:p>
        </p:txBody>
      </p:sp>
      <p:sp>
        <p:nvSpPr>
          <p:cNvPr id="21" name="Rectangle 20"/>
          <p:cNvSpPr/>
          <p:nvPr/>
        </p:nvSpPr>
        <p:spPr>
          <a:xfrm>
            <a:off x="27029933" y="16994778"/>
            <a:ext cx="13889467" cy="13634502"/>
          </a:xfrm>
          <a:prstGeom prst="rect">
            <a:avLst/>
          </a:prstGeom>
        </p:spPr>
        <p:txBody>
          <a:bodyPr wrap="square">
            <a:spAutoFit/>
          </a:bodyPr>
          <a:lstStyle/>
          <a:p>
            <a:pPr lvl="0"/>
            <a:r>
              <a:rPr lang="en-US" sz="4000" dirty="0"/>
              <a:t>1) NSF Alliance Proposal</a:t>
            </a:r>
          </a:p>
          <a:p>
            <a:r>
              <a:rPr lang="en-US" sz="4000" dirty="0"/>
              <a:t>The NH-AMP collaboration model will be transferable and scalable to other states’ systems of community and junior colleges. NH AMP is working to make partnerships with other INCLUDES projects to submit Alliance Proposals in the future. This spring, NH AMP was a partner in the submission of an NSF INCLUDES Alliance proposal that will expand the use of the program’s Mentor Inclusiveness Training and Building Industry Partnership models. These models will be disseminated to other colleges and universities through training workshops and seminars.</a:t>
            </a:r>
          </a:p>
          <a:p>
            <a:endParaRPr lang="en-US" sz="4000" dirty="0"/>
          </a:p>
          <a:p>
            <a:r>
              <a:rPr lang="en-US" sz="4000" dirty="0"/>
              <a:t>2) NH EPSCoR – NH BioMade (#1757371)</a:t>
            </a:r>
          </a:p>
          <a:p>
            <a:r>
              <a:rPr lang="en-US" sz="4000" dirty="0"/>
              <a:t>Many of the NH AMP project team members are also members of the Education and Workforce Development team on the new NH EPSCoR Grant, NH BioMade. The AMP framework will be continued in this grant, building off of established industry and state partnerships to create Work-Based Learning experiences for community college students in biomaterials and </a:t>
            </a:r>
            <a:r>
              <a:rPr lang="en-US" sz="4000" dirty="0" err="1"/>
              <a:t>biomanufacturing</a:t>
            </a:r>
            <a:r>
              <a:rPr lang="en-US" sz="4000" dirty="0"/>
              <a:t>. The reach of the project will also be expanded to include high school career and technical education (CTE) students in having access to the same WBL experiences and mentorship.</a:t>
            </a:r>
          </a:p>
        </p:txBody>
      </p:sp>
      <p:sp>
        <p:nvSpPr>
          <p:cNvPr id="24" name="TextBox 23"/>
          <p:cNvSpPr txBox="1"/>
          <p:nvPr/>
        </p:nvSpPr>
        <p:spPr>
          <a:xfrm>
            <a:off x="1194954" y="16882048"/>
            <a:ext cx="7973291" cy="584775"/>
          </a:xfrm>
          <a:prstGeom prst="rect">
            <a:avLst/>
          </a:prstGeom>
          <a:noFill/>
        </p:spPr>
        <p:txBody>
          <a:bodyPr wrap="square" rtlCol="0">
            <a:spAutoFit/>
          </a:bodyPr>
          <a:lstStyle/>
          <a:p>
            <a:r>
              <a:rPr lang="en-US" sz="3200" dirty="0">
                <a:effectLst>
                  <a:outerShdw blurRad="38100" dist="38100" dir="2700000" algn="tl">
                    <a:srgbClr val="000000">
                      <a:alpha val="43137"/>
                    </a:srgbClr>
                  </a:outerShdw>
                </a:effectLst>
              </a:rPr>
              <a:t>NH-AMP Theory of Change</a:t>
            </a:r>
          </a:p>
        </p:txBody>
      </p:sp>
      <p:sp>
        <p:nvSpPr>
          <p:cNvPr id="25" name="TextBox 24"/>
          <p:cNvSpPr txBox="1"/>
          <p:nvPr/>
        </p:nvSpPr>
        <p:spPr>
          <a:xfrm>
            <a:off x="1010545" y="28928209"/>
            <a:ext cx="6362701" cy="1569660"/>
          </a:xfrm>
          <a:prstGeom prst="rect">
            <a:avLst/>
          </a:prstGeom>
          <a:noFill/>
        </p:spPr>
        <p:txBody>
          <a:bodyPr wrap="square" rtlCol="0">
            <a:spAutoFit/>
          </a:bodyPr>
          <a:lstStyle/>
          <a:p>
            <a:pPr algn="r"/>
            <a:r>
              <a:rPr lang="en-US" sz="3200" dirty="0"/>
              <a:t>NH-AMP Community Colleges (blue)  </a:t>
            </a:r>
          </a:p>
          <a:p>
            <a:pPr algn="r"/>
            <a:r>
              <a:rPr lang="en-US" sz="3200" dirty="0"/>
              <a:t>Year 1 industry partners (yellow)</a:t>
            </a:r>
          </a:p>
          <a:p>
            <a:pPr algn="r"/>
            <a:r>
              <a:rPr lang="en-US" sz="3200" dirty="0"/>
              <a:t>Year 2 industry partners (orange)</a:t>
            </a:r>
          </a:p>
        </p:txBody>
      </p:sp>
      <p:pic>
        <p:nvPicPr>
          <p:cNvPr id="2" name="Picture 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13000" y="9088352"/>
            <a:ext cx="7560171" cy="7486533"/>
          </a:xfrm>
          <a:prstGeom prst="rect">
            <a:avLst/>
          </a:prstGeom>
        </p:spPr>
      </p:pic>
      <p:pic>
        <p:nvPicPr>
          <p:cNvPr id="10" name="Picture 9">
            <a:extLst>
              <a:ext uri="{FF2B5EF4-FFF2-40B4-BE49-F238E27FC236}">
                <a16:creationId xmlns:a16="http://schemas.microsoft.com/office/drawing/2014/main" id="{55EB04D2-7566-4794-BDA2-FCAE6FED750F}"/>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l="22291"/>
          <a:stretch/>
        </p:blipFill>
        <p:spPr>
          <a:xfrm>
            <a:off x="18989294" y="25959944"/>
            <a:ext cx="7036470" cy="5082546"/>
          </a:xfrm>
          <a:prstGeom prst="rect">
            <a:avLst/>
          </a:prstGeom>
        </p:spPr>
      </p:pic>
      <p:sp>
        <p:nvSpPr>
          <p:cNvPr id="27" name="Rectangle 26">
            <a:extLst>
              <a:ext uri="{FF2B5EF4-FFF2-40B4-BE49-F238E27FC236}">
                <a16:creationId xmlns:a16="http://schemas.microsoft.com/office/drawing/2014/main" id="{8983E3CD-C79E-41FC-BEE9-C7E943A4AE17}"/>
              </a:ext>
            </a:extLst>
          </p:cNvPr>
          <p:cNvSpPr/>
          <p:nvPr/>
        </p:nvSpPr>
        <p:spPr>
          <a:xfrm>
            <a:off x="11464733" y="19901595"/>
            <a:ext cx="14658110" cy="6986528"/>
          </a:xfrm>
          <a:prstGeom prst="rect">
            <a:avLst/>
          </a:prstGeom>
        </p:spPr>
        <p:txBody>
          <a:bodyPr wrap="square">
            <a:spAutoFit/>
          </a:bodyPr>
          <a:lstStyle/>
          <a:p>
            <a:r>
              <a:rPr lang="en-US" sz="3200" dirty="0">
                <a:solidFill>
                  <a:schemeClr val="accent1">
                    <a:lumMod val="50000"/>
                  </a:schemeClr>
                </a:solidFill>
              </a:rPr>
              <a:t>2018 Outcomes</a:t>
            </a:r>
          </a:p>
          <a:p>
            <a:pPr marL="457200" indent="-457200">
              <a:buFontTx/>
              <a:buChar char="-"/>
            </a:pPr>
            <a:r>
              <a:rPr lang="en-US" sz="3200" dirty="0">
                <a:solidFill>
                  <a:schemeClr val="accent1">
                    <a:lumMod val="50000"/>
                  </a:schemeClr>
                </a:solidFill>
              </a:rPr>
              <a:t>5 LSES Students – 2 at </a:t>
            </a:r>
            <a:r>
              <a:rPr lang="en-US" sz="3200" dirty="0" err="1">
                <a:solidFill>
                  <a:schemeClr val="accent1">
                    <a:lumMod val="50000"/>
                  </a:schemeClr>
                </a:solidFill>
              </a:rPr>
              <a:t>WireBelt</a:t>
            </a:r>
            <a:r>
              <a:rPr lang="en-US" sz="3200" dirty="0">
                <a:solidFill>
                  <a:schemeClr val="accent1">
                    <a:lumMod val="50000"/>
                  </a:schemeClr>
                </a:solidFill>
              </a:rPr>
              <a:t> Intl. and 3 at UNH engineering labs</a:t>
            </a:r>
          </a:p>
          <a:p>
            <a:pPr marL="2599502" lvl="1" indent="-457200">
              <a:buFontTx/>
              <a:buChar char="-"/>
            </a:pPr>
            <a:r>
              <a:rPr lang="en-US" sz="3200" dirty="0">
                <a:solidFill>
                  <a:schemeClr val="accent1">
                    <a:lumMod val="50000"/>
                  </a:schemeClr>
                </a:solidFill>
              </a:rPr>
              <a:t>4 males, 1 female</a:t>
            </a:r>
          </a:p>
          <a:p>
            <a:pPr marL="2599502" lvl="1" indent="-457200">
              <a:buFontTx/>
              <a:buChar char="-"/>
            </a:pPr>
            <a:r>
              <a:rPr lang="en-US" sz="3200" dirty="0">
                <a:solidFill>
                  <a:schemeClr val="accent1">
                    <a:lumMod val="50000"/>
                  </a:schemeClr>
                </a:solidFill>
              </a:rPr>
              <a:t>2 Hispanics, 3 white</a:t>
            </a:r>
          </a:p>
          <a:p>
            <a:pPr marL="457200" indent="-457200">
              <a:buFontTx/>
              <a:buChar char="-"/>
            </a:pPr>
            <a:r>
              <a:rPr lang="en-US" sz="3200" dirty="0">
                <a:solidFill>
                  <a:schemeClr val="accent1">
                    <a:lumMod val="50000"/>
                  </a:schemeClr>
                </a:solidFill>
              </a:rPr>
              <a:t>All 5 (100%) students retained in STEM career pathway, including</a:t>
            </a:r>
          </a:p>
          <a:p>
            <a:pPr marL="2599502" lvl="1" indent="-457200">
              <a:buFontTx/>
              <a:buChar char="-"/>
            </a:pPr>
            <a:r>
              <a:rPr lang="en-US" sz="3200" dirty="0">
                <a:solidFill>
                  <a:schemeClr val="accent1">
                    <a:lumMod val="50000"/>
                  </a:schemeClr>
                </a:solidFill>
              </a:rPr>
              <a:t>Hispanic female with over 3.0 GPA after Year 1 in Mechanical Eng.</a:t>
            </a:r>
          </a:p>
          <a:p>
            <a:pPr marL="2599502" lvl="1" indent="-457200">
              <a:buFontTx/>
              <a:buChar char="-"/>
            </a:pPr>
            <a:r>
              <a:rPr lang="en-US" sz="3200" dirty="0">
                <a:solidFill>
                  <a:schemeClr val="accent1">
                    <a:lumMod val="50000"/>
                  </a:schemeClr>
                </a:solidFill>
              </a:rPr>
              <a:t>Male with Veteran Status with job at Wire Belt Intl.</a:t>
            </a:r>
          </a:p>
          <a:p>
            <a:pPr marL="2599502" lvl="1" indent="-457200">
              <a:buFontTx/>
              <a:buChar char="-"/>
            </a:pPr>
            <a:r>
              <a:rPr lang="en-US" sz="3200" dirty="0">
                <a:solidFill>
                  <a:schemeClr val="accent1">
                    <a:lumMod val="50000"/>
                  </a:schemeClr>
                </a:solidFill>
              </a:rPr>
              <a:t>Hispanic male with several job offers in Advanced Manufacturing Ind.</a:t>
            </a:r>
          </a:p>
          <a:p>
            <a:pPr marL="2599502" lvl="1" indent="-457200">
              <a:buFontTx/>
              <a:buChar char="-"/>
            </a:pPr>
            <a:r>
              <a:rPr lang="en-US" sz="3200" dirty="0">
                <a:solidFill>
                  <a:schemeClr val="accent1">
                    <a:lumMod val="50000"/>
                  </a:schemeClr>
                </a:solidFill>
              </a:rPr>
              <a:t>White male was undecided before program – after program applied, admitted and doing well in Mechanical Eng.</a:t>
            </a:r>
          </a:p>
          <a:p>
            <a:pPr marL="2599502" lvl="1" indent="-457200">
              <a:buFontTx/>
              <a:buChar char="-"/>
            </a:pPr>
            <a:r>
              <a:rPr lang="en-US" sz="3200" dirty="0">
                <a:solidFill>
                  <a:schemeClr val="accent1">
                    <a:lumMod val="50000"/>
                  </a:schemeClr>
                </a:solidFill>
              </a:rPr>
              <a:t>White male with over 3.5 GPA and continuing in Bioengineering major</a:t>
            </a:r>
          </a:p>
          <a:p>
            <a:pPr marL="2599502" lvl="1" indent="-457200">
              <a:buFontTx/>
              <a:buChar char="-"/>
            </a:pPr>
            <a:endParaRPr lang="en-US" sz="3200" dirty="0"/>
          </a:p>
          <a:p>
            <a:pPr marL="2599502" lvl="1" indent="-457200">
              <a:buFontTx/>
              <a:buChar char="-"/>
            </a:pPr>
            <a:endParaRPr lang="en-US" sz="3200" dirty="0"/>
          </a:p>
          <a:p>
            <a:pPr marL="457200" indent="-457200">
              <a:buFontTx/>
              <a:buChar char="-"/>
            </a:pPr>
            <a:endParaRPr lang="en-US" sz="3200" dirty="0"/>
          </a:p>
        </p:txBody>
      </p:sp>
      <p:pic>
        <p:nvPicPr>
          <p:cNvPr id="9" name="Picture 8"/>
          <p:cNvPicPr>
            <a:picLocks noChangeAspect="1"/>
          </p:cNvPicPr>
          <p:nvPr/>
        </p:nvPicPr>
        <p:blipFill rotWithShape="1">
          <a:blip r:embed="rId10" cstate="print">
            <a:extLst>
              <a:ext uri="{28A0092B-C50C-407E-A947-70E740481C1C}">
                <a14:useLocalDpi xmlns:a14="http://schemas.microsoft.com/office/drawing/2010/main" val="0"/>
              </a:ext>
            </a:extLst>
          </a:blip>
          <a:srcRect l="22141"/>
          <a:stretch/>
        </p:blipFill>
        <p:spPr>
          <a:xfrm>
            <a:off x="11577813" y="25959944"/>
            <a:ext cx="7025406" cy="5082546"/>
          </a:xfrm>
          <a:prstGeom prst="rect">
            <a:avLst/>
          </a:prstGeom>
        </p:spPr>
      </p:pic>
    </p:spTree>
    <p:extLst>
      <p:ext uri="{BB962C8B-B14F-4D97-AF65-F5344CB8AC3E}">
        <p14:creationId xmlns:p14="http://schemas.microsoft.com/office/powerpoint/2010/main" val="109364835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4968</TotalTime>
  <Words>653</Words>
  <Application>Microsoft Office PowerPoint</Application>
  <PresentationFormat>Custom</PresentationFormat>
  <Paragraphs>61</Paragraphs>
  <Slides>1</Slides>
  <Notes>0</Notes>
  <HiddenSlides>0</HiddenSlides>
  <MMClips>0</MMClips>
  <ScaleCrop>false</ScaleCrop>
  <HeadingPairs>
    <vt:vector size="8" baseType="variant">
      <vt:variant>
        <vt:lpstr>Fonts Used</vt:lpstr>
      </vt:variant>
      <vt:variant>
        <vt:i4>2</vt:i4>
      </vt:variant>
      <vt:variant>
        <vt:lpstr>Theme</vt:lpstr>
      </vt:variant>
      <vt:variant>
        <vt:i4>1</vt:i4>
      </vt:variant>
      <vt:variant>
        <vt:lpstr>Embedded OLE Servers</vt:lpstr>
      </vt:variant>
      <vt:variant>
        <vt:i4>1</vt:i4>
      </vt:variant>
      <vt:variant>
        <vt:lpstr>Slide Titles</vt:lpstr>
      </vt:variant>
      <vt:variant>
        <vt:i4>1</vt:i4>
      </vt:variant>
    </vt:vector>
  </HeadingPairs>
  <TitlesOfParts>
    <vt:vector size="5" baseType="lpstr">
      <vt:lpstr>Arial</vt:lpstr>
      <vt:lpstr>Calibri</vt:lpstr>
      <vt:lpstr>Office Theme</vt:lpstr>
      <vt:lpstr>Presentation</vt:lpstr>
      <vt:lpstr>PowerPoint Presentation</vt:lpstr>
    </vt:vector>
  </TitlesOfParts>
  <Company>University of New Hampshire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Stephen Roy Hale</dc:creator>
  <cp:lastModifiedBy>Hale, Stephen</cp:lastModifiedBy>
  <cp:revision>27</cp:revision>
  <cp:lastPrinted>2019-05-17T18:51:24Z</cp:lastPrinted>
  <dcterms:created xsi:type="dcterms:W3CDTF">2018-01-05T12:55:01Z</dcterms:created>
  <dcterms:modified xsi:type="dcterms:W3CDTF">2019-05-24T18:14:33Z</dcterms:modified>
</cp:coreProperties>
</file>